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6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 showGuides="1">
      <p:cViewPr>
        <p:scale>
          <a:sx n="64" d="100"/>
          <a:sy n="64" d="100"/>
        </p:scale>
        <p:origin x="2556" y="180"/>
      </p:cViewPr>
      <p:guideLst>
        <p:guide orient="horz" pos="6960"/>
        <p:guide pos="19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8943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842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207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241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7047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404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062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958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292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21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672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49C72-59C6-4E0F-8F2B-A5A8FAB9D200}" type="datetimeFigureOut">
              <a:rPr lang="es-AR" smtClean="0"/>
              <a:t>27/11/2019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37357-88F4-47A5-AA22-A146BEB4A6B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22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/>
          <p:cNvCxnSpPr/>
          <p:nvPr/>
        </p:nvCxnSpPr>
        <p:spPr>
          <a:xfrm flipH="1">
            <a:off x="5365408" y="804865"/>
            <a:ext cx="202969" cy="53765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16603643">
            <a:off x="772411" y="2849935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0.48 </a:t>
            </a:r>
            <a:r>
              <a:rPr lang="en-US" sz="2000" dirty="0" smtClean="0"/>
              <a:t>m</a:t>
            </a:r>
            <a:endParaRPr lang="es-AR" sz="2000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1223016" y="1113535"/>
            <a:ext cx="355923" cy="408020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468045" y="913480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0.13 </a:t>
            </a:r>
            <a:r>
              <a:rPr lang="en-US" sz="2000" dirty="0" smtClean="0"/>
              <a:t>m</a:t>
            </a:r>
            <a:endParaRPr lang="es-AR" sz="2000" dirty="0"/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1667147" y="729531"/>
            <a:ext cx="3575350" cy="7533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021569" y="404755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0.47 </a:t>
            </a:r>
            <a:r>
              <a:rPr lang="en-US" sz="2000" dirty="0" smtClean="0"/>
              <a:t>m</a:t>
            </a:r>
            <a:endParaRPr lang="es-AR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5751999" y="4670523"/>
            <a:ext cx="81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(a)</a:t>
            </a:r>
            <a:endParaRPr lang="es-AR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7113362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(b)</a:t>
            </a:r>
            <a:endParaRPr lang="es-AR" sz="2800" dirty="0"/>
          </a:p>
        </p:txBody>
      </p:sp>
      <p:sp>
        <p:nvSpPr>
          <p:cNvPr id="61" name="TextBox 60"/>
          <p:cNvSpPr txBox="1"/>
          <p:nvPr/>
        </p:nvSpPr>
        <p:spPr>
          <a:xfrm>
            <a:off x="4634504" y="8047158"/>
            <a:ext cx="61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(c)</a:t>
            </a:r>
            <a:endParaRPr lang="es-AR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667" y="804865"/>
            <a:ext cx="4362332" cy="438887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054533" y="4042300"/>
            <a:ext cx="15163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Power</a:t>
            </a:r>
            <a:r>
              <a:rPr lang="es-AR" sz="2000" dirty="0">
                <a:solidFill>
                  <a:srgbClr val="FFFF00"/>
                </a:solidFill>
              </a:rPr>
              <a:t> </a:t>
            </a:r>
            <a:r>
              <a:rPr lang="es-AR" sz="2000" dirty="0" err="1" smtClean="0">
                <a:solidFill>
                  <a:srgbClr val="FFFF00"/>
                </a:solidFill>
              </a:rPr>
              <a:t>conditioning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5400000">
            <a:off x="2103380" y="1814052"/>
            <a:ext cx="1031097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FF00"/>
                </a:solidFill>
              </a:rPr>
              <a:t>RF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section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5400000">
            <a:off x="3718660" y="2104069"/>
            <a:ext cx="215553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High-speed mixed signal section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5" y="5324066"/>
            <a:ext cx="2933979" cy="473066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03128" y="8019738"/>
            <a:ext cx="688501" cy="1991818"/>
          </a:xfrm>
          <a:prstGeom prst="rect">
            <a:avLst/>
          </a:prstGeom>
          <a:solidFill>
            <a:srgbClr val="FF0000">
              <a:alpha val="14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592" y="5423486"/>
            <a:ext cx="2777246" cy="26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17" r="8516" b="10277"/>
          <a:stretch/>
        </p:blipFill>
        <p:spPr>
          <a:xfrm>
            <a:off x="931817" y="0"/>
            <a:ext cx="5512526" cy="3117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334285" y="1438109"/>
            <a:ext cx="201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Power [dB]</a:t>
            </a:r>
            <a:endParaRPr lang="es-AR" dirty="0"/>
          </a:p>
        </p:txBody>
      </p:sp>
      <p:sp>
        <p:nvSpPr>
          <p:cNvPr id="35" name="TextBox 34"/>
          <p:cNvSpPr txBox="1"/>
          <p:nvPr/>
        </p:nvSpPr>
        <p:spPr>
          <a:xfrm>
            <a:off x="5289403" y="242873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(a)</a:t>
            </a:r>
            <a:endParaRPr lang="es-AR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726977" y="3319985"/>
            <a:ext cx="188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time [</a:t>
            </a:r>
            <a:r>
              <a:rPr lang="el-GR" dirty="0" smtClean="0"/>
              <a:t>μ</a:t>
            </a:r>
            <a:r>
              <a:rPr lang="en-US" dirty="0" smtClean="0"/>
              <a:t>s]</a:t>
            </a:r>
            <a:endParaRPr lang="es-AR" dirty="0"/>
          </a:p>
        </p:txBody>
      </p:sp>
      <p:sp>
        <p:nvSpPr>
          <p:cNvPr id="43" name="TextBox 42"/>
          <p:cNvSpPr txBox="1"/>
          <p:nvPr/>
        </p:nvSpPr>
        <p:spPr>
          <a:xfrm>
            <a:off x="762000" y="30341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</a:t>
            </a:r>
            <a:endParaRPr lang="es-AR" dirty="0"/>
          </a:p>
        </p:txBody>
      </p:sp>
      <p:sp>
        <p:nvSpPr>
          <p:cNvPr id="44" name="TextBox 43"/>
          <p:cNvSpPr txBox="1"/>
          <p:nvPr/>
        </p:nvSpPr>
        <p:spPr>
          <a:xfrm>
            <a:off x="6100196" y="303414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s-AR" dirty="0"/>
          </a:p>
        </p:txBody>
      </p:sp>
      <p:sp>
        <p:nvSpPr>
          <p:cNvPr id="45" name="TextBox 44"/>
          <p:cNvSpPr txBox="1"/>
          <p:nvPr/>
        </p:nvSpPr>
        <p:spPr>
          <a:xfrm>
            <a:off x="3516263" y="30341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s-AR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66" r="7768" b="9897"/>
          <a:stretch/>
        </p:blipFill>
        <p:spPr>
          <a:xfrm>
            <a:off x="949233" y="3515081"/>
            <a:ext cx="5547361" cy="313084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280694" y="379883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(b)</a:t>
            </a:r>
            <a:endParaRPr lang="es-AR" sz="2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726977" y="6856499"/>
            <a:ext cx="188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time [</a:t>
            </a:r>
            <a:r>
              <a:rPr lang="el-GR" dirty="0" smtClean="0"/>
              <a:t>μ</a:t>
            </a:r>
            <a:r>
              <a:rPr lang="en-US" dirty="0" smtClean="0"/>
              <a:t>s]</a:t>
            </a:r>
            <a:endParaRPr lang="es-AR" dirty="0"/>
          </a:p>
        </p:txBody>
      </p:sp>
      <p:sp>
        <p:nvSpPr>
          <p:cNvPr id="53" name="TextBox 52"/>
          <p:cNvSpPr txBox="1"/>
          <p:nvPr/>
        </p:nvSpPr>
        <p:spPr>
          <a:xfrm>
            <a:off x="762000" y="657066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</a:t>
            </a:r>
            <a:endParaRPr lang="es-AR" dirty="0"/>
          </a:p>
        </p:txBody>
      </p:sp>
      <p:sp>
        <p:nvSpPr>
          <p:cNvPr id="54" name="TextBox 53"/>
          <p:cNvSpPr txBox="1"/>
          <p:nvPr/>
        </p:nvSpPr>
        <p:spPr>
          <a:xfrm>
            <a:off x="6100196" y="6570662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</a:t>
            </a:r>
            <a:endParaRPr lang="es-AR" dirty="0"/>
          </a:p>
        </p:txBody>
      </p:sp>
      <p:sp>
        <p:nvSpPr>
          <p:cNvPr id="55" name="TextBox 54"/>
          <p:cNvSpPr txBox="1"/>
          <p:nvPr/>
        </p:nvSpPr>
        <p:spPr>
          <a:xfrm>
            <a:off x="3516263" y="65706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s-AR" dirty="0"/>
          </a:p>
        </p:txBody>
      </p:sp>
      <p:sp>
        <p:nvSpPr>
          <p:cNvPr id="56" name="TextBox 55"/>
          <p:cNvSpPr txBox="1"/>
          <p:nvPr/>
        </p:nvSpPr>
        <p:spPr>
          <a:xfrm>
            <a:off x="1086424" y="1648796"/>
            <a:ext cx="78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dB</a:t>
            </a:r>
            <a:endParaRPr lang="es-AR" dirty="0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-293011" y="4995927"/>
            <a:ext cx="201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Power [dB]</a:t>
            </a:r>
            <a:endParaRPr lang="es-AR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1064546" y="1682221"/>
            <a:ext cx="0" cy="30349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86812" y="4858206"/>
            <a:ext cx="78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dB</a:t>
            </a:r>
            <a:endParaRPr lang="es-AR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1064934" y="4891631"/>
            <a:ext cx="0" cy="303498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912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4157</TotalTime>
  <Words>65</Words>
  <Application>Microsoft Office PowerPoint</Application>
  <PresentationFormat>Widescreen</PresentationFormat>
  <Paragraphs>24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The University of Kansas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Fernando</cp:lastModifiedBy>
  <cp:revision>38</cp:revision>
  <dcterms:created xsi:type="dcterms:W3CDTF">2019-01-08T18:05:24Z</dcterms:created>
  <dcterms:modified xsi:type="dcterms:W3CDTF">2019-11-28T08:54:28Z</dcterms:modified>
</cp:coreProperties>
</file>