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notesSlides/notesSlide3.xml" ContentType="application/vnd.openxmlformats-officedocument.presentationml.notesSlide+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430" r:id="rId3"/>
    <p:sldId id="445" r:id="rId4"/>
    <p:sldId id="443" r:id="rId5"/>
    <p:sldId id="449" r:id="rId6"/>
    <p:sldId id="441" r:id="rId7"/>
    <p:sldId id="431" r:id="rId8"/>
    <p:sldId id="437" r:id="rId9"/>
    <p:sldId id="450" r:id="rId10"/>
    <p:sldId id="438" r:id="rId11"/>
    <p:sldId id="439" r:id="rId12"/>
    <p:sldId id="440" r:id="rId13"/>
    <p:sldId id="365" r:id="rId14"/>
    <p:sldId id="432" r:id="rId15"/>
    <p:sldId id="433" r:id="rId16"/>
    <p:sldId id="442" r:id="rId17"/>
    <p:sldId id="435" r:id="rId18"/>
    <p:sldId id="436" r:id="rId19"/>
    <p:sldId id="434" r:id="rId20"/>
    <p:sldId id="277" r:id="rId21"/>
    <p:sldId id="292" r:id="rId22"/>
    <p:sldId id="446" r:id="rId23"/>
    <p:sldId id="447" r:id="rId24"/>
    <p:sldId id="413" r:id="rId25"/>
    <p:sldId id="412" r:id="rId26"/>
    <p:sldId id="409" r:id="rId27"/>
    <p:sldId id="410" r:id="rId28"/>
    <p:sldId id="406" r:id="rId29"/>
    <p:sldId id="407" r:id="rId30"/>
    <p:sldId id="427" r:id="rId31"/>
    <p:sldId id="288" r:id="rId32"/>
    <p:sldId id="451" r:id="rId33"/>
    <p:sldId id="452" r:id="rId34"/>
    <p:sldId id="453" r:id="rId35"/>
    <p:sldId id="454" r:id="rId36"/>
    <p:sldId id="456" r:id="rId37"/>
    <p:sldId id="460" r:id="rId38"/>
    <p:sldId id="464" r:id="rId39"/>
    <p:sldId id="461" r:id="rId40"/>
    <p:sldId id="462" r:id="rId41"/>
    <p:sldId id="463" r:id="rId42"/>
    <p:sldId id="457" r:id="rId43"/>
    <p:sldId id="458" r:id="rId44"/>
    <p:sldId id="459" r:id="rId45"/>
    <p:sldId id="448" r:id="rId46"/>
    <p:sldId id="286" r:id="rId47"/>
    <p:sldId id="264" r:id="rId48"/>
    <p:sldId id="265" r:id="rId49"/>
    <p:sldId id="266" r:id="rId50"/>
    <p:sldId id="267" r:id="rId51"/>
    <p:sldId id="268" r:id="rId52"/>
    <p:sldId id="269" r:id="rId53"/>
    <p:sldId id="465" r:id="rId5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F17C88-D7FF-4D10-BA6A-97327DA91C2D}" v="2" dt="2026-09-17T20:35:51.2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5" d="100"/>
          <a:sy n="85" d="100"/>
        </p:scale>
        <p:origin x="64" y="5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den, John D." userId="afe13863-2991-4154-9e07-6c5e9c7d7690" providerId="ADAL" clId="{90F2765C-D0DE-466C-8210-375B3AE053B6}"/>
    <pc:docChg chg="undo redo custSel addSld delSld modSld sldOrd">
      <pc:chgData name="Paden, John D." userId="afe13863-2991-4154-9e07-6c5e9c7d7690" providerId="ADAL" clId="{90F2765C-D0DE-466C-8210-375B3AE053B6}" dt="2026-09-18T09:31:04.645" v="5626" actId="22"/>
      <pc:docMkLst>
        <pc:docMk/>
      </pc:docMkLst>
      <pc:sldChg chg="modSp new mod">
        <pc:chgData name="Paden, John D." userId="afe13863-2991-4154-9e07-6c5e9c7d7690" providerId="ADAL" clId="{90F2765C-D0DE-466C-8210-375B3AE053B6}" dt="2026-09-01T14:38:41.360" v="266" actId="20577"/>
        <pc:sldMkLst>
          <pc:docMk/>
          <pc:sldMk cId="3172237508" sldId="256"/>
        </pc:sldMkLst>
        <pc:spChg chg="mod">
          <ac:chgData name="Paden, John D." userId="afe13863-2991-4154-9e07-6c5e9c7d7690" providerId="ADAL" clId="{90F2765C-D0DE-466C-8210-375B3AE053B6}" dt="2026-09-01T14:38:41.360" v="266" actId="20577"/>
          <ac:spMkLst>
            <pc:docMk/>
            <pc:sldMk cId="3172237508" sldId="256"/>
            <ac:spMk id="2" creationId="{C5BB366A-C761-8420-011E-3A1D9001ACCD}"/>
          </ac:spMkLst>
        </pc:spChg>
      </pc:sldChg>
      <pc:sldChg chg="modSp add mod">
        <pc:chgData name="Paden, John D." userId="afe13863-2991-4154-9e07-6c5e9c7d7690" providerId="ADAL" clId="{90F2765C-D0DE-466C-8210-375B3AE053B6}" dt="2026-09-08T16:44:26.324" v="5036" actId="20577"/>
        <pc:sldMkLst>
          <pc:docMk/>
          <pc:sldMk cId="2815237591" sldId="264"/>
        </pc:sldMkLst>
        <pc:spChg chg="mod">
          <ac:chgData name="Paden, John D." userId="afe13863-2991-4154-9e07-6c5e9c7d7690" providerId="ADAL" clId="{90F2765C-D0DE-466C-8210-375B3AE053B6}" dt="2026-09-08T16:44:26.324" v="5036" actId="20577"/>
          <ac:spMkLst>
            <pc:docMk/>
            <pc:sldMk cId="2815237591" sldId="264"/>
            <ac:spMk id="3" creationId="{00000000-0000-0000-0000-000000000000}"/>
          </ac:spMkLst>
        </pc:spChg>
      </pc:sldChg>
      <pc:sldChg chg="modSp add mod">
        <pc:chgData name="Paden, John D." userId="afe13863-2991-4154-9e07-6c5e9c7d7690" providerId="ADAL" clId="{90F2765C-D0DE-466C-8210-375B3AE053B6}" dt="2026-09-08T17:11:35.151" v="5601" actId="20577"/>
        <pc:sldMkLst>
          <pc:docMk/>
          <pc:sldMk cId="2861176231" sldId="265"/>
        </pc:sldMkLst>
        <pc:spChg chg="mod">
          <ac:chgData name="Paden, John D." userId="afe13863-2991-4154-9e07-6c5e9c7d7690" providerId="ADAL" clId="{90F2765C-D0DE-466C-8210-375B3AE053B6}" dt="2026-09-08T17:11:35.151" v="5601" actId="20577"/>
          <ac:spMkLst>
            <pc:docMk/>
            <pc:sldMk cId="2861176231" sldId="265"/>
            <ac:spMk id="3" creationId="{00000000-0000-0000-0000-000000000000}"/>
          </ac:spMkLst>
        </pc:spChg>
      </pc:sldChg>
      <pc:sldChg chg="add">
        <pc:chgData name="Paden, John D." userId="afe13863-2991-4154-9e07-6c5e9c7d7690" providerId="ADAL" clId="{90F2765C-D0DE-466C-8210-375B3AE053B6}" dt="2026-09-01T16:20:09.043" v="268"/>
        <pc:sldMkLst>
          <pc:docMk/>
          <pc:sldMk cId="2767552689" sldId="266"/>
        </pc:sldMkLst>
      </pc:sldChg>
      <pc:sldChg chg="add">
        <pc:chgData name="Paden, John D." userId="afe13863-2991-4154-9e07-6c5e9c7d7690" providerId="ADAL" clId="{90F2765C-D0DE-466C-8210-375B3AE053B6}" dt="2026-09-01T16:20:09.043" v="268"/>
        <pc:sldMkLst>
          <pc:docMk/>
          <pc:sldMk cId="4151412508" sldId="267"/>
        </pc:sldMkLst>
      </pc:sldChg>
      <pc:sldChg chg="add">
        <pc:chgData name="Paden, John D." userId="afe13863-2991-4154-9e07-6c5e9c7d7690" providerId="ADAL" clId="{90F2765C-D0DE-466C-8210-375B3AE053B6}" dt="2026-09-01T16:20:09.043" v="268"/>
        <pc:sldMkLst>
          <pc:docMk/>
          <pc:sldMk cId="3894389805" sldId="268"/>
        </pc:sldMkLst>
      </pc:sldChg>
      <pc:sldChg chg="add">
        <pc:chgData name="Paden, John D." userId="afe13863-2991-4154-9e07-6c5e9c7d7690" providerId="ADAL" clId="{90F2765C-D0DE-466C-8210-375B3AE053B6}" dt="2026-09-01T16:20:09.043" v="268"/>
        <pc:sldMkLst>
          <pc:docMk/>
          <pc:sldMk cId="1756778857" sldId="269"/>
        </pc:sldMkLst>
      </pc:sldChg>
      <pc:sldChg chg="modSp add mod ord">
        <pc:chgData name="Paden, John D." userId="afe13863-2991-4154-9e07-6c5e9c7d7690" providerId="ADAL" clId="{90F2765C-D0DE-466C-8210-375B3AE053B6}" dt="2026-09-03T16:16:36.980" v="3646" actId="113"/>
        <pc:sldMkLst>
          <pc:docMk/>
          <pc:sldMk cId="481666924" sldId="277"/>
        </pc:sldMkLst>
        <pc:spChg chg="mod">
          <ac:chgData name="Paden, John D." userId="afe13863-2991-4154-9e07-6c5e9c7d7690" providerId="ADAL" clId="{90F2765C-D0DE-466C-8210-375B3AE053B6}" dt="2026-09-03T15:18:49.282" v="2596" actId="20577"/>
          <ac:spMkLst>
            <pc:docMk/>
            <pc:sldMk cId="481666924" sldId="277"/>
            <ac:spMk id="2" creationId="{00000000-0000-0000-0000-000000000000}"/>
          </ac:spMkLst>
        </pc:spChg>
        <pc:spChg chg="mod">
          <ac:chgData name="Paden, John D." userId="afe13863-2991-4154-9e07-6c5e9c7d7690" providerId="ADAL" clId="{90F2765C-D0DE-466C-8210-375B3AE053B6}" dt="2026-09-03T16:16:36.980" v="3646" actId="113"/>
          <ac:spMkLst>
            <pc:docMk/>
            <pc:sldMk cId="481666924" sldId="277"/>
            <ac:spMk id="3" creationId="{00000000-0000-0000-0000-000000000000}"/>
          </ac:spMkLst>
        </pc:spChg>
      </pc:sldChg>
      <pc:sldChg chg="add">
        <pc:chgData name="Paden, John D." userId="afe13863-2991-4154-9e07-6c5e9c7d7690" providerId="ADAL" clId="{90F2765C-D0DE-466C-8210-375B3AE053B6}" dt="2026-09-01T16:20:09.043" v="268"/>
        <pc:sldMkLst>
          <pc:docMk/>
          <pc:sldMk cId="1665805538" sldId="286"/>
        </pc:sldMkLst>
      </pc:sldChg>
      <pc:sldChg chg="modSp add mod">
        <pc:chgData name="Paden, John D." userId="afe13863-2991-4154-9e07-6c5e9c7d7690" providerId="ADAL" clId="{90F2765C-D0DE-466C-8210-375B3AE053B6}" dt="2026-09-08T16:18:16.821" v="4357" actId="20577"/>
        <pc:sldMkLst>
          <pc:docMk/>
          <pc:sldMk cId="4205562015" sldId="288"/>
        </pc:sldMkLst>
        <pc:spChg chg="mod">
          <ac:chgData name="Paden, John D." userId="afe13863-2991-4154-9e07-6c5e9c7d7690" providerId="ADAL" clId="{90F2765C-D0DE-466C-8210-375B3AE053B6}" dt="2026-09-08T16:13:56.421" v="4005"/>
          <ac:spMkLst>
            <pc:docMk/>
            <pc:sldMk cId="4205562015" sldId="288"/>
            <ac:spMk id="2" creationId="{F8E4FE2E-5CD3-5885-3A28-69AFEB2CC110}"/>
          </ac:spMkLst>
        </pc:spChg>
        <pc:spChg chg="mod">
          <ac:chgData name="Paden, John D." userId="afe13863-2991-4154-9e07-6c5e9c7d7690" providerId="ADAL" clId="{90F2765C-D0DE-466C-8210-375B3AE053B6}" dt="2026-09-08T16:18:16.821" v="4357" actId="20577"/>
          <ac:spMkLst>
            <pc:docMk/>
            <pc:sldMk cId="4205562015" sldId="288"/>
            <ac:spMk id="3" creationId="{1D7C21E7-4D3C-2E44-018C-5467D43E0BB9}"/>
          </ac:spMkLst>
        </pc:spChg>
      </pc:sldChg>
      <pc:sldChg chg="modSp add mod ord">
        <pc:chgData name="Paden, John D." userId="afe13863-2991-4154-9e07-6c5e9c7d7690" providerId="ADAL" clId="{90F2765C-D0DE-466C-8210-375B3AE053B6}" dt="2026-09-03T16:16:45.422" v="3647" actId="113"/>
        <pc:sldMkLst>
          <pc:docMk/>
          <pc:sldMk cId="568821575" sldId="292"/>
        </pc:sldMkLst>
        <pc:spChg chg="mod">
          <ac:chgData name="Paden, John D." userId="afe13863-2991-4154-9e07-6c5e9c7d7690" providerId="ADAL" clId="{90F2765C-D0DE-466C-8210-375B3AE053B6}" dt="2026-09-03T15:19:11.574" v="2619" actId="20577"/>
          <ac:spMkLst>
            <pc:docMk/>
            <pc:sldMk cId="568821575" sldId="292"/>
            <ac:spMk id="2" creationId="{79288631-9A36-879F-A22E-C2AE503C8816}"/>
          </ac:spMkLst>
        </pc:spChg>
        <pc:spChg chg="mod">
          <ac:chgData name="Paden, John D." userId="afe13863-2991-4154-9e07-6c5e9c7d7690" providerId="ADAL" clId="{90F2765C-D0DE-466C-8210-375B3AE053B6}" dt="2026-09-03T16:16:45.422" v="3647" actId="113"/>
          <ac:spMkLst>
            <pc:docMk/>
            <pc:sldMk cId="568821575" sldId="292"/>
            <ac:spMk id="3" creationId="{D09D9F3A-2EB1-649B-2EE4-E001C58B3FA8}"/>
          </ac:spMkLst>
        </pc:spChg>
      </pc:sldChg>
      <pc:sldChg chg="add">
        <pc:chgData name="Paden, John D." userId="afe13863-2991-4154-9e07-6c5e9c7d7690" providerId="ADAL" clId="{90F2765C-D0DE-466C-8210-375B3AE053B6}" dt="2026-09-03T14:48:56.579" v="2108"/>
        <pc:sldMkLst>
          <pc:docMk/>
          <pc:sldMk cId="3399931952" sldId="365"/>
        </pc:sldMkLst>
      </pc:sldChg>
      <pc:sldChg chg="addSp delSp modSp add mod">
        <pc:chgData name="Paden, John D." userId="afe13863-2991-4154-9e07-6c5e9c7d7690" providerId="ADAL" clId="{90F2765C-D0DE-466C-8210-375B3AE053B6}" dt="2026-09-03T13:36:17.923" v="1336" actId="478"/>
        <pc:sldMkLst>
          <pc:docMk/>
          <pc:sldMk cId="0" sldId="406"/>
        </pc:sldMkLst>
        <pc:spChg chg="add mod">
          <ac:chgData name="Paden, John D." userId="afe13863-2991-4154-9e07-6c5e9c7d7690" providerId="ADAL" clId="{90F2765C-D0DE-466C-8210-375B3AE053B6}" dt="2026-09-03T13:36:15.472" v="1335" actId="27636"/>
          <ac:spMkLst>
            <pc:docMk/>
            <pc:sldMk cId="0" sldId="406"/>
            <ac:spMk id="5" creationId="{E985E24A-19CF-9AAA-94A8-0E95EF5BB13A}"/>
          </ac:spMkLst>
        </pc:spChg>
      </pc:sldChg>
      <pc:sldChg chg="addSp delSp modSp add mod">
        <pc:chgData name="Paden, John D." userId="afe13863-2991-4154-9e07-6c5e9c7d7690" providerId="ADAL" clId="{90F2765C-D0DE-466C-8210-375B3AE053B6}" dt="2026-09-03T13:36:27.070" v="1339"/>
        <pc:sldMkLst>
          <pc:docMk/>
          <pc:sldMk cId="0" sldId="407"/>
        </pc:sldMkLst>
        <pc:spChg chg="add mod">
          <ac:chgData name="Paden, John D." userId="afe13863-2991-4154-9e07-6c5e9c7d7690" providerId="ADAL" clId="{90F2765C-D0DE-466C-8210-375B3AE053B6}" dt="2026-09-03T13:36:27.070" v="1339"/>
          <ac:spMkLst>
            <pc:docMk/>
            <pc:sldMk cId="0" sldId="407"/>
            <ac:spMk id="5" creationId="{5CB337BF-5056-005F-A65D-6F4A233ED3F4}"/>
          </ac:spMkLst>
        </pc:spChg>
      </pc:sldChg>
      <pc:sldChg chg="addSp delSp modSp add mod">
        <pc:chgData name="Paden, John D." userId="afe13863-2991-4154-9e07-6c5e9c7d7690" providerId="ADAL" clId="{90F2765C-D0DE-466C-8210-375B3AE053B6}" dt="2026-09-03T13:36:10.105" v="1331"/>
        <pc:sldMkLst>
          <pc:docMk/>
          <pc:sldMk cId="0" sldId="409"/>
        </pc:sldMkLst>
        <pc:spChg chg="add mod">
          <ac:chgData name="Paden, John D." userId="afe13863-2991-4154-9e07-6c5e9c7d7690" providerId="ADAL" clId="{90F2765C-D0DE-466C-8210-375B3AE053B6}" dt="2026-09-03T13:36:10.105" v="1331"/>
          <ac:spMkLst>
            <pc:docMk/>
            <pc:sldMk cId="0" sldId="409"/>
            <ac:spMk id="5" creationId="{66E4660F-B7B4-F072-8E75-0441A707D0DB}"/>
          </ac:spMkLst>
        </pc:spChg>
      </pc:sldChg>
      <pc:sldChg chg="addSp delSp modSp add mod">
        <pc:chgData name="Paden, John D." userId="afe13863-2991-4154-9e07-6c5e9c7d7690" providerId="ADAL" clId="{90F2765C-D0DE-466C-8210-375B3AE053B6}" dt="2026-09-03T13:36:10.897" v="1332"/>
        <pc:sldMkLst>
          <pc:docMk/>
          <pc:sldMk cId="0" sldId="410"/>
        </pc:sldMkLst>
        <pc:spChg chg="add mod">
          <ac:chgData name="Paden, John D." userId="afe13863-2991-4154-9e07-6c5e9c7d7690" providerId="ADAL" clId="{90F2765C-D0DE-466C-8210-375B3AE053B6}" dt="2026-09-03T13:36:10.897" v="1332"/>
          <ac:spMkLst>
            <pc:docMk/>
            <pc:sldMk cId="0" sldId="410"/>
            <ac:spMk id="5" creationId="{301EFBB6-BA86-D26C-1453-2BE72AB5C354}"/>
          </ac:spMkLst>
        </pc:spChg>
      </pc:sldChg>
      <pc:sldChg chg="modSp add mod">
        <pc:chgData name="Paden, John D." userId="afe13863-2991-4154-9e07-6c5e9c7d7690" providerId="ADAL" clId="{90F2765C-D0DE-466C-8210-375B3AE053B6}" dt="2026-09-03T13:35:43.442" v="1322" actId="27636"/>
        <pc:sldMkLst>
          <pc:docMk/>
          <pc:sldMk cId="0" sldId="412"/>
        </pc:sldMkLst>
        <pc:spChg chg="mod">
          <ac:chgData name="Paden, John D." userId="afe13863-2991-4154-9e07-6c5e9c7d7690" providerId="ADAL" clId="{90F2765C-D0DE-466C-8210-375B3AE053B6}" dt="2026-09-03T13:35:43.442" v="1322" actId="27636"/>
          <ac:spMkLst>
            <pc:docMk/>
            <pc:sldMk cId="0" sldId="412"/>
            <ac:spMk id="720898" creationId="{B54265EE-A69E-71E1-8349-D4001B2F5FB6}"/>
          </ac:spMkLst>
        </pc:spChg>
      </pc:sldChg>
      <pc:sldChg chg="addSp delSp modSp add mod modNotesTx">
        <pc:chgData name="Paden, John D." userId="afe13863-2991-4154-9e07-6c5e9c7d7690" providerId="ADAL" clId="{90F2765C-D0DE-466C-8210-375B3AE053B6}" dt="2026-09-03T15:38:45.636" v="3130"/>
        <pc:sldMkLst>
          <pc:docMk/>
          <pc:sldMk cId="0" sldId="413"/>
        </pc:sldMkLst>
        <pc:spChg chg="add mod">
          <ac:chgData name="Paden, John D." userId="afe13863-2991-4154-9e07-6c5e9c7d7690" providerId="ADAL" clId="{90F2765C-D0DE-466C-8210-375B3AE053B6}" dt="2026-09-03T13:36:08.796" v="1330"/>
          <ac:spMkLst>
            <pc:docMk/>
            <pc:sldMk cId="0" sldId="413"/>
            <ac:spMk id="5" creationId="{4F711F53-B249-3FD8-4D1A-0608DE3E43D4}"/>
          </ac:spMkLst>
        </pc:spChg>
        <pc:grpChg chg="mod">
          <ac:chgData name="Paden, John D." userId="afe13863-2991-4154-9e07-6c5e9c7d7690" providerId="ADAL" clId="{90F2765C-D0DE-466C-8210-375B3AE053B6}" dt="2026-09-03T15:37:47.582" v="3075"/>
          <ac:grpSpMkLst>
            <pc:docMk/>
            <pc:sldMk cId="0" sldId="413"/>
            <ac:grpSpMk id="37" creationId="{D4D3D50C-531E-7A4D-8907-0D321F2DBE41}"/>
          </ac:grpSpMkLst>
        </pc:grpChg>
        <pc:grpChg chg="mod">
          <ac:chgData name="Paden, John D." userId="afe13863-2991-4154-9e07-6c5e9c7d7690" providerId="ADAL" clId="{90F2765C-D0DE-466C-8210-375B3AE053B6}" dt="2026-09-03T15:37:53.890" v="3083"/>
          <ac:grpSpMkLst>
            <pc:docMk/>
            <pc:sldMk cId="0" sldId="413"/>
            <ac:grpSpMk id="45" creationId="{0873CE91-2619-B79A-FCD8-C6035091F7DC}"/>
          </ac:grpSpMkLst>
        </pc:grpChg>
        <pc:grpChg chg="mod">
          <ac:chgData name="Paden, John D." userId="afe13863-2991-4154-9e07-6c5e9c7d7690" providerId="ADAL" clId="{90F2765C-D0DE-466C-8210-375B3AE053B6}" dt="2026-09-03T15:38:22.730" v="3093"/>
          <ac:grpSpMkLst>
            <pc:docMk/>
            <pc:sldMk cId="0" sldId="413"/>
            <ac:grpSpMk id="55" creationId="{75A3DA54-E794-1FF7-4831-0FC87BCF2546}"/>
          </ac:grpSpMkLst>
        </pc:grpChg>
        <pc:grpChg chg="mod">
          <ac:chgData name="Paden, John D." userId="afe13863-2991-4154-9e07-6c5e9c7d7690" providerId="ADAL" clId="{90F2765C-D0DE-466C-8210-375B3AE053B6}" dt="2026-09-03T15:38:31.692" v="3109"/>
          <ac:grpSpMkLst>
            <pc:docMk/>
            <pc:sldMk cId="0" sldId="413"/>
            <ac:grpSpMk id="721928" creationId="{8FCE4A08-E176-AAF5-0AAC-5221BFADB2E0}"/>
          </ac:grpSpMkLst>
        </pc:grpChg>
        <pc:grpChg chg="mod">
          <ac:chgData name="Paden, John D." userId="afe13863-2991-4154-9e07-6c5e9c7d7690" providerId="ADAL" clId="{90F2765C-D0DE-466C-8210-375B3AE053B6}" dt="2026-09-03T15:38:45.636" v="3130"/>
          <ac:grpSpMkLst>
            <pc:docMk/>
            <pc:sldMk cId="0" sldId="413"/>
            <ac:grpSpMk id="721949" creationId="{576AD1DF-1FB2-3474-D63C-2594A9C09A84}"/>
          </ac:grpSpMkLst>
        </pc:grpChg>
        <pc:inkChg chg="add mod">
          <ac:chgData name="Paden, John D." userId="afe13863-2991-4154-9e07-6c5e9c7d7690" providerId="ADAL" clId="{90F2765C-D0DE-466C-8210-375B3AE053B6}" dt="2026-09-03T15:37:53.890" v="3083"/>
          <ac:inkMkLst>
            <pc:docMk/>
            <pc:sldMk cId="0" sldId="413"/>
            <ac:inkMk id="3" creationId="{6A68ABE0-DCE7-1A48-04C0-4D87A05C5F7B}"/>
          </ac:inkMkLst>
        </pc:inkChg>
        <pc:inkChg chg="add mod">
          <ac:chgData name="Paden, John D." userId="afe13863-2991-4154-9e07-6c5e9c7d7690" providerId="ADAL" clId="{90F2765C-D0DE-466C-8210-375B3AE053B6}" dt="2026-09-03T15:37:53.890" v="3083"/>
          <ac:inkMkLst>
            <pc:docMk/>
            <pc:sldMk cId="0" sldId="413"/>
            <ac:inkMk id="4" creationId="{5C339566-EF61-6551-2495-BB781C8FDDBC}"/>
          </ac:inkMkLst>
        </pc:inkChg>
        <pc:inkChg chg="add">
          <ac:chgData name="Paden, John D." userId="afe13863-2991-4154-9e07-6c5e9c7d7690" providerId="ADAL" clId="{90F2765C-D0DE-466C-8210-375B3AE053B6}" dt="2026-09-03T15:37:31.191" v="3044" actId="9405"/>
          <ac:inkMkLst>
            <pc:docMk/>
            <pc:sldMk cId="0" sldId="413"/>
            <ac:inkMk id="6" creationId="{6E8642C0-D373-1C70-2CC6-FA1C95B54B52}"/>
          </ac:inkMkLst>
        </pc:inkChg>
        <pc:inkChg chg="add mod">
          <ac:chgData name="Paden, John D." userId="afe13863-2991-4154-9e07-6c5e9c7d7690" providerId="ADAL" clId="{90F2765C-D0DE-466C-8210-375B3AE053B6}" dt="2026-09-03T15:37:37.059" v="3057"/>
          <ac:inkMkLst>
            <pc:docMk/>
            <pc:sldMk cId="0" sldId="413"/>
            <ac:inkMk id="7" creationId="{16C1401B-EAFF-71C0-2B96-32440113BC7A}"/>
          </ac:inkMkLst>
        </pc:inkChg>
        <pc:inkChg chg="add mod">
          <ac:chgData name="Paden, John D." userId="afe13863-2991-4154-9e07-6c5e9c7d7690" providerId="ADAL" clId="{90F2765C-D0DE-466C-8210-375B3AE053B6}" dt="2026-09-03T15:37:37.059" v="3057"/>
          <ac:inkMkLst>
            <pc:docMk/>
            <pc:sldMk cId="0" sldId="413"/>
            <ac:inkMk id="8" creationId="{47719F73-5DF1-4B9C-7B65-E87DDCFA87AF}"/>
          </ac:inkMkLst>
        </pc:inkChg>
        <pc:inkChg chg="add">
          <ac:chgData name="Paden, John D." userId="afe13863-2991-4154-9e07-6c5e9c7d7690" providerId="ADAL" clId="{90F2765C-D0DE-466C-8210-375B3AE053B6}" dt="2026-09-03T15:37:32.295" v="3047" actId="9405"/>
          <ac:inkMkLst>
            <pc:docMk/>
            <pc:sldMk cId="0" sldId="413"/>
            <ac:inkMk id="9" creationId="{9D1DC889-5463-F91F-5CB9-86130FFA8E56}"/>
          </ac:inkMkLst>
        </pc:inkChg>
        <pc:inkChg chg="add mod">
          <ac:chgData name="Paden, John D." userId="afe13863-2991-4154-9e07-6c5e9c7d7690" providerId="ADAL" clId="{90F2765C-D0DE-466C-8210-375B3AE053B6}" dt="2026-09-03T15:37:37.059" v="3057"/>
          <ac:inkMkLst>
            <pc:docMk/>
            <pc:sldMk cId="0" sldId="413"/>
            <ac:inkMk id="10" creationId="{D03AEA8F-763F-1850-5632-7F686D0D8EB7}"/>
          </ac:inkMkLst>
        </pc:inkChg>
        <pc:inkChg chg="add">
          <ac:chgData name="Paden, John D." userId="afe13863-2991-4154-9e07-6c5e9c7d7690" providerId="ADAL" clId="{90F2765C-D0DE-466C-8210-375B3AE053B6}" dt="2026-09-03T15:37:33.166" v="3049" actId="9405"/>
          <ac:inkMkLst>
            <pc:docMk/>
            <pc:sldMk cId="0" sldId="413"/>
            <ac:inkMk id="11" creationId="{7BBF90A9-C30C-E3EF-4A53-13D499F8D79F}"/>
          </ac:inkMkLst>
        </pc:inkChg>
        <pc:inkChg chg="add mod">
          <ac:chgData name="Paden, John D." userId="afe13863-2991-4154-9e07-6c5e9c7d7690" providerId="ADAL" clId="{90F2765C-D0DE-466C-8210-375B3AE053B6}" dt="2026-09-03T15:37:37.059" v="3057"/>
          <ac:inkMkLst>
            <pc:docMk/>
            <pc:sldMk cId="0" sldId="413"/>
            <ac:inkMk id="12" creationId="{417AAF6D-48C6-A0F3-F452-2C95FD804870}"/>
          </ac:inkMkLst>
        </pc:inkChg>
        <pc:inkChg chg="add mod">
          <ac:chgData name="Paden, John D." userId="afe13863-2991-4154-9e07-6c5e9c7d7690" providerId="ADAL" clId="{90F2765C-D0DE-466C-8210-375B3AE053B6}" dt="2026-09-03T15:37:37.059" v="3057"/>
          <ac:inkMkLst>
            <pc:docMk/>
            <pc:sldMk cId="0" sldId="413"/>
            <ac:inkMk id="13" creationId="{7DD1C1CC-9F64-0F96-3B07-F27270021E78}"/>
          </ac:inkMkLst>
        </pc:inkChg>
        <pc:inkChg chg="add mod">
          <ac:chgData name="Paden, John D." userId="afe13863-2991-4154-9e07-6c5e9c7d7690" providerId="ADAL" clId="{90F2765C-D0DE-466C-8210-375B3AE053B6}" dt="2026-09-03T15:37:37.059" v="3057"/>
          <ac:inkMkLst>
            <pc:docMk/>
            <pc:sldMk cId="0" sldId="413"/>
            <ac:inkMk id="14" creationId="{3E0EE4AB-B789-C381-BBF8-5620C99591E0}"/>
          </ac:inkMkLst>
        </pc:inkChg>
        <pc:inkChg chg="add mod">
          <ac:chgData name="Paden, John D." userId="afe13863-2991-4154-9e07-6c5e9c7d7690" providerId="ADAL" clId="{90F2765C-D0DE-466C-8210-375B3AE053B6}" dt="2026-09-03T15:37:37.059" v="3057"/>
          <ac:inkMkLst>
            <pc:docMk/>
            <pc:sldMk cId="0" sldId="413"/>
            <ac:inkMk id="15" creationId="{0C9478BE-8A0D-1FEA-233B-CB1877931531}"/>
          </ac:inkMkLst>
        </pc:inkChg>
        <pc:inkChg chg="add mod">
          <ac:chgData name="Paden, John D." userId="afe13863-2991-4154-9e07-6c5e9c7d7690" providerId="ADAL" clId="{90F2765C-D0DE-466C-8210-375B3AE053B6}" dt="2026-09-03T15:37:53.890" v="3083"/>
          <ac:inkMkLst>
            <pc:docMk/>
            <pc:sldMk cId="0" sldId="413"/>
            <ac:inkMk id="16" creationId="{193E7FC8-FEED-8ED6-5CE1-00397F942E00}"/>
          </ac:inkMkLst>
        </pc:inkChg>
        <pc:inkChg chg="add">
          <ac:chgData name="Paden, John D." userId="afe13863-2991-4154-9e07-6c5e9c7d7690" providerId="ADAL" clId="{90F2765C-D0DE-466C-8210-375B3AE053B6}" dt="2026-09-03T15:37:35.875" v="3055" actId="9405"/>
          <ac:inkMkLst>
            <pc:docMk/>
            <pc:sldMk cId="0" sldId="413"/>
            <ac:inkMk id="17" creationId="{1E9D90E1-1CEB-1B6A-E350-ED9A0D4C43E0}"/>
          </ac:inkMkLst>
        </pc:inkChg>
        <pc:inkChg chg="add mod">
          <ac:chgData name="Paden, John D." userId="afe13863-2991-4154-9e07-6c5e9c7d7690" providerId="ADAL" clId="{90F2765C-D0DE-466C-8210-375B3AE053B6}" dt="2026-09-03T15:37:53.890" v="3083"/>
          <ac:inkMkLst>
            <pc:docMk/>
            <pc:sldMk cId="0" sldId="413"/>
            <ac:inkMk id="18" creationId="{E952003D-3592-DFD3-F452-6CF2B645639B}"/>
          </ac:inkMkLst>
        </pc:inkChg>
        <pc:inkChg chg="add mod">
          <ac:chgData name="Paden, John D." userId="afe13863-2991-4154-9e07-6c5e9c7d7690" providerId="ADAL" clId="{90F2765C-D0DE-466C-8210-375B3AE053B6}" dt="2026-09-03T15:37:42.801" v="3066"/>
          <ac:inkMkLst>
            <pc:docMk/>
            <pc:sldMk cId="0" sldId="413"/>
            <ac:inkMk id="20" creationId="{999F1223-95F9-4CA5-B3E2-630C27123030}"/>
          </ac:inkMkLst>
        </pc:inkChg>
        <pc:inkChg chg="add mod">
          <ac:chgData name="Paden, John D." userId="afe13863-2991-4154-9e07-6c5e9c7d7690" providerId="ADAL" clId="{90F2765C-D0DE-466C-8210-375B3AE053B6}" dt="2026-09-03T15:37:42.801" v="3066"/>
          <ac:inkMkLst>
            <pc:docMk/>
            <pc:sldMk cId="0" sldId="413"/>
            <ac:inkMk id="21" creationId="{3A0BA8D2-33B1-D277-EBC6-C6B5788DCDC7}"/>
          </ac:inkMkLst>
        </pc:inkChg>
        <pc:inkChg chg="add mod">
          <ac:chgData name="Paden, John D." userId="afe13863-2991-4154-9e07-6c5e9c7d7690" providerId="ADAL" clId="{90F2765C-D0DE-466C-8210-375B3AE053B6}" dt="2026-09-03T15:37:47.582" v="3075"/>
          <ac:inkMkLst>
            <pc:docMk/>
            <pc:sldMk cId="0" sldId="413"/>
            <ac:inkMk id="22" creationId="{DEEDF9A4-13D4-1A16-3BBB-699595FB2160}"/>
          </ac:inkMkLst>
        </pc:inkChg>
        <pc:inkChg chg="add mod">
          <ac:chgData name="Paden, John D." userId="afe13863-2991-4154-9e07-6c5e9c7d7690" providerId="ADAL" clId="{90F2765C-D0DE-466C-8210-375B3AE053B6}" dt="2026-09-03T15:37:42.801" v="3066"/>
          <ac:inkMkLst>
            <pc:docMk/>
            <pc:sldMk cId="0" sldId="413"/>
            <ac:inkMk id="23" creationId="{2847DACF-0C56-2419-E886-B213439AFCAE}"/>
          </ac:inkMkLst>
        </pc:inkChg>
        <pc:inkChg chg="add mod">
          <ac:chgData name="Paden, John D." userId="afe13863-2991-4154-9e07-6c5e9c7d7690" providerId="ADAL" clId="{90F2765C-D0DE-466C-8210-375B3AE053B6}" dt="2026-09-03T15:37:42.801" v="3066"/>
          <ac:inkMkLst>
            <pc:docMk/>
            <pc:sldMk cId="0" sldId="413"/>
            <ac:inkMk id="24" creationId="{35D92F80-DD8B-752E-9FAE-6AF54373D8C1}"/>
          </ac:inkMkLst>
        </pc:inkChg>
        <pc:inkChg chg="add mod">
          <ac:chgData name="Paden, John D." userId="afe13863-2991-4154-9e07-6c5e9c7d7690" providerId="ADAL" clId="{90F2765C-D0DE-466C-8210-375B3AE053B6}" dt="2026-09-03T15:37:47.582" v="3075"/>
          <ac:inkMkLst>
            <pc:docMk/>
            <pc:sldMk cId="0" sldId="413"/>
            <ac:inkMk id="25" creationId="{7F7B277A-0F35-E364-751F-96E80D8A7A3E}"/>
          </ac:inkMkLst>
        </pc:inkChg>
        <pc:inkChg chg="add mod">
          <ac:chgData name="Paden, John D." userId="afe13863-2991-4154-9e07-6c5e9c7d7690" providerId="ADAL" clId="{90F2765C-D0DE-466C-8210-375B3AE053B6}" dt="2026-09-03T15:37:47.582" v="3075"/>
          <ac:inkMkLst>
            <pc:docMk/>
            <pc:sldMk cId="0" sldId="413"/>
            <ac:inkMk id="26" creationId="{359EC40B-21F5-07B8-7095-E2E036725302}"/>
          </ac:inkMkLst>
        </pc:inkChg>
        <pc:inkChg chg="add mod">
          <ac:chgData name="Paden, John D." userId="afe13863-2991-4154-9e07-6c5e9c7d7690" providerId="ADAL" clId="{90F2765C-D0DE-466C-8210-375B3AE053B6}" dt="2026-09-03T15:37:47.582" v="3075"/>
          <ac:inkMkLst>
            <pc:docMk/>
            <pc:sldMk cId="0" sldId="413"/>
            <ac:inkMk id="27" creationId="{9779AE41-1E2C-3296-57C7-F76036A4B223}"/>
          </ac:inkMkLst>
        </pc:inkChg>
        <pc:inkChg chg="add mod">
          <ac:chgData name="Paden, John D." userId="afe13863-2991-4154-9e07-6c5e9c7d7690" providerId="ADAL" clId="{90F2765C-D0DE-466C-8210-375B3AE053B6}" dt="2026-09-03T15:37:47.582" v="3075"/>
          <ac:inkMkLst>
            <pc:docMk/>
            <pc:sldMk cId="0" sldId="413"/>
            <ac:inkMk id="29" creationId="{16C0C135-C67E-F29F-8295-CF123268993C}"/>
          </ac:inkMkLst>
        </pc:inkChg>
        <pc:inkChg chg="add mod">
          <ac:chgData name="Paden, John D." userId="afe13863-2991-4154-9e07-6c5e9c7d7690" providerId="ADAL" clId="{90F2765C-D0DE-466C-8210-375B3AE053B6}" dt="2026-09-03T15:37:47.582" v="3075"/>
          <ac:inkMkLst>
            <pc:docMk/>
            <pc:sldMk cId="0" sldId="413"/>
            <ac:inkMk id="30" creationId="{4B351FC8-B6DF-E40B-8C3A-FD5BB902F70D}"/>
          </ac:inkMkLst>
        </pc:inkChg>
        <pc:inkChg chg="add mod">
          <ac:chgData name="Paden, John D." userId="afe13863-2991-4154-9e07-6c5e9c7d7690" providerId="ADAL" clId="{90F2765C-D0DE-466C-8210-375B3AE053B6}" dt="2026-09-03T15:37:47.582" v="3075"/>
          <ac:inkMkLst>
            <pc:docMk/>
            <pc:sldMk cId="0" sldId="413"/>
            <ac:inkMk id="31" creationId="{D8366555-F4FF-BB14-8435-2CBF03752FD9}"/>
          </ac:inkMkLst>
        </pc:inkChg>
        <pc:inkChg chg="add">
          <ac:chgData name="Paden, John D." userId="afe13863-2991-4154-9e07-6c5e9c7d7690" providerId="ADAL" clId="{90F2765C-D0DE-466C-8210-375B3AE053B6}" dt="2026-09-03T15:37:44.496" v="3070" actId="9405"/>
          <ac:inkMkLst>
            <pc:docMk/>
            <pc:sldMk cId="0" sldId="413"/>
            <ac:inkMk id="32" creationId="{13376231-B63A-B468-EC66-28AF6FEBFF97}"/>
          </ac:inkMkLst>
        </pc:inkChg>
        <pc:inkChg chg="add">
          <ac:chgData name="Paden, John D." userId="afe13863-2991-4154-9e07-6c5e9c7d7690" providerId="ADAL" clId="{90F2765C-D0DE-466C-8210-375B3AE053B6}" dt="2026-09-03T15:37:44.664" v="3071" actId="9405"/>
          <ac:inkMkLst>
            <pc:docMk/>
            <pc:sldMk cId="0" sldId="413"/>
            <ac:inkMk id="33" creationId="{F832ACE2-A985-279B-754C-E8440D746CB2}"/>
          </ac:inkMkLst>
        </pc:inkChg>
        <pc:inkChg chg="add mod">
          <ac:chgData name="Paden, John D." userId="afe13863-2991-4154-9e07-6c5e9c7d7690" providerId="ADAL" clId="{90F2765C-D0DE-466C-8210-375B3AE053B6}" dt="2026-09-03T15:37:47.582" v="3075"/>
          <ac:inkMkLst>
            <pc:docMk/>
            <pc:sldMk cId="0" sldId="413"/>
            <ac:inkMk id="34" creationId="{C30C9320-B338-0800-34C4-3DAEB11590BA}"/>
          </ac:inkMkLst>
        </pc:inkChg>
        <pc:inkChg chg="add">
          <ac:chgData name="Paden, John D." userId="afe13863-2991-4154-9e07-6c5e9c7d7690" providerId="ADAL" clId="{90F2765C-D0DE-466C-8210-375B3AE053B6}" dt="2026-09-03T15:37:45.312" v="3073" actId="9405"/>
          <ac:inkMkLst>
            <pc:docMk/>
            <pc:sldMk cId="0" sldId="413"/>
            <ac:inkMk id="35" creationId="{09836AAF-F690-4ABC-33EC-873CA701A9E2}"/>
          </ac:inkMkLst>
        </pc:inkChg>
        <pc:inkChg chg="add">
          <ac:chgData name="Paden, John D." userId="afe13863-2991-4154-9e07-6c5e9c7d7690" providerId="ADAL" clId="{90F2765C-D0DE-466C-8210-375B3AE053B6}" dt="2026-09-03T15:37:46.685" v="3074" actId="9405"/>
          <ac:inkMkLst>
            <pc:docMk/>
            <pc:sldMk cId="0" sldId="413"/>
            <ac:inkMk id="36" creationId="{2EC716DE-114F-25B7-C45C-AF6920492230}"/>
          </ac:inkMkLst>
        </pc:inkChg>
        <pc:inkChg chg="add mod">
          <ac:chgData name="Paden, John D." userId="afe13863-2991-4154-9e07-6c5e9c7d7690" providerId="ADAL" clId="{90F2765C-D0DE-466C-8210-375B3AE053B6}" dt="2026-09-03T15:37:53.890" v="3083"/>
          <ac:inkMkLst>
            <pc:docMk/>
            <pc:sldMk cId="0" sldId="413"/>
            <ac:inkMk id="38" creationId="{99183984-EC4B-CBAA-E5A4-653E219EB1FE}"/>
          </ac:inkMkLst>
        </pc:inkChg>
        <pc:inkChg chg="add mod">
          <ac:chgData name="Paden, John D." userId="afe13863-2991-4154-9e07-6c5e9c7d7690" providerId="ADAL" clId="{90F2765C-D0DE-466C-8210-375B3AE053B6}" dt="2026-09-03T15:37:53.890" v="3083"/>
          <ac:inkMkLst>
            <pc:docMk/>
            <pc:sldMk cId="0" sldId="413"/>
            <ac:inkMk id="39" creationId="{3B1BA846-A761-EE26-C6D9-EAA563562318}"/>
          </ac:inkMkLst>
        </pc:inkChg>
        <pc:inkChg chg="add">
          <ac:chgData name="Paden, John D." userId="afe13863-2991-4154-9e07-6c5e9c7d7690" providerId="ADAL" clId="{90F2765C-D0DE-466C-8210-375B3AE053B6}" dt="2026-09-03T15:37:50.708" v="3078" actId="9405"/>
          <ac:inkMkLst>
            <pc:docMk/>
            <pc:sldMk cId="0" sldId="413"/>
            <ac:inkMk id="40" creationId="{73979876-2E30-6FC7-B3E8-92F3AE60CBE1}"/>
          </ac:inkMkLst>
        </pc:inkChg>
        <pc:inkChg chg="add mod">
          <ac:chgData name="Paden, John D." userId="afe13863-2991-4154-9e07-6c5e9c7d7690" providerId="ADAL" clId="{90F2765C-D0DE-466C-8210-375B3AE053B6}" dt="2026-09-03T15:37:53.890" v="3083"/>
          <ac:inkMkLst>
            <pc:docMk/>
            <pc:sldMk cId="0" sldId="413"/>
            <ac:inkMk id="41" creationId="{CB89CB54-3083-16F2-8B92-AB1E63DC2CCF}"/>
          </ac:inkMkLst>
        </pc:inkChg>
        <pc:inkChg chg="add mod">
          <ac:chgData name="Paden, John D." userId="afe13863-2991-4154-9e07-6c5e9c7d7690" providerId="ADAL" clId="{90F2765C-D0DE-466C-8210-375B3AE053B6}" dt="2026-09-03T15:37:53.890" v="3083"/>
          <ac:inkMkLst>
            <pc:docMk/>
            <pc:sldMk cId="0" sldId="413"/>
            <ac:inkMk id="42" creationId="{A9284AEC-CEEE-A95F-51C0-28BFBBE76F01}"/>
          </ac:inkMkLst>
        </pc:inkChg>
        <pc:inkChg chg="add">
          <ac:chgData name="Paden, John D." userId="afe13863-2991-4154-9e07-6c5e9c7d7690" providerId="ADAL" clId="{90F2765C-D0DE-466C-8210-375B3AE053B6}" dt="2026-09-03T15:37:51.995" v="3081" actId="9405"/>
          <ac:inkMkLst>
            <pc:docMk/>
            <pc:sldMk cId="0" sldId="413"/>
            <ac:inkMk id="43" creationId="{B59D2591-6A0C-8B45-0D1D-CFE8E161F65D}"/>
          </ac:inkMkLst>
        </pc:inkChg>
        <pc:inkChg chg="add">
          <ac:chgData name="Paden, John D." userId="afe13863-2991-4154-9e07-6c5e9c7d7690" providerId="ADAL" clId="{90F2765C-D0DE-466C-8210-375B3AE053B6}" dt="2026-09-03T15:37:53.056" v="3082" actId="9405"/>
          <ac:inkMkLst>
            <pc:docMk/>
            <pc:sldMk cId="0" sldId="413"/>
            <ac:inkMk id="44" creationId="{6275CFC4-B4A6-AA5B-46DD-D5A3FC526AFA}"/>
          </ac:inkMkLst>
        </pc:inkChg>
        <pc:inkChg chg="add mod">
          <ac:chgData name="Paden, John D." userId="afe13863-2991-4154-9e07-6c5e9c7d7690" providerId="ADAL" clId="{90F2765C-D0DE-466C-8210-375B3AE053B6}" dt="2026-09-03T15:38:22.730" v="3093"/>
          <ac:inkMkLst>
            <pc:docMk/>
            <pc:sldMk cId="0" sldId="413"/>
            <ac:inkMk id="46" creationId="{CDBB7DD5-D3B6-7861-D1D6-2A675286F31F}"/>
          </ac:inkMkLst>
        </pc:inkChg>
        <pc:inkChg chg="add mod">
          <ac:chgData name="Paden, John D." userId="afe13863-2991-4154-9e07-6c5e9c7d7690" providerId="ADAL" clId="{90F2765C-D0DE-466C-8210-375B3AE053B6}" dt="2026-09-03T15:38:22.730" v="3093"/>
          <ac:inkMkLst>
            <pc:docMk/>
            <pc:sldMk cId="0" sldId="413"/>
            <ac:inkMk id="47" creationId="{C8039E6A-3CA6-1E84-17FC-AC7888D9D7D4}"/>
          </ac:inkMkLst>
        </pc:inkChg>
        <pc:inkChg chg="add mod">
          <ac:chgData name="Paden, John D." userId="afe13863-2991-4154-9e07-6c5e9c7d7690" providerId="ADAL" clId="{90F2765C-D0DE-466C-8210-375B3AE053B6}" dt="2026-09-03T15:38:22.730" v="3093"/>
          <ac:inkMkLst>
            <pc:docMk/>
            <pc:sldMk cId="0" sldId="413"/>
            <ac:inkMk id="48" creationId="{B7B482A4-8FD1-4A29-BD5B-9313688CAA45}"/>
          </ac:inkMkLst>
        </pc:inkChg>
        <pc:inkChg chg="add mod">
          <ac:chgData name="Paden, John D." userId="afe13863-2991-4154-9e07-6c5e9c7d7690" providerId="ADAL" clId="{90F2765C-D0DE-466C-8210-375B3AE053B6}" dt="2026-09-03T15:38:22.730" v="3093"/>
          <ac:inkMkLst>
            <pc:docMk/>
            <pc:sldMk cId="0" sldId="413"/>
            <ac:inkMk id="49" creationId="{ABDDD4CC-112B-7F17-4383-0CAEB9500514}"/>
          </ac:inkMkLst>
        </pc:inkChg>
        <pc:inkChg chg="add mod">
          <ac:chgData name="Paden, John D." userId="afe13863-2991-4154-9e07-6c5e9c7d7690" providerId="ADAL" clId="{90F2765C-D0DE-466C-8210-375B3AE053B6}" dt="2026-09-03T15:38:22.730" v="3093"/>
          <ac:inkMkLst>
            <pc:docMk/>
            <pc:sldMk cId="0" sldId="413"/>
            <ac:inkMk id="50" creationId="{CB7C7FBB-E0A6-769E-4619-36A1525AB043}"/>
          </ac:inkMkLst>
        </pc:inkChg>
        <pc:inkChg chg="add mod">
          <ac:chgData name="Paden, John D." userId="afe13863-2991-4154-9e07-6c5e9c7d7690" providerId="ADAL" clId="{90F2765C-D0DE-466C-8210-375B3AE053B6}" dt="2026-09-03T15:38:22.730" v="3093"/>
          <ac:inkMkLst>
            <pc:docMk/>
            <pc:sldMk cId="0" sldId="413"/>
            <ac:inkMk id="51" creationId="{716B8DC7-A68A-C795-EAFB-34ABD6020893}"/>
          </ac:inkMkLst>
        </pc:inkChg>
        <pc:inkChg chg="add mod">
          <ac:chgData name="Paden, John D." userId="afe13863-2991-4154-9e07-6c5e9c7d7690" providerId="ADAL" clId="{90F2765C-D0DE-466C-8210-375B3AE053B6}" dt="2026-09-03T15:38:22.730" v="3093"/>
          <ac:inkMkLst>
            <pc:docMk/>
            <pc:sldMk cId="0" sldId="413"/>
            <ac:inkMk id="52" creationId="{12B2CB36-799E-115A-E064-BAA930B1A513}"/>
          </ac:inkMkLst>
        </pc:inkChg>
        <pc:inkChg chg="add mod">
          <ac:chgData name="Paden, John D." userId="afe13863-2991-4154-9e07-6c5e9c7d7690" providerId="ADAL" clId="{90F2765C-D0DE-466C-8210-375B3AE053B6}" dt="2026-09-03T15:38:22.730" v="3093"/>
          <ac:inkMkLst>
            <pc:docMk/>
            <pc:sldMk cId="0" sldId="413"/>
            <ac:inkMk id="53" creationId="{8C4A2880-0FA5-C295-CE3A-A8E7E153BA94}"/>
          </ac:inkMkLst>
        </pc:inkChg>
        <pc:inkChg chg="add mod">
          <ac:chgData name="Paden, John D." userId="afe13863-2991-4154-9e07-6c5e9c7d7690" providerId="ADAL" clId="{90F2765C-D0DE-466C-8210-375B3AE053B6}" dt="2026-09-03T15:38:22.730" v="3093"/>
          <ac:inkMkLst>
            <pc:docMk/>
            <pc:sldMk cId="0" sldId="413"/>
            <ac:inkMk id="54" creationId="{C7ADD46F-CC36-F0A8-E7A8-7CD7ED25D8EF}"/>
          </ac:inkMkLst>
        </pc:inkChg>
        <pc:inkChg chg="add mod">
          <ac:chgData name="Paden, John D." userId="afe13863-2991-4154-9e07-6c5e9c7d7690" providerId="ADAL" clId="{90F2765C-D0DE-466C-8210-375B3AE053B6}" dt="2026-09-03T15:38:31.692" v="3109"/>
          <ac:inkMkLst>
            <pc:docMk/>
            <pc:sldMk cId="0" sldId="413"/>
            <ac:inkMk id="56" creationId="{713FD090-9E75-D2A5-75E5-E0DE8AB478F4}"/>
          </ac:inkMkLst>
        </pc:inkChg>
        <pc:inkChg chg="add">
          <ac:chgData name="Paden, John D." userId="afe13863-2991-4154-9e07-6c5e9c7d7690" providerId="ADAL" clId="{90F2765C-D0DE-466C-8210-375B3AE053B6}" dt="2026-09-03T15:38:24.605" v="3095" actId="9405"/>
          <ac:inkMkLst>
            <pc:docMk/>
            <pc:sldMk cId="0" sldId="413"/>
            <ac:inkMk id="57" creationId="{2D38A359-D394-1C48-0587-1CE114586581}"/>
          </ac:inkMkLst>
        </pc:inkChg>
        <pc:inkChg chg="add">
          <ac:chgData name="Paden, John D." userId="afe13863-2991-4154-9e07-6c5e9c7d7690" providerId="ADAL" clId="{90F2765C-D0DE-466C-8210-375B3AE053B6}" dt="2026-09-03T15:38:25.343" v="3096" actId="9405"/>
          <ac:inkMkLst>
            <pc:docMk/>
            <pc:sldMk cId="0" sldId="413"/>
            <ac:inkMk id="58" creationId="{A9CC0BD1-1248-5F2C-DD95-22FE657BB643}"/>
          </ac:inkMkLst>
        </pc:inkChg>
        <pc:inkChg chg="add mod">
          <ac:chgData name="Paden, John D." userId="afe13863-2991-4154-9e07-6c5e9c7d7690" providerId="ADAL" clId="{90F2765C-D0DE-466C-8210-375B3AE053B6}" dt="2026-09-03T15:38:31.692" v="3109"/>
          <ac:inkMkLst>
            <pc:docMk/>
            <pc:sldMk cId="0" sldId="413"/>
            <ac:inkMk id="59" creationId="{9381EBEC-68E8-CAC0-BB36-2249B33FED35}"/>
          </ac:inkMkLst>
        </pc:inkChg>
        <pc:inkChg chg="add mod">
          <ac:chgData name="Paden, John D." userId="afe13863-2991-4154-9e07-6c5e9c7d7690" providerId="ADAL" clId="{90F2765C-D0DE-466C-8210-375B3AE053B6}" dt="2026-09-03T15:38:31.692" v="3109"/>
          <ac:inkMkLst>
            <pc:docMk/>
            <pc:sldMk cId="0" sldId="413"/>
            <ac:inkMk id="60" creationId="{B8043C9E-BD5F-1310-95E6-0713BA69757F}"/>
          </ac:inkMkLst>
        </pc:inkChg>
        <pc:inkChg chg="add mod">
          <ac:chgData name="Paden, John D." userId="afe13863-2991-4154-9e07-6c5e9c7d7690" providerId="ADAL" clId="{90F2765C-D0DE-466C-8210-375B3AE053B6}" dt="2026-09-03T15:38:31.692" v="3109"/>
          <ac:inkMkLst>
            <pc:docMk/>
            <pc:sldMk cId="0" sldId="413"/>
            <ac:inkMk id="61" creationId="{C5E1FA5C-C58B-89FF-2E34-85002100B878}"/>
          </ac:inkMkLst>
        </pc:inkChg>
        <pc:inkChg chg="add">
          <ac:chgData name="Paden, John D." userId="afe13863-2991-4154-9e07-6c5e9c7d7690" providerId="ADAL" clId="{90F2765C-D0DE-466C-8210-375B3AE053B6}" dt="2026-09-03T15:38:28.074" v="3100" actId="9405"/>
          <ac:inkMkLst>
            <pc:docMk/>
            <pc:sldMk cId="0" sldId="413"/>
            <ac:inkMk id="62" creationId="{84CC6045-EE8D-AE96-4406-8A6AC719037A}"/>
          </ac:inkMkLst>
        </pc:inkChg>
        <pc:inkChg chg="add mod">
          <ac:chgData name="Paden, John D." userId="afe13863-2991-4154-9e07-6c5e9c7d7690" providerId="ADAL" clId="{90F2765C-D0DE-466C-8210-375B3AE053B6}" dt="2026-09-03T15:38:31.692" v="3109"/>
          <ac:inkMkLst>
            <pc:docMk/>
            <pc:sldMk cId="0" sldId="413"/>
            <ac:inkMk id="63" creationId="{9966023F-F5F5-AECB-08CF-D98A680D1B27}"/>
          </ac:inkMkLst>
        </pc:inkChg>
        <pc:inkChg chg="add mod">
          <ac:chgData name="Paden, John D." userId="afe13863-2991-4154-9e07-6c5e9c7d7690" providerId="ADAL" clId="{90F2765C-D0DE-466C-8210-375B3AE053B6}" dt="2026-09-03T15:38:31.692" v="3109"/>
          <ac:inkMkLst>
            <pc:docMk/>
            <pc:sldMk cId="0" sldId="413"/>
            <ac:inkMk id="721920" creationId="{07872CF2-8DBC-9DA5-D857-9CBA9F076D9D}"/>
          </ac:inkMkLst>
        </pc:inkChg>
        <pc:inkChg chg="add">
          <ac:chgData name="Paden, John D." userId="afe13863-2991-4154-9e07-6c5e9c7d7690" providerId="ADAL" clId="{90F2765C-D0DE-466C-8210-375B3AE053B6}" dt="2026-09-03T15:38:29.202" v="3103" actId="9405"/>
          <ac:inkMkLst>
            <pc:docMk/>
            <pc:sldMk cId="0" sldId="413"/>
            <ac:inkMk id="721921" creationId="{E6729282-2F50-2BC4-F18C-FC883C3C9F56}"/>
          </ac:inkMkLst>
        </pc:inkChg>
        <pc:inkChg chg="add mod">
          <ac:chgData name="Paden, John D." userId="afe13863-2991-4154-9e07-6c5e9c7d7690" providerId="ADAL" clId="{90F2765C-D0DE-466C-8210-375B3AE053B6}" dt="2026-09-03T15:38:31.692" v="3109"/>
          <ac:inkMkLst>
            <pc:docMk/>
            <pc:sldMk cId="0" sldId="413"/>
            <ac:inkMk id="721922" creationId="{F4DA92F6-0610-D3DE-8274-A3E8E66A63E0}"/>
          </ac:inkMkLst>
        </pc:inkChg>
        <pc:inkChg chg="add">
          <ac:chgData name="Paden, John D." userId="afe13863-2991-4154-9e07-6c5e9c7d7690" providerId="ADAL" clId="{90F2765C-D0DE-466C-8210-375B3AE053B6}" dt="2026-09-03T15:38:30.041" v="3105" actId="9405"/>
          <ac:inkMkLst>
            <pc:docMk/>
            <pc:sldMk cId="0" sldId="413"/>
            <ac:inkMk id="721923" creationId="{CC019C36-6FDD-C21A-A094-82DC615C7900}"/>
          </ac:inkMkLst>
        </pc:inkChg>
        <pc:inkChg chg="add mod">
          <ac:chgData name="Paden, John D." userId="afe13863-2991-4154-9e07-6c5e9c7d7690" providerId="ADAL" clId="{90F2765C-D0DE-466C-8210-375B3AE053B6}" dt="2026-09-03T15:38:31.692" v="3109"/>
          <ac:inkMkLst>
            <pc:docMk/>
            <pc:sldMk cId="0" sldId="413"/>
            <ac:inkMk id="721925" creationId="{61E6C96A-7D46-C053-B6EA-6AFBB1D9B553}"/>
          </ac:inkMkLst>
        </pc:inkChg>
        <pc:inkChg chg="add mod">
          <ac:chgData name="Paden, John D." userId="afe13863-2991-4154-9e07-6c5e9c7d7690" providerId="ADAL" clId="{90F2765C-D0DE-466C-8210-375B3AE053B6}" dt="2026-09-03T15:38:31.692" v="3109"/>
          <ac:inkMkLst>
            <pc:docMk/>
            <pc:sldMk cId="0" sldId="413"/>
            <ac:inkMk id="721926" creationId="{5914BC3B-F43F-9DED-97F6-028FE3174BC8}"/>
          </ac:inkMkLst>
        </pc:inkChg>
        <pc:inkChg chg="add">
          <ac:chgData name="Paden, John D." userId="afe13863-2991-4154-9e07-6c5e9c7d7690" providerId="ADAL" clId="{90F2765C-D0DE-466C-8210-375B3AE053B6}" dt="2026-09-03T15:38:30.843" v="3108" actId="9405"/>
          <ac:inkMkLst>
            <pc:docMk/>
            <pc:sldMk cId="0" sldId="413"/>
            <ac:inkMk id="721927" creationId="{4EA23EF8-097A-B0AF-755A-2A28E1BF3CFC}"/>
          </ac:inkMkLst>
        </pc:inkChg>
        <pc:inkChg chg="add mod">
          <ac:chgData name="Paden, John D." userId="afe13863-2991-4154-9e07-6c5e9c7d7690" providerId="ADAL" clId="{90F2765C-D0DE-466C-8210-375B3AE053B6}" dt="2026-09-03T15:38:45.636" v="3130"/>
          <ac:inkMkLst>
            <pc:docMk/>
            <pc:sldMk cId="0" sldId="413"/>
            <ac:inkMk id="721929" creationId="{1F0DF8F4-C84E-290D-BE74-5EE879E93927}"/>
          </ac:inkMkLst>
        </pc:inkChg>
        <pc:inkChg chg="add">
          <ac:chgData name="Paden, John D." userId="afe13863-2991-4154-9e07-6c5e9c7d7690" providerId="ADAL" clId="{90F2765C-D0DE-466C-8210-375B3AE053B6}" dt="2026-09-03T15:38:36.151" v="3111" actId="9405"/>
          <ac:inkMkLst>
            <pc:docMk/>
            <pc:sldMk cId="0" sldId="413"/>
            <ac:inkMk id="721930" creationId="{2B82895C-460D-7268-19A3-8D101B7D8DA8}"/>
          </ac:inkMkLst>
        </pc:inkChg>
        <pc:inkChg chg="add mod">
          <ac:chgData name="Paden, John D." userId="afe13863-2991-4154-9e07-6c5e9c7d7690" providerId="ADAL" clId="{90F2765C-D0DE-466C-8210-375B3AE053B6}" dt="2026-09-03T15:38:45.636" v="3130"/>
          <ac:inkMkLst>
            <pc:docMk/>
            <pc:sldMk cId="0" sldId="413"/>
            <ac:inkMk id="721931" creationId="{06BDAB4B-A20D-135E-58A6-42D196F1B469}"/>
          </ac:inkMkLst>
        </pc:inkChg>
        <pc:inkChg chg="add">
          <ac:chgData name="Paden, John D." userId="afe13863-2991-4154-9e07-6c5e9c7d7690" providerId="ADAL" clId="{90F2765C-D0DE-466C-8210-375B3AE053B6}" dt="2026-09-03T15:38:37.665" v="3113" actId="9405"/>
          <ac:inkMkLst>
            <pc:docMk/>
            <pc:sldMk cId="0" sldId="413"/>
            <ac:inkMk id="721932" creationId="{3626C084-F6C1-5757-9D06-F549AD600A6E}"/>
          </ac:inkMkLst>
        </pc:inkChg>
        <pc:inkChg chg="add">
          <ac:chgData name="Paden, John D." userId="afe13863-2991-4154-9e07-6c5e9c7d7690" providerId="ADAL" clId="{90F2765C-D0DE-466C-8210-375B3AE053B6}" dt="2026-09-03T15:38:38.361" v="3114" actId="9405"/>
          <ac:inkMkLst>
            <pc:docMk/>
            <pc:sldMk cId="0" sldId="413"/>
            <ac:inkMk id="721933" creationId="{31217206-F43A-9109-5414-3A241F5B8604}"/>
          </ac:inkMkLst>
        </pc:inkChg>
        <pc:inkChg chg="add mod">
          <ac:chgData name="Paden, John D." userId="afe13863-2991-4154-9e07-6c5e9c7d7690" providerId="ADAL" clId="{90F2765C-D0DE-466C-8210-375B3AE053B6}" dt="2026-09-03T15:38:45.636" v="3130"/>
          <ac:inkMkLst>
            <pc:docMk/>
            <pc:sldMk cId="0" sldId="413"/>
            <ac:inkMk id="721934" creationId="{91D00A6C-EBDA-4F1D-0467-184C3764F12B}"/>
          </ac:inkMkLst>
        </pc:inkChg>
        <pc:inkChg chg="add mod">
          <ac:chgData name="Paden, John D." userId="afe13863-2991-4154-9e07-6c5e9c7d7690" providerId="ADAL" clId="{90F2765C-D0DE-466C-8210-375B3AE053B6}" dt="2026-09-03T15:38:45.636" v="3130"/>
          <ac:inkMkLst>
            <pc:docMk/>
            <pc:sldMk cId="0" sldId="413"/>
            <ac:inkMk id="721935" creationId="{628C51E3-CB81-59D1-D4AF-F8891B0466E2}"/>
          </ac:inkMkLst>
        </pc:inkChg>
        <pc:inkChg chg="add">
          <ac:chgData name="Paden, John D." userId="afe13863-2991-4154-9e07-6c5e9c7d7690" providerId="ADAL" clId="{90F2765C-D0DE-466C-8210-375B3AE053B6}" dt="2026-09-03T15:38:39.939" v="3117" actId="9405"/>
          <ac:inkMkLst>
            <pc:docMk/>
            <pc:sldMk cId="0" sldId="413"/>
            <ac:inkMk id="721936" creationId="{0B2B84AE-0133-9A55-3F3C-B66DD52B008D}"/>
          </ac:inkMkLst>
        </pc:inkChg>
        <pc:inkChg chg="add">
          <ac:chgData name="Paden, John D." userId="afe13863-2991-4154-9e07-6c5e9c7d7690" providerId="ADAL" clId="{90F2765C-D0DE-466C-8210-375B3AE053B6}" dt="2026-09-03T15:38:40.343" v="3118" actId="9405"/>
          <ac:inkMkLst>
            <pc:docMk/>
            <pc:sldMk cId="0" sldId="413"/>
            <ac:inkMk id="721937" creationId="{22DAD1D6-8A53-D141-71FC-A640B4965727}"/>
          </ac:inkMkLst>
        </pc:inkChg>
        <pc:inkChg chg="add">
          <ac:chgData name="Paden, John D." userId="afe13863-2991-4154-9e07-6c5e9c7d7690" providerId="ADAL" clId="{90F2765C-D0DE-466C-8210-375B3AE053B6}" dt="2026-09-03T15:38:40.551" v="3119" actId="9405"/>
          <ac:inkMkLst>
            <pc:docMk/>
            <pc:sldMk cId="0" sldId="413"/>
            <ac:inkMk id="721938" creationId="{E78AC6A0-46BE-023C-57A4-1B35D505309E}"/>
          </ac:inkMkLst>
        </pc:inkChg>
        <pc:inkChg chg="add mod">
          <ac:chgData name="Paden, John D." userId="afe13863-2991-4154-9e07-6c5e9c7d7690" providerId="ADAL" clId="{90F2765C-D0DE-466C-8210-375B3AE053B6}" dt="2026-09-03T15:38:45.636" v="3130"/>
          <ac:inkMkLst>
            <pc:docMk/>
            <pc:sldMk cId="0" sldId="413"/>
            <ac:inkMk id="721939" creationId="{819CD04B-8A81-260F-5BAC-846E97B57584}"/>
          </ac:inkMkLst>
        </pc:inkChg>
        <pc:inkChg chg="add">
          <ac:chgData name="Paden, John D." userId="afe13863-2991-4154-9e07-6c5e9c7d7690" providerId="ADAL" clId="{90F2765C-D0DE-466C-8210-375B3AE053B6}" dt="2026-09-03T15:38:40.883" v="3121" actId="9405"/>
          <ac:inkMkLst>
            <pc:docMk/>
            <pc:sldMk cId="0" sldId="413"/>
            <ac:inkMk id="721940" creationId="{ECBC700F-FB74-445B-5DFE-1BAC897EE30E}"/>
          </ac:inkMkLst>
        </pc:inkChg>
        <pc:inkChg chg="add mod">
          <ac:chgData name="Paden, John D." userId="afe13863-2991-4154-9e07-6c5e9c7d7690" providerId="ADAL" clId="{90F2765C-D0DE-466C-8210-375B3AE053B6}" dt="2026-09-03T15:38:45.636" v="3130"/>
          <ac:inkMkLst>
            <pc:docMk/>
            <pc:sldMk cId="0" sldId="413"/>
            <ac:inkMk id="721941" creationId="{802D37F7-66E1-70DD-DAA2-B38AA7FF21E6}"/>
          </ac:inkMkLst>
        </pc:inkChg>
        <pc:inkChg chg="add mod">
          <ac:chgData name="Paden, John D." userId="afe13863-2991-4154-9e07-6c5e9c7d7690" providerId="ADAL" clId="{90F2765C-D0DE-466C-8210-375B3AE053B6}" dt="2026-09-03T15:38:45.636" v="3130"/>
          <ac:inkMkLst>
            <pc:docMk/>
            <pc:sldMk cId="0" sldId="413"/>
            <ac:inkMk id="721942" creationId="{F63AE492-FD12-A60D-684D-7BFC3C067686}"/>
          </ac:inkMkLst>
        </pc:inkChg>
        <pc:inkChg chg="add mod">
          <ac:chgData name="Paden, John D." userId="afe13863-2991-4154-9e07-6c5e9c7d7690" providerId="ADAL" clId="{90F2765C-D0DE-466C-8210-375B3AE053B6}" dt="2026-09-03T15:38:45.636" v="3130"/>
          <ac:inkMkLst>
            <pc:docMk/>
            <pc:sldMk cId="0" sldId="413"/>
            <ac:inkMk id="721943" creationId="{F6D9F2E8-1B8D-519C-7055-9D3D1CCDEA23}"/>
          </ac:inkMkLst>
        </pc:inkChg>
        <pc:inkChg chg="add">
          <ac:chgData name="Paden, John D." userId="afe13863-2991-4154-9e07-6c5e9c7d7690" providerId="ADAL" clId="{90F2765C-D0DE-466C-8210-375B3AE053B6}" dt="2026-09-03T15:38:43.626" v="3125" actId="9405"/>
          <ac:inkMkLst>
            <pc:docMk/>
            <pc:sldMk cId="0" sldId="413"/>
            <ac:inkMk id="721944" creationId="{071C317E-31C6-ED57-3EC4-B04BA3F403AB}"/>
          </ac:inkMkLst>
        </pc:inkChg>
        <pc:inkChg chg="add">
          <ac:chgData name="Paden, John D." userId="afe13863-2991-4154-9e07-6c5e9c7d7690" providerId="ADAL" clId="{90F2765C-D0DE-466C-8210-375B3AE053B6}" dt="2026-09-03T15:38:43.925" v="3126" actId="9405"/>
          <ac:inkMkLst>
            <pc:docMk/>
            <pc:sldMk cId="0" sldId="413"/>
            <ac:inkMk id="721945" creationId="{1BFB4588-0E14-E45D-5F1C-74884A14CDD5}"/>
          </ac:inkMkLst>
        </pc:inkChg>
        <pc:inkChg chg="add">
          <ac:chgData name="Paden, John D." userId="afe13863-2991-4154-9e07-6c5e9c7d7690" providerId="ADAL" clId="{90F2765C-D0DE-466C-8210-375B3AE053B6}" dt="2026-09-03T15:38:44.083" v="3127" actId="9405"/>
          <ac:inkMkLst>
            <pc:docMk/>
            <pc:sldMk cId="0" sldId="413"/>
            <ac:inkMk id="721946" creationId="{ABB077E2-E163-05CC-1C99-BF359C60D7DC}"/>
          </ac:inkMkLst>
        </pc:inkChg>
        <pc:inkChg chg="add">
          <ac:chgData name="Paden, John D." userId="afe13863-2991-4154-9e07-6c5e9c7d7690" providerId="ADAL" clId="{90F2765C-D0DE-466C-8210-375B3AE053B6}" dt="2026-09-03T15:38:44.417" v="3128" actId="9405"/>
          <ac:inkMkLst>
            <pc:docMk/>
            <pc:sldMk cId="0" sldId="413"/>
            <ac:inkMk id="721947" creationId="{88498CB1-A528-2CA0-5AE2-D75C1BA4D780}"/>
          </ac:inkMkLst>
        </pc:inkChg>
        <pc:inkChg chg="add mod">
          <ac:chgData name="Paden, John D." userId="afe13863-2991-4154-9e07-6c5e9c7d7690" providerId="ADAL" clId="{90F2765C-D0DE-466C-8210-375B3AE053B6}" dt="2026-09-03T15:38:45.636" v="3130"/>
          <ac:inkMkLst>
            <pc:docMk/>
            <pc:sldMk cId="0" sldId="413"/>
            <ac:inkMk id="721948" creationId="{7B6B029D-9E10-03A5-9101-11C39BC11905}"/>
          </ac:inkMkLst>
        </pc:inkChg>
      </pc:sldChg>
      <pc:sldChg chg="modSp add mod">
        <pc:chgData name="Paden, John D." userId="afe13863-2991-4154-9e07-6c5e9c7d7690" providerId="ADAL" clId="{90F2765C-D0DE-466C-8210-375B3AE053B6}" dt="2026-09-03T13:34:48.343" v="1296" actId="1076"/>
        <pc:sldMkLst>
          <pc:docMk/>
          <pc:sldMk cId="0" sldId="427"/>
        </pc:sldMkLst>
        <pc:spChg chg="mod">
          <ac:chgData name="Paden, John D." userId="afe13863-2991-4154-9e07-6c5e9c7d7690" providerId="ADAL" clId="{90F2765C-D0DE-466C-8210-375B3AE053B6}" dt="2026-09-03T13:34:48.343" v="1296" actId="1076"/>
          <ac:spMkLst>
            <pc:docMk/>
            <pc:sldMk cId="0" sldId="427"/>
            <ac:spMk id="739330" creationId="{89CABEFF-DF5B-27B6-8DA4-164F7E9CBE65}"/>
          </ac:spMkLst>
        </pc:spChg>
      </pc:sldChg>
      <pc:sldChg chg="delSp modSp add mod">
        <pc:chgData name="Paden, John D." userId="afe13863-2991-4154-9e07-6c5e9c7d7690" providerId="ADAL" clId="{90F2765C-D0DE-466C-8210-375B3AE053B6}" dt="2026-09-03T16:44:52.395" v="3690" actId="20577"/>
        <pc:sldMkLst>
          <pc:docMk/>
          <pc:sldMk cId="1233176433" sldId="430"/>
        </pc:sldMkLst>
        <pc:spChg chg="mod">
          <ac:chgData name="Paden, John D." userId="afe13863-2991-4154-9e07-6c5e9c7d7690" providerId="ADAL" clId="{90F2765C-D0DE-466C-8210-375B3AE053B6}" dt="2026-09-03T16:09:57.566" v="3621" actId="20577"/>
          <ac:spMkLst>
            <pc:docMk/>
            <pc:sldMk cId="1233176433" sldId="430"/>
            <ac:spMk id="2" creationId="{39665FBF-9F48-4CA3-7F71-ED524E23D74D}"/>
          </ac:spMkLst>
        </pc:spChg>
        <pc:spChg chg="mod">
          <ac:chgData name="Paden, John D." userId="afe13863-2991-4154-9e07-6c5e9c7d7690" providerId="ADAL" clId="{90F2765C-D0DE-466C-8210-375B3AE053B6}" dt="2026-09-03T16:44:52.395" v="3690" actId="20577"/>
          <ac:spMkLst>
            <pc:docMk/>
            <pc:sldMk cId="1233176433" sldId="430"/>
            <ac:spMk id="3" creationId="{DE8F634D-D0EF-E72F-0818-0D84A76CDF3A}"/>
          </ac:spMkLst>
        </pc:spChg>
      </pc:sldChg>
      <pc:sldChg chg="modSp add mod ord">
        <pc:chgData name="Paden, John D." userId="afe13863-2991-4154-9e07-6c5e9c7d7690" providerId="ADAL" clId="{90F2765C-D0DE-466C-8210-375B3AE053B6}" dt="2026-09-03T18:59:49.329" v="3731" actId="14100"/>
        <pc:sldMkLst>
          <pc:docMk/>
          <pc:sldMk cId="2391888602" sldId="431"/>
        </pc:sldMkLst>
        <pc:spChg chg="mod">
          <ac:chgData name="Paden, John D." userId="afe13863-2991-4154-9e07-6c5e9c7d7690" providerId="ADAL" clId="{90F2765C-D0DE-466C-8210-375B3AE053B6}" dt="2026-09-03T17:00:29.793" v="3691" actId="20577"/>
          <ac:spMkLst>
            <pc:docMk/>
            <pc:sldMk cId="2391888602" sldId="431"/>
            <ac:spMk id="3" creationId="{00000000-0000-0000-0000-000000000000}"/>
          </ac:spMkLst>
        </pc:spChg>
        <pc:spChg chg="mod">
          <ac:chgData name="Paden, John D." userId="afe13863-2991-4154-9e07-6c5e9c7d7690" providerId="ADAL" clId="{90F2765C-D0DE-466C-8210-375B3AE053B6}" dt="2026-09-03T18:59:49.329" v="3731" actId="14100"/>
          <ac:spMkLst>
            <pc:docMk/>
            <pc:sldMk cId="2391888602" sldId="431"/>
            <ac:spMk id="5" creationId="{00000000-0000-0000-0000-000000000000}"/>
          </ac:spMkLst>
        </pc:spChg>
      </pc:sldChg>
      <pc:sldChg chg="addSp delSp modSp add mod delAnim modAnim">
        <pc:chgData name="Paden, John D." userId="afe13863-2991-4154-9e07-6c5e9c7d7690" providerId="ADAL" clId="{90F2765C-D0DE-466C-8210-375B3AE053B6}" dt="2026-09-03T16:09:26.694" v="3609" actId="21"/>
        <pc:sldMkLst>
          <pc:docMk/>
          <pc:sldMk cId="1205841179" sldId="432"/>
        </pc:sldMkLst>
        <pc:spChg chg="mod">
          <ac:chgData name="Paden, John D." userId="afe13863-2991-4154-9e07-6c5e9c7d7690" providerId="ADAL" clId="{90F2765C-D0DE-466C-8210-375B3AE053B6}" dt="2026-09-03T16:07:00.568" v="3607" actId="20577"/>
          <ac:spMkLst>
            <pc:docMk/>
            <pc:sldMk cId="1205841179" sldId="432"/>
            <ac:spMk id="3" creationId="{7F67D0F5-BC9F-D311-C091-03A0EBAB815E}"/>
          </ac:spMkLst>
        </pc:spChg>
      </pc:sldChg>
      <pc:sldChg chg="add">
        <pc:chgData name="Paden, John D." userId="afe13863-2991-4154-9e07-6c5e9c7d7690" providerId="ADAL" clId="{90F2765C-D0DE-466C-8210-375B3AE053B6}" dt="2026-09-03T14:00:12.508" v="1653"/>
        <pc:sldMkLst>
          <pc:docMk/>
          <pc:sldMk cId="2816242460" sldId="433"/>
        </pc:sldMkLst>
      </pc:sldChg>
      <pc:sldChg chg="modSp add mod modNotesTx">
        <pc:chgData name="Paden, John D." userId="afe13863-2991-4154-9e07-6c5e9c7d7690" providerId="ADAL" clId="{90F2765C-D0DE-466C-8210-375B3AE053B6}" dt="2026-09-03T14:57:18.709" v="2530" actId="962"/>
        <pc:sldMkLst>
          <pc:docMk/>
          <pc:sldMk cId="1275926472" sldId="434"/>
        </pc:sldMkLst>
        <pc:picChg chg="mod">
          <ac:chgData name="Paden, John D." userId="afe13863-2991-4154-9e07-6c5e9c7d7690" providerId="ADAL" clId="{90F2765C-D0DE-466C-8210-375B3AE053B6}" dt="2026-09-03T14:57:18.709" v="2530" actId="962"/>
          <ac:picMkLst>
            <pc:docMk/>
            <pc:sldMk cId="1275926472" sldId="434"/>
            <ac:picMk id="5" creationId="{D23FD472-706F-0BE3-D3C6-146695A329C2}"/>
          </ac:picMkLst>
        </pc:picChg>
      </pc:sldChg>
      <pc:sldChg chg="add">
        <pc:chgData name="Paden, John D." userId="afe13863-2991-4154-9e07-6c5e9c7d7690" providerId="ADAL" clId="{90F2765C-D0DE-466C-8210-375B3AE053B6}" dt="2026-09-03T14:56:56.912" v="2462"/>
        <pc:sldMkLst>
          <pc:docMk/>
          <pc:sldMk cId="3634447177" sldId="435"/>
        </pc:sldMkLst>
      </pc:sldChg>
      <pc:sldChg chg="add">
        <pc:chgData name="Paden, John D." userId="afe13863-2991-4154-9e07-6c5e9c7d7690" providerId="ADAL" clId="{90F2765C-D0DE-466C-8210-375B3AE053B6}" dt="2026-09-03T14:56:56.912" v="2462"/>
        <pc:sldMkLst>
          <pc:docMk/>
          <pc:sldMk cId="1324371361" sldId="436"/>
        </pc:sldMkLst>
      </pc:sldChg>
      <pc:sldChg chg="modSp add mod">
        <pc:chgData name="Paden, John D." userId="afe13863-2991-4154-9e07-6c5e9c7d7690" providerId="ADAL" clId="{90F2765C-D0DE-466C-8210-375B3AE053B6}" dt="2026-09-03T16:28:12.533" v="3664" actId="14100"/>
        <pc:sldMkLst>
          <pc:docMk/>
          <pc:sldMk cId="3932641590" sldId="437"/>
        </pc:sldMkLst>
        <pc:spChg chg="mod">
          <ac:chgData name="Paden, John D." userId="afe13863-2991-4154-9e07-6c5e9c7d7690" providerId="ADAL" clId="{90F2765C-D0DE-466C-8210-375B3AE053B6}" dt="2026-09-03T16:27:36.882" v="3657" actId="27636"/>
          <ac:spMkLst>
            <pc:docMk/>
            <pc:sldMk cId="3932641590" sldId="437"/>
            <ac:spMk id="3" creationId="{00000000-0000-0000-0000-000000000000}"/>
          </ac:spMkLst>
        </pc:spChg>
        <pc:picChg chg="mod modCrop">
          <ac:chgData name="Paden, John D." userId="afe13863-2991-4154-9e07-6c5e9c7d7690" providerId="ADAL" clId="{90F2765C-D0DE-466C-8210-375B3AE053B6}" dt="2026-09-03T16:28:12.533" v="3664" actId="14100"/>
          <ac:picMkLst>
            <pc:docMk/>
            <pc:sldMk cId="3932641590" sldId="437"/>
            <ac:picMk id="5" creationId="{00000000-0000-0000-0000-000000000000}"/>
          </ac:picMkLst>
        </pc:picChg>
      </pc:sldChg>
      <pc:sldChg chg="add">
        <pc:chgData name="Paden, John D." userId="afe13863-2991-4154-9e07-6c5e9c7d7690" providerId="ADAL" clId="{90F2765C-D0DE-466C-8210-375B3AE053B6}" dt="2026-09-03T14:02:34.418" v="1665"/>
        <pc:sldMkLst>
          <pc:docMk/>
          <pc:sldMk cId="1320882977" sldId="438"/>
        </pc:sldMkLst>
      </pc:sldChg>
      <pc:sldChg chg="add">
        <pc:chgData name="Paden, John D." userId="afe13863-2991-4154-9e07-6c5e9c7d7690" providerId="ADAL" clId="{90F2765C-D0DE-466C-8210-375B3AE053B6}" dt="2026-09-03T14:02:35.580" v="1667"/>
        <pc:sldMkLst>
          <pc:docMk/>
          <pc:sldMk cId="1090017041" sldId="439"/>
        </pc:sldMkLst>
      </pc:sldChg>
      <pc:sldChg chg="modSp add mod">
        <pc:chgData name="Paden, John D." userId="afe13863-2991-4154-9e07-6c5e9c7d7690" providerId="ADAL" clId="{90F2765C-D0DE-466C-8210-375B3AE053B6}" dt="2026-09-03T14:19:00.864" v="1804" actId="27636"/>
        <pc:sldMkLst>
          <pc:docMk/>
          <pc:sldMk cId="3146329023" sldId="440"/>
        </pc:sldMkLst>
        <pc:spChg chg="mod">
          <ac:chgData name="Paden, John D." userId="afe13863-2991-4154-9e07-6c5e9c7d7690" providerId="ADAL" clId="{90F2765C-D0DE-466C-8210-375B3AE053B6}" dt="2026-09-03T14:19:00.864" v="1804" actId="27636"/>
          <ac:spMkLst>
            <pc:docMk/>
            <pc:sldMk cId="3146329023" sldId="440"/>
            <ac:spMk id="3" creationId="{00000000-0000-0000-0000-000000000000}"/>
          </ac:spMkLst>
        </pc:spChg>
      </pc:sldChg>
      <pc:sldChg chg="modSp add mod">
        <pc:chgData name="Paden, John D." userId="afe13863-2991-4154-9e07-6c5e9c7d7690" providerId="ADAL" clId="{90F2765C-D0DE-466C-8210-375B3AE053B6}" dt="2026-09-03T19:01:18.923" v="3820" actId="207"/>
        <pc:sldMkLst>
          <pc:docMk/>
          <pc:sldMk cId="1641174108" sldId="441"/>
        </pc:sldMkLst>
        <pc:spChg chg="mod">
          <ac:chgData name="Paden, John D." userId="afe13863-2991-4154-9e07-6c5e9c7d7690" providerId="ADAL" clId="{90F2765C-D0DE-466C-8210-375B3AE053B6}" dt="2026-09-03T14:18:13.771" v="1803" actId="20577"/>
          <ac:spMkLst>
            <pc:docMk/>
            <pc:sldMk cId="1641174108" sldId="441"/>
            <ac:spMk id="2" creationId="{9195E982-1E29-D56D-E8C5-74E8C8BB63CD}"/>
          </ac:spMkLst>
        </pc:spChg>
        <pc:spChg chg="mod">
          <ac:chgData name="Paden, John D." userId="afe13863-2991-4154-9e07-6c5e9c7d7690" providerId="ADAL" clId="{90F2765C-D0DE-466C-8210-375B3AE053B6}" dt="2026-09-03T19:01:18.923" v="3820" actId="207"/>
          <ac:spMkLst>
            <pc:docMk/>
            <pc:sldMk cId="1641174108" sldId="441"/>
            <ac:spMk id="3" creationId="{9732B73F-A8F9-6862-9146-D64F32264232}"/>
          </ac:spMkLst>
        </pc:spChg>
      </pc:sldChg>
      <pc:sldChg chg="modSp add mod ord">
        <pc:chgData name="Paden, John D." userId="afe13863-2991-4154-9e07-6c5e9c7d7690" providerId="ADAL" clId="{90F2765C-D0DE-466C-8210-375B3AE053B6}" dt="2026-09-03T19:09:07.751" v="4004" actId="20577"/>
        <pc:sldMkLst>
          <pc:docMk/>
          <pc:sldMk cId="3200653533" sldId="442"/>
        </pc:sldMkLst>
        <pc:spChg chg="mod">
          <ac:chgData name="Paden, John D." userId="afe13863-2991-4154-9e07-6c5e9c7d7690" providerId="ADAL" clId="{90F2765C-D0DE-466C-8210-375B3AE053B6}" dt="2026-09-03T19:09:07.751" v="4004" actId="20577"/>
          <ac:spMkLst>
            <pc:docMk/>
            <pc:sldMk cId="3200653533" sldId="442"/>
            <ac:spMk id="3" creationId="{551CB1F2-8E73-1F43-A227-D3BC0A440333}"/>
          </ac:spMkLst>
        </pc:spChg>
      </pc:sldChg>
      <pc:sldChg chg="modSp add mod">
        <pc:chgData name="Paden, John D." userId="afe13863-2991-4154-9e07-6c5e9c7d7690" providerId="ADAL" clId="{90F2765C-D0DE-466C-8210-375B3AE053B6}" dt="2026-09-03T19:06:24" v="4001" actId="20577"/>
        <pc:sldMkLst>
          <pc:docMk/>
          <pc:sldMk cId="3702540017" sldId="443"/>
        </pc:sldMkLst>
        <pc:spChg chg="mod">
          <ac:chgData name="Paden, John D." userId="afe13863-2991-4154-9e07-6c5e9c7d7690" providerId="ADAL" clId="{90F2765C-D0DE-466C-8210-375B3AE053B6}" dt="2026-09-03T16:06:26.653" v="3586" actId="20577"/>
          <ac:spMkLst>
            <pc:docMk/>
            <pc:sldMk cId="3702540017" sldId="443"/>
            <ac:spMk id="3" creationId="{91422050-0D84-5796-5702-8A6ADED3F6DE}"/>
          </ac:spMkLst>
        </pc:spChg>
        <pc:spChg chg="mod">
          <ac:chgData name="Paden, John D." userId="afe13863-2991-4154-9e07-6c5e9c7d7690" providerId="ADAL" clId="{90F2765C-D0DE-466C-8210-375B3AE053B6}" dt="2026-09-03T18:59:27.228" v="3697" actId="20577"/>
          <ac:spMkLst>
            <pc:docMk/>
            <pc:sldMk cId="3702540017" sldId="443"/>
            <ac:spMk id="4" creationId="{FEAE1496-B544-5B6F-BBB3-C312B614042E}"/>
          </ac:spMkLst>
        </pc:spChg>
        <pc:spChg chg="mod">
          <ac:chgData name="Paden, John D." userId="afe13863-2991-4154-9e07-6c5e9c7d7690" providerId="ADAL" clId="{90F2765C-D0DE-466C-8210-375B3AE053B6}" dt="2026-09-03T19:06:24" v="4001" actId="20577"/>
          <ac:spMkLst>
            <pc:docMk/>
            <pc:sldMk cId="3702540017" sldId="443"/>
            <ac:spMk id="5" creationId="{7E272BE7-C7DB-18B0-2E9D-4A5CFF5FA9BA}"/>
          </ac:spMkLst>
        </pc:spChg>
      </pc:sldChg>
      <pc:sldChg chg="modSp add mod">
        <pc:chgData name="Paden, John D." userId="afe13863-2991-4154-9e07-6c5e9c7d7690" providerId="ADAL" clId="{90F2765C-D0DE-466C-8210-375B3AE053B6}" dt="2026-09-03T16:10:05.272" v="3633" actId="20577"/>
        <pc:sldMkLst>
          <pc:docMk/>
          <pc:sldMk cId="483800780" sldId="445"/>
        </pc:sldMkLst>
        <pc:spChg chg="mod">
          <ac:chgData name="Paden, John D." userId="afe13863-2991-4154-9e07-6c5e9c7d7690" providerId="ADAL" clId="{90F2765C-D0DE-466C-8210-375B3AE053B6}" dt="2026-09-03T16:10:05.272" v="3633" actId="20577"/>
          <ac:spMkLst>
            <pc:docMk/>
            <pc:sldMk cId="483800780" sldId="445"/>
            <ac:spMk id="2" creationId="{34D4ED22-CBE1-3D22-681A-BD700B529E8D}"/>
          </ac:spMkLst>
        </pc:spChg>
        <pc:spChg chg="mod">
          <ac:chgData name="Paden, John D." userId="afe13863-2991-4154-9e07-6c5e9c7d7690" providerId="ADAL" clId="{90F2765C-D0DE-466C-8210-375B3AE053B6}" dt="2026-09-03T14:55:09.819" v="2441" actId="20577"/>
          <ac:spMkLst>
            <pc:docMk/>
            <pc:sldMk cId="483800780" sldId="445"/>
            <ac:spMk id="3" creationId="{A09E3910-B47F-7F10-B6D6-E595F9F480CA}"/>
          </ac:spMkLst>
        </pc:spChg>
      </pc:sldChg>
      <pc:sldChg chg="addSp delSp modSp new mod ord">
        <pc:chgData name="Paden, John D." userId="afe13863-2991-4154-9e07-6c5e9c7d7690" providerId="ADAL" clId="{90F2765C-D0DE-466C-8210-375B3AE053B6}" dt="2026-09-03T15:42:07.350" v="3214" actId="21"/>
        <pc:sldMkLst>
          <pc:docMk/>
          <pc:sldMk cId="1984574239" sldId="446"/>
        </pc:sldMkLst>
        <pc:spChg chg="mod">
          <ac:chgData name="Paden, John D." userId="afe13863-2991-4154-9e07-6c5e9c7d7690" providerId="ADAL" clId="{90F2765C-D0DE-466C-8210-375B3AE053B6}" dt="2026-09-03T15:25:56.831" v="2767" actId="20577"/>
          <ac:spMkLst>
            <pc:docMk/>
            <pc:sldMk cId="1984574239" sldId="446"/>
            <ac:spMk id="2" creationId="{BE877A9B-9581-FA88-64CF-D3B595588424}"/>
          </ac:spMkLst>
        </pc:spChg>
        <pc:spChg chg="mod">
          <ac:chgData name="Paden, John D." userId="afe13863-2991-4154-9e07-6c5e9c7d7690" providerId="ADAL" clId="{90F2765C-D0DE-466C-8210-375B3AE053B6}" dt="2026-09-03T15:42:07.350" v="3214" actId="21"/>
          <ac:spMkLst>
            <pc:docMk/>
            <pc:sldMk cId="1984574239" sldId="446"/>
            <ac:spMk id="3" creationId="{0A342FBE-A590-15FD-E9C4-0EF36DA3382E}"/>
          </ac:spMkLst>
        </pc:spChg>
        <pc:grpChg chg="mod">
          <ac:chgData name="Paden, John D." userId="afe13863-2991-4154-9e07-6c5e9c7d7690" providerId="ADAL" clId="{90F2765C-D0DE-466C-8210-375B3AE053B6}" dt="2026-09-03T15:28:08.468" v="2804"/>
          <ac:grpSpMkLst>
            <pc:docMk/>
            <pc:sldMk cId="1984574239" sldId="446"/>
            <ac:grpSpMk id="38" creationId="{93B32323-8670-4602-EF04-AFFA378E0566}"/>
          </ac:grpSpMkLst>
        </pc:grpChg>
        <pc:grpChg chg="mod">
          <ac:chgData name="Paden, John D." userId="afe13863-2991-4154-9e07-6c5e9c7d7690" providerId="ADAL" clId="{90F2765C-D0DE-466C-8210-375B3AE053B6}" dt="2026-09-03T15:28:08.468" v="2804"/>
          <ac:grpSpMkLst>
            <pc:docMk/>
            <pc:sldMk cId="1984574239" sldId="446"/>
            <ac:grpSpMk id="39" creationId="{C1E8CA9A-1436-97AF-CA18-17BEBF5FA811}"/>
          </ac:grpSpMkLst>
        </pc:grpChg>
        <pc:grpChg chg="mod">
          <ac:chgData name="Paden, John D." userId="afe13863-2991-4154-9e07-6c5e9c7d7690" providerId="ADAL" clId="{90F2765C-D0DE-466C-8210-375B3AE053B6}" dt="2026-09-03T15:28:08.468" v="2804"/>
          <ac:grpSpMkLst>
            <pc:docMk/>
            <pc:sldMk cId="1984574239" sldId="446"/>
            <ac:grpSpMk id="40" creationId="{B1EB0BCF-2F63-4B79-6FE3-1E682DEE99A8}"/>
          </ac:grpSpMkLst>
        </pc:grpChg>
        <pc:grpChg chg="mod">
          <ac:chgData name="Paden, John D." userId="afe13863-2991-4154-9e07-6c5e9c7d7690" providerId="ADAL" clId="{90F2765C-D0DE-466C-8210-375B3AE053B6}" dt="2026-09-03T15:28:15.753" v="2817"/>
          <ac:grpSpMkLst>
            <pc:docMk/>
            <pc:sldMk cId="1984574239" sldId="446"/>
            <ac:grpSpMk id="53" creationId="{4CD530A5-9C81-F683-2A81-CF66CFBE5EAA}"/>
          </ac:grpSpMkLst>
        </pc:grpChg>
        <pc:grpChg chg="mod">
          <ac:chgData name="Paden, John D." userId="afe13863-2991-4154-9e07-6c5e9c7d7690" providerId="ADAL" clId="{90F2765C-D0DE-466C-8210-375B3AE053B6}" dt="2026-09-03T15:28:15.753" v="2817"/>
          <ac:grpSpMkLst>
            <pc:docMk/>
            <pc:sldMk cId="1984574239" sldId="446"/>
            <ac:grpSpMk id="54" creationId="{95AC578B-F00D-5EFE-890E-80C7681D2C57}"/>
          </ac:grpSpMkLst>
        </pc:grpChg>
        <pc:grpChg chg="mod">
          <ac:chgData name="Paden, John D." userId="afe13863-2991-4154-9e07-6c5e9c7d7690" providerId="ADAL" clId="{90F2765C-D0DE-466C-8210-375B3AE053B6}" dt="2026-09-03T15:28:36.060" v="2828"/>
          <ac:grpSpMkLst>
            <pc:docMk/>
            <pc:sldMk cId="1984574239" sldId="446"/>
            <ac:grpSpMk id="65" creationId="{16CFC30D-D5F4-148A-9A33-0EBED5960A62}"/>
          </ac:grpSpMkLst>
        </pc:grpChg>
        <pc:grpChg chg="mod">
          <ac:chgData name="Paden, John D." userId="afe13863-2991-4154-9e07-6c5e9c7d7690" providerId="ADAL" clId="{90F2765C-D0DE-466C-8210-375B3AE053B6}" dt="2026-09-03T15:28:38.618" v="2831"/>
          <ac:grpSpMkLst>
            <pc:docMk/>
            <pc:sldMk cId="1984574239" sldId="446"/>
            <ac:grpSpMk id="68" creationId="{661994CB-7ACC-C425-0E6E-093C9752CED0}"/>
          </ac:grpSpMkLst>
        </pc:grpChg>
        <pc:grpChg chg="mod">
          <ac:chgData name="Paden, John D." userId="afe13863-2991-4154-9e07-6c5e9c7d7690" providerId="ADAL" clId="{90F2765C-D0DE-466C-8210-375B3AE053B6}" dt="2026-09-03T15:28:45.589" v="2835"/>
          <ac:grpSpMkLst>
            <pc:docMk/>
            <pc:sldMk cId="1984574239" sldId="446"/>
            <ac:grpSpMk id="72" creationId="{8D43FE1A-56BC-8B95-BEF7-1819A1A3CA13}"/>
          </ac:grpSpMkLst>
        </pc:grpChg>
        <pc:grpChg chg="mod">
          <ac:chgData name="Paden, John D." userId="afe13863-2991-4154-9e07-6c5e9c7d7690" providerId="ADAL" clId="{90F2765C-D0DE-466C-8210-375B3AE053B6}" dt="2026-09-03T15:29:00.594" v="2843"/>
          <ac:grpSpMkLst>
            <pc:docMk/>
            <pc:sldMk cId="1984574239" sldId="446"/>
            <ac:grpSpMk id="80" creationId="{C86DEA23-4FFF-70D5-4790-CCFFBE6E8585}"/>
          </ac:grpSpMkLst>
        </pc:grpChg>
        <pc:grpChg chg="mod">
          <ac:chgData name="Paden, John D." userId="afe13863-2991-4154-9e07-6c5e9c7d7690" providerId="ADAL" clId="{90F2765C-D0DE-466C-8210-375B3AE053B6}" dt="2026-09-03T15:29:08.095" v="2846"/>
          <ac:grpSpMkLst>
            <pc:docMk/>
            <pc:sldMk cId="1984574239" sldId="446"/>
            <ac:grpSpMk id="83" creationId="{2CC4DAED-D76C-D795-6319-B9C479837AF8}"/>
          </ac:grpSpMkLst>
        </pc:grpChg>
        <pc:grpChg chg="mod">
          <ac:chgData name="Paden, John D." userId="afe13863-2991-4154-9e07-6c5e9c7d7690" providerId="ADAL" clId="{90F2765C-D0DE-466C-8210-375B3AE053B6}" dt="2026-09-03T15:30:31.674" v="2902"/>
          <ac:grpSpMkLst>
            <pc:docMk/>
            <pc:sldMk cId="1984574239" sldId="446"/>
            <ac:grpSpMk id="103" creationId="{125A4A3B-3208-1932-7486-728384BA659B}"/>
          </ac:grpSpMkLst>
        </pc:grpChg>
        <pc:grpChg chg="mod">
          <ac:chgData name="Paden, John D." userId="afe13863-2991-4154-9e07-6c5e9c7d7690" providerId="ADAL" clId="{90F2765C-D0DE-466C-8210-375B3AE053B6}" dt="2026-09-03T15:31:02.746" v="2933"/>
          <ac:grpSpMkLst>
            <pc:docMk/>
            <pc:sldMk cId="1984574239" sldId="446"/>
            <ac:grpSpMk id="134" creationId="{935B223B-568F-2C66-69C6-EF4F1F46307D}"/>
          </ac:grpSpMkLst>
        </pc:grpChg>
        <pc:grpChg chg="mod">
          <ac:chgData name="Paden, John D." userId="afe13863-2991-4154-9e07-6c5e9c7d7690" providerId="ADAL" clId="{90F2765C-D0DE-466C-8210-375B3AE053B6}" dt="2026-09-03T15:33:58.691" v="2958"/>
          <ac:grpSpMkLst>
            <pc:docMk/>
            <pc:sldMk cId="1984574239" sldId="446"/>
            <ac:grpSpMk id="159" creationId="{D5BFAA3B-5340-F1D0-8218-81237DC2744E}"/>
          </ac:grpSpMkLst>
        </pc:grpChg>
        <pc:grpChg chg="mod">
          <ac:chgData name="Paden, John D." userId="afe13863-2991-4154-9e07-6c5e9c7d7690" providerId="ADAL" clId="{90F2765C-D0DE-466C-8210-375B3AE053B6}" dt="2026-09-03T15:33:58.691" v="2958"/>
          <ac:grpSpMkLst>
            <pc:docMk/>
            <pc:sldMk cId="1984574239" sldId="446"/>
            <ac:grpSpMk id="160" creationId="{EE6F8940-D7C5-931D-6142-640DB342CDAE}"/>
          </ac:grpSpMkLst>
        </pc:grpChg>
        <pc:grpChg chg="mod">
          <ac:chgData name="Paden, John D." userId="afe13863-2991-4154-9e07-6c5e9c7d7690" providerId="ADAL" clId="{90F2765C-D0DE-466C-8210-375B3AE053B6}" dt="2026-09-03T15:37:04.586" v="3036"/>
          <ac:grpSpMkLst>
            <pc:docMk/>
            <pc:sldMk cId="1984574239" sldId="446"/>
            <ac:grpSpMk id="203" creationId="{8696F482-A0B4-90FB-D29F-EF2CA544790C}"/>
          </ac:grpSpMkLst>
        </pc:grpChg>
        <pc:grpChg chg="mod">
          <ac:chgData name="Paden, John D." userId="afe13863-2991-4154-9e07-6c5e9c7d7690" providerId="ADAL" clId="{90F2765C-D0DE-466C-8210-375B3AE053B6}" dt="2026-09-03T15:37:08.072" v="3041"/>
          <ac:grpSpMkLst>
            <pc:docMk/>
            <pc:sldMk cId="1984574239" sldId="446"/>
            <ac:grpSpMk id="208" creationId="{EC12F9F3-06FF-75E6-7F68-44F35A3EC598}"/>
          </ac:grpSpMkLst>
        </pc:grpChg>
        <pc:inkChg chg="add">
          <ac:chgData name="Paden, John D." userId="afe13863-2991-4154-9e07-6c5e9c7d7690" providerId="ADAL" clId="{90F2765C-D0DE-466C-8210-375B3AE053B6}" dt="2026-09-03T15:27:28.901" v="2769"/>
          <ac:inkMkLst>
            <pc:docMk/>
            <pc:sldMk cId="1984574239" sldId="446"/>
            <ac:inkMk id="5" creationId="{BC56285A-D849-459F-42A1-1BFA841A61D1}"/>
          </ac:inkMkLst>
        </pc:inkChg>
        <pc:inkChg chg="add">
          <ac:chgData name="Paden, John D." userId="afe13863-2991-4154-9e07-6c5e9c7d7690" providerId="ADAL" clId="{90F2765C-D0DE-466C-8210-375B3AE053B6}" dt="2026-09-03T15:27:31.783" v="2770" actId="9405"/>
          <ac:inkMkLst>
            <pc:docMk/>
            <pc:sldMk cId="1984574239" sldId="446"/>
            <ac:inkMk id="6" creationId="{95FA5D1C-400F-0924-58E7-43BE65BC4F9C}"/>
          </ac:inkMkLst>
        </pc:inkChg>
        <pc:inkChg chg="add">
          <ac:chgData name="Paden, John D." userId="afe13863-2991-4154-9e07-6c5e9c7d7690" providerId="ADAL" clId="{90F2765C-D0DE-466C-8210-375B3AE053B6}" dt="2026-09-03T15:27:33.904" v="2771" actId="9405"/>
          <ac:inkMkLst>
            <pc:docMk/>
            <pc:sldMk cId="1984574239" sldId="446"/>
            <ac:inkMk id="7" creationId="{7651C8AA-3FD9-D3A2-88AE-D6537CD2CD0F}"/>
          </ac:inkMkLst>
        </pc:inkChg>
        <pc:inkChg chg="add">
          <ac:chgData name="Paden, John D." userId="afe13863-2991-4154-9e07-6c5e9c7d7690" providerId="ADAL" clId="{90F2765C-D0DE-466C-8210-375B3AE053B6}" dt="2026-09-03T15:27:37.401" v="2772" actId="9405"/>
          <ac:inkMkLst>
            <pc:docMk/>
            <pc:sldMk cId="1984574239" sldId="446"/>
            <ac:inkMk id="8" creationId="{4E961258-4614-497F-8879-2D2755235F75}"/>
          </ac:inkMkLst>
        </pc:inkChg>
        <pc:inkChg chg="add mod">
          <ac:chgData name="Paden, John D." userId="afe13863-2991-4154-9e07-6c5e9c7d7690" providerId="ADAL" clId="{90F2765C-D0DE-466C-8210-375B3AE053B6}" dt="2026-09-03T15:27:45.898" v="2780"/>
          <ac:inkMkLst>
            <pc:docMk/>
            <pc:sldMk cId="1984574239" sldId="446"/>
            <ac:inkMk id="9" creationId="{E0316CA8-52DA-CC2B-5D06-238DC23B6245}"/>
          </ac:inkMkLst>
        </pc:inkChg>
        <pc:inkChg chg="add mod">
          <ac:chgData name="Paden, John D." userId="afe13863-2991-4154-9e07-6c5e9c7d7690" providerId="ADAL" clId="{90F2765C-D0DE-466C-8210-375B3AE053B6}" dt="2026-09-03T15:28:08.468" v="2804"/>
          <ac:inkMkLst>
            <pc:docMk/>
            <pc:sldMk cId="1984574239" sldId="446"/>
            <ac:inkMk id="10" creationId="{37955536-7EA0-3D7D-D220-405CFAA10919}"/>
          </ac:inkMkLst>
        </pc:inkChg>
        <pc:inkChg chg="add mod">
          <ac:chgData name="Paden, John D." userId="afe13863-2991-4154-9e07-6c5e9c7d7690" providerId="ADAL" clId="{90F2765C-D0DE-466C-8210-375B3AE053B6}" dt="2026-09-03T15:28:08.468" v="2804"/>
          <ac:inkMkLst>
            <pc:docMk/>
            <pc:sldMk cId="1984574239" sldId="446"/>
            <ac:inkMk id="11" creationId="{C0A49EDE-04F0-616C-3928-8B69F31922D0}"/>
          </ac:inkMkLst>
        </pc:inkChg>
        <pc:inkChg chg="add mod">
          <ac:chgData name="Paden, John D." userId="afe13863-2991-4154-9e07-6c5e9c7d7690" providerId="ADAL" clId="{90F2765C-D0DE-466C-8210-375B3AE053B6}" dt="2026-09-03T15:28:08.468" v="2804"/>
          <ac:inkMkLst>
            <pc:docMk/>
            <pc:sldMk cId="1984574239" sldId="446"/>
            <ac:inkMk id="12" creationId="{4DAA40C9-7791-23E6-6C92-88CF1F427A76}"/>
          </ac:inkMkLst>
        </pc:inkChg>
        <pc:inkChg chg="add mod">
          <ac:chgData name="Paden, John D." userId="afe13863-2991-4154-9e07-6c5e9c7d7690" providerId="ADAL" clId="{90F2765C-D0DE-466C-8210-375B3AE053B6}" dt="2026-09-03T15:27:50.170" v="2784"/>
          <ac:inkMkLst>
            <pc:docMk/>
            <pc:sldMk cId="1984574239" sldId="446"/>
            <ac:inkMk id="15" creationId="{DC0BE39C-6007-9B56-D46B-8CD24A488F05}"/>
          </ac:inkMkLst>
        </pc:inkChg>
        <pc:inkChg chg="add mod">
          <ac:chgData name="Paden, John D." userId="afe13863-2991-4154-9e07-6c5e9c7d7690" providerId="ADAL" clId="{90F2765C-D0DE-466C-8210-375B3AE053B6}" dt="2026-09-03T15:27:50.170" v="2784"/>
          <ac:inkMkLst>
            <pc:docMk/>
            <pc:sldMk cId="1984574239" sldId="446"/>
            <ac:inkMk id="16" creationId="{EF96B27A-A212-E444-28B8-65F620E5A64F}"/>
          </ac:inkMkLst>
        </pc:inkChg>
        <pc:inkChg chg="add mod">
          <ac:chgData name="Paden, John D." userId="afe13863-2991-4154-9e07-6c5e9c7d7690" providerId="ADAL" clId="{90F2765C-D0DE-466C-8210-375B3AE053B6}" dt="2026-09-03T15:27:50.170" v="2784"/>
          <ac:inkMkLst>
            <pc:docMk/>
            <pc:sldMk cId="1984574239" sldId="446"/>
            <ac:inkMk id="17" creationId="{C90E4351-D9EB-D7FA-580F-ADE17C15C9B3}"/>
          </ac:inkMkLst>
        </pc:inkChg>
        <pc:inkChg chg="add">
          <ac:chgData name="Paden, John D." userId="afe13863-2991-4154-9e07-6c5e9c7d7690" providerId="ADAL" clId="{90F2765C-D0DE-466C-8210-375B3AE053B6}" dt="2026-09-03T15:27:59.526" v="2785" actId="9405"/>
          <ac:inkMkLst>
            <pc:docMk/>
            <pc:sldMk cId="1984574239" sldId="446"/>
            <ac:inkMk id="19" creationId="{83B027DD-0620-2738-637B-EA59425A487C}"/>
          </ac:inkMkLst>
        </pc:inkChg>
        <pc:inkChg chg="add">
          <ac:chgData name="Paden, John D." userId="afe13863-2991-4154-9e07-6c5e9c7d7690" providerId="ADAL" clId="{90F2765C-D0DE-466C-8210-375B3AE053B6}" dt="2026-09-03T15:28:00.097" v="2786" actId="9405"/>
          <ac:inkMkLst>
            <pc:docMk/>
            <pc:sldMk cId="1984574239" sldId="446"/>
            <ac:inkMk id="20" creationId="{FF93FCA8-4323-5583-3618-23A0AD606C69}"/>
          </ac:inkMkLst>
        </pc:inkChg>
        <pc:inkChg chg="add">
          <ac:chgData name="Paden, John D." userId="afe13863-2991-4154-9e07-6c5e9c7d7690" providerId="ADAL" clId="{90F2765C-D0DE-466C-8210-375B3AE053B6}" dt="2026-09-03T15:28:00.743" v="2787" actId="9405"/>
          <ac:inkMkLst>
            <pc:docMk/>
            <pc:sldMk cId="1984574239" sldId="446"/>
            <ac:inkMk id="21" creationId="{50210DAA-AF44-9654-DBD3-470C1B325CE5}"/>
          </ac:inkMkLst>
        </pc:inkChg>
        <pc:inkChg chg="add">
          <ac:chgData name="Paden, John D." userId="afe13863-2991-4154-9e07-6c5e9c7d7690" providerId="ADAL" clId="{90F2765C-D0DE-466C-8210-375B3AE053B6}" dt="2026-09-03T15:28:01.128" v="2788" actId="9405"/>
          <ac:inkMkLst>
            <pc:docMk/>
            <pc:sldMk cId="1984574239" sldId="446"/>
            <ac:inkMk id="22" creationId="{E08A5C34-B13B-3B0A-151C-0E922B77E56E}"/>
          </ac:inkMkLst>
        </pc:inkChg>
        <pc:inkChg chg="add">
          <ac:chgData name="Paden, John D." userId="afe13863-2991-4154-9e07-6c5e9c7d7690" providerId="ADAL" clId="{90F2765C-D0DE-466C-8210-375B3AE053B6}" dt="2026-09-03T15:28:01.285" v="2789" actId="9405"/>
          <ac:inkMkLst>
            <pc:docMk/>
            <pc:sldMk cId="1984574239" sldId="446"/>
            <ac:inkMk id="23" creationId="{4CEA6242-97F8-4259-6962-6CE98055C2DE}"/>
          </ac:inkMkLst>
        </pc:inkChg>
        <pc:inkChg chg="add">
          <ac:chgData name="Paden, John D." userId="afe13863-2991-4154-9e07-6c5e9c7d7690" providerId="ADAL" clId="{90F2765C-D0DE-466C-8210-375B3AE053B6}" dt="2026-09-03T15:28:01.746" v="2790" actId="9405"/>
          <ac:inkMkLst>
            <pc:docMk/>
            <pc:sldMk cId="1984574239" sldId="446"/>
            <ac:inkMk id="24" creationId="{39AC7AE4-BE36-7A83-54D2-B326D4293D54}"/>
          </ac:inkMkLst>
        </pc:inkChg>
        <pc:inkChg chg="add mod">
          <ac:chgData name="Paden, John D." userId="afe13863-2991-4154-9e07-6c5e9c7d7690" providerId="ADAL" clId="{90F2765C-D0DE-466C-8210-375B3AE053B6}" dt="2026-09-03T15:28:08.468" v="2804"/>
          <ac:inkMkLst>
            <pc:docMk/>
            <pc:sldMk cId="1984574239" sldId="446"/>
            <ac:inkMk id="25" creationId="{F00D5505-6385-59FC-E741-0EA3A4AB4667}"/>
          </ac:inkMkLst>
        </pc:inkChg>
        <pc:inkChg chg="add">
          <ac:chgData name="Paden, John D." userId="afe13863-2991-4154-9e07-6c5e9c7d7690" providerId="ADAL" clId="{90F2765C-D0DE-466C-8210-375B3AE053B6}" dt="2026-09-03T15:28:02.372" v="2792" actId="9405"/>
          <ac:inkMkLst>
            <pc:docMk/>
            <pc:sldMk cId="1984574239" sldId="446"/>
            <ac:inkMk id="26" creationId="{B93B188E-D140-F10F-11AC-6F49944CCD60}"/>
          </ac:inkMkLst>
        </pc:inkChg>
        <pc:inkChg chg="add">
          <ac:chgData name="Paden, John D." userId="afe13863-2991-4154-9e07-6c5e9c7d7690" providerId="ADAL" clId="{90F2765C-D0DE-466C-8210-375B3AE053B6}" dt="2026-09-03T15:28:02.941" v="2793" actId="9405"/>
          <ac:inkMkLst>
            <pc:docMk/>
            <pc:sldMk cId="1984574239" sldId="446"/>
            <ac:inkMk id="27" creationId="{3060C2C3-FCC3-323F-4871-A8076D2E39D2}"/>
          </ac:inkMkLst>
        </pc:inkChg>
        <pc:inkChg chg="add">
          <ac:chgData name="Paden, John D." userId="afe13863-2991-4154-9e07-6c5e9c7d7690" providerId="ADAL" clId="{90F2765C-D0DE-466C-8210-375B3AE053B6}" dt="2026-09-03T15:28:03.192" v="2794" actId="9405"/>
          <ac:inkMkLst>
            <pc:docMk/>
            <pc:sldMk cId="1984574239" sldId="446"/>
            <ac:inkMk id="28" creationId="{C7B5236F-A1C2-B2AA-FE1A-7948464379BD}"/>
          </ac:inkMkLst>
        </pc:inkChg>
        <pc:inkChg chg="add">
          <ac:chgData name="Paden, John D." userId="afe13863-2991-4154-9e07-6c5e9c7d7690" providerId="ADAL" clId="{90F2765C-D0DE-466C-8210-375B3AE053B6}" dt="2026-09-03T15:28:03.690" v="2795" actId="9405"/>
          <ac:inkMkLst>
            <pc:docMk/>
            <pc:sldMk cId="1984574239" sldId="446"/>
            <ac:inkMk id="29" creationId="{7306DCD0-403C-6C95-3FBA-EBB249A00ED8}"/>
          </ac:inkMkLst>
        </pc:inkChg>
        <pc:inkChg chg="add">
          <ac:chgData name="Paden, John D." userId="afe13863-2991-4154-9e07-6c5e9c7d7690" providerId="ADAL" clId="{90F2765C-D0DE-466C-8210-375B3AE053B6}" dt="2026-09-03T15:28:04.046" v="2796" actId="9405"/>
          <ac:inkMkLst>
            <pc:docMk/>
            <pc:sldMk cId="1984574239" sldId="446"/>
            <ac:inkMk id="30" creationId="{EC7A0FB0-FCC2-4BAC-04E6-5EB33644114B}"/>
          </ac:inkMkLst>
        </pc:inkChg>
        <pc:inkChg chg="add">
          <ac:chgData name="Paden, John D." userId="afe13863-2991-4154-9e07-6c5e9c7d7690" providerId="ADAL" clId="{90F2765C-D0DE-466C-8210-375B3AE053B6}" dt="2026-09-03T15:28:04.754" v="2797" actId="9405"/>
          <ac:inkMkLst>
            <pc:docMk/>
            <pc:sldMk cId="1984574239" sldId="446"/>
            <ac:inkMk id="31" creationId="{B53D6C98-8315-4E1D-C747-40B0C1CDE2FD}"/>
          </ac:inkMkLst>
        </pc:inkChg>
        <pc:inkChg chg="add mod">
          <ac:chgData name="Paden, John D." userId="afe13863-2991-4154-9e07-6c5e9c7d7690" providerId="ADAL" clId="{90F2765C-D0DE-466C-8210-375B3AE053B6}" dt="2026-09-03T15:28:08.468" v="2804"/>
          <ac:inkMkLst>
            <pc:docMk/>
            <pc:sldMk cId="1984574239" sldId="446"/>
            <ac:inkMk id="32" creationId="{8523BCD1-6550-E21F-214A-FB13A5485F82}"/>
          </ac:inkMkLst>
        </pc:inkChg>
        <pc:inkChg chg="add">
          <ac:chgData name="Paden, John D." userId="afe13863-2991-4154-9e07-6c5e9c7d7690" providerId="ADAL" clId="{90F2765C-D0DE-466C-8210-375B3AE053B6}" dt="2026-09-03T15:28:05.764" v="2799" actId="9405"/>
          <ac:inkMkLst>
            <pc:docMk/>
            <pc:sldMk cId="1984574239" sldId="446"/>
            <ac:inkMk id="33" creationId="{0ABFFAA5-2559-C5C6-384B-780D60FEF4C9}"/>
          </ac:inkMkLst>
        </pc:inkChg>
        <pc:inkChg chg="add">
          <ac:chgData name="Paden, John D." userId="afe13863-2991-4154-9e07-6c5e9c7d7690" providerId="ADAL" clId="{90F2765C-D0DE-466C-8210-375B3AE053B6}" dt="2026-09-03T15:28:06.014" v="2800" actId="9405"/>
          <ac:inkMkLst>
            <pc:docMk/>
            <pc:sldMk cId="1984574239" sldId="446"/>
            <ac:inkMk id="34" creationId="{6D1BD2B7-271D-4B39-8C10-466A314F381E}"/>
          </ac:inkMkLst>
        </pc:inkChg>
        <pc:inkChg chg="add">
          <ac:chgData name="Paden, John D." userId="afe13863-2991-4154-9e07-6c5e9c7d7690" providerId="ADAL" clId="{90F2765C-D0DE-466C-8210-375B3AE053B6}" dt="2026-09-03T15:28:07.086" v="2801" actId="9405"/>
          <ac:inkMkLst>
            <pc:docMk/>
            <pc:sldMk cId="1984574239" sldId="446"/>
            <ac:inkMk id="35" creationId="{60F636BB-5B39-3371-EDE8-4000CB411086}"/>
          </ac:inkMkLst>
        </pc:inkChg>
        <pc:inkChg chg="add">
          <ac:chgData name="Paden, John D." userId="afe13863-2991-4154-9e07-6c5e9c7d7690" providerId="ADAL" clId="{90F2765C-D0DE-466C-8210-375B3AE053B6}" dt="2026-09-03T15:28:07.573" v="2802" actId="9405"/>
          <ac:inkMkLst>
            <pc:docMk/>
            <pc:sldMk cId="1984574239" sldId="446"/>
            <ac:inkMk id="36" creationId="{34B4C05D-BC15-CE82-C5C6-64B5E6FF8A63}"/>
          </ac:inkMkLst>
        </pc:inkChg>
        <pc:inkChg chg="add mod">
          <ac:chgData name="Paden, John D." userId="afe13863-2991-4154-9e07-6c5e9c7d7690" providerId="ADAL" clId="{90F2765C-D0DE-466C-8210-375B3AE053B6}" dt="2026-09-03T15:28:08.468" v="2804"/>
          <ac:inkMkLst>
            <pc:docMk/>
            <pc:sldMk cId="1984574239" sldId="446"/>
            <ac:inkMk id="37" creationId="{18090DB8-5CEE-EFB5-E430-099093906617}"/>
          </ac:inkMkLst>
        </pc:inkChg>
        <pc:inkChg chg="add mod">
          <ac:chgData name="Paden, John D." userId="afe13863-2991-4154-9e07-6c5e9c7d7690" providerId="ADAL" clId="{90F2765C-D0DE-466C-8210-375B3AE053B6}" dt="2026-09-03T15:28:15.753" v="2817"/>
          <ac:inkMkLst>
            <pc:docMk/>
            <pc:sldMk cId="1984574239" sldId="446"/>
            <ac:inkMk id="41" creationId="{02FFFBBC-0F90-33E3-502B-71D9BBAD6942}"/>
          </ac:inkMkLst>
        </pc:inkChg>
        <pc:inkChg chg="add mod">
          <ac:chgData name="Paden, John D." userId="afe13863-2991-4154-9e07-6c5e9c7d7690" providerId="ADAL" clId="{90F2765C-D0DE-466C-8210-375B3AE053B6}" dt="2026-09-03T15:28:15.753" v="2817"/>
          <ac:inkMkLst>
            <pc:docMk/>
            <pc:sldMk cId="1984574239" sldId="446"/>
            <ac:inkMk id="42" creationId="{F7E6076B-ED7F-E42C-7A2F-0821DBA9B0E9}"/>
          </ac:inkMkLst>
        </pc:inkChg>
        <pc:inkChg chg="add mod">
          <ac:chgData name="Paden, John D." userId="afe13863-2991-4154-9e07-6c5e9c7d7690" providerId="ADAL" clId="{90F2765C-D0DE-466C-8210-375B3AE053B6}" dt="2026-09-03T15:28:15.753" v="2817"/>
          <ac:inkMkLst>
            <pc:docMk/>
            <pc:sldMk cId="1984574239" sldId="446"/>
            <ac:inkMk id="43" creationId="{387966F7-83F4-8A19-86C9-CF3EC993D8D4}"/>
          </ac:inkMkLst>
        </pc:inkChg>
        <pc:inkChg chg="add mod">
          <ac:chgData name="Paden, John D." userId="afe13863-2991-4154-9e07-6c5e9c7d7690" providerId="ADAL" clId="{90F2765C-D0DE-466C-8210-375B3AE053B6}" dt="2026-09-03T15:28:15.753" v="2817"/>
          <ac:inkMkLst>
            <pc:docMk/>
            <pc:sldMk cId="1984574239" sldId="446"/>
            <ac:inkMk id="44" creationId="{B5758B8B-296E-91EB-AEA9-21B1458F374B}"/>
          </ac:inkMkLst>
        </pc:inkChg>
        <pc:inkChg chg="add">
          <ac:chgData name="Paden, John D." userId="afe13863-2991-4154-9e07-6c5e9c7d7690" providerId="ADAL" clId="{90F2765C-D0DE-466C-8210-375B3AE053B6}" dt="2026-09-03T15:28:11.591" v="2809" actId="9405"/>
          <ac:inkMkLst>
            <pc:docMk/>
            <pc:sldMk cId="1984574239" sldId="446"/>
            <ac:inkMk id="45" creationId="{020195E0-4339-06D3-40FD-C00AA199AAA8}"/>
          </ac:inkMkLst>
        </pc:inkChg>
        <pc:inkChg chg="add mod">
          <ac:chgData name="Paden, John D." userId="afe13863-2991-4154-9e07-6c5e9c7d7690" providerId="ADAL" clId="{90F2765C-D0DE-466C-8210-375B3AE053B6}" dt="2026-09-03T15:28:15.753" v="2817"/>
          <ac:inkMkLst>
            <pc:docMk/>
            <pc:sldMk cId="1984574239" sldId="446"/>
            <ac:inkMk id="46" creationId="{75133C21-9C08-8721-6454-2C835B07C947}"/>
          </ac:inkMkLst>
        </pc:inkChg>
        <pc:inkChg chg="add mod">
          <ac:chgData name="Paden, John D." userId="afe13863-2991-4154-9e07-6c5e9c7d7690" providerId="ADAL" clId="{90F2765C-D0DE-466C-8210-375B3AE053B6}" dt="2026-09-03T15:28:15.753" v="2817"/>
          <ac:inkMkLst>
            <pc:docMk/>
            <pc:sldMk cId="1984574239" sldId="446"/>
            <ac:inkMk id="47" creationId="{1A80DCE5-4312-0673-44A2-7B134B6F76C6}"/>
          </ac:inkMkLst>
        </pc:inkChg>
        <pc:inkChg chg="add">
          <ac:chgData name="Paden, John D." userId="afe13863-2991-4154-9e07-6c5e9c7d7690" providerId="ADAL" clId="{90F2765C-D0DE-466C-8210-375B3AE053B6}" dt="2026-09-03T15:28:13.101" v="2812" actId="9405"/>
          <ac:inkMkLst>
            <pc:docMk/>
            <pc:sldMk cId="1984574239" sldId="446"/>
            <ac:inkMk id="48" creationId="{B1B6E6DF-AFE9-6AF3-9E9A-6C1941EAFBA0}"/>
          </ac:inkMkLst>
        </pc:inkChg>
        <pc:inkChg chg="add mod">
          <ac:chgData name="Paden, John D." userId="afe13863-2991-4154-9e07-6c5e9c7d7690" providerId="ADAL" clId="{90F2765C-D0DE-466C-8210-375B3AE053B6}" dt="2026-09-03T15:28:15.753" v="2817"/>
          <ac:inkMkLst>
            <pc:docMk/>
            <pc:sldMk cId="1984574239" sldId="446"/>
            <ac:inkMk id="49" creationId="{C445081A-37BA-2B72-5606-0A2417FBD215}"/>
          </ac:inkMkLst>
        </pc:inkChg>
        <pc:inkChg chg="add mod">
          <ac:chgData name="Paden, John D." userId="afe13863-2991-4154-9e07-6c5e9c7d7690" providerId="ADAL" clId="{90F2765C-D0DE-466C-8210-375B3AE053B6}" dt="2026-09-03T15:28:15.753" v="2817"/>
          <ac:inkMkLst>
            <pc:docMk/>
            <pc:sldMk cId="1984574239" sldId="446"/>
            <ac:inkMk id="50" creationId="{CCC0E406-C527-7B0F-9D3E-3C1E2C240F40}"/>
          </ac:inkMkLst>
        </pc:inkChg>
        <pc:inkChg chg="add">
          <ac:chgData name="Paden, John D." userId="afe13863-2991-4154-9e07-6c5e9c7d7690" providerId="ADAL" clId="{90F2765C-D0DE-466C-8210-375B3AE053B6}" dt="2026-09-03T15:28:14.339" v="2815" actId="9405"/>
          <ac:inkMkLst>
            <pc:docMk/>
            <pc:sldMk cId="1984574239" sldId="446"/>
            <ac:inkMk id="51" creationId="{F7CB5B40-59C6-4A5B-6C25-9117DAB3B8F9}"/>
          </ac:inkMkLst>
        </pc:inkChg>
        <pc:inkChg chg="add">
          <ac:chgData name="Paden, John D." userId="afe13863-2991-4154-9e07-6c5e9c7d7690" providerId="ADAL" clId="{90F2765C-D0DE-466C-8210-375B3AE053B6}" dt="2026-09-03T15:28:14.810" v="2816" actId="9405"/>
          <ac:inkMkLst>
            <pc:docMk/>
            <pc:sldMk cId="1984574239" sldId="446"/>
            <ac:inkMk id="52" creationId="{EED5394F-538E-F840-47D0-E987CC52CE7E}"/>
          </ac:inkMkLst>
        </pc:inkChg>
        <pc:inkChg chg="add">
          <ac:chgData name="Paden, John D." userId="afe13863-2991-4154-9e07-6c5e9c7d7690" providerId="ADAL" clId="{90F2765C-D0DE-466C-8210-375B3AE053B6}" dt="2026-09-03T15:28:22.782" v="2818" actId="9405"/>
          <ac:inkMkLst>
            <pc:docMk/>
            <pc:sldMk cId="1984574239" sldId="446"/>
            <ac:inkMk id="55" creationId="{ED54AB92-DFBB-7236-314B-87D5DEDD1436}"/>
          </ac:inkMkLst>
        </pc:inkChg>
        <pc:inkChg chg="add">
          <ac:chgData name="Paden, John D." userId="afe13863-2991-4154-9e07-6c5e9c7d7690" providerId="ADAL" clId="{90F2765C-D0DE-466C-8210-375B3AE053B6}" dt="2026-09-03T15:28:26.642" v="2819" actId="9405"/>
          <ac:inkMkLst>
            <pc:docMk/>
            <pc:sldMk cId="1984574239" sldId="446"/>
            <ac:inkMk id="56" creationId="{3BB37AA4-4A6D-F481-D1E9-946270D70B0A}"/>
          </ac:inkMkLst>
        </pc:inkChg>
        <pc:inkChg chg="add mod">
          <ac:chgData name="Paden, John D." userId="afe13863-2991-4154-9e07-6c5e9c7d7690" providerId="ADAL" clId="{90F2765C-D0DE-466C-8210-375B3AE053B6}" dt="2026-09-03T15:28:36.060" v="2828"/>
          <ac:inkMkLst>
            <pc:docMk/>
            <pc:sldMk cId="1984574239" sldId="446"/>
            <ac:inkMk id="57" creationId="{304D5612-2782-0665-4EDA-F30997040DF7}"/>
          </ac:inkMkLst>
        </pc:inkChg>
        <pc:inkChg chg="add mod">
          <ac:chgData name="Paden, John D." userId="afe13863-2991-4154-9e07-6c5e9c7d7690" providerId="ADAL" clId="{90F2765C-D0DE-466C-8210-375B3AE053B6}" dt="2026-09-03T15:28:36.060" v="2828"/>
          <ac:inkMkLst>
            <pc:docMk/>
            <pc:sldMk cId="1984574239" sldId="446"/>
            <ac:inkMk id="58" creationId="{F17C77FB-DB97-6005-E310-5A770B4CE624}"/>
          </ac:inkMkLst>
        </pc:inkChg>
        <pc:inkChg chg="add mod">
          <ac:chgData name="Paden, John D." userId="afe13863-2991-4154-9e07-6c5e9c7d7690" providerId="ADAL" clId="{90F2765C-D0DE-466C-8210-375B3AE053B6}" dt="2026-09-03T15:28:36.060" v="2828"/>
          <ac:inkMkLst>
            <pc:docMk/>
            <pc:sldMk cId="1984574239" sldId="446"/>
            <ac:inkMk id="59" creationId="{87B5D787-B49E-772F-6752-5126BEB50B66}"/>
          </ac:inkMkLst>
        </pc:inkChg>
        <pc:inkChg chg="add mod">
          <ac:chgData name="Paden, John D." userId="afe13863-2991-4154-9e07-6c5e9c7d7690" providerId="ADAL" clId="{90F2765C-D0DE-466C-8210-375B3AE053B6}" dt="2026-09-03T15:28:36.060" v="2828"/>
          <ac:inkMkLst>
            <pc:docMk/>
            <pc:sldMk cId="1984574239" sldId="446"/>
            <ac:inkMk id="60" creationId="{1F34AEB8-1BE7-5892-3C68-0CA495D137E0}"/>
          </ac:inkMkLst>
        </pc:inkChg>
        <pc:inkChg chg="add mod">
          <ac:chgData name="Paden, John D." userId="afe13863-2991-4154-9e07-6c5e9c7d7690" providerId="ADAL" clId="{90F2765C-D0DE-466C-8210-375B3AE053B6}" dt="2026-09-03T15:28:36.060" v="2828"/>
          <ac:inkMkLst>
            <pc:docMk/>
            <pc:sldMk cId="1984574239" sldId="446"/>
            <ac:inkMk id="61" creationId="{BC56E09F-8EF7-ADBD-334F-B7C0928100D0}"/>
          </ac:inkMkLst>
        </pc:inkChg>
        <pc:inkChg chg="add mod">
          <ac:chgData name="Paden, John D." userId="afe13863-2991-4154-9e07-6c5e9c7d7690" providerId="ADAL" clId="{90F2765C-D0DE-466C-8210-375B3AE053B6}" dt="2026-09-03T15:28:36.060" v="2828"/>
          <ac:inkMkLst>
            <pc:docMk/>
            <pc:sldMk cId="1984574239" sldId="446"/>
            <ac:inkMk id="62" creationId="{FA33F1D0-DA37-900E-1216-6F261BE6A0F2}"/>
          </ac:inkMkLst>
        </pc:inkChg>
        <pc:inkChg chg="add mod">
          <ac:chgData name="Paden, John D." userId="afe13863-2991-4154-9e07-6c5e9c7d7690" providerId="ADAL" clId="{90F2765C-D0DE-466C-8210-375B3AE053B6}" dt="2026-09-03T15:28:36.060" v="2828"/>
          <ac:inkMkLst>
            <pc:docMk/>
            <pc:sldMk cId="1984574239" sldId="446"/>
            <ac:inkMk id="64" creationId="{ED7E7A9D-77EB-95A1-F273-640B833BC13F}"/>
          </ac:inkMkLst>
        </pc:inkChg>
        <pc:inkChg chg="add mod">
          <ac:chgData name="Paden, John D." userId="afe13863-2991-4154-9e07-6c5e9c7d7690" providerId="ADAL" clId="{90F2765C-D0DE-466C-8210-375B3AE053B6}" dt="2026-09-03T15:28:38.618" v="2831"/>
          <ac:inkMkLst>
            <pc:docMk/>
            <pc:sldMk cId="1984574239" sldId="446"/>
            <ac:inkMk id="66" creationId="{B7F80E58-7D35-C0BF-FD66-9A00D33B48C2}"/>
          </ac:inkMkLst>
        </pc:inkChg>
        <pc:inkChg chg="add mod">
          <ac:chgData name="Paden, John D." userId="afe13863-2991-4154-9e07-6c5e9c7d7690" providerId="ADAL" clId="{90F2765C-D0DE-466C-8210-375B3AE053B6}" dt="2026-09-03T15:28:38.618" v="2831"/>
          <ac:inkMkLst>
            <pc:docMk/>
            <pc:sldMk cId="1984574239" sldId="446"/>
            <ac:inkMk id="67" creationId="{1E6332F8-F33F-9A36-3F99-53F96A133625}"/>
          </ac:inkMkLst>
        </pc:inkChg>
        <pc:inkChg chg="add">
          <ac:chgData name="Paden, John D." userId="afe13863-2991-4154-9e07-6c5e9c7d7690" providerId="ADAL" clId="{90F2765C-D0DE-466C-8210-375B3AE053B6}" dt="2026-09-03T15:28:39.960" v="2832" actId="9405"/>
          <ac:inkMkLst>
            <pc:docMk/>
            <pc:sldMk cId="1984574239" sldId="446"/>
            <ac:inkMk id="69" creationId="{D4939140-E6BE-2153-6305-E38C27692E71}"/>
          </ac:inkMkLst>
        </pc:inkChg>
        <pc:inkChg chg="add mod">
          <ac:chgData name="Paden, John D." userId="afe13863-2991-4154-9e07-6c5e9c7d7690" providerId="ADAL" clId="{90F2765C-D0DE-466C-8210-375B3AE053B6}" dt="2026-09-03T15:28:45.589" v="2835"/>
          <ac:inkMkLst>
            <pc:docMk/>
            <pc:sldMk cId="1984574239" sldId="446"/>
            <ac:inkMk id="70" creationId="{63D6871B-760F-2B39-FF5B-9117CCABBC5A}"/>
          </ac:inkMkLst>
        </pc:inkChg>
        <pc:inkChg chg="add mod">
          <ac:chgData name="Paden, John D." userId="afe13863-2991-4154-9e07-6c5e9c7d7690" providerId="ADAL" clId="{90F2765C-D0DE-466C-8210-375B3AE053B6}" dt="2026-09-03T15:28:45.589" v="2835"/>
          <ac:inkMkLst>
            <pc:docMk/>
            <pc:sldMk cId="1984574239" sldId="446"/>
            <ac:inkMk id="71" creationId="{ABF76963-23D0-560E-5A11-04B88EAC5B71}"/>
          </ac:inkMkLst>
        </pc:inkChg>
        <pc:inkChg chg="add mod">
          <ac:chgData name="Paden, John D." userId="afe13863-2991-4154-9e07-6c5e9c7d7690" providerId="ADAL" clId="{90F2765C-D0DE-466C-8210-375B3AE053B6}" dt="2026-09-03T15:29:00.594" v="2843"/>
          <ac:inkMkLst>
            <pc:docMk/>
            <pc:sldMk cId="1984574239" sldId="446"/>
            <ac:inkMk id="73" creationId="{F5C01F2A-C1BD-16DC-2366-522586B1BE4E}"/>
          </ac:inkMkLst>
        </pc:inkChg>
        <pc:inkChg chg="add mod">
          <ac:chgData name="Paden, John D." userId="afe13863-2991-4154-9e07-6c5e9c7d7690" providerId="ADAL" clId="{90F2765C-D0DE-466C-8210-375B3AE053B6}" dt="2026-09-03T15:29:00.594" v="2843"/>
          <ac:inkMkLst>
            <pc:docMk/>
            <pc:sldMk cId="1984574239" sldId="446"/>
            <ac:inkMk id="74" creationId="{375E0F86-F55D-1C37-D63E-B14C902BFA21}"/>
          </ac:inkMkLst>
        </pc:inkChg>
        <pc:inkChg chg="add mod">
          <ac:chgData name="Paden, John D." userId="afe13863-2991-4154-9e07-6c5e9c7d7690" providerId="ADAL" clId="{90F2765C-D0DE-466C-8210-375B3AE053B6}" dt="2026-09-03T15:29:00.594" v="2843"/>
          <ac:inkMkLst>
            <pc:docMk/>
            <pc:sldMk cId="1984574239" sldId="446"/>
            <ac:inkMk id="76" creationId="{4033CEA1-CB29-CBE6-ABDB-9C898FE085D1}"/>
          </ac:inkMkLst>
        </pc:inkChg>
        <pc:inkChg chg="add mod">
          <ac:chgData name="Paden, John D." userId="afe13863-2991-4154-9e07-6c5e9c7d7690" providerId="ADAL" clId="{90F2765C-D0DE-466C-8210-375B3AE053B6}" dt="2026-09-03T15:29:00.594" v="2843"/>
          <ac:inkMkLst>
            <pc:docMk/>
            <pc:sldMk cId="1984574239" sldId="446"/>
            <ac:inkMk id="78" creationId="{E2E30D7F-538E-0A8D-C924-736401A33FDC}"/>
          </ac:inkMkLst>
        </pc:inkChg>
        <pc:inkChg chg="add mod">
          <ac:chgData name="Paden, John D." userId="afe13863-2991-4154-9e07-6c5e9c7d7690" providerId="ADAL" clId="{90F2765C-D0DE-466C-8210-375B3AE053B6}" dt="2026-09-03T15:29:00.594" v="2843"/>
          <ac:inkMkLst>
            <pc:docMk/>
            <pc:sldMk cId="1984574239" sldId="446"/>
            <ac:inkMk id="79" creationId="{9DF0AC6C-BA46-9FB5-74D8-17B526C0D3D1}"/>
          </ac:inkMkLst>
        </pc:inkChg>
        <pc:inkChg chg="add mod">
          <ac:chgData name="Paden, John D." userId="afe13863-2991-4154-9e07-6c5e9c7d7690" providerId="ADAL" clId="{90F2765C-D0DE-466C-8210-375B3AE053B6}" dt="2026-09-03T15:29:08.095" v="2846"/>
          <ac:inkMkLst>
            <pc:docMk/>
            <pc:sldMk cId="1984574239" sldId="446"/>
            <ac:inkMk id="81" creationId="{FF89DAE4-0696-FB52-CB20-E5D61382B27B}"/>
          </ac:inkMkLst>
        </pc:inkChg>
        <pc:inkChg chg="add mod">
          <ac:chgData name="Paden, John D." userId="afe13863-2991-4154-9e07-6c5e9c7d7690" providerId="ADAL" clId="{90F2765C-D0DE-466C-8210-375B3AE053B6}" dt="2026-09-03T15:29:08.095" v="2846"/>
          <ac:inkMkLst>
            <pc:docMk/>
            <pc:sldMk cId="1984574239" sldId="446"/>
            <ac:inkMk id="82" creationId="{9F8F769C-BDE4-DAB2-B71F-5F8B808730A1}"/>
          </ac:inkMkLst>
        </pc:inkChg>
        <pc:inkChg chg="add mod">
          <ac:chgData name="Paden, John D." userId="afe13863-2991-4154-9e07-6c5e9c7d7690" providerId="ADAL" clId="{90F2765C-D0DE-466C-8210-375B3AE053B6}" dt="2026-09-03T15:30:31.674" v="2902"/>
          <ac:inkMkLst>
            <pc:docMk/>
            <pc:sldMk cId="1984574239" sldId="446"/>
            <ac:inkMk id="91" creationId="{3F567D3F-7840-8D5F-7B89-02BB0C366314}"/>
          </ac:inkMkLst>
        </pc:inkChg>
        <pc:inkChg chg="add mod">
          <ac:chgData name="Paden, John D." userId="afe13863-2991-4154-9e07-6c5e9c7d7690" providerId="ADAL" clId="{90F2765C-D0DE-466C-8210-375B3AE053B6}" dt="2026-09-03T15:30:31.674" v="2902"/>
          <ac:inkMkLst>
            <pc:docMk/>
            <pc:sldMk cId="1984574239" sldId="446"/>
            <ac:inkMk id="92" creationId="{2A95F4DF-16FA-E82E-4EB6-4AF0E274662D}"/>
          </ac:inkMkLst>
        </pc:inkChg>
        <pc:inkChg chg="add mod">
          <ac:chgData name="Paden, John D." userId="afe13863-2991-4154-9e07-6c5e9c7d7690" providerId="ADAL" clId="{90F2765C-D0DE-466C-8210-375B3AE053B6}" dt="2026-09-03T15:30:31.674" v="2902"/>
          <ac:inkMkLst>
            <pc:docMk/>
            <pc:sldMk cId="1984574239" sldId="446"/>
            <ac:inkMk id="93" creationId="{F159CADE-298A-539A-D789-8327E170B177}"/>
          </ac:inkMkLst>
        </pc:inkChg>
        <pc:inkChg chg="add mod">
          <ac:chgData name="Paden, John D." userId="afe13863-2991-4154-9e07-6c5e9c7d7690" providerId="ADAL" clId="{90F2765C-D0DE-466C-8210-375B3AE053B6}" dt="2026-09-03T15:30:31.674" v="2902"/>
          <ac:inkMkLst>
            <pc:docMk/>
            <pc:sldMk cId="1984574239" sldId="446"/>
            <ac:inkMk id="95" creationId="{63A35E1B-0D55-4677-9E5D-20060E9632FE}"/>
          </ac:inkMkLst>
        </pc:inkChg>
        <pc:inkChg chg="add mod">
          <ac:chgData name="Paden, John D." userId="afe13863-2991-4154-9e07-6c5e9c7d7690" providerId="ADAL" clId="{90F2765C-D0DE-466C-8210-375B3AE053B6}" dt="2026-09-03T15:30:31.674" v="2902"/>
          <ac:inkMkLst>
            <pc:docMk/>
            <pc:sldMk cId="1984574239" sldId="446"/>
            <ac:inkMk id="96" creationId="{43D19F7C-55DF-CE08-33DB-06D98659E907}"/>
          </ac:inkMkLst>
        </pc:inkChg>
        <pc:inkChg chg="add mod">
          <ac:chgData name="Paden, John D." userId="afe13863-2991-4154-9e07-6c5e9c7d7690" providerId="ADAL" clId="{90F2765C-D0DE-466C-8210-375B3AE053B6}" dt="2026-09-03T15:30:31.674" v="2902"/>
          <ac:inkMkLst>
            <pc:docMk/>
            <pc:sldMk cId="1984574239" sldId="446"/>
            <ac:inkMk id="97" creationId="{73B5A998-A772-217E-8B4D-AE7EC6C4941C}"/>
          </ac:inkMkLst>
        </pc:inkChg>
        <pc:inkChg chg="add mod">
          <ac:chgData name="Paden, John D." userId="afe13863-2991-4154-9e07-6c5e9c7d7690" providerId="ADAL" clId="{90F2765C-D0DE-466C-8210-375B3AE053B6}" dt="2026-09-03T15:30:31.674" v="2902"/>
          <ac:inkMkLst>
            <pc:docMk/>
            <pc:sldMk cId="1984574239" sldId="446"/>
            <ac:inkMk id="98" creationId="{B9851555-5951-FDD9-AA64-89DE89DBE096}"/>
          </ac:inkMkLst>
        </pc:inkChg>
        <pc:inkChg chg="add mod">
          <ac:chgData name="Paden, John D." userId="afe13863-2991-4154-9e07-6c5e9c7d7690" providerId="ADAL" clId="{90F2765C-D0DE-466C-8210-375B3AE053B6}" dt="2026-09-03T15:30:31.674" v="2902"/>
          <ac:inkMkLst>
            <pc:docMk/>
            <pc:sldMk cId="1984574239" sldId="446"/>
            <ac:inkMk id="100" creationId="{C786DF67-CDBC-FFA3-9773-51DF860AC19A}"/>
          </ac:inkMkLst>
        </pc:inkChg>
        <pc:inkChg chg="add">
          <ac:chgData name="Paden, John D." userId="afe13863-2991-4154-9e07-6c5e9c7d7690" providerId="ADAL" clId="{90F2765C-D0DE-466C-8210-375B3AE053B6}" dt="2026-09-03T15:30:31.062" v="2901" actId="9405"/>
          <ac:inkMkLst>
            <pc:docMk/>
            <pc:sldMk cId="1984574239" sldId="446"/>
            <ac:inkMk id="102" creationId="{6242040E-885F-6BF2-2134-AE6567943903}"/>
          </ac:inkMkLst>
        </pc:inkChg>
        <pc:inkChg chg="add">
          <ac:chgData name="Paden, John D." userId="afe13863-2991-4154-9e07-6c5e9c7d7690" providerId="ADAL" clId="{90F2765C-D0DE-466C-8210-375B3AE053B6}" dt="2026-09-03T15:30:32.101" v="2903" actId="9405"/>
          <ac:inkMkLst>
            <pc:docMk/>
            <pc:sldMk cId="1984574239" sldId="446"/>
            <ac:inkMk id="104" creationId="{C33388D4-C3D4-F606-97AE-01B7DBCFC16F}"/>
          </ac:inkMkLst>
        </pc:inkChg>
        <pc:inkChg chg="add mod">
          <ac:chgData name="Paden, John D." userId="afe13863-2991-4154-9e07-6c5e9c7d7690" providerId="ADAL" clId="{90F2765C-D0DE-466C-8210-375B3AE053B6}" dt="2026-09-03T15:31:02.746" v="2933"/>
          <ac:inkMkLst>
            <pc:docMk/>
            <pc:sldMk cId="1984574239" sldId="446"/>
            <ac:inkMk id="105" creationId="{F72A23B3-71A8-E105-2C6B-82FEB2AC186D}"/>
          </ac:inkMkLst>
        </pc:inkChg>
        <pc:inkChg chg="add mod">
          <ac:chgData name="Paden, John D." userId="afe13863-2991-4154-9e07-6c5e9c7d7690" providerId="ADAL" clId="{90F2765C-D0DE-466C-8210-375B3AE053B6}" dt="2026-09-03T15:30:51.377" v="2915"/>
          <ac:inkMkLst>
            <pc:docMk/>
            <pc:sldMk cId="1984574239" sldId="446"/>
            <ac:inkMk id="106" creationId="{A63FFD75-3089-F4F0-1578-9E5BEDB2E51F}"/>
          </ac:inkMkLst>
        </pc:inkChg>
        <pc:inkChg chg="add mod">
          <ac:chgData name="Paden, John D." userId="afe13863-2991-4154-9e07-6c5e9c7d7690" providerId="ADAL" clId="{90F2765C-D0DE-466C-8210-375B3AE053B6}" dt="2026-09-03T15:31:02.746" v="2933"/>
          <ac:inkMkLst>
            <pc:docMk/>
            <pc:sldMk cId="1984574239" sldId="446"/>
            <ac:inkMk id="107" creationId="{6C0E7FCA-387B-B1BE-87F8-36EE06870ABD}"/>
          </ac:inkMkLst>
        </pc:inkChg>
        <pc:inkChg chg="add mod">
          <ac:chgData name="Paden, John D." userId="afe13863-2991-4154-9e07-6c5e9c7d7690" providerId="ADAL" clId="{90F2765C-D0DE-466C-8210-375B3AE053B6}" dt="2026-09-03T15:31:02.746" v="2933"/>
          <ac:inkMkLst>
            <pc:docMk/>
            <pc:sldMk cId="1984574239" sldId="446"/>
            <ac:inkMk id="108" creationId="{AFF1A9FF-2C32-DC9C-2161-6042BD5C1FAA}"/>
          </ac:inkMkLst>
        </pc:inkChg>
        <pc:inkChg chg="add mod">
          <ac:chgData name="Paden, John D." userId="afe13863-2991-4154-9e07-6c5e9c7d7690" providerId="ADAL" clId="{90F2765C-D0DE-466C-8210-375B3AE053B6}" dt="2026-09-03T15:30:57.590" v="2926"/>
          <ac:inkMkLst>
            <pc:docMk/>
            <pc:sldMk cId="1984574239" sldId="446"/>
            <ac:inkMk id="109" creationId="{D8EE2D43-89FB-F861-7D57-918DA23052BA}"/>
          </ac:inkMkLst>
        </pc:inkChg>
        <pc:inkChg chg="add mod">
          <ac:chgData name="Paden, John D." userId="afe13863-2991-4154-9e07-6c5e9c7d7690" providerId="ADAL" clId="{90F2765C-D0DE-466C-8210-375B3AE053B6}" dt="2026-09-03T15:30:57.590" v="2926"/>
          <ac:inkMkLst>
            <pc:docMk/>
            <pc:sldMk cId="1984574239" sldId="446"/>
            <ac:inkMk id="111" creationId="{CBB5A599-39CC-4D90-FB92-D9678D26B7D9}"/>
          </ac:inkMkLst>
        </pc:inkChg>
        <pc:inkChg chg="add mod">
          <ac:chgData name="Paden, John D." userId="afe13863-2991-4154-9e07-6c5e9c7d7690" providerId="ADAL" clId="{90F2765C-D0DE-466C-8210-375B3AE053B6}" dt="2026-09-03T15:30:53.887" v="2918"/>
          <ac:inkMkLst>
            <pc:docMk/>
            <pc:sldMk cId="1984574239" sldId="446"/>
            <ac:inkMk id="112" creationId="{F3EEE938-9F16-2107-58C8-9642D2AD6354}"/>
          </ac:inkMkLst>
        </pc:inkChg>
        <pc:inkChg chg="add mod">
          <ac:chgData name="Paden, John D." userId="afe13863-2991-4154-9e07-6c5e9c7d7690" providerId="ADAL" clId="{90F2765C-D0DE-466C-8210-375B3AE053B6}" dt="2026-09-03T15:30:56.096" v="2923"/>
          <ac:inkMkLst>
            <pc:docMk/>
            <pc:sldMk cId="1984574239" sldId="446"/>
            <ac:inkMk id="113" creationId="{6DE3C948-8A3B-45DB-72D0-C5F4EA4C33EE}"/>
          </ac:inkMkLst>
        </pc:inkChg>
        <pc:inkChg chg="add">
          <ac:chgData name="Paden, John D." userId="afe13863-2991-4154-9e07-6c5e9c7d7690" providerId="ADAL" clId="{90F2765C-D0DE-466C-8210-375B3AE053B6}" dt="2026-09-03T15:30:50.382" v="2914" actId="9405"/>
          <ac:inkMkLst>
            <pc:docMk/>
            <pc:sldMk cId="1984574239" sldId="446"/>
            <ac:inkMk id="115" creationId="{306F74A2-001A-7C39-2CE9-EBAD12EEFD2A}"/>
          </ac:inkMkLst>
        </pc:inkChg>
        <pc:inkChg chg="add mod">
          <ac:chgData name="Paden, John D." userId="afe13863-2991-4154-9e07-6c5e9c7d7690" providerId="ADAL" clId="{90F2765C-D0DE-466C-8210-375B3AE053B6}" dt="2026-09-03T15:31:02.746" v="2933"/>
          <ac:inkMkLst>
            <pc:docMk/>
            <pc:sldMk cId="1984574239" sldId="446"/>
            <ac:inkMk id="117" creationId="{D9C198B6-1B9A-D165-2A96-9A71DCBA10E5}"/>
          </ac:inkMkLst>
        </pc:inkChg>
        <pc:inkChg chg="add mod">
          <ac:chgData name="Paden, John D." userId="afe13863-2991-4154-9e07-6c5e9c7d7690" providerId="ADAL" clId="{90F2765C-D0DE-466C-8210-375B3AE053B6}" dt="2026-09-03T15:30:57.590" v="2926"/>
          <ac:inkMkLst>
            <pc:docMk/>
            <pc:sldMk cId="1984574239" sldId="446"/>
            <ac:inkMk id="118" creationId="{A2BBC601-3394-B3A2-6F2B-8277411CF501}"/>
          </ac:inkMkLst>
        </pc:inkChg>
        <pc:inkChg chg="add mod">
          <ac:chgData name="Paden, John D." userId="afe13863-2991-4154-9e07-6c5e9c7d7690" providerId="ADAL" clId="{90F2765C-D0DE-466C-8210-375B3AE053B6}" dt="2026-09-03T15:30:57.590" v="2926"/>
          <ac:inkMkLst>
            <pc:docMk/>
            <pc:sldMk cId="1984574239" sldId="446"/>
            <ac:inkMk id="120" creationId="{4783A306-2A71-734E-F364-067F690FDA46}"/>
          </ac:inkMkLst>
        </pc:inkChg>
        <pc:inkChg chg="add">
          <ac:chgData name="Paden, John D." userId="afe13863-2991-4154-9e07-6c5e9c7d7690" providerId="ADAL" clId="{90F2765C-D0DE-466C-8210-375B3AE053B6}" dt="2026-09-03T15:30:54.498" v="2920" actId="9405"/>
          <ac:inkMkLst>
            <pc:docMk/>
            <pc:sldMk cId="1984574239" sldId="446"/>
            <ac:inkMk id="121" creationId="{AC511788-26DF-13D6-E09A-4E2550FC8E2B}"/>
          </ac:inkMkLst>
        </pc:inkChg>
        <pc:inkChg chg="add mod">
          <ac:chgData name="Paden, John D." userId="afe13863-2991-4154-9e07-6c5e9c7d7690" providerId="ADAL" clId="{90F2765C-D0DE-466C-8210-375B3AE053B6}" dt="2026-09-03T15:30:59.793" v="2930"/>
          <ac:inkMkLst>
            <pc:docMk/>
            <pc:sldMk cId="1984574239" sldId="446"/>
            <ac:inkMk id="122" creationId="{D0A6B559-8AF1-9A5F-EFEF-3731DB4652B6}"/>
          </ac:inkMkLst>
        </pc:inkChg>
        <pc:inkChg chg="add mod">
          <ac:chgData name="Paden, John D." userId="afe13863-2991-4154-9e07-6c5e9c7d7690" providerId="ADAL" clId="{90F2765C-D0DE-466C-8210-375B3AE053B6}" dt="2026-09-03T15:30:57.590" v="2926"/>
          <ac:inkMkLst>
            <pc:docMk/>
            <pc:sldMk cId="1984574239" sldId="446"/>
            <ac:inkMk id="123" creationId="{6AC785B1-679F-6AC4-9065-4B4AACBAB263}"/>
          </ac:inkMkLst>
        </pc:inkChg>
        <pc:inkChg chg="add mod">
          <ac:chgData name="Paden, John D." userId="afe13863-2991-4154-9e07-6c5e9c7d7690" providerId="ADAL" clId="{90F2765C-D0DE-466C-8210-375B3AE053B6}" dt="2026-09-03T15:31:02.746" v="2933"/>
          <ac:inkMkLst>
            <pc:docMk/>
            <pc:sldMk cId="1984574239" sldId="446"/>
            <ac:inkMk id="125" creationId="{80341682-A001-D728-3E93-AB4F855B19C6}"/>
          </ac:inkMkLst>
        </pc:inkChg>
        <pc:inkChg chg="add mod">
          <ac:chgData name="Paden, John D." userId="afe13863-2991-4154-9e07-6c5e9c7d7690" providerId="ADAL" clId="{90F2765C-D0DE-466C-8210-375B3AE053B6}" dt="2026-09-03T15:30:57.590" v="2926"/>
          <ac:inkMkLst>
            <pc:docMk/>
            <pc:sldMk cId="1984574239" sldId="446"/>
            <ac:inkMk id="126" creationId="{DD4B8DF5-BD3F-A3AE-6CC5-AC039122A61E}"/>
          </ac:inkMkLst>
        </pc:inkChg>
        <pc:inkChg chg="add mod">
          <ac:chgData name="Paden, John D." userId="afe13863-2991-4154-9e07-6c5e9c7d7690" providerId="ADAL" clId="{90F2765C-D0DE-466C-8210-375B3AE053B6}" dt="2026-09-03T15:31:02.746" v="2933"/>
          <ac:inkMkLst>
            <pc:docMk/>
            <pc:sldMk cId="1984574239" sldId="446"/>
            <ac:inkMk id="128" creationId="{4F1543E8-F5F4-FB1E-147D-9352DFBDB374}"/>
          </ac:inkMkLst>
        </pc:inkChg>
        <pc:inkChg chg="add">
          <ac:chgData name="Paden, John D." userId="afe13863-2991-4154-9e07-6c5e9c7d7690" providerId="ADAL" clId="{90F2765C-D0DE-466C-8210-375B3AE053B6}" dt="2026-09-03T15:30:58.174" v="2928" actId="9405"/>
          <ac:inkMkLst>
            <pc:docMk/>
            <pc:sldMk cId="1984574239" sldId="446"/>
            <ac:inkMk id="129" creationId="{10C5FDD7-B0DB-79EF-EE02-A32A83AD7C95}"/>
          </ac:inkMkLst>
        </pc:inkChg>
        <pc:inkChg chg="add mod">
          <ac:chgData name="Paden, John D." userId="afe13863-2991-4154-9e07-6c5e9c7d7690" providerId="ADAL" clId="{90F2765C-D0DE-466C-8210-375B3AE053B6}" dt="2026-09-03T15:31:02.746" v="2933"/>
          <ac:inkMkLst>
            <pc:docMk/>
            <pc:sldMk cId="1984574239" sldId="446"/>
            <ac:inkMk id="130" creationId="{C7B3296B-84C9-BCF8-DB90-F73CF0784D63}"/>
          </ac:inkMkLst>
        </pc:inkChg>
        <pc:inkChg chg="add mod">
          <ac:chgData name="Paden, John D." userId="afe13863-2991-4154-9e07-6c5e9c7d7690" providerId="ADAL" clId="{90F2765C-D0DE-466C-8210-375B3AE053B6}" dt="2026-09-03T15:31:02.746" v="2933"/>
          <ac:inkMkLst>
            <pc:docMk/>
            <pc:sldMk cId="1984574239" sldId="446"/>
            <ac:inkMk id="132" creationId="{2C45C86E-AF6D-577E-7F2D-E1F8868FBB03}"/>
          </ac:inkMkLst>
        </pc:inkChg>
        <pc:inkChg chg="add">
          <ac:chgData name="Paden, John D." userId="afe13863-2991-4154-9e07-6c5e9c7d7690" providerId="ADAL" clId="{90F2765C-D0DE-466C-8210-375B3AE053B6}" dt="2026-09-03T15:31:01.812" v="2932" actId="9405"/>
          <ac:inkMkLst>
            <pc:docMk/>
            <pc:sldMk cId="1984574239" sldId="446"/>
            <ac:inkMk id="133" creationId="{B30759D4-0426-EAB9-CA0B-85253E15F311}"/>
          </ac:inkMkLst>
        </pc:inkChg>
        <pc:inkChg chg="add">
          <ac:chgData name="Paden, John D." userId="afe13863-2991-4154-9e07-6c5e9c7d7690" providerId="ADAL" clId="{90F2765C-D0DE-466C-8210-375B3AE053B6}" dt="2026-09-03T15:33:52.685" v="2949" actId="9405"/>
          <ac:inkMkLst>
            <pc:docMk/>
            <pc:sldMk cId="1984574239" sldId="446"/>
            <ac:inkMk id="150" creationId="{F62B4CDE-508C-B572-ED3C-ADE3B6BC752C}"/>
          </ac:inkMkLst>
        </pc:inkChg>
        <pc:inkChg chg="add mod">
          <ac:chgData name="Paden, John D." userId="afe13863-2991-4154-9e07-6c5e9c7d7690" providerId="ADAL" clId="{90F2765C-D0DE-466C-8210-375B3AE053B6}" dt="2026-09-03T15:33:58.691" v="2958"/>
          <ac:inkMkLst>
            <pc:docMk/>
            <pc:sldMk cId="1984574239" sldId="446"/>
            <ac:inkMk id="151" creationId="{2AC2C6CB-C73C-2933-DAC5-3C8750769507}"/>
          </ac:inkMkLst>
        </pc:inkChg>
        <pc:inkChg chg="add mod">
          <ac:chgData name="Paden, John D." userId="afe13863-2991-4154-9e07-6c5e9c7d7690" providerId="ADAL" clId="{90F2765C-D0DE-466C-8210-375B3AE053B6}" dt="2026-09-03T15:33:58.691" v="2958"/>
          <ac:inkMkLst>
            <pc:docMk/>
            <pc:sldMk cId="1984574239" sldId="446"/>
            <ac:inkMk id="152" creationId="{91E3CF90-DF39-B549-210F-620028F30867}"/>
          </ac:inkMkLst>
        </pc:inkChg>
        <pc:inkChg chg="add mod">
          <ac:chgData name="Paden, John D." userId="afe13863-2991-4154-9e07-6c5e9c7d7690" providerId="ADAL" clId="{90F2765C-D0DE-466C-8210-375B3AE053B6}" dt="2026-09-03T15:33:58.691" v="2958"/>
          <ac:inkMkLst>
            <pc:docMk/>
            <pc:sldMk cId="1984574239" sldId="446"/>
            <ac:inkMk id="153" creationId="{0CCB507D-6333-B7CB-8B24-60B24556FF68}"/>
          </ac:inkMkLst>
        </pc:inkChg>
        <pc:inkChg chg="add mod">
          <ac:chgData name="Paden, John D." userId="afe13863-2991-4154-9e07-6c5e9c7d7690" providerId="ADAL" clId="{90F2765C-D0DE-466C-8210-375B3AE053B6}" dt="2026-09-03T15:33:58.691" v="2958"/>
          <ac:inkMkLst>
            <pc:docMk/>
            <pc:sldMk cId="1984574239" sldId="446"/>
            <ac:inkMk id="154" creationId="{D0551BC0-B30A-A79C-2516-F3129320E2EB}"/>
          </ac:inkMkLst>
        </pc:inkChg>
        <pc:inkChg chg="add mod">
          <ac:chgData name="Paden, John D." userId="afe13863-2991-4154-9e07-6c5e9c7d7690" providerId="ADAL" clId="{90F2765C-D0DE-466C-8210-375B3AE053B6}" dt="2026-09-03T15:33:58.691" v="2958"/>
          <ac:inkMkLst>
            <pc:docMk/>
            <pc:sldMk cId="1984574239" sldId="446"/>
            <ac:inkMk id="155" creationId="{35E59451-8A57-6DF5-5FF8-65D7B49068A1}"/>
          </ac:inkMkLst>
        </pc:inkChg>
        <pc:inkChg chg="add mod">
          <ac:chgData name="Paden, John D." userId="afe13863-2991-4154-9e07-6c5e9c7d7690" providerId="ADAL" clId="{90F2765C-D0DE-466C-8210-375B3AE053B6}" dt="2026-09-03T15:33:58.691" v="2958"/>
          <ac:inkMkLst>
            <pc:docMk/>
            <pc:sldMk cId="1984574239" sldId="446"/>
            <ac:inkMk id="156" creationId="{8E5F0575-B273-01E4-0B78-817E43D48879}"/>
          </ac:inkMkLst>
        </pc:inkChg>
        <pc:inkChg chg="add mod">
          <ac:chgData name="Paden, John D." userId="afe13863-2991-4154-9e07-6c5e9c7d7690" providerId="ADAL" clId="{90F2765C-D0DE-466C-8210-375B3AE053B6}" dt="2026-09-03T15:33:58.691" v="2958"/>
          <ac:inkMkLst>
            <pc:docMk/>
            <pc:sldMk cId="1984574239" sldId="446"/>
            <ac:inkMk id="157" creationId="{FCAD5589-B739-63B4-9822-7EE6D6BEF298}"/>
          </ac:inkMkLst>
        </pc:inkChg>
        <pc:inkChg chg="add mod">
          <ac:chgData name="Paden, John D." userId="afe13863-2991-4154-9e07-6c5e9c7d7690" providerId="ADAL" clId="{90F2765C-D0DE-466C-8210-375B3AE053B6}" dt="2026-09-03T15:33:58.691" v="2958"/>
          <ac:inkMkLst>
            <pc:docMk/>
            <pc:sldMk cId="1984574239" sldId="446"/>
            <ac:inkMk id="158" creationId="{D02C54D1-B87B-31AB-A00D-46277D3904D5}"/>
          </ac:inkMkLst>
        </pc:inkChg>
        <pc:inkChg chg="add">
          <ac:chgData name="Paden, John D." userId="afe13863-2991-4154-9e07-6c5e9c7d7690" providerId="ADAL" clId="{90F2765C-D0DE-466C-8210-375B3AE053B6}" dt="2026-09-03T15:34:01.600" v="2959" actId="9405"/>
          <ac:inkMkLst>
            <pc:docMk/>
            <pc:sldMk cId="1984574239" sldId="446"/>
            <ac:inkMk id="161" creationId="{B8CBE9A6-3F0F-286C-9663-111E5CE6377B}"/>
          </ac:inkMkLst>
        </pc:inkChg>
        <pc:inkChg chg="add mod">
          <ac:chgData name="Paden, John D." userId="afe13863-2991-4154-9e07-6c5e9c7d7690" providerId="ADAL" clId="{90F2765C-D0DE-466C-8210-375B3AE053B6}" dt="2026-09-03T15:37:04.586" v="3036"/>
          <ac:inkMkLst>
            <pc:docMk/>
            <pc:sldMk cId="1984574239" sldId="446"/>
            <ac:inkMk id="189" creationId="{A31DB25B-FFF6-0E80-8357-99B26EA6FFE5}"/>
          </ac:inkMkLst>
        </pc:inkChg>
        <pc:inkChg chg="add mod">
          <ac:chgData name="Paden, John D." userId="afe13863-2991-4154-9e07-6c5e9c7d7690" providerId="ADAL" clId="{90F2765C-D0DE-466C-8210-375B3AE053B6}" dt="2026-09-03T15:37:04.586" v="3036"/>
          <ac:inkMkLst>
            <pc:docMk/>
            <pc:sldMk cId="1984574239" sldId="446"/>
            <ac:inkMk id="190" creationId="{56CCEF59-716C-18EE-C278-5C767DF3E779}"/>
          </ac:inkMkLst>
        </pc:inkChg>
        <pc:inkChg chg="add">
          <ac:chgData name="Paden, John D." userId="afe13863-2991-4154-9e07-6c5e9c7d7690" providerId="ADAL" clId="{90F2765C-D0DE-466C-8210-375B3AE053B6}" dt="2026-09-03T15:36:56.938" v="3024" actId="9405"/>
          <ac:inkMkLst>
            <pc:docMk/>
            <pc:sldMk cId="1984574239" sldId="446"/>
            <ac:inkMk id="191" creationId="{3E777F58-B84A-D901-6907-0E5533ADE729}"/>
          </ac:inkMkLst>
        </pc:inkChg>
        <pc:inkChg chg="add mod">
          <ac:chgData name="Paden, John D." userId="afe13863-2991-4154-9e07-6c5e9c7d7690" providerId="ADAL" clId="{90F2765C-D0DE-466C-8210-375B3AE053B6}" dt="2026-09-03T15:37:04.586" v="3036"/>
          <ac:inkMkLst>
            <pc:docMk/>
            <pc:sldMk cId="1984574239" sldId="446"/>
            <ac:inkMk id="192" creationId="{9642276B-A9F1-1779-F113-986E92598EB9}"/>
          </ac:inkMkLst>
        </pc:inkChg>
        <pc:inkChg chg="add mod">
          <ac:chgData name="Paden, John D." userId="afe13863-2991-4154-9e07-6c5e9c7d7690" providerId="ADAL" clId="{90F2765C-D0DE-466C-8210-375B3AE053B6}" dt="2026-09-03T15:37:04.586" v="3036"/>
          <ac:inkMkLst>
            <pc:docMk/>
            <pc:sldMk cId="1984574239" sldId="446"/>
            <ac:inkMk id="193" creationId="{1D6057FB-DCE3-A2A9-EC08-7697053B8764}"/>
          </ac:inkMkLst>
        </pc:inkChg>
        <pc:inkChg chg="add">
          <ac:chgData name="Paden, John D." userId="afe13863-2991-4154-9e07-6c5e9c7d7690" providerId="ADAL" clId="{90F2765C-D0DE-466C-8210-375B3AE053B6}" dt="2026-09-03T15:36:58.752" v="3027" actId="9405"/>
          <ac:inkMkLst>
            <pc:docMk/>
            <pc:sldMk cId="1984574239" sldId="446"/>
            <ac:inkMk id="194" creationId="{8175F9D5-E955-7BCD-17E9-E03B4F4C537D}"/>
          </ac:inkMkLst>
        </pc:inkChg>
        <pc:inkChg chg="add mod">
          <ac:chgData name="Paden, John D." userId="afe13863-2991-4154-9e07-6c5e9c7d7690" providerId="ADAL" clId="{90F2765C-D0DE-466C-8210-375B3AE053B6}" dt="2026-09-03T15:37:04.586" v="3036"/>
          <ac:inkMkLst>
            <pc:docMk/>
            <pc:sldMk cId="1984574239" sldId="446"/>
            <ac:inkMk id="195" creationId="{C45306A3-C792-F34B-1021-5F8FD09DB361}"/>
          </ac:inkMkLst>
        </pc:inkChg>
        <pc:inkChg chg="add mod">
          <ac:chgData name="Paden, John D." userId="afe13863-2991-4154-9e07-6c5e9c7d7690" providerId="ADAL" clId="{90F2765C-D0DE-466C-8210-375B3AE053B6}" dt="2026-09-03T15:37:04.586" v="3036"/>
          <ac:inkMkLst>
            <pc:docMk/>
            <pc:sldMk cId="1984574239" sldId="446"/>
            <ac:inkMk id="196" creationId="{0E51B80B-D275-1E1D-00F6-48551D426FAA}"/>
          </ac:inkMkLst>
        </pc:inkChg>
        <pc:inkChg chg="add mod">
          <ac:chgData name="Paden, John D." userId="afe13863-2991-4154-9e07-6c5e9c7d7690" providerId="ADAL" clId="{90F2765C-D0DE-466C-8210-375B3AE053B6}" dt="2026-09-03T15:37:04.586" v="3036"/>
          <ac:inkMkLst>
            <pc:docMk/>
            <pc:sldMk cId="1984574239" sldId="446"/>
            <ac:inkMk id="197" creationId="{CE6168E2-70CE-25B7-735B-C62A4177AD7E}"/>
          </ac:inkMkLst>
        </pc:inkChg>
        <pc:inkChg chg="add mod">
          <ac:chgData name="Paden, John D." userId="afe13863-2991-4154-9e07-6c5e9c7d7690" providerId="ADAL" clId="{90F2765C-D0DE-466C-8210-375B3AE053B6}" dt="2026-09-03T15:37:04.586" v="3036"/>
          <ac:inkMkLst>
            <pc:docMk/>
            <pc:sldMk cId="1984574239" sldId="446"/>
            <ac:inkMk id="198" creationId="{54A0A7E8-426A-BD09-1E4D-86D48490B561}"/>
          </ac:inkMkLst>
        </pc:inkChg>
        <pc:inkChg chg="add">
          <ac:chgData name="Paden, John D." userId="afe13863-2991-4154-9e07-6c5e9c7d7690" providerId="ADAL" clId="{90F2765C-D0DE-466C-8210-375B3AE053B6}" dt="2026-09-03T15:37:01.996" v="3032" actId="9405"/>
          <ac:inkMkLst>
            <pc:docMk/>
            <pc:sldMk cId="1984574239" sldId="446"/>
            <ac:inkMk id="199" creationId="{05EEB82A-5BA9-9524-9EE0-01F6471C0BF5}"/>
          </ac:inkMkLst>
        </pc:inkChg>
        <pc:inkChg chg="add mod">
          <ac:chgData name="Paden, John D." userId="afe13863-2991-4154-9e07-6c5e9c7d7690" providerId="ADAL" clId="{90F2765C-D0DE-466C-8210-375B3AE053B6}" dt="2026-09-03T15:37:04.586" v="3036"/>
          <ac:inkMkLst>
            <pc:docMk/>
            <pc:sldMk cId="1984574239" sldId="446"/>
            <ac:inkMk id="200" creationId="{18120B23-03B3-C228-0550-D2665AB20F47}"/>
          </ac:inkMkLst>
        </pc:inkChg>
        <pc:inkChg chg="add">
          <ac:chgData name="Paden, John D." userId="afe13863-2991-4154-9e07-6c5e9c7d7690" providerId="ADAL" clId="{90F2765C-D0DE-466C-8210-375B3AE053B6}" dt="2026-09-03T15:37:03.358" v="3034" actId="9405"/>
          <ac:inkMkLst>
            <pc:docMk/>
            <pc:sldMk cId="1984574239" sldId="446"/>
            <ac:inkMk id="201" creationId="{3C4C35A2-3A5B-D6C6-0A2A-48DC26426334}"/>
          </ac:inkMkLst>
        </pc:inkChg>
        <pc:inkChg chg="add">
          <ac:chgData name="Paden, John D." userId="afe13863-2991-4154-9e07-6c5e9c7d7690" providerId="ADAL" clId="{90F2765C-D0DE-466C-8210-375B3AE053B6}" dt="2026-09-03T15:37:03.993" v="3035" actId="9405"/>
          <ac:inkMkLst>
            <pc:docMk/>
            <pc:sldMk cId="1984574239" sldId="446"/>
            <ac:inkMk id="202" creationId="{C91301B9-A802-145E-883A-F38051CF5FA1}"/>
          </ac:inkMkLst>
        </pc:inkChg>
        <pc:inkChg chg="add">
          <ac:chgData name="Paden, John D." userId="afe13863-2991-4154-9e07-6c5e9c7d7690" providerId="ADAL" clId="{90F2765C-D0DE-466C-8210-375B3AE053B6}" dt="2026-09-03T15:37:05.132" v="3037" actId="9405"/>
          <ac:inkMkLst>
            <pc:docMk/>
            <pc:sldMk cId="1984574239" sldId="446"/>
            <ac:inkMk id="204" creationId="{3C9306F7-F360-D682-882A-304A1AE00444}"/>
          </ac:inkMkLst>
        </pc:inkChg>
        <pc:inkChg chg="add mod">
          <ac:chgData name="Paden, John D." userId="afe13863-2991-4154-9e07-6c5e9c7d7690" providerId="ADAL" clId="{90F2765C-D0DE-466C-8210-375B3AE053B6}" dt="2026-09-03T15:37:08.072" v="3041"/>
          <ac:inkMkLst>
            <pc:docMk/>
            <pc:sldMk cId="1984574239" sldId="446"/>
            <ac:inkMk id="205" creationId="{FB92A1D8-2B27-EE7C-4EA9-8AB74B0D160C}"/>
          </ac:inkMkLst>
        </pc:inkChg>
        <pc:inkChg chg="add">
          <ac:chgData name="Paden, John D." userId="afe13863-2991-4154-9e07-6c5e9c7d7690" providerId="ADAL" clId="{90F2765C-D0DE-466C-8210-375B3AE053B6}" dt="2026-09-03T15:37:06.438" v="3039" actId="9405"/>
          <ac:inkMkLst>
            <pc:docMk/>
            <pc:sldMk cId="1984574239" sldId="446"/>
            <ac:inkMk id="206" creationId="{C810E629-B498-78D4-9FF3-FB1E20A4B7E9}"/>
          </ac:inkMkLst>
        </pc:inkChg>
        <pc:inkChg chg="add mod">
          <ac:chgData name="Paden, John D." userId="afe13863-2991-4154-9e07-6c5e9c7d7690" providerId="ADAL" clId="{90F2765C-D0DE-466C-8210-375B3AE053B6}" dt="2026-09-03T15:37:08.072" v="3041"/>
          <ac:inkMkLst>
            <pc:docMk/>
            <pc:sldMk cId="1984574239" sldId="446"/>
            <ac:inkMk id="207" creationId="{9871AF58-9CB0-3855-73BA-5A25D9B766CB}"/>
          </ac:inkMkLst>
        </pc:inkChg>
      </pc:sldChg>
      <pc:sldChg chg="delSp modSp add mod">
        <pc:chgData name="Paden, John D." userId="afe13863-2991-4154-9e07-6c5e9c7d7690" providerId="ADAL" clId="{90F2765C-D0DE-466C-8210-375B3AE053B6}" dt="2026-09-03T15:42:31.287" v="3236" actId="20577"/>
        <pc:sldMkLst>
          <pc:docMk/>
          <pc:sldMk cId="2050270496" sldId="447"/>
        </pc:sldMkLst>
        <pc:spChg chg="mod">
          <ac:chgData name="Paden, John D." userId="afe13863-2991-4154-9e07-6c5e9c7d7690" providerId="ADAL" clId="{90F2765C-D0DE-466C-8210-375B3AE053B6}" dt="2026-09-03T15:42:31.287" v="3236" actId="20577"/>
          <ac:spMkLst>
            <pc:docMk/>
            <pc:sldMk cId="2050270496" sldId="447"/>
            <ac:spMk id="3" creationId="{5521391A-3BEF-9EC4-1139-15C4D0D643CE}"/>
          </ac:spMkLst>
        </pc:spChg>
      </pc:sldChg>
      <pc:sldChg chg="addSp delSp modSp add mod">
        <pc:chgData name="Paden, John D." userId="afe13863-2991-4154-9e07-6c5e9c7d7690" providerId="ADAL" clId="{90F2765C-D0DE-466C-8210-375B3AE053B6}" dt="2026-09-08T17:05:47.181" v="5411" actId="20577"/>
        <pc:sldMkLst>
          <pc:docMk/>
          <pc:sldMk cId="4278309311" sldId="448"/>
        </pc:sldMkLst>
        <pc:spChg chg="mod">
          <ac:chgData name="Paden, John D." userId="afe13863-2991-4154-9e07-6c5e9c7d7690" providerId="ADAL" clId="{90F2765C-D0DE-466C-8210-375B3AE053B6}" dt="2026-09-08T17:05:47.181" v="5411" actId="20577"/>
          <ac:spMkLst>
            <pc:docMk/>
            <pc:sldMk cId="4278309311" sldId="448"/>
            <ac:spMk id="3" creationId="{81493695-EDFD-E5C9-94C0-BFE1946B2307}"/>
          </ac:spMkLst>
        </pc:spChg>
        <pc:spChg chg="add mod">
          <ac:chgData name="Paden, John D." userId="afe13863-2991-4154-9e07-6c5e9c7d7690" providerId="ADAL" clId="{90F2765C-D0DE-466C-8210-375B3AE053B6}" dt="2026-09-08T17:03:45.515" v="5302" actId="1076"/>
          <ac:spMkLst>
            <pc:docMk/>
            <pc:sldMk cId="4278309311" sldId="448"/>
            <ac:spMk id="11" creationId="{CCB20D90-872A-D481-4CFF-922E5A78EE59}"/>
          </ac:spMkLst>
        </pc:spChg>
      </pc:sldChg>
      <pc:sldChg chg="addSp delSp modSp new mod delAnim modAnim">
        <pc:chgData name="Paden, John D." userId="afe13863-2991-4154-9e07-6c5e9c7d7690" providerId="ADAL" clId="{90F2765C-D0DE-466C-8210-375B3AE053B6}" dt="2026-09-03T19:03:49.170" v="3986" actId="1076"/>
        <pc:sldMkLst>
          <pc:docMk/>
          <pc:sldMk cId="2537486174" sldId="449"/>
        </pc:sldMkLst>
        <pc:spChg chg="add mod">
          <ac:chgData name="Paden, John D." userId="afe13863-2991-4154-9e07-6c5e9c7d7690" providerId="ADAL" clId="{90F2765C-D0DE-466C-8210-375B3AE053B6}" dt="2026-09-03T19:03:49.170" v="3986" actId="1076"/>
          <ac:spMkLst>
            <pc:docMk/>
            <pc:sldMk cId="2537486174" sldId="449"/>
            <ac:spMk id="3" creationId="{A31B20BB-2709-E547-3FD6-A385AC69AF8E}"/>
          </ac:spMkLst>
        </pc:spChg>
        <pc:spChg chg="add mod">
          <ac:chgData name="Paden, John D." userId="afe13863-2991-4154-9e07-6c5e9c7d7690" providerId="ADAL" clId="{90F2765C-D0DE-466C-8210-375B3AE053B6}" dt="2026-09-03T19:03:33.338" v="3983" actId="1038"/>
          <ac:spMkLst>
            <pc:docMk/>
            <pc:sldMk cId="2537486174" sldId="449"/>
            <ac:spMk id="4" creationId="{53871139-D65A-EFFC-40EB-34302848DCA4}"/>
          </ac:spMkLst>
        </pc:spChg>
        <pc:spChg chg="add mod">
          <ac:chgData name="Paden, John D." userId="afe13863-2991-4154-9e07-6c5e9c7d7690" providerId="ADAL" clId="{90F2765C-D0DE-466C-8210-375B3AE053B6}" dt="2026-09-03T19:02:13.083" v="3873" actId="27636"/>
          <ac:spMkLst>
            <pc:docMk/>
            <pc:sldMk cId="2537486174" sldId="449"/>
            <ac:spMk id="5" creationId="{F9766D09-3C0F-BBFE-4B0B-DEB1811F2FB4}"/>
          </ac:spMkLst>
        </pc:spChg>
        <pc:spChg chg="add mod">
          <ac:chgData name="Paden, John D." userId="afe13863-2991-4154-9e07-6c5e9c7d7690" providerId="ADAL" clId="{90F2765C-D0DE-466C-8210-375B3AE053B6}" dt="2026-09-03T19:02:34.143" v="3920" actId="20577"/>
          <ac:spMkLst>
            <pc:docMk/>
            <pc:sldMk cId="2537486174" sldId="449"/>
            <ac:spMk id="6" creationId="{EB565E5C-212F-59E0-A005-F913D16A562E}"/>
          </ac:spMkLst>
        </pc:spChg>
        <pc:spChg chg="add mod">
          <ac:chgData name="Paden, John D." userId="afe13863-2991-4154-9e07-6c5e9c7d7690" providerId="ADAL" clId="{90F2765C-D0DE-466C-8210-375B3AE053B6}" dt="2026-09-03T16:10:33.479" v="3639"/>
          <ac:spMkLst>
            <pc:docMk/>
            <pc:sldMk cId="2537486174" sldId="449"/>
            <ac:spMk id="7" creationId="{42206D03-B170-2860-1F7F-6ADD32629CB2}"/>
          </ac:spMkLst>
        </pc:spChg>
        <pc:spChg chg="add mod">
          <ac:chgData name="Paden, John D." userId="afe13863-2991-4154-9e07-6c5e9c7d7690" providerId="ADAL" clId="{90F2765C-D0DE-466C-8210-375B3AE053B6}" dt="2026-09-03T19:02:46.142" v="3948" actId="20577"/>
          <ac:spMkLst>
            <pc:docMk/>
            <pc:sldMk cId="2537486174" sldId="449"/>
            <ac:spMk id="8" creationId="{2A1AEFCA-7D1A-A125-2BC7-6B2A201D1091}"/>
          </ac:spMkLst>
        </pc:spChg>
        <pc:picChg chg="add mod">
          <ac:chgData name="Paden, John D." userId="afe13863-2991-4154-9e07-6c5e9c7d7690" providerId="ADAL" clId="{90F2765C-D0DE-466C-8210-375B3AE053B6}" dt="2026-09-03T16:32:05.033" v="3670" actId="14100"/>
          <ac:picMkLst>
            <pc:docMk/>
            <pc:sldMk cId="2537486174" sldId="449"/>
            <ac:picMk id="13" creationId="{00777575-4A09-7665-48B1-C08090BE8C8D}"/>
          </ac:picMkLst>
        </pc:picChg>
        <pc:cxnChg chg="add del mod">
          <ac:chgData name="Paden, John D." userId="afe13863-2991-4154-9e07-6c5e9c7d7690" providerId="ADAL" clId="{90F2765C-D0DE-466C-8210-375B3AE053B6}" dt="2026-09-03T19:03:25.387" v="3953" actId="1076"/>
          <ac:cxnSpMkLst>
            <pc:docMk/>
            <pc:sldMk cId="2537486174" sldId="449"/>
            <ac:cxnSpMk id="10" creationId="{D84D0D01-45F7-3C3B-411F-A51614B578C5}"/>
          </ac:cxnSpMkLst>
        </pc:cxnChg>
        <pc:cxnChg chg="add mod">
          <ac:chgData name="Paden, John D." userId="afe13863-2991-4154-9e07-6c5e9c7d7690" providerId="ADAL" clId="{90F2765C-D0DE-466C-8210-375B3AE053B6}" dt="2026-09-03T19:03:33.338" v="3983" actId="1038"/>
          <ac:cxnSpMkLst>
            <pc:docMk/>
            <pc:sldMk cId="2537486174" sldId="449"/>
            <ac:cxnSpMk id="11" creationId="{03980995-2D02-C5D6-7FE5-3ABCADA5F33C}"/>
          </ac:cxnSpMkLst>
        </pc:cxnChg>
        <pc:cxnChg chg="add mod">
          <ac:chgData name="Paden, John D." userId="afe13863-2991-4154-9e07-6c5e9c7d7690" providerId="ADAL" clId="{90F2765C-D0DE-466C-8210-375B3AE053B6}" dt="2026-09-03T19:03:40.285" v="3984" actId="571"/>
          <ac:cxnSpMkLst>
            <pc:docMk/>
            <pc:sldMk cId="2537486174" sldId="449"/>
            <ac:cxnSpMk id="12" creationId="{9E851CBD-BBCD-E0D8-44E7-27CD7569A072}"/>
          </ac:cxnSpMkLst>
        </pc:cxnChg>
        <pc:cxnChg chg="add mod">
          <ac:chgData name="Paden, John D." userId="afe13863-2991-4154-9e07-6c5e9c7d7690" providerId="ADAL" clId="{90F2765C-D0DE-466C-8210-375B3AE053B6}" dt="2026-09-03T19:03:43.212" v="3985" actId="571"/>
          <ac:cxnSpMkLst>
            <pc:docMk/>
            <pc:sldMk cId="2537486174" sldId="449"/>
            <ac:cxnSpMk id="14" creationId="{9AFDC612-B4FF-BE7D-62FF-7B52F10AD187}"/>
          </ac:cxnSpMkLst>
        </pc:cxnChg>
      </pc:sldChg>
      <pc:sldChg chg="add">
        <pc:chgData name="Paden, John D." userId="afe13863-2991-4154-9e07-6c5e9c7d7690" providerId="ADAL" clId="{90F2765C-D0DE-466C-8210-375B3AE053B6}" dt="2026-09-03T16:27:24.048" v="3653"/>
        <pc:sldMkLst>
          <pc:docMk/>
          <pc:sldMk cId="3245436372" sldId="450"/>
        </pc:sldMkLst>
      </pc:sldChg>
      <pc:sldChg chg="addSp delSp modSp new mod modClrScheme chgLayout">
        <pc:chgData name="Paden, John D." userId="afe13863-2991-4154-9e07-6c5e9c7d7690" providerId="ADAL" clId="{90F2765C-D0DE-466C-8210-375B3AE053B6}" dt="2026-09-08T16:57:46.102" v="5101" actId="14100"/>
        <pc:sldMkLst>
          <pc:docMk/>
          <pc:sldMk cId="1718337626" sldId="451"/>
        </pc:sldMkLst>
        <pc:spChg chg="mod ord">
          <ac:chgData name="Paden, John D." userId="afe13863-2991-4154-9e07-6c5e9c7d7690" providerId="ADAL" clId="{90F2765C-D0DE-466C-8210-375B3AE053B6}" dt="2026-09-08T16:19:42.296" v="4417" actId="700"/>
          <ac:spMkLst>
            <pc:docMk/>
            <pc:sldMk cId="1718337626" sldId="451"/>
            <ac:spMk id="2" creationId="{5162EC2F-9572-A132-A04E-7CBAE271837D}"/>
          </ac:spMkLst>
        </pc:spChg>
        <pc:spChg chg="add mod">
          <ac:chgData name="Paden, John D." userId="afe13863-2991-4154-9e07-6c5e9c7d7690" providerId="ADAL" clId="{90F2765C-D0DE-466C-8210-375B3AE053B6}" dt="2026-09-08T16:57:46.102" v="5101" actId="14100"/>
          <ac:spMkLst>
            <pc:docMk/>
            <pc:sldMk cId="1718337626" sldId="451"/>
            <ac:spMk id="11" creationId="{6BBD5DD2-4FEE-DE59-B1FC-0C325E3BBEF3}"/>
          </ac:spMkLst>
        </pc:spChg>
        <pc:picChg chg="add mod ord">
          <ac:chgData name="Paden, John D." userId="afe13863-2991-4154-9e07-6c5e9c7d7690" providerId="ADAL" clId="{90F2765C-D0DE-466C-8210-375B3AE053B6}" dt="2026-09-08T16:19:44.141" v="4418" actId="22"/>
          <ac:picMkLst>
            <pc:docMk/>
            <pc:sldMk cId="1718337626" sldId="451"/>
            <ac:picMk id="7" creationId="{6929B5C7-E3E4-BA02-18C5-B60D4F5B9038}"/>
          </ac:picMkLst>
        </pc:picChg>
        <pc:picChg chg="add mod ord">
          <ac:chgData name="Paden, John D." userId="afe13863-2991-4154-9e07-6c5e9c7d7690" providerId="ADAL" clId="{90F2765C-D0DE-466C-8210-375B3AE053B6}" dt="2026-09-08T16:19:50.926" v="4419" actId="22"/>
          <ac:picMkLst>
            <pc:docMk/>
            <pc:sldMk cId="1718337626" sldId="451"/>
            <ac:picMk id="9" creationId="{ED299F33-6876-97E0-CB24-B4C874459EBC}"/>
          </ac:picMkLst>
        </pc:picChg>
      </pc:sldChg>
      <pc:sldChg chg="addSp delSp modSp add mod modClrScheme chgLayout">
        <pc:chgData name="Paden, John D." userId="afe13863-2991-4154-9e07-6c5e9c7d7690" providerId="ADAL" clId="{90F2765C-D0DE-466C-8210-375B3AE053B6}" dt="2026-09-08T16:51:41.575" v="5095" actId="20577"/>
        <pc:sldMkLst>
          <pc:docMk/>
          <pc:sldMk cId="3278156788" sldId="452"/>
        </pc:sldMkLst>
        <pc:spChg chg="mod ord">
          <ac:chgData name="Paden, John D." userId="afe13863-2991-4154-9e07-6c5e9c7d7690" providerId="ADAL" clId="{90F2765C-D0DE-466C-8210-375B3AE053B6}" dt="2026-09-08T16:51:41.575" v="5095" actId="20577"/>
          <ac:spMkLst>
            <pc:docMk/>
            <pc:sldMk cId="3278156788" sldId="452"/>
            <ac:spMk id="2" creationId="{C43AEDBC-42A8-889A-AC66-F5BE1D638D37}"/>
          </ac:spMkLst>
        </pc:spChg>
        <pc:picChg chg="add mod ord">
          <ac:chgData name="Paden, John D." userId="afe13863-2991-4154-9e07-6c5e9c7d7690" providerId="ADAL" clId="{90F2765C-D0DE-466C-8210-375B3AE053B6}" dt="2026-09-08T16:51:27.870" v="5063" actId="22"/>
          <ac:picMkLst>
            <pc:docMk/>
            <pc:sldMk cId="3278156788" sldId="452"/>
            <ac:picMk id="15" creationId="{CFAA2CEA-5A39-E25C-74BC-D8ADCC885276}"/>
          </ac:picMkLst>
        </pc:picChg>
      </pc:sldChg>
      <pc:sldChg chg="addSp delSp modSp add mod delAnim modAnim">
        <pc:chgData name="Paden, John D." userId="afe13863-2991-4154-9e07-6c5e9c7d7690" providerId="ADAL" clId="{90F2765C-D0DE-466C-8210-375B3AE053B6}" dt="2026-09-08T16:48:12.212" v="5061"/>
        <pc:sldMkLst>
          <pc:docMk/>
          <pc:sldMk cId="1229529977" sldId="453"/>
        </pc:sldMkLst>
        <pc:spChg chg="mod">
          <ac:chgData name="Paden, John D." userId="afe13863-2991-4154-9e07-6c5e9c7d7690" providerId="ADAL" clId="{90F2765C-D0DE-466C-8210-375B3AE053B6}" dt="2026-09-08T16:39:02.657" v="4669" actId="20577"/>
          <ac:spMkLst>
            <pc:docMk/>
            <pc:sldMk cId="1229529977" sldId="453"/>
            <ac:spMk id="2" creationId="{28999F5D-D893-CD77-CE11-DB2F29846F62}"/>
          </ac:spMkLst>
        </pc:spChg>
        <pc:picChg chg="add mod">
          <ac:chgData name="Paden, John D." userId="afe13863-2991-4154-9e07-6c5e9c7d7690" providerId="ADAL" clId="{90F2765C-D0DE-466C-8210-375B3AE053B6}" dt="2026-09-08T16:48:12.212" v="5061"/>
          <ac:picMkLst>
            <pc:docMk/>
            <pc:sldMk cId="1229529977" sldId="453"/>
            <ac:picMk id="12" creationId="{26AD1726-77F5-7339-6DF1-B7F273B1BD73}"/>
          </ac:picMkLst>
        </pc:picChg>
      </pc:sldChg>
      <pc:sldChg chg="addSp delSp modSp new mod modAnim">
        <pc:chgData name="Paden, John D." userId="afe13863-2991-4154-9e07-6c5e9c7d7690" providerId="ADAL" clId="{90F2765C-D0DE-466C-8210-375B3AE053B6}" dt="2026-09-08T16:56:20.115" v="5096"/>
        <pc:sldMkLst>
          <pc:docMk/>
          <pc:sldMk cId="3590119183" sldId="454"/>
        </pc:sldMkLst>
        <pc:spChg chg="mod">
          <ac:chgData name="Paden, John D." userId="afe13863-2991-4154-9e07-6c5e9c7d7690" providerId="ADAL" clId="{90F2765C-D0DE-466C-8210-375B3AE053B6}" dt="2026-09-08T16:40:26.950" v="4861" actId="14100"/>
          <ac:spMkLst>
            <pc:docMk/>
            <pc:sldMk cId="3590119183" sldId="454"/>
            <ac:spMk id="2" creationId="{3D4B07F3-6ED4-E4AA-6018-31D3DC904D5F}"/>
          </ac:spMkLst>
        </pc:spChg>
        <pc:picChg chg="add mod">
          <ac:chgData name="Paden, John D." userId="afe13863-2991-4154-9e07-6c5e9c7d7690" providerId="ADAL" clId="{90F2765C-D0DE-466C-8210-375B3AE053B6}" dt="2026-09-08T16:56:20.115" v="5096"/>
          <ac:picMkLst>
            <pc:docMk/>
            <pc:sldMk cId="3590119183" sldId="454"/>
            <ac:picMk id="4" creationId="{18F6794C-B361-BB3F-BE22-1431696EC460}"/>
          </ac:picMkLst>
        </pc:picChg>
      </pc:sldChg>
      <pc:sldChg chg="addSp delSp modSp new mod modClrScheme chgLayout">
        <pc:chgData name="Paden, John D." userId="afe13863-2991-4154-9e07-6c5e9c7d7690" providerId="ADAL" clId="{90F2765C-D0DE-466C-8210-375B3AE053B6}" dt="2026-09-17T20:36:16.246" v="5616" actId="14100"/>
        <pc:sldMkLst>
          <pc:docMk/>
          <pc:sldMk cId="3771183174" sldId="456"/>
        </pc:sldMkLst>
        <pc:spChg chg="mod ord">
          <ac:chgData name="Paden, John D." userId="afe13863-2991-4154-9e07-6c5e9c7d7690" providerId="ADAL" clId="{90F2765C-D0DE-466C-8210-375B3AE053B6}" dt="2026-09-08T17:06:56.351" v="5522" actId="700"/>
          <ac:spMkLst>
            <pc:docMk/>
            <pc:sldMk cId="3771183174" sldId="456"/>
            <ac:spMk id="2" creationId="{4F0F72ED-9A29-DA68-9340-3BBC45F6A1A2}"/>
          </ac:spMkLst>
        </pc:spChg>
        <pc:spChg chg="add del mod">
          <ac:chgData name="Paden, John D." userId="afe13863-2991-4154-9e07-6c5e9c7d7690" providerId="ADAL" clId="{90F2765C-D0DE-466C-8210-375B3AE053B6}" dt="2026-09-17T20:35:54.256" v="5610" actId="22"/>
          <ac:spMkLst>
            <pc:docMk/>
            <pc:sldMk cId="3771183174" sldId="456"/>
            <ac:spMk id="4" creationId="{304A87D0-D838-4634-9D41-BD8D085023FA}"/>
          </ac:spMkLst>
        </pc:spChg>
        <pc:spChg chg="add del mod">
          <ac:chgData name="Paden, John D." userId="afe13863-2991-4154-9e07-6c5e9c7d7690" providerId="ADAL" clId="{90F2765C-D0DE-466C-8210-375B3AE053B6}" dt="2026-09-17T20:36:04.234" v="5612" actId="22"/>
          <ac:spMkLst>
            <pc:docMk/>
            <pc:sldMk cId="3771183174" sldId="456"/>
            <ac:spMk id="10" creationId="{7B701F1F-7B7B-4291-6A23-90C131B204F5}"/>
          </ac:spMkLst>
        </pc:spChg>
        <pc:picChg chg="add mod ord">
          <ac:chgData name="Paden, John D." userId="afe13863-2991-4154-9e07-6c5e9c7d7690" providerId="ADAL" clId="{90F2765C-D0DE-466C-8210-375B3AE053B6}" dt="2026-09-17T20:36:10.429" v="5614" actId="1076"/>
          <ac:picMkLst>
            <pc:docMk/>
            <pc:sldMk cId="3771183174" sldId="456"/>
            <ac:picMk id="6" creationId="{485967D9-7E05-6B46-057E-AD851E947099}"/>
          </ac:picMkLst>
        </pc:picChg>
        <pc:picChg chg="add del mod ord">
          <ac:chgData name="Paden, John D." userId="afe13863-2991-4154-9e07-6c5e9c7d7690" providerId="ADAL" clId="{90F2765C-D0DE-466C-8210-375B3AE053B6}" dt="2026-09-17T20:35:16.706" v="5605" actId="478"/>
          <ac:picMkLst>
            <pc:docMk/>
            <pc:sldMk cId="3771183174" sldId="456"/>
            <ac:picMk id="7" creationId="{C08E3C5C-05FF-4D72-52E2-97FA3134B038}"/>
          </ac:picMkLst>
        </pc:picChg>
        <pc:picChg chg="add del mod ord">
          <ac:chgData name="Paden, John D." userId="afe13863-2991-4154-9e07-6c5e9c7d7690" providerId="ADAL" clId="{90F2765C-D0DE-466C-8210-375B3AE053B6}" dt="2026-09-17T20:36:02.835" v="5611" actId="478"/>
          <ac:picMkLst>
            <pc:docMk/>
            <pc:sldMk cId="3771183174" sldId="456"/>
            <ac:picMk id="9" creationId="{126B8D5B-2D8F-DC9A-C3C4-17F9BC46A619}"/>
          </ac:picMkLst>
        </pc:picChg>
        <pc:picChg chg="add mod ord">
          <ac:chgData name="Paden, John D." userId="afe13863-2991-4154-9e07-6c5e9c7d7690" providerId="ADAL" clId="{90F2765C-D0DE-466C-8210-375B3AE053B6}" dt="2026-09-17T20:36:16.246" v="5616" actId="14100"/>
          <ac:picMkLst>
            <pc:docMk/>
            <pc:sldMk cId="3771183174" sldId="456"/>
            <ac:picMk id="12" creationId="{CE135AE9-583C-4B59-E8E9-BD820FF362A0}"/>
          </ac:picMkLst>
        </pc:picChg>
      </pc:sldChg>
      <pc:sldChg chg="modSp new mod">
        <pc:chgData name="Paden, John D." userId="afe13863-2991-4154-9e07-6c5e9c7d7690" providerId="ADAL" clId="{90F2765C-D0DE-466C-8210-375B3AE053B6}" dt="2026-09-08T17:01:39.141" v="5248" actId="20577"/>
        <pc:sldMkLst>
          <pc:docMk/>
          <pc:sldMk cId="151726960" sldId="457"/>
        </pc:sldMkLst>
        <pc:spChg chg="mod">
          <ac:chgData name="Paden, John D." userId="afe13863-2991-4154-9e07-6c5e9c7d7690" providerId="ADAL" clId="{90F2765C-D0DE-466C-8210-375B3AE053B6}" dt="2026-09-08T17:01:39.141" v="5248" actId="20577"/>
          <ac:spMkLst>
            <pc:docMk/>
            <pc:sldMk cId="151726960" sldId="457"/>
            <ac:spMk id="2" creationId="{0BF3166E-80FC-4C89-C679-CDF182DDFE10}"/>
          </ac:spMkLst>
        </pc:spChg>
      </pc:sldChg>
      <pc:sldChg chg="addSp delSp modSp add">
        <pc:chgData name="Paden, John D." userId="afe13863-2991-4154-9e07-6c5e9c7d7690" providerId="ADAL" clId="{90F2765C-D0DE-466C-8210-375B3AE053B6}" dt="2026-09-08T17:10:28.991" v="5550"/>
        <pc:sldMkLst>
          <pc:docMk/>
          <pc:sldMk cId="3765902314" sldId="458"/>
        </pc:sldMkLst>
        <pc:picChg chg="add mod">
          <ac:chgData name="Paden, John D." userId="afe13863-2991-4154-9e07-6c5e9c7d7690" providerId="ADAL" clId="{90F2765C-D0DE-466C-8210-375B3AE053B6}" dt="2026-09-08T17:10:28.991" v="5550"/>
          <ac:picMkLst>
            <pc:docMk/>
            <pc:sldMk cId="3765902314" sldId="458"/>
            <ac:picMk id="4" creationId="{7F26AE5E-6163-3F7A-2872-B7B41F8FCC29}"/>
          </ac:picMkLst>
        </pc:picChg>
      </pc:sldChg>
      <pc:sldChg chg="delSp modSp add mod ord">
        <pc:chgData name="Paden, John D." userId="afe13863-2991-4154-9e07-6c5e9c7d7690" providerId="ADAL" clId="{90F2765C-D0DE-466C-8210-375B3AE053B6}" dt="2026-09-08T17:06:37.465" v="5521"/>
        <pc:sldMkLst>
          <pc:docMk/>
          <pc:sldMk cId="3647174713" sldId="459"/>
        </pc:sldMkLst>
        <pc:spChg chg="mod">
          <ac:chgData name="Paden, John D." userId="afe13863-2991-4154-9e07-6c5e9c7d7690" providerId="ADAL" clId="{90F2765C-D0DE-466C-8210-375B3AE053B6}" dt="2026-09-08T17:06:30.842" v="5518" actId="5793"/>
          <ac:spMkLst>
            <pc:docMk/>
            <pc:sldMk cId="3647174713" sldId="459"/>
            <ac:spMk id="3" creationId="{F01C4DA9-BC74-4487-20C9-22CB32C27567}"/>
          </ac:spMkLst>
        </pc:spChg>
        <pc:spChg chg="mod">
          <ac:chgData name="Paden, John D." userId="afe13863-2991-4154-9e07-6c5e9c7d7690" providerId="ADAL" clId="{90F2765C-D0DE-466C-8210-375B3AE053B6}" dt="2026-09-08T17:06:34.194" v="5519" actId="1076"/>
          <ac:spMkLst>
            <pc:docMk/>
            <pc:sldMk cId="3647174713" sldId="459"/>
            <ac:spMk id="5" creationId="{19E0505B-AFB8-2699-29A0-BF05079725FC}"/>
          </ac:spMkLst>
        </pc:spChg>
      </pc:sldChg>
      <pc:sldChg chg="addSp delSp modSp new mod modClrScheme chgLayout">
        <pc:chgData name="Paden, John D." userId="afe13863-2991-4154-9e07-6c5e9c7d7690" providerId="ADAL" clId="{90F2765C-D0DE-466C-8210-375B3AE053B6}" dt="2026-09-08T17:08:25.941" v="5539" actId="22"/>
        <pc:sldMkLst>
          <pc:docMk/>
          <pc:sldMk cId="771084596" sldId="460"/>
        </pc:sldMkLst>
        <pc:spChg chg="mod ord">
          <ac:chgData name="Paden, John D." userId="afe13863-2991-4154-9e07-6c5e9c7d7690" providerId="ADAL" clId="{90F2765C-D0DE-466C-8210-375B3AE053B6}" dt="2026-09-08T17:08:09.794" v="5538" actId="700"/>
          <ac:spMkLst>
            <pc:docMk/>
            <pc:sldMk cId="771084596" sldId="460"/>
            <ac:spMk id="2" creationId="{9D1DC6F2-A3FE-E48D-C5B5-4B1CCAB287D4}"/>
          </ac:spMkLst>
        </pc:spChg>
        <pc:picChg chg="add mod ord">
          <ac:chgData name="Paden, John D." userId="afe13863-2991-4154-9e07-6c5e9c7d7690" providerId="ADAL" clId="{90F2765C-D0DE-466C-8210-375B3AE053B6}" dt="2026-09-08T17:08:25.941" v="5539" actId="22"/>
          <ac:picMkLst>
            <pc:docMk/>
            <pc:sldMk cId="771084596" sldId="460"/>
            <ac:picMk id="7" creationId="{BA427D11-4431-C410-8A12-C147DFE57B37}"/>
          </ac:picMkLst>
        </pc:picChg>
      </pc:sldChg>
      <pc:sldChg chg="addSp delSp modSp new mod">
        <pc:chgData name="Paden, John D." userId="afe13863-2991-4154-9e07-6c5e9c7d7690" providerId="ADAL" clId="{90F2765C-D0DE-466C-8210-375B3AE053B6}" dt="2026-09-17T20:37:07.975" v="5620" actId="22"/>
        <pc:sldMkLst>
          <pc:docMk/>
          <pc:sldMk cId="262838320" sldId="461"/>
        </pc:sldMkLst>
        <pc:spChg chg="add del mod">
          <ac:chgData name="Paden, John D." userId="afe13863-2991-4154-9e07-6c5e9c7d7690" providerId="ADAL" clId="{90F2765C-D0DE-466C-8210-375B3AE053B6}" dt="2026-09-17T20:37:07.975" v="5620" actId="22"/>
          <ac:spMkLst>
            <pc:docMk/>
            <pc:sldMk cId="262838320" sldId="461"/>
            <ac:spMk id="4" creationId="{332CB6F6-85FD-1D61-CC3F-402218026089}"/>
          </ac:spMkLst>
        </pc:spChg>
        <pc:picChg chg="add del mod ord">
          <ac:chgData name="Paden, John D." userId="afe13863-2991-4154-9e07-6c5e9c7d7690" providerId="ADAL" clId="{90F2765C-D0DE-466C-8210-375B3AE053B6}" dt="2026-09-17T20:37:06.633" v="5619" actId="478"/>
          <ac:picMkLst>
            <pc:docMk/>
            <pc:sldMk cId="262838320" sldId="461"/>
            <ac:picMk id="5" creationId="{C6C8426C-BF68-916F-B0CB-0A1CB5D35956}"/>
          </ac:picMkLst>
        </pc:picChg>
        <pc:picChg chg="add mod ord">
          <ac:chgData name="Paden, John D." userId="afe13863-2991-4154-9e07-6c5e9c7d7690" providerId="ADAL" clId="{90F2765C-D0DE-466C-8210-375B3AE053B6}" dt="2026-09-17T20:37:07.975" v="5620" actId="22"/>
          <ac:picMkLst>
            <pc:docMk/>
            <pc:sldMk cId="262838320" sldId="461"/>
            <ac:picMk id="7" creationId="{4237AD6C-81E2-BC77-8477-CF149B2D40DB}"/>
          </ac:picMkLst>
        </pc:picChg>
      </pc:sldChg>
      <pc:sldChg chg="addSp delSp modSp new mod">
        <pc:chgData name="Paden, John D." userId="afe13863-2991-4154-9e07-6c5e9c7d7690" providerId="ADAL" clId="{90F2765C-D0DE-466C-8210-375B3AE053B6}" dt="2026-09-17T20:37:20.958" v="5622" actId="22"/>
        <pc:sldMkLst>
          <pc:docMk/>
          <pc:sldMk cId="4118771791" sldId="462"/>
        </pc:sldMkLst>
        <pc:spChg chg="add del mod">
          <ac:chgData name="Paden, John D." userId="afe13863-2991-4154-9e07-6c5e9c7d7690" providerId="ADAL" clId="{90F2765C-D0DE-466C-8210-375B3AE053B6}" dt="2026-09-17T20:37:20.958" v="5622" actId="22"/>
          <ac:spMkLst>
            <pc:docMk/>
            <pc:sldMk cId="4118771791" sldId="462"/>
            <ac:spMk id="4" creationId="{76838E22-747C-EDE0-3543-30646DCB050B}"/>
          </ac:spMkLst>
        </pc:spChg>
        <pc:picChg chg="add del mod ord">
          <ac:chgData name="Paden, John D." userId="afe13863-2991-4154-9e07-6c5e9c7d7690" providerId="ADAL" clId="{90F2765C-D0DE-466C-8210-375B3AE053B6}" dt="2026-09-17T20:37:19.714" v="5621" actId="478"/>
          <ac:picMkLst>
            <pc:docMk/>
            <pc:sldMk cId="4118771791" sldId="462"/>
            <ac:picMk id="5" creationId="{39BE01A3-213E-B7BF-CFDF-9A1DF9349847}"/>
          </ac:picMkLst>
        </pc:picChg>
        <pc:picChg chg="add mod ord">
          <ac:chgData name="Paden, John D." userId="afe13863-2991-4154-9e07-6c5e9c7d7690" providerId="ADAL" clId="{90F2765C-D0DE-466C-8210-375B3AE053B6}" dt="2026-09-17T20:37:20.958" v="5622" actId="22"/>
          <ac:picMkLst>
            <pc:docMk/>
            <pc:sldMk cId="4118771791" sldId="462"/>
            <ac:picMk id="7" creationId="{F497C962-D70B-A156-F6FC-66E5BC589798}"/>
          </ac:picMkLst>
        </pc:picChg>
      </pc:sldChg>
      <pc:sldChg chg="addSp delSp modSp new mod">
        <pc:chgData name="Paden, John D." userId="afe13863-2991-4154-9e07-6c5e9c7d7690" providerId="ADAL" clId="{90F2765C-D0DE-466C-8210-375B3AE053B6}" dt="2026-09-17T20:37:32.782" v="5624" actId="22"/>
        <pc:sldMkLst>
          <pc:docMk/>
          <pc:sldMk cId="2896074178" sldId="463"/>
        </pc:sldMkLst>
        <pc:spChg chg="add del mod">
          <ac:chgData name="Paden, John D." userId="afe13863-2991-4154-9e07-6c5e9c7d7690" providerId="ADAL" clId="{90F2765C-D0DE-466C-8210-375B3AE053B6}" dt="2026-09-17T20:37:32.782" v="5624" actId="22"/>
          <ac:spMkLst>
            <pc:docMk/>
            <pc:sldMk cId="2896074178" sldId="463"/>
            <ac:spMk id="4" creationId="{69BEFA96-9D25-92AF-9984-FAFCFC148A3C}"/>
          </ac:spMkLst>
        </pc:spChg>
        <pc:picChg chg="add del mod ord">
          <ac:chgData name="Paden, John D." userId="afe13863-2991-4154-9e07-6c5e9c7d7690" providerId="ADAL" clId="{90F2765C-D0DE-466C-8210-375B3AE053B6}" dt="2026-09-17T20:37:31.462" v="5623" actId="478"/>
          <ac:picMkLst>
            <pc:docMk/>
            <pc:sldMk cId="2896074178" sldId="463"/>
            <ac:picMk id="5" creationId="{52AE0F87-3BE1-B6D2-A5E6-A04BA5EEC5E0}"/>
          </ac:picMkLst>
        </pc:picChg>
        <pc:picChg chg="add mod ord">
          <ac:chgData name="Paden, John D." userId="afe13863-2991-4154-9e07-6c5e9c7d7690" providerId="ADAL" clId="{90F2765C-D0DE-466C-8210-375B3AE053B6}" dt="2026-09-17T20:37:32.782" v="5624" actId="22"/>
          <ac:picMkLst>
            <pc:docMk/>
            <pc:sldMk cId="2896074178" sldId="463"/>
            <ac:picMk id="7" creationId="{EFFBD8E8-ACE6-A346-E5C8-ABF1B401FC0E}"/>
          </ac:picMkLst>
        </pc:picChg>
      </pc:sldChg>
      <pc:sldChg chg="addSp delSp modSp new mod ord">
        <pc:chgData name="Paden, John D." userId="afe13863-2991-4154-9e07-6c5e9c7d7690" providerId="ADAL" clId="{90F2765C-D0DE-466C-8210-375B3AE053B6}" dt="2026-09-17T20:36:57.227" v="5618" actId="22"/>
        <pc:sldMkLst>
          <pc:docMk/>
          <pc:sldMk cId="2011574594" sldId="464"/>
        </pc:sldMkLst>
        <pc:spChg chg="add del mod">
          <ac:chgData name="Paden, John D." userId="afe13863-2991-4154-9e07-6c5e9c7d7690" providerId="ADAL" clId="{90F2765C-D0DE-466C-8210-375B3AE053B6}" dt="2026-09-17T20:36:57.227" v="5618" actId="22"/>
          <ac:spMkLst>
            <pc:docMk/>
            <pc:sldMk cId="2011574594" sldId="464"/>
            <ac:spMk id="4" creationId="{1EEC5ECA-4E84-0F6B-02B9-050829FA92C1}"/>
          </ac:spMkLst>
        </pc:spChg>
        <pc:picChg chg="add del mod ord">
          <ac:chgData name="Paden, John D." userId="afe13863-2991-4154-9e07-6c5e9c7d7690" providerId="ADAL" clId="{90F2765C-D0DE-466C-8210-375B3AE053B6}" dt="2026-09-17T20:36:55.977" v="5617" actId="478"/>
          <ac:picMkLst>
            <pc:docMk/>
            <pc:sldMk cId="2011574594" sldId="464"/>
            <ac:picMk id="5" creationId="{BF51A19D-F3E9-9163-173E-460AC3D399BA}"/>
          </ac:picMkLst>
        </pc:picChg>
        <pc:picChg chg="add mod ord">
          <ac:chgData name="Paden, John D." userId="afe13863-2991-4154-9e07-6c5e9c7d7690" providerId="ADAL" clId="{90F2765C-D0DE-466C-8210-375B3AE053B6}" dt="2026-09-17T20:36:57.227" v="5618" actId="22"/>
          <ac:picMkLst>
            <pc:docMk/>
            <pc:sldMk cId="2011574594" sldId="464"/>
            <ac:picMk id="7" creationId="{73EFAA39-7C23-5270-497D-E59EAAC82894}"/>
          </ac:picMkLst>
        </pc:picChg>
      </pc:sldChg>
      <pc:sldChg chg="addSp delSp modSp new mod">
        <pc:chgData name="Paden, John D." userId="afe13863-2991-4154-9e07-6c5e9c7d7690" providerId="ADAL" clId="{90F2765C-D0DE-466C-8210-375B3AE053B6}" dt="2026-09-18T09:31:04.645" v="5626" actId="22"/>
        <pc:sldMkLst>
          <pc:docMk/>
          <pc:sldMk cId="4095546020" sldId="465"/>
        </pc:sldMkLst>
        <pc:spChg chg="del">
          <ac:chgData name="Paden, John D." userId="afe13863-2991-4154-9e07-6c5e9c7d7690" providerId="ADAL" clId="{90F2765C-D0DE-466C-8210-375B3AE053B6}" dt="2026-09-18T09:31:04.645" v="5626" actId="22"/>
          <ac:spMkLst>
            <pc:docMk/>
            <pc:sldMk cId="4095546020" sldId="465"/>
            <ac:spMk id="3" creationId="{5702C1E1-544F-042F-7614-901C374D516E}"/>
          </ac:spMkLst>
        </pc:spChg>
        <pc:picChg chg="add mod ord">
          <ac:chgData name="Paden, John D." userId="afe13863-2991-4154-9e07-6c5e9c7d7690" providerId="ADAL" clId="{90F2765C-D0DE-466C-8210-375B3AE053B6}" dt="2026-09-18T09:31:04.645" v="5626" actId="22"/>
          <ac:picMkLst>
            <pc:docMk/>
            <pc:sldMk cId="4095546020" sldId="465"/>
            <ac:picMk id="5" creationId="{9D330E35-59FB-B3D4-EEE2-3F3B5782935F}"/>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3T15:27:28.898"/>
    </inkml:context>
    <inkml:brush xml:id="br0">
      <inkml:brushProperty name="width" value="0.035" units="cm"/>
      <inkml:brushProperty name="height" value="0.035" units="cm"/>
      <inkml:brushProperty name="color" value="#E71224"/>
    </inkml:brush>
  </inkml:definitions>
  <inkml:trace contextRef="#ctx0" brushRef="#br0">0 123 9888,'12264'-123'0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7:31.783"/>
    </inkml:context>
    <inkml:brush xml:id="br0">
      <inkml:brushProperty name="width" value="0.035" units="cm"/>
      <inkml:brushProperty name="height" value="0.035" units="cm"/>
      <inkml:brushProperty name="color" value="#E71224"/>
    </inkml:brush>
  </inkml:definitions>
  <inkml:trace contextRef="#ctx0" brushRef="#br0">404 334 1608 0 0,'0'0'2972'0'0,"-32"-8"6629"0"0,32 8-9366 0 0,-13-18 98 0 0,-103-104-847 0 0,104 110 446 0 0,-1 1 0 0 0,0-1 0 0 0,-1 2-1 0 0,-16-10 1 0 0,-16-13-5 0 0,34 23 120 0 0,1 0-40 0 0,0 1 1 0 0,-1 1-1 0 0,0 0 1 0 0,-13-6-1 0 0,23 12 24 0 0,0 1-1 0 0,0 0 1 0 0,0-1-1 0 0,0 1 1 0 0,0-1-1 0 0,1 0 1 0 0,-1 1-1 0 0,1-1 1 0 0,-1 0 0 0 0,-1-3-1 0 0,-5-3-285 0 0,5 29 142 0 0,4-19 124 0 0,0 1 1 0 0,-1-1-1 0 0,1 1 0 0 0,0-1 1 0 0,0 0-1 0 0,0 0 1 0 0,0 1-1 0 0,1-1 1 0 0,-1 0-1 0 0,1 0 1 0 0,-1 0-1 0 0,1 0 1 0 0,0-1-1 0 0,0 1 0 0 0,-1 0 1 0 0,5 2-1 0 0,44 30 186 0 0,-19-13-107 0 0,27 21 46 0 0,21 18 127 0 0,5 7-223 0 0,-75-58-36 0 0,-5-7 0 0 0,0 1-1 0 0,-1 0 0 0 0,1 0 1 0 0,-1 0-1 0 0,0 0 1 0 0,0 1-1 0 0,0 0 0 0 0,0-1 1 0 0,-1 1-1 0 0,1 0 0 0 0,-1 0 1 0 0,0 0-1 0 0,-1 0 1 0 0,1 1-1 0 0,1 6 0 0 0,-2-7 3 0 0,0 0 0 0 0,-1-1 0 0 0,1 1 0 0 0,0-1 0 0 0,1 1 0 0 0,-1-1 0 0 0,1 1-1 0 0,0-1 1 0 0,-1 0 0 0 0,1 0 0 0 0,4 4 0 0 0,-2-1 221 0 0,-4-6-222 0 0,0 0 0 0 0,0 0 0 0 0,1 1 0 0 0,-1-1 0 0 0,0 0 0 0 0,0 0 0 0 0,0 1 0 0 0,0-1 0 0 0,0 0 0 0 0,1 0 0 0 0,-1 1 0 0 0,0-1 1 0 0,0 0-1 0 0,0 0 0 0 0,1 0 0 0 0,-1 0 0 0 0,0 1 0 0 0,0-1 0 0 0,1 0 0 0 0,-1 0 0 0 0,0 0 0 0 0,0 0 0 0 0,1 0 0 0 0,-1 0 0 0 0,0 0 0 0 0,0 1 0 0 0,1-1 0 0 0,-1 0 0 0 0,0 0 0 0 0,0 0 0 0 0,1 0 1 0 0,-1 0-1 0 0,0 0 0 0 0,1 0 0 0 0,-1-1 0 0 0,0 1 0 0 0,0 0 0 0 0,1 0 0 0 0,-1 0 0 0 0,0 0 0 0 0,0 0 0 0 0,1 0 0 0 0,-10 9 380 0 0,0 1 0 0 0,1 0 0 0 0,-13 21 1 0 0,-29 37 307 0 0,41-59-653 0 0,-10 11 65 0 0,0 1 0 0 0,1 1 0 0 0,2 1 1 0 0,-22 37-1 0 0,34-46-71 0 0,1-6-510 0 0,1-16-652 0 0,2 8 757 0 0,-9-6-7500 0 0,18 24-483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7:33.904"/>
    </inkml:context>
    <inkml:brush xml:id="br0">
      <inkml:brushProperty name="width" value="0.035" units="cm"/>
      <inkml:brushProperty name="height" value="0.035" units="cm"/>
      <inkml:brushProperty name="color" value="#E71224"/>
    </inkml:brush>
  </inkml:definitions>
  <inkml:trace contextRef="#ctx0" brushRef="#br0">33 1 384 0 0,'0'0'3002'0'0,"4"0"-2739"0"0,-1 1-1437 0 0,6 1 5249 0 0,-13-1-710 0 0,3-1-2772 0 0,-10 26 755 0 0,10-12-1247 0 0,-1 0-1 0 0,0 0 1 0 0,-6 16-1 0 0,0 6 88 0 0,1 11 122 0 0,3 1-1 0 0,3 89 0 0 0,2-67-53 0 0,2-26 81 0 0,2 0 0 0 0,1 0-1 0 0,3-1 1 0 0,23 72 0 0 0,-19-89-34 0 0,-8-29 156 0 0,-3-15-308 0 0,-2 1-956 0 0,-3-22 355 0 0,-7 26-2232 0 0,-9 9-4047 0 0,14 6 5139 0 0,8 13 99 0 0,31 70-989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7:37.401"/>
    </inkml:context>
    <inkml:brush xml:id="br0">
      <inkml:brushProperty name="width" value="0.035" units="cm"/>
      <inkml:brushProperty name="height" value="0.035" units="cm"/>
      <inkml:brushProperty name="color" value="#E71224"/>
    </inkml:brush>
  </inkml:definitions>
  <inkml:trace contextRef="#ctx0" brushRef="#br0">75 157 708 0 0,'0'0'4718'0'0,"-2"-4"-4343"0"0,-1-10 355 0 0,0 0 0 0 0,1 0 1 0 0,1 0-1 0 0,1-28 0 0 0,0 35 356 0 0,0 7-1047 0 0,-1-1 1 0 0,1 1-1 0 0,0 0 0 0 0,-1-1 1 0 0,1 1-1 0 0,-1 0 1 0 0,1 0-1 0 0,-1 0 1 0 0,1 0-1 0 0,0-1 1 0 0,-1 1-1 0 0,1 0 0 0 0,-1 0 1 0 0,1 0-1 0 0,-1 0 1 0 0,1 0-1 0 0,-1 0 1 0 0,1 0-1 0 0,-1 0 1 0 0,1 0-1 0 0,-1 1 0 0 0,1-1 1 0 0,0 0-1 0 0,-1 0 1 0 0,1 0-1 0 0,-1 0 1 0 0,1 1-1 0 0,-1-1 1 0 0,1 0-1 0 0,0 0 0 0 0,-1 1 1 0 0,1-1-1 0 0,-1 1 1 0 0,-14 6 105 0 0,11-1-124 0 0,0-1-1 0 0,1 1 1 0 0,-1-1 0 0 0,1 1 0 0 0,0 0-1 0 0,1 0 1 0 0,-1 1 0 0 0,1-1 0 0 0,1 0-1 0 0,-1 1 1 0 0,1 0 0 0 0,0-1 0 0 0,1 1-1 0 0,-1 9 1 0 0,2-15-20 0 0,-1 0 0 0 0,1 0 0 0 0,0 0 0 0 0,-1 1 0 0 0,1-2 0 0 0,0 1 1 0 0,0 0-1 0 0,0 0 0 0 0,-1 0 0 0 0,1 0 0 0 0,0 0 0 0 0,0-1 0 0 0,0 1 0 0 0,0 0 0 0 0,0-1 0 0 0,1 1 0 0 0,-1-1 0 0 0,0 1 0 0 0,0-1 0 0 0,0 0 0 0 0,0 1 0 0 0,1-1 0 0 0,-1 0 1 0 0,0 0-1 0 0,0 0 0 0 0,0 0 0 0 0,1 0 0 0 0,-1 0 0 0 0,2 0 0 0 0,49 0 267 0 0,-40-1-123 0 0,-10 1-138 0 0,1 0 0 0 0,-1 0-1 0 0,0 0 1 0 0,1-1 0 0 0,-1 1 0 0 0,0-1 0 0 0,1 1 0 0 0,-1-1 0 0 0,0 0 0 0 0,0 0-1 0 0,1 0 1 0 0,-1 0 0 0 0,0-1 0 0 0,0 1 0 0 0,0 0 0 0 0,-1-1 0 0 0,1 1-1 0 0,0-1 1 0 0,0 0 0 0 0,-1 0 0 0 0,1 0 0 0 0,-1 0 0 0 0,0 0 0 0 0,0 0 0 0 0,1 0-1 0 0,-1 0 1 0 0,0 0 0 0 0,-1 0 0 0 0,2-3 0 0 0,0-5-18 0 0,1 0 1 0 0,-2 0-1 0 0,0 0 1 0 0,0 0-1 0 0,0-13 1 0 0,-1 21 6 0 0,0-1 0 0 0,0 1 0 0 0,0 0 0 0 0,0-1 0 0 0,-1 1 0 0 0,1 0 1 0 0,-1-1-1 0 0,1 1 0 0 0,-1 0 0 0 0,0 0 0 0 0,0 0 0 0 0,0 0 0 0 0,0-1 1 0 0,0 1-1 0 0,0 0 0 0 0,0 1 0 0 0,-1-1 0 0 0,1 0 0 0 0,-1 0 0 0 0,1 1 1 0 0,-3-3-1 0 0,1 3-11 0 0,1 0-1 0 0,0 0 1 0 0,-1 0 0 0 0,1 1 0 0 0,-1-1 0 0 0,1 1 0 0 0,-1-1 0 0 0,0 1 0 0 0,1 0 0 0 0,-1 0 0 0 0,1 0 0 0 0,-1 0-1 0 0,0 1 1 0 0,1-1 0 0 0,-1 1 0 0 0,1-1 0 0 0,-1 1 0 0 0,1 0 0 0 0,-5 2 0 0 0,4-1 10 0 0,0 1 1 0 0,1-1-1 0 0,-1 1 1 0 0,1 0-1 0 0,-1-1 1 0 0,1 1-1 0 0,0 0 1 0 0,0 0-1 0 0,0 1 1 0 0,-3 5-1 0 0,-6 10-9 0 0,10-18 12 0 0,0 0 0 0 0,1 1 0 0 0,-1-1 0 0 0,1 0 0 0 0,-1 0 0 0 0,1 1 0 0 0,0-1 0 0 0,0 0 0 0 0,0 1 0 0 0,-1-1 0 0 0,1 0 0 0 0,0 1 0 0 0,1-1 0 0 0,-1 1 0 0 0,0-1 0 0 0,0 0 0 0 0,0 0 0 0 0,1 1 0 0 0,-1-1 0 0 0,1 0 0 0 0,-1 1 0 0 0,1-1 0 0 0,0 0 0 0 0,-1 0 0 0 0,1 0 0 0 0,0 0 0 0 0,0 0 0 0 0,0 0 0 0 0,-1 0 0 0 0,1 0 0 0 0,0 0 0 0 0,0 0 0 0 0,1 0 0 0 0,-1 0 0 0 0,0-1-1 0 0,0 1 1 0 0,0 0 0 0 0,0-1 0 0 0,1 1 0 0 0,-1-1 0 0 0,0 0 0 0 0,1 1 0 0 0,-1-1 0 0 0,0 0 0 0 0,1 0 0 0 0,-1 0 0 0 0,0 0 0 0 0,1 0 0 0 0,1 0 0 0 0,0 0 16 0 0,0 0 0 0 0,-1 0 0 0 0,1 0 0 0 0,-1-1 0 0 0,1 1 0 0 0,-1-1 0 0 0,1 0 0 0 0,-1 1 0 0 0,1-1 0 0 0,-1 0 0 0 0,0 0 0 0 0,1-1 0 0 0,-1 1 0 0 0,0 0 0 0 0,0-1 0 0 0,0 0 0 0 0,0 1-1 0 0,0-1 1 0 0,0 0 0 0 0,-1 0 0 0 0,1 0 0 0 0,-1 0 0 0 0,1 0 0 0 0,-1 0 0 0 0,1 0 0 0 0,-1-1 0 0 0,0 1 0 0 0,0 0 0 0 0,-1-1 0 0 0,1 1 0 0 0,0-1 0 0 0,-1 1 0 0 0,1-1 0 0 0,-1 1 0 0 0,0-4 0 0 0,0 6-6 0 0,0-1 0 0 0,-1 0 0 0 0,1 1 0 0 0,-1-1-1 0 0,1 1 1 0 0,-1-1 0 0 0,1 0 0 0 0,-1 1 0 0 0,1-1 0 0 0,-1 1 0 0 0,0 0 0 0 0,1-1 0 0 0,-1 1 0 0 0,0-1 0 0 0,1 1 0 0 0,-1 0 0 0 0,0 0 0 0 0,1-1 0 0 0,-1 1-1 0 0,0 0 1 0 0,0 0 0 0 0,1 0 0 0 0,-1 0 0 0 0,0 0 0 0 0,0 0 0 0 0,1 0 0 0 0,-1 0 0 0 0,-1 0 0 0 0,-23 4 155 0 0,24-3-179 0 0,-1 0 0 0 0,1 0 1 0 0,-1 1-1 0 0,1-1 0 0 0,-1 0 1 0 0,1 0-1 0 0,0 1 0 0 0,0-1 1 0 0,0 1-1 0 0,0-1 0 0 0,0 1 1 0 0,0-1-1 0 0,0 1 1 0 0,0 0-1 0 0,1-1 0 0 0,-1 1 1 0 0,1 0-1 0 0,-1 0 0 0 0,1 0 1 0 0,0-1-1 0 0,-1 1 0 0 0,1 0 1 0 0,0 0-1 0 0,0 0 0 0 0,0 0 1 0 0,1-1-1 0 0,0 5 1 0 0,2-5 48 0 0,0 0 0 0 0,0 0 0 0 0,1-1 0 0 0,-1 1 0 0 0,0-1 0 0 0,1 0 0 0 0,-1 0 1 0 0,0 0-1 0 0,7-1 0 0 0,-5 1 64 0 0,3 0-74 0 0,-1-1 0 0 0,1-1 0 0 0,-1 1-1 0 0,1-1 1 0 0,-1 0 0 0 0,10-5 0 0 0,-13 5-64 0 0,0 1 0 0 0,0-1 1 0 0,0 0-1 0 0,0-1 0 0 0,0 1 0 0 0,0-1 1 0 0,-1 1-1 0 0,0-1 0 0 0,1 0 0 0 0,-1 0 1 0 0,0-1-1 0 0,4-5 0 0 0,-6 8 48 0 0,-1 0-1 0 0,1 0 0 0 0,0-1 0 0 0,-1 1 1 0 0,0 0-1 0 0,1 0 0 0 0,-1 0 1 0 0,0 0-1 0 0,1-1 0 0 0,-1 1 1 0 0,0 0-1 0 0,0 0 0 0 0,0-1 1 0 0,0 1-1 0 0,0 0 0 0 0,0 0 1 0 0,0-1-1 0 0,-1 1 0 0 0,1 0 1 0 0,0 0-1 0 0,-1-1 0 0 0,1 1 1 0 0,-1 0-1 0 0,1 0 0 0 0,-1 0 1 0 0,1 0-1 0 0,-1 0 0 0 0,0 0 1 0 0,0 0-1 0 0,0 0 0 0 0,1 0 1 0 0,-1 0-1 0 0,0 0 0 0 0,0 1 1 0 0,0-1-1 0 0,0 0 0 0 0,0 0 1 0 0,-1 1-1 0 0,1-1 0 0 0,0 1 1 0 0,0-1-1 0 0,0 1 0 0 0,0 0 1 0 0,-1-1-1 0 0,1 1 0 0 0,0 0 1 0 0,-2 0-1 0 0,0-1-8 0 0,-1 0 0 0 0,1 1 0 0 0,0 0-1 0 0,0 0 1 0 0,0 0 0 0 0,0 0 0 0 0,-1 0 0 0 0,1 0 0 0 0,0 1 0 0 0,0 0 0 0 0,0-1 0 0 0,0 1 0 0 0,0 0 0 0 0,0 1-1 0 0,0-1 1 0 0,0 1 0 0 0,-4 2 0 0 0,-8 10 49 0 0,13-13-49 0 0,0 1 1 0 0,0 0-1 0 0,0-1 0 0 0,0 1 0 0 0,0 0 1 0 0,0 0-1 0 0,0 1 0 0 0,1-1 1 0 0,-1 0-1 0 0,1 0 0 0 0,0 1 1 0 0,0-1-1 0 0,0 1 0 0 0,0-1 1 0 0,0 1-1 0 0,0 0 0 0 0,1-1 1 0 0,-1 1-1 0 0,1 0 0 0 0,-1-1 1 0 0,1 1-1 0 0,0 4 0 0 0,0-7-42 0 0,52 0-2393 0 0,-50 0 1165 0 0,-11 3-5455 0 0,-36-6 4046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7:41.288"/>
    </inkml:context>
    <inkml:brush xml:id="br0">
      <inkml:brushProperty name="width" value="0.035" units="cm"/>
      <inkml:brushProperty name="height" value="0.035" units="cm"/>
      <inkml:brushProperty name="color" value="#E71224"/>
    </inkml:brush>
  </inkml:definitions>
  <inkml:trace contextRef="#ctx0" brushRef="#br0">98 0 384 0 0,'0'0'995'0'0,"0"10"9827"0"0,-2-7-11491 0 0,-2-1 798 0 0,1 1-1 0 0,0 0 1 0 0,0-1 0 0 0,0 1 0 0 0,0 0 0 0 0,0 1 0 0 0,0-1 0 0 0,1 0 0 0 0,-4 6 0 0 0,-12 15 102 0 0,13-19-215 0 0,1 0 0 0 0,1 1 0 0 0,-1 0 1 0 0,1 0-1 0 0,0 0 0 0 0,0 0 0 0 0,1 0 0 0 0,-1 0 0 0 0,1 1 1 0 0,1-1-1 0 0,-2 11 0 0 0,0 6 101 0 0,-1 47 0 0 0,4-39-50 0 0,-1-16-20 0 0,0 0 0 0 0,2 0 0 0 0,0 0 0 0 0,0 0-1 0 0,2-1 1 0 0,4 18 0 0 0,3 2 37 0 0,-7-24-56 0 0,0 0-1 0 0,1 0 0 0 0,0 0 0 0 0,0 0 0 0 0,8 12 0 0 0,8 9 39 0 0,-16-24-57 0 0,0 0 0 0 0,0 0 0 0 0,1 0 0 0 0,0-1 0 0 0,0 0 0 0 0,0 0 0 0 0,1 0 0 0 0,11 8 0 0 0,-5-5 25 0 0,-9-7-118 0 0,-1 0 0 0 0,1 0 1 0 0,-1-1-1 0 0,1 1 0 0 0,0-1 0 0 0,0 1 1 0 0,-1-1-1 0 0,1 0 0 0 0,0 0 1 0 0,0 0-1 0 0,0-1 0 0 0,0 1 1 0 0,1-1-1 0 0,-1 1 0 0 0,0-1 1 0 0,4-1-1 0 0,-5 1-70 0 0,-1 1 13 0 0,0-1 0 0 0,0 0 1 0 0,1 0-1 0 0,-1 0 0 0 0,0 0 0 0 0,0 0 0 0 0,0 0 0 0 0,0 0 0 0 0,1 0 0 0 0,-1 0 0 0 0,0 0 0 0 0,0-1 1 0 0,0 1-1 0 0,0-1 0 0 0,0 1 0 0 0,1-1 0 0 0,-1 1 0 0 0,0-1 0 0 0,0 1 0 0 0,0-1 0 0 0,0 0 0 0 0,-1 0 1 0 0,1 1-1 0 0,0-1 0 0 0,0 0 0 0 0,0 0 0 0 0,-1 0 0 0 0,1 0 0 0 0,0 0 0 0 0,-1 0 0 0 0,1 0 0 0 0,-1 0 1 0 0,1 0-1 0 0,-1-2 0 0 0,18-20-3614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7:42.160"/>
    </inkml:context>
    <inkml:brush xml:id="br0">
      <inkml:brushProperty name="width" value="0.035" units="cm"/>
      <inkml:brushProperty name="height" value="0.035" units="cm"/>
      <inkml:brushProperty name="color" value="#E71224"/>
    </inkml:brush>
  </inkml:definitions>
  <inkml:trace contextRef="#ctx0" brushRef="#br0">151 61 668 0 0,'0'0'5074'0'0,"-7"3"-4778"0"0,0 0-68 0 0,1 1 1 0 0,-1-1-1 0 0,1 1 0 0 0,0 0 1 0 0,0 1-1 0 0,0-1 0 0 0,0 1 1 0 0,1 1-1 0 0,0-1 0 0 0,0 1 1 0 0,0-1-1 0 0,-5 10 0 0 0,-11 30 585 0 0,12-28-589 0 0,1 0-1 0 0,0 1 1 0 0,-4 18-1 0 0,10-31-162 0 0,1 1 1 0 0,0-1-1 0 0,0 1 0 0 0,1-1 1 0 0,-1 1-1 0 0,1-1 0 0 0,1 1 0 0 0,-1 0 1 0 0,1-1-1 0 0,0 1 0 0 0,0-1 1 0 0,0 0-1 0 0,1 1 0 0 0,4 9 0 0 0,-1-5 51 0 0,1 0 0 0 0,0 0-1 0 0,0 0 1 0 0,1-1 0 0 0,0 0-1 0 0,14 13 1 0 0,-16-17-66 0 0,0-1 1 0 0,0-1-1 0 0,0 1 0 0 0,1-1 1 0 0,0 0-1 0 0,-1 0 1 0 0,1-1-1 0 0,0 1 0 0 0,0-1 1 0 0,1 0-1 0 0,-1-1 0 0 0,0 0 1 0 0,11 1-1 0 0,-2-2-3 0 0,0 0 0 0 0,1-1-1 0 0,-1-1 1 0 0,0 0 0 0 0,0-2 0 0 0,0 1 0 0 0,0-2-1 0 0,-1 0 1 0 0,0 0 0 0 0,0-2 0 0 0,0 1-1 0 0,-1-2 1 0 0,15-10 0 0 0,-20 12-68 0 0,1 0 0 0 0,-1 0 0 0 0,0-1 0 0 0,0-1 0 0 0,-1 1 0 0 0,0-1 0 0 0,-1 0 0 0 0,0-1-1 0 0,0 1 1 0 0,0-1 0 0 0,-1-1 0 0 0,-1 1 0 0 0,1-1 0 0 0,-2 1 0 0 0,1-1 0 0 0,-1 0 0 0 0,-1-1 0 0 0,0 1 0 0 0,0 0 0 0 0,0-12 0 0 0,-2 13-14 0 0,0 0 0 0 0,0 0 0 0 0,-1 0-1 0 0,0 1 1 0 0,-1-1 0 0 0,0 0 0 0 0,0 0 0 0 0,-1 1 0 0 0,0-1 0 0 0,0 1 0 0 0,-1 0-1 0 0,0 0 1 0 0,0 0 0 0 0,-1 1 0 0 0,0-1 0 0 0,-1 1 0 0 0,0 0 0 0 0,0 1 0 0 0,0-1-1 0 0,0 1 1 0 0,-1 1 0 0 0,0-1 0 0 0,-1 1 0 0 0,-8-5 0 0 0,5 6-9 0 0,-1 0 1 0 0,0 0-1 0 0,0 1 1 0 0,0 0 0 0 0,-1 1-1 0 0,1 1 1 0 0,0 0-1 0 0,-1 1 1 0 0,-13 0-1 0 0,23 0 33 0 0,1 1-89 0 0,-1-1 1 0 0,1 1 0 0 0,-1-1-1 0 0,1 1 1 0 0,0 0-1 0 0,-1-1 1 0 0,1 1-1 0 0,0 1 1 0 0,-1-1 0 0 0,1 0-1 0 0,0 1 1 0 0,0-1-1 0 0,0 1 1 0 0,0-1 0 0 0,0 1-1 0 0,0 0 1 0 0,1 0-1 0 0,-1 0 1 0 0,-2 4-1 0 0,1-3-537 0 0,1 1-1 0 0,0-1 0 0 0,0 1 0 0 0,1 0 0 0 0,-1 0 0 0 0,1 0 0 0 0,-1 0 0 0 0,1 0 1 0 0,0 0-1 0 0,1 0 0 0 0,-1 5 0 0 0,1-8-1083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7:42.611"/>
    </inkml:context>
    <inkml:brush xml:id="br0">
      <inkml:brushProperty name="width" value="0.035" units="cm"/>
      <inkml:brushProperty name="height" value="0.035" units="cm"/>
      <inkml:brushProperty name="color" value="#E71224"/>
    </inkml:brush>
  </inkml:definitions>
  <inkml:trace contextRef="#ctx0" brushRef="#br0">64 1 880 0 0,'0'0'10276'0'0,"-2"17"-9899"0"0,1 3-265 0 0,0-7-16 0 0,0-1 0 0 0,-1 1 0 0 0,-1 0-1 0 0,-7 22 1 0 0,0 20 358 0 0,-3-13-1010 0 0,13-41 500 0 0,0-1 0 0 0,0 0-1 0 0,0 0 1 0 0,0 1 0 0 0,0-1-1 0 0,0 0 1 0 0,0 0 0 0 0,0 0-1 0 0,0 1 1 0 0,0-1 0 0 0,-1 0-1 0 0,1 0 1 0 0,0 0 0 0 0,0 1-1 0 0,0-1 1 0 0,0 0-1 0 0,-1 0 1 0 0,1 0 0 0 0,0 0-1 0 0,0 1 1 0 0,0-1 0 0 0,-1 0-1 0 0,1 0 1 0 0,0 0 0 0 0,0 0-1 0 0,-1 0 1 0 0,1 0 0 0 0,0 0-1 0 0,0 0 1 0 0,-1 0 0 0 0,1 0-1 0 0,0 0 1 0 0,0 0 0 0 0,-1 0-1 0 0,1 0 1 0 0,0 0-1 0 0,0 0 1 0 0,-1 0 0 0 0,1 0-1 0 0,0 0 1 0 0,0 0 0 0 0,0 0-1 0 0,-1 0 1 0 0,-3 0-3546 0 0,-5 0 741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7:43.310"/>
    </inkml:context>
    <inkml:brush xml:id="br0">
      <inkml:brushProperty name="width" value="0.035" units="cm"/>
      <inkml:brushProperty name="height" value="0.035" units="cm"/>
      <inkml:brushProperty name="color" value="#E71224"/>
    </inkml:brush>
  </inkml:definitions>
  <inkml:trace contextRef="#ctx0" brushRef="#br0">181 0 240 0 0,'0'0'7300'0'0,"-7"7"-6667"0"0,-90 84 1854 0 0,90-86-2393 0 0,1 0 0 0 0,1 1 0 0 0,-1 0 1 0 0,1 0-1 0 0,0 1 0 0 0,0 0 0 0 0,1-1 1 0 0,0 1-1 0 0,0 1 0 0 0,0-1 0 0 0,1 1 1 0 0,0-1-1 0 0,-3 16 0 0 0,2 3 203 0 0,1-1 0 0 0,1 1-1 0 0,2 28 1 0 0,0-51-262 0 0,0 3 9 0 0,0-1 1 0 0,1 1-1 0 0,-1-1 1 0 0,1 0-1 0 0,1 1 1 0 0,-1-1-1 0 0,1 0 1 0 0,0 0 0 0 0,0 0-1 0 0,0 0 1 0 0,1 0-1 0 0,0-1 1 0 0,0 1-1 0 0,6 7 1 0 0,-2-5-2 0 0,-1-1 1 0 0,1 0-1 0 0,0 0 1 0 0,1-1-1 0 0,-1 0 1 0 0,1 0-1 0 0,0-1 1 0 0,12 5-1 0 0,-4-3 0 0 0,0 0 0 0 0,0-2 0 0 0,0 0 0 0 0,1-1 0 0 0,-1 0 0 0 0,1-1 0 0 0,0-1 0 0 0,0-1-1 0 0,23-2 1 0 0,-33 0-26 0 0,1 1 1 0 0,0-1-1 0 0,-1 0 0 0 0,0-1 0 0 0,1 0 0 0 0,-1 0 0 0 0,0-1 1 0 0,-1 0-1 0 0,1 0 0 0 0,0 0 0 0 0,-1-1 0 0 0,7-7 0 0 0,4-5-80 0 0,-2 0-1 0 0,24-35 0 0 0,-35 46 25 0 0,0-1 0 0 0,-1 0 0 0 0,0 0 0 0 0,-1 0 0 0 0,0 0 0 0 0,0 0 0 0 0,0 0 0 0 0,-1-1 0 0 0,0 1 0 0 0,0-1 0 0 0,-1 1 0 0 0,0-1 0 0 0,0 1 0 0 0,-1-1 0 0 0,0 1 0 0 0,0-1 0 0 0,-1 1 0 0 0,0 0 0 0 0,0 0 0 0 0,-1 0 0 0 0,0 0 0 0 0,-7-12 0 0 0,-2 1-100 0 0,-2 2 0 0 0,-1-1 1 0 0,0 2-1 0 0,-23-19 0 0 0,33 30 99 0 0,-1 0 1 0 0,0 0-1 0 0,0 1 1 0 0,0-1-1 0 0,0 1 1 0 0,-1 1-1 0 0,1 0 1 0 0,-1-1 0 0 0,1 2-1 0 0,-1-1 1 0 0,0 1-1 0 0,1 0 1 0 0,-1 1-1 0 0,0-1 1 0 0,0 1-1 0 0,0 1 1 0 0,-12 1-1 0 0,16-1-102 0 0,1 0 1 0 0,0 0-1 0 0,0 0 1 0 0,-1 0-1 0 0,1 0 0 0 0,0 0 1 0 0,0 1-1 0 0,0-1 0 0 0,0 1 1 0 0,1-1-1 0 0,-1 1 0 0 0,0 0 1 0 0,1 0-1 0 0,-1 0 0 0 0,1 0 1 0 0,-3 3-1 0 0,-4 21-5235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7:47.200"/>
    </inkml:context>
    <inkml:brush xml:id="br0">
      <inkml:brushProperty name="width" value="0.035" units="cm"/>
      <inkml:brushProperty name="height" value="0.035" units="cm"/>
      <inkml:brushProperty name="color" value="#E71224"/>
    </inkml:brush>
  </inkml:definitions>
  <inkml:trace contextRef="#ctx0" brushRef="#br0">233 48 396 0 0,'0'0'5436'0'0,"-2"-6"-5399"0"0,0 0-50 0 0,-5-29 4687 0 0,5 36-4475 0 0,1 1 0 0 0,-1-1 0 0 0,1 1 0 0 0,-1-1 1 0 0,1 1-1 0 0,-1 0 0 0 0,1-1 0 0 0,0 1 0 0 0,0 0 1 0 0,0 0-1 0 0,0 0 0 0 0,0 0 0 0 0,-1 4 0 0 0,-12 34 506 0 0,-31 49-83 0 0,38-74-558 0 0,-1-1-1 0 0,-1 0 0 0 0,-1 0 0 0 0,-20 23 1 0 0,-19 26-9 0 0,27-35 371 0 0,13-20-1105 0 0,10-14-3741 0 0,6-6 1224 0 0,-5-15-1528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7:48.426"/>
    </inkml:context>
    <inkml:brush xml:id="br0">
      <inkml:brushProperty name="width" value="0.035" units="cm"/>
      <inkml:brushProperty name="height" value="0.035" units="cm"/>
      <inkml:brushProperty name="color" value="#E71224"/>
    </inkml:brush>
  </inkml:definitions>
  <inkml:trace contextRef="#ctx0" brushRef="#br0">248 21 552 0 0,'0'0'3590'0'0,"-33"-7"2615"0"0,5 5-3609 0 0,17 3-2300 0 0,9-1-100 0 0,-30 1 103 0 0,28 0-268 0 0,0 0 0 0 0,0 1 1 0 0,-1-1-1 0 0,1 1 0 0 0,1 0 0 0 0,-1 0 1 0 0,0 1-1 0 0,0-1 0 0 0,1 1 1 0 0,0 0-1 0 0,-1 0 0 0 0,1 0 0 0 0,-3 5 1 0 0,-33 49 526 0 0,27-36-491 0 0,8-14-33 0 0,1 2-1 0 0,-1-1 1 0 0,1 0-1 0 0,1 1 1 0 0,0-1-1 0 0,-2 17 1 0 0,-4 14 70 0 0,6-32-87 0 0,1 0 1 0 0,0 0-1 0 0,0 0 0 0 0,1 1 1 0 0,0-1-1 0 0,0 0 0 0 0,0 0 0 0 0,1 0 1 0 0,0 0-1 0 0,1 0 0 0 0,-1 0 1 0 0,1 0-1 0 0,1-1 0 0 0,-1 1 1 0 0,1-1-1 0 0,0 1 0 0 0,1-1 0 0 0,0 0 1 0 0,0 0-1 0 0,0 0 0 0 0,0-1 1 0 0,1 1-1 0 0,0-1 0 0 0,0 0 1 0 0,0-1-1 0 0,1 1 0 0 0,0-1 1 0 0,0 0-1 0 0,0-1 0 0 0,0 1 0 0 0,0-1 1 0 0,1 0-1 0 0,0-1 0 0 0,-1 1 1 0 0,1-2-1 0 0,0 1 0 0 0,0-1 1 0 0,0 1-1 0 0,0-2 0 0 0,8 1 0 0 0,-10-1-18 0 0,9 1-59 0 0,-1-1 0 0 0,1 0-1 0 0,-1 0 1 0 0,1-2 0 0 0,-1 1-1 0 0,1-2 1 0 0,-1 0 0 0 0,0-1-1 0 0,0 0 1 0 0,0 0 0 0 0,-1-2-1 0 0,13-6 1 0 0,-16 6-10 0 0,0 0 0 0 0,0 0 0 0 0,-1 0 0 0 0,0-1-1 0 0,-1-1 1 0 0,1 1 0 0 0,-1-1 0 0 0,-1 0 0 0 0,0-1 0 0 0,0 0 0 0 0,0 0-1 0 0,6-14 1 0 0,-10 17 29 0 0,1-1-1 0 0,-1 0 0 0 0,0 0 0 0 0,-1 0 1 0 0,0 0-1 0 0,0-1 0 0 0,0 1 1 0 0,-1 0-1 0 0,0 0 0 0 0,0-1 1 0 0,-1 1-1 0 0,0 0 0 0 0,0 0 0 0 0,-1 0 1 0 0,0 0-1 0 0,0 0 0 0 0,-1 0 1 0 0,-3-8-1 0 0,-1 2 10 0 0,-1 1 0 0 0,0-1 1 0 0,0 1-1 0 0,-1 1 0 0 0,-1 0 0 0 0,0 0 1 0 0,0 0-1 0 0,-1 2 0 0 0,-1-1 0 0 0,1 1 0 0 0,-2 1 1 0 0,1 0-1 0 0,-17-7 0 0 0,28 14-34 0 0,-10 23-6010 0 0,11-11 4107 0 0,0-6-171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7:49.329"/>
    </inkml:context>
    <inkml:brush xml:id="br0">
      <inkml:brushProperty name="width" value="0.035" units="cm"/>
      <inkml:brushProperty name="height" value="0.035" units="cm"/>
      <inkml:brushProperty name="color" value="#E71224"/>
    </inkml:brush>
  </inkml:definitions>
  <inkml:trace contextRef="#ctx0" brushRef="#br0">1 1 592 0 0,'0'0'5473'0'0,"9"13"-1478"0"0,-8-13-3325 0 0,6 1-510 0 0,-1 0 0 0 0,1 1 0 0 0,-1 0 0 0 0,1 1 0 0 0,-1 0 0 0 0,0 0 0 0 0,0 0 0 0 0,-1 0-1 0 0,1 1 1 0 0,7 6 0 0 0,18 10-40 0 0,-2-4 32 0 0,38 30-1 0 0,-16-11 49 0 0,-33-21-72 0 0,0 0-1 0 0,-2 2 1 0 0,0-1-1 0 0,0 2 1 0 0,17 24 0 0 0,23 25 195 0 0,-43-52-248 0 0,-2 0 0 0 0,0 0 1 0 0,0 1-1 0 0,-1 1 0 0 0,-1 0 0 0 0,-1 0 1 0 0,0 0-1 0 0,-1 1 0 0 0,-1 1 1 0 0,-1-1-1 0 0,0 1 0 0 0,-1-1 0 0 0,-1 1 1 0 0,1 37-1 0 0,-4-40 1 0 0,1 5 145 0 0,-2 0 0 0 0,-5 38 1 0 0,4-51-170 0 0,1 0 1 0 0,-2 0 0 0 0,1-1-1 0 0,-1 1 1 0 0,0 0 0 0 0,0-1-1 0 0,-1 0 1 0 0,0 0 0 0 0,0 0-1 0 0,-1 0 1 0 0,-8 8 0 0 0,-13 10 92 0 0,-1-1 0 0 0,-36 22 1 0 0,-10 8-285 0 0,66-46-663 0 0,10-4-1650 0 0,21-9-1850 0 0,-14-1 1639 0 0,1-7-509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7:59.526"/>
    </inkml:context>
    <inkml:brush xml:id="br0">
      <inkml:brushProperty name="width" value="0.035" units="cm"/>
      <inkml:brushProperty name="height" value="0.035" units="cm"/>
      <inkml:brushProperty name="color" value="#E71224"/>
    </inkml:brush>
  </inkml:definitions>
  <inkml:trace contextRef="#ctx0" brushRef="#br0">13 115 344 0 0,'0'0'945'0'0,"-2"12"1853"0"0,0-11-3063 0 0,2-1 299 0 0,-1 0 1 0 0,1 0-1 0 0,0 0 0 0 0,-1 0 1 0 0,1 0-1 0 0,0 0 0 0 0,-1 0 1 0 0,1-1-1 0 0,0 1 1 0 0,-1 0-1 0 0,1 0 0 0 0,0 0 1 0 0,0 0-1 0 0,-1 0 1 0 0,1 0-1 0 0,0-1 0 0 0,-1 1 1 0 0,1 0-1 0 0,0 0 0 0 0,0-1 1 0 0,0 1-1 0 0,-1 0 1 0 0,1 0-1 0 0,0-1 0 0 0,0 1 1 0 0,0 0-1 0 0,-1 0 1 0 0,1-1-1 0 0,0 1 0 0 0,0 0 1 0 0,0-1-1 0 0,0 1 0 0 0,0 0 1 0 0,0-1-1 0 0,0 1 1 0 0,0 0-1 0 0,0 0 0 0 0,0-1 1 0 0,0 1-1 0 0,0 0 1 0 0,0-1-1 0 0,0 1 0 0 0,0 0 1 0 0,0-1-1 0 0,0 1 0 0 0,0 0 1 0 0,0-1-1 0 0,0 1 1 0 0,1 0-1 0 0,-1 0 0 0 0,0-1 1 0 0,0 1-1 0 0,1-1 1 0 0,-1 1 77 0 0,0-47 152 0 0,0-16 2140 0 0,0 62-1823 0 0,0-3 2726 0 0,0 13-3066 0 0,0 16 92 0 0,1 0 1 0 0,6 31 0 0 0,15 135 520 0 0,-12-98-530 0 0,1-8-78 0 0,-9-69-225 0 0,-1 1-1 0 0,0-1 1 0 0,-2 25 0 0 0,0-4-28 0 0,0-37-39 0 0,1 0 0 0 0,0 1 0 0 0,0-1 0 0 0,0 0-1 0 0,0 1 1 0 0,0-1 0 0 0,0 0 0 0 0,0 1 0 0 0,0-1-1 0 0,0 1 1 0 0,0-1 0 0 0,0 0 0 0 0,0 1 0 0 0,0-1 0 0 0,0 1-1 0 0,0-1 1 0 0,0 0 0 0 0,0 1 0 0 0,0-1 0 0 0,1 0-1 0 0,-1 1 1 0 0,0-1 0 0 0,0 0 0 0 0,0 1 0 0 0,1-1-1 0 0,-1 0 1 0 0,0 1 0 0 0,0-1 0 0 0,1 0 0 0 0,-1 0-1 0 0,0 1 1 0 0,1-1 0 0 0,-1 0 0 0 0,0 0 0 0 0,1 0 0 0 0,-1 1-1 0 0,0-1 1 0 0,1 0 0 0 0,-1 0 0 0 0,0 0 0 0 0,1 0-1 0 0,-1 0 1 0 0,1 0 0 0 0,-1 0 0 0 0,0 0 0 0 0,1 0-1 0 0,-1 0 1 0 0,0 0 0 0 0,1 0 0 0 0,0 0 0 0 0,12-11-3563 0 0,-6-2 842 0 0,-6-13-407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0.097"/>
    </inkml:context>
    <inkml:brush xml:id="br0">
      <inkml:brushProperty name="width" value="0.035" units="cm"/>
      <inkml:brushProperty name="height" value="0.035" units="cm"/>
      <inkml:brushProperty name="color" value="#E71224"/>
    </inkml:brush>
  </inkml:definitions>
  <inkml:trace contextRef="#ctx0" brushRef="#br0">1 135 824 0 0,'0'0'5656'0'0,"3"-9"-5483"0"0,-1 5-105 0 0,-1 0 0 0 0,0 0-1 0 0,1 0 1 0 0,0 0 0 0 0,0 1 0 0 0,0-1-1 0 0,1 0 1 0 0,-1 1 0 0 0,1 0-1 0 0,0 0 1 0 0,0-1 0 0 0,0 2 0 0 0,0-1-1 0 0,0 0 1 0 0,1 1 0 0 0,-1-1-1 0 0,1 1 1 0 0,0 0 0 0 0,-1 0 0 0 0,1 0-1 0 0,0 1 1 0 0,0-1 0 0 0,0 1-1 0 0,9-1 1 0 0,68-19 1184 0 0,-55 13-987 0 0,0 1-1 0 0,40-5 0 0 0,-38 9-79 0 0,-20 2-115 0 0,0 0 0 0 0,0 0 0 0 0,0 0 0 0 0,0 1 1 0 0,0 1-1 0 0,13 1 0 0 0,-19-1-50 0 0,0-1-1 0 0,0 1 1 0 0,0 0-1 0 0,-1 0 1 0 0,1 0-1 0 0,0 0 1 0 0,-1 0-1 0 0,1 0 1 0 0,0 1-1 0 0,-1-1 1 0 0,0 0 0 0 0,1 1-1 0 0,-1-1 1 0 0,0 1-1 0 0,1 0 1 0 0,-1-1-1 0 0,0 1 1 0 0,-1 0-1 0 0,1 0 1 0 0,0-1-1 0 0,0 1 1 0 0,-1 0 0 0 0,1 0-1 0 0,-1 0 1 0 0,1 0-1 0 0,-1 0 1 0 0,0 0-1 0 0,0 0 1 0 0,0 0-1 0 0,0 0 1 0 0,0 3-1 0 0,0 136 1234 0 0,-1-137-1216 0 0,1 0 0 0 0,-1 0 0 0 0,1 1 0 0 0,-1-1 0 0 0,-1 0 0 0 0,1 0 0 0 0,0 0 0 0 0,-1 0 0 0 0,0 0 0 0 0,0 0 0 0 0,0-1 0 0 0,-1 1 0 0 0,1 0 1 0 0,-1-1-1 0 0,1 0 0 0 0,-1 0 0 0 0,0 0 0 0 0,-1 0 0 0 0,1 0 0 0 0,-5 2 0 0 0,2-1 11 0 0,0 0-1 0 0,0 0 1 0 0,0-1-1 0 0,-1 0 1 0 0,0-1 0 0 0,1 1-1 0 0,-1-1 1 0 0,0-1-1 0 0,0 1 1 0 0,0-1-1 0 0,-13 0 1 0 0,13-1-151 0 0,0-1 0 0 0,-1 0-1 0 0,2 0 1 0 0,-1-1 0 0 0,0 1 0 0 0,0-2 0 0 0,0 1 0 0 0,1-1-1 0 0,-1 0 1 0 0,1 0 0 0 0,0-1 0 0 0,0 1 0 0 0,0-1 0 0 0,1-1-1 0 0,-9-7 1 0 0,11 9-22 0 0,3 3 48 0 0,-1 0-1 0 0,1 0 0 0 0,0 0 1 0 0,0 0-1 0 0,0 0 0 0 0,0 0 1 0 0,0 0-1 0 0,-1 0 0 0 0,1 0 1 0 0,0 0-1 0 0,0 0 0 0 0,0-1 1 0 0,0 1-1 0 0,0 0 0 0 0,0 0 1 0 0,-1 0-1 0 0,1 0 0 0 0,0 0 1 0 0,0 0-1 0 0,0 0 0 0 0,0-1 1 0 0,0 1-1 0 0,0 0 0 0 0,0 0 1 0 0,0 0-1 0 0,0 0 0 0 0,0 0 1 0 0,0-1-1 0 0,0 1 0 0 0,0 0 1 0 0,0 0-1 0 0,0 0 0 0 0,0 0 0 0 0,0-1 1 0 0,0 1-1 0 0,0 0 0 0 0,0 0 1 0 0,0 0-1 0 0,0 0 0 0 0,0 0 1 0 0,0-1-1 0 0,0 1 0 0 0,0 0 1 0 0,0 0-1 0 0,0 0 0 0 0,0 0 1 0 0,0 0-1 0 0,0-1 0 0 0,0 1 1 0 0,0 0-1 0 0,1 0 0 0 0,-1 0 1 0 0,0 0-1 0 0,0 0 0 0 0,0 0 1 0 0,0 0-1 0 0,0 0 0 0 0,0-1 1 0 0,1 1-1 0 0,-1 0 0 0 0,0 0 1 0 0,0 0-1 0 0,0 0 0 0 0,11-1-4714 0 0,-2 1 2809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0.742"/>
    </inkml:context>
    <inkml:brush xml:id="br0">
      <inkml:brushProperty name="width" value="0.035" units="cm"/>
      <inkml:brushProperty name="height" value="0.035" units="cm"/>
      <inkml:brushProperty name="color" value="#E71224"/>
    </inkml:brush>
  </inkml:definitions>
  <inkml:trace contextRef="#ctx0" brushRef="#br0">174 69 772 0 0,'0'0'7927'0'0,"-16"3"-7705"0"0,-48 12 7 0 0,61-14-128 0 0,-1 0 1 0 0,1 1 0 0 0,-1-1 0 0 0,1 1-1 0 0,0-1 1 0 0,0 1 0 0 0,0 0 0 0 0,0 0 0 0 0,0 1-1 0 0,0-1 1 0 0,1 1 0 0 0,-1-1 0 0 0,1 1-1 0 0,-1 0 1 0 0,1 0 0 0 0,0 0 0 0 0,0 0 0 0 0,1 0-1 0 0,-3 5 1 0 0,-9 13 689 0 0,10-16-709 0 0,0-1 0 0 0,0 1 0 0 0,1 0 0 0 0,0 0 0 0 0,0 0 0 0 0,0 0 0 0 0,0 1 0 0 0,1-1 1 0 0,-1 8-1 0 0,1-10-65 0 0,0 0 1 0 0,1 0 0 0 0,0 0-1 0 0,0 0 1 0 0,0 0 0 0 0,0 0 0 0 0,0 0-1 0 0,0 0 1 0 0,1 0 0 0 0,0 0-1 0 0,-1 0 1 0 0,1 0 0 0 0,0-1-1 0 0,0 1 1 0 0,1 0 0 0 0,-1 0-1 0 0,1-1 1 0 0,-1 1 0 0 0,3 2 0 0 0,6 3 25 0 0,-1-1 1 0 0,1 0 0 0 0,0-1 0 0 0,1 0 0 0 0,-1-1 0 0 0,1 0 0 0 0,1-1 0 0 0,-1 0-1 0 0,0 0 1 0 0,1-1 0 0 0,0-1 0 0 0,0 0 0 0 0,-1-1 0 0 0,1 0 0 0 0,0-1-1 0 0,0 0 1 0 0,0-1 0 0 0,0 0 0 0 0,17-4 0 0 0,-19 2-77 0 0,1-1-1 0 0,-1-1 1 0 0,0 1 0 0 0,0-2 0 0 0,0 1 0 0 0,-1-1-1 0 0,0-1 1 0 0,0 0 0 0 0,0 0 0 0 0,-1-1-1 0 0,0 0 1 0 0,-1 0 0 0 0,11-14 0 0 0,-16 18-2 0 0,0 1 1 0 0,0 0-1 0 0,0-1 1 0 0,0 1-1 0 0,-1-1 1 0 0,1 0-1 0 0,-1 1 1 0 0,0-1 0 0 0,0 0-1 0 0,0 0 1 0 0,-1 0-1 0 0,0 0 1 0 0,1 0-1 0 0,-1 0 1 0 0,0 0-1 0 0,-1 1 1 0 0,1-1-1 0 0,-1 0 1 0 0,0 0 0 0 0,-1-6-1 0 0,-1 3-22 0 0,1-1 0 0 0,-1 1 1 0 0,-1 0-1 0 0,1 0 0 0 0,-1 0 0 0 0,0 1 0 0 0,-1-1 0 0 0,0 1 0 0 0,-5-6 0 0 0,1 4-18 0 0,0 0-1 0 0,0 1 1 0 0,-1 0-1 0 0,0 1 1 0 0,0 0-1 0 0,0 1 0 0 0,-1 0 1 0 0,0 1-1 0 0,1 0 1 0 0,-2 0-1 0 0,1 1 1 0 0,0 1-1 0 0,-1 0 0 0 0,1 0 1 0 0,-1 1-1 0 0,-20 1 1 0 0,28 0-13 0 0,1 1 0 0 0,-1 0 0 0 0,0-1 0 0 0,1 1 0 0 0,0 1 0 0 0,-1-1 1 0 0,1 0-1 0 0,0 1 0 0 0,-1 0 0 0 0,1-1 0 0 0,0 1 0 0 0,0 1 0 0 0,0-1 0 0 0,1 0 0 0 0,-1 1 1 0 0,1-1-1 0 0,-1 1 0 0 0,1 0 0 0 0,0 0 0 0 0,-3 4 0 0 0,7-6-140 0 0,0 0-1 0 0,0-1 0 0 0,0 1 1 0 0,1 0-1 0 0,-1-1 0 0 0,0 1 1 0 0,0-1-1 0 0,0 0 1 0 0,0 0-1 0 0,1 0 0 0 0,-1 0 1 0 0,3 0-1 0 0,-4 0 4 0 0,34 0-2716 0 0,-6 0 1431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1.128"/>
    </inkml:context>
    <inkml:brush xml:id="br0">
      <inkml:brushProperty name="width" value="0.035" units="cm"/>
      <inkml:brushProperty name="height" value="0.035" units="cm"/>
      <inkml:brushProperty name="color" value="#E71224"/>
    </inkml:brush>
  </inkml:definitions>
  <inkml:trace contextRef="#ctx0" brushRef="#br0">0 0 800 0 0,'0'0'10691'0'0,"4"7"-10293"0"0,5 15 236 0 0,-1 0 0 0 0,7 33 0 0 0,-10-34-677 0 0,1 0 1 0 0,1 0 0 0 0,1-1 0 0 0,17 33 0 0 0,-23-51-378 0 0,11 6-1282 0 0,-9-26-8436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1.285"/>
    </inkml:context>
    <inkml:brush xml:id="br0">
      <inkml:brushProperty name="width" value="0.035" units="cm"/>
      <inkml:brushProperty name="height" value="0.035" units="cm"/>
      <inkml:brushProperty name="color" value="#E71224"/>
    </inkml:brush>
  </inkml:definitions>
  <inkml:trace contextRef="#ctx0" brushRef="#br0">0 69 2572 0 0,'0'0'10049'0'0,"54"-68"-10833"0"0,-33 68 220 0 0,0 0-404 0 0,-10 4-648 0 0,10 4-812 0 0,-11 1-217 0 0,-10-1-667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1.745"/>
    </inkml:context>
    <inkml:brush xml:id="br0">
      <inkml:brushProperty name="width" value="0.035" units="cm"/>
      <inkml:brushProperty name="height" value="0.035" units="cm"/>
      <inkml:brushProperty name="color" value="#E71224"/>
    </inkml:brush>
  </inkml:definitions>
  <inkml:trace contextRef="#ctx0" brushRef="#br0">1 232 864 0 0,'0'0'6530'0'0,"12"14"-6355"0"0,38 42-7 0 0,-38-42 42 0 0,-12-43 533 0 0,-1 21-750 0 0,0 0-1 0 0,0 1 0 0 0,-1-1 1 0 0,0 0-1 0 0,-1 1 0 0 0,0 0 1 0 0,0 0-1 0 0,-8-14 1 0 0,7 15-4 0 0,1-1 0 0 0,-1 0 1 0 0,1-1-1 0 0,1 1 0 0 0,-1 0 1 0 0,1-1-1 0 0,0 0 0 0 0,-1-15 0 0 0,3 20 156 0 0,0-1 0 0 0,0 1 0 0 0,0-1 0 0 0,1 1 0 0 0,-1-1 0 0 0,1 1-1 0 0,0 0 1 0 0,0-1 0 0 0,0 1 0 0 0,0 0 0 0 0,1-1 0 0 0,-1 1 0 0 0,1 0-1 0 0,2-3 1 0 0,2 0 106 0 0,0 1-1 0 0,0-1 1 0 0,0 1 0 0 0,1 1-1 0 0,6-5 1 0 0,-7 5-197 0 0,5-2 18 0 0,0 2-1 0 0,0-1 0 0 0,0 1 1 0 0,0 1-1 0 0,0 0 0 0 0,1 0 1 0 0,0 1-1 0 0,-1 1 0 0 0,1 0 1 0 0,0 1-1 0 0,21 1 0 0 0,-14-1-94 0 0,-15 1 15 0 0,0-1 0 0 0,0 1 0 0 0,0-1 0 0 0,0 1 0 0 0,0 0 0 0 0,-1 1 0 0 0,1-1 0 0 0,0 1 0 0 0,-1-1 0 0 0,1 1 0 0 0,-1 0 0 0 0,1 1 1 0 0,-1-1-1 0 0,0 0 0 0 0,0 1 0 0 0,0 0 0 0 0,0 0 0 0 0,4 5 0 0 0,2 6-31 0 0,0-1-1 0 0,-1 1 1 0 0,9 18 0 0 0,-12-22 35 0 0,-2 1 6 0 0,0 1 1 0 0,0-1-1 0 0,-1 1 0 0 0,-1 0 1 0 0,0 0-1 0 0,0 0 0 0 0,-1 0 0 0 0,-2 19 1 0 0,0 8-67 0 0,-8 31-2686 0 0,10-68 1024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2.132"/>
    </inkml:context>
    <inkml:brush xml:id="br0">
      <inkml:brushProperty name="width" value="0.035" units="cm"/>
      <inkml:brushProperty name="height" value="0.035" units="cm"/>
      <inkml:brushProperty name="color" value="#E71224"/>
    </inkml:brush>
  </inkml:definitions>
  <inkml:trace contextRef="#ctx0" brushRef="#br0">0 1 1816 0 0,'0'0'10661'0'0,"2"27"-10410"0"0,-2-1-186 0 0,0-14-38 0 0,0 0 0 0 0,1 0 0 0 0,0 0 0 0 0,0 0 0 0 0,2 0-1 0 0,-1 0 1 0 0,2-1 0 0 0,-1 1 0 0 0,1-1 0 0 0,1 0 0 0 0,11 20 0 0 0,2-3 200 0 0,-2 1 1 0 0,-1 0-1 0 0,-1 2 1 0 0,19 62-1 0 0,-24-57 16 0 0,-3-16-99 0 0,-1 0 0 0 0,0 1 0 0 0,-2-1 0 0 0,1 30-1 0 0,-4-39-91 0 0,2 1 0 0 0,-1 0-1 0 0,6 18 1 0 0,-4-19-303 0 0,0 1-1 0 0,-1-1 1 0 0,1 20 0 0 0,2-18-899 0 0,1 1-1304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2.372"/>
    </inkml:context>
    <inkml:brush xml:id="br0">
      <inkml:brushProperty name="width" value="0.035" units="cm"/>
      <inkml:brushProperty name="height" value="0.035" units="cm"/>
      <inkml:brushProperty name="color" value="#E71224"/>
    </inkml:brush>
  </inkml:definitions>
  <inkml:trace contextRef="#ctx0" brushRef="#br0">1 9 3000 0 0,'0'0'12346'0'0,"14"-1"-12295"0"0,237-6 360 0 0,-154 11-1169 0 0,-5 0-6892 0 0,-79-4 3854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2.941"/>
    </inkml:context>
    <inkml:brush xml:id="br0">
      <inkml:brushProperty name="width" value="0.035" units="cm"/>
      <inkml:brushProperty name="height" value="0.035" units="cm"/>
      <inkml:brushProperty name="color" value="#E71224"/>
    </inkml:brush>
  </inkml:definitions>
  <inkml:trace contextRef="#ctx0" brushRef="#br0">0 1 1256 0 0,'0'0'11737'0'0,"4"26"-11318"0"0,-1-2-306 0 0,-2-7-30 0 0,2 1 1 0 0,0-1 0 0 0,1 0-1 0 0,0 0 1 0 0,2 0 0 0 0,0-1-1 0 0,12 23 1 0 0,29 54 769 0 0,77 169 1562 0 0,-94-148-2260 0 0,-26-86-527 0 0,-5-27 229 0 0,1 1 0 0 0,0 0 1 0 0,0-1-1 0 0,0 1 0 0 0,1 0 0 0 0,-1 0 1 0 0,0-1-1 0 0,1 1 0 0 0,-1 0 1 0 0,1-1-1 0 0,-1 1 0 0 0,1-1 0 0 0,0 1 1 0 0,0-1-1 0 0,1 3 0 0 0,0 3-1773 0 0,-2-17-8753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3.192"/>
    </inkml:context>
    <inkml:brush xml:id="br0">
      <inkml:brushProperty name="width" value="0.035" units="cm"/>
      <inkml:brushProperty name="height" value="0.035" units="cm"/>
      <inkml:brushProperty name="color" value="#E71224"/>
    </inkml:brush>
  </inkml:definitions>
  <inkml:trace contextRef="#ctx0" brushRef="#br0">0 13 16 0 0,'0'0'13441'0'0,"28"0"-13083"0"0,178-4 70 0 0,-64 0-219 0 0,0 0-3326 0 0,-139 4 2684 0 0,0 0 0 0 0,0 0 0 0 0,0 1 0 0 0,0-1 0 0 0,0 1 0 0 0,0 0 0 0 0,0 0 0 0 0,-1 0-1 0 0,1 0 1 0 0,0 1 0 0 0,-1-1 0 0 0,4 3 0 0 0,-2-1-442 0 0,7 2-1303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3.690"/>
    </inkml:context>
    <inkml:brush xml:id="br0">
      <inkml:brushProperty name="width" value="0.035" units="cm"/>
      <inkml:brushProperty name="height" value="0.035" units="cm"/>
      <inkml:brushProperty name="color" value="#E71224"/>
    </inkml:brush>
  </inkml:definitions>
  <inkml:trace contextRef="#ctx0" brushRef="#br0">195 0 1308 0 0,'0'0'10554'0'0,"-26"10"-10545"0"0,-84 33-7 0 0,107-42-11 0 0,0 0 0 0 0,-1 0 0 0 0,1 1 0 0 0,0-1 0 0 0,0 1 0 0 0,0 0 0 0 0,0 0 0 0 0,0 0 0 0 0,0 1 0 0 0,1-1 0 0 0,-1 1 0 0 0,1-1 0 0 0,-1 1 0 0 0,1 0 0 0 0,0 0 0 0 0,0 0 0 0 0,0 0 0 0 0,1 0 0 0 0,-1 0 0 0 0,1 0 0 0 0,0 1 0 0 0,0-1 0 0 0,0 1 0 0 0,0-1 0 0 0,0 1 0 0 0,1-1 0 0 0,-1 1 0 0 0,1-1 0 0 0,0 1 0 0 0,0 0 0 0 0,1-1 0 0 0,-1 1 0 0 0,2 5 0 0 0,-1 13-80 0 0,-1-18 84 0 0,1-1 0 0 0,-1 1 0 0 0,0-1 0 0 0,1 1 0 0 0,0 0 0 0 0,0-1 0 0 0,0 1 0 0 0,0-1 0 0 0,0 0 0 0 0,1 1 0 0 0,0-1 0 0 0,-1 0 0 0 0,1 0 0 0 0,0 0 0 0 0,1 0 0 0 0,-1 0 0 0 0,0 0 0 0 0,1-1 0 0 0,3 4 0 0 0,-1-3-43 0 0,1 1 0 0 0,0-1 0 0 0,-1 1 0 0 0,1-2 0 0 0,1 1 0 0 0,-1-1 0 0 0,0 0 0 0 0,1 0 0 0 0,-1 0 0 0 0,8 0 0 0 0,-3-1-227 0 0,0 0 1 0 0,-1 0 0 0 0,1-1 0 0 0,0 0 0 0 0,-1-1-1 0 0,1-1 1 0 0,-1 1 0 0 0,1-2 0 0 0,-1 1-1 0 0,0-2 1 0 0,0 1 0 0 0,0-1 0 0 0,14-8 0 0 0,-20 10 111 0 0,0-1 1 0 0,0 0-1 0 0,-1 1 1 0 0,1-1-1 0 0,-1 0 1 0 0,1-1-1 0 0,-1 1 1 0 0,0-1-1 0 0,0 1 1 0 0,0-1-1 0 0,-1 0 1 0 0,1 0-1 0 0,-1 0 1 0 0,0 0-1 0 0,0 0 0 0 0,-1-1 1 0 0,1 1-1 0 0,-1-1 1 0 0,0 1-1 0 0,0-1 1 0 0,0 1-1 0 0,-1-1 1 0 0,0 0-1 0 0,0 1 1 0 0,0-1-1 0 0,0 0 1 0 0,-1 1-1 0 0,1-1 1 0 0,-1 1-1 0 0,-2-6 1 0 0,-1-1 481 0 0,0 1 1 0 0,-1 0 0 0 0,0 0-1 0 0,-1 1 1 0 0,0-1-1 0 0,-1 1 1 0 0,0 1 0 0 0,0-1-1 0 0,0 1 1 0 0,-16-13 0 0 0,33 34 5810 0 0,6 5-5423 0 0,0-1-1 0 0,25 19 1 0 0,-29-27-674 0 0,1-2 1 0 0,-1 1 0 0 0,2-2 0 0 0,-1 0 0 0 0,1 0 0 0 0,0-1 0 0 0,22 4-1 0 0,-17-6-1762 0 0,1 0-1 0 0,34 0 1 0 0,-42-7-2168 0 0,-1-13-527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4.046"/>
    </inkml:context>
    <inkml:brush xml:id="br0">
      <inkml:brushProperty name="width" value="0.035" units="cm"/>
      <inkml:brushProperty name="height" value="0.035" units="cm"/>
      <inkml:brushProperty name="color" value="#E71224"/>
    </inkml:brush>
  </inkml:definitions>
  <inkml:trace contextRef="#ctx0" brushRef="#br0">11 258 1452 0 0,'0'0'6443'0'0,"6"12"-7486"0"0,17 33 172 0 0,-23-45 833 0 0,0 1-1 0 0,0-1 1 0 0,0 0-1 0 0,0 1 0 0 0,0-1 1 0 0,0 1-1 0 0,1-1 1 0 0,-1 0-1 0 0,0 1 1 0 0,0-1-1 0 0,1 0 0 0 0,-1 1 1 0 0,0-1-1 0 0,0 0 1 0 0,1 1-1 0 0,-1-1 1 0 0,0 0-1 0 0,1 0 0 0 0,-1 0 1 0 0,0 1-1 0 0,1-1 1 0 0,-1 0-1 0 0,1 0 1 0 0,-1 0-1 0 0,0 0 0 0 0,1 1 1 0 0,-1-1-1 0 0,1 0 1 0 0,-1 0-1 0 0,0 0 1 0 0,2 0-1 0 0,2-12-413 0 0,-6-19 497 0 0,-30-20 1275 0 0,23 34-687 0 0,8 15-481 0 0,-1 0 0 0 0,1 0 0 0 0,0 0 1 0 0,0 0-1 0 0,0-1 0 0 0,0 1 0 0 0,1 0 0 0 0,-1-1 0 0 0,1 1 0 0 0,-1 0 0 0 0,1-1 0 0 0,0 1 0 0 0,0-5 0 0 0,-1-1 315 0 0,1 0 0 0 0,1 0 0 0 0,0-1 0 0 0,0 1 0 0 0,3-10 0 0 0,-3 15-404 0 0,1-1 0 0 0,-1 1 1 0 0,1-1-1 0 0,0 1 0 0 0,0 0 0 0 0,0 0 0 0 0,1 0 1 0 0,-1 0-1 0 0,1 0 0 0 0,0 0 0 0 0,0 1 1 0 0,0 0-1 0 0,4-4 0 0 0,8-4 129 0 0,1 0 0 0 0,0 1 0 0 0,1 1 0 0 0,0 1-1 0 0,0 0 1 0 0,28-7 0 0 0,-34 12-404 0 0,0 0-1 0 0,1 0 1 0 0,-1 1 0 0 0,22 1-1 0 0,-25 1-405 0 0,0 0 1 0 0,0 0-1 0 0,0 1 0 0 0,0 0 0 0 0,-1 0 1 0 0,1 1-1 0 0,11 6 0 0 0,-3-2-1913 0 0,13-2-294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4.754"/>
    </inkml:context>
    <inkml:brush xml:id="br0">
      <inkml:brushProperty name="width" value="0.035" units="cm"/>
      <inkml:brushProperty name="height" value="0.035" units="cm"/>
      <inkml:brushProperty name="color" value="#E71224"/>
    </inkml:brush>
  </inkml:definitions>
  <inkml:trace contextRef="#ctx0" brushRef="#br0">196 16 1296 0 0,'0'0'9062'0'0,"-9"-3"-8657"0"0,2 1-276 0 0,1 0 0 0 0,-1 0 0 0 0,1 0 0 0 0,-1 0 0 0 0,0 1-1 0 0,1 0 1 0 0,-1 1 0 0 0,0 0 0 0 0,0 0 0 0 0,0 0 0 0 0,0 1 0 0 0,1 0 0 0 0,-1 0 0 0 0,0 1 0 0 0,1-1 0 0 0,-8 4 0 0 0,10-3-139 0 0,0 0 1 0 0,-1 1-1 0 0,1 0 1 0 0,0 0-1 0 0,0 0 1 0 0,1 0 0 0 0,-1 0-1 0 0,1 1 1 0 0,-1-1-1 0 0,1 1 1 0 0,0 0 0 0 0,0 0-1 0 0,1 0 1 0 0,-1 1-1 0 0,1-1 1 0 0,0 1-1 0 0,0-1 1 0 0,1 1 0 0 0,-1 0-1 0 0,1-1 1 0 0,0 1-1 0 0,0 0 1 0 0,1 0-1 0 0,-1 0 1 0 0,1 0 0 0 0,0 0-1 0 0,0 0 1 0 0,1 0-1 0 0,0-1 1 0 0,-1 1 0 0 0,4 9-1 0 0,-2-10-3 0 0,0 0 0 0 0,1 0-1 0 0,-1-1 1 0 0,1 1 0 0 0,0-1-1 0 0,0 1 1 0 0,0-1 0 0 0,0 0-1 0 0,0 0 1 0 0,1 0 0 0 0,-1-1-1 0 0,1 1 1 0 0,0-1 0 0 0,0 0 0 0 0,0 0-1 0 0,0 0 1 0 0,0 0 0 0 0,5 1-1 0 0,3 0-148 0 0,0 1 0 0 0,0-1 0 0 0,0-1 0 0 0,0 0 0 0 0,19 0 0 0 0,-13-1 2 0 0,-13-1-21 0 0,0 1-1 0 0,1-1 1 0 0,-1-1 0 0 0,0 1-1 0 0,1-1 1 0 0,8-1-1 0 0,-13 1 125 0 0,0 0 0 0 0,1 1 0 0 0,-1-1 0 0 0,0 0 0 0 0,0 0 0 0 0,0 0 0 0 0,1 0 0 0 0,-1 0 0 0 0,0 0 0 0 0,0 0 0 0 0,0 0 0 0 0,-1 0 0 0 0,1 0 0 0 0,0 0 0 0 0,0-1 0 0 0,0 1 0 0 0,-1 0 0 0 0,1-1 0 0 0,-1 1 0 0 0,1 0 0 0 0,-1-1 0 0 0,0 1 0 0 0,1-1 0 0 0,-1 1 0 0 0,0-1 0 0 0,0 1 0 0 0,0-1 0 0 0,0-2 0 0 0,0-3 60 0 0,0 1 0 0 0,0-1 1 0 0,0 0-1 0 0,0 0 0 0 0,-1 0 0 0 0,-1 1 1 0 0,1-1-1 0 0,-1 1 0 0 0,0-1 1 0 0,0 1-1 0 0,-1-1 0 0 0,-6-10 0 0 0,-2-8 17 0 0,10 22 30 0 0,0 0-1 0 0,0 0 1 0 0,0 1-1 0 0,0-1 1 0 0,-1 0 0 0 0,1 0-1 0 0,-1 1 1 0 0,0-1-1 0 0,0 1 1 0 0,0 0-1 0 0,0-1 1 0 0,0 1 0 0 0,0 0-1 0 0,0 0 1 0 0,-3-2-1 0 0,3 3 985 0 0,37 27 158 0 0,10 0-207 0 0,11 7-51 0 0,63 48 0 0 0,-104-68-859 0 0,0 0 1 0 0,-1 2 0 0 0,0-1-1 0 0,-1 2 1 0 0,0 0-1 0 0,-2 0 1 0 0,0 1 0 0 0,10 20-1 0 0,-18-29-37 0 0,0-1-1 0 0,-1 1 1 0 0,0 0-1 0 0,0 0 1 0 0,-1 0-1 0 0,0 0 1 0 0,0 0-1 0 0,-1 0 1 0 0,0 1-1 0 0,0-1 1 0 0,-1 0-1 0 0,0 0 1 0 0,-1 0-1 0 0,1 0 1 0 0,-2 0-1 0 0,1 0 1 0 0,-1-1-1 0 0,0 1 1 0 0,-1-1-1 0 0,1 0 1 0 0,-1 0-1 0 0,-1 0 1 0 0,-8 11-1 0 0,1-4 9 0 0,-1-1 0 0 0,-1 0 0 0 0,0-1 0 0 0,0-1 0 0 0,-1 0 0 0 0,-1-1 0 0 0,1 0 0 0 0,-2-2 0 0 0,-26 12 0 0 0,32-16-161 0 0,0 0 1 0 0,-1-1 0 0 0,1 0-1 0 0,0-1 1 0 0,-1 0 0 0 0,0-1-1 0 0,-11 0 1 0 0,21-1-493 0 0,4-31-7183 0 0,7 12 3615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5.252"/>
    </inkml:context>
    <inkml:brush xml:id="br0">
      <inkml:brushProperty name="width" value="0.035" units="cm"/>
      <inkml:brushProperty name="height" value="0.035" units="cm"/>
      <inkml:brushProperty name="color" value="#E71224"/>
    </inkml:brush>
  </inkml:definitions>
  <inkml:trace contextRef="#ctx0" brushRef="#br0">42 221 3348 0 0,'0'0'8704'0'0,"23"-6"-8846"0"0,175-47-769 0 0,-191 52 641 0 0,0-2 1 0 0,-1 1-1 0 0,1-1 1 0 0,-1 1-1 0 0,0-2 1 0 0,0 1-1 0 0,10-8 1 0 0,-15 10 179 0 0,0 0-1 0 0,0 0 1 0 0,1 1 0 0 0,-1-1 0 0 0,0 0 0 0 0,0 0 0 0 0,0 0-1 0 0,-1 0 1 0 0,1-1 0 0 0,0 1 0 0 0,0 0 0 0 0,-1 0 0 0 0,1 0 0 0 0,0-1-1 0 0,-1 1 1 0 0,1 0 0 0 0,-1-1 0 0 0,0 1 0 0 0,1 0 0 0 0,-1-1-1 0 0,0 1 1 0 0,0-1 0 0 0,0 1 0 0 0,0 0 0 0 0,0-1 0 0 0,0 1-1 0 0,0-1 1 0 0,-1 1 0 0 0,1 0 0 0 0,0-1 0 0 0,-1 1 0 0 0,1 0-1 0 0,-1-1 1 0 0,1 1 0 0 0,-1 0 0 0 0,0 0 0 0 0,0 0 0 0 0,1-1-1 0 0,-1 1 1 0 0,0 0 0 0 0,0 0 0 0 0,-1-1 0 0 0,-4-5 164 0 0,-1 0 0 0 0,0 0-1 0 0,0 1 1 0 0,0 0 0 0 0,-1 0 0 0 0,0 1 0 0 0,0 0 0 0 0,0 0 0 0 0,-1 1 0 0 0,1 0 0 0 0,-1 0-1 0 0,0 1 1 0 0,0 0 0 0 0,0 1 0 0 0,-1 0 0 0 0,-10-1 0 0 0,13 3 173 0 0,0 0 1 0 0,0 0 0 0 0,0 1-1 0 0,0-1 1 0 0,-1 2-1 0 0,1-1 1 0 0,1 1-1 0 0,-1 0 1 0 0,0 1-1 0 0,0-1 1 0 0,1 1-1 0 0,-1 1 1 0 0,1-1 0 0 0,0 1-1 0 0,0 0 1 0 0,0 0-1 0 0,1 1 1 0 0,0 0-1 0 0,0 0 1 0 0,0 0-1 0 0,0 0 1 0 0,1 1 0 0 0,-5 6-1 0 0,6-6-149 0 0,-1 0-1 0 0,1 0 1 0 0,0 0 0 0 0,0 1-1 0 0,1-1 1 0 0,-1 1 0 0 0,1-1-1 0 0,1 1 1 0 0,0 0 0 0 0,0-1-1 0 0,0 1 1 0 0,0 0 0 0 0,1 0-1 0 0,0 0 1 0 0,1 0 0 0 0,0 0-1 0 0,0-1 1 0 0,0 1 0 0 0,1 0-1 0 0,0-1 1 0 0,0 1 0 0 0,1-1-1 0 0,-1 1 1 0 0,6 7 0 0 0,0-2-15 0 0,0-1 1 0 0,1 0 0 0 0,0 0 0 0 0,1-1-1 0 0,0 0 1 0 0,1 0 0 0 0,0-1 0 0 0,0-1 0 0 0,1 0-1 0 0,0 0 1 0 0,0-1 0 0 0,20 7 0 0 0,-10-6-244 0 0,0-1 1 0 0,0-1 0 0 0,1-1-1 0 0,-1-1 1 0 0,1-1 0 0 0,45 0 0 0 0,-56-3-326 0 0,0 1-37 0 0,1-2 0 0 0,-1 1-1 0 0,18-4 1 0 0,-25 2-114 0 0,-1 1 1 0 0,0 0-1 0 0,0-1 0 0 0,0 0 0 0 0,0 0 1 0 0,0 0-1 0 0,0 0 0 0 0,4-4 0 0 0,12-12-3167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5.764"/>
    </inkml:context>
    <inkml:brush xml:id="br0">
      <inkml:brushProperty name="width" value="0.035" units="cm"/>
      <inkml:brushProperty name="height" value="0.035" units="cm"/>
      <inkml:brushProperty name="color" value="#E71224"/>
    </inkml:brush>
  </inkml:definitions>
  <inkml:trace contextRef="#ctx0" brushRef="#br0">33 16 1072 0 0,'0'0'10745'0'0,"-6"-5"-10199"0"0,-10-6-283 0 0,7 16 130 0 0,7 37 371 0 0,3-15-607 0 0,2 8 244 0 0,1-1 0 0 0,2 1-1 0 0,1-2 1 0 0,2 1 0 0 0,1-1 0 0 0,18 40-1 0 0,-10-25 446 0 0,24 101-1 0 0,-30-85-398 0 0,-3 0 0 0 0,2 82 1 0 0,-11 224 57 0 0,0-368-582 0 0,0-1 1 0 0,0 1-1 0 0,1 0 1 0 0,-1 0-1 0 0,1-1 1 0 0,-1 1 0 0 0,1 0-1 0 0,-1-1 1 0 0,1 1-1 0 0,0-1 1 0 0,0 1 0 0 0,0-1-1 0 0,0 1 1 0 0,0-1-1 0 0,0 1 1 0 0,0-1 0 0 0,0 0-1 0 0,1 0 1 0 0,-1 0-1 0 0,0 1 1 0 0,1-1-1 0 0,-1-1 1 0 0,1 1 0 0 0,-1 0-1 0 0,1 0 1 0 0,0 0-1 0 0,2 0 1 0 0,7-32-2870 0 0,-10 22 2102 0 0,0 0 0 0 0,0 0 0 0 0,-1 0 0 0 0,0 0 0 0 0,0-1 0 0 0,-1 1 0 0 0,0 0 1 0 0,-1 0-1 0 0,0 0 0 0 0,-6-16 0 0 0,-11-32-4230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6.014"/>
    </inkml:context>
    <inkml:brush xml:id="br0">
      <inkml:brushProperty name="width" value="0.035" units="cm"/>
      <inkml:brushProperty name="height" value="0.035" units="cm"/>
      <inkml:brushProperty name="color" value="#E71224"/>
    </inkml:brush>
  </inkml:definitions>
  <inkml:trace contextRef="#ctx0" brushRef="#br0">0 0 292 0 0,'0'0'13572'0'0,"32"4"-13269"0"0,14 2-217 0 0,99 9 144 0 0,-36-16-118 0 0,23 1-681 0 0,-120 1-214 0 0,0 1-1 0 0,0 0 0 0 0,0 0 1 0 0,0 1-1 0 0,-1 1 0 0 0,1 0 1 0 0,-1 0-1 0 0,15 9 0 0 0,-14-9-1685 0 0,7-3-127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7.086"/>
    </inkml:context>
    <inkml:brush xml:id="br0">
      <inkml:brushProperty name="width" value="0.035" units="cm"/>
      <inkml:brushProperty name="height" value="0.035" units="cm"/>
      <inkml:brushProperty name="color" value="#E71224"/>
    </inkml:brush>
  </inkml:definitions>
  <inkml:trace contextRef="#ctx0" brushRef="#br0">330 1 460 0 0,'0'0'8069'0'0,"-24"4"-7889"0"0,-77 14-14 0 0,94-17-91 0 0,1 1 1 0 0,-1-1-1 0 0,1 1 0 0 0,-1 0 1 0 0,1 1-1 0 0,0-1 1 0 0,-1 1-1 0 0,2 1 1 0 0,-1-1-1 0 0,0 1 0 0 0,1 0 1 0 0,-9 7-1 0 0,-6 6 245 0 0,12-11-223 0 0,-1 0-1 0 0,1 1 1 0 0,1 0 0 0 0,0 0-1 0 0,0 1 1 0 0,0-1-1 0 0,1 2 1 0 0,0-1 0 0 0,0 1-1 0 0,1 0 1 0 0,0 0 0 0 0,-4 11-1 0 0,8-15-75 0 0,-1 0 0 0 0,1 0 1 0 0,0 0-1 0 0,0 0 0 0 0,1 0 0 0 0,-1 0 0 0 0,1 0 0 0 0,1 0 0 0 0,-1 0 0 0 0,1 0 0 0 0,-1 0 0 0 0,1 0 0 0 0,1 0 0 0 0,-1 0 0 0 0,1 0 1 0 0,0-1-1 0 0,0 1 0 0 0,0 0 0 0 0,0-1 0 0 0,1 0 0 0 0,0 1 0 0 0,0-1 0 0 0,0-1 0 0 0,0 1 0 0 0,1 0 0 0 0,5 4 0 0 0,4 4-3 0 0,1-1 1 0 0,1-1-1 0 0,0 0 0 0 0,0 0 0 0 0,30 12 0 0 0,-37-19-99 0 0,1 1 1 0 0,-1-2-1 0 0,1 1 1 0 0,0-1-1 0 0,0-1 1 0 0,0 1 0 0 0,0-2-1 0 0,0 1 1 0 0,0-1-1 0 0,0 0 1 0 0,0-1-1 0 0,0 0 1 0 0,14-4-1 0 0,-18 3-9 0 0,0 0 1 0 0,0 0-1 0 0,0 0 0 0 0,0-1 0 0 0,0 0 0 0 0,-1 0 0 0 0,1 0 0 0 0,-1-1 0 0 0,0 1 0 0 0,0-1 1 0 0,0 0-1 0 0,0 0 0 0 0,-1 0 0 0 0,0-1 0 0 0,0 1 0 0 0,0-1 0 0 0,0 0 0 0 0,-1 0 0 0 0,1 0 1 0 0,-1 0-1 0 0,-1 0 0 0 0,1-1 0 0 0,1-6 0 0 0,1-12-90 0 0,-1 0 1 0 0,-1-1-1 0 0,-2-48 0 0 0,-1 37 240 0 0,-9-23 1628 0 0,10 59-1582 0 0,0-1 0 0 0,0 1 0 0 0,0-1 0 0 0,0 1-1 0 0,0-1 1 0 0,0 1 0 0 0,0-1 0 0 0,0 0 0 0 0,0 1 0 0 0,0-1 0 0 0,-1 1-1 0 0,1-1 1 0 0,0 1 0 0 0,0-1 0 0 0,0 1 0 0 0,-1-1 0 0 0,1 1-1 0 0,0-1 1 0 0,0 1 0 0 0,-1 0 0 0 0,1-1 0 0 0,0 1 0 0 0,-1-1-1 0 0,1 1 1 0 0,-1 0 0 0 0,0-1 0 0 0,1 1-6 0 0,-1 0 0 0 0,1 0 0 0 0,0 1 0 0 0,-1-1-1 0 0,1 0 1 0 0,0 0 0 0 0,-1 1 0 0 0,1-1 0 0 0,0 0 0 0 0,0 1 0 0 0,-1-1 0 0 0,1 0-1 0 0,0 1 1 0 0,0-1 0 0 0,-1 0 0 0 0,1 1 0 0 0,0-1 0 0 0,0 1 0 0 0,0-1 0 0 0,0 0 0 0 0,0 1-1 0 0,0-1 1 0 0,-1 1 0 0 0,1-1 0 0 0,0 1 0 0 0,0-1 0 0 0,0 0 0 0 0,0 1 0 0 0,1-1-1 0 0,-1 1 1 0 0,0-1 0 0 0,0 1 0 0 0,-1 28 359 0 0,0-19-328 0 0,1-1 0 0 0,0 1 0 0 0,0-1-1 0 0,1 1 1 0 0,0-1 0 0 0,0 1 0 0 0,1-1 0 0 0,6 15-1 0 0,0 8 97 0 0,-7-27-211 0 0,0-1-1 0 0,0 1 1 0 0,0 0-1 0 0,1-1 1 0 0,-1 1-1 0 0,1-1 1 0 0,4 7-1 0 0,3 1-5 0 0,-6-10-9 0 0,-1 1 0 0 0,0 0 0 0 0,0 0 0 0 0,0 0 0 0 0,0 0-1 0 0,-1 0 1 0 0,1 0 0 0 0,1 5 0 0 0,-1-1-40 0 0,0 0 1 0 0,0 0-1 0 0,1-1 1 0 0,0 1-1 0 0,1 0 1 0 0,-1-1-1 0 0,1 0 1 0 0,1 0-1 0 0,-1 0 1 0 0,1-1-1 0 0,0 1 1 0 0,0-1-1 0 0,0 0 1 0 0,12 8-1 0 0,-12-10-599 0 0,1 0 0 0 0,-1 0 0 0 0,1 0 0 0 0,0-1 0 0 0,-1 0 0 0 0,1 0 0 0 0,0 0 0 0 0,1-1 0 0 0,-1 0-1 0 0,0 0 1 0 0,9 0 0 0 0,-2-3-3477 0 0,-3-9-428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7.572"/>
    </inkml:context>
    <inkml:brush xml:id="br0">
      <inkml:brushProperty name="width" value="0.035" units="cm"/>
      <inkml:brushProperty name="height" value="0.035" units="cm"/>
      <inkml:brushProperty name="color" value="#E71224"/>
    </inkml:brush>
  </inkml:definitions>
  <inkml:trace contextRef="#ctx0" brushRef="#br0">0 0 1268 0 0,'0'0'10428'0'0,"7"29"-9872"0"0,59 223 950 0 0,-31-95-53 0 0,-25-121-1100 0 0,-1 0 0 0 0,-2 1 0 0 0,4 58-1 0 0,-7 115 339 0 0,-4-159-575 0 0,-11 27-101 0 0,11-15-1060 0 0,6-58-215 0 0,-5-5 905 0 0,0 0 0 0 0,0 0-1 0 0,0 0 1 0 0,0 0-1 0 0,0 0 1 0 0,1 0 0 0 0,-1-1-1 0 0,0 1 1 0 0,0 0-1 0 0,0-1 1 0 0,0 1 0 0 0,0 0-1 0 0,0-1 1 0 0,0 1-1 0 0,0-1 1 0 0,-1 0 0 0 0,1 1-1 0 0,0-1 1 0 0,0 0 0 0 0,0 1-1 0 0,-1-1 1 0 0,1 0-1 0 0,0 0 1 0 0,0-1 0 0 0,1-21-3616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7.846"/>
    </inkml:context>
    <inkml:brush xml:id="br0">
      <inkml:brushProperty name="width" value="0.035" units="cm"/>
      <inkml:brushProperty name="height" value="0.035" units="cm"/>
      <inkml:brushProperty name="color" value="#E71224"/>
    </inkml:brush>
  </inkml:definitions>
  <inkml:trace contextRef="#ctx0" brushRef="#br0">1 1 1336 0 0,'0'0'12133'0'0,"19"5"-11585"0"0,-10-3-494 0 0,29 8 332 0 0,0-2 1 0 0,49 4-1 0 0,-22-9-319 0 0,0-2 0 0 0,68-9 0 0 0,-114 4-509 0 0,-6 1-1721 0 0,-1 2-5637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9.299"/>
    </inkml:context>
    <inkml:brush xml:id="br0">
      <inkml:brushProperty name="width" value="0.035" units="cm"/>
      <inkml:brushProperty name="height" value="0.035" units="cm"/>
      <inkml:brushProperty name="color" value="#E71224"/>
    </inkml:brush>
  </inkml:definitions>
  <inkml:trace contextRef="#ctx0" brushRef="#br0">381 9 1308 0 0,'0'0'8109'0'0,"-5"0"-7851"0"0,-54-4 1297 0 0,36 1-969 0 0,-1 1 0 0 0,-44 3-1 0 0,52 4-501 0 0,0 0 0 0 0,0 0 0 0 0,0 2 0 0 0,1 0-1 0 0,-1 1 1 0 0,2 0 0 0 0,-1 1 0 0 0,-20 17 0 0 0,31-23-91 0 0,1 0 1 0 0,-1 1-1 0 0,1-1 1 0 0,-1 1-1 0 0,1 0 1 0 0,0 0-1 0 0,0 0 1 0 0,1 0-1 0 0,-1 0 1 0 0,1 0-1 0 0,0 1 1 0 0,0-1-1 0 0,1 1 1 0 0,-3 7-1 0 0,4-10 4 0 0,0 0 0 0 0,0 0 0 0 0,0 0 0 0 0,0 1 0 0 0,1-1 0 0 0,-1 0 0 0 0,0 0 0 0 0,1 0 0 0 0,-1 0 0 0 0,1 1 0 0 0,0-1 0 0 0,0 0 0 0 0,0 0 0 0 0,0 0 0 0 0,0-1 0 0 0,0 1 0 0 0,1 0 0 0 0,-1 0 0 0 0,0-1 0 0 0,1 1 0 0 0,0 0 0 0 0,-1-1 0 0 0,1 0 0 0 0,0 1 1 0 0,0-1-1 0 0,0 0 0 0 0,0 0 0 0 0,-1 0 0 0 0,2 0 0 0 0,-1 0 0 0 0,0 0 0 0 0,0-1 0 0 0,3 1 0 0 0,36 10 53 0 0,0-2 1 0 0,1-2-1 0 0,51 2 1 0 0,-20-2-67 0 0,22 8-510 0 0,-86-13 453 0 0,0 1 0 0 0,-1 1 0 0 0,1-1 0 0 0,-1 1 0 0 0,0 0 0 0 0,0 1 0 0 0,13 10-1 0 0,-19-14 75 0 0,-1 1 0 0 0,1 0 0 0 0,-1 0 0 0 0,0 0 0 0 0,0-1 0 0 0,1 1 0 0 0,-1 0 0 0 0,-1 0 0 0 0,1 0 0 0 0,0 1 0 0 0,0-1 0 0 0,-1 0-1 0 0,1 0 1 0 0,-1 0 0 0 0,0 1 0 0 0,0-1 0 0 0,1 0 0 0 0,-1 0 0 0 0,-1 0 0 0 0,1 1 0 0 0,0-1 0 0 0,-1 0 0 0 0,1 0 0 0 0,-1 0 0 0 0,1 1-1 0 0,-1-1 1 0 0,0 0 0 0 0,0 0 0 0 0,-2 3 0 0 0,1-1 41 0 0,0 0 1 0 0,-1 0-1 0 0,1 0 1 0 0,-1 0-1 0 0,0 0 0 0 0,0 0 1 0 0,0-1-1 0 0,-1 1 0 0 0,1-1 1 0 0,-1 0-1 0 0,0 0 0 0 0,0 0 1 0 0,-7 3-1 0 0,-8 1 46 0 0,-1-1 0 0 0,1 0 0 0 0,-1-2-1 0 0,0 0 1 0 0,-1-1 0 0 0,1-1 0 0 0,-1-1 0 0 0,1-1-1 0 0,-1-1 1 0 0,1 0 0 0 0,0-2 0 0 0,-34-8 0 0 0,53 11-120 0 0,0 0-21 0 0,-1-1 0 0 0,1 1 0 0 0,-1 0-1 0 0,1-1 1 0 0,-1 1 0 0 0,1-1 0 0 0,-1 1-1 0 0,1-1 1 0 0,0 0 0 0 0,-1 1 0 0 0,1-1-1 0 0,0 0 1 0 0,-1 0 0 0 0,1 0-1 0 0,0 0 1 0 0,0 0 0 0 0,0 0 0 0 0,0 0-1 0 0,0-1 1 0 0,0 1 0 0 0,1 0 0 0 0,-1-1-1 0 0,0 1 1 0 0,0 0 0 0 0,0-4 0 0 0,23 1-3245 0 0,-12 4 2353 0 0,32-8-3505 0 0,-21 4 1946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09.861"/>
    </inkml:context>
    <inkml:brush xml:id="br0">
      <inkml:brushProperty name="width" value="0.035" units="cm"/>
      <inkml:brushProperty name="height" value="0.035" units="cm"/>
      <inkml:brushProperty name="color" value="#E71224"/>
    </inkml:brush>
  </inkml:definitions>
  <inkml:trace contextRef="#ctx0" brushRef="#br0">351 0 1832 0 0,'0'0'8394'0'0,"-25"5"-8206"0"0,-78 17 20 0 0,96-21-104 0 0,-1 1 1 0 0,1 0-1 0 0,-1 0 1 0 0,1 1-1 0 0,0-1 1 0 0,0 2-1 0 0,0-1 0 0 0,0 1 1 0 0,0 0-1 0 0,1 1 1 0 0,0 0-1 0 0,0 0 1 0 0,0 0-1 0 0,-6 8 1 0 0,-18 15 431 0 0,23-22-481 0 0,0 0-1 0 0,0 0 0 0 0,1 1 1 0 0,0 0-1 0 0,0 0 0 0 0,0 0 1 0 0,1 1-1 0 0,0 0 1 0 0,1 0-1 0 0,-1 0 0 0 0,2 0 1 0 0,-1 1-1 0 0,1 0 0 0 0,0 0 1 0 0,1 0-1 0 0,0 0 0 0 0,1 0 1 0 0,0 0-1 0 0,0 12 1 0 0,1-18-48 0 0,1 0 0 0 0,0 1 1 0 0,0-1-1 0 0,0 0 1 0 0,1 0-1 0 0,-1 0 1 0 0,1 0-1 0 0,0 0 0 0 0,-1 0 1 0 0,1 0-1 0 0,1 0 1 0 0,-1-1-1 0 0,0 1 1 0 0,1-1-1 0 0,-1 0 0 0 0,1 0 1 0 0,0 0-1 0 0,0 0 1 0 0,3 2-1 0 0,68 36 245 0 0,-69-38-232 0 0,25 10-21 0 0,1-1 1 0 0,0-1-1 0 0,0-2 0 0 0,1-1 0 0 0,43 4 0 0 0,-45-9-1901 0 0,0 0 1 0 0,0-2-1 0 0,37-5 0 0 0,-55-1-1077 0 0,-1-9-663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10.381"/>
    </inkml:context>
    <inkml:brush xml:id="br0">
      <inkml:brushProperty name="width" value="0.035" units="cm"/>
      <inkml:brushProperty name="height" value="0.035" units="cm"/>
      <inkml:brushProperty name="color" value="#E71224"/>
    </inkml:brush>
  </inkml:definitions>
  <inkml:trace contextRef="#ctx0" brushRef="#br0">161 223 188 0 0,'0'0'10423'0'0,"17"-1"-10206"0"0,15 0-144 0 0,0-3 1 0 0,-1 0 0 0 0,0-2 0 0 0,0-1 0 0 0,30-12-1 0 0,-30 8-45 0 0,-18 7-29 0 0,0-1 0 0 0,0 0 0 0 0,0-1 0 0 0,-1 0-1 0 0,0-1 1 0 0,0-1 0 0 0,16-12 0 0 0,-27 19 0 0 0,0 0-1 0 0,1-1 1 0 0,-1 1-1 0 0,0-1 1 0 0,0 1 0 0 0,0-1-1 0 0,0 0 1 0 0,0 1 0 0 0,0-1-1 0 0,0 0 1 0 0,-1 0-1 0 0,1 1 1 0 0,-1-1 0 0 0,1 0-1 0 0,-1 0 1 0 0,1 0-1 0 0,-1 0 1 0 0,0 0 0 0 0,0 0-1 0 0,0 1 1 0 0,0-1 0 0 0,-1 0-1 0 0,1 0 1 0 0,0 0-1 0 0,-1 0 1 0 0,1 0 0 0 0,-1 0-1 0 0,0 1 1 0 0,0-1-1 0 0,-1-3 1 0 0,0 2-41 0 0,0 0 1 0 0,-1 0-1 0 0,1 1 0 0 0,-1-1 1 0 0,0 0-1 0 0,1 1 0 0 0,-1 0 1 0 0,0 0-1 0 0,0 0 0 0 0,-1 0 0 0 0,1 0 1 0 0,0 0-1 0 0,-1 1 0 0 0,1-1 1 0 0,-7 0-1 0 0,-7-3 130 0 0,-1 1 1 0 0,0 1-1 0 0,0 1 1 0 0,0 1-1 0 0,0 0 1 0 0,-1 1-1 0 0,1 1 1 0 0,0 1-1 0 0,0 0 1 0 0,0 2-1 0 0,1 0 1 0 0,-1 1-1 0 0,1 0 1 0 0,0 1-1 0 0,-32 18 0 0 0,28-12 367 0 0,0 0-59 0 0,0 1 1 0 0,0 1 0 0 0,-32 29-1 0 0,49-40-344 0 0,0 1 0 0 0,0 0 0 0 0,1 0 0 0 0,-1 1 0 0 0,1-1 0 0 0,0 1 1 0 0,0-1-1 0 0,0 1 0 0 0,1 0 0 0 0,0 0 0 0 0,0 0 0 0 0,0 0 0 0 0,1 1 0 0 0,-1-1 0 0 0,1 0 0 0 0,0 1 0 0 0,1-1 0 0 0,0 1 0 0 0,-1-1 0 0 0,2 1 0 0 0,-1-1 0 0 0,2 11 0 0 0,0-12 1 0 0,0 1 0 0 0,1 0 0 0 0,-1-1 1 0 0,1 1-1 0 0,0-1 0 0 0,0 0 0 0 0,0 0 0 0 0,1 0 0 0 0,0 0 0 0 0,-1-1 0 0 0,1 0 0 0 0,0 1 1 0 0,8 3-1 0 0,64 35 491 0 0,-46-30-450 0 0,2 0-1 0 0,-1-2 1 0 0,2-2-1 0 0,51 8 1 0 0,-16-8-1097 0 0,87-2 1 0 0,-142-7 296 0 0,1-1 0 0 0,-1 0 0 0 0,0-1 0 0 0,18-6 0 0 0,0 1-2053 0 0,-10 0-861 0 0,-9-10 218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11.058"/>
    </inkml:context>
    <inkml:brush xml:id="br0">
      <inkml:brushProperty name="width" value="0.035" units="cm"/>
      <inkml:brushProperty name="height" value="0.035" units="cm"/>
      <inkml:brushProperty name="color" value="#E71224"/>
    </inkml:brush>
  </inkml:definitions>
  <inkml:trace contextRef="#ctx0" brushRef="#br0">1 111 1308 0 0,'0'0'9946'0'0,"7"21"-9444"0"0,60 145 717 0 0,-42-108-945 0 0,12 20-194 0 0,-33-72-55 0 0,2 3-139 0 0,-4-24-41 0 0,-3 11 133 0 0,1-1 0 0 0,-2 1 0 0 0,1 0 0 0 0,0 0 0 0 0,-1 0 0 0 0,0 0 0 0 0,1 1 1 0 0,-2-1-1 0 0,1 0 0 0 0,-4-4 0 0 0,-14-29-50 0 0,6-10 25 0 0,10 37 76 0 0,0 0 0 0 0,1 0 0 0 0,1 0 0 0 0,0-1 0 0 0,0 1 0 0 0,0-19 0 0 0,2 19-12 0 0,1-1 1 0 0,1 1-1 0 0,0-1 1 0 0,0 1-1 0 0,1 0 1 0 0,0 0-1 0 0,1 0 1 0 0,0 0-1 0 0,1 0 1 0 0,0 1-1 0 0,6-10 1 0 0,-5 12 51 0 0,0 0 0 0 0,0 1 1 0 0,1-1-1 0 0,0 1 0 0 0,0 1 1 0 0,0-1-1 0 0,1 1 0 0 0,0 1 1 0 0,0-1-1 0 0,0 1 0 0 0,0 1 1 0 0,1-1-1 0 0,0 1 0 0 0,-1 1 0 0 0,1 0 1 0 0,0 0-1 0 0,0 1 0 0 0,0 0 1 0 0,11 0-1 0 0,-16 1-75 0 0,-1 1 1 0 0,0-1-1 0 0,0 1 1 0 0,1 0-1 0 0,-1 0 1 0 0,0 0-1 0 0,0 1 1 0 0,0-1-1 0 0,0 1 1 0 0,0-1-1 0 0,0 1 1 0 0,-1 0-1 0 0,1 0 1 0 0,4 5-1 0 0,33 39 56 0 0,-22-23-4 0 0,-10-14-34 0 0,-1 0-1 0 0,0 1 0 0 0,-1 1 0 0 0,0-1 0 0 0,-1 1 0 0 0,0 0 1 0 0,0 0-1 0 0,-1 0 0 0 0,-1 1 0 0 0,4 15 0 0 0,-2 5-84 0 0,-2 0 0 0 0,0 52 0 0 0,-9-70 294 0 0,3-9-2230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11.591"/>
    </inkml:context>
    <inkml:brush xml:id="br0">
      <inkml:brushProperty name="width" value="0.035" units="cm"/>
      <inkml:brushProperty name="height" value="0.035" units="cm"/>
      <inkml:brushProperty name="color" value="#E71224"/>
    </inkml:brush>
  </inkml:definitions>
  <inkml:trace contextRef="#ctx0" brushRef="#br0">54 169 1584 0 0,'0'0'8960'0'0,"22"1"-8855"0"0,4 2-73 0 0,-15-2-22 0 0,0 0-1 0 0,1 0 0 0 0,-1-1 0 0 0,0 0 0 0 0,1-1 0 0 0,21-5 1 0 0,-4-1 76 0 0,0-1 1 0 0,39-16 0 0 0,-67 23-109 0 0,1 1 0 0 0,0-1 0 0 0,0-1 1 0 0,0 1-1 0 0,0 0 0 0 0,-1 0 1 0 0,1-1-1 0 0,0 1 0 0 0,-1-1 0 0 0,1 1 1 0 0,-1-1-1 0 0,0 0 0 0 0,0 1 0 0 0,1-1 1 0 0,-1 0-1 0 0,0 0 0 0 0,0 0 0 0 0,-1 0 1 0 0,1 0-1 0 0,0 0 0 0 0,-1 0 0 0 0,1 0 1 0 0,-1 0-1 0 0,0 0 0 0 0,0-1 0 0 0,1 1 1 0 0,-1 0-1 0 0,-1 0 0 0 0,1 0 1 0 0,0 0-1 0 0,0 0 0 0 0,-1 0 0 0 0,0 0 1 0 0,1-1-1 0 0,-1 1 0 0 0,0 1 0 0 0,0-1 1 0 0,0 0-1 0 0,0 0 0 0 0,0 0 0 0 0,0 0 1 0 0,0 1-1 0 0,-1-1 0 0 0,1 0 0 0 0,-1 1 1 0 0,1-1-1 0 0,-3 0 0 0 0,-11-6-146 0 0,0 1 0 0 0,0 1 0 0 0,0 0 0 0 0,-1 1-1 0 0,-30-5 1 0 0,37 9 375 0 0,-1 0 0 0 0,1 0 1 0 0,-1 1-1 0 0,0 0 0 0 0,1 1 0 0 0,-1 0 0 0 0,1 1 0 0 0,0 0 0 0 0,-1 0 0 0 0,1 1 0 0 0,0 0 1 0 0,-9 4-1 0 0,9-2 81 0 0,0-1 1 0 0,1 1-1 0 0,-1 0 1 0 0,1 1-1 0 0,-8 7 1 0 0,13-10-232 0 0,1-1 0 0 0,0 1 0 0 0,-1 0 0 0 0,1 0 0 0 0,0 0 1 0 0,0 1-1 0 0,1-1 0 0 0,-1 1 0 0 0,1-1 0 0 0,0 1 0 0 0,-1-1 0 0 0,2 1 1 0 0,-1-1-1 0 0,0 1 0 0 0,1 0 0 0 0,-1 0 0 0 0,1 4 0 0 0,0-2 9 0 0,0 0-1 0 0,0 0 1 0 0,0 0-1 0 0,1 0 1 0 0,0 0-1 0 0,0 0 1 0 0,1 0-1 0 0,-1 0 1 0 0,1 0-1 0 0,1 0 1 0 0,-1-1-1 0 0,1 1 1 0 0,0-1 0 0 0,0 0-1 0 0,0 0 1 0 0,1 0-1 0 0,0 0 1 0 0,0 0-1 0 0,0-1 1 0 0,1 0-1 0 0,-1 0 1 0 0,10 6-1 0 0,5 4 109 0 0,0-1 0 0 0,2-1 0 0 0,-1 0 0 0 0,1-2-1 0 0,1-1 1 0 0,-1 0 0 0 0,37 8 0 0 0,-30-11-677 0 0,0-2 0 0 0,0-1 0 0 0,37-1 0 0 0,-56-1-264 0 0,-7-1 226 0 0,1 0 0 0 0,0 0 1 0 0,-1 0-1 0 0,1 0 0 0 0,0 0 0 0 0,-1-1 1 0 0,1 1-1 0 0,-1-1 0 0 0,1 0 0 0 0,-1 1 1 0 0,4-3-1 0 0,4-4-3998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12.228"/>
    </inkml:context>
    <inkml:brush xml:id="br0">
      <inkml:brushProperty name="width" value="0.035" units="cm"/>
      <inkml:brushProperty name="height" value="0.035" units="cm"/>
      <inkml:brushProperty name="color" value="#E71224"/>
    </inkml:brush>
  </inkml:definitions>
  <inkml:trace contextRef="#ctx0" brushRef="#br0">237 26 2708 0 0,'0'0'12475'0'0,"-16"-5"-12052"0"0,6 2-377 0 0,2 0 45 0 0,0 0-1 0 0,-1 0 1 0 0,1 1-1 0 0,-1 0 1 0 0,0 0 0 0 0,0 1-1 0 0,1 0 1 0 0,-1 1-1 0 0,0 0 1 0 0,0 0-1 0 0,0 1 1 0 0,-11 2 0 0 0,14 0-89 0 0,1 1 1 0 0,-1-1 0 0 0,1 1 0 0 0,0 0 0 0 0,0 0-1 0 0,1 0 1 0 0,-1 1 0 0 0,1 0 0 0 0,0 0 0 0 0,1 0-1 0 0,-1 0 1 0 0,1 1 0 0 0,0-1 0 0 0,0 1 0 0 0,0 0-1 0 0,1 0 1 0 0,0 0 0 0 0,0 0 0 0 0,-1 8 0 0 0,0 1 2 0 0,0 0 1 0 0,1 0-1 0 0,1-1 1 0 0,0 1-1 0 0,1 0 1 0 0,1 0-1 0 0,3 21 1 0 0,-2-28 2 0 0,1-1 1 0 0,0 0-1 0 0,0 0 1 0 0,0 0-1 0 0,1 0 1 0 0,0-1-1 0 0,0 0 0 0 0,1 1 1 0 0,0-2-1 0 0,0 1 1 0 0,0 0-1 0 0,1-1 1 0 0,0 0-1 0 0,0 0 1 0 0,0-1-1 0 0,0 0 1 0 0,14 7-1 0 0,-5-3 17 0 0,2 0 0 0 0,-1-2-1 0 0,1 0 1 0 0,0 0-1 0 0,0-2 1 0 0,32 5-1 0 0,-10-4-164 0 0,0-2-1 0 0,0-2 0 0 0,67-6 1 0 0,-87 1-592 0 0,0 0 1 0 0,0-1 0 0 0,29-12 0 0 0,-39 13-415 0 0,0-1-1 0 0,0 1 1 0 0,0-2-1 0 0,-1 0 1 0 0,11-8-1 0 0,2-9-2145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12.632"/>
    </inkml:context>
    <inkml:brush xml:id="br0">
      <inkml:brushProperty name="width" value="0.035" units="cm"/>
      <inkml:brushProperty name="height" value="0.035" units="cm"/>
      <inkml:brushProperty name="color" value="#E71224"/>
    </inkml:brush>
  </inkml:definitions>
  <inkml:trace contextRef="#ctx0" brushRef="#br0">191 125 1856 0 0,'0'0'7713'0'0,"21"-6"-7609"0"0,66-21-16 0 0,-83 26-79 0 0,1-1-1 0 0,-1 1 1 0 0,0-1 0 0 0,0 0-1 0 0,0 0 1 0 0,0 0 0 0 0,0-1 0 0 0,0 1-1 0 0,-1-1 1 0 0,6-5 0 0 0,-8 7-52 0 0,-1 1 0 0 0,1-1 0 0 0,-1 0 0 0 0,1 0 1 0 0,-1 1-1 0 0,0-1 0 0 0,1 0 0 0 0,-1 0 0 0 0,0 0 0 0 0,1 1 0 0 0,-1-1 1 0 0,0 0-1 0 0,0 0 0 0 0,0 0 0 0 0,0 0 0 0 0,0 0 0 0 0,0 0 1 0 0,0 1-1 0 0,0-1 0 0 0,0 0 0 0 0,-1 0 0 0 0,1 0 0 0 0,0 0 1 0 0,0 1-1 0 0,-1-1 0 0 0,1 0 0 0 0,-1 0 0 0 0,1 0 0 0 0,0 1 0 0 0,-2-2 1 0 0,-1-1-163 0 0,-1-1 1 0 0,0 1 0 0 0,0 0 0 0 0,0 1-1 0 0,0-1 1 0 0,0 1 0 0 0,0 0 0 0 0,-1 0-1 0 0,1 0 1 0 0,-1 0 0 0 0,0 1-1 0 0,-8-2 1 0 0,4 1 340 0 0,0 1 0 0 0,1 0 0 0 0,-1 0 0 0 0,0 1 0 0 0,0 0 0 0 0,0 1 0 0 0,0-1 0 0 0,0 2 0 0 0,1-1 0 0 0,-1 1 0 0 0,1 1 0 0 0,-1-1 0 0 0,1 2 0 0 0,0-1 0 0 0,-9 6 0 0 0,-11 7 827 0 0,15-9-251 0 0,-1 0 0 0 0,1 2 0 0 0,-22 19 0 0 0,31-25-608 0 0,1 0 0 0 0,0 1-1 0 0,0 0 1 0 0,0-1 0 0 0,1 1 0 0 0,-1 0-1 0 0,1 1 1 0 0,0-1 0 0 0,0 0-1 0 0,0 1 1 0 0,1-1 0 0 0,0 1 0 0 0,0-1-1 0 0,0 1 1 0 0,0-1 0 0 0,0 1 0 0 0,1 5-1 0 0,1-5-58 0 0,-1-1 0 0 0,1 1-1 0 0,0-1 1 0 0,0 1 0 0 0,1-1-1 0 0,-1 0 1 0 0,1 1 0 0 0,0-1 0 0 0,0 0-1 0 0,0 0 1 0 0,1 0 0 0 0,-1-1-1 0 0,1 1 1 0 0,0 0 0 0 0,0-1-1 0 0,1 0 1 0 0,-1 0 0 0 0,0 0 0 0 0,1 0-1 0 0,0 0 1 0 0,0-1 0 0 0,5 3-1 0 0,13 6 9 0 0,0-1 0 0 0,0 0 0 0 0,26 6-1 0 0,-31-11-45 0 0,6 1-505 0 0,0-1 0 0 0,0-1-1 0 0,0-2 1 0 0,0 0 0 0 0,41-3 0 0 0,-31 1-2102 0 0,-11-3-440 0 0,-1-11-804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13.101"/>
    </inkml:context>
    <inkml:brush xml:id="br0">
      <inkml:brushProperty name="width" value="0.035" units="cm"/>
      <inkml:brushProperty name="height" value="0.035" units="cm"/>
      <inkml:brushProperty name="color" value="#E71224"/>
    </inkml:brush>
  </inkml:definitions>
  <inkml:trace contextRef="#ctx0" brushRef="#br0">1 193 1740 0 0,'0'0'7476'0'0,"12"19"-7392"0"0,59 85-90 0 0,-59-90-1189 0 0,-3-33-414 0 0,-5 8 1105 0 0,-2 0 0 0 0,1 0 0 0 0,-2-1 0 0 0,2-20 0 0 0,-14-66 27 0 0,7 69 3549 0 0,-3-45-1 0 0,8 73-2936 0 0,0-1 0 0 0,0 0 0 0 0,-1 0 0 0 0,1 0 0 0 0,0 1-1 0 0,0-1 1 0 0,0 0 0 0 0,1 1 0 0 0,-1-1 0 0 0,0 1 0 0 0,1 0 0 0 0,-1-1-1 0 0,1 1 1 0 0,-1 0 0 0 0,1 0 0 0 0,-1 0 0 0 0,1 0 0 0 0,0 0 0 0 0,0 0-1 0 0,-1 0 1 0 0,1 1 0 0 0,0-1 0 0 0,0 0 0 0 0,0 1 0 0 0,0 0 0 0 0,0-1-1 0 0,0 1 1 0 0,0 0 0 0 0,0 0 0 0 0,3 1 0 0 0,-1-2-37 0 0,1 1 0 0 0,0-1 1 0 0,-1 1-1 0 0,1 1 0 0 0,0-1 1 0 0,0 1-1 0 0,-1-1 0 0 0,1 1 1 0 0,-1 1-1 0 0,1-1 0 0 0,-1 1 0 0 0,6 2 1 0 0,8 12 77 0 0,-1 1 1 0 0,-1 1-1 0 0,-1 0 0 0 0,15 23 1 0 0,-15-17-326 0 0,0 0 0 0 0,-2 1 0 0 0,18 46 0 0 0,-30-56-476 0 0,1 13-93 0 0,2-17-2315 0 0,3-6-3381 0 0,2-5 3507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13.539"/>
    </inkml:context>
    <inkml:brush xml:id="br0">
      <inkml:brushProperty name="width" value="0.035" units="cm"/>
      <inkml:brushProperty name="height" value="0.035" units="cm"/>
      <inkml:brushProperty name="color" value="#E71224"/>
    </inkml:brush>
  </inkml:definitions>
  <inkml:trace contextRef="#ctx0" brushRef="#br0">38 0 2768 0 0,'0'0'11407'0'0,"-6"3"-11277"0"0,4-1-105 0 0,-1 0 1 0 0,1 0-1 0 0,0 0 0 0 0,-1 1 0 0 0,1-1 0 0 0,0 1 0 0 0,0-1 1 0 0,1 1-1 0 0,-1 0 0 0 0,0-1 0 0 0,1 1 0 0 0,0 0 0 0 0,-1 0 1 0 0,1 0-1 0 0,0 0 0 0 0,1 0 0 0 0,-1 0 0 0 0,1 1 1 0 0,-1-1-1 0 0,1 0 0 0 0,0 0 0 0 0,0 0 0 0 0,0 1 0 0 0,0-1 1 0 0,1 0-1 0 0,0 0 0 0 0,1 6 0 0 0,3 14 193 0 0,2 0 0 0 0,16 39-1 0 0,-15-41-65 0 0,14 48 305 0 0,-17-49-252 0 0,1-1 0 0 0,1 0-1 0 0,15 31 1 0 0,-15-35-95 0 0,0 1 0 0 0,-1-1 0 0 0,5 24-1 0 0,2 4-33 0 0,-6-25-86 0 0,-1 0-1 0 0,-1 0 1 0 0,0 0 0 0 0,-1 1 0 0 0,1 30 0 0 0,-4-33-60 0 0,0-1-1 0 0,1 0 1 0 0,4 17-1 0 0,-5-27-225 0 0,0 0-1 0 0,0 0 1 0 0,1 0-1 0 0,0 0 1 0 0,0-1-1 0 0,0 1 0 0 0,0 0 1 0 0,1-1-1 0 0,0 1 1 0 0,0-1-1 0 0,6 6 1 0 0,-9-9 88 0 0,0-1 1 0 0,0 0-1 0 0,1 1 0 0 0,-1-1 1 0 0,0 0-1 0 0,0 0 1 0 0,0 1-1 0 0,1-1 1 0 0,-1 0-1 0 0,0 0 1 0 0,1 0-1 0 0,-1 1 1 0 0,0-1-1 0 0,0 0 1 0 0,1 0-1 0 0,-1 0 1 0 0,0 0-1 0 0,1 0 0 0 0,-1 0 1 0 0,0 0-1 0 0,1 0 1 0 0,-1 1-1 0 0,0-1 1 0 0,1 0-1 0 0,-1 0 1 0 0,0 0-1 0 0,0 0 1 0 0,1-1-1 0 0,-1 1 1 0 0,0 0-1 0 0,1 0 0 0 0,-1 0 1 0 0,0 0-1 0 0,1 0 1 0 0,-1 0-1 0 0,0 0 1 0 0,1-1-1 0 0,-1 1 1 0 0,0 0-1 0 0,0 0 1 0 0,1 0-1 0 0,-1-1 1 0 0,0 1-1 0 0,0-14-3513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13.832"/>
    </inkml:context>
    <inkml:brush xml:id="br0">
      <inkml:brushProperty name="width" value="0.035" units="cm"/>
      <inkml:brushProperty name="height" value="0.035" units="cm"/>
      <inkml:brushProperty name="color" value="#E71224"/>
    </inkml:brush>
  </inkml:definitions>
  <inkml:trace contextRef="#ctx0" brushRef="#br0">0 0 1124 0 0,'0'0'11643'0'0,"29"4"-11321"0"0,4 1-225 0 0,10 1 182 0 0,86 1-1 0 0,-97-8-572 0 0,16 1 22 0 0,65 7 1 0 0,-61 3-2921 0 0,0 7-3354 0 0,-41-12 4046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14.339"/>
    </inkml:context>
    <inkml:brush xml:id="br0">
      <inkml:brushProperty name="width" value="0.035" units="cm"/>
      <inkml:brushProperty name="height" value="0.035" units="cm"/>
      <inkml:brushProperty name="color" value="#E71224"/>
    </inkml:brush>
  </inkml:definitions>
  <inkml:trace contextRef="#ctx0" brushRef="#br0">0 146 1544 0 0,'0'0'8984'0'0,"11"3"-8486"0"0,-1 1-383 0 0,0-1-1 0 0,0 0 0 0 0,1-1 0 0 0,-1 0 0 0 0,1-1 0 0 0,-1 0 1 0 0,1 0-1 0 0,0-1 0 0 0,-1-1 0 0 0,1 0 0 0 0,12-2 0 0 0,9-9-938 0 0,-1-1-1 0 0,42-24 0 0 0,-71 35 595 0 0,0 1 0 0 0,0-1 1 0 0,0 0-1 0 0,0 0 1 0 0,0 0-1 0 0,-1-1 1 0 0,1 1-1 0 0,-1 0 0 0 0,1-1 1 0 0,-1 1-1 0 0,0-1 1 0 0,0 1-1 0 0,0-1 0 0 0,0 1 1 0 0,-1-1-1 0 0,1 0 1 0 0,-1 1-1 0 0,1-1 1 0 0,-1 0-1 0 0,0 0 0 0 0,0 1 1 0 0,0-1-1 0 0,-1 0 1 0 0,0-4-1 0 0,1-3-942 0 0,-1 8 1155 0 0,1 1 0 0 0,-1-1 0 0 0,0 1 0 0 0,0-1 0 0 0,0 1 0 0 0,0 0 0 0 0,0 0 0 0 0,0 0 0 0 0,0-1 1 0 0,0 1-1 0 0,-1 0 0 0 0,1 0 0 0 0,0 1 0 0 0,-1-1 0 0 0,1 0 0 0 0,0 0 0 0 0,-1 1 0 0 0,1-1 0 0 0,-1 0 0 0 0,1 1 0 0 0,-1 0 0 0 0,1-1 0 0 0,-1 1 0 0 0,0 0 0 0 0,1 0 0 0 0,-1 0 0 0 0,1 0 0 0 0,-1 0 0 0 0,-2 0 0 0 0,-3 0 534 0 0,1 0 0 0 0,-1 0 0 0 0,0 0 0 0 0,1 1 0 0 0,-1 0 0 0 0,-9 3 0 0 0,-7 4 744 0 0,1 2 0 0 0,0 0 0 0 0,1 2-1 0 0,-23 16 1 0 0,38-24-1129 0 0,1 0 0 0 0,0 0 0 0 0,0 1 0 0 0,0 0-1 0 0,0 0 1 0 0,1 0 0 0 0,0 0 0 0 0,0 1-1 0 0,1 0 1 0 0,-1 0 0 0 0,1 0 0 0 0,0 0 0 0 0,1 0-1 0 0,0 1 1 0 0,0-1 0 0 0,0 1 0 0 0,0-1-1 0 0,1 1 1 0 0,0 13 0 0 0,0-12-68 0 0,1 0 0 0 0,0 0-1 0 0,0 1 1 0 0,1-1 0 0 0,0 0 0 0 0,1 0-1 0 0,-1 0 1 0 0,2 0 0 0 0,-1-1 0 0 0,1 1-1 0 0,0-1 1 0 0,1 1 0 0 0,7 11 0 0 0,35 40 71 0 0,-42-55-125 0 0,0 0 0 0 0,0-1-1 0 0,0 1 1 0 0,1-1-1 0 0,-1 0 1 0 0,1-1-1 0 0,0 1 1 0 0,0-1-1 0 0,0 0 1 0 0,10 3-1 0 0,3-1-95 0 0,0 0 0 0 0,0-2-1 0 0,0 0 1 0 0,28 0-1 0 0,-38-3-352 0 0,1 0 0 0 0,-1 0 0 0 0,0-1 0 0 0,1 0 0 0 0,8-3 0 0 0,-11 2-480 0 0,-1 1 0 0 0,1-1 0 0 0,-1 0 0 0 0,1-1 0 0 0,-1 1 0 0 0,0-1 0 0 0,8-7 0 0 0,5-4-2864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14.810"/>
    </inkml:context>
    <inkml:brush xml:id="br0">
      <inkml:brushProperty name="width" value="0.035" units="cm"/>
      <inkml:brushProperty name="height" value="0.035" units="cm"/>
      <inkml:brushProperty name="color" value="#E71224"/>
    </inkml:brush>
  </inkml:definitions>
  <inkml:trace contextRef="#ctx0" brushRef="#br0">0 161 68 0 0,'0'0'10796'0'0,"5"22"-10724"0"0,0 2-59 0 0,-3-12-13 0 0,1 1 0 0 0,0-2 0 0 0,0 1 0 0 0,1 0 0 0 0,1-1 0 0 0,6 12 0 0 0,4-1-1070 0 0,-9-24 255 0 0,-4-14 280 0 0,-2 0 142 0 0,0-1-1 0 0,-2 1 0 0 0,1 0 0 0 0,-2 0 0 0 0,0 0 0 0 0,-9-26 0 0 0,7 27 509 0 0,1 0 0 0 0,0 0 0 0 0,-2-25 0 0 0,3-20 5769 0 0,4 58-5788 0 0,0 1 0 0 0,0 0 0 0 0,0-1 0 0 0,0 1 1 0 0,1 0-1 0 0,-1 0 0 0 0,0 0 0 0 0,0 0 0 0 0,1 0 0 0 0,-1 0 0 0 0,1 1 1 0 0,-1-1-1 0 0,1 0 0 0 0,-1 1 0 0 0,1-1 0 0 0,-1 0 0 0 0,1 1 1 0 0,-1 0-1 0 0,1 0 0 0 0,0-1 0 0 0,-1 1 0 0 0,1 0 0 0 0,2 0 0 0 0,45-3 367 0 0,39 8-310 0 0,-8-1-4062 0 0,-78-4 2233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22.782"/>
    </inkml:context>
    <inkml:brush xml:id="br0">
      <inkml:brushProperty name="width" value="0.035" units="cm"/>
      <inkml:brushProperty name="height" value="0.035" units="cm"/>
      <inkml:brushProperty name="color" value="#E71224"/>
    </inkml:brush>
  </inkml:definitions>
  <inkml:trace contextRef="#ctx0" brushRef="#br0">22 1 684 0 0,'0'0'2251'0'0,"-2"0"-2584"0"0,-5 0 377 0 0,-5 14-1811 0 0,12-7 888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26.642"/>
    </inkml:context>
    <inkml:brush xml:id="br0">
      <inkml:brushProperty name="width" value="0.035" units="cm"/>
      <inkml:brushProperty name="height" value="0.035" units="cm"/>
      <inkml:brushProperty name="color" value="#E71224"/>
    </inkml:brush>
  </inkml:definitions>
  <inkml:trace contextRef="#ctx0" brushRef="#br0">248 59 2024 0 0,'0'0'5280'0'0,"-4"-2"-4849"0"0,-10-7-21 0 0,11 7 46 0 0,-31 2 3076 0 0,31 1-3431 0 0,0 0-1 0 0,1 0 1 0 0,-1 0-1 0 0,1 0 1 0 0,-1 1-1 0 0,0-1 1 0 0,1 1-1 0 0,0 0 1 0 0,-1 0-1 0 0,1-1 1 0 0,0 2-1 0 0,0-1 1 0 0,0 0-1 0 0,0 0 1 0 0,1 0-1 0 0,-4 6 1 0 0,4-6-106 0 0,-1 0-1 0 0,1 0 1 0 0,0 0 0 0 0,0 0 0 0 0,0 1-1 0 0,0-1 1 0 0,0 0 0 0 0,0 1-1 0 0,0-1 1 0 0,1 0 0 0 0,-1 1 0 0 0,1-1-1 0 0,0 1 1 0 0,0-1 0 0 0,0 1-1 0 0,0-1 1 0 0,0 1 0 0 0,0-1 0 0 0,1 1-1 0 0,-1-1 1 0 0,1 1 0 0 0,0-1 0 0 0,1 3-1 0 0,0-2 1 0 0,0-1 0 0 0,1 0-1 0 0,-1 1 1 0 0,1-1 0 0 0,0 0-1 0 0,0-1 1 0 0,-1 1 0 0 0,1 0-1 0 0,0-1 1 0 0,1 0 0 0 0,-1 1-1 0 0,0-1 1 0 0,0-1 0 0 0,0 1 0 0 0,1 0-1 0 0,4 0 1 0 0,56 2-6 0 0,-59-3 19 0 0,9-1-11 0 0,0 0 0 0 0,0-1 0 0 0,0 0 1 0 0,0-1-1 0 0,-1-1 0 0 0,18-6 0 0 0,-24 7-45 0 0,0 0 1 0 0,-1 0-1 0 0,0 0 0 0 0,1 0 1 0 0,-1-1-1 0 0,0 0 0 0 0,-1 0 1 0 0,1-1-1 0 0,-1 0 0 0 0,0 0 1 0 0,0 0-1 0 0,0 0 0 0 0,7-13 1 0 0,-12 18 64 0 0,1-1 0 0 0,-1 0 0 0 0,0 0 0 0 0,1 0 0 0 0,-1 0 0 0 0,0 0 0 0 0,0 0 0 0 0,0 0 0 0 0,0 0 0 0 0,0 0 1 0 0,0 0-1 0 0,0 1 0 0 0,0-1 0 0 0,0 0 0 0 0,0 0 0 0 0,0 0 0 0 0,-1 0 0 0 0,1 0 0 0 0,0 0 0 0 0,-1 0 1 0 0,1 0-1 0 0,-1 1 0 0 0,1-1 0 0 0,-1 0 0 0 0,0-1 0 0 0,-24-17 133 0 0,-37-4-127 0 0,58 21-6 0 0,-7 0 15 0 0,0 0 1 0 0,-1 0 0 0 0,1 1 0 0 0,0 1-1 0 0,-1 0 1 0 0,1 0 0 0 0,-1 1-1 0 0,1 0 1 0 0,0 1 0 0 0,0 1 0 0 0,0 0-1 0 0,0 0 1 0 0,0 1 0 0 0,0 0 0 0 0,1 1-1 0 0,0 0 1 0 0,0 1 0 0 0,0 0 0 0 0,-12 10-1 0 0,17-11 13 0 0,0-1 1 0 0,0 1-1 0 0,0 0 0 0 0,1 0 0 0 0,0 1 0 0 0,0-1 0 0 0,0 1 0 0 0,0 0 0 0 0,1 0 0 0 0,0 0 0 0 0,0 1 0 0 0,1-1 1 0 0,-3 13-1 0 0,5-16-44 0 0,0 0 0 0 0,1-1 1 0 0,-1 1-1 0 0,1-1 0 0 0,-1 1 0 0 0,1-1 1 0 0,0 1-1 0 0,0-1 0 0 0,0 1 1 0 0,1-1-1 0 0,-1 0 0 0 0,0 0 1 0 0,1 1-1 0 0,-1-1 0 0 0,1 0 1 0 0,0-1-1 0 0,0 1 0 0 0,0 0 0 0 0,0 0 1 0 0,0-1-1 0 0,0 1 0 0 0,0-1 1 0 0,1 0-1 0 0,-1 1 0 0 0,0-1 1 0 0,1 0-1 0 0,-1 0 0 0 0,1-1 0 0 0,-1 1 1 0 0,1-1-1 0 0,3 1 0 0 0,11 2 58 0 0,0-1 0 0 0,1 0 0 0 0,28-2 0 0 0,-28 0-43 0 0,-3 0-103 0 0,1-1 0 0 0,-1 0 0 0 0,0-1 1 0 0,0-1-1 0 0,0 0 0 0 0,-1-1 0 0 0,1 0 0 0 0,-1-1 0 0 0,0-1 0 0 0,0-1 1 0 0,-1 0-1 0 0,1 0 0 0 0,18-15 0 0 0,-31 21 98 0 0,0 1-1 0 0,-1-1 1 0 0,1 1-1 0 0,0-1 1 0 0,-1 1-1 0 0,1-1 1 0 0,0 1 0 0 0,-1-1-1 0 0,1 1 1 0 0,-1-1-1 0 0,1 0 1 0 0,-1 1-1 0 0,1-1 1 0 0,-1 0 0 0 0,1 0-1 0 0,-1 1 1 0 0,0-1-1 0 0,1 0 1 0 0,-1 0 0 0 0,0 0-1 0 0,0 1 1 0 0,0-1-1 0 0,0 0 1 0 0,0 0-1 0 0,0 0 1 0 0,0 0 0 0 0,0 1-1 0 0,0-1 1 0 0,0 0-1 0 0,0 0 1 0 0,0 0-1 0 0,0 0 1 0 0,-1 1 0 0 0,0-2-1 0 0,0-1-3 0 0,-1 1-1 0 0,0 1 0 0 0,0-1 1 0 0,0 0-1 0 0,0 0 1 0 0,-1 1-1 0 0,1-1 0 0 0,0 1 1 0 0,-1 0-1 0 0,1 0 1 0 0,-3-1-1 0 0,-70-19-98 0 0,74 20 94 0 0,-21-3 61 0 0,-1 1 0 0 0,1 1 0 0 0,-1 1 0 0 0,0 1 0 0 0,-44 5 0 0 0,55-3 18 0 0,1 0 0 0 0,-1 0 0 0 0,1 2 0 0 0,0-1 0 0 0,0 2-1 0 0,0-1 1 0 0,0 1 0 0 0,1 1 0 0 0,0 0 0 0 0,0 0 0 0 0,0 1 0 0 0,1 1 0 0 0,-10 9-1 0 0,15-13-60 0 0,1 1 0 0 0,-1-1-1 0 0,1 1 1 0 0,0 0-1 0 0,0 0 1 0 0,0 0-1 0 0,1 0 1 0 0,0 1-1 0 0,0-1 1 0 0,-2 10 0 0 0,4-13-16 0 0,-1 1 0 0 0,1 0 0 0 0,0 0 0 0 0,-1-1 0 0 0,1 1 0 0 0,0 0 1 0 0,1-1-1 0 0,-1 1 0 0 0,0 0 0 0 0,1 0 0 0 0,0-1 0 0 0,0 1 0 0 0,-1-1 1 0 0,1 1-1 0 0,1-1 0 0 0,-1 1 0 0 0,0-1 0 0 0,1 1 0 0 0,-1-1 1 0 0,1 0-1 0 0,0 0 0 0 0,-1 0 0 0 0,5 3 0 0 0,-1-2 15 0 0,1 1 1 0 0,-1-2-1 0 0,1 1 0 0 0,0-1 1 0 0,0 0-1 0 0,0 0 0 0 0,1 0 1 0 0,-1-1-1 0 0,0 0 0 0 0,1 0 0 0 0,-1-1 1 0 0,0 1-1 0 0,1-2 0 0 0,-1 1 1 0 0,0-1-1 0 0,1 0 0 0 0,-1 0 0 0 0,0 0 1 0 0,0-1-1 0 0,12-5 0 0 0,-6 3-70 0 0,1-1 0 0 0,-2-1 0 0 0,1 0 0 0 0,-1-1-1 0 0,0 0 1 0 0,0 0 0 0 0,-1-1 0 0 0,0-1 0 0 0,14-14-1 0 0,-23 22 54 0 0,0-1-1 0 0,1 1 1 0 0,-1 0-1 0 0,0-1 1 0 0,0 1-1 0 0,0-1 0 0 0,0 0 1 0 0,-1 1-1 0 0,1-1 1 0 0,0 0-1 0 0,-1 1 0 0 0,1-1 1 0 0,-1 0-1 0 0,1 0 1 0 0,-1 0-1 0 0,0 1 1 0 0,0-1-1 0 0,0 0 0 0 0,0 0 1 0 0,0 0-1 0 0,0 0 1 0 0,0 1-1 0 0,-1-1 1 0 0,1 0-1 0 0,-2-2 0 0 0,1 1-1 0 0,-1 0 0 0 0,0 1 0 0 0,0-1-1 0 0,0 0 1 0 0,-1 1 0 0 0,1 0 0 0 0,-1-1 0 0 0,1 1-1 0 0,-1 0 1 0 0,0 0 0 0 0,0 0 0 0 0,-5-2-1 0 0,-2-1-26 0 0,-1 1-1 0 0,0 0 0 0 0,1 0 1 0 0,-1 1-1 0 0,-1 1 0 0 0,1 0 1 0 0,-16-1-1 0 0,20 2 37 0 0,0 1 0 0 0,-1 0 0 0 0,1 1 1 0 0,0 0-1 0 0,0 0 0 0 0,0 0 0 0 0,0 1 0 0 0,0 0 0 0 0,1 0 0 0 0,-1 0 0 0 0,1 1 0 0 0,-1 0 0 0 0,1 1 0 0 0,0-1 1 0 0,0 1-1 0 0,0 0 0 0 0,1 1 0 0 0,-1 0 0 0 0,1-1 0 0 0,0 2 0 0 0,0-1 0 0 0,1 0 0 0 0,0 1 0 0 0,0 0 1 0 0,0 0-1 0 0,0 0 0 0 0,-2 9 0 0 0,5-13-10 0 0,0-1 1 0 0,0 1-1 0 0,1 0 1 0 0,-1-1-1 0 0,1 1 1 0 0,-1 0-1 0 0,1-1 0 0 0,0 1 1 0 0,0 0-1 0 0,0 0 1 0 0,0-1-1 0 0,0 1 1 0 0,0 0-1 0 0,0 0 1 0 0,0-1-1 0 0,1 1 1 0 0,-1 0-1 0 0,1 0 0 0 0,-1-1 1 0 0,1 1-1 0 0,0 0 1 0 0,0-1-1 0 0,-1 1 1 0 0,1-1-1 0 0,0 1 1 0 0,1-1-1 0 0,-1 0 1 0 0,0 1-1 0 0,0-1 0 0 0,0 0 1 0 0,1 0-1 0 0,-1 0 1 0 0,1 0-1 0 0,-1 0 1 0 0,1 0-1 0 0,-1 0 1 0 0,1 0-1 0 0,-1-1 1 0 0,1 1-1 0 0,2 0 0 0 0,4 1 38 0 0,0 0-1 0 0,-1-1 0 0 0,1 0 0 0 0,0 0 1 0 0,0-1-1 0 0,0 0 0 0 0,13-2 0 0 0,-13-1-2 0 0,1 0-1 0 0,-1 0 1 0 0,-1-1 0 0 0,1 1-1 0 0,0-2 1 0 0,-1 1 0 0 0,0-1-1 0 0,0 0 1 0 0,0-1 0 0 0,-1 0-1 0 0,8-8 1 0 0,-11 11-31 0 0,2-2-6 0 0,-1 1 1 0 0,0-1-1 0 0,0 0 1 0 0,0-1-1 0 0,4-8 1 0 0,-8 13 4 0 0,1 0 0 0 0,0 0 1 0 0,-1 0-1 0 0,1 0 1 0 0,-1 0-1 0 0,1 0 1 0 0,-1 0-1 0 0,1 0 1 0 0,-1 0-1 0 0,0 0 0 0 0,0 0 1 0 0,1-1-1 0 0,-1 1 1 0 0,0 0-1 0 0,0 0 1 0 0,0 0-1 0 0,0 0 0 0 0,-1-1 1 0 0,1 1-1 0 0,0 0 1 0 0,0 0-1 0 0,-1 0 1 0 0,1 0-1 0 0,0 0 1 0 0,-1 0-1 0 0,1 0 0 0 0,-1 0 1 0 0,0 0-1 0 0,1 0 1 0 0,-1 0-1 0 0,0 0 1 0 0,0 0-1 0 0,1 0 0 0 0,-1 0 1 0 0,0 0-1 0 0,0 1 1 0 0,0-1-1 0 0,0 0 1 0 0,0 1-1 0 0,-2-2 1 0 0,-3 0-28 0 0,0 0 0 0 0,0 0 0 0 0,-1 0 0 0 0,1 0 0 0 0,0 1 0 0 0,-1 0 1 0 0,-7 0-1 0 0,11 1-4 0 0,1 1 0 0 0,0-1 0 0 0,0 0 0 0 0,-1 1-1 0 0,1-1 1 0 0,0 1 0 0 0,0 0 0 0 0,0 0 0 0 0,-1-1 0 0 0,1 1 0 0 0,0 1 0 0 0,0-1 0 0 0,1 0 0 0 0,-1 0 0 0 0,0 1 0 0 0,0-1 0 0 0,1 1 0 0 0,-1 0 0 0 0,0-1-1 0 0,1 1 1 0 0,0 0 0 0 0,-1 0 0 0 0,1 0 0 0 0,-1 3 0 0 0,1-3-50 0 0,0-1 0 0 0,0 1 0 0 0,0 0 0 0 0,0 0 0 0 0,0 0 0 0 0,1 0 0 0 0,-1 0 0 0 0,1 0 0 0 0,-1 0 0 0 0,1 0 0 0 0,0 0 0 0 0,0 0 0 0 0,0 0 1 0 0,0 0-1 0 0,0 0 0 0 0,0 0 0 0 0,1 0 0 0 0,-1 0 0 0 0,1 0 0 0 0,-1 0 0 0 0,1 0 0 0 0,0 0 0 0 0,-1 0 0 0 0,1 0 0 0 0,0-1 0 0 0,1 1 0 0 0,-1 0 0 0 0,0 0 0 0 0,0-1 0 0 0,1 1 0 0 0,-1-1 0 0 0,1 1 0 0 0,-1-1 0 0 0,1 0 0 0 0,-1 0 0 0 0,1 0 0 0 0,0 0 0 0 0,0 0 0 0 0,0 0 0 0 0,3 1 0 0 0,4 2-922 0 0,1-1-1 0 0,0 0 1 0 0,-1-1-1 0 0,1 0 0 0 0,0-1 1 0 0,0 1-1 0 0,13-2 1 0 0,0 0-2997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29.689"/>
    </inkml:context>
    <inkml:brush xml:id="br0">
      <inkml:brushProperty name="width" value="0.035" units="cm"/>
      <inkml:brushProperty name="height" value="0.035" units="cm"/>
      <inkml:brushProperty name="color" value="#E71224"/>
    </inkml:brush>
  </inkml:definitions>
  <inkml:trace contextRef="#ctx0" brushRef="#br0">106 17 1204 0 0,'0'0'5313'0'0,"-33"-17"1815"0"0,30 20-7097 0 0,0 0 0 0 0,1 0 1 0 0,-1-1-1 0 0,1 1 0 0 0,0 1 1 0 0,0-1-1 0 0,0 0 0 0 0,0 0 1 0 0,1 1-1 0 0,-1-1 0 0 0,1 1 1 0 0,0-1-1 0 0,0 1 0 0 0,-1 5 1 0 0,-16 80 332 0 0,10-58-143 0 0,2 1 1 0 0,1-1 0 0 0,-2 41-1 0 0,7 144 357 0 0,0-212-645 0 0,0 0 0 0 0,0-1 0 0 0,1 1 0 0 0,-1-1 0 0 0,1 1 0 0 0,0 0 1 0 0,0-1-1 0 0,2 5 0 0 0,-3-7-137 0 0,1 0 0 0 0,-1 0 0 0 0,1 0 1 0 0,0 0-1 0 0,-1 0 0 0 0,1 0 1 0 0,0-1-1 0 0,0 1 0 0 0,0 0 0 0 0,0 0 1 0 0,-1-1-1 0 0,1 1 0 0 0,0 0 1 0 0,0-1-1 0 0,0 1 0 0 0,0-1 1 0 0,0 1-1 0 0,1-1 0 0 0,-1 1 0 0 0,0-1 1 0 0,0 0-1 0 0,0 0 0 0 0,0 0 1 0 0,0 1-1 0 0,2-1 0 0 0,6-3-2910 0 0,-7-7-184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30.479"/>
    </inkml:context>
    <inkml:brush xml:id="br0">
      <inkml:brushProperty name="width" value="0.035" units="cm"/>
      <inkml:brushProperty name="height" value="0.035" units="cm"/>
      <inkml:brushProperty name="color" value="#E71224"/>
    </inkml:brush>
  </inkml:definitions>
  <inkml:trace contextRef="#ctx0" brushRef="#br0">0 255 3112 0 0,'0'0'7052'0'0,"2"-10"-7009"0"0,7-31-21 0 0,-8 38 18 0 0,1 1-1 0 0,-1-1 1 0 0,0 1 0 0 0,1-1 0 0 0,0 1-1 0 0,0 0 1 0 0,0 0 0 0 0,0 0-1 0 0,0 0 1 0 0,0 0 0 0 0,0 0 0 0 0,1 0-1 0 0,-1 1 1 0 0,1-1 0 0 0,3-1-1 0 0,12-9 363 0 0,-5 0-148 0 0,1 2-1 0 0,0 0 0 0 0,0 1 0 0 0,1 0 1 0 0,18-7-1 0 0,32-20 297 0 0,-49 25-393 0 0,0 1-1 0 0,27-12 1 0 0,-39 20-131 0 0,1 0 0 0 0,0 1 0 0 0,0-1 0 0 0,0 1 0 0 0,-1 0 1 0 0,1 0-1 0 0,0 0 0 0 0,0 1 0 0 0,0-1 0 0 0,0 1 0 0 0,0 1 0 0 0,0-1 0 0 0,0 1 0 0 0,0 0 0 0 0,8 2 0 0 0,-10-1-12 0 0,0 0-1 0 0,-1 1 0 0 0,1-1 0 0 0,0 1 1 0 0,-1-1-1 0 0,0 1 0 0 0,1 0 0 0 0,-1 0 1 0 0,-1 0-1 0 0,1 0 0 0 0,3 7 0 0 0,6 10 16 0 0,-5-9-3 0 0,-1 1 1 0 0,0 0-1 0 0,-1 0 0 0 0,-1 1 1 0 0,0-1-1 0 0,0 1 1 0 0,-1 0-1 0 0,-1 0 0 0 0,0 0 1 0 0,-2 15-1 0 0,0-17-6 0 0,0 0 0 0 0,0 0 0 0 0,-2 0 0 0 0,1-1 0 0 0,-1 1 0 0 0,-1-1 0 0 0,0 0 0 0 0,0 0 0 0 0,-1 0 0 0 0,0 0 0 0 0,-1-1 0 0 0,-13 17 0 0 0,7-11-68 0 0,-2 0-1 0 0,1-1 0 0 0,-2-1 0 0 0,0 0 1 0 0,0-1-1 0 0,-23 14 0 0 0,33-24 11 0 0,0-1 0 0 0,1 1 0 0 0,-1-1 0 0 0,0 0 0 0 0,0 0 0 0 0,0-1 0 0 0,0 1 0 0 0,0-1 0 0 0,0 0-1 0 0,0 0 1 0 0,-5-2 0 0 0,-52-9-178 0 0,61 11 228 0 0,-1 0 1 0 0,1 0 0 0 0,0 0 0 0 0,-1 0 0 0 0,1-1-1 0 0,-1 1 1 0 0,1 0 0 0 0,0-1 0 0 0,-1 1-1 0 0,1-1 1 0 0,0 0 0 0 0,0 1 0 0 0,-1-1 0 0 0,1 0-1 0 0,0 0 1 0 0,0 0 0 0 0,0 0 0 0 0,0 0-1 0 0,0 0 1 0 0,0 0 0 0 0,0 0 0 0 0,0 0 0 0 0,0 0-1 0 0,1-1 1 0 0,-1 1 0 0 0,1 0 0 0 0,-1-1-1 0 0,0 1 1 0 0,1 0 0 0 0,0-1 0 0 0,-1 1 0 0 0,1 0-1 0 0,0-1 1 0 0,0 1 0 0 0,0-3 0 0 0,4 1 28 0 0,1 1 1 0 0,-1-1 0 0 0,1 1-1 0 0,0-1 1 0 0,0 1-1 0 0,0 1 1 0 0,0-1 0 0 0,10-1-1 0 0,-9 1 58 0 0,-1 0-1 0 0,1 1 1 0 0,0 0 0 0 0,0 0-1 0 0,0 0 1 0 0,0 1-1 0 0,0 0 1 0 0,1 0-1 0 0,-1 0 1 0 0,0 1-1 0 0,0 0 1 0 0,0 0-1 0 0,-1 1 1 0 0,1-1-1 0 0,0 1 1 0 0,0 1 0 0 0,-1-1-1 0 0,1 1 1 0 0,-1 0-1 0 0,0 0 1 0 0,0 0-1 0 0,0 1 1 0 0,0 0-1 0 0,6 6 1 0 0,17 12 14 0 0,-1 0 0 0 0,-1 2 0 0 0,-1 0 0 0 0,30 39 0 0 0,-33-37-70 0 0,7 13-14 0 0,26 40 125 0 0,-54-78-150 0 0,-1 0-40 0 0,1 0 0 0 0,0 1 0 0 0,-1-1 0 0 0,1 0 0 0 0,0 0-1 0 0,0 0 1 0 0,0 0 0 0 0,0 0 0 0 0,0 0 0 0 0,0 0-1 0 0,0 0 1 0 0,0 0 0 0 0,0 0 0 0 0,0 0 0 0 0,3 0 0 0 0,-2-1-737 0 0,-2-11-8537 0 0,0-12 5043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31.197"/>
    </inkml:context>
    <inkml:brush xml:id="br0">
      <inkml:brushProperty name="width" value="0.035" units="cm"/>
      <inkml:brushProperty name="height" value="0.035" units="cm"/>
      <inkml:brushProperty name="color" value="#E71224"/>
    </inkml:brush>
  </inkml:definitions>
  <inkml:trace contextRef="#ctx0" brushRef="#br0">386 15 1244 0 0,'0'0'7094'0'0,"-9"0"-6585"0"0,-40-6 1363 0 0,17 2-462 0 0,0 1 1 0 0,-40 2-1 0 0,64 1-1304 0 0,-1 0 0 0 0,1 1 0 0 0,0 1 0 0 0,0-1-1 0 0,-1 1 1 0 0,1 1 0 0 0,1-1 0 0 0,-1 2 0 0 0,0-1 0 0 0,1 1 0 0 0,-1 0 0 0 0,1 0 0 0 0,-12 11 0 0 0,11-8-77 0 0,0 1 0 0 0,1 0-1 0 0,0 0 1 0 0,1 1 0 0 0,0-1 0 0 0,-8 17 0 0 0,12-20-25 0 0,0 0 0 0 0,0 0 0 0 0,0 0-1 0 0,1 0 1 0 0,-1 0 0 0 0,1 1 0 0 0,1-1 0 0 0,-1 1 0 0 0,1-1 0 0 0,0 0 0 0 0,0 1 0 0 0,0-1 0 0 0,1 1 0 0 0,0-1 0 0 0,2 7 0 0 0,-2-9-2 0 0,0 0 0 0 0,0-1 1 0 0,1 1-1 0 0,-1-1 0 0 0,1 1 1 0 0,-1-1-1 0 0,1 0 0 0 0,0 1 1 0 0,0-1-1 0 0,0 0 1 0 0,0 0-1 0 0,0-1 0 0 0,0 1 1 0 0,1 0-1 0 0,-1-1 0 0 0,5 3 1 0 0,0-1 8 0 0,-1-1 0 0 0,1 1 0 0 0,0-1 0 0 0,0 0 0 0 0,0-1 0 0 0,12 1 0 0 0,-8-1-4 0 0,-1-1 0 0 0,1 0 1 0 0,0 0-1 0 0,-1-1 0 0 0,1-1 0 0 0,-1 0 0 0 0,1 0 0 0 0,19-8 1 0 0,-23 6-36 0 0,0 1 0 0 0,-1-1 0 0 0,1-1 0 0 0,-1 1 0 0 0,0-1 0 0 0,0 0 1 0 0,-1-1-1 0 0,0 1 0 0 0,8-11 0 0 0,-12 14 21 0 0,1 0-1 0 0,-1 0 1 0 0,0 0 0 0 0,0 0-1 0 0,0 0 1 0 0,0 0 0 0 0,-1-1-1 0 0,1 1 1 0 0,-1 0 0 0 0,1 0 0 0 0,-1-1-1 0 0,0 1 1 0 0,0 0 0 0 0,0-1-1 0 0,0 1 1 0 0,0 0 0 0 0,0-1-1 0 0,-1 1 1 0 0,1 0 0 0 0,-1 0-1 0 0,1-1 1 0 0,-1 1 0 0 0,0 0-1 0 0,0 0 1 0 0,0 0 0 0 0,0 0-1 0 0,0 0 1 0 0,-1 0 0 0 0,1 0-1 0 0,-1 0 1 0 0,1 1 0 0 0,-1-1-1 0 0,0 1 1 0 0,1-1 0 0 0,-5-2-1 0 0,-10-13 131 0 0,37 25 160 0 0,36 22 250 0 0,147 71 216 0 0,-191-96-1006 0 0,1-1 1 0 0,-1-1-1 0 0,18 3 0 0 0,-8-4-2872 0 0,-2-1-3975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32.079"/>
    </inkml:context>
    <inkml:brush xml:id="br0">
      <inkml:brushProperty name="width" value="0.035" units="cm"/>
      <inkml:brushProperty name="height" value="0.035" units="cm"/>
      <inkml:brushProperty name="color" value="#E71224"/>
    </inkml:brush>
  </inkml:definitions>
  <inkml:trace contextRef="#ctx0" brushRef="#br0">468 494 436 0 0,'0'0'9856'0'0,"-17"-3"-9432"0"0,-82-14 408 0 0,83 15-384 0 0,1 0 1 0 0,-1 1-1 0 0,1 1 1 0 0,-1 1-1 0 0,1 0 1 0 0,-1 1-1 0 0,1 1 1 0 0,0 0-1 0 0,-27 9 1 0 0,29-6-360 0 0,0-1 0 0 0,1 2 1 0 0,0 0-1 0 0,0 0 0 0 0,0 1 1 0 0,1 0-1 0 0,0 1 0 0 0,-12 12 1 0 0,18-15-105 0 0,0 1 1 0 0,0-1 0 0 0,0 1 0 0 0,1 0 0 0 0,0 0 0 0 0,0 0 0 0 0,1 0-1 0 0,0 1 1 0 0,0 0 0 0 0,1-1 0 0 0,0 1 0 0 0,0 0 0 0 0,1 0-1 0 0,0 0 1 0 0,0 12 0 0 0,0-16 20 0 0,1 0 0 0 0,0 0 0 0 0,0 0 0 0 0,0 0 0 0 0,1 0 0 0 0,0 0 0 0 0,-1 0 0 0 0,1 0 0 0 0,1 0 0 0 0,-1 0 0 0 0,0-1 0 0 0,1 1 0 0 0,0 0 0 0 0,0-1 0 0 0,0 0 0 0 0,0 1 0 0 0,1-1 0 0 0,-1 0 0 0 0,1 0 0 0 0,0 0 0 0 0,0 0 0 0 0,0-1 0 0 0,0 1 0 0 0,0-1 0 0 0,1 0 0 0 0,-1 0 0 0 0,1 0 0 0 0,-1 0 0 0 0,1 0 0 0 0,0-1 0 0 0,0 0 0 0 0,7 2 0 0 0,2 1 30 0 0,1-1-1 0 0,0 0 1 0 0,0-1-1 0 0,0-1 1 0 0,1 0-1 0 0,-1-1 1 0 0,0 0-1 0 0,0-1 1 0 0,1-1-1 0 0,-1 0 1 0 0,26-8 0 0 0,-31 7-43 0 0,0 0 0 0 0,0-1 1 0 0,-1 0-1 0 0,1 0 0 0 0,-1-1 1 0 0,0 0-1 0 0,-1 0 0 0 0,1-1 1 0 0,-1 0-1 0 0,0 0 0 0 0,0-1 1 0 0,-1 0-1 0 0,0 0 0 0 0,0 0 1 0 0,-1-1-1 0 0,1 0 1 0 0,-2 0-1 0 0,1 0 0 0 0,3-12 1 0 0,-3 6-26 0 0,-2 0 1 0 0,1 0 0 0 0,-2-1 0 0 0,0 1 0 0 0,-1-1 0 0 0,0 0 0 0 0,-1 1 0 0 0,-1-1 0 0 0,0 0 0 0 0,-1 1 0 0 0,-1-1 0 0 0,0 1-1 0 0,-1 0 1 0 0,0 0 0 0 0,-10-19 0 0 0,-69-167-610 0 0,76 186 657 0 0,-1 1 1 0 0,0 0 0 0 0,-1 0-1 0 0,-13-13 1 0 0,14 16 123 0 0,0 0 1 0 0,0 0-1 0 0,1 0 1 0 0,0-1-1 0 0,1 0 1 0 0,-9-23 0 0 0,4 0 518 0 0,7 24 89 0 0,7 29-681 0 0,-1-4-19 0 0,1 1 0 0 0,0-1 0 0 0,1 0 0 0 0,1-1 0 0 0,1 1 1 0 0,0-1-1 0 0,1 0 0 0 0,15 24 0 0 0,-6-10-10 0 0,173 352 737 0 0,-154-301-776 0 0,-26-55-447 0 0,1-1-1 0 0,2 0 0 0 0,0 0 1 0 0,28 39-1 0 0,-16-43-3017 0 0,-5-14-2493 0 0,-9-8 1534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32.845"/>
    </inkml:context>
    <inkml:brush xml:id="br0">
      <inkml:brushProperty name="width" value="0.035" units="cm"/>
      <inkml:brushProperty name="height" value="0.035" units="cm"/>
      <inkml:brushProperty name="color" value="#E71224"/>
    </inkml:brush>
  </inkml:definitions>
  <inkml:trace contextRef="#ctx0" brushRef="#br0">305 0 384 0 0,'0'0'10666'0'0,"-16"1"-10530"0"0,-49 3 26 0 0,62-4-95 0 0,0 0 0 0 0,0 0 0 0 0,0 0 0 0 0,0 1 0 0 0,0 0 0 0 0,0-1 0 0 0,0 1 0 0 0,0 0 0 0 0,0 0 1 0 0,0 1-1 0 0,0-1 0 0 0,1 0 0 0 0,-1 1 0 0 0,1 0 0 0 0,-1 0 0 0 0,-3 3 0 0 0,-13 10 683 0 0,8-9-557 0 0,0 0 0 0 0,0 1 0 0 0,0 0-1 0 0,1 1 1 0 0,0 0 0 0 0,1 0 0 0 0,0 1 0 0 0,0 1 0 0 0,1-1 0 0 0,0 1 0 0 0,1 1 0 0 0,0-1-1 0 0,1 1 1 0 0,0 1 0 0 0,-8 19 0 0 0,13-28-184 0 0,0 0 0 0 0,0 1 0 0 0,0-1 0 0 0,1 0 0 0 0,-1 0 0 0 0,1 0 0 0 0,0 0 0 0 0,-1 0 0 0 0,2 1 0 0 0,-1-1 0 0 0,0 0 0 0 0,1 0 0 0 0,-1 0 0 0 0,1 0 0 0 0,0 1 0 0 0,0-1 0 0 0,0 0 0 0 0,0-1 0 0 0,1 1 0 0 0,-1 0 0 0 0,1 0 0 0 0,0 0 0 0 0,-1-1 0 0 0,1 1 0 0 0,1-1 0 0 0,-1 0 0 0 0,0 1 0 0 0,0-1 0 0 0,1 0 0 0 0,0 0 0 0 0,-1-1 0 0 0,1 1 0 0 0,0 0 0 0 0,0-1 0 0 0,-1 0 0 0 0,5 2 0 0 0,1 0 12 0 0,-1 0 0 0 0,1 0 0 0 0,0-1 0 0 0,0 0 0 0 0,0 0 0 0 0,0-1 0 0 0,0 0 0 0 0,0 0 0 0 0,0-1 0 0 0,1 0 0 0 0,-1-1 0 0 0,0 0 0 0 0,11-2 0 0 0,-2-1-21 0 0,0 0 0 0 0,-1-1 0 0 0,0-1 0 0 0,0-1 0 0 0,20-11 1 0 0,-30 14-77 0 0,0 0 0 0 0,0 0 1 0 0,0-1-1 0 0,0 0 1 0 0,0 0-1 0 0,-1-1 1 0 0,0 1-1 0 0,-1-1 1 0 0,1 0-1 0 0,-1-1 1 0 0,0 1-1 0 0,0-1 0 0 0,-1 0 1 0 0,0 1-1 0 0,0-1 1 0 0,-1-1-1 0 0,0 1 1 0 0,0 0-1 0 0,0-1 1 0 0,-1 1-1 0 0,0-1 1 0 0,-1-12-1 0 0,0 17 96 0 0,-1 1 0 0 0,1-1 0 0 0,-1 1 1 0 0,0-1-1 0 0,0 1 0 0 0,0 0 0 0 0,0 0 0 0 0,0-1 0 0 0,-1 1 0 0 0,1 0 0 0 0,-1 0 0 0 0,1 0 1 0 0,-1 0-1 0 0,0 0 0 0 0,0 1 0 0 0,1-1 0 0 0,-1 0 0 0 0,-1 1 0 0 0,1 0 0 0 0,0-1 0 0 0,0 1 1 0 0,0 0-1 0 0,-5-2 0 0 0,5 3 80 0 0,4 14-254 0 0,8 3 364 0 0,1-1-1 0 0,1 0 1 0 0,1-1 0 0 0,0 0 0 0 0,1-1 0 0 0,29 24 0 0 0,-34-32-271 0 0,1-1 1 0 0,-1 1 0 0 0,1-2 0 0 0,0 1 0 0 0,0-1-1 0 0,1-1 1 0 0,-1 0 0 0 0,1 0 0 0 0,-1-1 0 0 0,21 1-1 0 0,-22-2-679 0 0,0 0-1 0 0,0-2 0 0 0,0 1 1 0 0,0-1-1 0 0,0 0 0 0 0,0-1 1 0 0,0 0-1 0 0,9-3 1 0 0,2-6-3236 0 0,-8-8-268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33.247"/>
    </inkml:context>
    <inkml:brush xml:id="br0">
      <inkml:brushProperty name="width" value="0.035" units="cm"/>
      <inkml:brushProperty name="height" value="0.035" units="cm"/>
      <inkml:brushProperty name="color" value="#E71224"/>
    </inkml:brush>
  </inkml:definitions>
  <inkml:trace contextRef="#ctx0" brushRef="#br0">1 220 3788 0 0,'0'0'7121'0'0,"16"23"-7094"0"0,49 71-15 0 0,-40-63 2323 0 0,-45-51-1541 0 0,16 10-710 0 0,0 1-1 0 0,0-1 1 0 0,1 0 0 0 0,0 0 0 0 0,1 0 0 0 0,-3-19 0 0 0,5 24 10 0 0,0 0 0 0 0,0 0-1 0 0,0-1 1 0 0,0 1 0 0 0,1 0 0 0 0,0 0 0 0 0,0-1 0 0 0,0 1 0 0 0,1 0-1 0 0,0 0 1 0 0,0 0 0 0 0,0 1 0 0 0,0-1 0 0 0,1 0 0 0 0,5-7-1 0 0,6-5 102 0 0,-1 1 0 0 0,2 0 0 0 0,0 1 0 0 0,1 1 0 0 0,0 0 0 0 0,1 1 0 0 0,1 1 0 0 0,26-14 0 0 0,-33 21-268 0 0,0 1 1 0 0,0 0-1 0 0,1 0 0 0 0,-1 1 1 0 0,1 0-1 0 0,-1 1 1 0 0,13 0-1 0 0,-20 1-184 0 0,-1 1 0 0 0,1 0 1 0 0,-1 0-1 0 0,1 0 0 0 0,-1 0 0 0 0,1 0 0 0 0,-1 1 0 0 0,1 0 1 0 0,-1 0-1 0 0,1 0 0 0 0,-1 0 0 0 0,0 0 0 0 0,1 0 0 0 0,-1 1 1 0 0,0 0-1 0 0,0 0 0 0 0,0 0 0 0 0,0 0 0 0 0,-1 0 0 0 0,1 0 0 0 0,0 1 1 0 0,-1-1-1 0 0,0 1 0 0 0,1 0 0 0 0,-1 0 0 0 0,0 0 0 0 0,2 4 1 0 0,-3 5-2567 0 0,-1 1-886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35.071"/>
    </inkml:context>
    <inkml:brush xml:id="br0">
      <inkml:brushProperty name="width" value="0.035" units="cm"/>
      <inkml:brushProperty name="height" value="0.035" units="cm"/>
      <inkml:brushProperty name="color" value="#E71224"/>
    </inkml:brush>
  </inkml:definitions>
  <inkml:trace contextRef="#ctx0" brushRef="#br0">314 11 3968 0 0,'0'0'8798'0'0,"-9"-2"-8548"0"0,2 0-83 0 0,0 0 0 0 0,0 0 0 0 0,0 1 1 0 0,0 0-1 0 0,0 1 0 0 0,0 0 0 0 0,0 0 0 0 0,0 0 0 0 0,0 1 1 0 0,0 0-1 0 0,1 0 0 0 0,-1 1 0 0 0,0 0 0 0 0,0 0 0 0 0,1 0 1 0 0,-1 1-1 0 0,1 0 0 0 0,-11 7 0 0 0,0 3 300 0 0,7-6-349 0 0,0 1 1 0 0,0-1-1 0 0,1 2 1 0 0,0-1 0 0 0,1 2-1 0 0,0-1 1 0 0,0 1-1 0 0,-9 16 1 0 0,3 2 43 0 0,8-15-114 0 0,0-1 1 0 0,0 1 0 0 0,1 0-1 0 0,1 1 1 0 0,0-1-1 0 0,-2 21 1 0 0,1 4 112 0 0,3 0-1 0 0,3 64 1 0 0,1-86-117 0 0,0-1-1 0 0,2 1 1 0 0,-1-1-1 0 0,2 1 1 0 0,0-1-1 0 0,1 0 1 0 0,0-1-1 0 0,1 0 1 0 0,12 18-1 0 0,10 11 7 0 0,2-1-1 0 0,2-2 1 0 0,2-1-1 0 0,45 39 0 0 0,-67-68-289 0 0,-2 0 0 0 0,1 0 0 0 0,-1 1 0 0 0,-1 1 0 0 0,0 0 0 0 0,-1 0 0 0 0,0 1 0 0 0,-1 0 0 0 0,0 0 0 0 0,-1 1 0 0 0,0 0 0 0 0,6 21-1 0 0,-8-18-1091 0 0,2 15-5386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37.170"/>
    </inkml:context>
    <inkml:brush xml:id="br0">
      <inkml:brushProperty name="width" value="0.035" units="cm"/>
      <inkml:brushProperty name="height" value="0.035" units="cm"/>
      <inkml:brushProperty name="color" value="#E71224"/>
    </inkml:brush>
  </inkml:definitions>
  <inkml:trace contextRef="#ctx0" brushRef="#br0">1 1 4136 0 0,'0'0'4111'0'0,"12"1"-3705"0"0,61 6 553 0 0,-64-4-411 0 0,0-1 1 0 0,-1 2-1 0 0,1-1 0 0 0,0 1 0 0 0,-1 0 0 0 0,0 1 0 0 0,13 10 1 0 0,4 0-277 0 0,305 189 1785 0 0,-277-174-1956 0 0,-31-19-115 0 0,-1 1-1 0 0,20 16 1 0 0,-10 0-884 0 0,-20-10-6927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37.963"/>
    </inkml:context>
    <inkml:brush xml:id="br0">
      <inkml:brushProperty name="width" value="0.035" units="cm"/>
      <inkml:brushProperty name="height" value="0.035" units="cm"/>
      <inkml:brushProperty name="color" value="#E71224"/>
    </inkml:brush>
  </inkml:definitions>
  <inkml:trace contextRef="#ctx0" brushRef="#br0">22 476 200 0 0,'0'0'6468'0'0,"-17"-2"262"0"0,12 0-6794 0 0,6-4 165 0 0,0 0 0 0 0,0 0-1 0 0,0 1 1 0 0,1-1 0 0 0,-1 0 0 0 0,1 1 0 0 0,1-1 0 0 0,-1 1 0 0 0,1 0 0 0 0,0-1-1 0 0,0 1 1 0 0,0 1 0 0 0,7-8 0 0 0,8-9-438 0 0,37-30 1 0 0,-15 14 469 0 0,51-45 129 0 0,-55 52 357 0 0,58-64-1 0 0,-76 71-227 0 0,28-27 430 0 0,-47 51-1008 0 0,0 0 0 0 0,0 0 0 0 0,0 0 1 0 0,0 0-1 0 0,1 0 0 0 0,-1 0 0 0 0,0 0 1 0 0,1 0-1 0 0,-1 0 0 0 0,1 0 0 0 0,-1 1 0 0 0,1-1 1 0 0,0 0-1 0 0,-1 0 0 0 0,1 1 0 0 0,0-1 0 0 0,0 0 1 0 0,0 1-1 0 0,0-1 0 0 0,0 0 0 0 0,0 0 0 0 0,0 1 1 0 0,1 0-1 0 0,0 12-1384 0 0,-1-10 940 0 0,1 0 0 0 0,-1 0 1 0 0,0 0-1 0 0,0 0 0 0 0,0 0 0 0 0,0 0 0 0 0,-1 0 0 0 0,1 0 0 0 0,-3 5 0 0 0,0-8-412 0 0,1-11-79 0 0,9-56-1267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39.960"/>
    </inkml:context>
    <inkml:brush xml:id="br0">
      <inkml:brushProperty name="width" value="0.035" units="cm"/>
      <inkml:brushProperty name="height" value="0.035" units="cm"/>
      <inkml:brushProperty name="color" value="#E71224"/>
    </inkml:brush>
  </inkml:definitions>
  <inkml:trace contextRef="#ctx0" brushRef="#br0">11 9 2524 0 0,'0'0'3941'0'0,"-2"1"-4574"0"0,-6 6 8544 0 0,8-7-7545 0 0,1 34-129 0 0,17 0 168 0 0,-14-28-328 0 0,0 1-1 0 0,0-1 0 0 0,-1 1 1 0 0,0 0-1 0 0,-1 0 1 0 0,3 8-1 0 0,-2-5 4 0 0,0-1 0 0 0,1 1 0 0 0,1-1 0 0 0,0 0 0 0 0,0 0 0 0 0,6 8 0 0 0,13 21 53 0 0,62 122-20 0 0,-74-140-111 0 0,-9-15-1 0 0,0 1-1 0 0,0-1 1 0 0,1 0-1 0 0,-1 0 1 0 0,1 0-1 0 0,5 4 0 0 0,-9-17 176 0 0,0 0 0 0 0,1 0 0 0 0,0 0-1 0 0,1 0 1 0 0,3-15 0 0 0,0 0 48 0 0,16-71-276 0 0,-12 62 35 0 0,-2-1 0 0 0,-1 0-1 0 0,3-54 1 0 0,1 12 83 0 0,-6 48-194 0 0,17 23-2921 0 0,-16 4 1905 0 0,-3 0 109 0 0,9 4-6239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43.240"/>
    </inkml:context>
    <inkml:brush xml:id="br0">
      <inkml:brushProperty name="width" value="0.035" units="cm"/>
      <inkml:brushProperty name="height" value="0.035" units="cm"/>
      <inkml:brushProperty name="color" value="#E71224"/>
    </inkml:brush>
  </inkml:definitions>
  <inkml:trace contextRef="#ctx0" brushRef="#br0">33 311 3152 0 0,'0'0'5041'0'0,"-21"-22"-4929"0"0,21 20-37 0 0,0 1 31 0 0,0 1 0 0 0,0-1 0 0 0,1 1 0 0 0,-1-1 1 0 0,0 0-1 0 0,0 1 0 0 0,0-1 0 0 0,0 0 1 0 0,0 1-1 0 0,0-1 0 0 0,0 0 0 0 0,0 1 1 0 0,-1-1-1 0 0,1 0 0 0 0,0 1 0 0 0,0-1 1 0 0,0 0-1 0 0,-1 1 0 0 0,1-1 0 0 0,0 1 0 0 0,-1-1 1 0 0,1 1-1 0 0,-1-1 0 0 0,1 1 0 0 0,0-1 1 0 0,-1 1-1 0 0,1-1 0 0 0,-1 1 0 0 0,1-1 1 0 0,-1 1-1 0 0,0 0 0 0 0,1-1 0 0 0,-1 1 1 0 0,0-1-1 0 0,0-3-99 0 0,0-2-1 0 0,1 1 1 0 0,-1 0 0 0 0,1 0 0 0 0,0 0-1 0 0,1 0 1 0 0,1-10 0 0 0,4 2-88 0 0,-4 5 74 0 0,1 0 0 0 0,1 0 0 0 0,-1 0 0 0 0,2 0 0 0 0,-1 1 0 0 0,1 0 0 0 0,0 0 0 0 0,0 0 0 0 0,1 1 0 0 0,8-9 0 0 0,-3 5 2 0 0,-9 9-18 0 0,-1-1-1 0 0,1 1 1 0 0,0 0-1 0 0,-1-1 0 0 0,1 1 1 0 0,0 0-1 0 0,0 0 1 0 0,0 0-1 0 0,0 0 1 0 0,0 0-1 0 0,0 1 0 0 0,0-1 1 0 0,0 0-1 0 0,0 1 1 0 0,1 0-1 0 0,-1-1 1 0 0,0 1-1 0 0,0 0 1 0 0,0 0-1 0 0,4 1 0 0 0,0-1 36 0 0,0 0 0 0 0,-1 1 0 0 0,1-1 0 0 0,0 1 0 0 0,-1 1 0 0 0,1-1 0 0 0,-1 1 0 0 0,0 0-1 0 0,1 0 1 0 0,-1 0 0 0 0,0 1 0 0 0,7 4 0 0 0,-9-4-5 0 0,0-1 0 0 0,0 1 0 0 0,0 0 0 0 0,-1 0-1 0 0,1 0 1 0 0,-1 0 0 0 0,0 0 0 0 0,0 0 0 0 0,0 1 0 0 0,0-1 0 0 0,0 1 0 0 0,-1-1 0 0 0,0 1 0 0 0,1 0-1 0 0,-2 0 1 0 0,1-1 0 0 0,0 1 0 0 0,-1 0 0 0 0,1 0 0 0 0,-1 4 0 0 0,0 135 773 0 0,0-142-772 0 0,2-2 28 0 0,0 0 0 0 0,0 0 0 0 0,0 0 0 0 0,0 0 0 0 0,0 0 0 0 0,0 0 0 0 0,0 0 0 0 0,-1-1 0 0 0,1 1 0 0 0,0-1 0 0 0,-1 1 0 0 0,1-1 0 0 0,-1 0 0 0 0,1 0 0 0 0,-1 1 0 0 0,0-1 0 0 0,0 0 0 0 0,0 0 0 0 0,0 0 0 0 0,0-1 0 0 0,0-1 0 0 0,18-25-355 0 0,16-7-226 0 0,55-50-69 0 0,-12 14 614 0 0,-55 52 38 0 0,-12 10 89 0 0,0 1 0 0 0,0 0 0 0 0,25-14 0 0 0,-34 22-113 0 0,-4 40 361 0 0,-19 33 507 0 0,-22 133-1 0 0,34-153-755 0 0,-12 115 321 0 0,10-88-90 0 0,3 0 0 0 0,3 1 0 0 0,7 86 0 0 0,-1-52-129 0 0,0-103-221 0 0,0-1 0 0 0,1 1 0 0 0,0-1 0 0 0,5 16 0 0 0,3 11 1 0 0,-7-24-366 0 0,1 0 1 0 0,0 0 0 0 0,0-1 0 0 0,1 1 0 0 0,1-1 0 0 0,0 0 0 0 0,1-1 0 0 0,0 0-1 0 0,1 0 1 0 0,11 12 0 0 0,-7-7-4878 0 0,-3-14 641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45.067"/>
    </inkml:context>
    <inkml:brush xml:id="br0">
      <inkml:brushProperty name="width" value="0.035" units="cm"/>
      <inkml:brushProperty name="height" value="0.035" units="cm"/>
      <inkml:brushProperty name="color" value="#E71224"/>
    </inkml:brush>
  </inkml:definitions>
  <inkml:trace contextRef="#ctx0" brushRef="#br0">124 25 1180 0 0,'0'0'5372'0'0,"-9"-8"-3591"0"0,7 8-1397 0 0,1 0-357 0 0,0 0-1 0 0,1 0 1 0 0,-1 0-1 0 0,0 0 0 0 0,0 0 1 0 0,0 0-1 0 0,0 0 1 0 0,0 0-1 0 0,1-1 0 0 0,-1 1 1 0 0,0 0-1 0 0,0 0 0 0 0,1-1 1 0 0,-1 1-1 0 0,0-1 1 0 0,0 1-1 0 0,1 0 0 0 0,-1-1 1 0 0,0 1-1 0 0,1-1 0 0 0,-1 0 1 0 0,0 1-1 0 0,1-1 1 0 0,-1 0-1 0 0,1 1 0 0 0,-1-1 1 0 0,1 0-1 0 0,0 1 0 0 0,-1-2 1 0 0,-1-1-448 0 0,1 3 509 0 0,1 0 0 0 0,0 0-1 0 0,0 0 1 0 0,0 0 0 0 0,0 0-1 0 0,0-1 1 0 0,-1 1 0 0 0,1 0-1 0 0,0 0 1 0 0,0 0 0 0 0,0 0 0 0 0,0 0-1 0 0,-1 0 1 0 0,1 0 0 0 0,0 0-1 0 0,0 0 1 0 0,0 0 0 0 0,-1-1-1 0 0,1 1 1 0 0,0 0 0 0 0,0 0 0 0 0,0 0-1 0 0,-1 0 1 0 0,1 0 0 0 0,0 1-1 0 0,0-1 1 0 0,0 0 0 0 0,-1 0-1 0 0,1 0 1 0 0,0 0 0 0 0,0 0 0 0 0,0 0-1 0 0,-1 0 1 0 0,1 0 0 0 0,0 0-1 0 0,0 0 1 0 0,0 1 0 0 0,0-1-1 0 0,0 0 1 0 0,-1 0 0 0 0,1 0-1 0 0,0 0 1 0 0,0 0 0 0 0,0 1 0 0 0,0-1-1 0 0,0 0 1 0 0,0 0 0 0 0,0 0-1 0 0,-1 0 1 0 0,1 1 0 0 0,0-1-1 0 0,0 0 1 0 0,0 0 0 0 0,0 0 0 0 0,0 1-1 0 0,1 14 110 0 0,1 1-1 0 0,0-1 0 0 0,9 27 1 0 0,-7-25 21 0 0,0-1 1 0 0,-1 0-1 0 0,2 34 1 0 0,-5-41-157 0 0,-1 1 1 0 0,0 0-1 0 0,0 0 1 0 0,-1 0-1 0 0,-1-1 1 0 0,1 1 0 0 0,-2-1-1 0 0,1 0 1 0 0,-1 1-1 0 0,0-2 1 0 0,-1 1-1 0 0,0 0 1 0 0,-1-1-1 0 0,0 0 1 0 0,0 0-1 0 0,0-1 1 0 0,-1 0-1 0 0,0 0 1 0 0,-15 11 0 0 0,5-8-1809 0 0,26-13-4658 0 0,9-5 2010 0 0,-7 1 1692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51.039"/>
    </inkml:context>
    <inkml:brush xml:id="br0">
      <inkml:brushProperty name="width" value="0.035" units="cm"/>
      <inkml:brushProperty name="height" value="0.035" units="cm"/>
      <inkml:brushProperty name="color" value="#E71224"/>
    </inkml:brush>
  </inkml:definitions>
  <inkml:trace contextRef="#ctx0" brushRef="#br0">138 69 780 0 0,'0'0'1739'0'0,"9"-12"25"0"0,-7 7 1454 0 0,9-33-233 0 0,-6 33-2480 0 0,0-1 2617 0 0,-15 4-1853 0 0,-1 20-1799 0 0,10 9 601 0 0,-11 53-1 0 0,2-14 198 0 0,-22 149 186 0 0,19-127-293 0 0,6-53-113 0 0,2 0 0 0 0,0 41 0 0 0,-5-16-1 0 0,9-52-45 0 0,0 1 0 0 0,0-1 1 0 0,-1 0-1 0 0,-4 15 0 0 0,3-15-4 0 0,1 0 0 0 0,0 0-1 0 0,1 0 1 0 0,-2 14 0 0 0,3-15-38 0 0,-1-1 1 0 0,0 1-1 0 0,0-1 0 0 0,-1 0 1 0 0,0 0-1 0 0,0 1 1 0 0,-5 7-1 0 0,5-8-733 0 0,-1 0 0 0 0,1 0 0 0 0,0 0 0 0 0,0 1 0 0 0,0-1 0 0 0,1 0 0 0 0,-1 10 0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52.238"/>
    </inkml:context>
    <inkml:brush xml:id="br0">
      <inkml:brushProperty name="width" value="0.035" units="cm"/>
      <inkml:brushProperty name="height" value="0.035" units="cm"/>
      <inkml:brushProperty name="color" value="#E71224"/>
    </inkml:brush>
  </inkml:definitions>
  <inkml:trace contextRef="#ctx0" brushRef="#br0">42 22 1596 0 0,'0'0'6641'0'0,"-1"-3"-6487"0"0,0 1-128 0 0,1 1-10 0 0,-1 0-1 0 0,1 0 1 0 0,0 0-1 0 0,-1 0 0 0 0,1 0 1 0 0,-1 1-1 0 0,1-1 1 0 0,-1 0-1 0 0,0 0 1 0 0,1 1-1 0 0,-1-1 0 0 0,0 0 1 0 0,1 1-1 0 0,-1-1 1 0 0,0 0-1 0 0,0 1 1 0 0,0-1-1 0 0,1 1 0 0 0,-1-1 1 0 0,0 1-1 0 0,0 0 1 0 0,-2-1-1 0 0,1 1 1251 0 0,-19 0-604 0 0,21 4-592 0 0,1 1 0 0 0,0 0 0 0 0,0-1 0 0 0,0 0 0 0 0,1 1 0 0 0,-1-1-1 0 0,1 0 1 0 0,0 0 0 0 0,0 1 0 0 0,0-1 0 0 0,5 5 0 0 0,40 47 630 0 0,-10-13-446 0 0,-17-18-102 0 0,-15-18-85 0 0,0-1-1 0 0,0 1 0 0 0,0 0 1 0 0,-1 0-1 0 0,0 0 1 0 0,3 8-1 0 0,-2-6 38 0 0,1 1 0 0 0,0-1 0 0 0,0 0 0 0 0,1-1 0 0 0,10 11 0 0 0,-2-2 127 0 0,-4-6-73 0 0,0 0-1 0 0,1-1 0 0 0,0-1 1 0 0,1 0-1 0 0,0-1 0 0 0,19 10 1 0 0,-30-17-76 0 0,-7-2-1517 0 0,-6-3-11432 0 0,27 13 12020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57.200"/>
    </inkml:context>
    <inkml:brush xml:id="br0">
      <inkml:brushProperty name="width" value="0.035" units="cm"/>
      <inkml:brushProperty name="height" value="0.035" units="cm"/>
      <inkml:brushProperty name="color" value="#E71224"/>
    </inkml:brush>
  </inkml:definitions>
  <inkml:trace contextRef="#ctx0" brushRef="#br0">91 39 140 0 0,'0'0'2678'0'0,"-9"-9"-665"0"0,8 9-448 0 0,0-1-1358 0 0,1 0 0 0 0,0 0 1 0 0,-1 0-1 0 0,1 0 0 0 0,-1 0 1 0 0,1 0-1 0 0,-1 0 0 0 0,0 0 0 0 0,1 0 1 0 0,-1 0-1 0 0,0 0 0 0 0,1 0 1 0 0,-1 0-1 0 0,0 1 0 0 0,0-1 0 0 0,0 0 1 0 0,-1 0-1 0 0,-26-12 1100 0 0,26 13-495 0 0,0 0-802 0 0,-5 0-3 0 0,5 0-10 0 0,-15 5-4397 0 0,8-3-2841 0 0,35-9 6622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8:59.135"/>
    </inkml:context>
    <inkml:brush xml:id="br0">
      <inkml:brushProperty name="width" value="0.035" units="cm"/>
      <inkml:brushProperty name="height" value="0.035" units="cm"/>
      <inkml:brushProperty name="color" value="#E71224"/>
    </inkml:brush>
  </inkml:definitions>
  <inkml:trace contextRef="#ctx0" brushRef="#br0">117 61 1360 0 0,'0'0'2508'0'0,"0"-10"-2735"0"0,-2-26 8535 0 0,-25 34-7023 0 0,15 3-1746 0 0,11-1 286 0 0,-21 25-231 0 0,12-4 411 0 0,9-20-1 0 0,0 0 1 0 0,0 1 0 0 0,0-1-1 0 0,0 1 1 0 0,0-1 0 0 0,0 1-1 0 0,0-1 1 0 0,1 1-1 0 0,-1 0 1 0 0,0-1 0 0 0,1 1-1 0 0,-1 2 1 0 0,1-2 2 0 0,0-1 1 0 0,-1 1-1 0 0,1 0 0 0 0,-1-1 1 0 0,1 1-1 0 0,-1-1 0 0 0,1 1 1 0 0,-1-1-1 0 0,0 1 0 0 0,0-1 1 0 0,0 1-1 0 0,0-1 0 0 0,-1 2 0 0 0,0-2 8 0 0,1 1 0 0 0,0-1-1 0 0,0 0 1 0 0,0 1-1 0 0,1-1 1 0 0,-1 1-1 0 0,0-1 1 0 0,0 1-1 0 0,1-1 1 0 0,-1 1 0 0 0,1 0-1 0 0,0-1 1 0 0,-1 3-1 0 0,-10 40 202 0 0,11-12-94 0 0,32-18 138 0 0,1 2 20 0 0,-28-13-232 0 0,0 0 1 0 0,0 0 0 0 0,0-1 0 0 0,1 0-1 0 0,9 3 1 0 0,4 0-51 0 0,31 4 334 0 0,-48-9-316 0 0,0 0-1 0 0,0 0 1 0 0,-1 0 0 0 0,1 0 0 0 0,0-1-1 0 0,0 1 1 0 0,0 0 0 0 0,0-1 0 0 0,-1 1-1 0 0,1-1 1 0 0,0 0 0 0 0,-1 0-1 0 0,1 1 1 0 0,0-1 0 0 0,-1 0 0 0 0,1 0-1 0 0,-1-1 1 0 0,1 1 0 0 0,-1 0-1 0 0,0 0 1 0 0,0-1 0 0 0,2-2 0 0 0,21-22 58 0 0,-20 21-73 0 0,0 1 0 0 0,1-1 0 0 0,-2 1 0 0 0,1-1 0 0 0,5-10 0 0 0,3-6-1 0 0,-9 17 11 0 0,-1 0 0 0 0,0 0-1 0 0,0 1 1 0 0,0-2 0 0 0,-1 1 0 0 0,1 0-1 0 0,-1 0 1 0 0,0 0 0 0 0,0-1-1 0 0,0 1 1 0 0,-1-1 0 0 0,0-7 0 0 0,-4-31-175 0 0,3 41 160 0 0,0 1 0 0 0,1-1 1 0 0,-1 1-1 0 0,0-1 0 0 0,0 1 0 0 0,-1 0 1 0 0,1-1-1 0 0,0 1 0 0 0,0 0 0 0 0,-1 0 0 0 0,1 0 1 0 0,0 0-1 0 0,-1 0 0 0 0,1 0 0 0 0,-1 0 1 0 0,0 0-1 0 0,1 1 0 0 0,-3-1 0 0 0,-23-13-48 0 0,23 11 17 0 0,0 1 0 0 0,-1-1 0 0 0,1 1 0 0 0,-1 0 1 0 0,1 1-1 0 0,-1-1 0 0 0,0 1 0 0 0,1 0 1 0 0,-1 0-1 0 0,-9-1 0 0 0,11 2-29 0 0,0 0 1 0 0,0-1-1 0 0,0 1 0 0 0,-1 0 1 0 0,1 1-1 0 0,0-1 0 0 0,0 1 1 0 0,0-1-1 0 0,0 1 0 0 0,1 0 1 0 0,-1 0-1 0 0,0 0 1 0 0,0 0-1 0 0,0 1 0 0 0,1-1 1 0 0,-1 1-1 0 0,0-1 0 0 0,1 1 1 0 0,0 0-1 0 0,-1 0 0 0 0,1 0 1 0 0,0 1-1 0 0,0-1 0 0 0,0 0 1 0 0,0 1-1 0 0,1-1 0 0 0,-1 1 1 0 0,1 0-1 0 0,-1-1 0 0 0,1 1 1 0 0,0 0-1 0 0,-1 4 1 0 0,-5 8-498 0 0,5-12 250 0 0,-5 23-6377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9:00.070"/>
    </inkml:context>
    <inkml:brush xml:id="br0">
      <inkml:brushProperty name="width" value="0.035" units="cm"/>
      <inkml:brushProperty name="height" value="0.035" units="cm"/>
      <inkml:brushProperty name="color" value="#E71224"/>
    </inkml:brush>
  </inkml:definitions>
  <inkml:trace contextRef="#ctx0" brushRef="#br0">181 1 3028 0 0,'0'0'9194'0'0,"-9"17"-8919"0"0,7-12-250 0 0,-14 26 292 0 0,2 1-1 0 0,1 0 1 0 0,-9 37 0 0 0,17-47-47 0 0,4-11-208 0 0,-1-1 0 0 0,0 0 0 0 0,-1 0 0 0 0,0-1-1 0 0,0 1 1 0 0,-1-1 0 0 0,0 1 0 0 0,-1-1 0 0 0,0 0 0 0 0,-9 12 0 0 0,8-14-366 0 0,-13 11-541 0 0,18-17 394 0 0,0-1 0 0 0,0 0 1 0 0,0 1-1 0 0,0-1 0 0 0,0 0 0 0 0,0 0 1 0 0,0 0-1 0 0,0 0 0 0 0,0 0 0 0 0,0 0 0 0 0,0 0 1 0 0,0 0-1 0 0,0 0 0 0 0,0 0 0 0 0,0-1 1 0 0,0 1-1 0 0,-1-1 0 0 0,-7-2-4302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9:05.646"/>
    </inkml:context>
    <inkml:brush xml:id="br0">
      <inkml:brushProperty name="width" value="0.035" units="cm"/>
      <inkml:brushProperty name="height" value="0.035" units="cm"/>
      <inkml:brushProperty name="color" value="#E71224"/>
    </inkml:brush>
  </inkml:definitions>
  <inkml:trace contextRef="#ctx0" brushRef="#br0">54 98 1100 0 0,'0'0'5939'0'0,"-5"0"-5832"0"0,-16-3-203 0 0,16 2-138 0 0,5-4 2867 0 0,-2-15-1350 0 0,0 17-1231 0 0,1 1 0 0 0,-1-1 0 0 0,1 0 0 0 0,0 0 0 0 0,0 0 0 0 0,0 1 0 0 0,1-1 0 0 0,-1 0 0 0 0,0 0 0 0 0,1 0 0 0 0,0 0 0 0 0,0 0 0 0 0,0 0 0 0 0,0 0 0 0 0,0 0 0 0 0,1-4 0 0 0,0-8 1121 0 0,-1 15-1198 0 0,-1 0 0 0 0,1 0 0 0 0,-1 0 0 0 0,1 0 1 0 0,0 0-1 0 0,-1 0 0 0 0,1 0 0 0 0,0 0 0 0 0,-1 0 0 0 0,1 0 0 0 0,-1 0 0 0 0,1 0 0 0 0,0 0 0 0 0,-1 1 0 0 0,1-1 0 0 0,0 0 0 0 0,-1 0 0 0 0,1 0 1 0 0,0 1-1 0 0,-1-1 0 0 0,1 0 0 0 0,0 0 0 0 0,0 1 0 0 0,-1-1 0 0 0,1 0 0 0 0,0 0 0 0 0,0 1 0 0 0,0-1 0 0 0,-1 0 0 0 0,1 1 0 0 0,0-1 0 0 0,0 0 1 0 0,0 1-1 0 0,0-1 0 0 0,0 1 0 0 0,-1-1 0 0 0,1 0 0 0 0,0 1 0 0 0,0-1 0 0 0,0 1 0 0 0,0 13 109 0 0,0 2-8 0 0,0 0 0 0 0,1-1-1 0 0,1 1 1 0 0,4 22 0 0 0,5 47 22 0 0,-9-67-87 0 0,0 0-1 0 0,-1 1 0 0 0,-3 35 1 0 0,1-5-12 0 0,1 296 478 0 0,0-337-441 0 0,1 0-1 0 0,1-1 1 0 0,0 1 0 0 0,0 0 0 0 0,0-1 0 0 0,1 0-1 0 0,4 10 1 0 0,4 8 73 0 0,-5-5-27 0 0,-1 0-1 0 0,-1 0 1 0 0,-1 0-1 0 0,0 1 1 0 0,-1 33 0 0 0,8 7-72 0 0,-10 6 223 0 0,0-67-198 0 0,11-4 1131 0 0,-1-34-564 0 0,-10 20-683 0 0,1 1-1 0 0,0-1 1 0 0,6-31-1 0 0,-4 35-7 0 0,-2 0 0 0 0,1 0-1 0 0,-2 0 1 0 0,-2-27-1 0 0,1 29 45 0 0,0 0 0 0 0,1 1-1 0 0,0-1 1 0 0,1 0-1 0 0,0 1 1 0 0,1-1 0 0 0,3-12-1 0 0,6-36-203 0 0,-9 52 188 0 0,2-1 0 0 0,0 1 1 0 0,0 0-1 0 0,0 1 0 0 0,1-1 0 0 0,0 1 1 0 0,0 0-1 0 0,1 0 0 0 0,0 0 0 0 0,0 1 0 0 0,0 0 1 0 0,13-8-1 0 0,-15 11 55 0 0,0 1-1 0 0,0 0 1 0 0,0 0-1 0 0,0 0 1 0 0,1 1 0 0 0,-1 0-1 0 0,0 0 1 0 0,1 0 0 0 0,0 0-1 0 0,6 0 1 0 0,-7 1 1 0 0,0 1 0 0 0,0-1 0 0 0,-1 1 0 0 0,1 0 1 0 0,0 0-1 0 0,-1 0 0 0 0,1 1 0 0 0,-1-1 0 0 0,1 1 0 0 0,-1 0 0 0 0,0 0 1 0 0,0 0-1 0 0,0 0 0 0 0,0 0 0 0 0,3 3 0 0 0,41 50 503 0 0,-26-29-365 0 0,-16-17-51 0 0,1-1 0 0 0,-2 1 0 0 0,1 0 0 0 0,-1 0 0 0 0,5 18 0 0 0,2 4 186 0 0,-5-17-155 0 0,-1 1 1 0 0,0 0-1 0 0,-1-1 1 0 0,-1 1 0 0 0,0 1-1 0 0,-1-1 1 0 0,0 25-1 0 0,9-10-133 0 0,-11-28 22 0 0,0-1-44 0 0,-1 0 1 0 0,1 0-1 0 0,0 1 1 0 0,0-1-1 0 0,0 0 0 0 0,0 0 1 0 0,0 1-1 0 0,0-1 1 0 0,1 0-1 0 0,-1 0 0 0 0,0 0 1 0 0,1 1-1 0 0,-1-1 0 0 0,0 0 1 0 0,1 0-1 0 0,0 0 1 0 0,-1 0-1 0 0,1 0 0 0 0,0 0 1 0 0,-1 0-1 0 0,1 0 1 0 0,2 2-1 0 0,3 5-1743 0 0,-5-8 1664 0 0,-1 1 0 0 0,0-1 0 0 0,1 1 0 0 0,-1-1 0 0 0,1 0 1 0 0,-1 1-1 0 0,0-1 0 0 0,1 0 0 0 0,-1 1 0 0 0,1-1 0 0 0,-1 0 0 0 0,1 1 0 0 0,-1-1 0 0 0,1 0 1 0 0,0 0-1 0 0,-1 0 0 0 0,1 0 0 0 0,-1 1 0 0 0,1-1 0 0 0,-1 0 0 0 0,1 0 0 0 0,0 0 0 0 0,-1 0 1 0 0,1 0-1 0 0,-1 0 0 0 0,1-1 0 0 0,-1 1 0 0 0,1 0 0 0 0,1 0 0 0 0,-1 0-501 0 0,5 0-243 0 0,-1-4-3180 0 0,4-14 239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29:07.106"/>
    </inkml:context>
    <inkml:brush xml:id="br0">
      <inkml:brushProperty name="width" value="0.035" units="cm"/>
      <inkml:brushProperty name="height" value="0.035" units="cm"/>
      <inkml:brushProperty name="color" value="#E71224"/>
    </inkml:brush>
  </inkml:definitions>
  <inkml:trace contextRef="#ctx0" brushRef="#br0">9 1 316 0 0,'0'0'6001'0'0,"-2"0"-6039"0"0,-5 0 46 0 0,10 0-500 0 0,-3 0 574 0 0,0 0-1 0 0,1 0 1 0 0,-1 0 0 0 0,0 0-1 0 0,1 0 1 0 0,-1 0-1 0 0,0 0 1 0 0,1 0 0 0 0,-1 0-1 0 0,0 0 1 0 0,0 0-1 0 0,1 0 1 0 0,-1 0 0 0 0,0 1-1 0 0,1-1 1 0 0,-1 0-1 0 0,0 0 1 0 0,0 0 0 0 0,1 1-1 0 0,-1-1 1 0 0,0 0-1 0 0,0 0 1 0 0,0 1 0 0 0,1-1-1 0 0,-1 0 1 0 0,0 0-1 0 0,0 1 1 0 0,0-1 0 0 0,0 0-1 0 0,0 1 1 0 0,1-1-1 0 0,-1 0 1 0 0,0 0 0 0 0,0 1-1 0 0,0-1 1 0 0,0 0-1 0 0,0 1 1 0 0,0-1 0 0 0,0 0-1 0 0,0 1 1 0 0,0-1-1 0 0,0 0 1 0 0,0 1 0 0 0,0-1-1 0 0,-1 0 1 0 0,1 1-1 0 0,0-1 1 0 0,0 0 0 0 0,0 0-1 0 0,0 1 1 0 0,0-1-1 0 0,-1 0 1 0 0,1 2 1263 0 0,2-2-1260 0 0,1 0-64 0 0,1 1 0 0 0,-1-1 1 0 0,1 1-1 0 0,-1 0 0 0 0,1 1 0 0 0,-1-1 1 0 0,0 1-1 0 0,0-1 0 0 0,0 1 1 0 0,0 0-1 0 0,0 0 0 0 0,0 0 0 0 0,0 0 1 0 0,0 1-1 0 0,-1-1 0 0 0,0 1 1 0 0,5 5-1 0 0,8 7 110 0 0,229 159 454 0 0,-242-172-580 0 0,8 5 9 0 0,0 0 1 0 0,0 1-1 0 0,-1 0 1 0 0,0 1-1 0 0,0 0 0 0 0,-1 0 1 0 0,0 1-1 0 0,-1 0 1 0 0,0 1-1 0 0,0-1 0 0 0,-1 1 1 0 0,9 23-1 0 0,16 51 159 0 0,-5-18-73 0 0,-19-53-69 0 0,-1-1 0 0 0,-1 1 0 0 0,5 18 1 0 0,-5-14 50 0 0,0 0 1 0 0,16 31 0 0 0,8 27 175 0 0,-18-22-128 0 0,-2 0 0 0 0,-2 1 0 0 0,-1 100 0 0 0,-6-144-101 0 0,-1 0-1 0 0,-1 0 0 0 0,0 0 0 0 0,0 0 1 0 0,-1 0-1 0 0,0 0 0 0 0,-1-1 1 0 0,0 1-1 0 0,-1-1 0 0 0,0 0 1 0 0,-1-1-1 0 0,1 1 0 0 0,-2-1 0 0 0,0 0 1 0 0,-9 9-1 0 0,-48 80 195 0 0,49-71-181 0 0,-3 3 56 0 0,-23 28 112 0 0,38-37 458 0 0,4-11-2813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26.771"/>
    </inkml:context>
    <inkml:brush xml:id="br0">
      <inkml:brushProperty name="width" value="0.035" units="cm"/>
      <inkml:brushProperty name="height" value="0.035" units="cm"/>
      <inkml:brushProperty name="color" value="#E71224"/>
    </inkml:brush>
  </inkml:definitions>
  <inkml:trace contextRef="#ctx0" brushRef="#br0">33 74 492 0 0,'0'0'2362'0'0,"-7"0"-1847"0"0,-18-1 6189 0 0,24 0-6621 0 0,1 0 0 0 0,0-1 0 0 0,0 1 0 0 0,0 0 1 0 0,0 0-1 0 0,0 0 0 0 0,0-1 0 0 0,1 1 0 0 0,-1 0 0 0 0,0 0 0 0 0,0 0 1 0 0,1-1-1 0 0,-1 1 0 0 0,1 0 0 0 0,-1 0 0 0 0,1 0 0 0 0,0 0 0 0 0,0-1 0 0 0,17 4-412 0 0,1 3 573 0 0,28 1 239 0 0,0-3 1 0 0,80-3-1 0 0,-63-1-407 0 0,237-19 231 0 0,-82 1 146 0 0,-99 10-52 0 0,67-2 193 0 0,-185 11-646 0 0,7 0-208 0 0,-28-5-12555 0 0,15 4 12126 0 0,18 7-343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11.050"/>
    </inkml:context>
    <inkml:brush xml:id="br0">
      <inkml:brushProperty name="width" value="0.035" units="cm"/>
      <inkml:brushProperty name="height" value="0.035" units="cm"/>
      <inkml:brushProperty name="color" value="#E71224"/>
    </inkml:brush>
  </inkml:definitions>
  <inkml:trace contextRef="#ctx0" brushRef="#br0">96 34 1296 0 0,'0'0'7381'0'0,"0"-5"-6884"0"0,0-23 177 0 0,0 27-150 0 0,-10 9 2234 0 0,8 24-2299 0 0,-1 0 0 0 0,-1-1 0 0 0,-14 52 0 0 0,1-5-84 0 0,2-4-272 0 0,3 0 0 0 0,-2 113 0 0 0,14 41-192 0 0,2-211 78 0 0,0-1-1 0 0,1 0 1 0 0,1 0 0 0 0,0 0 0 0 0,1 0 0 0 0,12 25-1 0 0,1 4-63 0 0,-17-42 72 0 0,1 0-1 0 0,-1 0 1 0 0,1 1 0 0 0,0-1 0 0 0,0 0 0 0 0,0-1 0 0 0,1 1-1 0 0,-1 0 1 0 0,1-1 0 0 0,-1 1 0 0 0,1-1 0 0 0,0 1 0 0 0,0-1-1 0 0,0 0 1 0 0,0-1 0 0 0,0 1 0 0 0,1 0 0 0 0,-1-1 0 0 0,0 0-1 0 0,1 0 1 0 0,-1 0 0 0 0,1 0 0 0 0,-1 0 0 0 0,1-1-1 0 0,0 1 1 0 0,-1-1 0 0 0,1 0 0 0 0,4-1 0 0 0,0 1 53 0 0,0-1-1 0 0,0 0 1 0 0,0 0 0 0 0,-1-1-1 0 0,1 0 1 0 0,-1-1 0 0 0,1 0 0 0 0,-1 0-1 0 0,0 0 1 0 0,0-1 0 0 0,12-8-1 0 0,38-24-107 0 0,-47 31-393 0 0,-1 0-1 0 0,1-1 0 0 0,-1 0 1 0 0,0 0-1 0 0,-1-1 0 0 0,1 0 1 0 0,-1-1-1 0 0,10-12 0 0 0,-16 6-4288 0 0,-2 3 1572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11.540"/>
    </inkml:context>
    <inkml:brush xml:id="br0">
      <inkml:brushProperty name="width" value="0.035" units="cm"/>
      <inkml:brushProperty name="height" value="0.035" units="cm"/>
      <inkml:brushProperty name="color" value="#E71224"/>
    </inkml:brush>
  </inkml:definitions>
  <inkml:trace contextRef="#ctx0" brushRef="#br0">0 64 880 0 0,'0'0'10561'0'0,"29"-5"-10500"0"0,176-34 19 0 0,-180 33-215 0 0,33-7 236 0 0,-55 13-434 0 0,1 0 1 0 0,-1 0 0 0 0,0 0-1 0 0,1 0 1 0 0,-1 0-1 0 0,0 1 1 0 0,1-1 0 0 0,4 3-1 0 0,-7-3 149 0 0,0 1-1 0 0,-1-1 1 0 0,1 1 0 0 0,-1-1-1 0 0,1 1 1 0 0,0-1 0 0 0,-1 1-1 0 0,1-1 1 0 0,-1 1 0 0 0,1 0-1 0 0,-1-1 1 0 0,1 1-1 0 0,-1 0 1 0 0,0 0 0 0 0,1-1-1 0 0,-1 1 1 0 0,0 0 0 0 0,0 0-1 0 0,1 0 1 0 0,-1-1 0 0 0,0 1-1 0 0,0 0 1 0 0,0 0 0 0 0,0 0-1 0 0,0-1 1 0 0,0 1-1 0 0,0 0 1 0 0,0 0 0 0 0,-1 1-1 0 0,1 1-560 0 0,0 1-1535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12.583"/>
    </inkml:context>
    <inkml:brush xml:id="br0">
      <inkml:brushProperty name="width" value="0.035" units="cm"/>
      <inkml:brushProperty name="height" value="0.035" units="cm"/>
      <inkml:brushProperty name="color" value="#E71224"/>
    </inkml:brush>
  </inkml:definitions>
  <inkml:trace contextRef="#ctx0" brushRef="#br0">181 169 304 0 0,'0'0'7291'0'0,"-7"2"-7143"0"0,-2 0 68 0 0,0 1-1 0 0,0-1 0 0 0,0 2 0 0 0,0 0 0 0 0,1 0 0 0 0,-1 0 1 0 0,1 1-1 0 0,0 0 0 0 0,1 1 0 0 0,-1 0 0 0 0,1 0 1 0 0,0 0-1 0 0,0 1 0 0 0,1 0 0 0 0,0 1 0 0 0,1-1 1 0 0,-1 1-1 0 0,1 0 0 0 0,-7 16 0 0 0,4-2-247 0 0,6-18 12 0 0,0 0-1 0 0,1 0 0 0 0,-1 0 1 0 0,1 1-1 0 0,0-1 0 0 0,0 1 0 0 0,0-1 1 0 0,1 7-1 0 0,-1-7-13 0 0,1 1 1 0 0,0-1-1 0 0,1 1 0 0 0,-1-1 1 0 0,1 1-1 0 0,0-1 0 0 0,0 0 1 0 0,0 1-1 0 0,0-1 0 0 0,1 0 1 0 0,2 4-1 0 0,-3-6 28 0 0,1 0 0 0 0,0 0 0 0 0,0 0 0 0 0,0-1 0 0 0,0 1 0 0 0,0-1 0 0 0,0 1 0 0 0,0-1 0 0 0,1 0 0 0 0,-1 0 0 0 0,0 0 0 0 0,1 0 0 0 0,-1-1 0 0 0,0 1 0 0 0,1 0 0 0 0,-1-1 0 0 0,1 0 0 0 0,-1 0 0 0 0,1 0 0 0 0,-1 0 0 0 0,4 0 0 0 0,4 1 73 0 0,0-1 1 0 0,0 0-1 0 0,0-1 0 0 0,0 0 0 0 0,0-1 1 0 0,0 1-1 0 0,0-2 0 0 0,0 0 1 0 0,-1 0-1 0 0,0 0 0 0 0,1-1 0 0 0,-1-1 1 0 0,-1 0-1 0 0,1 0 0 0 0,-1 0 0 0 0,0-1 1 0 0,0 0-1 0 0,0-1 0 0 0,-1 0 1 0 0,10-12-1 0 0,-11 10-51 0 0,0 0 0 0 0,-1-1-1 0 0,0 1 1 0 0,-1-1 0 0 0,0 0 0 0 0,-1 0 0 0 0,0-1 0 0 0,0 1 0 0 0,-1-1-1 0 0,0 0 1 0 0,-1 1 0 0 0,0-1 0 0 0,-1 0 0 0 0,-1 0 0 0 0,1 1 0 0 0,-1-1-1 0 0,-1 0 1 0 0,0 1 0 0 0,-1-1 0 0 0,0 1 0 0 0,0 0 0 0 0,-1-1 0 0 0,-1 2-1 0 0,1-1 1 0 0,-2 0 0 0 0,1 1 0 0 0,-8-9 0 0 0,-29-45 1243 0 0,49 139-67 0 0,1-46-1022 0 0,1 0 0 0 0,2 0 0 0 0,1-1 1 0 0,2 0-1 0 0,17 27 0 0 0,-3-4-134 0 0,-21-36-75 0 0,1-1 0 0 0,1-1 0 0 0,15 20 0 0 0,-7-9-882 0 0,-16-22 544 0 0,1 1 0 0 0,0-1 0 0 0,0 0 0 0 0,0 0 0 0 0,0-1 0 0 0,0 1 0 0 0,1 0 0 0 0,-1-1 0 0 0,1 0 0 0 0,-1 1 0 0 0,1-1 0 0 0,0 0 0 0 0,0 0 0 0 0,0 0 0 0 0,0-1 0 0 0,0 1 0 0 0,1-1 0 0 0,-1 0 0 0 0,6 2 0 0 0,2-3-3692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15.035"/>
    </inkml:context>
    <inkml:brush xml:id="br0">
      <inkml:brushProperty name="width" value="0.035" units="cm"/>
      <inkml:brushProperty name="height" value="0.035" units="cm"/>
      <inkml:brushProperty name="color" value="#E71224"/>
    </inkml:brush>
  </inkml:definitions>
  <inkml:trace contextRef="#ctx0" brushRef="#br0">0 43 228 0 0,'0'0'6067'0'0,"41"4"1380"0"0,8-4-6979 0 0,15 1-283 0 0,122-15-1 0 0,12-16-1258 0 0,-190 27 599 0 0,-23 2-11683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15.812"/>
    </inkml:context>
    <inkml:brush xml:id="br0">
      <inkml:brushProperty name="width" value="0.035" units="cm"/>
      <inkml:brushProperty name="height" value="0.035" units="cm"/>
      <inkml:brushProperty name="color" value="#E71224"/>
    </inkml:brush>
  </inkml:definitions>
  <inkml:trace contextRef="#ctx0" brushRef="#br0">1 69 332 0 0,'0'0'6068'0'0,"3"0"-5359"0"0,11 3-103 0 0,-10-2 636 0 0,38-1 2616 0 0,16-3-3344 0 0,-1-3 0 0 0,-1-2 0 0 0,89-24 0 0 0,-123 26-446 0 0,2 1-387 0 0,1 0 0 0 0,-1 2 0 0 0,41-1 0 0 0,-61 29-3064 0 0,-4-24 2939 0 0,9 14-1221 0 0,-11-6-2194 0 0,-7-8 915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21.770"/>
    </inkml:context>
    <inkml:brush xml:id="br0">
      <inkml:brushProperty name="width" value="0.035" units="cm"/>
      <inkml:brushProperty name="height" value="0.035" units="cm"/>
      <inkml:brushProperty name="color" value="#E71224"/>
    </inkml:brush>
  </inkml:definitions>
  <inkml:trace contextRef="#ctx0" brushRef="#br0">11 47 212 0 0,'0'0'4856'0'0,"2"-46"3601"0"0,5 46-7073 0 0,-10 11-1764 0 0,-3 16-33 0 0,-5 233 1124 0 0,11 256 1256 0 0,11-432-5865 0 0,-13-95-981 0 0,-7-11 630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22.895"/>
    </inkml:context>
    <inkml:brush xml:id="br0">
      <inkml:brushProperty name="width" value="0.035" units="cm"/>
      <inkml:brushProperty name="height" value="0.035" units="cm"/>
      <inkml:brushProperty name="color" value="#E71224"/>
    </inkml:brush>
  </inkml:definitions>
  <inkml:trace contextRef="#ctx0" brushRef="#br0">2 348 524 0 0,'0'0'8828'0'0,"0"-8"-8683"0"0,-1 3-92 0 0,1 4-34 0 0,0-1-1 0 0,-1 0 1 0 0,1 1-1 0 0,0-1 1 0 0,0 1-1 0 0,0-1 0 0 0,0 0 1 0 0,1 1-1 0 0,-1-1 1 0 0,0 1-1 0 0,1-1 1 0 0,-1 0-1 0 0,1 1 1 0 0,-1-1-1 0 0,1 1 0 0 0,0 0 1 0 0,0-1-1 0 0,0 1 1 0 0,-1-1-1 0 0,3-1 1 0 0,10-40 2091 0 0,-3 7-1651 0 0,1 0-67 0 0,-11 33-368 0 0,1-1 0 0 0,-1 1 0 0 0,1-1 0 0 0,-1 1 0 0 0,1-1 0 0 0,1 1 0 0 0,-1-1 0 0 0,0 1 0 0 0,1 0 0 0 0,-1 0 0 0 0,1 0 0 0 0,0 0 0 0 0,0 0 0 0 0,0 0 0 0 0,4-3 0 0 0,44-36-170 0 0,-27 25 142 0 0,-5 6 24 0 0,1 1 0 0 0,-1 0 0 0 0,1 2 0 0 0,1 0 0 0 0,33-8 0 0 0,-43 13-36 0 0,0 1 0 0 0,0 0 0 0 0,0 1 0 0 0,0 0 0 0 0,0 1 0 0 0,1 0 0 0 0,-1 1 0 0 0,0 0 0 0 0,0 0 0 0 0,0 1 0 0 0,0 0 0 0 0,0 1 0 0 0,-1 0 0 0 0,1 1 0 0 0,-1 0 0 0 0,14 8 0 0 0,1 3-5 0 0,-17-11 10 0 0,0-1 1 0 0,-1 1 0 0 0,0 0 0 0 0,1 1-1 0 0,-1-1 1 0 0,-1 1 0 0 0,1 0 0 0 0,-1 1-1 0 0,0 0 1 0 0,0-1 0 0 0,0 1 0 0 0,-1 1-1 0 0,0-1 1 0 0,-1 1 0 0 0,1 0-1 0 0,4 13 1 0 0,-2 1 75 0 0,-1 1 1 0 0,-1 0-1 0 0,-1 0 0 0 0,0 25 0 0 0,-3-36-9 0 0,-1 0 1 0 0,1 0-1 0 0,-2-1 0 0 0,0 1 0 0 0,0 0 0 0 0,-1-1 0 0 0,0 0 0 0 0,-1 0 0 0 0,0 0 0 0 0,-10 19 1 0 0,3-11 27 0 0,-1-1-1 0 0,-1 0 1 0 0,0-1 0 0 0,-1 0 0 0 0,-1-1 0 0 0,-21 16 0 0 0,26-23-99 0 0,-1-1-1 0 0,0 0 1 0 0,0-1-1 0 0,-1 0 1 0 0,0-1-1 0 0,0 0 1 0 0,0-1-1 0 0,0 0 1 0 0,-1-1 0 0 0,0-1-1 0 0,-17 2 1 0 0,-139 0-501 0 0,167-4 712 0 0,-7-4 827 0 0,12 4-1084 0 0,-1 0 0 0 0,1 0 0 0 0,-1 0 0 0 0,1 1-1 0 0,-1-1 1 0 0,1 1 0 0 0,-1-1 0 0 0,0 1 0 0 0,1 0 0 0 0,-1 0 0 0 0,0 0 0 0 0,1 0 0 0 0,-1 1-1 0 0,0-1 1 0 0,0 1 0 0 0,3 2 0 0 0,14 10 225 0 0,-17-13-150 0 0,-1 0 0 0 0,0 1 0 0 0,1-1 0 0 0,-1 0-1 0 0,0 1 1 0 0,1-1 0 0 0,-1 1 0 0 0,0 0 0 0 0,0-1-1 0 0,0 1 1 0 0,-1 0 0 0 0,1 0 0 0 0,0-1 0 0 0,0 1-1 0 0,-1 2 1 0 0,1-2 9 0 0,0 1 0 0 0,0-1-1 0 0,-1 0 1 0 0,1 0 0 0 0,1 0-1 0 0,-1 0 1 0 0,0 0 0 0 0,0 0 0 0 0,1 0-1 0 0,-1 0 1 0 0,4 2 0 0 0,108 93 609 0 0,-90-80-528 0 0,-4-5-55 0 0,-1 1 1 0 0,0 1-1 0 0,-1 0 0 0 0,0 2 0 0 0,-1 0 0 0 0,-1 0 1 0 0,13 20-1 0 0,-12-13-7 0 0,-12-18-36 0 0,0 0-1 0 0,-1 0 0 0 0,0 0 1 0 0,0 0-1 0 0,-1 1 0 0 0,4 8 1 0 0,-1 3-40 0 0,0 0 0 0 0,-1 0 1 0 0,0 1-1 0 0,-2-1 0 0 0,1 19 1 0 0,-6-30-379 0 0,2-5 61 0 0,0-1 0 0 0,0 1 1 0 0,0-1-1 0 0,0 0 0 0 0,1 0 0 0 0,-1 1 1 0 0,0-1-1 0 0,0 0 0 0 0,0 0 1 0 0,0 0-1 0 0,0 0 0 0 0,0 0 1 0 0,0 0-1 0 0,0 0 0 0 0,0 0 1 0 0,0 0-1 0 0,1-1 0 0 0,-2 1 0 0 0,-9-7-3594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31.062"/>
    </inkml:context>
    <inkml:brush xml:id="br0">
      <inkml:brushProperty name="width" value="0.035" units="cm"/>
      <inkml:brushProperty name="height" value="0.035" units="cm"/>
      <inkml:brushProperty name="color" value="#E71224"/>
    </inkml:brush>
  </inkml:definitions>
  <inkml:trace contextRef="#ctx0" brushRef="#br0">1 158 332 0 0,'0'0'9853'0'0,"0"-16"-6369"0"0,0-15-3173 0 0,1 27-363 0 0,1 0-1 0 0,0 0 1 0 0,0 1-1 0 0,0-1 1 0 0,0 1-1 0 0,1-1 1 0 0,0 1 0 0 0,4-5-1 0 0,13-19-176 0 0,-18 23 106 0 0,1 1 1 0 0,-1-1 0 0 0,1 1-1 0 0,0 0 1 0 0,-1 0 0 0 0,1 0 0 0 0,1 0-1 0 0,-1 0 1 0 0,0 1 0 0 0,1-1-1 0 0,0 1 1 0 0,-1 0 0 0 0,1 0 0 0 0,0 0-1 0 0,0 1 1 0 0,5-2 0 0 0,-7 3 91 0 0,1 4 5 0 0,13 5-163 0 0,-14-8 228 0 0,0 0 0 0 0,0 1-1 0 0,-1-1 1 0 0,1 1-1 0 0,-1-1 1 0 0,1 1 0 0 0,-1 0-1 0 0,0-1 1 0 0,1 1-1 0 0,-1 0 1 0 0,0 0 0 0 0,0 0-1 0 0,0 0 1 0 0,-1 0-1 0 0,1 0 1 0 0,0 0 0 0 0,-1 0-1 0 0,1 1 1 0 0,-1-1-1 0 0,0 3 1 0 0,11 26 61 0 0,-11-27-87 0 0,0 1-1 0 0,0 0 1 0 0,0-1 0 0 0,1 1-1 0 0,0-1 1 0 0,0 1 0 0 0,0-1-1 0 0,0 1 1 0 0,3 4 0 0 0,6 43-4 0 0,-8-47-2 0 0,-1-1-1 0 0,0 1 1 0 0,0-1-1 0 0,0 1 1 0 0,0-1-1 0 0,-1 1 1 0 0,0 0-1 0 0,-1 8 1 0 0,1-8 6 0 0,0 0 1 0 0,0 0-1 0 0,0 1 1 0 0,1-1 0 0 0,-1 0-1 0 0,1 0 1 0 0,2 6-1 0 0,8 36 9 0 0,-9-38-12 0 0,-1 0 0 0 0,0-1 0 0 0,0 1 0 0 0,0 0-1 0 0,-1 0 1 0 0,-1 1 0 0 0,-1 10 0 0 0,0 11-5 0 0,2 177 346 0 0,0-203-332 0 0,-1-1 0 0 0,1 1 0 0 0,-1 0 0 0 0,0-1 1 0 0,-1 0-1 0 0,1 1 0 0 0,-3 3 0 0 0,2-3-14 0 0,0-1 1 0 0,1 0-1 0 0,-1 0 0 0 0,1 1 1 0 0,0-1-1 0 0,0 1 1 0 0,0 4-1 0 0,-9 59 90 0 0,-1-20 261 0 0,10-45-349 0 0,0 1 0 0 0,0 0-1 0 0,0 0 1 0 0,-1 0 0 0 0,1-1 0 0 0,-1 1 0 0 0,0 0 0 0 0,0-1 0 0 0,-4 6 0 0 0,-9 16 217 0 0,-13-4 68 0 0,26-20-124 0 0,-28-1 198 0 0,27-2-403 0 0,0 0-1 0 0,0 0 0 0 0,0-1 1 0 0,0 1-1 0 0,0 0 1 0 0,0-1-1 0 0,1 0 0 0 0,-1 0 1 0 0,1 0-1 0 0,0 0 1 0 0,0 0-1 0 0,0 0 0 0 0,0 0 1 0 0,0-1-1 0 0,1 1 0 0 0,0-1 1 0 0,-1 1-1 0 0,0-6 1 0 0,2-4-23 0 0,-1 10 38 0 0,0 1 0 0 0,1 0-1 0 0,0-1 1 0 0,-1 1 0 0 0,1-1-1 0 0,0 1 1 0 0,1-1 0 0 0,-1 1-1 0 0,0 0 1 0 0,1-1 0 0 0,-1 1-1 0 0,1-1 1 0 0,-1 1 0 0 0,1 0-1 0 0,0-1 1 0 0,0 1 0 0 0,0 0-1 0 0,1 0 1 0 0,1-3 0 0 0,11-12 28 0 0,-6 10-14 0 0,-4 4-2 0 0,-1 0 0 0 0,1 0 0 0 0,0 0 0 0 0,0 1 0 0 0,0-1 1 0 0,0 1-1 0 0,0 0 0 0 0,0 0 0 0 0,0 1 0 0 0,1-1 0 0 0,5 0 1 0 0,-5 1 29 0 0,5-1-35 0 0,0 0 0 0 0,0 0 0 0 0,0 1-1 0 0,13 1 1 0 0,-18 0 8 0 0,-1 1 0 0 0,1 0 0 0 0,-1 0 0 0 0,1 0-1 0 0,-1 1 1 0 0,0 0 0 0 0,0 0 0 0 0,1 0 0 0 0,-1 0 0 0 0,-1 1 0 0 0,1-1 0 0 0,4 5 0 0 0,-2-2 35 0 0,-1 0 1 0 0,0 1 0 0 0,0 0 0 0 0,0 0 0 0 0,4 7 0 0 0,20 26 242 0 0,-16-26-462 0 0,-6-5 265 0 0,1 0 0 0 0,0-1 0 0 0,0 0 0 0 0,0 0 0 0 0,1 0 0 0 0,0-1 1 0 0,16 8-1 0 0,-21-12-196 0 0,-1 0 0 0 0,0 1 1 0 0,0-1-1 0 0,0 1 1 0 0,0 0-1 0 0,-1 0 1 0 0,1 0-1 0 0,-1 1 1 0 0,4 5-1 0 0,14 16-3796 0 0,-19-21 1456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32.101"/>
    </inkml:context>
    <inkml:brush xml:id="br0">
      <inkml:brushProperty name="width" value="0.035" units="cm"/>
      <inkml:brushProperty name="height" value="0.035" units="cm"/>
      <inkml:brushProperty name="color" value="#E71224"/>
    </inkml:brush>
  </inkml:definitions>
  <inkml:trace contextRef="#ctx0" brushRef="#br0">424 60 368 0 0,'0'0'8307'0'0,"-7"-6"-7786"0"0,1 0-346 0 0,-1 1 0 0 0,0-1 1 0 0,0 2-1 0 0,-1-1 1 0 0,1 1-1 0 0,-1 0 1 0 0,0 0-1 0 0,0 1 1 0 0,0 0-1 0 0,-1 1 1 0 0,1 0-1 0 0,-1 0 1 0 0,1 1-1 0 0,-15-1 1 0 0,11 2-75 0 0,-1 0 0 0 0,1 1 0 0 0,-1 0 0 0 0,1 1 0 0 0,0 0 0 0 0,0 1 0 0 0,0 1 0 0 0,0 0 0 0 0,0 1 0 0 0,1 0 0 0 0,-1 0 0 0 0,1 1 0 0 0,1 1 0 0 0,-1 0 0 0 0,1 0 0 0 0,-15 14 0 0 0,18-13-89 0 0,-1 0-1 0 0,2 1 0 0 0,-1-1 1 0 0,1 1-1 0 0,0 0 0 0 0,1 1 1 0 0,0-1-1 0 0,1 1 1 0 0,0 0-1 0 0,0 0 0 0 0,1 1 1 0 0,0-1-1 0 0,1 1 0 0 0,0-1 1 0 0,1 1-1 0 0,0 0 1 0 0,1 16-1 0 0,1-24 2 0 0,-1 1 0 0 0,1 0-1 0 0,1-1 1 0 0,-1 1 0 0 0,0 0 0 0 0,1-1 0 0 0,0 0-1 0 0,-1 1 1 0 0,1-1 0 0 0,1 0 0 0 0,-1 0 0 0 0,0 0 0 0 0,1 0-1 0 0,-1-1 1 0 0,1 1 0 0 0,0-1 0 0 0,0 1 0 0 0,0-1 0 0 0,0 0-1 0 0,5 2 1 0 0,1 2 65 0 0,1-1 0 0 0,0 0 0 0 0,0-1 0 0 0,0 0 0 0 0,20 5 0 0 0,-6-4 106 0 0,1-1 0 0 0,-1-2 0 0 0,1 0 0 0 0,41-3 0 0 0,-50-1-234 0 0,0 0 0 0 0,-1-2 0 0 0,0 1 0 0 0,0-2 0 0 0,0 0 0 0 0,0-1 0 0 0,-1 0 0 0 0,20-12 0 0 0,-26 9 368 0 0,-4 2-2161 0 0,-16-2-10457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37.504"/>
    </inkml:context>
    <inkml:brush xml:id="br0">
      <inkml:brushProperty name="width" value="0.035" units="cm"/>
      <inkml:brushProperty name="height" value="0.035" units="cm"/>
      <inkml:brushProperty name="color" value="#E71224"/>
    </inkml:brush>
  </inkml:definitions>
  <inkml:trace contextRef="#ctx0" brushRef="#br0">54 161 252 0 0,'0'0'2726'0'0,"0"-6"-2158"0"0,0-3-472 0 0,0 4 94 0 0,1 0 0 0 0,-1 0-1 0 0,0 0 1 0 0,0 0 0 0 0,-1 0-1 0 0,1 1 1 0 0,-1-1-1 0 0,0 0 1 0 0,0 0 0 0 0,-1 1-1 0 0,-2-7 1 0 0,-1-3 1412 0 0,-1 1-656 0 0,-5 1 641 0 0,11 11-1508 0 0,0 1 0 0 0,-1-1 1 0 0,1 0-1 0 0,-1 1 0 0 0,1-1 0 0 0,-1 1 0 0 0,0-1 1 0 0,1 1-1 0 0,-1-1 0 0 0,0 1 0 0 0,1-1 1 0 0,-1 1-1 0 0,0-1 0 0 0,1 1 0 0 0,-1 0 0 0 0,0-1 1 0 0,0 1-1 0 0,1 0 0 0 0,-1 0 0 0 0,0 0 1 0 0,0 0-1 0 0,1 0 0 0 0,-1-1 0 0 0,0 1 1 0 0,0 1-1 0 0,0-1 0 0 0,1 0 0 0 0,-3 0 0 0 0,1 0 1905 0 0,36 0-2257 0 0,398-29 1033 0 0,-303 24-8267 0 0,-121 5 6917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37.946"/>
    </inkml:context>
    <inkml:brush xml:id="br0">
      <inkml:brushProperty name="width" value="0.035" units="cm"/>
      <inkml:brushProperty name="height" value="0.035" units="cm"/>
      <inkml:brushProperty name="color" value="#E71224"/>
    </inkml:brush>
  </inkml:definitions>
  <inkml:trace contextRef="#ctx0" brushRef="#br0">0 34 388 0 0,'0'0'11302'0'0,"32"0"-10699"0"0,99 0-142 0 0,-112 0-284 0 0,0-1 0 0 0,36-5 0 0 0,-24 1-41 0 0,21-4-124 0 0,18-1-576 0 0,-22 7-7465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38.906"/>
    </inkml:context>
    <inkml:brush xml:id="br0">
      <inkml:brushProperty name="width" value="0.035" units="cm"/>
      <inkml:brushProperty name="height" value="0.035" units="cm"/>
      <inkml:brushProperty name="color" value="#E71224"/>
    </inkml:brush>
  </inkml:definitions>
  <inkml:trace contextRef="#ctx0" brushRef="#br0">0 280 252 0 0,'0'0'10178'0'0,"16"-9"-10730"0"0,127-67 718 0 0,61-25 142 0 0,-36 28 422 0 0,-157 69-700 0 0,1 0 0 0 0,0 0-1 0 0,0 2 1 0 0,0-1-1 0 0,1 1 1 0 0,21 0 0 0 0,-33 2-29 0 0,0 1 1 0 0,1-1 0 0 0,-1 1-1 0 0,0 0 1 0 0,1-1-1 0 0,-1 1 1 0 0,0 0 0 0 0,0 0-1 0 0,0-1 1 0 0,0 1 0 0 0,0 0-1 0 0,0 0 1 0 0,0 0-1 0 0,0 0 1 0 0,0 1 0 0 0,0-1-1 0 0,0 0 1 0 0,-1 0 0 0 0,1 0-1 0 0,0 1 1 0 0,-1-1-1 0 0,1 0 1 0 0,0 3 0 0 0,12 44 469 0 0,-8-30-327 0 0,6 24 23 0 0,-2 1 0 0 0,-2-1 1 0 0,-2 1-1 0 0,-2 1 1 0 0,-2-1-1 0 0,-7 76 0 0 0,4-101-120 0 0,-1 0 0 0 0,0-1 0 0 0,-2 1 0 0 0,0-1 0 0 0,-1 0 0 0 0,0 0 0 0 0,-2 0 0 0 0,0-1 0 0 0,-1-1 0 0 0,-19 28 0 0 0,-13 11-55 0 0,31-39-157 0 0,-1 0 1 0 0,-1-1-1 0 0,-17 17 0 0 0,25-27 29 0 0,-1 0 0 0 0,1-1 0 0 0,-1 0 0 0 0,1 0 0 0 0,-1 0-1 0 0,0 0 1 0 0,0-1 0 0 0,-1 0 0 0 0,1 0 0 0 0,0 0 0 0 0,-1-1 0 0 0,1 0-1 0 0,-1 0 1 0 0,1 0 0 0 0,-8 0 0 0 0,10-1 68 0 0,0 0-1 0 0,0 0 1 0 0,0 0 0 0 0,0-1 0 0 0,0 1-1 0 0,-1-1 1 0 0,1 1 0 0 0,0-1-1 0 0,1 0 1 0 0,-1 0 0 0 0,0-1 0 0 0,0 1-1 0 0,0 0 1 0 0,1-1 0 0 0,-1 0 0 0 0,1 1-1 0 0,-1-1 1 0 0,-3-4 0 0 0,4 3 227 0 0,0 0 0 0 0,0-1 0 0 0,0 1 0 0 0,1-1 0 0 0,-1 0 0 0 0,1 1 0 0 0,0-1 0 0 0,0 0 0 0 0,0 0 0 0 0,0 0-1 0 0,1 0 1 0 0,0 0 0 0 0,-1 0 0 0 0,2-4 0 0 0,0 6-95 0 0,1 0-1 0 0,-1 0 1 0 0,1 0-1 0 0,0 0 0 0 0,-1 0 1 0 0,1 0-1 0 0,0 0 0 0 0,0 1 1 0 0,1-1-1 0 0,-1 1 0 0 0,0-1 1 0 0,0 1-1 0 0,1 0 1 0 0,-1 0-1 0 0,1 0 0 0 0,-1 0 1 0 0,5-1-1 0 0,45-13 641 0 0,-29 11-452 0 0,-1 1 0 0 0,0 2 0 0 0,1 0 0 0 0,29 3 0 0 0,-41 0-250 0 0,-1-1 1 0 0,1 2 0 0 0,-1-1-1 0 0,0 2 1 0 0,0-1 0 0 0,0 1-1 0 0,0 1 1 0 0,-1-1 0 0 0,1 2-1 0 0,-1-1 1 0 0,8 8 0 0 0,-9-7 14 0 0,1 0-285 0 0,-1 1 0 0 0,1 0 0 0 0,-1 1 0 0 0,-1-1 0 0 0,1 2 0 0 0,-1-1 0 0 0,11 18 0 0 0,-16 0-2863 0 0,-3-18-1646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39.345"/>
    </inkml:context>
    <inkml:brush xml:id="br0">
      <inkml:brushProperty name="width" value="0.035" units="cm"/>
      <inkml:brushProperty name="height" value="0.035" units="cm"/>
      <inkml:brushProperty name="color" value="#E71224"/>
    </inkml:brush>
  </inkml:definitions>
  <inkml:trace contextRef="#ctx0" brushRef="#br0">0 73 1088 0 0,'0'0'10354'0'0,"32"-1"-9850"0"0,214-11 479 0 0,314-42 271 0 0,-413 49-1472 0 0,-146 7-229 0 0,-1-1-1 0 0,1 1 1 0 0,-1 0 0 0 0,0 0 0 0 0,0-1 0 0 0,0 1 0 0 0,0 0 0 0 0,0 0 0 0 0,0-1 0 0 0,0 1 0 0 0,-1 0 0 0 0,0 2 0 0 0,-9 0-2133 0 0,-10-3-341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39.972"/>
    </inkml:context>
    <inkml:brush xml:id="br0">
      <inkml:brushProperty name="width" value="0.035" units="cm"/>
      <inkml:brushProperty name="height" value="0.035" units="cm"/>
      <inkml:brushProperty name="color" value="#E71224"/>
    </inkml:brush>
  </inkml:definitions>
  <inkml:trace contextRef="#ctx0" brushRef="#br0">301 30 148 0 0,'0'0'11493'0'0,"-10"-4"-11340"0"0,-33-13 51 0 0,38 15-78 0 0,0 0 0 0 0,-1 1-1 0 0,1 0 1 0 0,-1 0-1 0 0,1 0 1 0 0,-1 1-1 0 0,1 0 1 0 0,-1 0-1 0 0,1 0 1 0 0,-1 1-1 0 0,-6 1 1 0 0,-1-1 70 0 0,6 1-135 0 0,-1-1 1 0 0,0 1 0 0 0,1 1-1 0 0,-1-1 1 0 0,1 1 0 0 0,0 1 0 0 0,0-1-1 0 0,0 1 1 0 0,0 1 0 0 0,0-1 0 0 0,1 1-1 0 0,0 0 1 0 0,0 0 0 0 0,1 1-1 0 0,-1 0 1 0 0,1 0 0 0 0,0 0 0 0 0,1 1-1 0 0,-1-1 1 0 0,1 1 0 0 0,1 0 0 0 0,-1 0-1 0 0,1 1 1 0 0,0-1 0 0 0,-2 12-1 0 0,3-11-38 0 0,-8 58 3 0 0,10-62-9 0 0,0 0-1 0 0,0 0 1 0 0,0 0-1 0 0,0 0 1 0 0,1 0-1 0 0,-1 0 1 0 0,1 0-1 0 0,0-1 1 0 0,0 1-1 0 0,1 0 1 0 0,-1 0-1 0 0,1-1 0 0 0,-1 1 1 0 0,5 4-1 0 0,1-1 91 0 0,0-1-1 0 0,0 0 0 0 0,1 0 0 0 0,0 0 0 0 0,0-1 0 0 0,1-1 0 0 0,-1 1 0 0 0,1-1 1 0 0,0-1-1 0 0,0 0 0 0 0,0 0 0 0 0,0-1 0 0 0,1 0 0 0 0,-1 0 0 0 0,1-1 1 0 0,11 0-1 0 0,6 0 29 0 0,1-1 0 0 0,-1-2 1 0 0,0 0-1 0 0,43-11 0 0 0,-55 10-343 0 0,-1-1-1 0 0,1-1 0 0 0,-1-1 1 0 0,0 0-1 0 0,0 0 0 0 0,-1-1 1 0 0,15-11-1 0 0,-28 18 6 0 0,0 0 1 0 0,0 0-1 0 0,0-1 1 0 0,0 1-1 0 0,0 0 0 0 0,0 0 1 0 0,0 0-1 0 0,0-1 1 0 0,0 1-1 0 0,0 0 1 0 0,0 0-1 0 0,0 0 0 0 0,0-1 1 0 0,0 1-1 0 0,0 0 1 0 0,0 0-1 0 0,0 0 1 0 0,0 0-1 0 0,0-1 1 0 0,-1 1-1 0 0,1 0 0 0 0,-2-2-3038 0 0,1 2 3039 0 0,1 0-1 0 0,0 0 1 0 0,0 0-1 0 0,0 0 0 0 0,-1 0 1 0 0,1 0-1 0 0,0 0 1 0 0,0 0-1 0 0,0 0 1 0 0,0 0-1 0 0,-1 0 1 0 0,1 0-1 0 0,0 0 0 0 0,0 1 1 0 0,0-1-1 0 0,-1 0 1 0 0,1 0-1 0 0,0 0 1 0 0,0 0-1 0 0,-1 1-810 0 0,0-1 1842 0 0,-10 0-3973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46.607"/>
    </inkml:context>
    <inkml:brush xml:id="br0">
      <inkml:brushProperty name="width" value="0.035" units="cm"/>
      <inkml:brushProperty name="height" value="0.035" units="cm"/>
      <inkml:brushProperty name="color" value="#E71224"/>
    </inkml:brush>
  </inkml:definitions>
  <inkml:trace contextRef="#ctx0" brushRef="#br0">17 1093 488 0 0,'0'0'5461'0'0,"-3"1"-4259"0"0,-10 1 997 0 0,22-3 1986 0 0,16-4-1038 0 0,-11 3-4739 0 0,259-6 1535 0 0,-217 8-231 0 0,-54 0 267 0 0,0 0 0 0 0,0 0 0 0 0,0 0 0 0 0,0 0 1 0 0,0 0-1 0 0,0 1 0 0 0,0-1 0 0 0,0 0 0 0 0,0 1 0 0 0,0 0 1 0 0,0-1-1 0 0,0 1 0 0 0,0 0 0 0 0,-1 0 0 0 0,1 0 1 0 0,0 0-1 0 0,0 0 0 0 0,-1 0 0 0 0,1 1 0 0 0,-1-1 0 0 0,1 1 1 0 0,-1-1-1 0 0,0 1 0 0 0,1-1 0 0 0,-1 1 0 0 0,0 0 1 0 0,0-1-1 0 0,0 1 0 0 0,0 0 0 0 0,0 3 0 0 0,1 4 44 0 0,-1 0 0 0 0,0 0 0 0 0,0 0 1 0 0,-1 0-1 0 0,-1 0 0 0 0,-1 9 0 0 0,1-8-21 0 0,1-1 0 0 0,-1 1 0 0 0,1-1 1 0 0,1 0-1 0 0,2 14 0 0 0,10 14-1 0 0,3 0 0 0 0,36 63 0 0 0,-50-97 2 0 0,8 16 127 0 0,-2 1 0 0 0,8 23 0 0 0,1 3 19 0 0,-16-27-140 0 0,-2-18-10 0 0,1 1 0 0 0,0 0 0 0 0,-1 0 0 0 0,1 0 0 0 0,0 0 0 0 0,0 0 0 0 0,1 0 0 0 0,-1-1 0 0 0,0 1 0 0 0,0 0 0 0 0,1 0 0 0 0,-1 0 0 0 0,1 0 0 0 0,0-1 0 0 0,0 1 0 0 0,-1 0 0 0 0,1-1 0 0 0,0 1 0 0 0,0 0 0 0 0,3 2 0 0 0,-4-4 33 0 0,0 0-1 0 0,0 1 1 0 0,1-1-1 0 0,-1 0 1 0 0,0 0 0 0 0,1 1-1 0 0,-1-1 1 0 0,0 0-1 0 0,0 0 1 0 0,1 0-1 0 0,-1 1 1 0 0,0-1-1 0 0,1 0 1 0 0,-1 0-1 0 0,1 0 1 0 0,-1 0-1 0 0,0 0 1 0 0,1 0-1 0 0,-1 1 1 0 0,0-1-1 0 0,1 0 1 0 0,-1 0 0 0 0,1 0-1 0 0,-1 0 1 0 0,0-1-1 0 0,1 1 1 0 0,-1 0-1 0 0,0 0 1 0 0,1 0-1 0 0,-1 0 1 0 0,0 0-1 0 0,1 0 1 0 0,-1-1-1 0 0,0 1 1 0 0,1 0-1 0 0,-1 0 1 0 0,0 0 0 0 0,1-1-1 0 0,-1 1 1 0 0,0 0-1 0 0,1 0 1 0 0,-1-1-1 0 0,0 1 1 0 0,0 0-1 0 0,0-1 1 0 0,1 0-1 0 0,13-27 444 0 0,3-41-479 0 0,2-200-289 0 0,-19-441-971 0 0,11 634 1370 0 0,-10 61-85 0 0,0 1-1 0 0,1-1 0 0 0,1 0 0 0 0,0 1 0 0 0,1 0 0 0 0,0 0 0 0 0,2 0 0 0 0,-1 0 1 0 0,2 1-1 0 0,8-15 0 0 0,-12 15-21 0 0,-3 13 1 0 0,0 0-1 0 0,0 0 1 0 0,-1-1-1 0 0,1 1 1 0 0,0 0-1 0 0,0 0 1 0 0,0-1-1 0 0,0 1 1 0 0,0 0 0 0 0,0-1-1 0 0,0 1 1 0 0,0 0-1 0 0,1 0 1 0 0,-1-1-1 0 0,0 1 1 0 0,0 0 0 0 0,0 0-1 0 0,0-1 1 0 0,0 1-1 0 0,0 0 1 0 0,0 0-1 0 0,1-1 1 0 0,-1 1-1 0 0,0 0 1 0 0,0 0 0 0 0,0 0-1 0 0,1-1 1 0 0,-1 1-1 0 0,0 0 1 0 0,0 0-1 0 0,0 0 1 0 0,1 0 0 0 0,-1 0-1 0 0,0-1 1 0 0,0 1-1 0 0,1 0 1 0 0,-1 0-1 0 0,0 0 1 0 0,1 0-1 0 0,-1 0 1 0 0,0 0 0 0 0,0 0-1 0 0,1 0 1 0 0,-1 0-1 0 0,0 0 1 0 0,0 0-1 0 0,1 0 1 0 0,-1 0 0 0 0,1 0-1 0 0,-1 0-17 0 0,-1 0 0 0 0,1 0 0 0 0,0 0 0 0 0,0 0 0 0 0,0 0 0 0 0,0 0 0 0 0,0 0 0 0 0,0 0 0 0 0,0 0 0 0 0,0 0 0 0 0,0 0 0 0 0,0 0 0 0 0,0 0 0 0 0,0 0 0 0 0,-1 0 0 0 0,1 0 0 0 0,0 0 0 0 0,0 0 1 0 0,0-1-1 0 0,0 1 0 0 0,0 0 0 0 0,0 0 0 0 0,0 0 0 0 0,0 0 0 0 0,0 0 0 0 0,0 0 0 0 0,0 0 0 0 0,0 0 0 0 0,0 0 0 0 0,0 0 0 0 0,0 0 0 0 0,0-1 0 0 0,0 1 0 0 0,0 0 0 0 0,0 0 0 0 0,0 0 0 0 0,0 0 0 0 0,0 0 0 0 0,0 0 0 0 0,0 0 0 0 0,0 0 0 0 0,0 0 0 0 0,0 0 0 0 0,0-1 0 0 0,0 1 0 0 0,0 0 17 0 0,0 0 0 0 0,-1 0 0 0 0,1 0 0 0 0,0 0-1 0 0,0 0 1 0 0,-1 0 0 0 0,1 0 0 0 0,0 0 0 0 0,0 0 0 0 0,-1 0 0 0 0,1 0-1 0 0,0 0 1 0 0,0 0 0 0 0,-1 0 0 0 0,1 0 0 0 0,0 1 0 0 0,0-1 0 0 0,0 0-1 0 0,-1 0 1 0 0,1 0 0 0 0,0 0 0 0 0,0 0 0 0 0,0 1 0 0 0,-1-1 0 0 0,1 0-1 0 0,0 0 1 0 0,0 0 0 0 0,0 0 0 0 0,0 1 0 0 0,-1-1 0 0 0,1 0 0 0 0,0 0 0 0 0,0 0-1 0 0,0 1 1 0 0,0-1 0 0 0,0 0 0 0 0,0 0 0 0 0,0 1 0 0 0,0-1 0 0 0,0 0-1 0 0,0 0 1 0 0,0 1 0 0 0,0-1 0 0 0,0 0 0 0 0,0 1 0 0 0,33 21 134 0 0,-26-19-95 0 0,0 0 0 0 0,1 0 0 0 0,-1-1 0 0 0,0 0 0 0 0,1 0 0 0 0,0-1 0 0 0,-1 0 1 0 0,1 0-1 0 0,15-1 0 0 0,2 2 16 0 0,41 2 117 0 0,-1-2 0 0 0,100-11-1 0 0,220-47-250 0 0,195 28-6 0 0,-357 23 138 0 0,-110 2-104 0 0,446-32 103 0 0,127-34 514 0 0,-409 52-577 0 0,-151 3 85 0 0,-73 6-16 0 0,65 1 0 0 0,-100 6-60 0 0,-2-1 0 0 0,1-1 1 0 0,28-7-1 0 0,29-5 12 0 0,-55 13-23 0 0,0-2-1 0 0,-1-1 1 0 0,19-6 0 0 0,29-8 36 0 0,-52 18-206 0 0,1 0 0 0 0,-1 0 0 0 0,0 1 0 0 0,0 1 0 0 0,0 0-1 0 0,0 1 1 0 0,15 4 0 0 0,-2 8-1006 0 0,-26-14 1145 0 0,-1 1 0 0 0,1-1 0 0 0,-1 0 1 0 0,1 1-1 0 0,-1-1 0 0 0,1 0 0 0 0,-1 1 0 0 0,1-1 0 0 0,-1 1 1 0 0,1-1-1 0 0,-1 1 0 0 0,0-1 0 0 0,1 1 0 0 0,-1-1 0 0 0,0 1 0 0 0,1-1 1 0 0,-1 1-1 0 0,0-1 0 0 0,0 1 0 0 0,0 0 0 0 0,1-1 0 0 0,-1 1 1 0 0,0 0-1 0 0,0-1 0 0 0,0 1 0 0 0,0-1 0 0 0,0 1 0 0 0,0 0 1 0 0,0-1-1 0 0,0 1 0 0 0,0 0 0 0 0,-1-1 0 0 0,1 1 0 0 0,0-1 0 0 0,0 1 1 0 0,0 0-1 0 0,-1-1 0 0 0,1 1 0 0 0,0-1 0 0 0,-1 1 0 0 0,1-1 1 0 0,0 1-1 0 0,-1-1 0 0 0,1 1 0 0 0,-1-1 0 0 0,0 1 0 0 0,-25 8-3498 0 0,11-9-1338 0 0,58-34 1779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47.933"/>
    </inkml:context>
    <inkml:brush xml:id="br0">
      <inkml:brushProperty name="width" value="0.035" units="cm"/>
      <inkml:brushProperty name="height" value="0.035" units="cm"/>
      <inkml:brushProperty name="color" value="#E71224"/>
    </inkml:brush>
  </inkml:definitions>
  <inkml:trace contextRef="#ctx0" brushRef="#br0">255 1 880 0 0,'0'0'10323'0'0,"-7"10"-10288"0"0,-19 29 39 0 0,3-2 840 0 0,-37 43-1 0 0,46-63-672 0 0,0 1 0 0 0,2 0 0 0 0,0 1-1 0 0,1 0 1 0 0,1 1 0 0 0,1 0 0 0 0,1 1 0 0 0,0 0 0 0 0,-8 40-1 0 0,7-10 88 0 0,2 0-1 0 0,2 1 0 0 0,2 54 0 0 0,4-93-302 0 0,0 0 0 0 0,1 0 0 0 0,1 0 1 0 0,0 0-1 0 0,1-1 0 0 0,1 0 0 0 0,-1 0 0 0 0,2 0 0 0 0,0 0 0 0 0,0-1 0 0 0,1 0 0 0 0,10 13 0 0 0,-6-14-278 0 0,1 0-1 0 0,0 0 0 0 0,0-1 1 0 0,1-1-1 0 0,0 0 0 0 0,1-1 1 0 0,0-1-1 0 0,0 0 0 0 0,17 5 1 0 0,-9-2-1587 0 0,8-5-3186 0 0,-17-4 918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48.623"/>
    </inkml:context>
    <inkml:brush xml:id="br0">
      <inkml:brushProperty name="width" value="0.035" units="cm"/>
      <inkml:brushProperty name="height" value="0.035" units="cm"/>
      <inkml:brushProperty name="color" value="#E71224"/>
    </inkml:brush>
  </inkml:definitions>
  <inkml:trace contextRef="#ctx0" brushRef="#br0">1 128 460 0 0,'0'0'12801'0'0,"42"6"-9232"0"0,-39-5-3567 0 0,0 2 1 0 0,-1-1-1 0 0,1 0 0 0 0,-1 0 0 0 0,1 1 1 0 0,-1 0-1 0 0,0-1 0 0 0,0 1 0 0 0,0 0 0 0 0,0 0 1 0 0,2 5-1 0 0,7 10 57 0 0,2-1 7 0 0,-1 1 1 0 0,-1 0-1 0 0,-1 1 1 0 0,10 24-1 0 0,22 37 15 0 0,-36-69-47 0 0,-3-6-30 0 0,0 1 0 0 0,1-1 0 0 0,-1 1-1 0 0,1-1 1 0 0,1 0 0 0 0,5 5-1 0 0,-9-9 13 0 0,0 0 0 0 0,0-1 0 0 0,0 1 0 0 0,1 0 0 0 0,-1-1 0 0 0,0 1 0 0 0,1-1 0 0 0,-1 1 0 0 0,0-1 0 0 0,1 1 0 0 0,-1-1 0 0 0,0 0 0 0 0,1 0 0 0 0,-1 0 0 0 0,1 0 0 0 0,-1 0 0 0 0,0 0 0 0 0,1 0 0 0 0,-1 0 0 0 0,0-1 0 0 0,1 1 0 0 0,-1 0 0 0 0,0-1 0 0 0,1 1 0 0 0,-1-1 1 0 0,0 1-1 0 0,1-1 0 0 0,-1 0 0 0 0,0 0 0 0 0,0 0 0 0 0,0 1 0 0 0,0-1 0 0 0,0 0 0 0 0,0 0 0 0 0,2-3 0 0 0,5-5 24 0 0,0 0 0 0 0,-1-1 1 0 0,1 0-1 0 0,-2 0 0 0 0,0-1 0 0 0,0 0 1 0 0,6-15-1 0 0,21-86-187 0 0,-11 35-28 0 0,-8 17 29 0 0,-12 50 134 0 0,0 1 0 0 0,0-1 0 0 0,1 0 0 0 0,0 1 0 0 0,0 0 0 0 0,9-16 0 0 0,-12 25-96 0 0,0 0 0 0 0,0 0 0 0 0,0 0 0 0 0,0 0-1 0 0,0 0 1 0 0,0 0 0 0 0,0 0 0 0 0,0 0 0 0 0,0 1-1 0 0,0-1 1 0 0,0 0 0 0 0,0 0 0 0 0,0 0 0 0 0,0 0-1 0 0,0 0 1 0 0,0 0 0 0 0,0 0 0 0 0,0 0 0 0 0,0 1-1 0 0,0-1 1 0 0,0 0 0 0 0,0 0 0 0 0,0 0 0 0 0,0 0-1 0 0,0 0 1 0 0,2 1-2164 0 0,-2-1 2164 0 0,0 0 0 0 0,0 0 0 0 0,0 0-1 0 0,0 0 1 0 0,0 0 0 0 0,1 0 0 0 0,-1 0 0 0 0,0 0-1 0 0,-1 19-2315 0 0,1-4-1140 0 0,0-6-165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0.382"/>
    </inkml:context>
    <inkml:brush xml:id="br0">
      <inkml:brushProperty name="width" value="0.035" units="cm"/>
      <inkml:brushProperty name="height" value="0.035" units="cm"/>
      <inkml:brushProperty name="color" value="#E71224"/>
    </inkml:brush>
  </inkml:definitions>
  <inkml:trace contextRef="#ctx0" brushRef="#br0">0 236 604 0 0,'0'0'5307'0'0,"17"-6"1332"0"0,-13 3-6925 0 0,0-3 267 0 0,0 0 1 0 0,0-1-1 0 0,0 2 0 0 0,1-1 0 0 0,0 0 0 0 0,0 1 0 0 0,0 0 0 0 0,11-7 0 0 0,49-44-513 0 0,-47 44 406 0 0,-1 1 0 0 0,0-2 0 0 0,-1-1-1 0 0,24-25 1 0 0,-39 38 92 0 0,0 0 1 0 0,0 1-1 0 0,0-1 1 0 0,0 0-1 0 0,0 0 0 0 0,0 1 1 0 0,1-1-1 0 0,-1 1 1 0 0,0-1-1 0 0,0 1 1 0 0,1 0-1 0 0,-1-1 0 0 0,0 1 1 0 0,0 0-1 0 0,1 0 1 0 0,-1 0-1 0 0,0-1 0 0 0,1 2 1 0 0,-1-1-1 0 0,0 0 1 0 0,0 0-1 0 0,1 0 1 0 0,-1 1-1 0 0,0-1 0 0 0,1 0 1 0 0,-1 1-1 0 0,2 0 1 0 0,-1 0-9 0 0,0 0 0 0 0,0 0 0 0 0,1 0-1 0 0,-1 1 1 0 0,0-1 0 0 0,0 0 0 0 0,0 1 0 0 0,-1-1 0 0 0,1 1 0 0 0,0 0 0 0 0,0 0 0 0 0,2 3 0 0 0,-1 1-61 0 0,0 0 0 0 0,-1 0 0 0 0,0 0 0 0 0,0 1 0 0 0,0-1 0 0 0,0 1 0 0 0,0 10 0 0 0,-1 15 2563 0 0,1-30-1936 0 0,2-7-240 0 0,3-5-158 0 0,5-9-555 0 0,46-67-644 0 0,-57 85 1061 0 0,-1 0 0 0 0,1 0 1 0 0,-1 0-1 0 0,1 0 1 0 0,-1 0-1 0 0,1 0 0 0 0,-1 1 1 0 0,1-1-1 0 0,0 0 1 0 0,0 0-1 0 0,-1 1 0 0 0,1-1 1 0 0,0 0-1 0 0,0 1 0 0 0,0-1 1 0 0,0 1-1 0 0,0-1 1 0 0,0 1-1 0 0,0 0 0 0 0,0-1 1 0 0,0 1-1 0 0,0 0 1 0 0,0 0-1 0 0,0-1 0 0 0,0 1 1 0 0,0 0-1 0 0,0 0 0 0 0,0 0 1 0 0,0 0-1 0 0,0 1 1 0 0,0-1-1 0 0,0 0 0 0 0,0 0 1 0 0,0 0-1 0 0,0 1 1 0 0,0-1-1 0 0,0 1 0 0 0,0-1 1 0 0,0 1-1 0 0,0-1 0 0 0,-1 1 1 0 0,1-1-1 0 0,0 1 1 0 0,0 0-1 0 0,0 0 0 0 0,1 2 107 0 0,0 0 0 0 0,0 0 0 0 0,-1 0 0 0 0,1 0-1 0 0,-1 0 1 0 0,0 0 0 0 0,0 0 0 0 0,0 0 0 0 0,0 1-1 0 0,-1-1 1 0 0,1 0 0 0 0,-1 6 0 0 0,0 8 248 0 0,1 2-53 0 0,-1 0 1 0 0,-1-1-1 0 0,0 1 0 0 0,-2-1 1 0 0,0 1-1 0 0,-11 34 0 0 0,-2-11 366 0 0,2 0 0 0 0,-11 56 0 0 0,11-56-203 0 0,11-36-370 0 0,1 1 0 0 0,-1-1 0 0 0,1 0 0 0 0,0 1 0 0 0,1-1 0 0 0,0 1 0 0 0,-1 9 0 0 0,-9 93 273 0 0,11-98-375 0 0,0-5 4 0 0,0 0 0 0 0,0 0 0 0 0,0 0-1 0 0,0 0 1 0 0,1 0 0 0 0,0 0 0 0 0,1 0 0 0 0,-1 0 0 0 0,5 9 0 0 0,4 5-339 0 0,-6-13-52 0 0,0 1 0 0 0,0-1 1 0 0,1 0-1 0 0,0 0 0 0 0,0-1 1 0 0,9 10-1 0 0,-1-1-921 0 0,-11-13 803 0 0,-1 1 1 0 0,1-1-1 0 0,-1 0 1 0 0,1 0-1 0 0,0 0 0 0 0,0-1 1 0 0,0 1-1 0 0,0 0 1 0 0,0-1-1 0 0,1 1 1 0 0,-1-1-1 0 0,0 0 1 0 0,4 2-1 0 0,5-2-3581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2.441"/>
    </inkml:context>
    <inkml:brush xml:id="br0">
      <inkml:brushProperty name="width" value="0.035" units="cm"/>
      <inkml:brushProperty name="height" value="0.035" units="cm"/>
      <inkml:brushProperty name="color" value="#E71224"/>
    </inkml:brush>
  </inkml:definitions>
  <inkml:trace contextRef="#ctx0" brushRef="#br0">4 1 824 0 0,'0'0'10142'0'0,"-3"0"-10725"0"0,6 0 587 0 0,20 2 799 0 0,1 1 0 0 0,-1 1 0 0 0,45 13 0 0 0,-55-13-757 0 0,-1 1 0 0 0,1 1-1 0 0,-1 0 1 0 0,0 1 0 0 0,0 0-1 0 0,-1 0 1 0 0,1 1-1 0 0,-2 1 1 0 0,1 0 0 0 0,-1 1-1 0 0,-1-1 1 0 0,11 15 0 0 0,-10-9 37 0 0,0 0 0 0 0,0 0 0 0 0,-2 0 0 0 0,0 1 0 0 0,-1 1 0 0 0,0-1 0 0 0,-2 1 0 0 0,8 34 0 0 0,36 153 729 0 0,-39-143-308 0 0,-3 1 0 0 0,-1 69 0 0 0,-8-115-458 0 0,0 0 1 0 0,-2 0 0 0 0,0-1 0 0 0,0 1 0 0 0,-1-1 0 0 0,-1 0 0 0 0,-1-1 0 0 0,0 1-1 0 0,-15 21 1 0 0,-2-5 83 0 0,19-26-136 0 0,1-1 1 0 0,0 1-1 0 0,0 1 0 0 0,0-1 0 0 0,1 0 0 0 0,-1 1 1 0 0,1 0-1 0 0,1-1 0 0 0,-1 1 0 0 0,-1 7 0 0 0,-2-4-1134 0 0,3-6-2935 0 0,10-2 681 0 0,-3-4-132 0 0,5-15 503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3.360"/>
    </inkml:context>
    <inkml:brush xml:id="br0">
      <inkml:brushProperty name="width" value="0.035" units="cm"/>
      <inkml:brushProperty name="height" value="0.035" units="cm"/>
      <inkml:brushProperty name="color" value="#E71224"/>
    </inkml:brush>
  </inkml:definitions>
  <inkml:trace contextRef="#ctx0" brushRef="#br0">0 48 552 0 0,'0'0'7673'0'0,"43"4"-3751"0"0,26-25-3262 0 0,-53 15-482 0 0,0 1-1 0 0,0 0 1 0 0,26-3-1 0 0,-20 5-165 0 0,-10 1 5 0 0,0 1 0 0 0,0 0 0 0 0,0 1-1 0 0,24 2 1 0 0,-34 0-42 0 0,0-1 0 0 0,-1 0 1 0 0,1 0-1 0 0,-1 1 0 0 0,1-1 0 0 0,-1 1 0 0 0,1-1 0 0 0,-1 1 0 0 0,0 0 0 0 0,0 0 0 0 0,0-1 0 0 0,0 1 0 0 0,0 0 1 0 0,0 0-1 0 0,0 0 0 0 0,0 2 0 0 0,9 39-685 0 0,-10-37 675 0 0,-1 1 0 0 0,0 0 0 0 0,0-1-1 0 0,0 1 1 0 0,-1-1 0 0 0,0 1-1 0 0,0-1 1 0 0,0 0 0 0 0,-1 0-1 0 0,-6 10 1 0 0,-43 51 96 0 0,31-42-88 0 0,-18 11 55 0 0,35-34-9 0 0,0 1 0 0 0,0-1-1 0 0,0 1 1 0 0,1 0 0 0 0,-1 1 0 0 0,1-1 0 0 0,0 0-1 0 0,0 1 1 0 0,0 0 0 0 0,0 0 0 0 0,1 0-1 0 0,0 0 1 0 0,-1 0 0 0 0,1 0 0 0 0,1 0 0 0 0,-1 1-1 0 0,1-1 1 0 0,-1 1 0 0 0,1 0 0 0 0,0 5-1 0 0,2-7 63 0 0,0 0-1 0 0,0-1 0 0 0,0 1 0 0 0,0-1 0 0 0,0 0 0 0 0,1 1 0 0 0,-1-1 0 0 0,1 0 0 0 0,-1 0 0 0 0,1 0 0 0 0,0 0 0 0 0,0 0 0 0 0,0 0 0 0 0,0 0 0 0 0,0-1 0 0 0,1 1 0 0 0,-1-1 0 0 0,0 0 0 0 0,1 1 0 0 0,-1-1 0 0 0,1 0 0 0 0,-1 0 0 0 0,1-1 0 0 0,3 2 0 0 0,9 2 257 0 0,0 0-1 0 0,-1 0 1 0 0,19 1-1 0 0,93 4-378 0 0,-110-6-2370 0 0,-9-2-4885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4.151"/>
    </inkml:context>
    <inkml:brush xml:id="br0">
      <inkml:brushProperty name="width" value="0.035" units="cm"/>
      <inkml:brushProperty name="height" value="0.035" units="cm"/>
      <inkml:brushProperty name="color" value="#E71224"/>
    </inkml:brush>
  </inkml:definitions>
  <inkml:trace contextRef="#ctx0" brushRef="#br0">0 103 944 0 0,'0'0'11246'0'0,"11"-2"-11281"0"0,511-65 1432 0 0,-473 57-2451 0 0,-17 0-5223 0 0,-30 7 3700 0 0,-2-7-103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4.498"/>
    </inkml:context>
    <inkml:brush xml:id="br0">
      <inkml:brushProperty name="width" value="0.035" units="cm"/>
      <inkml:brushProperty name="height" value="0.035" units="cm"/>
      <inkml:brushProperty name="color" value="#E71224"/>
    </inkml:brush>
  </inkml:definitions>
  <inkml:trace contextRef="#ctx0" brushRef="#br0">1 0 904 0 0,'0'0'12787'0'0,"3"21"-12097"0"0,0-3-536 0 0,0 6 135 0 0,1-1 0 0 0,1 1 0 0 0,1-1 0 0 0,14 35-1 0 0,-14-44-164 0 0,0-1-1 0 0,0 2 0 0 0,-2-1 0 0 0,6 24 0 0 0,2 19-108 0 0,-7-37-155 0 0,0 1 0 0 0,-2 0 0 0 0,2 34 0 0 0,-5-49-259 0 0,1 1 0 0 0,0 0 0 0 0,1-1 0 0 0,-1 1-1 0 0,6 12 1 0 0,-6-17-241 0 0,-1-1-1 0 0,1 1 0 0 0,0 0 0 0 0,0-1 0 0 0,0 1 1 0 0,0 0-1 0 0,0-1 0 0 0,0 1 0 0 0,0-1 1 0 0,1 0-1 0 0,-1 1 0 0 0,1-1 0 0 0,2 2 0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5.050"/>
    </inkml:context>
    <inkml:brush xml:id="br0">
      <inkml:brushProperty name="width" value="0.035" units="cm"/>
      <inkml:brushProperty name="height" value="0.035" units="cm"/>
      <inkml:brushProperty name="color" value="#E71224"/>
    </inkml:brush>
  </inkml:definitions>
  <inkml:trace contextRef="#ctx0" brushRef="#br0">468 1 824 0 0,'0'0'10559'0'0,"-13"24"-9885"0"0,-1 4-495 0 0,-5 5 69 0 0,3 2-1 0 0,-18 49 1 0 0,9-9 656 0 0,-4-1-1 0 0,-44 79 1 0 0,-77 149 1048 0 0,130-263-1935 0 0,16-32-24 0 0,0 0 0 0 0,0 1 0 0 0,1-1 0 0 0,0 1 0 0 0,-2 8 0 0 0,-37 100-1727 0 0,33-85-2023 0 0,20-60-6341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5.415"/>
    </inkml:context>
    <inkml:brush xml:id="br0">
      <inkml:brushProperty name="width" value="0.035" units="cm"/>
      <inkml:brushProperty name="height" value="0.035" units="cm"/>
      <inkml:brushProperty name="color" value="#E71224"/>
    </inkml:brush>
  </inkml:definitions>
  <inkml:trace contextRef="#ctx0" brushRef="#br0">1 10 460 0 0,'0'0'13429'0'0,"3"-3"-13543"0"0,-2 3 123 0 0,0-1 0 0 0,0 0 0 0 0,-1 1 0 0 0,1-1 1 0 0,0 1-1 0 0,0-1 0 0 0,0 1 0 0 0,0-1 1 0 0,0 1-1 0 0,0-1 0 0 0,0 1 0 0 0,0 0 0 0 0,0 0 1 0 0,0-1-1 0 0,0 1 0 0 0,0 0 0 0 0,0 0 1 0 0,0 0-1 0 0,1 0 0 0 0,-1 0 0 0 0,0 0 0 0 0,0 1 1 0 0,0-1-1 0 0,0 0 0 0 0,0 0 0 0 0,0 1 1 0 0,0-1-1 0 0,0 1 0 0 0,1 0 0 0 0,27 31 761 0 0,-14-11-609 0 0,-1-1 0 0 0,0 2 0 0 0,-2 0 0 0 0,-1 0 0 0 0,-1 1-1 0 0,12 38 1 0 0,-8-33-163 0 0,-12-26-17 0 0,0 1 0 0 0,-1 0 0 0 0,1 0 0 0 0,-1 0 0 0 0,1 0 1 0 0,-1 0-1 0 0,0 0 0 0 0,0 0 0 0 0,0 1 0 0 0,0-1 1 0 0,0 4-1 0 0,-1-3-85 0 0,1-1 1 0 0,0 1-1 0 0,0-1 0 0 0,0 1 1 0 0,0-1-1 0 0,1 0 1 0 0,-1 0-1 0 0,1 0 1 0 0,0 0-1 0 0,0 0 0 0 0,4 5 1 0 0,15 10-2404 0 0,-20-17 2059 0 0,0 0 0 0 0,1-1 0 0 0,-1 1 0 0 0,0-1 0 0 0,1 1 0 0 0,-1-1 0 0 0,0 0 0 0 0,1 1 0 0 0,-1-1 0 0 0,1 0 0 0 0,-1 0 0 0 0,0 0 0 0 0,1 0 0 0 0,1 0 0 0 0,8-4-3617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6.106"/>
    </inkml:context>
    <inkml:brush xml:id="br0">
      <inkml:brushProperty name="width" value="0.035" units="cm"/>
      <inkml:brushProperty name="height" value="0.035" units="cm"/>
      <inkml:brushProperty name="color" value="#E71224"/>
    </inkml:brush>
  </inkml:definitions>
  <inkml:trace contextRef="#ctx0" brushRef="#br0">137 1 644 0 0,'0'0'9724'0'0,"-5"2"-9458"0"0,-1 0-201 0 0,-59 29 1877 0 0,60-28-1872 0 0,1 0 1 0 0,0 0-1 0 0,0 0 1 0 0,0 0-1 0 0,0 1 0 0 0,1 0 1 0 0,-1 0-1 0 0,1 0 0 0 0,0 0 1 0 0,0 0-1 0 0,0 1 1 0 0,-2 5-1 0 0,3-7-75 0 0,0 1 0 0 0,1-1 1 0 0,0 1-1 0 0,-1 0 0 0 0,1-1 0 0 0,1 1 1 0 0,-1 0-1 0 0,0 0 0 0 0,1 0 0 0 0,0-1 0 0 0,0 1 1 0 0,0 0-1 0 0,0 0 0 0 0,1 0 0 0 0,0 0 1 0 0,1 5-1 0 0,0-6 2 0 0,0 0 0 0 0,0 0 0 0 0,0 0-1 0 0,1 0 1 0 0,-1-1 0 0 0,1 1 0 0 0,0-1 0 0 0,0 1 0 0 0,-1-1 0 0 0,2 0-1 0 0,-1 0 1 0 0,0-1 0 0 0,0 1 0 0 0,0-1 0 0 0,1 1 0 0 0,-1-1 0 0 0,8 2 0 0 0,-1-1 38 0 0,0 1-1 0 0,0-1 1 0 0,0-1 0 0 0,1 1 0 0 0,-1-2 0 0 0,0 0 0 0 0,17-1 0 0 0,-22 0-67 0 0,1 0 1 0 0,-1 0-1 0 0,1 0 1 0 0,-1-1-1 0 0,0 0 0 0 0,0 0 1 0 0,0 0-1 0 0,0-1 0 0 0,0 1 1 0 0,-1-1-1 0 0,1 0 0 0 0,-1-1 1 0 0,1 1-1 0 0,-1-1 1 0 0,4-5-1 0 0,-6 7-11 0 0,1 0 0 0 0,-2 0 1 0 0,1 0-1 0 0,0-1 0 0 0,0 1 0 0 0,-1-1 1 0 0,1 1-1 0 0,-1-1 0 0 0,0 1 0 0 0,0-1 0 0 0,0 0 1 0 0,0 0-1 0 0,0 0 0 0 0,-1 0 0 0 0,1 1 1 0 0,-1-1-1 0 0,0 0 0 0 0,1 0 0 0 0,-2 0 1 0 0,1 0-1 0 0,0 0 0 0 0,0 0 0 0 0,-1 0 1 0 0,0 0-1 0 0,1 0 0 0 0,-1 1 0 0 0,0-1 1 0 0,-1 0-1 0 0,1 1 0 0 0,0-1 0 0 0,-1 0 0 0 0,1 1 1 0 0,-1 0-1 0 0,0-1 0 0 0,0 1 0 0 0,-2-2 1 0 0,-2-1-70 0 0,1 1 1 0 0,-1 0 0 0 0,1 0 0 0 0,-1 1 0 0 0,-1-1 0 0 0,1 1 0 0 0,0 1-1 0 0,-1-1 1 0 0,1 1 0 0 0,-1 0 0 0 0,0 1 0 0 0,0-1 0 0 0,1 1-1 0 0,-14 0 1 0 0,-6 17-648 0 0,20-7-2638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6.934"/>
    </inkml:context>
    <inkml:brush xml:id="br0">
      <inkml:brushProperty name="width" value="0.035" units="cm"/>
      <inkml:brushProperty name="height" value="0.035" units="cm"/>
      <inkml:brushProperty name="color" value="#E71224"/>
    </inkml:brush>
  </inkml:definitions>
  <inkml:trace contextRef="#ctx0" brushRef="#br0">0 64 512 0 0,'0'0'9572'0'0,"23"-13"-7954"0"0,-11 8-1582 0 0,0 0 0 0 0,0 1 0 0 0,0 0 0 0 0,25-3 0 0 0,-19 3-26 0 0,-15 3-9 0 0,21-5 148 0 0,0 1 1 0 0,0 1 0 0 0,1 1-1 0 0,36 0 1 0 0,-60 3-153 0 0,1 0 0 0 0,0 0 0 0 0,-1 0 0 0 0,1 1 0 0 0,-1-1 0 0 0,1 0 0 0 0,-1 1 0 0 0,1-1 0 0 0,0 1 0 0 0,-1 0 0 0 0,0-1 0 0 0,1 1 0 0 0,-1 0 0 0 0,1 0 0 0 0,-1 0 0 0 0,0 0 0 0 0,0 0 0 0 0,1 0 0 0 0,-1 0 0 0 0,0 0-1 0 0,0 1 1 0 0,0-1 0 0 0,0 0 0 0 0,0 2 0 0 0,1 1-13 0 0,0 0-1 0 0,-1-1 0 0 0,0 1 0 0 0,0 0 0 0 0,0 0 1 0 0,0 1-1 0 0,-1-1 0 0 0,0 0 0 0 0,0 7 0 0 0,0-2-11 0 0,-1 0-1 0 0,0 0 1 0 0,-1 0-1 0 0,1 0 1 0 0,-2 0-1 0 0,0 0 1 0 0,0 0-1 0 0,-7 13 0 0 0,-9 6-94 0 0,-30 33 0 0 0,30-39 83 0 0,0 2 0 0 0,-22 36-1 0 0,30-41 43 0 0,8-16 75 0 0,1 1-1 0 0,0 0 1 0 0,0-1 0 0 0,0 1-1 0 0,0 0 1 0 0,1 0 0 0 0,-1 0-1 0 0,1 0 1 0 0,0 0 0 0 0,0 0-1 0 0,0 1 1 0 0,1 6 0 0 0,3-10 165 0 0,0 0 0 0 0,1 0 0 0 0,0 0 0 0 0,-1 0 0 0 0,1-1 0 0 0,-1 1 0 0 0,1-1 1 0 0,0 0-1 0 0,-1 0 0 0 0,7-2 0 0 0,-1 2 432 0 0,24-1 430 0 0,47-7-1 0 0,-58 5-1427 0 0,0-2-1 0 0,0-1 1 0 0,22-8-1 0 0,-26 13-2295 0 0,-17 1 2356 0 0,-1 0 0 0 0,1 0-1 0 0,-1 1 1 0 0,1-1 0 0 0,-1 0 0 0 0,1 0 0 0 0,0 0 0 0 0,-1 0 0 0 0,1 1 0 0 0,-1-1-1 0 0,0 0 1 0 0,1 1 0 0 0,-1-1 0 0 0,1 0 0 0 0,-1 1 0 0 0,1-1 0 0 0,-1 0-1 0 0,0 1 1 0 0,1-1 0 0 0,-1 1 0 0 0,0-1 0 0 0,1 1 0 0 0,-1-1 0 0 0,0 1 0 0 0,0-1-1 0 0,1 1 1 0 0,-1-1 0 0 0,0 1 0 0 0,0 0 0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7.812"/>
    </inkml:context>
    <inkml:brush xml:id="br0">
      <inkml:brushProperty name="width" value="0.035" units="cm"/>
      <inkml:brushProperty name="height" value="0.035" units="cm"/>
      <inkml:brushProperty name="color" value="#E71224"/>
    </inkml:brush>
  </inkml:definitions>
  <inkml:trace contextRef="#ctx0" brushRef="#br0">0 14 840 0 0,'0'0'11163'0'0,"9"0"-11070"0"0,308 5 914 0 0,-188-6-4826 0 0,-128 1 3425 0 0,15-1-1540 0 0,-10-5-2464 0 0,-6-4 1840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8.174"/>
    </inkml:context>
    <inkml:brush xml:id="br0">
      <inkml:brushProperty name="width" value="0.035" units="cm"/>
      <inkml:brushProperty name="height" value="0.035" units="cm"/>
      <inkml:brushProperty name="color" value="#E71224"/>
    </inkml:brush>
  </inkml:definitions>
  <inkml:trace contextRef="#ctx0" brushRef="#br0">0 0 984 0 0,'0'0'11634'0'0,"11"21"-10973"0"0,1 3-481 0 0,1 2 28 0 0,1 0 0 0 0,19 25 0 0 0,-27-42-162 0 0,0 0 1 0 0,-1 1 0 0 0,-1-1 0 0 0,0 1-1 0 0,0 0 1 0 0,-1 0 0 0 0,0 0-1 0 0,2 16 1 0 0,-2 3-1427 0 0,-1 50 0 0 0,-2-52-719 0 0,-2-15-568 0 0,-7-2-494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9.040"/>
    </inkml:context>
    <inkml:brush xml:id="br0">
      <inkml:brushProperty name="width" value="0.035" units="cm"/>
      <inkml:brushProperty name="height" value="0.035" units="cm"/>
      <inkml:brushProperty name="color" value="#E71224"/>
    </inkml:brush>
  </inkml:definitions>
  <inkml:trace contextRef="#ctx0" brushRef="#br0">8 1 304 0 0,'0'0'10210'0'0,"-2"25"-9398"0"0,0 2-584 0 0,0 2 79 0 0,1 1 0 0 0,1 0 1 0 0,5 34-1 0 0,18 410 3587 0 0,-12-258-3570 0 0,-1-55-601 0 0,1-69-340 0 0,-11-44 567 0 0,0-46 216 0 0,0-5-62 0 0,0-25-347 0 0,-7-65-1131 0 0,4 72 1067 0 0,0 0 1 0 0,2 0-1 0 0,1 1 1 0 0,0-1-1 0 0,5-27 1 0 0,-4 42 326 0 0,0 0 0 0 0,1 0 1 0 0,0 0-1 0 0,0 0 0 0 0,0 1 1 0 0,1-1-1 0 0,0 1 0 0 0,0 0 1 0 0,0-1-1 0 0,0 1 0 0 0,1 0 1 0 0,0 1-1 0 0,0-1 0 0 0,1 1 1 0 0,-1 0-1 0 0,1 0 0 0 0,0 0 1 0 0,0 1-1 0 0,0-1 1 0 0,0 1-1 0 0,0 0 0 0 0,1 1 1 0 0,0-1-1 0 0,-1 1 0 0 0,1 0 1 0 0,0 1-1 0 0,0 0 0 0 0,0-1 1 0 0,0 2-1 0 0,0-1 0 0 0,0 1 1 0 0,0 0-1 0 0,1 0 0 0 0,-1 1 1 0 0,0-1-1 0 0,0 1 0 0 0,0 1 1 0 0,0-1-1 0 0,0 1 1 0 0,-1 0-1 0 0,1 1 0 0 0,-1-1 1 0 0,7 5-1 0 0,28 18 341 0 0,-23-15-82 0 0,-1 1 0 0 0,30 24 0 0 0,-41-29-207 0 0,1 0 0 0 0,-1 0 1 0 0,0 0-1 0 0,0 1 1 0 0,-1 0-1 0 0,0 0 0 0 0,0 0 1 0 0,-1 0-1 0 0,0 0 1 0 0,4 14-1 0 0,-1-1 36 0 0,-3-14-131 0 0,-1 0 1 0 0,0-1 0 0 0,0 1-1 0 0,-1 0 1 0 0,1 0 0 0 0,-1 0-1 0 0,-1 0 1 0 0,1 0 0 0 0,-1 0-1 0 0,0 1 1 0 0,0-1 0 0 0,-1 0-1 0 0,0 0 1 0 0,0 0 0 0 0,0 0-1 0 0,-1 0 1 0 0,0 0 0 0 0,-3 7-1 0 0,2-7-182 0 0,2-5-89 0 0,1 0 0 0 0,0 0 0 0 0,-1 0 0 0 0,1-1-1 0 0,-1 1 1 0 0,1 0 0 0 0,-1 0 0 0 0,0 0 0 0 0,1 0 0 0 0,-1-1 0 0 0,0 1 0 0 0,1 0 0 0 0,-1-1 0 0 0,0 1 0 0 0,0 0 0 0 0,0-1 0 0 0,0 1 0 0 0,0-1 0 0 0,-1 1 0 0 0,1-14-8031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0:59.800"/>
    </inkml:context>
    <inkml:brush xml:id="br0">
      <inkml:brushProperty name="width" value="0.035" units="cm"/>
      <inkml:brushProperty name="height" value="0.035" units="cm"/>
      <inkml:brushProperty name="color" value="#E71224"/>
    </inkml:brush>
  </inkml:definitions>
  <inkml:trace contextRef="#ctx0" brushRef="#br0">0 39 56 0 0,'0'0'7597'0'0,"4"0"-7241"0"0,13 1 199 0 0,0-1 1 0 0,1 0 0 0 0,-1-2-1 0 0,0 0 1 0 0,0-1-1 0 0,33-10 1 0 0,25-3 194 0 0,-66 14-700 0 0,0 1 1 0 0,0 1-1 0 0,0-1 1 0 0,0 1-1 0 0,0 1 1 0 0,16 2-1 0 0,-23-2-54 0 0,1-1 0 0 0,-1 1-1 0 0,0 0 1 0 0,0 0 0 0 0,0 0-1 0 0,0 0 1 0 0,0 0 0 0 0,0 1-1 0 0,-1-1 1 0 0,1 0 0 0 0,0 1-1 0 0,-1 0 1 0 0,1-1 0 0 0,-1 1-1 0 0,1 0 1 0 0,-1 0 0 0 0,0 0-1 0 0,0-1 1 0 0,0 1 0 0 0,0 1-1 0 0,0-1 1 0 0,0 0 0 0 0,0 0-1 0 0,-1 0 1 0 0,1 0 0 0 0,-1 0-1 0 0,0 1 1 0 0,1-1 0 0 0,-1 0-1 0 0,0 0 1 0 0,-1 4 0 0 0,2 2-11 0 0,-1 1 0 0 0,-1 0 0 0 0,0 0 1 0 0,0-1-1 0 0,0 1 0 0 0,-1 0 0 0 0,-1-1 1 0 0,1 0-1 0 0,-1 1 0 0 0,-1-1 1 0 0,0 0-1 0 0,-5 8 0 0 0,-107 165-163 0 0,115-181 236 0 0,1 0 0 0 0,0 0-1 0 0,0 1 1 0 0,-1-1 0 0 0,1 0 0 0 0,0 0-1 0 0,0 1 1 0 0,0-1 0 0 0,0 0 0 0 0,-1 0 0 0 0,1 1-1 0 0,0-1 1 0 0,0 0 0 0 0,0 1 0 0 0,0-1-1 0 0,0 0 1 0 0,0 1 0 0 0,0-1 0 0 0,0 0-1 0 0,0 1 1 0 0,0-1 0 0 0,0 0 0 0 0,0 0-1 0 0,0 1 1 0 0,0-1 0 0 0,0 0 0 0 0,0 1-1 0 0,0-1 1 0 0,0 0 0 0 0,1 1 0 0 0,-1-1-1 0 0,0 0 1 0 0,0 0 0 0 0,0 1 0 0 0,0-1 0 0 0,1 0-1 0 0,-1 0 1 0 0,0 1 0 0 0,0-1 0 0 0,1 0-1 0 0,-1 0 1 0 0,0 1 0 0 0,18 0 1138 0 0,25-9-510 0 0,-41 8-593 0 0,22-6-388 0 0,125-26 232 0 0,-99 26-3233 0 0,-1 4-3829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1:01.812"/>
    </inkml:context>
    <inkml:brush xml:id="br0">
      <inkml:brushProperty name="width" value="0.035" units="cm"/>
      <inkml:brushProperty name="height" value="0.035" units="cm"/>
      <inkml:brushProperty name="color" value="#E71224"/>
    </inkml:brush>
  </inkml:definitions>
  <inkml:trace contextRef="#ctx0" brushRef="#br0">54 200 552 0 0,'0'0'3786'0'0,"-21"-4"-3544"0"0,21 2-218 0 0,0 1 0 0 0,0-1-1 0 0,0 1 1 0 0,0-1-1 0 0,0 1 1 0 0,0-1-1 0 0,-1 1 1 0 0,1-1-1 0 0,0 1 1 0 0,-1-1-1 0 0,1 1 1 0 0,-1 0 0 0 0,1-1-1 0 0,-1 1 1 0 0,0 0-1 0 0,1-1 1 0 0,-1 1-1 0 0,0 0 1 0 0,0 0-1 0 0,0 0 1 0 0,0-1-1 0 0,0 1 1 0 0,0 0 0 0 0,-1 1-1 0 0,1-1 1 0 0,-2-1-1 0 0,1 0-4 0 0,-9-13 818 0 0,10 5 4772 0 0,2 9-5578 0 0,1 0-1 0 0,0 0 1 0 0,0 0-1 0 0,-1 1 0 0 0,1-1 1 0 0,0 0-1 0 0,0 1 1 0 0,0-1-1 0 0,0 1 1 0 0,0 0-1 0 0,0-1 1 0 0,0 1-1 0 0,0 0 1 0 0,3 0-1 0 0,27-1-452 0 0,6 3 507 0 0,-1 1 1 0 0,49 11-1 0 0,-1 0 442 0 0,28-4-184 0 0,143-6 0 0 0,-160-4-94 0 0,180-9-97 0 0,136-4-66 0 0,-290 1 333 0 0,108-5 187 0 0,-93 19-611 0 0,148-5-28 0 0,-7-31 137 0 0,123-7 321 0 0,-165 11-390 0 0,-73 29-38 0 0,-116 2-17 0 0,80-6-1 0 0,-51-2-107 0 0,102 5-1 0 0,-103 3-51 0 0,-66-1 130 0 0,-1 1 1 0 0,0 0-1 0 0,0 1 0 0 0,0-1 1 0 0,0 1-1 0 0,12 5 1 0 0,-11-4-29 0 0,0 0 0 0 0,0 0 0 0 0,0-1 1 0 0,1 0-1 0 0,-1-1 0 0 0,16 1 1 0 0,-23-2 146 0 0,-5 0-2991 0 0,3 0 2719 0 0,-1 0 1 0 0,1 0-1 0 0,-1 0 1 0 0,1 0-1 0 0,-1-1 0 0 0,1 1 1 0 0,-1 0-1 0 0,1 0 0 0 0,0 0 1 0 0,-1 0-1 0 0,1-1 1 0 0,-1 1-1 0 0,1 0 0 0 0,0-1 1 0 0,-1 1-1 0 0,1 0 0 0 0,-1-1 1 0 0,1 1-1 0 0,0 0 1 0 0,0-1-1 0 0,-1 1 0 0 0,1 0 1 0 0,0-1-1 0 0,0 1 0 0 0,-1-1 1 0 0,-4-10-3782 0 0,12 29 2238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3:52.683"/>
    </inkml:context>
    <inkml:brush xml:id="br0">
      <inkml:brushProperty name="width" value="0.035" units="cm"/>
      <inkml:brushProperty name="height" value="0.035" units="cm"/>
      <inkml:brushProperty name="color" value="#E71224"/>
    </inkml:brush>
  </inkml:definitions>
  <inkml:trace contextRef="#ctx0" brushRef="#br0">536 31 1296 0 0,'0'0'6007'0'0,"-6"0"-5623"0"0,-15 0-87 0 0,16 0 310 0 0,-27-5 4262 0 0,32 4-4843 0 0,0 1 1 0 0,0-1-1 0 0,1 0 1 0 0,-1 0-1 0 0,0 1 0 0 0,0-1 1 0 0,0 0-1 0 0,0 1 1 0 0,0-1-1 0 0,-1 0 1 0 0,1 1-1 0 0,0-1 0 0 0,0 0 1 0 0,0 1-1 0 0,0-1 1 0 0,-1 0-1 0 0,1 1 0 0 0,0-1 1 0 0,-1 0-1 0 0,1 1 1 0 0,-1-1-1 0 0,1 1 1 0 0,0-1-1 0 0,-1 1 0 0 0,1-1 1 0 0,-1 1-1 0 0,0-1 1 0 0,1 1-1 0 0,-1-1 0 0 0,1 1 1 0 0,-2-1-1 0 0,-1 0 33 0 0,0 0 1 0 0,0 0-1 0 0,0 0 0 0 0,0 1 0 0 0,0-1 0 0 0,-1 1 1 0 0,1-1-1 0 0,0 1 0 0 0,0 0 0 0 0,0 1 0 0 0,0-1 0 0 0,-1 0 1 0 0,1 1-1 0 0,0 0 0 0 0,0 0 0 0 0,0 0 0 0 0,0 0 0 0 0,0 0 1 0 0,-3 2-1 0 0,-113 135-136 0 0,38-39 384 0 0,65-76-225 0 0,1 0 0 0 0,1 0 0 0 0,2 2 0 0 0,0-1-1 0 0,-13 41 1 0 0,22-55-69 0 0,-29 82 93 0 0,-21 99 1 0 0,47-164-57 0 0,2 0 1 0 0,1 1-1 0 0,1-1 1 0 0,1 1-1 0 0,2-1 1 0 0,5 38 0 0 0,-1-47 1 0 0,1 0 0 0 0,0-1 0 0 0,2 0 0 0 0,0-1 0 0 0,1 0 0 0 0,0 0 0 0 0,14 17 0 0 0,18 31-13 0 0,-30-49-119 0 0,0 0-1 0 0,1-1 1 0 0,1-1 0 0 0,0 0 0 0 0,1-1 0 0 0,0 0-1 0 0,19 10 1 0 0,5 7-1326 0 0,-21-14 443 0 0,12 9-1515 0 0,-11-13-2762 0 0,-8-10 1168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3:53.372"/>
    </inkml:context>
    <inkml:brush xml:id="br0">
      <inkml:brushProperty name="width" value="0.035" units="cm"/>
      <inkml:brushProperty name="height" value="0.035" units="cm"/>
      <inkml:brushProperty name="color" value="#E71224"/>
    </inkml:brush>
  </inkml:definitions>
  <inkml:trace contextRef="#ctx0" brushRef="#br0">1 34 1516 0 0,'0'0'13408'0'0,"0"-5"-13254"0"0,0-18-100 0 0,0 17-68 0 0,2 6-73 0 0,-1 1 93 0 0,1-1 0 0 0,0 0 0 0 0,0 0 0 0 0,0 1 0 0 0,-1-1 0 0 0,1 1 0 0 0,0 0 0 0 0,-1-1 0 0 0,1 1 0 0 0,0 0 0 0 0,-1 0 0 0 0,1 0 0 0 0,-1 0 0 0 0,1 0 0 0 0,-1 0 0 0 0,0 1 0 0 0,1-1 0 0 0,-1 0 1 0 0,0 1-1 0 0,2 2 0 0 0,5 5 93 0 0,85 75 1013 0 0,-68-58-779 0 0,1-2 1 0 0,1-1-1 0 0,57 37 1 0 0,115 63 547 0 0,-180-111-815 0 0,0 1-1 0 0,19 19 0 0 0,-6-5-2231 0 0,-31-26 2013 0 0,16 3-3100 0 0,-17-4 2999 0 0,1 0 1 0 0,-1 0 0 0 0,0 1-1 0 0,1-1 1 0 0,-1 0-1 0 0,1 0 1 0 0,-1 0-1 0 0,0 0 1 0 0,1 0-1 0 0,-1 0 1 0 0,1 0-1 0 0,-1 0 1 0 0,1 0-1 0 0,-1 0 1 0 0,0 0-1 0 0,1 0 1 0 0,-1 0 0 0 0,1 0-1 0 0,-1 0 1 0 0,0-1-1 0 0,1 1 1 0 0,-1 0-1 0 0,1 0 1 0 0,-1 0-1 0 0,0-1 1 0 0,1 1-1 0 0,-1 0 1 0 0,0 0-1 0 0,1-1 1 0 0,-1 1-1 0 0,0-11-2520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3:53.788"/>
    </inkml:context>
    <inkml:brush xml:id="br0">
      <inkml:brushProperty name="width" value="0.035" units="cm"/>
      <inkml:brushProperty name="height" value="0.035" units="cm"/>
      <inkml:brushProperty name="color" value="#E71224"/>
    </inkml:brush>
  </inkml:definitions>
  <inkml:trace contextRef="#ctx0" brushRef="#br0">0 642 356 0 0,'0'0'13323'0'0,"19"-27"-13099"0"0,66-82-72 0 0,-68 89-21 0 0,1 2 1 0 0,1 0 0 0 0,35-27-1 0 0,1 0 149 0 0,6-7-89 0 0,-23 19-30 0 0,43-46 0 0 0,45-64-106 0 0,-86 110-2923 0 0,-8 17-6964 0 0,-30 13 7103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3:54.421"/>
    </inkml:context>
    <inkml:brush xml:id="br0">
      <inkml:brushProperty name="width" value="0.035" units="cm"/>
      <inkml:brushProperty name="height" value="0.035" units="cm"/>
      <inkml:brushProperty name="color" value="#E71224"/>
    </inkml:brush>
  </inkml:definitions>
  <inkml:trace contextRef="#ctx0" brushRef="#br0">181 1 2648 0 0,'0'0'12704'0'0,"-16"26"-12605"0"0,-49 83-77 0 0,57-96-15 0 0,1 0 0 0 0,1 0 0 0 0,0 1 0 0 0,-5 17 0 0 0,-8 13-245 0 0,16-39-131 0 0,0 0 0 0 0,0 0 0 0 0,0 0 0 0 0,1 1 0 0 0,0-1 0 0 0,0 1 0 0 0,-1 8 0 0 0,3-13 115 0 0,0 0 0 0 0,-1-1-1 0 0,1 1 1 0 0,0 0 0 0 0,0 0 0 0 0,0-1 0 0 0,-1 1 0 0 0,1 0 0 0 0,0 0-1 0 0,-1-1 1 0 0,1 1 0 0 0,-1 0 0 0 0,1-1 0 0 0,-1 1 0 0 0,1-1 0 0 0,-1 1 0 0 0,1 0-1 0 0,-1-1 1 0 0,0 1 0 0 0,1-1 0 0 0,-1 1 0 0 0,0-1 0 0 0,0 0 0 0 0,-1 1 0 0 0,-6 0-2687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3:55.129"/>
    </inkml:context>
    <inkml:brush xml:id="br0">
      <inkml:brushProperty name="width" value="0.035" units="cm"/>
      <inkml:brushProperty name="height" value="0.035" units="cm"/>
      <inkml:brushProperty name="color" value="#E71224"/>
    </inkml:brush>
  </inkml:definitions>
  <inkml:trace contextRef="#ctx0" brushRef="#br0">288 0 772 0 0,'0'0'13123'0'0,"-3"5"-13111"0"0,-3 7 170 0 0,2-1 0 0 0,-1 1 1 0 0,1-1-1 0 0,1 1 0 0 0,0 0 0 0 0,1 1 0 0 0,0-1 0 0 0,0 24 0 0 0,-6 30 556 0 0,2-31-446 0 0,-5 24 247 0 0,-1 0-1 0 0,-26 70 1 0 0,-65 137 302 0 0,70-166-843 0 0,27-87-64 0 0,1 1 0 0 0,1 0-1 0 0,-3 15 1 0 0,-10 30-1028 0 0,16-58 993 0 0,1-1-1 0 0,0 0 1 0 0,0 1-1 0 0,-1-1 1 0 0,1 1-1 0 0,0-1 0 0 0,0 1 1 0 0,-1-1-1 0 0,1 0 1 0 0,0 1-1 0 0,0-1 1 0 0,0 1-1 0 0,0-1 1 0 0,0 1-1 0 0,0-1 0 0 0,0 1 1 0 0,0-1-1 0 0,0 1 1 0 0,0-1-1 0 0,0 1 1 0 0,0-1-1 0 0,0 1 1 0 0,0-1-1 0 0,0 1 1 0 0,0-1-1 0 0,1 0 0 0 0,-1 1 1 0 0,0-1-1 0 0,0 1 1 0 0,0-1-1 0 0,1 1 1 0 0,-1-1-1 0 0,0 0 1 0 0,1 1-1 0 0,-1-1 0 0 0,0 0 1 0 0,1 1-1 0 0,-1-1 1 0 0,1 1-1 0 0,0-1-40 0 0,0 0 0 0 0,0 0-1 0 0,-1 0 1 0 0,1-1 0 0 0,0 1-1 0 0,0 0 1 0 0,0 0 0 0 0,-1 0-1 0 0,1-1 1 0 0,0 1 0 0 0,0 0-1 0 0,-1-1 1 0 0,1 1 0 0 0,0-1-1 0 0,-1 1 1 0 0,1-1 0 0 0,0 1-1 0 0,-1-1 1 0 0,1 1 0 0 0,-1-1-1 0 0,1 0 1 0 0,-1 1 0 0 0,1-2-1 0 0,20-42-4423 0 0,-10 1 1598 0 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3:55.586"/>
    </inkml:context>
    <inkml:brush xml:id="br0">
      <inkml:brushProperty name="width" value="0.035" units="cm"/>
      <inkml:brushProperty name="height" value="0.035" units="cm"/>
      <inkml:brushProperty name="color" value="#E71224"/>
    </inkml:brush>
  </inkml:definitions>
  <inkml:trace contextRef="#ctx0" brushRef="#br0">0 0 1124 0 0,'0'0'12533'0'0,"2"5"-12459"0"0,2 20 17 0 0,-4-20-61 0 0,1 0-1 0 0,-1 0 1 0 0,1 0 0 0 0,0 0 0 0 0,1 0-1 0 0,-1 0 1 0 0,1 0 0 0 0,0 0 0 0 0,3 5-1 0 0,26 45 301 0 0,-9-12 117 0 0,16 26 274 0 0,-30-52-716 0 0,1-1 1 0 0,0 0-1 0 0,1 0 0 0 0,0 0 1 0 0,2-2-1 0 0,-1 1 1 0 0,2-1-1 0 0,16 13 0 0 0,-23-21 330 0 0,-6-6-670 0 0,0 1-1 0 0,1 0 1 0 0,0 0-1 0 0,-1-1 1 0 0,1 1-1 0 0,-1 0 1 0 0,1-1-1 0 0,0 1 0 0 0,0-1 1 0 0,-1 1-1 0 0,1 0 1 0 0,0-1-1 0 0,0 0 1 0 0,0 1-1 0 0,-1-1 1 0 0,1 0-1 0 0,0 1 0 0 0,0-1 1 0 0,0 0-1 0 0,0 0 1 0 0,0 1-1 0 0,0-1 1 0 0,0 0-1 0 0,0 0 0 0 0,0 0 1 0 0,-1 0-1 0 0,1-1 1 0 0,2 1-1 0 0,-1-7-2977 0 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3:56.431"/>
    </inkml:context>
    <inkml:brush xml:id="br0">
      <inkml:brushProperty name="width" value="0.035" units="cm"/>
      <inkml:brushProperty name="height" value="0.035" units="cm"/>
      <inkml:brushProperty name="color" value="#E71224"/>
    </inkml:brush>
  </inkml:definitions>
  <inkml:trace contextRef="#ctx0" brushRef="#br0">128 28 524 0 0,'0'0'7531'0'0,"-9"4"-7237"0"0,-28 14 36 0 0,34-17-226 0 0,0 0-1 0 0,1 1 1 0 0,-1-1 0 0 0,0 1 0 0 0,1 0-1 0 0,0 0 1 0 0,-1 0 0 0 0,1 0 0 0 0,-3 4-1 0 0,4-5-3 0 0,-1 1 0 0 0,1 0 0 0 0,-1-1 0 0 0,0 1 0 0 0,1-1 0 0 0,-1 1 0 0 0,0-1-1 0 0,0 0 1 0 0,0 0 0 0 0,0 0 0 0 0,-3 1 0 0 0,3-1-58 0 0,1 0 1 0 0,-1 1-1 0 0,0-1 1 0 0,0 0-1 0 0,0 1 1 0 0,1 0-1 0 0,-1-1 1 0 0,1 1-1 0 0,-1 0 1 0 0,1 0-1 0 0,-1 0 1 0 0,1 0-1 0 0,0 0 0 0 0,0 0 1 0 0,0 0-1 0 0,1 0 1 0 0,-1 0-1 0 0,0 1 1 0 0,1-1-1 0 0,-1 0 1 0 0,1 4-1 0 0,-3 61-2 0 0,3-47 1 0 0,1-19-26 0 0,0 1-1 0 0,0-1 0 0 0,-1 1 0 0 0,1-1 0 0 0,0 1 0 0 0,0-1 1 0 0,0 0-1 0 0,0 1 0 0 0,1-1 0 0 0,-1 0 0 0 0,0 0 0 0 0,1 0 0 0 0,-1 0 1 0 0,0 0-1 0 0,1 0 0 0 0,-1 0 0 0 0,1 0 0 0 0,-1-1 0 0 0,1 1 1 0 0,0 0-1 0 0,-1-1 0 0 0,1 0 0 0 0,0 1 0 0 0,-1-1 0 0 0,1 0 1 0 0,0 0-1 0 0,2 0 0 0 0,50 4 540 0 0,-46-4-518 0 0,0-1 1 0 0,0 0 0 0 0,-1 0 0 0 0,1-1 0 0 0,0 0-1 0 0,-1 0 1 0 0,1-1 0 0 0,-1 0 0 0 0,0 0 0 0 0,0 0-1 0 0,0-1 1 0 0,0-1 0 0 0,-1 1 0 0 0,1-1 0 0 0,-1 0-1 0 0,-1 0 1 0 0,1-1 0 0 0,9-11 0 0 0,-10 11-100 0 0,-1 0-1 0 0,1-1 1 0 0,-1 1 0 0 0,0-1 0 0 0,0 0 0 0 0,-1 0-1 0 0,0-1 1 0 0,4-14 0 0 0,-6 19 45 0 0,0 0 1 0 0,-1 0-1 0 0,1 0 0 0 0,0-1 1 0 0,-1 1-1 0 0,0 0 0 0 0,0-1 1 0 0,0 1-1 0 0,0 0 1 0 0,-1-1-1 0 0,1 1 0 0 0,-1 0 1 0 0,0 0-1 0 0,0-1 0 0 0,0 1 1 0 0,0 0-1 0 0,0 0 0 0 0,-1 0 1 0 0,1 0-1 0 0,-1 0 0 0 0,0 1 1 0 0,0-1-1 0 0,0 0 0 0 0,-4-3 1 0 0,2 4-64 0 0,-1-1 1 0 0,1 1-1 0 0,-1 0 0 0 0,1 0 1 0 0,-1 0-1 0 0,0 1 1 0 0,0 0-1 0 0,0 0 0 0 0,0 0 1 0 0,0 0-1 0 0,0 1 1 0 0,0 0-1 0 0,0 0 0 0 0,0 0 1 0 0,0 1-1 0 0,0-1 1 0 0,0 1-1 0 0,0 1 0 0 0,0-1 1 0 0,0 1-1 0 0,1-1 1 0 0,-1 1-1 0 0,0 1 0 0 0,1-1 1 0 0,0 1-1 0 0,-8 5 1 0 0,6-2-1115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3:57.010"/>
    </inkml:context>
    <inkml:brush xml:id="br0">
      <inkml:brushProperty name="width" value="0.035" units="cm"/>
      <inkml:brushProperty name="height" value="0.035" units="cm"/>
      <inkml:brushProperty name="color" value="#E71224"/>
    </inkml:brush>
  </inkml:definitions>
  <inkml:trace contextRef="#ctx0" brushRef="#br0">128 0 1112 0 0,'0'0'13965'0'0,"0"5"-13913"0"0,0-3-52 0 0,0 18 323 0 0,-1 1 0 0 0,-1 0 1 0 0,-4 25-1 0 0,0-14-223 0 0,6-28-97 0 0,0 1-1 0 0,-1-1 1 0 0,0 0 0 0 0,0 1 0 0 0,0-1-1 0 0,0 0 1 0 0,-1 0 0 0 0,0 1 0 0 0,1-1-1 0 0,-2 0 1 0 0,-3 6 0 0 0,-80 97-4365 0 0,80-100 3291 0 0,4-4-900 0 0,2-10-4824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3:58.100"/>
    </inkml:context>
    <inkml:brush xml:id="br0">
      <inkml:brushProperty name="width" value="0.035" units="cm"/>
      <inkml:brushProperty name="height" value="0.035" units="cm"/>
      <inkml:brushProperty name="color" value="#E71224"/>
    </inkml:brush>
  </inkml:definitions>
  <inkml:trace contextRef="#ctx0" brushRef="#br0">32 1 584 0 0,'0'0'10595'0'0,"-5"18"-10168"0"0,2-7-355 0 0,-3 8 119 0 0,1 0-1 0 0,0 0 1 0 0,2 0 0 0 0,-2 37-1 0 0,25 394 2844 0 0,-10-324-2726 0 0,-7-95-243 0 0,-2 60 0 0 0,-3-66-56 0 0,2-1-1 0 0,1 1 1 0 0,7 42 0 0 0,-6-50-21 0 0,0-1 1 0 0,-1 0-1 0 0,-1 0 0 0 0,-2 18 0 0 0,1 7-304 0 0,1-40 414 0 0,0-48 102 0 0,0-151-855 0 0,1 188 614 0 0,1-1 1 0 0,0 0-1 0 0,0 0 0 0 0,1 1 1 0 0,1-1-1 0 0,0 1 0 0 0,0 0 0 0 0,1 0 1 0 0,1 0-1 0 0,-1 1 0 0 0,2 0 1 0 0,-1 0-1 0 0,1 0 0 0 0,0 1 0 0 0,1 0 1 0 0,0 1-1 0 0,17-13 0 0 0,-19 15 84 0 0,1 1-1 0 0,0 0 1 0 0,0 0-1 0 0,0 1 1 0 0,1 0-1 0 0,-1 0 1 0 0,1 1-1 0 0,0 0 0 0 0,-1 0 1 0 0,11-1-1 0 0,82-1 684 0 0,-80 4-558 0 0,-16 0-128 0 0,0 0 1 0 0,0 1-1 0 0,-1-1 0 0 0,1 1 0 0 0,0 0 0 0 0,0 0 1 0 0,-1 0-1 0 0,1 0 0 0 0,0 0 0 0 0,-1 1 1 0 0,0 0-1 0 0,1 0 0 0 0,-1 0 0 0 0,0 0 0 0 0,0 0 1 0 0,0 1-1 0 0,0-1 0 0 0,0 1 0 0 0,-1 0 1 0 0,1 0-1 0 0,-1 0 0 0 0,1 0 0 0 0,2 5 0 0 0,1 5 149 0 0,0 0 0 0 0,-1 1 0 0 0,-1-1 0 0 0,6 27 0 0 0,-5-18-17 0 0,-2-2-117 0 0,-1 0 1 0 0,0 0 0 0 0,-2 0 0 0 0,-3 33 0 0 0,1 4-153 0 0,2-53-393 0 0,0 6-927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4:01.600"/>
    </inkml:context>
    <inkml:brush xml:id="br0">
      <inkml:brushProperty name="width" value="0.035" units="cm"/>
      <inkml:brushProperty name="height" value="0.035" units="cm"/>
      <inkml:brushProperty name="color" value="#E71224"/>
    </inkml:brush>
  </inkml:definitions>
  <inkml:trace contextRef="#ctx0" brushRef="#br0">0 0 684 0 0,'0'0'12386'0'0,"25"17"-11856"0"0,59 15 316 0 0,-38-17-723 0 0,-1 3 1 0 0,59 32-1 0 0,-87-38-72 0 0,-1 0-1 0 0,0 1 1 0 0,-1 1 0 0 0,-1 0 0 0 0,0 1-1 0 0,-1 1 1 0 0,0 0 0 0 0,-2 1 0 0 0,0 0-1 0 0,12 24 1 0 0,-16-24 19 0 0,0 0 0 0 0,-1 1 0 0 0,7 32 0 0 0,-4-17 8 0 0,-6-26-45 0 0,-1 1 0 0 0,0 0-1 0 0,-1 0 1 0 0,0 0-1 0 0,1 10 1 0 0,-2 50 180 0 0,2-14-46 0 0,-2-1 1 0 0,-3 0-1 0 0,-17 92 0 0 0,2-76 32 0 0,-30 77 0 0 0,-45 70 996 0 0,87-203-1086 0 0,3-9-64 0 0,1 0 1 0 0,0 1 0 0 0,0 0-1 0 0,1-1 1 0 0,-1 1-1 0 0,1 0 1 0 0,0 0 0 0 0,-1 9-1 0 0,2-5 15 0 0,-1 0 0 0 0,-1 0 0 0 0,1-1-1 0 0,-5 13 1 0 0,3-12-51 0 0,1 0 0 0 0,0 0 0 0 0,0 0 0 0 0,0 14 0 0 0,2-23-22 0 0,0 1 0 0 0,0-1-1 0 0,0 0 1 0 0,0 0-1 0 0,0 0 1 0 0,0 0 0 0 0,0 1-1 0 0,0-1 1 0 0,0 0-1 0 0,0 0 1 0 0,0 0 0 0 0,0 0-1 0 0,0 1 1 0 0,0-1-1 0 0,0 0 1 0 0,-1 0 0 0 0,1 0-1 0 0,0 0 1 0 0,0 1 0 0 0,0-1-1 0 0,0 0 1 0 0,0 0-1 0 0,0 0 1 0 0,-1 0 0 0 0,1 0-1 0 0,0 0 1 0 0,0 0-1 0 0,0 1 1 0 0,0-1 0 0 0,0 0-1 0 0,-1 0 1 0 0,1 0-1 0 0,0 0 1 0 0,0 0 0 0 0,0 0-1 0 0,0 0 1 0 0,-1 0-1 0 0,1 0 1 0 0,0 0 0 0 0,0 0-1 0 0,0 0 1 0 0,-1 0-1 0 0,1 0 1 0 0,0 0 0 0 0,0 0-1 0 0,0 0 1 0 0,0 0-1 0 0,-1 0 1 0 0,1 0 0 0 0,0 0-1 0 0,0-1 1 0 0,0 1-1 0 0,0 0 1 0 0,-1 0 0 0 0,-3-9-3480 0 0,4 4 1403 0 0,1-17-8074 0 0,0 22 8778 0 0,8 36-11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6:56.064"/>
    </inkml:context>
    <inkml:brush xml:id="br0">
      <inkml:brushProperty name="width" value="0.035" units="cm"/>
      <inkml:brushProperty name="height" value="0.035" units="cm"/>
      <inkml:brushProperty name="color" value="#E71224"/>
    </inkml:brush>
  </inkml:definitions>
  <inkml:trace contextRef="#ctx0" brushRef="#br0">117 82 3224 0 0,'0'0'5139'0'0,"-5"-8"-4834"0"0,-16-24-56 0 0,20 31-159 0 0,0-1 1 0 0,0 1-1 0 0,0-1 1 0 0,1 1-1 0 0,-1-1 1 0 0,1 1-1 0 0,-1-1 1 0 0,1 0-1 0 0,0 1 1 0 0,0-1-1 0 0,-1 0 1 0 0,1 1-1 0 0,0-1 1 0 0,1 0-1 0 0,-1 0 1 0 0,0-2-1 0 0,1 4-10 0 0,-1 0 0 0 0,0-1 0 0 0,0 1 0 0 0,0 0 0 0 0,0-1 0 0 0,0 1-1 0 0,1 0 1 0 0,-1-1 0 0 0,0 1 0 0 0,0 0 0 0 0,0 0 0 0 0,0-1 0 0 0,0 1-1 0 0,0 0 1 0 0,0-1 0 0 0,0 1 0 0 0,0 0 0 0 0,-1-1 0 0 0,1 1 0 0 0,0 0-1 0 0,0-1 1 0 0,0 1 0 0 0,0 0 0 0 0,0-1 0 0 0,0 1 0 0 0,-1 0 0 0 0,1 0-1 0 0,0-1 1 0 0,0 1 0 0 0,0 0 0 0 0,-1 0 0 0 0,1-1 0 0 0,0 1 0 0 0,0 0-1 0 0,-1 0 1 0 0,1 0 0 0 0,0 0 0 0 0,0-1 0 0 0,-1 1 0 0 0,1 0 0 0 0,0 0-1 0 0,-1 0 1 0 0,1 0 0 0 0,0 0 0 0 0,-1 0 0 0 0,1 0 0 0 0,0 0 0 0 0,-1 0 0 0 0,1 0-1 0 0,0 0 1 0 0,-1 0 0 0 0,1 0 0 0 0,0 0 0 0 0,0 0 0 0 0,-1 0 0 0 0,1 0-1 0 0,-2 0 595 0 0,2 31-760 0 0,-11 80 729 0 0,1 78-47 0 0,-1-11 141 0 0,0 38-221 0 0,1-28-269 0 0,-1-92-464 0 0,6-82-1028 0 0,5-14 1191 0 0,0 0 0 0 0,0 0 0 0 0,0-1 0 0 0,0 1 1 0 0,0 0-1 0 0,0 0 0 0 0,0 0 0 0 0,0 0 0 0 0,1 0 1 0 0,-1-1-1 0 0,0 1 0 0 0,0 0 0 0 0,0 0 0 0 0,0 0 1 0 0,0-1-1 0 0,0 1 0 0 0,0 0 0 0 0,0 0 1 0 0,0 0-1 0 0,0 0 0 0 0,-1-1 0 0 0,1 1 0 0 0,0 0 1 0 0,0 0-1 0 0,0 0 0 0 0,0 0 0 0 0,0 0 0 0 0,0-1 1 0 0,0 1-1 0 0,0 0 0 0 0,0 0 0 0 0,-1 0 0 0 0,1 0 1 0 0,0 0-1 0 0,0-1 0 0 0,0 1 0 0 0,0 0 0 0 0,0 0 1 0 0,0 0-1 0 0,-1 0 0 0 0,1 0 0 0 0,0 0 0 0 0,0 0 1 0 0,0 0-1 0 0,0 0 0 0 0,-1 0 0 0 0,1 0 0 0 0,0 0 1 0 0,0 0-1 0 0,0 0 0 0 0,0 0 0 0 0,-1 0 1 0 0,1 0-1 0 0,0 0 0 0 0,0 0 0 0 0,0 0 0 0 0,-1 0 1 0 0,1 0-1 0 0,0 0 0 0 0,0 0 0 0 0,0 0 0 0 0,-1 0 1 0 0,1-31-4979 0 0,0 4-127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6:56.409"/>
    </inkml:context>
    <inkml:brush xml:id="br0">
      <inkml:brushProperty name="width" value="0.035" units="cm"/>
      <inkml:brushProperty name="height" value="0.035" units="cm"/>
      <inkml:brushProperty name="color" value="#E71224"/>
    </inkml:brush>
  </inkml:definitions>
  <inkml:trace contextRef="#ctx0" brushRef="#br0">1 64 616 0 0,'0'0'9023'0'0,"14"1"-8450"0"0,12 2-246 0 0,1-2-1 0 0,0-1 0 0 0,50-5 1 0 0,166-58 241 0 0,-227 63-2109 0 0,-16 0 1430 0 0,1 0 1 0 0,-1 0-1 0 0,0 0 1 0 0,1 0-1 0 0,-1 0 1 0 0,0 0 0 0 0,0 0-1 0 0,1 1 1 0 0,-1-1-1 0 0,0 0 1 0 0,0 0 0 0 0,1 0-1 0 0,-1 1 1 0 0,0-1-1 0 0,0 0 1 0 0,0 0-1 0 0,0 1 1 0 0,1-1 0 0 0,-1 0-1 0 0,0 0 1 0 0,0 1-1 0 0,0-1 1 0 0,0 0-1 0 0,0 0 1 0 0,0 1 0 0 0,0-1-1 0 0,1 0 1 0 0,-1 1-1 0 0,0-1 1 0 0,0 0 0 0 0,0 1-1 0 0,0-1 1 0 0,0 0-1 0 0,-1 0 1 0 0,1 1-1 0 0,0-1 1 0 0,0 0 0 0 0,0 1-1 0 0,0-1 1 0 0,0 0-1 0 0,0 0 1 0 0,0 1-1 0 0,0-1 1 0 0,-1 0 0 0 0,1 0-1 0 0,0 1 1 0 0,0-1-1 0 0,0 0 1 0 0,-1 0 0 0 0,1 1-1 0 0,-9 7-2586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6:56.938"/>
    </inkml:context>
    <inkml:brush xml:id="br0">
      <inkml:brushProperty name="width" value="0.035" units="cm"/>
      <inkml:brushProperty name="height" value="0.035" units="cm"/>
      <inkml:brushProperty name="color" value="#E71224"/>
    </inkml:brush>
  </inkml:definitions>
  <inkml:trace contextRef="#ctx0" brushRef="#br0">21 5 2556 0 0,'0'0'10183'0'0,"-1"-5"-10901"0"0,-1 7 735 0 0,1 0 0 0 0,0 0 0 0 0,0 0 0 0 0,0 0 0 0 0,0 0 0 0 0,0 0 1 0 0,0 0-1 0 0,1 0 0 0 0,-1 0 0 0 0,0 1 0 0 0,1-1 0 0 0,0 0 0 0 0,0 0 0 0 0,0 5 0 0 0,1 45 615 0 0,0-26-406 0 0,-1 466 2800 0 0,-11-285-2239 0 0,11-7-1096 0 0,0-114-4550 0 0,0-95-2966 0 0,0-20 3870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6:57.540"/>
    </inkml:context>
    <inkml:brush xml:id="br0">
      <inkml:brushProperty name="width" value="0.035" units="cm"/>
      <inkml:brushProperty name="height" value="0.035" units="cm"/>
      <inkml:brushProperty name="color" value="#E71224"/>
    </inkml:brush>
  </inkml:definitions>
  <inkml:trace contextRef="#ctx0" brushRef="#br0">541 0 5068 0 0,'0'0'7696'0'0,"-21"26"-7489"0"0,-67 83-168 0 0,77-96 40 0 0,1 1 0 0 0,1-1 0 0 0,0 2 0 0 0,1-1-1 0 0,0 1 1 0 0,1 0 0 0 0,1 1 0 0 0,0 0 0 0 0,-4 25 0 0 0,-11 27 573 0 0,-85 180 578 0 0,11-27-978 0 0,10-34-283 0 0,65-148-46 0 0,17-32-162 0 0,-1 0-1 0 0,1 1 1 0 0,0 0 0 0 0,1 0 0 0 0,0 0 0 0 0,0 0-1 0 0,0 8 1 0 0,2-14-425 0 0,0-36-2683 0 0,0 8 786 0 0,0-16-1594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6:57.903"/>
    </inkml:context>
    <inkml:brush xml:id="br0">
      <inkml:brushProperty name="width" value="0.035" units="cm"/>
      <inkml:brushProperty name="height" value="0.035" units="cm"/>
      <inkml:brushProperty name="color" value="#E71224"/>
    </inkml:brush>
  </inkml:definitions>
  <inkml:trace contextRef="#ctx0" brushRef="#br0">1 0 2696 0 0,'0'0'10329'0'0,"5"9"-10227"0"0,0-2-64 0 0,-1 0-1 0 0,0-1 0 0 0,-1 0-1 0 0,0 1 1 0 0,0-1 0 0 0,3 14-1 0 0,-3-15-24 0 0,-1-1-1 0 0,1 1 1 0 0,0-1-1 0 0,0 1 0 0 0,1-1 1 0 0,-1 0-1 0 0,7 5 1 0 0,11 14 16 0 0,53 104-2939 0 0,-71-123 2438 0 0,4 14-3209 0 0,-7-9 655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6:58.752"/>
    </inkml:context>
    <inkml:brush xml:id="br0">
      <inkml:brushProperty name="width" value="0.035" units="cm"/>
      <inkml:brushProperty name="height" value="0.035" units="cm"/>
      <inkml:brushProperty name="color" value="#E71224"/>
    </inkml:brush>
  </inkml:definitions>
  <inkml:trace contextRef="#ctx0" brushRef="#br0">161 352 7041 0 0,'0'0'4779'0'0,"-2"24"-4605"0"0,-7 394 522 0 0,9-404-637 0 0,1 4-18 0 0,-2 0 0 0 0,0-1 0 0 0,0 1 0 0 0,-6 19 0 0 0,5-25-19 0 0,1 0 1 0 0,-1 0 0 0 0,2 0-1 0 0,0 0 1 0 0,2 15 0 0 0,-1 9 104 0 0,-1-35-33 0 0,-1-2 19 0 0,0 0 0 0 0,0 0 0 0 0,0 0 0 0 0,0 0 0 0 0,0 0 0 0 0,0 0 0 0 0,0-1 0 0 0,0 1 0 0 0,0 0 0 0 0,0 0 0 0 0,1-1 0 0 0,-1 1 1 0 0,1 0-1 0 0,-1-1 0 0 0,1 1 0 0 0,-1-1 0 0 0,0-2 0 0 0,-11-42-323 0 0,6 24 114 0 0,-21-79-433 0 0,4-2-1 0 0,-12-131 1 0 0,26 176 559 0 0,-1-34 311 0 0,9 66-173 0 0,1 3 84 0 0,0 0 0 0 0,6-38-1 0 0,-4 53-201 0 0,0 0 0 0 0,0 0 0 0 0,1 1 0 0 0,0-1 0 0 0,1 0 0 0 0,-1 1 0 0 0,1 0 0 0 0,1 0 0 0 0,-1 0-1 0 0,12-12 1 0 0,0 1 93 0 0,1 1-1 0 0,1 0 0 0 0,1 2 0 0 0,29-20 1 0 0,-42 31-131 0 0,-1 1 1 0 0,0-1-1 0 0,1 1 1 0 0,-1 1-1 0 0,1-1 1 0 0,0 1 0 0 0,0 0-1 0 0,0 0 1 0 0,0 1-1 0 0,0 0 1 0 0,1 0-1 0 0,-1 0 1 0 0,0 1-1 0 0,1 0 1 0 0,-1 0 0 0 0,0 0-1 0 0,0 1 1 0 0,1 0-1 0 0,-1 0 1 0 0,0 1-1 0 0,0 0 1 0 0,7 3-1 0 0,-9-3-7 0 0,-1 1 0 0 0,0 0 0 0 0,1-1 0 0 0,-1 1 0 0 0,0 1 0 0 0,0-1 0 0 0,-1 0 0 0 0,1 1-1 0 0,-1-1 1 0 0,0 1 0 0 0,3 6 0 0 0,18 49 114 0 0,-18-43-72 0 0,1-1-14 0 0,-2 1 0 0 0,0 0-1 0 0,-1 0 1 0 0,0 1 0 0 0,-1-1 0 0 0,-1 1 0 0 0,-1-1-1 0 0,-1 1 1 0 0,0-1 0 0 0,0 0 0 0 0,-2 1-1 0 0,0-1 1 0 0,-11 29 0 0 0,5-22-27 0 0,-2-1 1 0 0,-1 0 0 0 0,-22 31-1 0 0,26-42-111 0 0,-1-1 1 0 0,0-1-1 0 0,0 1 0 0 0,-1-2 0 0 0,-1 1 1 0 0,1-1-1 0 0,-1-1 0 0 0,-14 7 0 0 0,24-13 42 0 0,0 0 0 0 0,-1 0-1 0 0,1 0 1 0 0,-1 0 0 0 0,1 0 0 0 0,-1 0-1 0 0,0-1 1 0 0,1 1 0 0 0,-1 0 0 0 0,0-1-1 0 0,0 0 1 0 0,1 1 0 0 0,-1-1 0 0 0,0 0-1 0 0,0 0 1 0 0,0 0 0 0 0,1 0 0 0 0,-1 0-1 0 0,0 0 1 0 0,0-1 0 0 0,1 1 0 0 0,-1-1-1 0 0,0 1 1 0 0,0-1 0 0 0,1 0 0 0 0,-1 1-1 0 0,-1-2 1 0 0,2 0-119 0 0,0 0 1 0 0,0 0-1 0 0,0 0 0 0 0,0-1 0 0 0,0 1 0 0 0,0 0 1 0 0,1 0-1 0 0,-1-1 0 0 0,1 1 0 0 0,0 0 1 0 0,-1-1-1 0 0,1 1 0 0 0,0 0 0 0 0,0-1 0 0 0,1 1 1 0 0,-1 0-1 0 0,0-1 0 0 0,1 1 0 0 0,0 0 0 0 0,0-4 1 0 0,1 3-213 0 0,-1-1 1 0 0,1 1-1 0 0,0 0 1 0 0,0-1-1 0 0,0 1 1 0 0,0 0-1 0 0,0 0 1 0 0,6-5-1 0 0,-2 1-436 0 0,6-11-1716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6:59.411"/>
    </inkml:context>
    <inkml:brush xml:id="br0">
      <inkml:brushProperty name="width" value="0.035" units="cm"/>
      <inkml:brushProperty name="height" value="0.035" units="cm"/>
      <inkml:brushProperty name="color" value="#E71224"/>
    </inkml:brush>
  </inkml:definitions>
  <inkml:trace contextRef="#ctx0" brushRef="#br0">0 238 3740 0 0,'0'0'10365'0'0,"11"2"-11798"0"0,14 2 1503 0 0,0-1 0 0 0,0-1 0 0 0,0-1 0 0 0,0-2 0 0 0,0 0-1 0 0,0-2 1 0 0,0 0 0 0 0,0-2 0 0 0,-1-1 0 0 0,45-16 0 0 0,-63 20-106 0 0,0-1 0 0 0,0 1 1 0 0,0-1-1 0 0,-1 0 0 0 0,1 0 1 0 0,-1-1-1 0 0,0 1 0 0 0,0-1 1 0 0,0-1-1 0 0,6-7 0 0 0,-8 8-35 0 0,0-1 0 0 0,-1 0 0 0 0,0 1 0 0 0,0-1 0 0 0,0 0-1 0 0,-1 0 1 0 0,1-1 0 0 0,-1 1 0 0 0,-1 0 0 0 0,1 0-1 0 0,-1-1 1 0 0,0-9 0 0 0,0 11 0 0 0,-1 1 0 0 0,0-1 0 0 0,0 1 0 0 0,0 0 0 0 0,0-1 0 0 0,0 1 0 0 0,-1 0 0 0 0,1 0 0 0 0,-1 0 1 0 0,0 0-1 0 0,0 0 0 0 0,0 0 0 0 0,0 0 0 0 0,-1 1 0 0 0,1-1 0 0 0,-1 1 0 0 0,1 0 0 0 0,-1 0 0 0 0,0-1 0 0 0,0 2 0 0 0,0-1 0 0 0,0 0 0 0 0,0 1 0 0 0,-5-2 0 0 0,-2-1 48 0 0,0 0 0 0 0,0 1 0 0 0,0 0 0 0 0,0 1 0 0 0,0 0 0 0 0,0 0 0 0 0,-13 1 0 0 0,15 2 90 0 0,1 0 1 0 0,-1 0-1 0 0,1 1 0 0 0,0 0 0 0 0,0 1 1 0 0,0 0-1 0 0,0 0 0 0 0,0 0 1 0 0,1 1-1 0 0,-1 0 0 0 0,1 0 1 0 0,0 0-1 0 0,0 1 0 0 0,1 0 1 0 0,-7 7-1 0 0,-3 3 64 0 0,1 2-1 0 0,0 0 1 0 0,1 0-1 0 0,-11 22 1 0 0,18-30-78 0 0,1 1-1 0 0,1 0 1 0 0,0 0 0 0 0,0 0-1 0 0,1 0 1 0 0,-3 14 0 0 0,-3 11 126 0 0,7-26-151 0 0,-1 0 0 0 0,1 0 0 0 0,1 1 0 0 0,-1 16-1 0 0,1-20-5 0 0,1 0 0 0 0,1 0 0 0 0,-1 0-1 0 0,1 0 1 0 0,0 0 0 0 0,0-1 0 0 0,1 1-1 0 0,0 0 1 0 0,3 6 0 0 0,-4-9-3 0 0,1 0-1 0 0,0-1 1 0 0,1 1-1 0 0,-1 0 1 0 0,0-1-1 0 0,1 1 1 0 0,0-1 0 0 0,-1 0-1 0 0,1 0 1 0 0,0 0-1 0 0,0 0 1 0 0,0 0 0 0 0,0-1-1 0 0,0 1 1 0 0,1-1-1 0 0,5 2 1 0 0,8 1 154 0 0,-1 0 1 0 0,1-1-1 0 0,0-1 1 0 0,0 0-1 0 0,0-2 0 0 0,0 0 1 0 0,28-3-1 0 0,3-5-2121 0 0,62-19-1 0 0,-82 20-220 0 0,-18 2-372 0 0,-8-3-407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6:59.944"/>
    </inkml:context>
    <inkml:brush xml:id="br0">
      <inkml:brushProperty name="width" value="0.035" units="cm"/>
      <inkml:brushProperty name="height" value="0.035" units="cm"/>
      <inkml:brushProperty name="color" value="#E71224"/>
    </inkml:brush>
  </inkml:definitions>
  <inkml:trace contextRef="#ctx0" brushRef="#br0">1 349 460 0 0,'0'0'8177'0'0,"7"14"-8123"0"0,23 43 74 0 0,-16-40-24 0 0,-12-16 725 0 0,-2-19 1376 0 0,-1-1-2068 0 0,-1 0 0 0 0,-1 1 0 0 0,-7-26 1 0 0,5 25 87 0 0,1-1 0 0 0,1 1 0 0 0,-1-30 1 0 0,4 44-172 0 0,1-1 0 0 0,0 1 0 0 0,1 0 1 0 0,-1 0-1 0 0,1 0 0 0 0,0 0 0 0 0,0 0 1 0 0,0 0-1 0 0,1 0 0 0 0,0 0 0 0 0,0 1 0 0 0,0 0 1 0 0,0-1-1 0 0,1 1 0 0 0,0 0 0 0 0,0 1 1 0 0,0-1-1 0 0,0 1 0 0 0,8-5 0 0 0,13-9-275 0 0,0 2-1 0 0,41-17 1 0 0,-21 10-3 0 0,-34 17-581 0 0,0 1 0 0 0,0 1 1 0 0,0 0-1 0 0,1 0 0 0 0,-1 1 0 0 0,20-1 0 0 0,-2-1-2038 0 0,-6 0-119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00.974"/>
    </inkml:context>
    <inkml:brush xml:id="br0">
      <inkml:brushProperty name="width" value="0.035" units="cm"/>
      <inkml:brushProperty name="height" value="0.035" units="cm"/>
      <inkml:brushProperty name="color" value="#E71224"/>
    </inkml:brush>
  </inkml:definitions>
  <inkml:trace contextRef="#ctx0" brushRef="#br0">43 35 1372 0 0,'0'0'13577'0'0,"-7"-6"-13277"0"0,-21-16-320 0 0,21 16-244 0 0,7 16-744 0 0,0 455 3941 0 0,0-432-2919 0 0,2-1 0 0 0,1 0 0 0 0,1 0 0 0 0,2 0 1 0 0,1 0-1 0 0,22 58 0 0 0,-25-80-30 0 0,0 1-7 0 0,0-1 0 0 0,1 0 0 0 0,0 0 0 0 0,1 0 0 0 0,9 10 1 0 0,3 4-83 0 0,-13-17 55 0 0,0 1 1 0 0,1-1-1 0 0,-1-1 1 0 0,1 1 0 0 0,1-1-1 0 0,-1 0 1 0 0,1 0-1 0 0,0 0 1 0 0,1-1 0 0 0,-1 0-1 0 0,1-1 1 0 0,0 0-1 0 0,0 0 1 0 0,0-1 0 0 0,12 4-1 0 0,-9-5 84 0 0,0 0 0 0 0,0-1-1 0 0,-1 0 1 0 0,1-1 0 0 0,0 0 0 0 0,0 0 0 0 0,0-2-1 0 0,21-4 1 0 0,-29 5-6 0 0,0 0 0 0 0,1 0 0 0 0,-1 0 0 0 0,0-1 0 0 0,0 1 0 0 0,1-1 0 0 0,-1 0 0 0 0,-1 0 0 0 0,1 0 0 0 0,0 0 0 0 0,0-1 0 0 0,-1 1 0 0 0,0-1 0 0 0,1 0 0 0 0,-1 1 0 0 0,0-1 0 0 0,0 0 0 0 0,0 0 0 0 0,-1-1 0 0 0,1 1 0 0 0,-1 0 0 0 0,0 0 0 0 0,0-1 0 0 0,0 1 0 0 0,0-1 0 0 0,0 1 0 0 0,-1-1 0 0 0,1 1 0 0 0,-1-7 0 0 0,0-1-90 0 0,0 0-1 0 0,0 0 0 0 0,-1 1 1 0 0,-1-1-1 0 0,1 0 1 0 0,-2 0-1 0 0,0 1 0 0 0,0-1 1 0 0,-1 1-1 0 0,0 0 1 0 0,0 0-1 0 0,-1 0 0 0 0,-1 1 1 0 0,0 0-1 0 0,0 0 1 0 0,0 0-1 0 0,-13-12 0 0 0,10 12-40 0 0,0-1-1 0 0,-1 2 0 0 0,0-1 0 0 0,0 1 1 0 0,-1 1-1 0 0,0 0 0 0 0,0 0 0 0 0,-1 1 1 0 0,0 0-1 0 0,0 1 0 0 0,0 1 0 0 0,-1 0 1 0 0,1 0-1 0 0,-1 2 0 0 0,0-1 0 0 0,0 2 1 0 0,-17-1-1 0 0,29 2-600 0 0,11 0-10670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01.566"/>
    </inkml:context>
    <inkml:brush xml:id="br0">
      <inkml:brushProperty name="width" value="0.035" units="cm"/>
      <inkml:brushProperty name="height" value="0.035" units="cm"/>
      <inkml:brushProperty name="color" value="#E71224"/>
    </inkml:brush>
  </inkml:definitions>
  <inkml:trace contextRef="#ctx0" brushRef="#br0">210 0 3120 0 0,'0'0'8445'0'0,"-8"8"-8469"0"0,-19 18 464 0 0,1 1 1 0 0,1 2-1 0 0,2 0 1 0 0,-28 47-1 0 0,45-65-403 0 0,1-1-1 0 0,0 1 0 0 0,1 0 0 0 0,0 0 1 0 0,1 0-1 0 0,-2 13 0 0 0,-1 6-2 0 0,2-16-78 0 0,1-1 1 0 0,1 1-1 0 0,1-1 1 0 0,0 1-1 0 0,1 18 1 0 0,0-29 38 0 0,0 0 1 0 0,1 0 0 0 0,-1 0 0 0 0,1 0 0 0 0,0 0-1 0 0,0 0 1 0 0,0 0 0 0 0,1-1 0 0 0,-1 1-1 0 0,1 0 1 0 0,-1 0 0 0 0,1-1 0 0 0,0 1 0 0 0,0-1-1 0 0,0 0 1 0 0,0 0 0 0 0,1 0 0 0 0,-1 0-1 0 0,1 0 1 0 0,-1 0 0 0 0,1 0 0 0 0,-1-1 0 0 0,1 1-1 0 0,0-1 1 0 0,0 0 0 0 0,0 0 0 0 0,0 0-1 0 0,5 1 1 0 0,6 1 98 0 0,1-1 0 0 0,-1-1 0 0 0,1 0 0 0 0,-1-1-1 0 0,1-1 1 0 0,-1 0 0 0 0,0 0 0 0 0,1-2 0 0 0,-1 0 0 0 0,0 0-1 0 0,0-2 1 0 0,-1 1 0 0 0,1-2 0 0 0,-1 0 0 0 0,0 0 0 0 0,-1-2-1 0 0,1 1 1 0 0,-1-1 0 0 0,-1-1 0 0 0,0 0 0 0 0,0-1-1 0 0,0 0 1 0 0,-2-1 0 0 0,1 0 0 0 0,8-13 0 0 0,-14 15-172 0 0,0 1 0 0 0,-1-1 0 0 0,0 0 0 0 0,-1 0 0 0 0,0 0 0 0 0,0-1 0 0 0,-1 1 0 0 0,0 0 0 0 0,-1-1 1 0 0,0 1-1 0 0,0 0 0 0 0,-1-1 0 0 0,0 1 0 0 0,-1 0 0 0 0,0 0 0 0 0,0 0 0 0 0,-1 0 0 0 0,0 0 0 0 0,-1 0 0 0 0,0 1 0 0 0,0 0 0 0 0,-1 0 0 0 0,0 0 0 0 0,0 0 1 0 0,-8-7-1 0 0,-7-7-438 0 0,11 12 457 0 0,0 0 0 0 0,-1 1 0 0 0,-13-10 0 0 0,19 16-107 0 0,-1 0 0 0 0,1 1 1 0 0,0 0-1 0 0,-1 0 0 0 0,0 0 0 0 0,1 1 0 0 0,-1-1 1 0 0,0 1-1 0 0,0 0 0 0 0,0 1 0 0 0,1-1 0 0 0,-8 1 1 0 0,12 0-29 0 0,-1 0 1 0 0,0 1-1 0 0,0-1 1 0 0,1 0 0 0 0,-1 1-1 0 0,0-1 1 0 0,1 1-1 0 0,-1-1 1 0 0,0 1-1 0 0,1-1 1 0 0,-1 1-1 0 0,1 0 1 0 0,-1-1 0 0 0,1 1-1 0 0,-1 0 1 0 0,1-1-1 0 0,-1 1 1 0 0,1 0-1 0 0,0-1 1 0 0,-1 1 0 0 0,1 0-1 0 0,0 0 1 0 0,0 0-1 0 0,-1-1 1 0 0,1 1-1 0 0,0 0 1 0 0,0 0-1 0 0,0 0 1 0 0,0-1 0 0 0,0 1-1 0 0,0 0 1 0 0,0 0-1 0 0,1 0 1 0 0,-1 1-1 0 0,0-1-588 0 0,0 8-2059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01.996"/>
    </inkml:context>
    <inkml:brush xml:id="br0">
      <inkml:brushProperty name="width" value="0.035" units="cm"/>
      <inkml:brushProperty name="height" value="0.035" units="cm"/>
      <inkml:brushProperty name="color" value="#E71224"/>
    </inkml:brush>
  </inkml:definitions>
  <inkml:trace contextRef="#ctx0" brushRef="#br0">1 1 1516 0 0,'0'0'15236'0'0,"0"15"-15953"0"0,0-6 689 0 0,0 12 26 0 0,0 1 0 0 0,2 0-1 0 0,8 40 1 0 0,7 14 210 0 0,-4 1 0 0 0,4 105 0 0 0,-12 161 463 0 0,-6-235-673 0 0,-9 134 65 0 0,11-230-228 0 0,0-1 0 0 0,1 0 0 0 0,0 0 1 0 0,1 0-1 0 0,0 0 0 0 0,6 13 0 0 0,-7-18-58 0 0,-1-4 104 0 0,1 1 1 0 0,-1-1-1 0 0,1 0 1 0 0,-1 0 0 0 0,1 0-1 0 0,0-1 1 0 0,0 1-1 0 0,0 0 1 0 0,0-1-1 0 0,0 1 1 0 0,1-1-1 0 0,-1 1 1 0 0,0-1 0 0 0,1 0-1 0 0,-1 0 1 0 0,4 1-1 0 0,-4-2-113 0 0,-1 1-1 0 0,1-1 1 0 0,0 1-1 0 0,-1-1 1 0 0,1 1-1 0 0,0-1 1 0 0,0 0 0 0 0,-1 0-1 0 0,1 0 1 0 0,0 0-1 0 0,0 0 1 0 0,-1 0-1 0 0,1-1 1 0 0,0 1-1 0 0,-1 0 1 0 0,1-1-1 0 0,0 1 1 0 0,-1-1 0 0 0,1 0-1 0 0,-1 0 1 0 0,1 0-1 0 0,-1 1 1 0 0,1-1-1 0 0,-1-1 1 0 0,1 1-1 0 0,-1 0 1 0 0,0 0-1 0 0,2-2 1 0 0,16-30-3946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02.640"/>
    </inkml:context>
    <inkml:brush xml:id="br0">
      <inkml:brushProperty name="width" value="0.035" units="cm"/>
      <inkml:brushProperty name="height" value="0.035" units="cm"/>
      <inkml:brushProperty name="color" value="#E71224"/>
    </inkml:brush>
  </inkml:definitions>
  <inkml:trace contextRef="#ctx0" brushRef="#br0">301 1 1268 0 0,'0'0'9355'0'0,"-27"12"-9382"0"0,-82 38 36 0 0,98-45 46 0 0,1 1 1 0 0,0 0-1 0 0,1 0 0 0 0,-1 1 0 0 0,1 0 1 0 0,1 0-1 0 0,-1 1 0 0 0,1 0 1 0 0,1 1-1 0 0,-1 0 0 0 0,1 0 0 0 0,1 0 1 0 0,0 1-1 0 0,0 0 0 0 0,1 0 1 0 0,0 1-1 0 0,1-1 0 0 0,-6 23 0 0 0,7-25-77 0 0,0 3-2 0 0,0-1 0 0 0,1 1-1 0 0,0 0 1 0 0,0 0 0 0 0,1 0 0 0 0,1 0 0 0 0,0 0-1 0 0,0 0 1 0 0,4 22 0 0 0,-3-31 32 0 0,1 1 0 0 0,-1-1 0 0 0,0 0 0 0 0,1 1 0 0 0,-1-1 1 0 0,1 0-1 0 0,-1 0 0 0 0,1 0 0 0 0,0 0 0 0 0,0 0 0 0 0,0-1 0 0 0,0 1 0 0 0,0 0 0 0 0,1-1 0 0 0,-1 0 0 0 0,0 1 0 0 0,1-1 0 0 0,-1 0 1 0 0,1 0-1 0 0,-1 0 0 0 0,1-1 0 0 0,0 1 0 0 0,5 0 0 0 0,8 1 173 0 0,0 0 0 0 0,30-2 1 0 0,-29 0-85 0 0,-6-1-30 0 0,0 0 0 0 0,-1-1 0 0 0,1 0-1 0 0,0 0 1 0 0,-1-1 0 0 0,1-1-1 0 0,-1 0 1 0 0,0 0 0 0 0,0-1-1 0 0,17-11 1 0 0,-8 2 52 0 0,0 0 1 0 0,0-1-1 0 0,31-35 1 0 0,-47 44-89 0 0,1 0 0 0 0,-1 0 1 0 0,-1 0-1 0 0,1-1 0 0 0,-1 1 1 0 0,0-1-1 0 0,0 0 0 0 0,-1 0 0 0 0,0 1 1 0 0,0-1-1 0 0,-1 0 0 0 0,1 0 0 0 0,-1 0 1 0 0,-1 0-1 0 0,0 0 0 0 0,0 0 0 0 0,0 0 1 0 0,-1 0-1 0 0,-3-9 0 0 0,0 5 2 0 0,0-1-1 0 0,-1 2 1 0 0,0-1-1 0 0,-13-17 1 0 0,16 24 250 0 0,3 4-368 0 0,1 13-310 0 0,1-8 434 0 0,-1 0 1 0 0,1-1-1 0 0,0 1 0 0 0,0 0 0 0 0,0-1 0 0 0,1 0 1 0 0,0 1-1 0 0,-1-1 0 0 0,2 0 0 0 0,-1 0 0 0 0,0-1 0 0 0,1 1 1 0 0,0-1-1 0 0,4 4 0 0 0,13 15 63 0 0,-6-8-56 0 0,0-1 0 0 0,1 0 0 0 0,0-1 0 0 0,34 17-1 0 0,-37-21-38 0 0,28 15-291 0 0,20 13-1719 0 0,-25-6-2162 0 0,-25-22 897 0 0,-1-3-1179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03.358"/>
    </inkml:context>
    <inkml:brush xml:id="br0">
      <inkml:brushProperty name="width" value="0.035" units="cm"/>
      <inkml:brushProperty name="height" value="0.035" units="cm"/>
      <inkml:brushProperty name="color" value="#E71224"/>
    </inkml:brush>
  </inkml:definitions>
  <inkml:trace contextRef="#ctx0" brushRef="#br0">0 0 5749 0 0,'0'0'11287'0'0,"0"52"-11631"0"0,0 777 2691 0 0,0-827-2635 0 0,0-21-6221 0 0,0 12-133 0 0,0 3 2374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03.993"/>
    </inkml:context>
    <inkml:brush xml:id="br0">
      <inkml:brushProperty name="width" value="0.035" units="cm"/>
      <inkml:brushProperty name="height" value="0.035" units="cm"/>
      <inkml:brushProperty name="color" value="#E71224"/>
    </inkml:brush>
  </inkml:definitions>
  <inkml:trace contextRef="#ctx0" brushRef="#br0">118 27 6253 0 0,'0'0'7736'0'0,"12"-26"-7160"0"0,-9 26-291 0 0,-6 5-664 0 0,-11 21-154 0 0,9-13 523 0 0,2-6-33 0 0,1 0 1 0 0,-1 0 0 0 0,1 0 0 0 0,1 0 0 0 0,-1 1 0 0 0,0 11 0 0 0,2-18-20 0 0,22-15 421 0 0,-17 9-239 0 0,1 0-36 0 0,-1-1 1 0 0,0 1-1 0 0,0-1 1 0 0,0 0 0 0 0,4-8-1 0 0,-9 13-81 0 0,1 0-1 0 0,-1 0 0 0 0,1 0 1 0 0,-1 0-1 0 0,0 0 1 0 0,1 0-1 0 0,-1 0 1 0 0,0 0-1 0 0,0 0 0 0 0,0 0 1 0 0,0 0-1 0 0,0 0 1 0 0,0 0-1 0 0,0 0 1 0 0,0 0-1 0 0,0 0 0 0 0,0 0 1 0 0,-1 0-1 0 0,1 0 1 0 0,0 0-1 0 0,-1 0 1 0 0,1 0-1 0 0,-1 0 0 0 0,1 0 1 0 0,-1 0-1 0 0,0 0 1 0 0,1 1-1 0 0,-1-1 1 0 0,0 0-1 0 0,1 0 0 0 0,-1 1 1 0 0,0-1-1 0 0,0 0 1 0 0,0 1-1 0 0,1-1 1 0 0,-1 1-1 0 0,0-1 0 0 0,0 1 1 0 0,0-1-1 0 0,0 1 1 0 0,0 0-1 0 0,0-1 1 0 0,-1 1-1 0 0,-2-2-42 0 0,0 0-1 0 0,0 1 1 0 0,0-1 0 0 0,0 1 0 0 0,0 0-1 0 0,0 1 1 0 0,-1-1 0 0 0,1 1-1 0 0,0-1 1 0 0,0 1 0 0 0,-1 0 0 0 0,1 1-1 0 0,0-1 1 0 0,0 1 0 0 0,0 0-1 0 0,-1 0 1 0 0,1 0 0 0 0,-6 3 0 0 0,6-1 36 0 0,0-1 0 0 0,1 1 0 0 0,-1 0 0 0 0,1 1 1 0 0,0-1-1 0 0,0 0 0 0 0,0 1 0 0 0,0 0 0 0 0,1 0 1 0 0,-1 0-1 0 0,1 0 0 0 0,0 0 0 0 0,0 0 0 0 0,1 0 1 0 0,-1 1-1 0 0,0 5 0 0 0,0-4-7 0 0,0-1-44 0 0,1 1 1 0 0,-1 1-1 0 0,1-1 1 0 0,0 0-1 0 0,1 0 0 0 0,-1 7 1 0 0,1-12 60 0 0,1 0 1 0 0,-1 0-1 0 0,0 1 0 0 0,0-1 1 0 0,1 0-1 0 0,-1 0 0 0 0,1 0 1 0 0,-1 1-1 0 0,1-1 0 0 0,-1 0 1 0 0,1 0-1 0 0,0 0 0 0 0,-1 0 1 0 0,1 0-1 0 0,0 0 0 0 0,0 0 1 0 0,0 0-1 0 0,0-1 0 0 0,0 1 1 0 0,0 0-1 0 0,0 0 0 0 0,0-1 1 0 0,0 1-1 0 0,0-1 0 0 0,0 1 1 0 0,1-1-1 0 0,-1 1 0 0 0,0-1 1 0 0,0 0-1 0 0,0 1 0 0 0,1-1 1 0 0,-1 0-1 0 0,0 0 0 0 0,0 0 1 0 0,1 0-1 0 0,1 0 0 0 0,3 0 78 0 0,-1 0 0 0 0,0-1 0 0 0,0 1 0 0 0,0-1-1 0 0,0 0 1 0 0,0 0 0 0 0,0 0 0 0 0,0-1 0 0 0,-1 0 0 0 0,1 0-1 0 0,0 0 1 0 0,-1-1 0 0 0,7-3 0 0 0,-9 3-75 0 0,1 0 1 0 0,0 1-1 0 0,-1-1 0 0 0,1 0 1 0 0,-1 0-1 0 0,0 0 0 0 0,0-1 1 0 0,0 1-1 0 0,-1 0 0 0 0,1-1 1 0 0,-1 1-1 0 0,0-1 0 0 0,0 0 0 0 0,0 1 1 0 0,0-1-1 0 0,-1 0 0 0 0,1 0 1 0 0,-1 1-1 0 0,0-6 0 0 0,0 8-89 0 0,-1 0-1 0 0,1 0 1 0 0,-1 0-1 0 0,1 1 1 0 0,-1-1-1 0 0,1 0 1 0 0,-1 0-1 0 0,1 0 1 0 0,-1 0-1 0 0,0 0 1 0 0,1 1-1 0 0,-1-1 1 0 0,0 0-1 0 0,0 1 1 0 0,1-1-1 0 0,-1 0 1 0 0,0 1-1 0 0,0-1 1 0 0,0 1-1 0 0,0 0 1 0 0,0-1-1 0 0,0 1 1 0 0,0 0-1 0 0,0-1 0 0 0,0 1 1 0 0,0 0-1 0 0,-1 0 1 0 0,-27-4-8681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05.132"/>
    </inkml:context>
    <inkml:brush xml:id="br0">
      <inkml:brushProperty name="width" value="0.035" units="cm"/>
      <inkml:brushProperty name="height" value="0.035" units="cm"/>
      <inkml:brushProperty name="color" value="#E71224"/>
    </inkml:brush>
  </inkml:definitions>
  <inkml:trace contextRef="#ctx0" brushRef="#br0">0 0 136 0 0,'0'0'11421'0'0,"0"31"-10892"0"0,0 341 2192 0 0,11-190-2277 0 0,-11-136-370 0 0,-1-6-65 0 0,1 0 1 0 0,10 59-1 0 0,-8-84-7 0 0,-1 0-1 0 0,0 1 1 0 0,-3 17 0 0 0,2-2 7 0 0,0-29-84 0 0,0 0 0 0 0,1 0 0 0 0,-1 0 0 0 0,1-1 0 0 0,0 1 0 0 0,-1 0 0 0 0,1 0 0 0 0,0-1-1 0 0,0 1 1 0 0,0-1 0 0 0,0 1 0 0 0,0-1 0 0 0,1 1 0 0 0,-1-1 0 0 0,0 0 0 0 0,1 1 0 0 0,-1-1 0 0 0,1 0-1 0 0,-1 0 1 0 0,4 1 0 0 0,-4-1-132 0 0,0 0 0 0 0,0-1 0 0 0,0 0 0 0 0,0 1 0 0 0,0-1 0 0 0,0 1 0 0 0,0-1 0 0 0,0 0 0 0 0,0 0 0 0 0,0 0 0 0 0,0 0 0 0 0,1 1 0 0 0,-1-2-1 0 0,0 1 1 0 0,0 0 0 0 0,0 0 0 0 0,0 0 0 0 0,0 0 0 0 0,0-1 0 0 0,0 1 0 0 0,0 0 0 0 0,0-1 0 0 0,0 1 0 0 0,0-1 0 0 0,0 1 0 0 0,0-1 0 0 0,0 0 0 0 0,0 1 0 0 0,0-1 0 0 0,0 0 0 0 0,-1 0 0 0 0,1 1 0 0 0,0-1-1 0 0,0 0 1 0 0,-1 0 0 0 0,1 0 0 0 0,-1 0 0 0 0,2-1 0 0 0,-1-10-3806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06.438"/>
    </inkml:context>
    <inkml:brush xml:id="br0">
      <inkml:brushProperty name="width" value="0.035" units="cm"/>
      <inkml:brushProperty name="height" value="0.035" units="cm"/>
      <inkml:brushProperty name="color" value="#E71224"/>
    </inkml:brush>
  </inkml:definitions>
  <inkml:trace contextRef="#ctx0" brushRef="#br0">46 0 3348 0 0,'0'0'7554'0'0,"-7"25"-7054"0"0,-21 85 48 0 0,24-94-399 0 0,2 0 0 0 0,0 1 0 0 0,0-1 0 0 0,2 0-1 0 0,0 1 1 0 0,1-1 0 0 0,0 1 0 0 0,6 23 0 0 0,-1-8 156 0 0,3 2 7 0 0,-7-28-275 0 0,0 0 0 0 0,0 0 0 0 0,-1 0 0 0 0,1 0 0 0 0,-2 1-1 0 0,1 6 1 0 0,-1 472 579 0 0,-10-424-947 0 0,-1 44-2156 0 0,11-90 877 0 0,0-5-2698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05.823"/>
    </inkml:context>
    <inkml:brush xml:id="br0">
      <inkml:brushProperty name="width" value="0.035" units="cm"/>
      <inkml:brushProperty name="height" value="0.035" units="cm"/>
      <inkml:brushProperty name="color" value="#E71224"/>
    </inkml:brush>
  </inkml:definitions>
  <inkml:trace contextRef="#ctx0" brushRef="#br0">75 118 3348 0 0,'0'0'10524'0'0,"-13"8"-10947"0"0,12-7 416 0 0,0 1-1 0 0,0-1 0 0 0,1 0 0 0 0,-1 0 1 0 0,0 1-1 0 0,0-1 0 0 0,1 0 0 0 0,-1 1 1 0 0,1-1-1 0 0,-1 1 0 0 0,1-1 1 0 0,-1 0-1 0 0,1 1 0 0 0,0-1 0 0 0,0 1 1 0 0,0-1-1 0 0,0 1 0 0 0,0-1 1 0 0,0 1-1 0 0,0-1 0 0 0,0 1 0 0 0,1-1 1 0 0,-1 1-1 0 0,1-1 0 0 0,0 3 0 0 0,1-3 19 0 0,-1 1-1 0 0,1-1 0 0 0,0 0 0 0 0,-1 0 0 0 0,1 0 0 0 0,0 0 0 0 0,0 0 1 0 0,0 0-1 0 0,0-1 0 0 0,-1 1 0 0 0,1-1 0 0 0,0 1 0 0 0,0-1 1 0 0,0 0-1 0 0,1 1 0 0 0,-1-1 0 0 0,0 0 0 0 0,2-1 0 0 0,1 1 62 0 0,0 0 0 0 0,0 0 0 0 0,0-1 0 0 0,0 0 0 0 0,0 0 0 0 0,0 0 0 0 0,0-1 0 0 0,0 1 0 0 0,-1-1 0 0 0,1-1 0 0 0,-1 1 0 0 0,1 0 0 0 0,-1-1 0 0 0,0 0 0 0 0,0 0 0 0 0,0 0 0 0 0,0-1 0 0 0,-1 1 0 0 0,1-1 0 0 0,-1 0 0 0 0,0 0 0 0 0,0 0 0 0 0,0 0 0 0 0,-1-1 0 0 0,1 1 0 0 0,-1-1 0 0 0,0 1 0 0 0,-1-1 0 0 0,1 0 0 0 0,-1 0 0 0 0,0 0 0 0 0,0 0 0 0 0,0 0 0 0 0,-1 0 0 0 0,1-5 0 0 0,-2 9-49 0 0,1-1 1 0 0,0 0 0 0 0,0 1-1 0 0,-1-1 1 0 0,1 0 0 0 0,0 1-1 0 0,-1-1 1 0 0,0 1-1 0 0,1-1 1 0 0,-1 1 0 0 0,0-1-1 0 0,0 1 1 0 0,0-1 0 0 0,0 1-1 0 0,0 0 1 0 0,0 0-1 0 0,0-1 1 0 0,0 1 0 0 0,-1 0-1 0 0,1 0 1 0 0,-2-1-1 0 0,-1 0-19 0 0,0 0-1 0 0,0 0 0 0 0,-1 0 0 0 0,1 0 1 0 0,0 1-1 0 0,-1 0 0 0 0,1 0 0 0 0,-5-1 0 0 0,3 1-38 0 0,0 0 0 0 0,1 1-1 0 0,-1 0 1 0 0,1 0 0 0 0,-1 0-1 0 0,1 0 1 0 0,-1 1 0 0 0,1 0-1 0 0,-1 0 1 0 0,1 1 0 0 0,-1-1-1 0 0,1 1 1 0 0,-8 5 0 0 0,7-4-20 0 0,1 2 1 0 0,0-1 0 0 0,0 1-1 0 0,1-1 1 0 0,-1 2 0 0 0,1-1-1 0 0,0 0 1 0 0,0 1 0 0 0,1-1-1 0 0,0 1 1 0 0,0 0 0 0 0,0 0-1 0 0,1 1 1 0 0,-1-1-1 0 0,2 0 1 0 0,-1 1 0 0 0,1-1-1 0 0,0 1 1 0 0,0 0 0 0 0,0 7-1 0 0,5-14 130 0 0,0 1 0 0 0,0-1-1 0 0,0 0 1 0 0,0-1-1 0 0,-1 1 1 0 0,1-1-1 0 0,7-2 1 0 0,-8 3 37 0 0,4-4-113 0 0,-1 1-1 0 0,1-1 1 0 0,-1 0-1 0 0,0-1 1 0 0,0 0 0 0 0,-1 0-1 0 0,1 0 1 0 0,-1 0-1 0 0,0-1 1 0 0,0 0-1 0 0,-1 0 1 0 0,0 0 0 0 0,0-1-1 0 0,0 0 1 0 0,-1 1-1 0 0,0-1 1 0 0,0 0-1 0 0,-1 0 1 0 0,0-1 0 0 0,0 1-1 0 0,0-8 1 0 0,-2 14-22 0 0,-1 0 1 0 0,1 0 0 0 0,-1 1-1 0 0,0-1 1 0 0,1 0 0 0 0,-1 0-1 0 0,0 1 1 0 0,0-1-1 0 0,0 1 1 0 0,1-1 0 0 0,-1 1-1 0 0,0-1 1 0 0,0 1 0 0 0,0-1-1 0 0,0 1 1 0 0,0 0-1 0 0,0-1 1 0 0,0 1 0 0 0,0 0-1 0 0,0 0 1 0 0,0 0 0 0 0,0 0-1 0 0,0 0 1 0 0,0 0-1 0 0,0 0 1 0 0,0 0 0 0 0,0 0-1 0 0,0 0 1 0 0,0 1 0 0 0,-1-1-1 0 0,-2 1-89 0 0,1-1-1 0 0,0 0 1 0 0,0 1-1 0 0,0 0 1 0 0,0 0-1 0 0,-1 0 0 0 0,1 0 1 0 0,0 0-1 0 0,-3 2 1 0 0,2 1-118 0 0,1-1 1 0 0,0 1-1 0 0,0-1 0 0 0,1 1 1 0 0,-1 0-1 0 0,1 0 1 0 0,0 0-1 0 0,0 0 0 0 0,0 1 1 0 0,1-1-1 0 0,-1 0 0 0 0,1 1 1 0 0,0-1-1 0 0,0 1 1 0 0,1-1-1 0 0,-1 1 0 0 0,1-1 1 0 0,0 1-1 0 0,1 5 1 0 0,-1-9 74 0 0,0-1 1 0 0,1 1 0 0 0,-1 0 0 0 0,0 0 0 0 0,1-1-1 0 0,-1 1 1 0 0,0 0 0 0 0,1-1 0 0 0,-1 1 0 0 0,1 0 0 0 0,-1-1-1 0 0,1 1 1 0 0,0-1 0 0 0,-1 1 0 0 0,1-1 0 0 0,-1 1 0 0 0,1-1-1 0 0,0 1 1 0 0,0-1 0 0 0,-1 0 0 0 0,1 1 0 0 0,0-1 0 0 0,0 0-1 0 0,-1 0 1 0 0,1 1 0 0 0,0-1 0 0 0,0 0 0 0 0,-1 0 0 0 0,1 0-1 0 0,0 0 1 0 0,0 0 0 0 0,0 0 0 0 0,-1 0 0 0 0,1 0-1 0 0,0-1 1 0 0,0 1 0 0 0,1 0 0 0 0,15 0-2895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07.320"/>
    </inkml:context>
    <inkml:brush xml:id="br0">
      <inkml:brushProperty name="width" value="0.035" units="cm"/>
      <inkml:brushProperty name="height" value="0.035" units="cm"/>
      <inkml:brushProperty name="color" value="#E71224"/>
    </inkml:brush>
  </inkml:definitions>
  <inkml:trace contextRef="#ctx0" brushRef="#br0">1 23 6405 0 0,'0'0'6416'0'0,"2"7"-7066"0"0,5 19 599 0 0,-7-25 72 0 0,0 0-1 0 0,0 0 1 0 0,0 1-1 0 0,1-1 1 0 0,-1 0-1 0 0,0 0 0 0 0,1 0 1 0 0,-1 0-1 0 0,1 0 1 0 0,-1 0-1 0 0,1 0 1 0 0,0 0-1 0 0,-1 0 0 0 0,1 0 1 0 0,0 0-1 0 0,0 0 1 0 0,-1 0-1 0 0,1 0 1 0 0,0-1-1 0 0,0 1 0 0 0,0 0 1 0 0,0-1-1 0 0,0 1 1 0 0,0-1-1 0 0,0 1 1 0 0,1-1-1 0 0,-1 1 1 0 0,0-1-1 0 0,0 0 0 0 0,0 1 1 0 0,0-1-1 0 0,1 0 1 0 0,-1 0-1 0 0,0 0 1 0 0,0 0-1 0 0,0 0 0 0 0,0 0 1 0 0,1 0-1 0 0,-1-1 1 0 0,0 1-1 0 0,0 0 1 0 0,0-1-1 0 0,0 1 0 0 0,0 0 1 0 0,1-1-1 0 0,-1 0 1 0 0,0 1-1 0 0,1-2 1 0 0,2 0 118 0 0,0-1 1 0 0,0 0-1 0 0,-1 1 1 0 0,1-1-1 0 0,-1 0 1 0 0,0-1-1 0 0,1 1 1 0 0,-2 0-1 0 0,1-1 1 0 0,4-6-1 0 0,-6-23 688 0 0,-1 32-727 0 0,-1 1-42 0 0,-1 1-84 0 0,0-1 0 0 0,0 1-1 0 0,0 0 1 0 0,1 0 0 0 0,-1 0 0 0 0,1 0-1 0 0,-1 0 1 0 0,0 1 0 0 0,1-1-1 0 0,0 0 1 0 0,-1 1 0 0 0,1-1-1 0 0,0 1 1 0 0,0-1 0 0 0,0 1-1 0 0,0-1 1 0 0,0 1 0 0 0,-1 3-1 0 0,-1-1-33 0 0,-1 2 23 0 0,-1 0 0 0 0,0 1 1 0 0,1-1-1 0 0,1 1 1 0 0,-1 0-1 0 0,1 0 0 0 0,0 1 1 0 0,1-1-1 0 0,-1 1 0 0 0,1-1 1 0 0,1 1-1 0 0,0 0 1 0 0,0 0-1 0 0,0 10 0 0 0,2-18 38 0 0,-1 1-1 0 0,1 0 0 0 0,0 0 1 0 0,-1 0-1 0 0,1-1 0 0 0,0 1 0 0 0,0 0 1 0 0,0-1-1 0 0,0 1 0 0 0,0-1 1 0 0,0 1-1 0 0,0-1 0 0 0,-1 1 1 0 0,1-1-1 0 0,1 0 0 0 0,-1 1 0 0 0,0-1 1 0 0,0 0-1 0 0,0 0 0 0 0,0 0 1 0 0,0 0-1 0 0,0 0 0 0 0,0 0 0 0 0,0 0 1 0 0,0 0-1 0 0,0 0 0 0 0,2-1 1 0 0,34-5 697 0 0,-29 3-686 0 0,0-1-1 0 0,0 0 1 0 0,-1 0 0 0 0,0-1-1 0 0,0 0 1 0 0,0 0 0 0 0,0-1-1 0 0,6-7 1 0 0,-10 9-21 0 0,1 0 0 0 0,-1 0 1 0 0,0 0-1 0 0,0 0 0 0 0,-1 0 1 0 0,0-1-1 0 0,1 1 0 0 0,-1-1 1 0 0,-1 0-1 0 0,1 0 0 0 0,-1 0 1 0 0,0 0-1 0 0,0 0 0 0 0,1-9 1 0 0,-2 12-9 0 0,-1 1 0 0 0,1 0 1 0 0,0-1-1 0 0,-1 1 0 0 0,1 0 1 0 0,-1 0-1 0 0,1-1 0 0 0,-1 1 1 0 0,1 0-1 0 0,-1 0 0 0 0,0 0 1 0 0,0 0-1 0 0,0 0 0 0 0,1 0 1 0 0,-1 0-1 0 0,0 0 0 0 0,0 0 1 0 0,0 0-1 0 0,-1 1 0 0 0,1-1 1 0 0,0 0-1 0 0,0 1 0 0 0,0-1 0 0 0,0 1 1 0 0,-1-1-1 0 0,1 1 0 0 0,0-1 1 0 0,0 1-1 0 0,-1 0 0 0 0,1 0 1 0 0,0 0-1 0 0,-1-1 0 0 0,1 1 1 0 0,0 1-1 0 0,-1-1 0 0 0,1 0 1 0 0,-2 0-1 0 0,0 0-26 0 0,0 0-1 0 0,0 1 1 0 0,1-1-1 0 0,-1 0 1 0 0,0 1-1 0 0,0 0 1 0 0,0 0-1 0 0,0-1 1 0 0,1 2 0 0 0,-1-1-1 0 0,0 0 1 0 0,1 1-1 0 0,-1-1 1 0 0,1 1-1 0 0,-4 2 1 0 0,0 4 54 0 0,0 0 1 0 0,0 1-1 0 0,1-1 1 0 0,0 1-1 0 0,1 0 1 0 0,0 1-1 0 0,0-1 1 0 0,1 1-1 0 0,0-1 1 0 0,1 1-1 0 0,0 0 1 0 0,1 0-1 0 0,0 0 0 0 0,0 15 1 0 0,1-24 1 0 0,1 0 1 0 0,-1 0-1 0 0,1 0 0 0 0,-1 0 0 0 0,1 0 1 0 0,-1 0-1 0 0,1 0 0 0 0,0 0 1 0 0,0 0-1 0 0,-1 0 0 0 0,1 0 0 0 0,0 0 1 0 0,0 0-1 0 0,0-1 0 0 0,0 1 1 0 0,0 0-1 0 0,0-1 0 0 0,0 1 0 0 0,0-1 1 0 0,0 1-1 0 0,0-1 0 0 0,0 1 1 0 0,1-1-1 0 0,-1 0 0 0 0,0 1 1 0 0,0-1-1 0 0,0 0 0 0 0,1 0 0 0 0,-1 0 1 0 0,0 0-1 0 0,0 0 0 0 0,0 0 1 0 0,1-1-1 0 0,-1 1 0 0 0,0 0 0 0 0,0-1 1 0 0,1 1-1 0 0,2-1 73 0 0,0 1 0 0 0,-1-1-1 0 0,1 0 1 0 0,0 1 0 0 0,-1-2 0 0 0,1 1-1 0 0,-1 0 1 0 0,0-1 0 0 0,1 1 0 0 0,-1-1-1 0 0,6-4 1 0 0,-5 1-76 0 0,0 0 0 0 0,0-1-1 0 0,-1 1 1 0 0,1-1 0 0 0,-1 0 0 0 0,0 0 0 0 0,-1 0-1 0 0,1 0 1 0 0,-1 0 0 0 0,-1-1 0 0 0,1 1-1 0 0,-1-1 1 0 0,1-11 0 0 0,-2 15-29 0 0,0 1 1 0 0,-1 0-1 0 0,1 0 1 0 0,0-1-1 0 0,-1 1 1 0 0,0 0-1 0 0,1 0 1 0 0,-1 0 0 0 0,0 0-1 0 0,0 0 1 0 0,0 0-1 0 0,0 0 1 0 0,-1 0-1 0 0,1 0 1 0 0,0 0-1 0 0,-4-2 1 0 0,2 2-10 0 0,1 0 1 0 0,-1 0 0 0 0,0 1 0 0 0,0-1 0 0 0,0 1 0 0 0,0 0 0 0 0,0 0-1 0 0,-1 0 1 0 0,1 0 0 0 0,0 0 0 0 0,0 1 0 0 0,-1-1 0 0 0,1 1 0 0 0,-5 0-1 0 0,5 1-1 0 0,0-1 0 0 0,0 0 0 0 0,0 1 0 0 0,0 0 0 0 0,0 0 0 0 0,1 0 0 0 0,-1 0 0 0 0,0 0 0 0 0,1 0 0 0 0,-1 1 0 0 0,0 0 0 0 0,1-1 0 0 0,0 1 0 0 0,-1 0 0 0 0,1 0 0 0 0,0 0 0 0 0,0 0 0 0 0,0 0 0 0 0,0 1 0 0 0,1-1 0 0 0,-3 4 0 0 0,-2 5 2 0 0,0 0 1 0 0,1 0 0 0 0,-6 18 0 0 0,10-26 9 0 0,-2 34-14 0 0,4-23-102 0 0,1-13 128 0 0,1 0 0 0 0,-1 0 0 0 0,0 0 0 0 0,1-1 1 0 0,-1 1-1 0 0,1 0 0 0 0,-1-1 0 0 0,1 0 0 0 0,-1 1 0 0 0,1-1 1 0 0,-1 0-1 0 0,1 0 0 0 0,-1-1 0 0 0,3 0 0 0 0,-2 1-88 0 0,0 0-202 0 0,0 0 0 0 0,0 0 0 0 0,0 0 0 0 0,0-1 0 0 0,0 0 0 0 0,0 1 0 0 0,0-1 0 0 0,0 0 0 0 0,-1 0-1 0 0,1-1 1 0 0,0 1 0 0 0,-1 0 0 0 0,1-1 0 0 0,-1 0 0 0 0,1 0 0 0 0,-1 1 0 0 0,0-1 0 0 0,3-3 0 0 0,5-14-3466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8.819"/>
    </inkml:context>
    <inkml:brush xml:id="br0">
      <inkml:brushProperty name="width" value="0.035" units="cm"/>
      <inkml:brushProperty name="height" value="0.035" units="cm"/>
      <inkml:brushProperty name="color" value="#E71224"/>
    </inkml:brush>
  </inkml:definitions>
  <inkml:trace contextRef="#ctx0" brushRef="#br0">1331 281 368 0 0,'0'0'3614'0'0,"-8"-26"-3126"0"0,-46-118 428 0 0,51 127-366 0 0,3 15-524 0 0,0 1 0 0 0,0 0-1 0 0,0 0 1 0 0,0 0 0 0 0,0 0 0 0 0,0-1 0 0 0,-1 1 0 0 0,1 0-1 0 0,-1 0 1 0 0,1 0 0 0 0,0 0 0 0 0,-1 0 0 0 0,0 0 0 0 0,1 0-1 0 0,-1 0 1 0 0,0 0 0 0 0,1 0 0 0 0,-1 0 0 0 0,-1 0 0 0 0,0-2 22 0 0,1 0 1 0 0,-1 0-1 0 0,1 0 0 0 0,0 0 1 0 0,-1 0-1 0 0,2 0 1 0 0,-1 0-1 0 0,0 0 1 0 0,0 0-1 0 0,1 0 1 0 0,0-1-1 0 0,0 1 1 0 0,0 0-1 0 0,0 0 1 0 0,0-1-1 0 0,1-2 0 0 0,-1-9 81 0 0,0 14 511 0 0,-33 1 4732 0 0,19 1-5296 0 0,0 1-1 0 0,1 0 1 0 0,-1 0 0 0 0,1 1 0 0 0,0 1 0 0 0,0 0 0 0 0,-14 7 0 0 0,-91 50-21 0 0,72-36 175 0 0,12-7-155 0 0,-58 31 426 0 0,-109 76-1 0 0,156-90-486 0 0,1 2 0 0 0,2 2 0 0 0,2 2 0 0 0,-67 87 0 0 0,74-83 17 0 0,1 1 0 0 0,3 2-1 0 0,1 1 1 0 0,-21 56 0 0 0,15-18 14 0 0,3 2 0 0 0,5 1 1 0 0,-19 117-1 0 0,37-145 40 0 0,3 0 0 0 0,2 0 0 0 0,10 105 0 0 0,-1-123-34 0 0,2-1-1 0 0,2 0 0 0 0,2 0 1 0 0,22 52-1 0 0,83 155 160 0 0,-28-90-10 0 0,-76-138-194 0 0,1 0 0 0 0,26 30 0 0 0,-3-3 2 0 0,7 5 40 0 0,2-2 1 0 0,97 85 0 0 0,-26-27 206 0 0,7-3 59 0 0,-46-44-121 0 0,85 66 137 0 0,-139-113-265 0 0,1-1 1 0 0,0-1 0 0 0,1-1 0 0 0,0-2 0 0 0,33 10-1 0 0,-24-10 37 0 0,1-3 0 0 0,-1 0 0 0 0,1-3-1 0 0,70 2 1 0 0,-89-7-61 0 0,7 1 14 0 0,0-1-1 0 0,0-1 0 0 0,0-1 0 0 0,-1-1 1 0 0,1-1-1 0 0,-1-1 0 0 0,29-10 0 0 0,-21 2-14 0 0,12-3 23 0 0,-1-2 0 0 0,49-29 1 0 0,136-109 134 0 0,-184 122-131 0 0,-1-3 0 0 0,72-81 0 0 0,-98 99-66 0 0,9-9 39 0 0,-2 0-1 0 0,0-2 1 0 0,-2-1-1 0 0,-2-1 1 0 0,24-49-1 0 0,-19 20 10 0 0,-1 9 6 0 0,-3 0 0 0 0,-2-1 0 0 0,22-111 1 0 0,-30 47 53 0 0,-7-121 0 0 0,-3 151-109 0 0,-4 32 31 0 0,-1 0 1 0 0,-20-84-1 0 0,6 40-5 0 0,-45-188-55 0 0,50 225 10 0 0,-3 0 0 0 0,-3 1 1 0 0,-2 1-1 0 0,-54-102 0 0 0,-32-9-103 0 0,95 150 71 0 0,-2 1 1 0 0,-24-27-1 0 0,-19-25 38 0 0,42 49-13 0 0,0 1 0 0 0,-1 1-1 0 0,-2 1 1 0 0,0 0 0 0 0,-1 1-1 0 0,-1 2 1 0 0,0 0 0 0 0,-42-25 0 0 0,20 16 12 0 0,27 16 11 0 0,-1 0 0 0 0,-1 1 1 0 0,-30-12-1 0 0,-19-1-33 0 0,-1 3 0 0 0,0 2-1 0 0,-2 4 1 0 0,-78-6 0 0 0,74 16-20 0 0,7-2-14 0 0,-1 4 0 0 0,1 2 0 0 0,-113 17-1 0 0,137-11 19 0 0,27-5-153 0 0,0 0 0 0 0,0 2 0 0 0,-18 5 0 0 0,25-7 335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9.944"/>
    </inkml:context>
    <inkml:brush xml:id="br0">
      <inkml:brushProperty name="width" value="0.035" units="cm"/>
      <inkml:brushProperty name="height" value="0.035" units="cm"/>
      <inkml:brushProperty name="color" value="#E71224"/>
    </inkml:brush>
  </inkml:definitions>
  <inkml:trace contextRef="#ctx0" brushRef="#br0">96 0 5220 0 0,'0'0'8999'0'0,"-14"14"-9149"0"0,2-3 110 0 0,6-6 34 0 0,1-1-1 0 0,-1 1 1 0 0,1 0-1 0 0,0 0 0 0 0,1 0 1 0 0,-1 1-1 0 0,1 0 1 0 0,0 0-1 0 0,0 0 0 0 0,1 0 1 0 0,0 1-1 0 0,0-1 1 0 0,0 1-1 0 0,1-1 0 0 0,0 1 1 0 0,-1 9-1 0 0,1 33 96 0 0,1 0 0 0 0,3 0 1 0 0,3-1-1 0 0,1 1 0 0 0,2-1 0 0 0,3 0 0 0 0,20 56 0 0 0,-25-77-1 0 0,0 0 0 0 0,2 41 0 0 0,4 17 21 0 0,-10-70-79 0 0,-1 0 1 0 0,0 0-1 0 0,-1 0 1 0 0,-1 15 0 0 0,-1-18-27 0 0,2-1 0 0 0,0 0 0 0 0,0 1 0 0 0,1-1 0 0 0,0 0 0 0 0,1 0 1 0 0,3 13-1 0 0,-2-15 10 0 0,-2-7-20 0 0,-1-1 0 0 0,0 0 0 0 0,0 1 0 0 0,1-1 0 0 0,-1 0 0 0 0,1 1 0 0 0,-1-1 0 0 0,1 0 0 0 0,-1 1 0 0 0,1-1 1 0 0,0 0-1 0 0,0 0 0 0 0,0 0 0 0 0,0 0 0 0 0,-1 0 0 0 0,1 0 0 0 0,1 0 0 0 0,-1 0 0 0 0,0 0 0 0 0,0 0 0 0 0,0-1 0 0 0,0 1 0 0 0,1 0 0 0 0,-1-1 0 0 0,0 1 0 0 0,0-1 0 0 0,1 1 0 0 0,-1-1 0 0 0,0 0 0 0 0,1 1 0 0 0,-1-1 0 0 0,1 0 0 0 0,-1 0 0 0 0,0 0 1 0 0,1 0-1 0 0,-1 0 0 0 0,1-1 0 0 0,1 1 0 0 0,40-3 297 0 0,-1-2-1 0 0,0-1 1 0 0,-1-3 0 0 0,45-14 0 0 0,42-9-5467 0 0,-119 30 3463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0.318"/>
    </inkml:context>
    <inkml:brush xml:id="br0">
      <inkml:brushProperty name="width" value="0.035" units="cm"/>
      <inkml:brushProperty name="height" value="0.035" units="cm"/>
      <inkml:brushProperty name="color" value="#E71224"/>
    </inkml:brush>
  </inkml:definitions>
  <inkml:trace contextRef="#ctx0" brushRef="#br0">1 1 4644 0 0,'0'0'4914'0'0,"0"8"-255"0"0,2 10-4149 0 0,1-13-478 0 0,0 0-1 0 0,-1 1 0 0 0,1 0 1 0 0,-1-1-1 0 0,0 1 1 0 0,-1 0-1 0 0,1 0 0 0 0,0 8 1 0 0,6 23 31 0 0,3 28-285 0 0,0-24-1484 0 0,-9-29 486 0 0,0 0-414 0 0,8-10-2614 0 0,-1-2 541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0.505"/>
    </inkml:context>
    <inkml:brush xml:id="br0">
      <inkml:brushProperty name="width" value="0.035" units="cm"/>
      <inkml:brushProperty name="height" value="0.035" units="cm"/>
      <inkml:brushProperty name="color" value="#E71224"/>
    </inkml:brush>
  </inkml:definitions>
  <inkml:trace contextRef="#ctx0" brushRef="#br0">11 64 10573 0 0,'0'0'6765'0'0,"-10"-64"-8318"0"0,20 69-1399 0 0,1 3 1812 0 0,0 5-56 0 0,-1 0-864 0 0,1-5-616 0 0,-1 9-293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0.973"/>
    </inkml:context>
    <inkml:brush xml:id="br0">
      <inkml:brushProperty name="width" value="0.035" units="cm"/>
      <inkml:brushProperty name="height" value="0.035" units="cm"/>
      <inkml:brushProperty name="color" value="#E71224"/>
    </inkml:brush>
  </inkml:definitions>
  <inkml:trace contextRef="#ctx0" brushRef="#br0">0 161 472 0 0,'0'0'4235'0'0,"11"25"-3628"0"0,1 1-399 0 0,-1-1 140 0 0,-1 0 0 0 0,12 43 1 0 0,-5-24 440 0 0,-7-30 1917 0 0,-10-14-2617 0 0,0 0-1 0 0,0 0 1 0 0,0 0-1 0 0,0 0 1 0 0,0 0-1 0 0,0 0 1 0 0,0 0-1 0 0,0 0 1 0 0,0 0-1 0 0,1 0 1 0 0,-1 0 0 0 0,0 0-1 0 0,0 0 1 0 0,0 0-1 0 0,0 0 1 0 0,1 1 1682 0 0,-1-1-1683 0 0,0 0 1 0 0,1 0-1 0 0,-1 0 1 0 0,0 0 0 0 0,-11-161-943 0 0,11 135 704 0 0,-1 9 156 0 0,1 0 1 0 0,1 0-1 0 0,0 0 0 0 0,6-23 0 0 0,-5 35 44 0 0,0-1 0 0 0,0 0-1 0 0,0 1 1 0 0,1-1 0 0 0,0 1 0 0 0,0 0-1 0 0,0 0 1 0 0,1 0 0 0 0,-1 0-1 0 0,1 0 1 0 0,1 1 0 0 0,-1 0-1 0 0,0 0 1 0 0,1 0 0 0 0,0 0 0 0 0,7-3-1 0 0,-9 5-43 0 0,-1 1 0 0 0,0 0 0 0 0,1 0 1 0 0,-1 0-1 0 0,1 1 0 0 0,0-1 0 0 0,-1 0 0 0 0,1 1 0 0 0,0 0 0 0 0,-1 0 0 0 0,1-1 0 0 0,0 2 0 0 0,-1-1 0 0 0,1 0 0 0 0,0 0 0 0 0,-1 1 1 0 0,1 0-1 0 0,-1-1 0 0 0,1 1 0 0 0,-1 0 0 0 0,1 0 0 0 0,-1 0 0 0 0,1 1 0 0 0,3 2 0 0 0,-3-2-4 0 0,1 1-1 0 0,-1-1 1 0 0,0 1-1 0 0,0 0 1 0 0,0 0-1 0 0,0 1 1 0 0,0-1-1 0 0,-1 1 1 0 0,0-1-1 0 0,1 1 1 0 0,-1 0-1 0 0,-1 0 1 0 0,1 0-1 0 0,1 4 1 0 0,-1-3-3 0 0,-1-1 1 0 0,1 0-1 0 0,0 0 0 0 0,0 0 1 0 0,1 0-1 0 0,-1 0 0 0 0,5 5 0 0 0,13 21 70 0 0,-9-1-46 0 0,-1 0 0 0 0,9 50 1 0 0,-16-53-503 0 0,-1 0 0 0 0,-1 0 1 0 0,-3 29-1 0 0,0 1-6113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1.434"/>
    </inkml:context>
    <inkml:brush xml:id="br0">
      <inkml:brushProperty name="width" value="0.035" units="cm"/>
      <inkml:brushProperty name="height" value="0.035" units="cm"/>
      <inkml:brushProperty name="color" value="#E71224"/>
    </inkml:brush>
  </inkml:definitions>
  <inkml:trace contextRef="#ctx0" brushRef="#br0">1 146 3284 0 0,'0'0'4043'0'0,"28"2"-3599"0"0,220 8-229 0 0,-243-10-228 0 0,0 0 0 0 0,1-1 0 0 0,-1 1-1 0 0,0-1 1 0 0,0-1 0 0 0,1 1 0 0 0,-1-1 0 0 0,0 0-1 0 0,0 0 1 0 0,-1 0 0 0 0,1-1 0 0 0,0 0 0 0 0,-1 0 0 0 0,8-6-1 0 0,-11 8-4 0 0,0-1 0 0 0,1 1 0 0 0,-1-1 0 0 0,0 0 0 0 0,0 0 0 0 0,0 1 0 0 0,0-1 0 0 0,0 0-1 0 0,0 0 1 0 0,0 0 0 0 0,-1 0 0 0 0,1 0 0 0 0,-1 0 0 0 0,0 0 0 0 0,1 0 0 0 0,-1 0 0 0 0,0-1-1 0 0,0 1 1 0 0,0 0 0 0 0,0 0 0 0 0,-1 0 0 0 0,1 0 0 0 0,-1 0 0 0 0,1 0 0 0 0,-1 0 0 0 0,0 0-1 0 0,1 0 1 0 0,-1 0 0 0 0,0 0 0 0 0,0 1 0 0 0,-1-1 0 0 0,1 0 0 0 0,0 0 0 0 0,0 1 0 0 0,-1-1 0 0 0,1 1-1 0 0,-1 0 1 0 0,0-1 0 0 0,1 1 0 0 0,-3-1 0 0 0,-1-4 84 0 0,-1 2 0 0 0,1-1 1 0 0,-1 0-1 0 0,0 1 0 0 0,-1 0 1 0 0,1 1-1 0 0,-1-1 0 0 0,1 1 0 0 0,-1 1 1 0 0,0-1-1 0 0,0 1 0 0 0,-1 0 0 0 0,1 1 1 0 0,0-1-1 0 0,0 2 0 0 0,-1-1 0 0 0,1 1 1 0 0,-1 0-1 0 0,1 0 0 0 0,0 1 0 0 0,-1 0 1 0 0,1 0-1 0 0,0 1 0 0 0,0 0 0 0 0,0 0 1 0 0,0 1-1 0 0,0 0 0 0 0,0 0 0 0 0,1 1 1 0 0,-1-1-1 0 0,1 2 0 0 0,0-1 0 0 0,0 0 1 0 0,-9 11-1 0 0,5-4 254 0 0,0 1 0 0 0,1 0 1 0 0,0 0-1 0 0,1 1 0 0 0,1 0 1 0 0,-10 23-1 0 0,13-27-240 0 0,1-1 1 0 0,0 1 0 0 0,1 1-1 0 0,0-1 1 0 0,1 0-1 0 0,0 0 1 0 0,0 1-1 0 0,1-1 1 0 0,0 1-1 0 0,1-1 1 0 0,0 0-1 0 0,3 12 1 0 0,-2-14-18 0 0,1 0-1 0 0,1 0 1 0 0,-1 0 0 0 0,1-1-1 0 0,0 1 1 0 0,1-1 0 0 0,-1 0-1 0 0,1 0 1 0 0,0-1 0 0 0,1 0-1 0 0,0 0 1 0 0,-1 0 0 0 0,1 0-1 0 0,1-1 1 0 0,-1 0 0 0 0,9 4-1 0 0,3 1 79 0 0,0 0-1 0 0,0-2 0 0 0,1 0 0 0 0,39 9 0 0 0,47 1-994 0 0,-87-15-238 0 0,0-1-1 0 0,-1-1 1 0 0,35-4-1 0 0,-27-5-1772 0 0,5-10-970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1.942"/>
    </inkml:context>
    <inkml:brush xml:id="br0">
      <inkml:brushProperty name="width" value="0.035" units="cm"/>
      <inkml:brushProperty name="height" value="0.035" units="cm"/>
      <inkml:brushProperty name="color" value="#E71224"/>
    </inkml:brush>
  </inkml:definitions>
  <inkml:trace contextRef="#ctx0" brushRef="#br0">243 1 4896 0 0,'0'0'4493'0'0,"-16"6"-4760"0"0,9-3 292 0 0,-14 5 224 0 0,1 1 1 0 0,0 0-1 0 0,0 2 1 0 0,-27 19-1 0 0,35-20 13 0 0,4-5-171 0 0,1 1 1 0 0,0 1 0 0 0,-1 0 0 0 0,2 0 0 0 0,-1 0 0 0 0,1 0 0 0 0,-5 9 0 0 0,8-12-103 0 0,1 0-1 0 0,-1 0 1 0 0,1 1 0 0 0,0-1 0 0 0,1 0-1 0 0,-1 1 1 0 0,1-1 0 0 0,0 1 0 0 0,0-1-1 0 0,0 1 1 0 0,1 0 0 0 0,-1 8-1 0 0,2-10 32 0 0,-1 0-1 0 0,1 0 0 0 0,0-1 0 0 0,0 1 0 0 0,0 0 0 0 0,0-1 1 0 0,0 1-1 0 0,0-1 0 0 0,1 1 0 0 0,0-1 0 0 0,-1 1 0 0 0,1-1 0 0 0,0 0 1 0 0,0 0-1 0 0,0 0 0 0 0,0 0 0 0 0,0 0 0 0 0,1-1 0 0 0,-1 1 1 0 0,1-1-1 0 0,-1 1 0 0 0,4 0 0 0 0,11 5 124 0 0,1-2 0 0 0,0 0-1 0 0,0-2 1 0 0,0 0 0 0 0,0 0 0 0 0,1-2-1 0 0,-1 0 1 0 0,1-1 0 0 0,-1-1-1 0 0,26-5 1 0 0,-38 5-207 0 0,-1 0 1 0 0,1-1-1 0 0,0 1 0 0 0,0-1 0 0 0,-1-1 0 0 0,1 1 0 0 0,-1-1 1 0 0,0 0-1 0 0,0 0 0 0 0,0 0 0 0 0,0-1 0 0 0,-1 1 0 0 0,1-1 1 0 0,-1-1-1 0 0,0 1 0 0 0,0 0 0 0 0,0-1 0 0 0,4-8 1 0 0,-5 9-40 0 0,-1 0 1 0 0,-1-1 0 0 0,1 1 0 0 0,0-1 0 0 0,-1 1 0 0 0,0-1-1 0 0,0 0 1 0 0,0 1 0 0 0,-1-1 0 0 0,0 0 0 0 0,0 0 0 0 0,0 0 0 0 0,0 1-1 0 0,-1-1 1 0 0,0 0 0 0 0,0 0 0 0 0,0 1 0 0 0,0-1 0 0 0,-1 1 0 0 0,0-1-1 0 0,0 1 1 0 0,0 0 0 0 0,-4-6 0 0 0,-5-6 114 0 0,9 13 223 0 0,-1 1-1 0 0,1-1 1 0 0,0 0-1 0 0,0 0 1 0 0,1 0 0 0 0,-1 0-1 0 0,1 0 1 0 0,-1 0-1 0 0,1-1 1 0 0,-1-5 929 0 0,3 22-2067 0 0,5-7 970 0 0,-1-1 0 0 0,1 1 0 0 0,0-1 0 0 0,0-1 0 0 0,0 1 0 0 0,1-1 0 0 0,-1 0 0 0 0,1-1 0 0 0,0 1 0 0 0,0-1 0 0 0,1-1 0 0 0,-1 1-1 0 0,11 1 1 0 0,41 4-1416 0 0,1-7-3459 0 0,-55-2 3313 0 0,-33-9-163 0 0,-171-46-2179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2.229"/>
    </inkml:context>
    <inkml:brush xml:id="br0">
      <inkml:brushProperty name="width" value="0.035" units="cm"/>
      <inkml:brushProperty name="height" value="0.035" units="cm"/>
      <inkml:brushProperty name="color" value="#E71224"/>
    </inkml:brush>
  </inkml:definitions>
  <inkml:trace contextRef="#ctx0" brushRef="#br0">16 502 564 0 0,'0'0'8203'0'0,"0"-6"-8073"0"0,-9-87 578 0 0,6 65-491 0 0,0-1 0 0 0,2 0 0 0 0,4-36 0 0 0,-1-4 369 0 0,-1 60-495 0 0,0 1 0 0 0,0 0 0 0 0,1-1 0 0 0,0 1 0 0 0,1 0-1 0 0,0 0 1 0 0,0 0 0 0 0,1 1 0 0 0,0-1 0 0 0,0 1 0 0 0,0 0 0 0 0,1 0 0 0 0,0 0 0 0 0,1 0-1 0 0,-1 1 1 0 0,1 0 0 0 0,1 0 0 0 0,-1 1 0 0 0,1 0 0 0 0,0 0 0 0 0,0 0 0 0 0,0 1 0 0 0,1 0 0 0 0,-1 1-1 0 0,1-1 1 0 0,0 1 0 0 0,0 1 0 0 0,0 0 0 0 0,1 0 0 0 0,-1 0 0 0 0,0 1 0 0 0,13 0 0 0 0,-2 1-427 0 0,1 0 122 0 0,0 0 0 0 0,37 6 0 0 0,-48-4-780 0 0,-1 0 0 0 0,0 1 1 0 0,0 0-1 0 0,0 0 0 0 0,14 8 0 0 0,-12-3-2744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3.465"/>
    </inkml:context>
    <inkml:brush xml:id="br0">
      <inkml:brushProperty name="width" value="0.035" units="cm"/>
      <inkml:brushProperty name="height" value="0.035" units="cm"/>
      <inkml:brushProperty name="color" value="#E71224"/>
    </inkml:brush>
  </inkml:definitions>
  <inkml:trace contextRef="#ctx0" brushRef="#br0">96 492 3044 0 0,'0'0'11458'0'0,"-7"27"-11305"0"0,-21 87-97 0 0,24-92-46 0 0,0 0 1 0 0,2 1-1 0 0,0-1 1 0 0,2 1-1 0 0,2 27 0 0 0,1 7-109 0 0,-3 13-590 0 0,0-44 301 0 0,0-38 854 0 0,-10-43-1171 0 0,0 7 410 0 0,-21-353-1336 0 0,28 239 2486 0 0,4 97-526 0 0,-1 57-229 0 0,1 0-1 0 0,1 1 1 0 0,-1-1-1 0 0,1 0 0 0 0,0 0 1 0 0,1 1-1 0 0,0-1 0 0 0,0 1 1 0 0,1 0-1 0 0,0 0 0 0 0,0 0 1 0 0,9-10-1 0 0,-5 6-29 0 0,1 1 0 0 0,1 0 1 0 0,0 0-1 0 0,0 1 0 0 0,1 1 1 0 0,16-11-1 0 0,-21 16-81 0 0,1 0 1 0 0,-1 0-1 0 0,1 1 0 0 0,-1-1 1 0 0,1 2-1 0 0,0-1 0 0 0,12 0 1 0 0,-15 1-23 0 0,0 1 0 0 0,-1-1 0 0 0,1 1 0 0 0,0 1 0 0 0,0-1 1 0 0,-1 0-1 0 0,1 1 0 0 0,-1 0 0 0 0,1 0 0 0 0,-1 0 0 0 0,1 0 0 0 0,-1 0 0 0 0,1 1 1 0 0,-1 0-1 0 0,0-1 0 0 0,4 4 0 0 0,3 4 6 0 0,-1 1 1 0 0,-1 0-1 0 0,1 1 1 0 0,-2-1-1 0 0,1 2 0 0 0,-2-1 1 0 0,1 1-1 0 0,-2 0 1 0 0,9 24-1 0 0,-8-14 55 0 0,-1 0 1 0 0,-1 1-1 0 0,-1-1 1 0 0,-1 1-1 0 0,0 24 1 0 0,-3-38-62 0 0,-1-1 0 0 0,0 0 0 0 0,0 0 0 0 0,0 0 1 0 0,-1 0-1 0 0,0-1 0 0 0,-1 1 0 0 0,1-1 0 0 0,-2 1 1 0 0,1-1-1 0 0,-10 12 0 0 0,0-2-105 0 0,0-1-1 0 0,-1 0 1 0 0,-25 20-1 0 0,31-30 70 0 0,0 0-1 0 0,0-1 1 0 0,-1 0-1 0 0,1-1 1 0 0,-1 0-1 0 0,-1 0 1 0 0,1-1-1 0 0,0-1 1 0 0,-1 0-1 0 0,1 0 1 0 0,-1-1-1 0 0,0 0 1 0 0,1 0-1 0 0,-1-2 1 0 0,-16-1-1 0 0,25 2 74 0 0,1 0 1 0 0,-1 0-1 0 0,1-1 1 0 0,0 1-1 0 0,-1 0 0 0 0,1-1 1 0 0,-1 1-1 0 0,1-1 1 0 0,0 1-1 0 0,0-1 1 0 0,-1 0-1 0 0,1 0 0 0 0,0 0 1 0 0,0 1-1 0 0,0-1 1 0 0,0 0-1 0 0,0 0 0 0 0,0 0 1 0 0,0 0-1 0 0,0-1 1 0 0,0 1-1 0 0,0 0 0 0 0,-1-3 1 0 0,-2-31 2722 0 0,5 34-2691 0 0,1 0 0 0 0,-1 1 0 0 0,0-1 0 0 0,1 1 0 0 0,-1-1 0 0 0,1 1 0 0 0,-1-1 0 0 0,0 1-1 0 0,1 0 1 0 0,-1 0 0 0 0,1 0 0 0 0,-1 0 0 0 0,1 0 0 0 0,-1 0 0 0 0,1 0 0 0 0,-1 0 0 0 0,1 0 0 0 0,1 1 0 0 0,32 5 153 0 0,-22 0-157 0 0,1 1 1 0 0,-1 1-1 0 0,0 0 1 0 0,-1 1-1 0 0,0 0 1 0 0,0 0-1 0 0,-1 2 0 0 0,0-1 1 0 0,-1 1-1 0 0,-1 1 1 0 0,1 0-1 0 0,-2 0 1 0 0,0 1-1 0 0,0 0 0 0 0,-1 1 1 0 0,-1-1-1 0 0,0 1 1 0 0,-1 0-1 0 0,0 1 1 0 0,-1-1-1 0 0,2 18 0 0 0,-3-18-625 0 0,1 1 0 0 0,1-1 0 0 0,0 0 0 0 0,1-1 0 0 0,12 22-1 0 0,-17-34 212 0 0,0 0 0 0 0,0 0 0 0 0,0 0 0 0 0,0 0 0 0 0,1 0 0 0 0,-1 0 0 0 0,0 0 0 0 0,1 0 0 0 0,-1 0 0 0 0,1-1 0 0 0,-1 1-1 0 0,0 0 1 0 0,4 0 0 0 0,6 0-4261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3.857"/>
    </inkml:context>
    <inkml:brush xml:id="br0">
      <inkml:brushProperty name="width" value="0.035" units="cm"/>
      <inkml:brushProperty name="height" value="0.035" units="cm"/>
      <inkml:brushProperty name="color" value="#E71224"/>
    </inkml:brush>
  </inkml:definitions>
  <inkml:trace contextRef="#ctx0" brushRef="#br0">1 154 6645 0 0,'0'0'4059'0'0,"26"2"-4010"0"0,86 6 9 0 0,-104-7-50 0 0,0-1 0 0 0,0 1-1 0 0,0-2 1 0 0,0 1 0 0 0,0-1 0 0 0,0 0 0 0 0,0-1-1 0 0,0 0 1 0 0,0 0 0 0 0,-1-1 0 0 0,1 0 0 0 0,7-4-1 0 0,-12 5 22 0 0,0 0 0 0 0,-1 0 0 0 0,1 0 0 0 0,0 0 0 0 0,-1-1-1 0 0,0 1 1 0 0,1-1 0 0 0,-1 0 0 0 0,0 0 0 0 0,0 1 0 0 0,-1-2-1 0 0,1 1 1 0 0,0 0 0 0 0,-1 0 0 0 0,0 0 0 0 0,0-1 0 0 0,0 1 0 0 0,0 0-1 0 0,-1-1 1 0 0,1 1 0 0 0,-1-1 0 0 0,0-4 0 0 0,0 5-36 0 0,0 0 0 0 0,-1 1 0 0 0,0-1 0 0 0,0 0 0 0 0,0 0 0 0 0,0 1 1 0 0,0-1-1 0 0,0 1 0 0 0,-1-1 0 0 0,1 1 0 0 0,-1-1 0 0 0,1 1 0 0 0,-1 0 0 0 0,0 0 0 0 0,0 0 1 0 0,0 0-1 0 0,0 0 0 0 0,-1 0 0 0 0,1 1 0 0 0,0-1 0 0 0,-1 1 0 0 0,1-1 0 0 0,-6-1 0 0 0,1 0 102 0 0,-1 0 0 0 0,1 0-1 0 0,-1 1 1 0 0,1 0 0 0 0,-1 1-1 0 0,0-1 1 0 0,-12 1 0 0 0,17 1-74 0 0,0 1 0 0 0,1 0 0 0 0,-1-1 0 0 0,0 1 0 0 0,1 0 0 0 0,-1 0 0 0 0,1 1 0 0 0,0-1 0 0 0,-1 1 0 0 0,1-1 0 0 0,0 1 1 0 0,0-1-1 0 0,0 1 0 0 0,0 0 0 0 0,0 0 0 0 0,0 0 0 0 0,1 1 0 0 0,-3 2 0 0 0,-26 45 646 0 0,27-43-593 0 0,1 0 1 0 0,0 0 0 0 0,0 0 0 0 0,0 0 0 0 0,0 1-1 0 0,1-1 1 0 0,1 0 0 0 0,-1 1 0 0 0,1-1 0 0 0,0 1 0 0 0,1-1-1 0 0,0 0 1 0 0,3 13 0 0 0,-3-14-81 0 0,1 0-1 0 0,-1 0 1 0 0,1-1 0 0 0,1 1-1 0 0,-1-1 1 0 0,1 1 0 0 0,0-1-1 0 0,0 0 1 0 0,1 0-1 0 0,0 0 1 0 0,-1-1 0 0 0,2 1-1 0 0,-1-1 1 0 0,0 0 0 0 0,1 0-1 0 0,7 4 1 0 0,6 1-202 0 0,1-2 1 0 0,1 0-1 0 0,-1-2 0 0 0,1 0 1 0 0,0-1-1 0 0,0-1 0 0 0,1 0 1 0 0,-1-2-1 0 0,0 0 0 0 0,1-2 1 0 0,-1 0-1 0 0,0-1 0 0 0,1-1 1 0 0,27-8-1 0 0,-43 9-305 0 0,-1 1 0 0 0,1-1 0 0 0,0 0 0 0 0,-1 0 0 0 0,1-1 0 0 0,-1 1 0 0 0,8-7 0 0 0,-7 5-467 0 0,24-12-2759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4.278"/>
    </inkml:context>
    <inkml:brush xml:id="br0">
      <inkml:brushProperty name="width" value="0.035" units="cm"/>
      <inkml:brushProperty name="height" value="0.035" units="cm"/>
      <inkml:brushProperty name="color" value="#E71224"/>
    </inkml:brush>
  </inkml:definitions>
  <inkml:trace contextRef="#ctx0" brushRef="#br0">74 78 6325 0 0,'0'0'3670'0'0,"11"11"-3354"0"0,35 35 13 0 0,-43-45-299 0 0,-1 1-1 0 0,1 0 1 0 0,0-1-1 0 0,0 1 1 0 0,0-1 0 0 0,0 0-1 0 0,0 0 1 0 0,1 0-1 0 0,-1-1 1 0 0,0 1-1 0 0,0-1 1 0 0,1 1-1 0 0,-1-1 1 0 0,0 0-1 0 0,0-1 1 0 0,1 1-1 0 0,-1 0 1 0 0,0-1-1 0 0,0 0 1 0 0,0 0 0 0 0,1 0-1 0 0,-1 0 1 0 0,0 0-1 0 0,0 0 1 0 0,-1-1-1 0 0,1 0 1 0 0,0 1-1 0 0,0-1 1 0 0,2-2-1 0 0,-3 1 6 0 0,1 1 0 0 0,-1 0 0 0 0,1-1 0 0 0,-1 0 0 0 0,0 1 0 0 0,0-1 0 0 0,0 0 0 0 0,-1 0 0 0 0,1 0 0 0 0,-1 0 0 0 0,1-1 0 0 0,-1 1 0 0 0,0 0 0 0 0,0 0-1 0 0,-1-1 1 0 0,1 1 0 0 0,-1-1 0 0 0,1 1 0 0 0,-1 0 0 0 0,0-1 0 0 0,0 1 0 0 0,-1-1 0 0 0,1 1 0 0 0,-1-1 0 0 0,0 1 0 0 0,0 0 0 0 0,0-1 0 0 0,0 1 0 0 0,0 0-1 0 0,-1 0 1 0 0,1 0 0 0 0,-1 0 0 0 0,0 0 0 0 0,0 0 0 0 0,0 1 0 0 0,0-1 0 0 0,-1 0 0 0 0,1 1 0 0 0,-4-3 0 0 0,-5-1-1121 0 0,11 18-412 0 0,0 4 1939 0 0,0 5-79 0 0,-1-8-90 0 0,1 0-1 0 0,1 1 1 0 0,0-1-1 0 0,0 0 0 0 0,2 0 1 0 0,3 13-1 0 0,-2-7 21 0 0,0-1 1 0 0,-1 1-1 0 0,-1 0 0 0 0,0-1 0 0 0,-2 1 0 0 0,-3 30 0 0 0,2 7 98 0 0,0-48-338 0 0,0 1 0 0 0,0 0-1 0 0,-1-1 1 0 0,0 0 0 0 0,-1 1 0 0 0,0-1-1 0 0,0 0 1 0 0,0 0 0 0 0,-1-1 0 0 0,-7 12 0 0 0,1-4 15 0 0,-1-1 0 0 0,0 0 0 0 0,-1-1 0 0 0,-17 16 0 0 0,23-23-170 0 0,-2 0 0 0 0,1 0 0 0 0,-1 0 0 0 0,0-1-1 0 0,0 0 1 0 0,0-1 0 0 0,-1 0 0 0 0,0 0-1 0 0,0-1 1 0 0,0 0 0 0 0,0 0 0 0 0,-18 2-1 0 0,25-5-265 0 0,2-27-2217 0 0,0 21 1842 0 0,1 0 0 0 0,0 0 0 0 0,0 0 0 0 0,0 0 0 0 0,1 0 0 0 0,0 0 1 0 0,0 1-1 0 0,0-1 0 0 0,0 1 0 0 0,7-11 0 0 0,11-19-3159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4.496"/>
    </inkml:context>
    <inkml:brush xml:id="br0">
      <inkml:brushProperty name="width" value="0.035" units="cm"/>
      <inkml:brushProperty name="height" value="0.035" units="cm"/>
      <inkml:brushProperty name="color" value="#E71224"/>
    </inkml:brush>
  </inkml:definitions>
  <inkml:trace contextRef="#ctx0" brushRef="#br0">9 0 8493 0 0,'0'0'7054'0'0,"0"26"-7514"0"0,0 182-1556 0 0,0-205 1907 0 0,1 2-420 0 0,-1 0 0 0 0,0 0 0 0 0,-1 0 1 0 0,1 0-1 0 0,-1 0 0 0 0,0-1 0 0 0,0 1 0 0 0,0 0 0 0 0,-4 6 0 0 0,5-53-2791 0 0,9-208-1033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4.663"/>
    </inkml:context>
    <inkml:brush xml:id="br0">
      <inkml:brushProperty name="width" value="0.035" units="cm"/>
      <inkml:brushProperty name="height" value="0.035" units="cm"/>
      <inkml:brushProperty name="color" value="#E71224"/>
    </inkml:brush>
  </inkml:definitions>
  <inkml:trace contextRef="#ctx0" brushRef="#br0">0 1 7981 0 0,'0'0'3012'0'0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4.955"/>
    </inkml:context>
    <inkml:brush xml:id="br0">
      <inkml:brushProperty name="width" value="0.035" units="cm"/>
      <inkml:brushProperty name="height" value="0.035" units="cm"/>
      <inkml:brushProperty name="color" value="#E71224"/>
    </inkml:brush>
  </inkml:definitions>
  <inkml:trace contextRef="#ctx0" brushRef="#br0">37 103 3904 0 0,'0'0'8520'0'0,"-7"24"-8667"0"0,-20 74 127 0 0,27-97 30 0 0,-1 0-1 0 0,1 1 1 0 0,-1-1-1 0 0,1 0 1 0 0,0 1 0 0 0,-1-1-1 0 0,1 1 1 0 0,0-1-1 0 0,0 0 1 0 0,0 1 0 0 0,0-1-1 0 0,1 1 1 0 0,-1-1-1 0 0,0 0 1 0 0,0 1 0 0 0,1-1-1 0 0,-1 0 1 0 0,1 1-1 0 0,-1-1 1 0 0,1 0 0 0 0,0 0-1 0 0,-1 0 1 0 0,1 1-1 0 0,0-1 1 0 0,0 0 0 0 0,0 0-1 0 0,0 0 1 0 0,0 0-1 0 0,0 0 1 0 0,0 0 0 0 0,0-1-1 0 0,0 1 1 0 0,0 0-1 0 0,3 1 1 0 0,0-1 41 0 0,0-1 1 0 0,0 1 0 0 0,1 0-1 0 0,-1-1 1 0 0,0 0-1 0 0,0 0 1 0 0,9-2 0 0 0,-5 2 44 0 0,-1 0-60 0 0,0 0 0 0 0,0 0 0 0 0,0-1 0 0 0,0 0 1 0 0,0 0-1 0 0,0 0 0 0 0,0-1 0 0 0,0 0 0 0 0,-1 0 0 0 0,1-1 0 0 0,-1 0 1 0 0,0 0-1 0 0,0-1 0 0 0,0 1 0 0 0,0-1 0 0 0,0 0 0 0 0,-1-1 0 0 0,0 0 0 0 0,0 0 1 0 0,0 0-1 0 0,0 0 0 0 0,-1-1 0 0 0,0 1 0 0 0,5-10 0 0 0,-6 4-148 0 0,-1 0 0 0 0,-1 0 0 0 0,0 1-1 0 0,0-1 1 0 0,-1 0 0 0 0,-1 0 0 0 0,0 0-1 0 0,-3-16 1 0 0,3 23 45 0 0,-1-1 1 0 0,0 1-1 0 0,0 0 0 0 0,0 0 0 0 0,0 0 1 0 0,-1 0-1 0 0,1 1 0 0 0,-1-1 0 0 0,0 1 0 0 0,0-1 1 0 0,-1 1-1 0 0,1 0 0 0 0,-5-3 0 0 0,6 4 3 0 0,0 1 0 0 0,0-1-1 0 0,0 1 1 0 0,0 0 0 0 0,-1-1-1 0 0,1 1 1 0 0,0 0-1 0 0,-1 1 1 0 0,1-1 0 0 0,0 0-1 0 0,-1 0 1 0 0,1 1 0 0 0,-1 0-1 0 0,1-1 1 0 0,-1 1 0 0 0,1 0-1 0 0,-1 0 1 0 0,0 1-1 0 0,1-1 1 0 0,-1 0 0 0 0,1 1-1 0 0,0-1 1 0 0,-1 1 0 0 0,1 0-1 0 0,-3 1 1 0 0,-20 28-1818 0 0,24-29 1695 0 0,0 0 1 0 0,0 1-1 0 0,0-1 1 0 0,1 0-1 0 0,-1 1 0 0 0,0-1 1 0 0,1 1-1 0 0,-1-1 0 0 0,1 1 1 0 0,0-1-1 0 0,-1 1 0 0 0,1-1 1 0 0,0 1-1 0 0,0-1 0 0 0,0 1 1 0 0,0-1-1 0 0,0 1 1 0 0,0 0-1 0 0,0-1 0 0 0,1 1 1 0 0,-1-1-1 0 0,0 1 0 0 0,2 1 1 0 0,6 2-1524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5.312"/>
    </inkml:context>
    <inkml:brush xml:id="br0">
      <inkml:brushProperty name="width" value="0.035" units="cm"/>
      <inkml:brushProperty name="height" value="0.035" units="cm"/>
      <inkml:brushProperty name="color" value="#E71224"/>
    </inkml:brush>
  </inkml:definitions>
  <inkml:trace contextRef="#ctx0" brushRef="#br0">0 259 396 0 0,'0'0'5159'0'0,"5"4"-4911"0"0,17 13 85 0 0,-22-17-317 0 0,0 0 0 0 0,0 1-1 0 0,1-1 1 0 0,-1 0 0 0 0,0 0 0 0 0,1 0 0 0 0,-1 1-1 0 0,0-1 1 0 0,1 0 0 0 0,-1 0 0 0 0,0 0 0 0 0,1 0 0 0 0,-1 0-1 0 0,0 0 1 0 0,1 0 0 0 0,-1 0 0 0 0,0 1 0 0 0,1-1 0 0 0,-1 0-1 0 0,0-1 1 0 0,1 1 0 0 0,-1 0 0 0 0,0 0 0 0 0,1 0-1 0 0,-1 0 1 0 0,1 0 0 0 0,-1 0 0 0 0,0 0 0 0 0,1 0 0 0 0,-1-1-1 0 0,0 1 1 0 0,0 0 0 0 0,1 0 0 0 0,-1 0 0 0 0,0-1 0 0 0,1 1-1 0 0,-1 0 1 0 0,0 0 0 0 0,0-1 0 0 0,0 1 0 0 0,1 0-1 0 0,-1-1 1 0 0,0 1 0 0 0,0 0 0 0 0,0-1 0 0 0,0 1 0 0 0,1 0-1 0 0,-1-1 1 0 0,0 1 0 0 0,0 0 0 0 0,0-1 0 0 0,0 1 0 0 0,0 0-1 0 0,0-1 1 0 0,0 1 0 0 0,0-1 0 0 0,0 1 0 0 0,1-23 190 0 0,-1 22-163 0 0,2-37 529 0 0,1 1 0 0 0,15-69 0 0 0,-16 100-11 0 0,1 0-1 0 0,-1 0 0 0 0,1 0 0 0 0,0 0 0 0 0,7-10 1 0 0,-10 15-426 0 0,1-1 1 0 0,0 1 0 0 0,0 0 0 0 0,0-1-1 0 0,0 1 1 0 0,0 0 0 0 0,0 0 0 0 0,0 0-1 0 0,0-1 1 0 0,0 1 0 0 0,1 0 0 0 0,-1 0-1 0 0,0 1 1 0 0,1-1 0 0 0,-1 0 0 0 0,0 0-1 0 0,1 1 1 0 0,-1-1 0 0 0,1 1 0 0 0,-1-1-1 0 0,1 1 1 0 0,0 0 0 0 0,-1-1 0 0 0,1 1-1 0 0,-1 0 1 0 0,1 0 0 0 0,2 0-1 0 0,0 4-148 0 0,1 0 0 0 0,-1 0 0 0 0,0 0 0 0 0,0 1 0 0 0,0-1-1 0 0,-1 1 1 0 0,0 0 0 0 0,1 0 0 0 0,-2 0 0 0 0,1 1-1 0 0,-1-1 1 0 0,3 8 0 0 0,2 3 38 0 0,21 37-42 0 0,13 30-1732 0 0,-16-28-3905 0 0,-23-43 1971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6.685"/>
    </inkml:context>
    <inkml:brush xml:id="br0">
      <inkml:brushProperty name="width" value="0.035" units="cm"/>
      <inkml:brushProperty name="height" value="0.035" units="cm"/>
      <inkml:brushProperty name="color" value="#E71224"/>
    </inkml:brush>
  </inkml:definitions>
  <inkml:trace contextRef="#ctx0" brushRef="#br0">1 416 4092 0 0,'0'0'8955'0'0,"10"2"-9063"0"0,168 12 845 0 0,182-8 0 0 0,-251-6-710 0 0,933-17 1132 0 0,-702 7-82 0 0,171-7-403 0 0,-11-32-276 0 0,-96-25 34 0 0,-389 71-422 0 0,9-2-70 0 0,47-7-1056 0 0,-139 16 2194 0 0,48-2-1088 0 0,0 0 0 0 0,1-1 0 0 0,-1-1 0 0 0,0-2 0 0 0,-35-5 0 0 0,20-3-62 0 0,1-2 0 0 0,1-2-1 0 0,0 0 1 0 0,1-2 0 0 0,1-2-1 0 0,0-1 1 0 0,1-1 0 0 0,-39-35 0 0 0,67 53 96 0 0,-1 0 0 0 0,0-1 0 0 0,0 0 0 0 0,1 1 0 0 0,0-1 0 0 0,-1 0 0 0 0,1 0 0 0 0,0-1 0 0 0,1 1 0 0 0,-1 0 0 0 0,0-1 0 0 0,1 1 0 0 0,0-1 1 0 0,0 1-1 0 0,0-1 0 0 0,0 0 0 0 0,1 1 0 0 0,-1-1 0 0 0,1 0 0 0 0,0-4 0 0 0,44 14-1023 0 0,20 24 938 0 0,-2 2 1 0 0,77 54 0 0 0,-34-21 277 0 0,-93-57-179 0 0,0 0 1 0 0,-1 1 0 0 0,1 0-1 0 0,-2 0 1 0 0,1 1 0 0 0,-1 1-1 0 0,-1-1 1 0 0,0 2 0 0 0,0-1-1 0 0,-1 1 1 0 0,-1 1 0 0 0,0-1-1 0 0,-1 1 1 0 0,7 20 0 0 0,-11-25-2 0 0,0 0 0 0 0,-1 0 0 0 0,0-1 1 0 0,0 1-1 0 0,-1 0 0 0 0,0 0 1 0 0,0 0-1 0 0,-1 0 0 0 0,0 0 1 0 0,0 0-1 0 0,-1 0 0 0 0,0 0 0 0 0,-1-1 1 0 0,1 1-1 0 0,-1-1 0 0 0,-1 0 1 0 0,0 0-1 0 0,0 0 0 0 0,0 0 1 0 0,-1 0-1 0 0,-9 10 0 0 0,-8 5 83 0 0,-1-1 0 0 0,-1 0 0 0 0,-1-2 0 0 0,-34 20 0 0 0,13-8 16 0 0,34-23-139 0 0,0-1 1 0 0,-1 0 0 0 0,0 0 0 0 0,0-2-1 0 0,-16 6 1 0 0,19-8-1005 0 0,0-1 0 0 0,0 0 1 0 0,0 0-1 0 0,-17 0 0 0 0,15-6-2344 0 0,-8-14-2274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29.609"/>
    </inkml:context>
    <inkml:brush xml:id="br0">
      <inkml:brushProperty name="width" value="0.035" units="cm"/>
      <inkml:brushProperty name="height" value="0.035" units="cm"/>
      <inkml:brushProperty name="color" value="#E71224"/>
    </inkml:brush>
  </inkml:definitions>
  <inkml:trace contextRef="#ctx0" brushRef="#br0">1096 25 800 0 0,'0'0'2557'0'0,"13"-25"-645"0"0,121 38-3935 0 0,-132-13 2011 0 0,7 0 8220 0 0,-26 2-8036 0 0,0 1 0 0 0,1 1 0 0 0,0 1 0 0 0,0 0 0 0 0,-26 13 0 0 0,19-9 55 0 0,-178 93 869 0 0,192-97-1083 0 0,-25 16 163 0 0,2 2 1 0 0,-35 29-1 0 0,-4 5 118 0 0,37-29-146 0 0,1 2-1 0 0,-54 64 0 0 0,41-42-76 0 0,25-25-93 0 0,0 2 1 0 0,2 0-1 0 0,2 1 0 0 0,0 1 0 0 0,2 1 1 0 0,-17 50-1 0 0,-18 37-39 0 0,33-79 101 0 0,-13 47 0 0 0,-6 17 10 0 0,17-53 73 0 0,-15 73-1 0 0,21-76-89 0 0,-3 19 37 0 0,-30 93 14 0 0,-7 26-113 0 0,49-172 26 0 0,1 0 0 0 0,0 1 1 0 0,0-1-1 0 0,1 16 0 0 0,-6 28-4 0 0,2-12-35 0 0,1 0 0 0 0,3 1 0 0 0,3 58 0 0 0,1-21-36 0 0,2-4 59 0 0,18 105 0 0 0,-4-57 15 0 0,14 55-38 0 0,-29-166 37 0 0,0-1-1 0 0,12 30 0 0 0,4 20 7 0 0,-7-12-82 0 0,30 91 1 0 0,-34-124 58 0 0,1 0 0 0 0,1 0 0 0 0,1-1 0 0 0,1-1 0 0 0,0 0 0 0 0,1 0 1 0 0,19 19-1 0 0,3-5 52 0 0,2-2 1 0 0,1-1-1 0 0,1-2 1 0 0,1-2-1 0 0,2-2 1 0 0,0-1-1 0 0,2-3 1 0 0,0-1-1 0 0,1-2 1 0 0,1-2-1 0 0,0-3 1 0 0,63 10-1 0 0,-55-14 63 0 0,1-3-1 0 0,95-3 1 0 0,-114-5-17 0 0,0-1 1 0 0,-1-1-1 0 0,0-3 1 0 0,0 0-1 0 0,49-20 0 0 0,-29 6-3 0 0,-1-2-1 0 0,-1-2 0 0 0,-1-3 0 0 0,-2-2 0 0 0,0-2 1 0 0,49-44-1 0 0,-41 28-82 0 0,-31 29 19 0 0,-2-2-1 0 0,0-1 1 0 0,28-34 0 0 0,-14 11-3 0 0,61-55 0 0 0,-48 50-78 0 0,24-21 31 0 0,-34 33 21 0 0,54-63 0 0 0,-69 70 56 0 0,0-2 0 0 0,-3 0-1 0 0,-1-2 1 0 0,-1-1 0 0 0,-2 0-1 0 0,15-43 1 0 0,-11 9 179 0 0,-3-2 1 0 0,19-126-1 0 0,-25 91 8 0 0,2-139-1 0 0,-16 193-165 0 0,-3 0 0 0 0,-2 0-1 0 0,-12-55 1 0 0,4 23 42 0 0,11 65-2 0 0,-1 0 0 0 0,-2 0-1 0 0,-9-33 1 0 0,-21-63 251 0 0,26 85-309 0 0,0 0-1 0 0,-3 0 1 0 0,0 1-1 0 0,-23-41 1 0 0,11 29 13 0 0,-16-25-54 0 0,37 65 0 0 0,-23-33-11 0 0,-2 1 1 0 0,-1 1 0 0 0,-1 2-1 0 0,-62-53 1 0 0,-184-101 291 0 0,82 67-228 0 0,174 108-45 0 0,0 0 0 0 0,-1 1 0 0 0,0 0 0 0 0,-1 2 0 0 0,1 0 0 0 0,-31-6 0 0 0,-4 1-20 0 0,34 7-8 0 0,-1 2 1 0 0,1 0-1 0 0,-40-3 1 0 0,-44 3 10 0 0,95 3 14 0 0,0 0 0 0 0,-1 0 0 0 0,1-1 0 0 0,-15-5 0 0 0,-15-3-33 0 0,-34 2-1744 0 0,73 9 1646 0 0,1-1-1 0 0,-1 1 0 0 0,0-1 1 0 0,0 1-1 0 0,1-1 0 0 0,-1 1 1 0 0,0-1-1 0 0,1 1 1 0 0,-1-1-1 0 0,1 1 0 0 0,-1 0 1 0 0,1 0-1 0 0,-1-1 0 0 0,1 1 1 0 0,0 0-1 0 0,-1-1 1 0 0,1 1-1 0 0,0 0 0 0 0,-1 0 1 0 0,1 0-1 0 0,0 0 0 0 0,0-1 1 0 0,0 1-1 0 0,0 0 0 0 0,0 0 1 0 0,0 0-1 0 0,0 1 1 0 0,0 23-3181 0 0,11-11 570 0 0,9-1-190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0.837"/>
    </inkml:context>
    <inkml:brush xml:id="br0">
      <inkml:brushProperty name="width" value="0.035" units="cm"/>
      <inkml:brushProperty name="height" value="0.035" units="cm"/>
      <inkml:brushProperty name="color" value="#E71224"/>
    </inkml:brush>
  </inkml:definitions>
  <inkml:trace contextRef="#ctx0" brushRef="#br0">11 5 2848 0 0,'0'0'7980'0'0,"-8"-5"-5032"0"0,6 6-2143 0 0,2 33-1030 0 0,3 14 379 0 0,2-1 0 0 0,21 85 0 0 0,-7-42-51 0 0,-14-64-74 0 0,4 24 33 0 0,-1 0 1 0 0,2 70-1 0 0,0-8 32 0 0,-10 83-58 0 0,0-193-44 0 0,0 1-1 0 0,1-1 1 0 0,-1 0 0 0 0,0 1-1 0 0,1-1 1 0 0,0 0-1 0 0,-1 1 1 0 0,1-1-1 0 0,0 0 1 0 0,0 0-1 0 0,0 1 1 0 0,1-1-1 0 0,-1 0 1 0 0,0 0-1 0 0,1 0 1 0 0,-1 0-1 0 0,1-1 1 0 0,0 1 0 0 0,0 0-1 0 0,0-1 1 0 0,0 1-1 0 0,0-1 1 0 0,0 0-1 0 0,0 0 1 0 0,0 1-1 0 0,0-1 1 0 0,0-1-1 0 0,1 1 1 0 0,-1 0-1 0 0,0 0 1 0 0,5 0-1 0 0,9 1 237 0 0,-1 0-1 0 0,0-1 1 0 0,1-1-1 0 0,16-1 0 0 0,-4 0 142 0 0,-17 0-262 0 0,0 0 1 0 0,0-1-1 0 0,-1 0 1 0 0,18-7-1 0 0,-17 6-189 0 0,0 0-1 0 0,0 0 1 0 0,0 1-1 0 0,19-2 1 0 0,-28 4-242 0 0,28 5-3363 0 0,3 11-2257 0 0,-22-15 3340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1.191"/>
    </inkml:context>
    <inkml:brush xml:id="br0">
      <inkml:brushProperty name="width" value="0.035" units="cm"/>
      <inkml:brushProperty name="height" value="0.035" units="cm"/>
      <inkml:brushProperty name="color" value="#E71224"/>
    </inkml:brush>
  </inkml:definitions>
  <inkml:trace contextRef="#ctx0" brushRef="#br0">3 1 5372 0 0,'0'0'12338'0'0,"0"43"-13839"0"0,-1-20 1413 0 0,0-15 85 0 0,1-1-1 0 0,-1 0 1 0 0,2 0-1 0 0,-1 1 1 0 0,1-1-1 0 0,0 0 1 0 0,0 0-1 0 0,1 0 1 0 0,0 0-1 0 0,3 8 1 0 0,-2-8 0 0 0,0 0 1 0 0,-1-1-1 0 0,0 2 1 0 0,0-1-1 0 0,-1 0 1 0 0,1 8-1 0 0,6 25-643 0 0,-8-40 643 0 0,13 30-2207 0 0,-12-29 1951 0 0,-1 0 1 0 0,1 0 0 0 0,0 0 0 0 0,0 0 0 0 0,-1 0 0 0 0,1-1 0 0 0,0 1 0 0 0,0 0-1 0 0,0-1 1 0 0,0 1 0 0 0,0-1 0 0 0,0 1 0 0 0,0-1 0 0 0,0 1 0 0 0,0-1-1 0 0,0 0 1 0 0,0 1 0 0 0,0-1 0 0 0,0 0 0 0 0,0 0 0 0 0,1 0 0 0 0,-1 0-1 0 0,0 0 1 0 0,0 0 0 0 0,0 0 0 0 0,2 0 0 0 0,8-4-2414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1.346"/>
    </inkml:context>
    <inkml:brush xml:id="br0">
      <inkml:brushProperty name="width" value="0.035" units="cm"/>
      <inkml:brushProperty name="height" value="0.035" units="cm"/>
      <inkml:brushProperty name="color" value="#E71224"/>
    </inkml:brush>
  </inkml:definitions>
  <inkml:trace contextRef="#ctx0" brushRef="#br0">1 85 6721 0 0,'0'0'9216'0'0,"32"-85"-12484"0"0,-11 85 1872 0 0,11 9-348 0 0,0 4-564 0 0,-22-5-697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1.855"/>
    </inkml:context>
    <inkml:brush xml:id="br0">
      <inkml:brushProperty name="width" value="0.035" units="cm"/>
      <inkml:brushProperty name="height" value="0.035" units="cm"/>
      <inkml:brushProperty name="color" value="#E71224"/>
    </inkml:brush>
  </inkml:definitions>
  <inkml:trace contextRef="#ctx0" brushRef="#br0">0 362 632 0 0,'0'0'4184'0'0,"13"18"-4119"0"0,36 56 51 0 0,-36-56 2209 0 0,-23-42 619 0 0,9 21-2970 0 0,-1 1-1 0 0,1-1 1 0 0,-1 1-1 0 0,1-1 1 0 0,0 1 0 0 0,0-1-1 0 0,0 0 1 0 0,1 0-1 0 0,-1-4 1 0 0,-10-65 818 0 0,11 60-664 0 0,1 0-1 0 0,0 0 1 0 0,1 0-1 0 0,1 0 1 0 0,0 0-1 0 0,0 1 1 0 0,1-1-1 0 0,0 1 1 0 0,1 0-1 0 0,1 0 1 0 0,0 1-1 0 0,0-1 1 0 0,1 1-1 0 0,0 0 1 0 0,0 1 0 0 0,1 0-1 0 0,1 0 1 0 0,0 1-1 0 0,17-13 1 0 0,31-23 492 0 0,-50 36-573 0 0,1 1 1 0 0,1 0 0 0 0,-1 1-1 0 0,1 0 1 0 0,0 0 0 0 0,0 1-1 0 0,1 0 1 0 0,0 0 0 0 0,0 1-1 0 0,0 0 1 0 0,0 1 0 0 0,0 1-1 0 0,1-1 1 0 0,-1 1 0 0 0,15 0-1 0 0,-23 2-84 0 0,0 0 0 0 0,0 1 0 0 0,0-1-1 0 0,0 1 1 0 0,0 0 0 0 0,0-1-1 0 0,0 1 1 0 0,0 0 0 0 0,-1 0 0 0 0,1 0-1 0 0,0 0 1 0 0,-1 0 0 0 0,1 1 0 0 0,-1-1-1 0 0,1 0 1 0 0,-1 1 0 0 0,0-1 0 0 0,1 1-1 0 0,-1-1 1 0 0,2 4 0 0 0,21 45 157 0 0,-9-18-46 0 0,-8-21-58 0 0,-1 0-1 0 0,0 1 0 0 0,-1 0 1 0 0,0 0-1 0 0,-1 0 0 0 0,0 0 1 0 0,2 16-1 0 0,2 7 75 0 0,-5-25-79 0 0,0 0 0 0 0,-1 1 0 0 0,-1-1 0 0 0,1 15 0 0 0,-2 99-1893 0 0,0-123 1622 0 0,1 1-1 0 0,-1 0 0 0 0,0-1 1 0 0,0 1-1 0 0,1 0 0 0 0,-1-1 1 0 0,1 1-1 0 0,0 0 0 0 0,-1-1 1 0 0,1 1-1 0 0,0-1 0 0 0,0 1 1 0 0,0-1-1 0 0,0 0 0 0 0,0 1 1 0 0,0-1-1 0 0,0 0 1 0 0,1 0-1 0 0,-1 1 0 0 0,0-1 1 0 0,1 0-1 0 0,-1 0 0 0 0,1-1 1 0 0,-1 1-1 0 0,1 0 0 0 0,-1 0 1 0 0,1-1-1 0 0,0 1 0 0 0,1 0 1 0 0,8-1-3474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2.295"/>
    </inkml:context>
    <inkml:brush xml:id="br0">
      <inkml:brushProperty name="width" value="0.035" units="cm"/>
      <inkml:brushProperty name="height" value="0.035" units="cm"/>
      <inkml:brushProperty name="color" value="#E71224"/>
    </inkml:brush>
  </inkml:definitions>
  <inkml:trace contextRef="#ctx0" brushRef="#br0">0 222 996 0 0,'0'0'9893'0'0,"23"0"-10515"0"0,-1-1 659 0 0,1 2 23 0 0,0-1 0 0 0,0-1-1 0 0,-1-2 1 0 0,1 0 0 0 0,-1-1 0 0 0,33-11-1 0 0,-45 12 19 0 0,1-1-1 0 0,0-1 0 0 0,-1 0 0 0 0,0 0 1 0 0,0-1-1 0 0,-1 0 0 0 0,1 0 1 0 0,-1-1-1 0 0,-1 0 0 0 0,1-1 0 0 0,7-10 1 0 0,-15 16-44 0 0,0 0 0 0 0,0 0 0 0 0,-1-1-1 0 0,1 1 1 0 0,0 0 0 0 0,-1-1 0 0 0,0 1 0 0 0,0 0 0 0 0,0-1 0 0 0,0 1 0 0 0,0 0 0 0 0,0-1 0 0 0,-1 1 0 0 0,1 0 0 0 0,-1-1 0 0 0,1 1 0 0 0,-1 0 0 0 0,0 0-1 0 0,0 0 1 0 0,0-1 0 0 0,0 1 0 0 0,0 0 0 0 0,-1 0 0 0 0,1 1 0 0 0,0-1 0 0 0,-1 0 0 0 0,0 0 0 0 0,1 1 0 0 0,-5-4 0 0 0,0-1-194 0 0,-1 0 1 0 0,0 0-1 0 0,-1 1 0 0 0,1 0 1 0 0,-1 1-1 0 0,-12-6 0 0 0,15 8 134 0 0,0 1-1 0 0,0 0 0 0 0,0 0 0 0 0,0 0 0 0 0,-1 1 1 0 0,1 0-1 0 0,0 0 0 0 0,0 0 0 0 0,0 0 0 0 0,-1 1 1 0 0,1 0-1 0 0,0 0 0 0 0,0 1 0 0 0,0-1 1 0 0,0 1-1 0 0,1 0 0 0 0,-1 0 0 0 0,0 1 0 0 0,-7 5 1 0 0,-3 3 278 0 0,0 0 0 0 0,1 1 0 0 0,1 0 0 0 0,-15 16 0 0 0,20-18-156 0 0,0 1 1 0 0,0 0-1 0 0,1 0 0 0 0,0 0 1 0 0,1 0-1 0 0,0 1 0 0 0,1 0 1 0 0,-6 19-1 0 0,9-24-73 0 0,0 0 0 0 0,1 0 0 0 0,0 0 0 0 0,0 0 0 0 0,0 0 1 0 0,1 1-1 0 0,0-1 0 0 0,1 0 0 0 0,-1 0 0 0 0,1 0 0 0 0,1 0 0 0 0,-1 0 0 0 0,1 0 0 0 0,0 0 0 0 0,1-1 0 0 0,6 14 1 0 0,-3-11-2 0 0,1 0 0 0 0,-1-1 0 0 0,2 1 0 0 0,-1-1 0 0 0,1-1 0 0 0,0 0 0 0 0,1 0 0 0 0,0 0 0 0 0,0-1 0 0 0,0 0 0 0 0,1-1 0 0 0,-1 0 0 0 0,1 0 0 0 0,1-1 0 0 0,12 3 0 0 0,67 18-937 0 0,-1-6-3518 0 0,-70-15 2822 0 0,-5 0-1161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2.854"/>
    </inkml:context>
    <inkml:brush xml:id="br0">
      <inkml:brushProperty name="width" value="0.035" units="cm"/>
      <inkml:brushProperty name="height" value="0.035" units="cm"/>
      <inkml:brushProperty name="color" value="#E71224"/>
    </inkml:brush>
  </inkml:definitions>
  <inkml:trace contextRef="#ctx0" brushRef="#br0">256 51 684 0 0,'0'0'12908'0'0,"-13"-2"-12687"0"0,6 0-189 0 0,1 0-11 0 0,0 0 0 0 0,0 1 1 0 0,0 0-1 0 0,0 0 0 0 0,0 0 0 0 0,0 1 0 0 0,0 0 0 0 0,0 0 1 0 0,0 0-1 0 0,0 1 0 0 0,0 0 0 0 0,0 0 0 0 0,0 1 0 0 0,-7 2 1 0 0,2 3-28 0 0,0 0 1 0 0,0 1-1 0 0,1 1 1 0 0,1-1-1 0 0,-1 2 1 0 0,1-1-1 0 0,1 1 1 0 0,0 1 0 0 0,0-1-1 0 0,1 2 1 0 0,0-1-1 0 0,1 0 1 0 0,0 1-1 0 0,1 0 1 0 0,-5 18-1 0 0,7 22-280 0 0,4-31 75 0 0,0-20 206 0 0,-1 1-1 0 0,1-1 1 0 0,-1 1-1 0 0,1 0 1 0 0,0-1 0 0 0,-1 1-1 0 0,1-1 1 0 0,0 0-1 0 0,0 1 1 0 0,0-1 0 0 0,1 0-1 0 0,-1 1 1 0 0,0-1 0 0 0,0 0-1 0 0,1 0 1 0 0,-1 0-1 0 0,0 0 1 0 0,1 0 0 0 0,-1-1-1 0 0,1 1 1 0 0,-1 0-1 0 0,1-1 1 0 0,0 1 0 0 0,-1-1-1 0 0,1 1 1 0 0,0-1 0 0 0,-1 0-1 0 0,1 1 1 0 0,3-1-1 0 0,56 4 458 0 0,-56-4-397 0 0,11-2-141 0 0,-1 0 0 0 0,0 0 0 0 0,1-1-1 0 0,-1-1 1 0 0,-1-1 0 0 0,1 0 0 0 0,-1-1 0 0 0,1 0-1 0 0,-2-1 1 0 0,1-1 0 0 0,-1 0 0 0 0,0-1 0 0 0,20-18-1 0 0,-27 22-52 0 0,0-1 0 0 0,0 0-1 0 0,-1-1 1 0 0,1 1 0 0 0,-2-1-1 0 0,1 0 1 0 0,-1-1 0 0 0,0 1-1 0 0,0-1 1 0 0,-1 1 0 0 0,0-1-1 0 0,-1 0 1 0 0,0 0 0 0 0,0 0-1 0 0,0-1 1 0 0,-1 1 0 0 0,0 0-1 0 0,-1-1 1 0 0,0 1 0 0 0,0 0-1 0 0,-2-10 1 0 0,-1 12 321 0 0,1 1-1 0 0,-1-1 1 0 0,0 1 0 0 0,0 0-1 0 0,-1 0 1 0 0,0 0 0 0 0,1 1-1 0 0,-2-1 1 0 0,1 1 0 0 0,0 0-1 0 0,-8-5 1 0 0,11 9 467 0 0,1 7-560 0 0,1 1 0 0 0,0-1 0 0 0,1 1 0 0 0,0-1 0 0 0,0 0 0 0 0,1 0 0 0 0,0 1 0 0 0,0-2 0 0 0,0 1 0 0 0,1 0-1 0 0,0-1 1 0 0,0 1 0 0 0,1-1 0 0 0,0-1 0 0 0,10 11 0 0 0,-1-2-41 0 0,2-1 1 0 0,0-1-1 0 0,0 0 1 0 0,33 17-1 0 0,-41-25-423 0 0,1-1-1 0 0,-1 0 1 0 0,1 0-1 0 0,0 0 1 0 0,0-2-1 0 0,11 2 0 0 0,-16-2-231 0 0,0-1 0 0 0,0 0 0 0 0,0 0-1 0 0,-1 0 1 0 0,1 0 0 0 0,0-1 0 0 0,0 0-1 0 0,0 1 1 0 0,-1-1 0 0 0,7-3-1 0 0,9-10-3440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3.166"/>
    </inkml:context>
    <inkml:brush xml:id="br0">
      <inkml:brushProperty name="width" value="0.035" units="cm"/>
      <inkml:brushProperty name="height" value="0.035" units="cm"/>
      <inkml:brushProperty name="color" value="#E71224"/>
    </inkml:brush>
  </inkml:definitions>
  <inkml:trace contextRef="#ctx0" brushRef="#br0">0 421 1308 0 0,'0'0'7081'0'0,"9"13"-6881"0"0,28 38-73 0 0,-37-52-92 0 0,0 1 1 0 0,0-1-1 0 0,0 1 0 0 0,0 0 1 0 0,0-1-1 0 0,0 1 0 0 0,0-1 1 0 0,1 1-1 0 0,-1 0 0 0 0,0-1 0 0 0,0 1 1 0 0,0 0-1 0 0,0-1 0 0 0,1 1 1 0 0,-1 0-1 0 0,0-1 0 0 0,0 1 1 0 0,0 0-1 0 0,1-1 0 0 0,-1 1 1 0 0,0 0-1 0 0,1 0 0 0 0,-1-1 0 0 0,0 1 1 0 0,1 0-1 0 0,-1 0 0 0 0,0-1 1 0 0,1 1-1 0 0,-1 0 0 0 0,0 0 1 0 0,1 0-1 0 0,-1 0 0 0 0,0 0 1 0 0,1 0-1 0 0,-1 0 0 0 0,1 0 0 0 0,-1 0 1 0 0,0-1-1 0 0,1 2 0 0 0,-1-1 1 0 0,1 0-1 0 0,-1 0 0 0 0,0 0 1 0 0,1 0-1 0 0,-1 0 0 0 0,0 0 0 0 0,1 0 1 0 0,-1 0-1 0 0,1 1 0 0 0,-1-1 1 0 0,0 0-1 0 0,1 0 0 0 0,-1 0 1 0 0,0 1-1 0 0,0-1 0 0 0,1 0 1 0 0,-1 1-1 0 0,0-1 0 0 0,1 0 0 0 0,-1 0 1 0 0,0 1-1 0 0,0-1 0 0 0,0 0 1 0 0,1 1-1 0 0,-1-1 0 0 0,0 1 1 0 0,0-39 770 0 0,0 31-856 0 0,-1-19 151 0 0,-10-47-1 0 0,7 46 150 0 0,-4-50-1 0 0,8 69-50 0 0,1-1 0 0 0,-1 0 0 0 0,1 1 0 0 0,1-1 0 0 0,0 0-1 0 0,0 1 1 0 0,0 0 0 0 0,1-1 0 0 0,8-14 0 0 0,-6 14-72 0 0,0 1 0 0 0,1-1 1 0 0,0 1-1 0 0,0 0 1 0 0,1 1-1 0 0,0 0 0 0 0,0 0 1 0 0,1 0-1 0 0,0 1 0 0 0,0 0 1 0 0,0 0-1 0 0,1 1 1 0 0,0 0-1 0 0,14-5 0 0 0,-5 4-245 0 0,1 1 0 0 0,0 1 0 0 0,1 0 0 0 0,-1 1 0 0 0,1 2 0 0 0,28 0 0 0 0,-36 1-98 0 0,0 0 0 0 0,0 1 0 0 0,0 1-1 0 0,0 0 1 0 0,0 1 0 0 0,0 0-1 0 0,12 5 1 0 0,41 27-6588 0 0,-46-25 2807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4.231"/>
    </inkml:context>
    <inkml:brush xml:id="br0">
      <inkml:brushProperty name="width" value="0.035" units="cm"/>
      <inkml:brushProperty name="height" value="0.035" units="cm"/>
      <inkml:brushProperty name="color" value="#E71224"/>
    </inkml:brush>
  </inkml:definitions>
  <inkml:trace contextRef="#ctx0" brushRef="#br0">107 651 7221 0 0,'0'0'4559'0'0,"-2"24"-4444"0"0,-3 78-16 0 0,5-93-91 0 0,0 0 1 0 0,1 0 0 0 0,0 0-1 0 0,0 0 1 0 0,1 0 0 0 0,0-1-1 0 0,1 1 1 0 0,5 13 0 0 0,2 5-13 0 0,34 86 3 0 0,-24-71 151 0 0,-11-36 765 0 0,-9-30 14 0 0,-9-12-966 0 0,-24-64 0 0 0,2 9-12 0 0,-1-17-14 0 0,-53-215-271 0 0,80 286 808 0 0,2-1 0 0 0,1-56 0 0 0,2 71 98 0 0,0 16-500 0 0,1-1-1 0 0,1 1 0 0 0,-1 0 0 0 0,1 0 0 0 0,0-1 0 0 0,0 1 1 0 0,1 1-1 0 0,0-1 0 0 0,1 0 0 0 0,-1 1 0 0 0,1-1 0 0 0,0 1 0 0 0,1 0 1 0 0,0 1-1 0 0,-1-1 0 0 0,2 1 0 0 0,-1 0 0 0 0,1 0 0 0 0,0 0 1 0 0,0 1-1 0 0,0 0 0 0 0,0 0 0 0 0,10-4 0 0 0,-3 2-77 0 0,-1 0 0 0 0,1 1-1 0 0,0 1 1 0 0,0 0 0 0 0,1 1 0 0 0,-1 0-1 0 0,1 1 1 0 0,-1 0 0 0 0,1 1 0 0 0,0 1-1 0 0,26 2 1 0 0,-31 1-11 0 0,-1 0 1 0 0,1 0-1 0 0,-1 1 0 0 0,0 0 0 0 0,0 0 0 0 0,-1 1 0 0 0,1 0 0 0 0,-1 0 0 0 0,0 1 1 0 0,0 0-1 0 0,-1 0 0 0 0,0 0 0 0 0,0 1 0 0 0,0 0 0 0 0,-1 1 0 0 0,6 8 1 0 0,-2-1 15 0 0,0 0 1 0 0,-1 0-1 0 0,-1 0 1 0 0,-1 1-1 0 0,0 0 1 0 0,0 0 0 0 0,5 33-1 0 0,-8-21-128 0 0,-1 1 0 0 0,-1-1 0 0 0,-1 1-1 0 0,-6 42 1 0 0,3-63 60 0 0,1 0-1 0 0,-1 1 1 0 0,-1-2-1 0 0,0 1 1 0 0,0 0-1 0 0,0-1 1 0 0,-1 1-1 0 0,0-1 1 0 0,0-1-1 0 0,-1 1 1 0 0,1-1-1 0 0,-2 0 1 0 0,1 0-1 0 0,-1 0 1 0 0,-11 6-1 0 0,8-5 30 0 0,0-1-1 0 0,0-1 1 0 0,0 0-1 0 0,-1 0 1 0 0,0-1-1 0 0,0-1 1 0 0,0 0-1 0 0,0 0 1 0 0,0-1-1 0 0,-1 0 1 0 0,-12-1-1 0 0,20-1 56 0 0,-2 1 25 0 0,-1-1 0 0 0,1-1 1 0 0,-1 1-1 0 0,1-1 1 0 0,-12-3-1 0 0,17 4 24 0 0,-1-1-1 0 0,1 0 0 0 0,0 1 1 0 0,-1-1-1 0 0,1 0 1 0 0,0 0-1 0 0,0 0 0 0 0,0 0 1 0 0,0 0-1 0 0,-1 0 1 0 0,1 0-1 0 0,1 0 0 0 0,-1 0 1 0 0,0-1-1 0 0,0 1 0 0 0,0 0 1 0 0,1-1-1 0 0,-1 1 1 0 0,0 0-1 0 0,1-1 0 0 0,0 1 1 0 0,-1-1-1 0 0,1 1 1 0 0,0-1-1 0 0,0 1 0 0 0,-1-1 1 0 0,1 1-1 0 0,1-3 1 0 0,1 2-40 0 0,0 1 0 0 0,0 0 0 0 0,1 0 0 0 0,-1 0 0 0 0,0 0 1 0 0,1 0-1 0 0,-1 1 0 0 0,1-1 0 0 0,-1 1 0 0 0,1-1 1 0 0,3 1-1 0 0,-5 0-40 0 0,7-2 18 0 0,0 0-1 0 0,0 1 0 0 0,1 0 1 0 0,-1 1-1 0 0,0 0 1 0 0,0 0-1 0 0,0 0 1 0 0,0 1-1 0 0,1 1 0 0 0,-1-1 1 0 0,-1 1-1 0 0,1 1 1 0 0,0-1-1 0 0,0 1 0 0 0,-1 1 1 0 0,12 6-1 0 0,-9-3-14 0 0,0 1 0 0 0,-1 0-1 0 0,1 0 1 0 0,-2 1 0 0 0,1 0-1 0 0,-1 1 1 0 0,-1 0 0 0 0,0 0 0 0 0,0 0-1 0 0,-1 1 1 0 0,0 0 0 0 0,-1 0-1 0 0,0 1 1 0 0,5 20 0 0 0,-4 6-264 0 0,-2 0 0 0 0,-1 1 0 0 0,-4 71 0 0 0,-1-35-4263 0 0,13-77-801 0 0,0-8 2201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4.639"/>
    </inkml:context>
    <inkml:brush xml:id="br0">
      <inkml:brushProperty name="width" value="0.035" units="cm"/>
      <inkml:brushProperty name="height" value="0.035" units="cm"/>
      <inkml:brushProperty name="color" value="#E71224"/>
    </inkml:brush>
  </inkml:definitions>
  <inkml:trace contextRef="#ctx0" brushRef="#br0">15 171 1596 0 0,'0'0'5390'0'0,"28"6"-4679"0"0,91 16-99 0 0,-113-20-527 0 0,1-1 1 0 0,0 0 0 0 0,0 0-1 0 0,0-1 1 0 0,0 0 0 0 0,0 0-1 0 0,0-1 1 0 0,0 0 0 0 0,-1 0-1 0 0,1-1 1 0 0,0 0-1 0 0,-1 0 1 0 0,1 0 0 0 0,-1-1-1 0 0,1 0 1 0 0,-1 0 0 0 0,0 0-1 0 0,-1-1 1 0 0,1 0 0 0 0,0 0-1 0 0,4-6 1 0 0,-9 9-65 0 0,2-1 79 0 0,0 0-1 0 0,0 0 1 0 0,0-1-1 0 0,-1 1 1 0 0,1-1-1 0 0,-1 0 1 0 0,0 0-1 0 0,0 0 1 0 0,0 0-1 0 0,0 0 1 0 0,0 0-1 0 0,-1-1 1 0 0,0 1-1 0 0,1-1 1 0 0,-1 1-1 0 0,1-6 1 0 0,-2 6-37 0 0,0 0 0 0 0,0 0 1 0 0,0 0-1 0 0,-1 0 0 0 0,1 0 1 0 0,-1 0-1 0 0,0 0 0 0 0,0 0 1 0 0,0 0-1 0 0,0 1 0 0 0,0-1 1 0 0,-1 0-1 0 0,1 1 0 0 0,-1-1 1 0 0,1 1-1 0 0,-4-4 0 0 0,0 1-60 0 0,0 0 0 0 0,0 1 0 0 0,0 0 1 0 0,-1 0-1 0 0,1 0 0 0 0,-1 0 0 0 0,0 1 0 0 0,0 0 0 0 0,-1 0 0 0 0,1 1 0 0 0,-1 0 0 0 0,1 0 0 0 0,-1 0 0 0 0,1 1 0 0 0,-1 0 0 0 0,-10-1 1 0 0,6 2-98 0 0,9 0 84 0 0,0 0 0 0 0,0-1-1 0 0,0 1 1 0 0,0 0-1 0 0,0 0 1 0 0,0 1 0 0 0,0-1-1 0 0,0 0 1 0 0,0 1-1 0 0,0-1 1 0 0,0 1 0 0 0,0 0-1 0 0,0-1 1 0 0,0 1-1 0 0,1 0 1 0 0,-1 0-1 0 0,0 0 1 0 0,0 0 0 0 0,1 1-1 0 0,-1-1 1 0 0,-1 3-1 0 0,-42 37 213 0 0,35-34-151 0 0,1 0 0 0 0,1 1 1 0 0,0 0-1 0 0,0 0 0 0 0,0 1 0 0 0,1 0 0 0 0,0 0 0 0 0,-9 18 0 0 0,9-11 88 0 0,1 0 0 0 0,0 0 0 0 0,1 0 0 0 0,-4 21 0 0 0,8-32-124 0 0,0 0 0 0 0,1 0 0 0 0,-1 0 0 0 0,1 0-1 0 0,0 0 1 0 0,1 0 0 0 0,-1 0 0 0 0,1 0 0 0 0,0 0 0 0 0,0 0 0 0 0,0-1 0 0 0,1 1 0 0 0,0 0 0 0 0,0 0 0 0 0,0-1 0 0 0,0 0 0 0 0,1 1 0 0 0,0-1 0 0 0,3 4 0 0 0,4 1-16 0 0,-1 0 0 0 0,1-1 0 0 0,1 0 0 0 0,-1-1 0 0 0,1 0 0 0 0,0-1 0 0 0,1-1 0 0 0,0 1 0 0 0,0-2 1 0 0,0 1-1 0 0,13 1 0 0 0,-2-1-846 0 0,0-1 0 0 0,0-1 0 0 0,0-1 1 0 0,0-1-1 0 0,32-3 0 0 0,-30-5-1841 0 0,5-15-1124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5.127"/>
    </inkml:context>
    <inkml:brush xml:id="br0">
      <inkml:brushProperty name="width" value="0.035" units="cm"/>
      <inkml:brushProperty name="height" value="0.035" units="cm"/>
      <inkml:brushProperty name="color" value="#E71224"/>
    </inkml:brush>
  </inkml:definitions>
  <inkml:trace contextRef="#ctx0" brushRef="#br0">139 1 1440 0 0,'0'0'11495'0'0,"-23"20"-11735"0"0,-69 66 93 0 0,90-84 137 0 0,-1 0 1 0 0,1 0-1 0 0,0 1 1 0 0,0-1-1 0 0,1 1 1 0 0,-1 0-1 0 0,0-1 1 0 0,1 1-1 0 0,0 0 1 0 0,0 0-1 0 0,-1 0 0 0 0,2 0 1 0 0,-1 0-1 0 0,-1 6 1 0 0,2-7 3 0 0,0 0-1 0 0,1 0 1 0 0,-1 0 0 0 0,0 0-1 0 0,1 0 1 0 0,-1 0 0 0 0,1 0 0 0 0,0 0-1 0 0,0 0 1 0 0,0 0 0 0 0,0 0-1 0 0,0 0 1 0 0,0 0 0 0 0,0-1 0 0 0,0 1-1 0 0,2 1 1 0 0,1 0 20 0 0,-1 0 0 0 0,0 0 0 0 0,0 0 0 0 0,1-1 0 0 0,0 0 0 0 0,-1 1 1 0 0,1-1-1 0 0,0-1 0 0 0,0 1 0 0 0,0-1 0 0 0,0 1 0 0 0,0-1 0 0 0,9 1 0 0 0,-11-2 47 0 0,0 0 1 0 0,1 0-1 0 0,-1-1 0 0 0,0 1 0 0 0,0 0 1 0 0,0-1-1 0 0,0 0 0 0 0,0 1 0 0 0,0-1 1 0 0,0 0-1 0 0,0 0 0 0 0,0 0 0 0 0,0 0 1 0 0,0-1-1 0 0,0 1 0 0 0,-1 0 0 0 0,1-1 0 0 0,0 1 1 0 0,-1-1-1 0 0,0 0 0 0 0,1 1 0 0 0,-1-1 1 0 0,0 0-1 0 0,0 0 0 0 0,0 0 0 0 0,0 0 1 0 0,0 0-1 0 0,0 0 0 0 0,0 0 0 0 0,-1 0 1 0 0,1 0-1 0 0,-1-3 0 0 0,2-9 33 0 0,0 0 0 0 0,-1 0 0 0 0,-1 0-1 0 0,-2-16 1 0 0,1 0-10 0 0,1 30-60 0 0,30 26-662 0 0,-15-12 742 0 0,-1 2 1 0 0,0-1 0 0 0,-1 2-1 0 0,-1 0 1 0 0,0 0 0 0 0,-2 1 0 0 0,0 1-1 0 0,-1 0 1 0 0,-1 0 0 0 0,0 0-1 0 0,-2 1 1 0 0,0 0 0 0 0,-1 1 0 0 0,-1-1-1 0 0,-1 1 1 0 0,-1 0 0 0 0,-1-1-1 0 0,-1 1 1 0 0,-3 31 0 0 0,-1-36-68 0 0,0-1 0 0 0,-1 0 1 0 0,0 1-1 0 0,-2-2 0 0 0,1 1 1 0 0,-2-1-1 0 0,0 0 0 0 0,-1 0 0 0 0,0-1 1 0 0,-1 0-1 0 0,0-1 0 0 0,-18 17 1 0 0,23-26-43 0 0,-24 16-171 0 0,28-19 165 0 0,0 0-1 0 0,0 1 0 0 0,-1-1 1 0 0,1 0-1 0 0,0 0 1 0 0,-1 0-1 0 0,1 0 0 0 0,0 0 1 0 0,-1 0-1 0 0,1 0 1 0 0,0-1-1 0 0,-1 1 0 0 0,1 0 1 0 0,0-1-1 0 0,0 1 1 0 0,0-1-1 0 0,-1 1 0 0 0,1-1 1 0 0,0 0-1 0 0,0 0 1 0 0,0 1-1 0 0,0-1 0 0 0,0 0 1 0 0,0 0-1 0 0,-1-1 1 0 0,-2-3-212 0 0,1 1 1 0 0,0-1-1 0 0,0 0 1 0 0,0 0 0 0 0,0-1-1 0 0,1 1 1 0 0,-1-1-1 0 0,2 1 1 0 0,-1-1 0 0 0,0 0-1 0 0,1 1 1 0 0,-1-9 0 0 0,1 0-1282 0 0,0 1 1 0 0,1-1 0 0 0,0 0 0 0 0,4-21 0 0 0,5-1-2550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5.376"/>
    </inkml:context>
    <inkml:brush xml:id="br0">
      <inkml:brushProperty name="width" value="0.035" units="cm"/>
      <inkml:brushProperty name="height" value="0.035" units="cm"/>
      <inkml:brushProperty name="color" value="#E71224"/>
    </inkml:brush>
  </inkml:definitions>
  <inkml:trace contextRef="#ctx0" brushRef="#br0">10 1 9069 0 0,'0'0'6943'0'0,"-2"21"-7773"0"0,-5 68 469 0 0,7-83 162 0 0,-1 1-1 0 0,1 0 0 0 0,0-1 1 0 0,1 1-1 0 0,-1-1 0 0 0,2 1 1 0 0,-1-1-1 0 0,0 1 0 0 0,1-1 0 0 0,0 0 1 0 0,1 1-1 0 0,-1-1 0 0 0,1 0 1 0 0,1-1-1 0 0,-1 1 0 0 0,5 5 1 0 0,11 20-4227 0 0,-17-23 1606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5.533"/>
    </inkml:context>
    <inkml:brush xml:id="br0">
      <inkml:brushProperty name="width" value="0.035" units="cm"/>
      <inkml:brushProperty name="height" value="0.035" units="cm"/>
      <inkml:brushProperty name="color" value="#E71224"/>
    </inkml:brush>
  </inkml:definitions>
  <inkml:trace contextRef="#ctx0" brushRef="#br0">0 0 5444 0 0,'0'0'5049'0'0,"85"9"-10606"0"0,-74 3 2977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5.875"/>
    </inkml:context>
    <inkml:brush xml:id="br0">
      <inkml:brushProperty name="width" value="0.035" units="cm"/>
      <inkml:brushProperty name="height" value="0.035" units="cm"/>
      <inkml:brushProperty name="color" value="#E71224"/>
    </inkml:brush>
  </inkml:definitions>
  <inkml:trace contextRef="#ctx0" brushRef="#br0">87 14 2648 0 0,'0'0'7576'0'0,"-14"26"-7108"0"0,-43 83-136 0 0,55-106-323 0 0,0 1 1 0 0,0 0 0 0 0,0 0-1 0 0,1 1 1 0 0,-1-1 0 0 0,1 0-1 0 0,0 0 1 0 0,0 1 0 0 0,1-1-1 0 0,-1 1 1 0 0,1-1-1 0 0,0 0 1 0 0,0 1 0 0 0,0-1-1 0 0,1 1 1 0 0,-1-1 0 0 0,1 1-1 0 0,0-1 1 0 0,1 0 0 0 0,-1 0-1 0 0,1 0 1 0 0,-1 1 0 0 0,1-1-1 0 0,1-1 1 0 0,-1 1 0 0 0,0 0-1 0 0,1-1 1 0 0,5 6-1 0 0,-2-3-6 0 0,1-1-1 0 0,1 0 1 0 0,-1 0-1 0 0,1 0 0 0 0,-1-1 1 0 0,1-1-1 0 0,1 1 1 0 0,-1-1-1 0 0,0 0 0 0 0,16 2 1 0 0,-17-4 36 0 0,1 0 1 0 0,-1 0 0 0 0,1-1 0 0 0,-1 0-1 0 0,1-1 1 0 0,0 1 0 0 0,-1-2-1 0 0,1 1 1 0 0,-1-1 0 0 0,0 0 0 0 0,0 0-1 0 0,1-1 1 0 0,-1 0 0 0 0,-1 0-1 0 0,12-7 1 0 0,-13 7-18 0 0,-1-1 0 0 0,1 0 0 0 0,-1 1 1 0 0,1-1-1 0 0,-1-1 0 0 0,0 1 0 0 0,-1 0 0 0 0,1-1 0 0 0,-1 0 0 0 0,0 0 0 0 0,0 0 0 0 0,0 0 0 0 0,-1-1 0 0 0,0 1 1 0 0,0-1-1 0 0,0 1 0 0 0,-1-1 0 0 0,0 0 0 0 0,0 1 0 0 0,1-13 0 0 0,-2 13-85 0 0,0 1 0 0 0,0-1-1 0 0,-1 0 1 0 0,1 0 0 0 0,-1 0 0 0 0,0 1-1 0 0,0-1 1 0 0,0 0 0 0 0,-1 1 0 0 0,0-1-1 0 0,0 1 1 0 0,0 0 0 0 0,0-1 0 0 0,-1 1-1 0 0,0 0 1 0 0,1 0 0 0 0,-1 1 0 0 0,-1-1-1 0 0,1 1 1 0 0,-1-1 0 0 0,-4-2 0 0 0,-6-8-204 0 0,0 1 1 0 0,-33-22 0 0 0,42 32 197 0 0,0 0 0 0 0,-1 0 0 0 0,1 0 1 0 0,-1 1-1 0 0,1 0 0 0 0,-1 0 0 0 0,0 1 0 0 0,0-1 0 0 0,0 1 0 0 0,0 1 0 0 0,0-1 1 0 0,0 1-1 0 0,-11 1 0 0 0,16-1 35 0 0,-1 0 0 0 0,1 1 0 0 0,-1-1 1 0 0,1 1-1 0 0,-1 0 0 0 0,1-1 0 0 0,-1 1 0 0 0,1 0 0 0 0,0 0 1 0 0,-1 0-1 0 0,1 0 0 0 0,0 0 0 0 0,0 0 0 0 0,0 0 0 0 0,0 1 1 0 0,0-1-1 0 0,0 0 0 0 0,0 0 0 0 0,0 1 0 0 0,0-1 1 0 0,1 1-1 0 0,-1-1 0 0 0,1 1 0 0 0,-1-1 0 0 0,1 1 0 0 0,-1 1 1 0 0,-3 42-2886 0 0,5-37 1478 0 0,8-3-345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36.301"/>
    </inkml:context>
    <inkml:brush xml:id="br0">
      <inkml:brushProperty name="width" value="0.035" units="cm"/>
      <inkml:brushProperty name="height" value="0.035" units="cm"/>
      <inkml:brushProperty name="color" value="#E71224"/>
    </inkml:brush>
  </inkml:definitions>
  <inkml:trace contextRef="#ctx0" brushRef="#br0">0 401 3700 0 0,'0'0'1865'0'0,"21"11"-1739"0"0,66 29-102 0 0,-86-39-21 0 0,1-1-1 0 0,-1 1 1 0 0,1-1-1 0 0,-1 0 0 0 0,1 1 1 0 0,-1-1-1 0 0,1 0 1 0 0,-1 0-1 0 0,1 0 1 0 0,-1 0-1 0 0,1 0 1 0 0,-1 0-1 0 0,1-1 0 0 0,-1 1 1 0 0,1 0-1 0 0,-1-1 1 0 0,1 1-1 0 0,-1-1 1 0 0,0 0-1 0 0,1 1 1 0 0,-1-1-1 0 0,0 0 0 0 0,0 0 1 0 0,1 0-1 0 0,-1 0 1 0 0,0 0-1 0 0,0 0 1 0 0,0 0-1 0 0,0 0 1 0 0,0 0-1 0 0,0-1 1 0 0,0 1-1 0 0,-1 0 0 0 0,1 0 1 0 0,0-1-1 0 0,-1 1 1 0 0,1-1-1 0 0,-1 1 1 0 0,1-1-1 0 0,-1 1 1 0 0,0-1-1 0 0,0 1 0 0 0,1-2 1 0 0,1-5-6 0 0,4-10 9 0 0,0-1-1 0 0,-2 0 1 0 0,0 0 0 0 0,-1 0 0 0 0,-1 0 0 0 0,0-31-1 0 0,1-10 48 0 0,-1 41-166 0 0,-1 4 406 0 0,0 1 0 0 0,2 0 0 0 0,3-16 0 0 0,-4 26-76 0 0,-1-1 1 0 0,1 1-1 0 0,0 0 1 0 0,0 0 0 0 0,0 0-1 0 0,1 0 1 0 0,0 0 0 0 0,-1 0-1 0 0,2 0 1 0 0,-1 1-1 0 0,0 0 1 0 0,0-1 0 0 0,7-3-1 0 0,-2 2 33 0 0,-1 0-1 0 0,1 0 1 0 0,0 1 0 0 0,1 0-1 0 0,-1 1 1 0 0,1 0-1 0 0,-1 0 1 0 0,1 1 0 0 0,0 0-1 0 0,0 1 1 0 0,0-1-1 0 0,0 2 1 0 0,0-1 0 0 0,1 1-1 0 0,-1 1 1 0 0,0 0-1 0 0,0 0 1 0 0,11 3 0 0 0,-7 0-127 0 0,0 1-1 0 0,0 0 1 0 0,-1 1 0 0 0,1 0 0 0 0,-1 1 0 0 0,0 0 0 0 0,-1 1 0 0 0,0 0 0 0 0,0 1 0 0 0,-1 0 0 0 0,12 13 0 0 0,-4-2-325 0 0,0 0 0 0 0,-1 1 0 0 0,-1 0 0 0 0,-1 1 0 0 0,-1 1 0 0 0,-1 1 0 0 0,12 30 0 0 0,-22-13-2086 0 0,-8-20-4408 0 0,-12-19 2032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48.943"/>
    </inkml:context>
    <inkml:brush xml:id="br0">
      <inkml:brushProperty name="width" value="0.035" units="cm"/>
      <inkml:brushProperty name="height" value="0.035" units="cm"/>
      <inkml:brushProperty name="color" value="#E71224"/>
    </inkml:brush>
  </inkml:definitions>
  <inkml:trace contextRef="#ctx0" brushRef="#br0">5051 539 4460 0 0,'0'0'10423'0'0,"-23"-7"-10240"0"0,-8-4-146 0 0,8 3 32 0 0,0 1 0 0 0,-36-7 0 0 0,6-1 453 0 0,37 10-416 0 0,1 1 0 0 0,-30-4-1 0 0,-398 0 147 0 0,262 10-87 0 0,-141-1-133 0 0,-674-7 297 0 0,579-7-69 0 0,-248-3 445 0 0,-532 3-415 0 0,997 1-534 0 0,-67 12 237 0 0,259-2-1288 0 0,25 0 20 0 0,-15 35 2021 0 0,-2-30-796 0 0,0 0-1 0 0,0 0 0 0 0,0 1 0 0 0,1-2 0 0 0,-1 1 0 0 0,1 0 0 0 0,0 0 0 0 0,0 0 1 0 0,0 0-1 0 0,0 0 0 0 0,0 0 0 0 0,1-1 0 0 0,-1 1 0 0 0,4 4 0 0 0,35 25 206 0 0,-30-26-189 0 0,13 11 73 0 0,36 35 1 0 0,-38-32-43 0 0,46 34 0 0 0,-39-41-1 0 0,-24-11 3 0 0,1-1 1 0 0,-1 1-1 0 0,1 0 1 0 0,-1 1 0 0 0,0-1-1 0 0,0 1 1 0 0,0-1-1 0 0,5 6 1 0 0,-9-8 38 0 0,0 1-1 0 0,0-1 0 0 0,0 0 1 0 0,0 1-1 0 0,0-1 1 0 0,0 0-1 0 0,0 1 1 0 0,1-1-1 0 0,-1 0 0 0 0,0 1 1 0 0,0-1-1 0 0,0 0 1 0 0,0 0-1 0 0,1 1 1 0 0,-1-1-1 0 0,0 0 1 0 0,0 0-1 0 0,1 1 0 0 0,-1-1 1 0 0,0 0-1 0 0,0 0 1 0 0,1 0-1 0 0,-1 0 1 0 0,0 1-1 0 0,1-1 0 0 0,-1 0 1 0 0,0 0-1 0 0,1 0 1 0 0,-1 0-1 0 0,0 0 1 0 0,1 0-1 0 0,-1 0 0 0 0,0 0 1 0 0,1 0-1 0 0,-1 0 1 0 0,0 0-1 0 0,1 0 1 0 0,-1 0-1 0 0,0 0 1 0 0,1 0-1 0 0,-4-17 399 0 0,-13-24-661 0 0,-1 14 12 0 0,-1 1-1 0 0,-40-44 1 0 0,25 32-39 0 0,10 13 112 0 0,-1 1 0 0 0,-2 1 0 0 0,-48-34 0 0 0,9 8 41 0 0,57 40 87 0 0,7 8-1 0 0,0-1 1 0 0,-1 1 0 0 0,1-1 0 0 0,0 1 0 0 0,-1-1 0 0 0,1 1 0 0 0,-1 0 0 0 0,1 0-1 0 0,-1 0 1 0 0,1 0 0 0 0,-1 0 0 0 0,0 0 0 0 0,0 0 0 0 0,1 0 0 0 0,-1 1 0 0 0,0-1 0 0 0,0 1-1 0 0,0-1 1 0 0,0 1 0 0 0,-2 0 0 0 0,39-22-97 0 0,460-202 1562 0 0,-482 219-1469 0 0,-2 0-50 0 0,0 0 0 0 0,0 1-1 0 0,18-3 1 0 0,-29 38-1878 0 0,-4 42-751 0 0,-5-24-2228 0 0,0-28 952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50.407"/>
    </inkml:context>
    <inkml:brush xml:id="br0">
      <inkml:brushProperty name="width" value="0.035" units="cm"/>
      <inkml:brushProperty name="height" value="0.035" units="cm"/>
      <inkml:brushProperty name="color" value="#E71224"/>
    </inkml:brush>
  </inkml:definitions>
  <inkml:trace contextRef="#ctx0" brushRef="#br0">124 1022 1244 0 0,'0'0'6186'0'0,"-5"17"-6176"0"0,-16 52-4 0 0,11-41 1618 0 0,12-45 1785 0 0,0 0-3638 0 0,-3-9 270 0 0,-2 1 0 0 0,-2 0-1 0 0,0-1 1 0 0,-15-42 0 0 0,-9-46 1 0 0,29 114-42 0 0,-27-204 450 0 0,25 175-318 0 0,2 1 0 0 0,1-1 1 0 0,1 0-1 0 0,2 0 0 0 0,7-30 0 0 0,-5 35 77 0 0,-3 6-35 0 0,2 0 1 0 0,0 1 0 0 0,1 0 0 0 0,0 0 0 0 0,14-25 0 0 0,20-28 184 0 0,-29 48-179 0 0,27-38 0 0 0,-30 49-237 0 0,1 1 0 0 0,1 0-1 0 0,0 0 1 0 0,0 1 0 0 0,1 0 0 0 0,0 1 0 0 0,0 1-1 0 0,1 0 1 0 0,0 0 0 0 0,0 1 0 0 0,17-6-1 0 0,-28 12 39 0 0,0 0 0 0 0,0 0 1 0 0,-1 0-1 0 0,1 0 0 0 0,0 1 0 0 0,0-1 0 0 0,0 0 0 0 0,0 0 0 0 0,0 1 0 0 0,0-1 0 0 0,-1 1 0 0 0,1-1 0 0 0,0 0 0 0 0,0 1 0 0 0,0-1 0 0 0,-1 1 0 0 0,1 0 0 0 0,0-1 1 0 0,-1 1-1 0 0,1 0 0 0 0,-1-1 0 0 0,1 1 0 0 0,-1 0 0 0 0,1 0 0 0 0,-1-1 0 0 0,1 1 0 0 0,0 1 0 0 0,16 32-51 0 0,-11-22 124 0 0,5 7-11 0 0,31 51-19 0 0,-36-61-16 0 0,0 1 1 0 0,0 0-1 0 0,-1 0 0 0 0,5 15 1 0 0,12 22-18 0 0,-13-30 30 0 0,0 0 0 0 0,-1 0 0 0 0,-1 0 0 0 0,-1 1 0 0 0,0 0 0 0 0,-1 1 0 0 0,-1-1 0 0 0,-1 1 0 0 0,2 35 0 0 0,-5 12 164 0 0,2-10-75 0 0,-3 0 1 0 0,-2 0-1 0 0,-15 75 0 0 0,8-42-1560 0 0,7-39-1341 0 0,4-32-546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50.708"/>
    </inkml:context>
    <inkml:brush xml:id="br0">
      <inkml:brushProperty name="width" value="0.035" units="cm"/>
      <inkml:brushProperty name="height" value="0.035" units="cm"/>
      <inkml:brushProperty name="color" value="#E71224"/>
    </inkml:brush>
  </inkml:definitions>
  <inkml:trace contextRef="#ctx0" brushRef="#br0">0 81 1792 0 0,'0'0'14530'0'0,"15"-5"-14743"0"0,18-8 164 0 0,1 1 0 0 0,65-13 1 0 0,-70 21-156 0 0,163-16 295 0 0,-155 19-2509 0 0,55 4 0 0 0,-59-2-2882 0 0,-13-1 850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51.411"/>
    </inkml:context>
    <inkml:brush xml:id="br0">
      <inkml:brushProperty name="width" value="0.035" units="cm"/>
      <inkml:brushProperty name="height" value="0.035" units="cm"/>
      <inkml:brushProperty name="color" value="#E71224"/>
    </inkml:brush>
  </inkml:definitions>
  <inkml:trace contextRef="#ctx0" brushRef="#br0">172 0 2656 0 0,'0'0'7330'0'0,"-11"2"-7036"0"0,-4 0-190 0 0,10-2-30 0 0,-1 1 0 0 0,0-1 0 0 0,1 1 0 0 0,-1 1 0 0 0,0-1 0 0 0,-6 4 0 0 0,-64 37 1855 0 0,74-40-1971 0 0,0 0 0 0 0,0-1 0 0 0,0 1 0 0 0,0 0 1 0 0,1 1-1 0 0,-1-1 0 0 0,1 0 0 0 0,0 0 0 0 0,0 1 0 0 0,-1-1 0 0 0,2 0 0 0 0,-1 1 0 0 0,0-1 0 0 0,-1 6 0 0 0,2-6 8 0 0,-1-1-1 0 0,1 1 1 0 0,0 0-1 0 0,0 0 1 0 0,0-1-1 0 0,0 1 1 0 0,0 0-1 0 0,0 0 1 0 0,0-1-1 0 0,0 1 1 0 0,0 0-1 0 0,1-1 1 0 0,-1 1-1 0 0,1 0 1 0 0,0-1-1 0 0,-1 1 1 0 0,1 0-1 0 0,0-1 1 0 0,0 1-1 0 0,0-1 1 0 0,0 0-1 0 0,0 1 1 0 0,0-1-1 0 0,3 3 1 0 0,7 2 111 0 0,0 0 1 0 0,1-1 0 0 0,-1 0 0 0 0,1-1-1 0 0,0 0 1 0 0,1-1 0 0 0,14 2 0 0 0,51 16 813 0 0,-76-21-881 0 0,-1 1 1 0 0,1-1 0 0 0,-1 0 0 0 0,1 1-1 0 0,-1-1 1 0 0,1 1 0 0 0,-1 0 0 0 0,0 0-1 0 0,1-1 1 0 0,-1 1 0 0 0,0 0 0 0 0,0 0-1 0 0,1 0 1 0 0,-1 0 0 0 0,0 0 0 0 0,0 1-1 0 0,0-1 1 0 0,0 0 0 0 0,0 0 0 0 0,-1 1-1 0 0,1-1 1 0 0,0 0 0 0 0,0 1 0 0 0,-1-1-1 0 0,1 1 1 0 0,-1-1 0 0 0,0 1 0 0 0,1-1-1 0 0,-1 1 1 0 0,0-1 0 0 0,0 1 0 0 0,0 0 0 0 0,0 1-1 0 0,-2 2 86 0 0,0 1-1 0 0,0-1 1 0 0,-1 0 0 0 0,0 0-1 0 0,0 0 1 0 0,0-1-1 0 0,-1 1 1 0 0,-5 5 0 0 0,-22 24-216 0 0,-2-1 0 0 0,-64 48 1 0 0,92-77-46 0 0,4-3-461 0 0,-9 2 29 0 0,9-10-6879 0 0,1-11 3008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51.765"/>
    </inkml:context>
    <inkml:brush xml:id="br0">
      <inkml:brushProperty name="width" value="0.035" units="cm"/>
      <inkml:brushProperty name="height" value="0.035" units="cm"/>
      <inkml:brushProperty name="color" value="#E71224"/>
    </inkml:brush>
  </inkml:definitions>
  <inkml:trace contextRef="#ctx0" brushRef="#br0">181 0 1608 0 0,'0'0'9434'0'0,"-4"13"-8930"0"0,-2 14-216 0 0,1-2 284 0 0,-1 0 0 0 0,-18 46 0 0 0,8-33-141 0 0,2 0 0 0 0,-12 51 0 0 0,-1 0 99 0 0,16-58-433 0 0,-11 45 33 0 0,14-40-130 0 0,4-22-231 0 0,1 0-1 0 0,1-1 1 0 0,-1 25 0 0 0,3-29 477 0 0,0 3-3318 0 0,0-7-1245 0 0,0-17 826 0 0,0-11-66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51.995"/>
    </inkml:context>
    <inkml:brush xml:id="br0">
      <inkml:brushProperty name="width" value="0.035" units="cm"/>
      <inkml:brushProperty name="height" value="0.035" units="cm"/>
      <inkml:brushProperty name="color" value="#E71224"/>
    </inkml:brush>
  </inkml:definitions>
  <inkml:trace contextRef="#ctx0" brushRef="#br0">1 11 3244 0 0,'0'0'14951'0'0,"3"-3"-15921"0"0,-1 2 913 0 0,0 0-1 0 0,0 0 1 0 0,0 0 0 0 0,-1 0 0 0 0,1 1-1 0 0,0-1 1 0 0,0 0 0 0 0,0 1 0 0 0,0 0 0 0 0,0-1-1 0 0,0 1 1 0 0,0 0 0 0 0,0 0 0 0 0,0 0-1 0 0,0 0 1 0 0,0 1 0 0 0,0-1 0 0 0,3 1-1 0 0,3 1 36 0 0,0 1 0 0 0,-1 0 0 0 0,1 0 0 0 0,12 7 0 0 0,-4 0-370 0 0,-1 0 0 0 0,0 1-1 0 0,-1 1 1 0 0,14 13 0 0 0,3 13-2495 0 0,-13-12-2343 0 0,-16-17 1409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7:53.056"/>
    </inkml:context>
    <inkml:brush xml:id="br0">
      <inkml:brushProperty name="width" value="0.035" units="cm"/>
      <inkml:brushProperty name="height" value="0.035" units="cm"/>
      <inkml:brushProperty name="color" value="#E71224"/>
    </inkml:brush>
  </inkml:definitions>
  <inkml:trace contextRef="#ctx0" brushRef="#br0">0 196 1244 0 0,'0'0'7690'0'0,"5"18"-7491"0"0,17 57 94 0 0,-22-72-253 0 0,1 0 0 0 0,0 0 0 0 0,0 0 0 0 0,0 0 1 0 0,0 0-1 0 0,0 0 0 0 0,1 0 0 0 0,-1-1 1 0 0,1 1-1 0 0,0-1 0 0 0,0 1 0 0 0,4 3 1 0 0,-1 4 246 0 0,-5-9 405 0 0,1-1-633 0 0,-1 0 0 0 0,1 0 0 0 0,-1 0 0 0 0,1 0-1 0 0,-1-1 1 0 0,1 1 0 0 0,-1 0 0 0 0,1 0 0 0 0,-1-1 0 0 0,1 1 0 0 0,-1 0 0 0 0,1-1 0 0 0,-1 1 0 0 0,0 0 0 0 0,1-1 0 0 0,-1 1 0 0 0,1-1 0 0 0,-1 1 0 0 0,0-1 0 0 0,0 1 0 0 0,1 0 0 0 0,-1-1 0 0 0,0 1 0 0 0,1-2 0 0 0,-2-46 590 0 0,-1 25-827 0 0,2 1 0 0 0,1-1-1 0 0,0 0 1 0 0,2 1 0 0 0,7-33 0 0 0,-8 50 149 0 0,0-1 0 0 0,1 1 0 0 0,0-1 0 0 0,0 1 0 0 0,0 0 0 0 0,0 0 0 0 0,1 0 0 0 0,0 1 1 0 0,7-8-1 0 0,-9 10 18 0 0,1 0 1 0 0,-1 0-1 0 0,1 0 1 0 0,0 0-1 0 0,0 0 1 0 0,0 0-1 0 0,0 1 1 0 0,0 0-1 0 0,0-1 1 0 0,0 1-1 0 0,0 0 1 0 0,0 0-1 0 0,1 1 1 0 0,-1-1-1 0 0,0 1 1 0 0,1 0-1 0 0,-1-1 1 0 0,0 1 0 0 0,6 1-1 0 0,-3 3 15 0 0,-1-1 0 0 0,0 1 0 0 0,0 0 0 0 0,0 1 0 0 0,0-1 0 0 0,5 8 0 0 0,1-1-2 0 0,43 56 228 0 0,-42-55-495 0 0,0 0 1 0 0,-1 1-1 0 0,-1 0 1 0 0,17 29-1 0 0,-26-40 181 0 0,8 6-612 0 0,-8-19 940 0 0,-7-21-203 0 0,1 18-72 0 0,2 1 1 0 0,0-1-1 0 0,1 0 1 0 0,-2-24-1 0 0,4 33 149 0 0,-1 1 1 0 0,1-1-1 0 0,0 0 0 0 0,1 1 1 0 0,-1-1-1 0 0,1 1 0 0 0,0-1 0 0 0,0 1 1 0 0,0-1-1 0 0,0 1 0 0 0,1-1 0 0 0,0 1 1 0 0,0 0-1 0 0,0 0 0 0 0,0 0 1 0 0,1 0-1 0 0,4-6 0 0 0,2 2 308 0 0,-8 6-379 0 0,1 1-1 0 0,-1-1 1 0 0,1 0 0 0 0,-1 1-1 0 0,1-1 1 0 0,0 1-1 0 0,0 0 1 0 0,0-1 0 0 0,-1 1-1 0 0,1 0 1 0 0,0 0 0 0 0,1 0-1 0 0,-1 1 1 0 0,0-1 0 0 0,0 0-1 0 0,0 1 1 0 0,0-1 0 0 0,1 1-1 0 0,-1 0 1 0 0,0 0 0 0 0,0 0-1 0 0,1 0 1 0 0,-1 0 0 0 0,0 0-1 0 0,0 0 1 0 0,0 1 0 0 0,1-1-1 0 0,-1 1 1 0 0,0 0 0 0 0,4 1-1 0 0,-1 2-28 0 0,0 0 0 0 0,-1 1 0 0 0,1-1 0 0 0,-1 1 0 0 0,1 0 0 0 0,-2 0 0 0 0,1 1 0 0 0,0-1-1 0 0,-1 1 1 0 0,0-1 0 0 0,0 1 0 0 0,-1 0 0 0 0,3 11 0 0 0,3 1 105 0 0,-2-3-120 0 0,-2 0-1 0 0,0-1 0 0 0,0 1 1 0 0,-1 0-1 0 0,-1 1 1 0 0,-1-1-1 0 0,0 0 0 0 0,-1 1 1 0 0,-1-1-1 0 0,0 0 0 0 0,-1 1 1 0 0,-1-1-1 0 0,-4 16 1 0 0,4-24-315 0 0,1 1 1 0 0,1-1 0 0 0,-1 1-1 0 0,1-1 1 0 0,-1 15-1 0 0,2 3-3562 0 0,0-16 1547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19.239"/>
    </inkml:context>
    <inkml:brush xml:id="br0">
      <inkml:brushProperty name="width" value="0.035" units="cm"/>
      <inkml:brushProperty name="height" value="0.035" units="cm"/>
      <inkml:brushProperty name="color" value="#E71224"/>
    </inkml:brush>
  </inkml:definitions>
  <inkml:trace contextRef="#ctx0" brushRef="#br0">213 301 880 0 0,'0'0'4980'0'0,"-4"-1"-4865"0"0,-10-5 4 0 0,11 5 2826 0 0,-31-3 1422 0 0,32 5-4398 0 0,1 0-1 0 0,-1 0 1 0 0,1 0-1 0 0,0 0 1 0 0,-1 0 0 0 0,1 0-1 0 0,0 0 1 0 0,0 1 0 0 0,-1-1-1 0 0,1 1 1 0 0,0-1-1 0 0,0 1 1 0 0,1-1 0 0 0,-1 1-1 0 0,0 0 1 0 0,1-1 0 0 0,-1 1-1 0 0,0 0 1 0 0,1 2-1 0 0,-15 46 22 0 0,12-40 19 0 0,-10 43-131 0 0,6-24 259 0 0,-17 49 0 0 0,17-61-118 0 0,1 1 0 0 0,1-1-1 0 0,1 1 1 0 0,0 0 0 0 0,1 0 0 0 0,0 27 0 0 0,-8 15 2213 0 0,3-305-1491 0 0,-3 115-1379 0 0,8 101 563 0 0,1 1 0 0 0,1-1 0 0 0,3-30 0 0 0,0-5-40 0 0,-1 59 73 0 0,-1 1 0 0 0,1 0-1 0 0,0 0 1 0 0,0-1 0 0 0,1 1 0 0 0,-1 0-1 0 0,1 0 1 0 0,0 0 0 0 0,0 1-1 0 0,1-1 1 0 0,-1 0 0 0 0,1 1-1 0 0,-1-1 1 0 0,1 1 0 0 0,5-5 0 0 0,0 1-69 0 0,1-1 0 0 0,0 1 0 0 0,0 0 0 0 0,16-8 0 0 0,-10 7 47 0 0,0 0 0 0 0,1 1-1 0 0,-1 1 1 0 0,2 0 0 0 0,-1 1 0 0 0,0 1 0 0 0,1 0-1 0 0,0 1 1 0 0,0 1 0 0 0,23 0 0 0 0,-38 2 63 0 0,-1 1 1 0 0,0-1 0 0 0,0 1-1 0 0,1-1 1 0 0,-1 1-1 0 0,0-1 1 0 0,0 1 0 0 0,0 0-1 0 0,0 0 1 0 0,0-1-1 0 0,0 1 1 0 0,0 0 0 0 0,0 0-1 0 0,0 0 1 0 0,-1 0-1 0 0,1 0 1 0 0,0 0 0 0 0,-1 0-1 0 0,1 1 1 0 0,0-1-1 0 0,-1 0 1 0 0,1 2 0 0 0,11 30 46 0 0,-10-27-48 0 0,2 15 77 0 0,0 1 0 0 0,-2 0 0 0 0,0 0-1 0 0,-1 0 1 0 0,-4 32 0 0 0,2 4 112 0 0,1-54-159 0 0,0 1-1 0 0,-1-1 1 0 0,1 1-1 0 0,-1-1 0 0 0,0 1 1 0 0,0-1-1 0 0,-1 0 1 0 0,1 1-1 0 0,-1-1 1 0 0,0 0-1 0 0,0 0 1 0 0,0 0-1 0 0,-1 0 0 0 0,1-1 1 0 0,-1 1-1 0 0,-5 5 1 0 0,3-5 49 0 0,-1 1 0 0 0,0-1 0 0 0,0 0 0 0 0,0 0 0 0 0,0 0 0 0 0,-1-1 0 0 0,1 0 0 0 0,-1 0 0 0 0,-12 3 0 0 0,6-3 3 0 0,1-1 0 0 0,-1 0 0 0 0,1-1 0 0 0,-1 0 0 0 0,0 0 0 0 0,0-2 0 0 0,1 0 0 0 0,-1 0 0 0 0,0-1 0 0 0,1 0 0 0 0,-20-7 0 0 0,9-2-168 0 0,-27-8-500 0 0,49 19 346 0 0,11 0-8934 0 0,1 0 6986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19.957"/>
    </inkml:context>
    <inkml:brush xml:id="br0">
      <inkml:brushProperty name="width" value="0.035" units="cm"/>
      <inkml:brushProperty name="height" value="0.035" units="cm"/>
      <inkml:brushProperty name="color" value="#E71224"/>
    </inkml:brush>
  </inkml:definitions>
  <inkml:trace contextRef="#ctx0" brushRef="#br0">96 1 1556 0 0,'0'0'5942'0'0,"0"4"-6143"0"0,0 7 557 0 0,-1 0 1 0 0,0-1 0 0 0,0 1-1 0 0,-5 19 1 0 0,-5 54 1724 0 0,3 1-899 0 0,2-13-556 0 0,-33 269 844 0 0,28-240-1030 0 0,8-70-422 0 0,0-1-1 0 0,2 1 0 0 0,4 40 0 0 0,0 2-1 0 0,-14 8-1257 0 0,11-74-736 0 0,0-16-1220 0 0,0-1 1420 0 0,0-3-1891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0.267"/>
    </inkml:context>
    <inkml:brush xml:id="br0">
      <inkml:brushProperty name="width" value="0.035" units="cm"/>
      <inkml:brushProperty name="height" value="0.035" units="cm"/>
      <inkml:brushProperty name="color" value="#E71224"/>
    </inkml:brush>
  </inkml:definitions>
  <inkml:trace contextRef="#ctx0" brushRef="#br0">1 34 3000 0 0,'0'0'8438'0'0,"30"-3"-8361"0"0,217-19 16 0 0,-205 19-146 0 0,-20 0-199 0 0,1 1 1 0 0,0 2-1 0 0,0 0 1 0 0,23 4-1 0 0,-43-3-245 0 0,0 0 0 0 0,0 0-1 0 0,0 1 1 0 0,0-1 0 0 0,0 1 0 0 0,-1-1-1 0 0,1 1 1 0 0,4 4 0 0 0,-3-3-905 0 0,5 1-470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0.676"/>
    </inkml:context>
    <inkml:brush xml:id="br0">
      <inkml:brushProperty name="width" value="0.035" units="cm"/>
      <inkml:brushProperty name="height" value="0.035" units="cm"/>
      <inkml:brushProperty name="color" value="#E71224"/>
    </inkml:brush>
  </inkml:definitions>
  <inkml:trace contextRef="#ctx0" brushRef="#br0">183 0 5292 0 0,'0'0'6452'0'0,"-23"21"-6642"0"0,-71 64 168 0 0,89-80 6 0 0,0 0-1 0 0,0 0 1 0 0,0 0-1 0 0,1 0 1 0 0,0 1-1 0 0,0 0 1 0 0,0 0-1 0 0,1 0 1 0 0,-1 0 0 0 0,2 1-1 0 0,-1-1 1 0 0,1 1-1 0 0,0 0 1 0 0,0-1-1 0 0,0 1 1 0 0,0 9-1 0 0,-2 8 10 0 0,2-11-46 0 0,1 0-1 0 0,0 0 1 0 0,1-1 0 0 0,1 16 0 0 0,1 4-54 0 0,-2-31 110 0 0,0 0 0 0 0,0 0-1 0 0,0 0 1 0 0,0 0 0 0 0,1 0 0 0 0,-1 0 0 0 0,0 0 0 0 0,1 0 0 0 0,-1 0 0 0 0,0-1 0 0 0,1 1 0 0 0,-1 0 0 0 0,1 0 0 0 0,0 0 0 0 0,-1-1 0 0 0,1 1 0 0 0,0 0 0 0 0,-1-1 0 0 0,1 1-1 0 0,0 0 1 0 0,0-1 0 0 0,-1 1 0 0 0,1-1 0 0 0,0 0 0 0 0,1 1 0 0 0,33 7 238 0 0,32-12 532 0 0,-55 2-679 0 0,-1-1 0 0 0,0 0 1 0 0,-1-1-1 0 0,1-1 0 0 0,-1 1 0 0 0,1-2 1 0 0,-1 1-1 0 0,-1-1 0 0 0,1-1 1 0 0,-1 0-1 0 0,0 0 0 0 0,-1-1 0 0 0,9-9 1 0 0,-12 12-98 0 0,0-1 0 0 0,0 0 1 0 0,0 0-1 0 0,-1 0 0 0 0,1 0 1 0 0,-2-1-1 0 0,1 0 0 0 0,-1 0 1 0 0,0 0-1 0 0,0 0 0 0 0,-1 0 1 0 0,0-1-1 0 0,0 1 1 0 0,-1 0-1 0 0,0-1 0 0 0,0 0 1 0 0,-1 1-1 0 0,1-1 0 0 0,-2 0 1 0 0,-1-10-1 0 0,0 14-39 0 0,0 0 1 0 0,0 0 0 0 0,-1 0-1 0 0,1 1 1 0 0,-1-1-1 0 0,0 1 1 0 0,0 0 0 0 0,0 0-1 0 0,0 0 1 0 0,-1 0-1 0 0,1 0 1 0 0,-1 1-1 0 0,0-1 1 0 0,-7-2 0 0 0,-59-28-799 0 0,68 33 801 0 0,-27-7-976 0 0,29 7 921 0 0,-1 0-1 0 0,1 0 1 0 0,-1 0-1 0 0,0 0 1 0 0,1 0 0 0 0,-1 0-1 0 0,1 0 1 0 0,-1 1-1 0 0,1-1 1 0 0,-1 0-1 0 0,0 0 1 0 0,1 0-1 0 0,-1 1 1 0 0,1-1-1 0 0,-1 0 1 0 0,1 0-1 0 0,-1 1 1 0 0,1-1-1 0 0,0 0 1 0 0,-1 1-1 0 0,1-1 1 0 0,-1 1-1 0 0,1-1 1 0 0,0 1-1 0 0,-1-1 1 0 0,1 1-1 0 0,0-1 1 0 0,-1 1-1 0 0,1-1 1 0 0,0 1-1 0 0,0-1 1 0 0,0 1 0 0 0,0-1-1 0 0,-1 1 1 0 0,1-1-1 0 0,0 1 1 0 0,0-1-1 0 0,0 2 1 0 0,0-2-12 0 0,1 1 1 0 0,-1 0 0 0 0,1-1-1 0 0,-1 1 1 0 0,0 0-1 0 0,1-1 1 0 0,-1 1 0 0 0,1-1-1 0 0,-1 1 1 0 0,1-1 0 0 0,0 1-1 0 0,-1-1 1 0 0,1 0 0 0 0,-1 1-1 0 0,1-1 1 0 0,0 0 0 0 0,-1 1-1 0 0,1-1 1 0 0,0 0-1 0 0,-1 0 1 0 0,1 0 0 0 0,0 1-1 0 0,0-1 1 0 0,-1 0 0 0 0,1 0-1 0 0,0 0 1 0 0,-1 0 0 0 0,1 0-1 0 0,0 0 1 0 0,0-1 0 0 0,0 1-1 0 0,0 0-79 0 0,10 0-1277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1.157"/>
    </inkml:context>
    <inkml:brush xml:id="br0">
      <inkml:brushProperty name="width" value="0.035" units="cm"/>
      <inkml:brushProperty name="height" value="0.035" units="cm"/>
      <inkml:brushProperty name="color" value="#E71224"/>
    </inkml:brush>
  </inkml:definitions>
  <inkml:trace contextRef="#ctx0" brushRef="#br0">1 0 3504 0 0,'0'0'6599'0'0,"5"13"-6328"0"0,17 40 593 0 0,-1 0 0 0 0,-4 2 0 0 0,-1 0 0 0 0,11 81-1 0 0,-19 149 76 0 0,-8-257-856 0 0,-10 76 71 0 0,0-41-138 0 0,6-51-18 0 0,2 0-1 0 0,0-1 0 0 0,-1 21 0 0 0,3 58-1136 0 0,0-55-8306 0 0,0-49 7227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1.439"/>
    </inkml:context>
    <inkml:brush xml:id="br0">
      <inkml:brushProperty name="width" value="0.035" units="cm"/>
      <inkml:brushProperty name="height" value="0.035" units="cm"/>
      <inkml:brushProperty name="color" value="#E71224"/>
    </inkml:brush>
  </inkml:definitions>
  <inkml:trace contextRef="#ctx0" brushRef="#br0">1 22 4064 0 0,'0'0'7994'0'0,"16"0"-8766"0"0,265-12 1136 0 0,-198 5-1075 0 0,-56 5-1911 0 0,-1 2-3315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1.617"/>
    </inkml:context>
    <inkml:brush xml:id="br0">
      <inkml:brushProperty name="width" value="0.035" units="cm"/>
      <inkml:brushProperty name="height" value="0.035" units="cm"/>
      <inkml:brushProperty name="color" value="#E71224"/>
    </inkml:brush>
  </inkml:definitions>
  <inkml:trace contextRef="#ctx0" brushRef="#br0">1 0 1816 0 0,'0'0'10250'0'0,"1"22"-10239"0"0,3 6-47 0 0,1 70-718 0 0,10-70-1903 0 0,-15-27 2596 0 0,0-1 1 0 0,0 0-1 0 0,1 0 0 0 0,-1 0 0 0 0,0 1 1 0 0,0-1-1 0 0,0 0 0 0 0,0 0 1 0 0,0 0-1 0 0,1 1 0 0 0,-1-1 1 0 0,0 0-1 0 0,0 0 0 0 0,0 0 1 0 0,0 0-1 0 0,1 0 0 0 0,-1 0 1 0 0,0 1-1 0 0,0-1 0 0 0,1 0 1 0 0,-1 0-1 0 0,0 0 0 0 0,0 0 1 0 0,0 0-1 0 0,1 0 0 0 0,-1 0 1 0 0,0 0-1 0 0,0 0 0 0 0,1 0 1 0 0,-1 0-1 0 0,0 0 0 0 0,0 0 1 0 0,1 0-1 0 0,-1 0 0 0 0,0 0 0 0 0,0 0 1 0 0,0 0-1 0 0,1 0 0 0 0,-1-1 1 0 0,0 1-1 0 0,1 0 0 0 0,-2-23-3904 0 0,-32-133 1849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1.771"/>
    </inkml:context>
    <inkml:brush xml:id="br0">
      <inkml:brushProperty name="width" value="0.035" units="cm"/>
      <inkml:brushProperty name="height" value="0.035" units="cm"/>
      <inkml:brushProperty name="color" value="#E71224"/>
    </inkml:brush>
  </inkml:definitions>
  <inkml:trace contextRef="#ctx0" brushRef="#br0">1 0 2512 0 0,'0'0'8905'0'0,"31"17"-15398"0"0,-9-4 3937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2.230"/>
    </inkml:context>
    <inkml:brush xml:id="br0">
      <inkml:brushProperty name="width" value="0.035" units="cm"/>
      <inkml:brushProperty name="height" value="0.035" units="cm"/>
      <inkml:brushProperty name="color" value="#E71224"/>
    </inkml:brush>
  </inkml:definitions>
  <inkml:trace contextRef="#ctx0" brushRef="#br0">210 0 1608 0 0,'0'0'8924'0'0,"-15"3"-8756"0"0,-5-1-97 0 0,12-2-38 0 0,1 1 0 0 0,0 0 0 0 0,0 0 0 0 0,0 0 0 0 0,-1 1 0 0 0,1 0 0 0 0,1 1 0 0 0,-1-1 0 0 0,-9 6 0 0 0,10-5 5 0 0,0 1-1 0 0,0 0 1 0 0,0 0 0 0 0,1 1 0 0 0,-1-1-1 0 0,1 1 1 0 0,0 0 0 0 0,1 1 0 0 0,-1-1-1 0 0,1 1 1 0 0,0 0 0 0 0,0 0 0 0 0,1 1-1 0 0,0-1 1 0 0,0 0 0 0 0,0 1 0 0 0,1 0-1 0 0,0 0 1 0 0,-2 13 0 0 0,-1 22-12 0 0,4-36-23 0 0,0 0 1 0 0,0 0 0 0 0,1 1 0 0 0,0-1 0 0 0,0 0 0 0 0,1 11 0 0 0,0-15 19 0 0,0 1 0 0 0,0 0 0 0 0,0-1 0 0 0,0 1 0 0 0,0-1-1 0 0,1 1 1 0 0,-1-1 0 0 0,1 0 0 0 0,0 1 0 0 0,0-1 0 0 0,0 0 0 0 0,0 0-1 0 0,0 0 1 0 0,0-1 0 0 0,0 1 0 0 0,0 0 0 0 0,1-1 0 0 0,-1 0 0 0 0,5 2-1 0 0,6 3 180 0 0,0-1-1 0 0,0-1 0 0 0,0 0 0 0 0,1-1 0 0 0,0 0 0 0 0,25 1 0 0 0,-6-3 89 0 0,59-5-1 0 0,-80 2-597 0 0,-1 0 0 0 0,1 0 0 0 0,0-1 0 0 0,-1-1 0 0 0,0 0 0 0 0,0-1 1 0 0,15-7-1 0 0,-24 10-255 0 0,0 0 0 0 0,0 0 1 0 0,0 0-1 0 0,-1 0 0 0 0,1 0 1 0 0,0 0-1 0 0,-1 0 0 0 0,1-1 1 0 0,-1 1-1 0 0,1-3 1 0 0,0-11-3655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4.250"/>
    </inkml:context>
    <inkml:brush xml:id="br0">
      <inkml:brushProperty name="width" value="0.035" units="cm"/>
      <inkml:brushProperty name="height" value="0.035" units="cm"/>
      <inkml:brushProperty name="color" value="#E71224"/>
    </inkml:brush>
  </inkml:definitions>
  <inkml:trace contextRef="#ctx0" brushRef="#br0">149 622 2740 0 0,'0'0'11255'0'0,"-3"5"-11240"0"0,-5 6-13 0 0,2 1 0 0 0,-1 0 1 0 0,1 0-1 0 0,1 1 0 0 0,0-1 0 0 0,-6 26 0 0 0,3 7 99 0 0,2-7 59 0 0,-2 0 1 0 0,-25 70 0 0 0,3-23-33 0 0,28-66-115 0 0,2-18-27 0 0,0 1 0 0 0,0-1 0 0 0,0 0 0 0 0,0 0 0 0 0,0 0 0 0 0,0 0 0 0 0,0 0 0 0 0,-1 0 0 0 0,1 0 0 0 0,0 0 0 0 0,-1 1 0 0 0,1-1 1 0 0,-1 0-1 0 0,1 0 0 0 0,-1 0 0 0 0,1-1 0 0 0,-1 1 0 0 0,0 0 0 0 0,1 0 0 0 0,-2 1 0 0 0,0-74-509 0 0,12-14 142 0 0,-1 26 237 0 0,4-295 82 0 0,-12 321 61 0 0,2 1 0 0 0,2 0 0 0 0,0 0 0 0 0,3 0 0 0 0,0 1 0 0 0,2 0 0 0 0,2 0 0 0 0,29-57 0 0 0,-34 74 144 0 0,1 0 0 0 0,0 0-1 0 0,1 1 1 0 0,1 0 0 0 0,0 1 0 0 0,1 0-1 0 0,0 1 1 0 0,1 0 0 0 0,23-18 0 0 0,-32 28-151 0 0,1 0 0 0 0,0 0-1 0 0,0 0 1 0 0,0 1 0 0 0,0-1 0 0 0,0 1 0 0 0,0 0 0 0 0,0 0 0 0 0,0 1 0 0 0,0-1 0 0 0,1 1 0 0 0,-1 0 0 0 0,0 0 0 0 0,0 0 0 0 0,0 1 0 0 0,1-1-1 0 0,-1 1 1 0 0,0 0 0 0 0,0 0 0 0 0,0 1 0 0 0,0-1 0 0 0,0 1 0 0 0,0 0 0 0 0,-1 0 0 0 0,1 0 0 0 0,-1 0 0 0 0,1 1 0 0 0,-1 0 0 0 0,0-1 0 0 0,5 6-1 0 0,6 6-48 0 0,-1 0-1 0 0,0 1 1 0 0,-1 1-1 0 0,-1 0 1 0 0,13 23-1 0 0,-6-8 63 0 0,-5-10 5 0 0,-1 1 1 0 0,0 1 0 0 0,-2 0 0 0 0,0 0 0 0 0,9 36 0 0 0,-10-1 83 0 0,-2 1 1 0 0,-3 0 0 0 0,-3 64 0 0 0,-1-87-40 0 0,-1-19-7 0 0,-1 0 0 0 0,0 1 0 0 0,-1-2 0 0 0,-1 1 0 0 0,-11 31 0 0 0,-43 83 133 0 0,14-33-114 0 0,35-76-167 0 0,-6 16 20 0 0,-12 45 0 0 0,23-68-821 0 0,2 0 0 0 0,-1 0 1 0 0,1 25-1 0 0,2-40 792 0 0,0 1 0 0 0,1-1 1 0 0,-1 1-1 0 0,1-1 0 0 0,-1 1 1 0 0,0-1-1 0 0,1 1 0 0 0,-1-1 0 0 0,1 0 1 0 0,-1 1-1 0 0,1-1 0 0 0,-1 0 1 0 0,1 0-1 0 0,-1 1 0 0 0,1-1 1 0 0,-1 0-1 0 0,1 0 0 0 0,-1 0 1 0 0,1 1-1 0 0,0-1 0 0 0,-1 0 0 0 0,1 0 1 0 0,-1 0-1 0 0,1 0 0 0 0,0 0 1 0 0,-1 0-1 0 0,1 0 0 0 0,-1 0 1 0 0,1-1-1 0 0,-1 1 0 0 0,1 0 1 0 0,-1 0-1 0 0,2-1 0 0 0,0 1-197 0 0,0-1 0 0 0,0 1 0 0 0,1-1 0 0 0,-1 1 0 0 0,0-1 0 0 0,0 0 0 0 0,0 0 0 0 0,0 0 0 0 0,0 0 0 0 0,-1-1 0 0 0,3 0 0 0 0,15-21-3600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4.605"/>
    </inkml:context>
    <inkml:brush xml:id="br0">
      <inkml:brushProperty name="width" value="0.035" units="cm"/>
      <inkml:brushProperty name="height" value="0.035" units="cm"/>
      <inkml:brushProperty name="color" value="#E71224"/>
    </inkml:brush>
  </inkml:definitions>
  <inkml:trace contextRef="#ctx0" brushRef="#br0">1 35 2548 0 0,'0'0'10142'0'0,"3"-3"-9715"0"0,9 0-160 0 0,-1-1 0 0 0,0 1-1 0 0,1 1 1 0 0,0 0-1 0 0,0 1 1 0 0,0 0 0 0 0,-1 1-1 0 0,1 0 1 0 0,12 2 0 0 0,35-2-106 0 0,17-5-209 0 0,76-5-914 0 0,-50 8-6573 0 0,-82 2 4319 0 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5.343"/>
    </inkml:context>
    <inkml:brush xml:id="br0">
      <inkml:brushProperty name="width" value="0.035" units="cm"/>
      <inkml:brushProperty name="height" value="0.035" units="cm"/>
      <inkml:brushProperty name="color" value="#E71224"/>
    </inkml:brush>
  </inkml:definitions>
  <inkml:trace contextRef="#ctx0" brushRef="#br0">316 0 604 0 0,'0'0'10644'0'0,"-29"6"-10649"0"0,-87 18-102 0 0,104-22 162 0 0,1 1-1 0 0,0 0 1 0 0,0 0-1 0 0,1 1 0 0 0,-1 1 1 0 0,1 0-1 0 0,0 0 1 0 0,-14 10-1 0 0,-6 4 89 0 0,28-19-159 0 0,0 1 0 0 0,1-1 0 0 0,-1 1 0 0 0,1 0 0 0 0,-1 0 0 0 0,0 0 0 0 0,1 0 0 0 0,-1 0 0 0 0,1 0 0 0 0,0 0 0 0 0,-1 0 0 0 0,1 0 0 0 0,0 1 0 0 0,0-1 0 0 0,0 1 0 0 0,0-1 0 0 0,0 1 0 0 0,0-1 0 0 0,0 1 0 0 0,0-1 0 0 0,1 1 0 0 0,-1 0 0 0 0,1-1 0 0 0,-1 1 0 0 0,1 0 0 0 0,0 0 1 0 0,-1-1-1 0 0,1 1 0 0 0,0 3 0 0 0,1-2 2 0 0,1-1-1 0 0,-1 0 1 0 0,0 1 0 0 0,1-1 0 0 0,0 0 0 0 0,-1 0 0 0 0,1 0 0 0 0,0 0 0 0 0,0 0 0 0 0,0-1 0 0 0,0 1 0 0 0,1-1 0 0 0,-1 1 0 0 0,0-1 0 0 0,1 0 0 0 0,-1 1 0 0 0,1-1 0 0 0,2 0 0 0 0,14 6 211 0 0,1-2-1 0 0,0 0 1 0 0,1-2-1 0 0,32 3 1 0 0,-32-5-185 0 0,-1 2 1 0 0,0 0 0 0 0,0 1 0 0 0,31 10 0 0 0,-50-13-18 0 0,0-1 1 0 0,0 1 0 0 0,0 0 0 0 0,0-1-1 0 0,-1 1 1 0 0,1 0 0 0 0,0 0 0 0 0,0 0-1 0 0,-1 0 1 0 0,1 0 0 0 0,0 0-1 0 0,-1 0 1 0 0,1 0 0 0 0,-1 0 0 0 0,1 0-1 0 0,-1 0 1 0 0,0 0 0 0 0,1 0 0 0 0,-1 0-1 0 0,0 0 1 0 0,0 0 0 0 0,0 1-1 0 0,0-1 1 0 0,0 0 0 0 0,0 0 0 0 0,0 0-1 0 0,0 0 1 0 0,0 1 0 0 0,0-1-1 0 0,-1 0 1 0 0,1 0 0 0 0,0 0 0 0 0,-2 2-1 0 0,1 2 88 0 0,-1-1-1 0 0,0 1 1 0 0,0-1-1 0 0,0 0 1 0 0,-1 0-1 0 0,0 0 0 0 0,-4 7 1 0 0,-12 5 103 0 0,-1 0-1 0 0,0-1 1 0 0,-1-1 0 0 0,0 0 0 0 0,-27 11 0 0 0,23-14 392 0 0,13-8-1630 0 0,12-3 938 0 0,0 0 0 0 0,0 0 0 0 0,-1 0 1 0 0,1 0-1 0 0,0 0 0 0 0,0 0 0 0 0,0 0 0 0 0,0-1 0 0 0,0 1 0 0 0,-1 0 0 0 0,1 0 0 0 0,0 0 0 0 0,0 0 0 0 0,0 0 0 0 0,0 0 1 0 0,0 0-1 0 0,0 0 0 0 0,0 0 0 0 0,-1-1 0 0 0,1 1 0 0 0,0 0 0 0 0,0 0 0 0 0,0 0 0 0 0,0 0 0 0 0,0 0 0 0 0,0 0 0 0 0,0-1 1 0 0,0 1-1 0 0,0 0 0 0 0,0 0 0 0 0,0 0 0 0 0,0 0 0 0 0,0 0 0 0 0,0-1 0 0 0,0 1 0 0 0,0 0 0 0 0,0 0 0 0 0,0 0 1 0 0,0 0-1 0 0,0 0 0 0 0,0-1 0 0 0,0 1 0 0 0,0 0 0 0 0,0 0 0 0 0,0 0 0 0 0,0 0 0 0 0,0 0 0 0 0,0 0 0 0 0,0-1 0 0 0,0 1 1 0 0,1 0-1 0 0,-1 0 0 0 0,0 0 0 0 0,0 0 0 0 0,0 0 0 0 0,9-15-3708 0 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5.789"/>
    </inkml:context>
    <inkml:brush xml:id="br0">
      <inkml:brushProperty name="width" value="0.035" units="cm"/>
      <inkml:brushProperty name="height" value="0.035" units="cm"/>
      <inkml:brushProperty name="color" value="#E71224"/>
    </inkml:brush>
  </inkml:definitions>
  <inkml:trace contextRef="#ctx0" brushRef="#br0">266 0 5232 0 0,'0'0'7800'0'0,"-5"14"-8013"0"0,-3 4 238 0 0,-3 6 323 0 0,1 0 0 0 0,-11 45-1 0 0,17-57-157 0 0,0 0 1 0 0,0 0-1 0 0,-1-1 0 0 0,-1 0 0 0 0,-9 13 0 0 0,-7 17 188 0 0,-74 154 93 0 0,93-187-471 0 0,-1 1 1 0 0,1-1 0 0 0,1 1-1 0 0,-4 13 1 0 0,-9 28-85 0 0,11-42-476 0 0,1-1 1 0 0,0 1-1 0 0,0 0 0 0 0,1 0 0 0 0,0 0 0 0 0,0 0 1 0 0,0 16-1 0 0,3-23 245 0 0,-1-1 0 0 0,1 0 0 0 0,0 0 1 0 0,0 1-1 0 0,0-1 0 0 0,0 0 0 0 0,0 0 0 0 0,0 0 1 0 0,0 0-1 0 0,0 0 0 0 0,0 0 0 0 0,0-1 0 0 0,0 1 1 0 0,0 0-1 0 0,0 0 0 0 0,0-1 0 0 0,0 1 1 0 0,0 0-1 0 0,-1-1 0 0 0,1 1 0 0 0,1-1 0 0 0,8-21-3725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6.133"/>
    </inkml:context>
    <inkml:brush xml:id="br0">
      <inkml:brushProperty name="width" value="0.035" units="cm"/>
      <inkml:brushProperty name="height" value="0.035" units="cm"/>
      <inkml:brushProperty name="color" value="#E71224"/>
    </inkml:brush>
  </inkml:definitions>
  <inkml:trace contextRef="#ctx0" brushRef="#br0">0 1 2968 0 0,'0'0'10544'0'0,"21"52"-11123"0"0,-19-47 598 0 0,-1 0 0 0 0,0 0 1 0 0,1 0-1 0 0,0 0 1 0 0,0 0-1 0 0,1 0 1 0 0,-1-1-1 0 0,1 1 1 0 0,0-1-1 0 0,4 5 0 0 0,10 17 229 0 0,-12-17-464 0 0,1 0 0 0 0,0-1 0 0 0,0 0 0 0 0,12 12 0 0 0,11 7-5890 0 0,-27-22 3118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7.078"/>
    </inkml:context>
    <inkml:brush xml:id="br0">
      <inkml:brushProperty name="width" value="0.035" units="cm"/>
      <inkml:brushProperty name="height" value="0.035" units="cm"/>
      <inkml:brushProperty name="color" value="#E71224"/>
    </inkml:brush>
  </inkml:definitions>
  <inkml:trace contextRef="#ctx0" brushRef="#br0">24 170 1388 0 0,'0'0'11514'0'0,"-4"5"-12294"0"0,2-1 789 0 0,-1 0 1 0 0,1 0-1 0 0,0 0 1 0 0,0 1-1 0 0,0-1 1 0 0,1 1 0 0 0,-1 0-1 0 0,1-1 1 0 0,0 1-1 0 0,1 0 1 0 0,-1 0-1 0 0,1 8 1 0 0,0-2 80 0 0,0 0 1 0 0,1 0-1 0 0,1-1 1 0 0,0 1-1 0 0,4 12 1 0 0,4 24-49 0 0,-6-27 22 0 0,3 1 116 0 0,0-19 673 0 0,-4-13-510 0 0,0-28-481 0 0,-2 20 3 0 0,8-28-372 0 0,-4 16 428 0 0,2 1 0 0 0,0-1 1 0 0,3 2-1 0 0,12-31 1 0 0,-21 59 101 0 0,-1-1-1 0 0,1 1 1 0 0,-1 0 0 0 0,1 0-1 0 0,0 0 1 0 0,-1 0 0 0 0,1 0 0 0 0,0 0-1 0 0,0 0 1 0 0,0 1 0 0 0,0-1 0 0 0,0 0-1 0 0,0 0 1 0 0,0 1 0 0 0,0-1-1 0 0,0 0 1 0 0,0 1 0 0 0,0-1 0 0 0,0 1-1 0 0,0-1 1 0 0,1 1 0 0 0,-1 0-1 0 0,0 0 1 0 0,0-1 0 0 0,0 1 0 0 0,1 0-1 0 0,-1 0 1 0 0,0 0 0 0 0,2 1-1 0 0,1 0-17 0 0,0 0-1 0 0,0 0 1 0 0,0 1-1 0 0,-1-1 0 0 0,1 1 1 0 0,0 0-1 0 0,-1 0 0 0 0,0 1 1 0 0,5 3-1 0 0,4 4-9 0 0,-1 1 0 0 0,-1 0 0 0 0,0 0 0 0 0,11 18 0 0 0,-15-20 55 0 0,22 28 164 0 0,-16-21-171 0 0,8 7-124 0 0,-19-22 90 0 0,-1-1-1 0 0,1 1 0 0 0,-1-1 1 0 0,1 1-1 0 0,-1-1 0 0 0,1 0 0 0 0,-1 1 1 0 0,1-1-1 0 0,-1 0 0 0 0,1 1 1 0 0,0-1-1 0 0,-1 0 0 0 0,1 0 1 0 0,-1 1-1 0 0,1-1 0 0 0,0 0 1 0 0,-1 0-1 0 0,1 0 0 0 0,0 0 1 0 0,-1 0-1 0 0,1 0 0 0 0,0 0 0 0 0,-1 0 1 0 0,1 0-1 0 0,0-1 0 0 0,-1 1 1 0 0,1 0-1 0 0,0 0 0 0 0,-1 0 1 0 0,1-1-1 0 0,-1 1 0 0 0,2-1 1 0 0,10-50 349 0 0,31-75-1126 0 0,-34 99 723 0 0,9-20 465 0 0,-17 45-378 0 0,0 1 1 0 0,0-1 0 0 0,0 1-1 0 0,0-1 1 0 0,0 1 0 0 0,0 0-1 0 0,0-1 1 0 0,0 1 0 0 0,1 0-1 0 0,-1 0 1 0 0,0 0 0 0 0,1 0-1 0 0,-1 0 1 0 0,1 0 0 0 0,-1 0-1 0 0,1 1 1 0 0,0-1 0 0 0,-1 0-1 0 0,1 1 1 0 0,0 0-1 0 0,-1-1 1 0 0,1 1 0 0 0,2 0-1 0 0,-1 1-88 0 0,1 1-1 0 0,-1 0 0 0 0,0 0 1 0 0,0 1-1 0 0,0-1 1 0 0,0 1-1 0 0,0-1 0 0 0,0 1 1 0 0,-1 0-1 0 0,1 0 0 0 0,-1 0 1 0 0,0 1-1 0 0,2 2 0 0 0,-1-2 4 0 0,10 13 81 0 0,-1 1 0 0 0,-1 1-1 0 0,-1 0 1 0 0,9 22-1 0 0,-10-23-58 0 0,-7-15-20 0 0,-1-1 0 0 0,0 0 0 0 0,0 1 0 0 0,0-1 0 0 0,0 1 0 0 0,0-1 0 0 0,0 1 0 0 0,-1-1 0 0 0,1 1 0 0 0,0 5 0 0 0,4 24-915 0 0,-1-15-947 0 0,-3 1-3744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8.074"/>
    </inkml:context>
    <inkml:brush xml:id="br0">
      <inkml:brushProperty name="width" value="0.035" units="cm"/>
      <inkml:brushProperty name="height" value="0.035" units="cm"/>
      <inkml:brushProperty name="color" value="#E71224"/>
    </inkml:brush>
  </inkml:definitions>
  <inkml:trace contextRef="#ctx0" brushRef="#br0">96 175 2892 0 0,'0'0'8279'0'0,"-6"20"-7782"0"0,-2 5-313 0 0,4-14-89 0 0,1-1-1 0 0,0 1 0 0 0,0 0 0 0 0,1-1 1 0 0,1 1-1 0 0,0 0 0 0 0,0 17 0 0 0,0-17 161 0 0,0 0 0 0 0,0 0 0 0 0,-1 0 0 0 0,-6 15 0 0 0,-2 15 409 0 0,-5 29-108 0 0,7-39-537 0 0,2 1 1 0 0,1 0 0 0 0,-2 48-1 0 0,28-204 1144 0 0,10-64-2500 0 0,-21-16 105 0 0,-8 68 3359 0 0,-2 135-2132 0 0,1 0 0 0 0,-1-1-1 0 0,1 1 1 0 0,0 0 0 0 0,-1 0 0 0 0,1 0-1 0 0,0-1 1 0 0,0 1 0 0 0,0 0 0 0 0,0 0 0 0 0,0 0-1 0 0,0 0 1 0 0,0 1 0 0 0,0-1 0 0 0,0 0-1 0 0,0 0 1 0 0,1 1 0 0 0,-1-1 0 0 0,0 1-1 0 0,0-1 1 0 0,1 1 0 0 0,-1-1 0 0 0,0 1 0 0 0,1 0-1 0 0,-1-1 1 0 0,0 1 0 0 0,3 0 0 0 0,39-4-485 0 0,-27 4 470 0 0,0 1 0 0 0,-1 0-1 0 0,1 2 1 0 0,-1-1 0 0 0,1 2 0 0 0,20 7-1 0 0,-28-8 30 0 0,0 1 0 0 0,0 0-1 0 0,-1 0 1 0 0,1 0 0 0 0,-1 1 0 0 0,0 0-1 0 0,0 1 1 0 0,0 0 0 0 0,-1 0-1 0 0,0 0 1 0 0,0 1 0 0 0,9 13-1 0 0,-12-14 29 0 0,0 1-1 0 0,-1 0 1 0 0,1 0-1 0 0,-1 0 0 0 0,-1 0 1 0 0,0 0-1 0 0,1 14 0 0 0,-1-17-36 0 0,-1 0 0 0 0,0 0-1 0 0,1 0 1 0 0,-2 0-1 0 0,1 0 1 0 0,0 0-1 0 0,-1-1 1 0 0,0 1-1 0 0,0 0 1 0 0,0 0-1 0 0,0 0 1 0 0,-1-1-1 0 0,1 1 1 0 0,-1 0-1 0 0,-4 5 1 0 0,-2-1-86 0 0,0-1-1 0 0,-1 0 1 0 0,1-1 0 0 0,-1 0 0 0 0,-1 0 0 0 0,1-1 0 0 0,-11 5-1 0 0,-18 4-160 0 0,29-10 16 0 0,1-1-1 0 0,0 0 1 0 0,-1-1 0 0 0,1 1-1 0 0,-1-2 1 0 0,0 1 0 0 0,-10 0-1 0 0,17-2-377 0 0,6-7-6954 0 0,13-8 3140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8.551"/>
    </inkml:context>
    <inkml:brush xml:id="br0">
      <inkml:brushProperty name="width" value="0.035" units="cm"/>
      <inkml:brushProperty name="height" value="0.035" units="cm"/>
      <inkml:brushProperty name="color" value="#E71224"/>
    </inkml:brush>
  </inkml:definitions>
  <inkml:trace contextRef="#ctx0" brushRef="#br0">107 0 2664 0 0,'0'0'9808'0'0,"-2"9"-10385"0"0,-3 32 1016 0 0,2-1 1 0 0,3 56-1 0 0,0-52 134 0 0,0 0 0 0 0,-11 63-1 0 0,-30 164 1358 0 0,20-104-1646 0 0,11-103-303 0 0,-1-22-756 0 0,9-29 160 0 0,2-8-3688 0 0,0-18-3474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8.832"/>
    </inkml:context>
    <inkml:brush xml:id="br0">
      <inkml:brushProperty name="width" value="0.035" units="cm"/>
      <inkml:brushProperty name="height" value="0.035" units="cm"/>
      <inkml:brushProperty name="color" value="#E71224"/>
    </inkml:brush>
  </inkml:definitions>
  <inkml:trace contextRef="#ctx0" brushRef="#br0">0 1 1320 0 0,'0'0'13259'0'0,"9"2"-14041"0"0,75 13 774 0 0,1-3 0 0 0,0-4-1 0 0,96-3 1 0 0,-128-1-1374 0 0,-27-1-940 0 0,3-1-3433 0 0,-19-2 1810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9.202"/>
    </inkml:context>
    <inkml:brush xml:id="br0">
      <inkml:brushProperty name="width" value="0.035" units="cm"/>
      <inkml:brushProperty name="height" value="0.035" units="cm"/>
      <inkml:brushProperty name="color" value="#E71224"/>
    </inkml:brush>
  </inkml:definitions>
  <inkml:trace contextRef="#ctx0" brushRef="#br0">162 31 1232 0 0,'0'0'10349'0'0,"-25"24"-10381"0"0,-74 76 7 0 0,96-97 20 0 0,0-1 0 0 0,0 1-1 0 0,1 0 1 0 0,-1 0-1 0 0,1 0 1 0 0,0 0 0 0 0,0 0-1 0 0,0 0 1 0 0,0 1-1 0 0,0-1 1 0 0,1 1-1 0 0,0-1 1 0 0,-1 1 0 0 0,1-1-1 0 0,1 1 1 0 0,-2 5-1 0 0,1 1-41 0 0,0 1 37 0 0,-1-1 1 0 0,2 0-1 0 0,-1 0 0 0 0,2 15 1 0 0,0 3-37 0 0,0-25 56 0 0,-1 0 0 0 0,1 0 0 0 0,0 0 0 0 0,0 0 0 0 0,0-1 0 0 0,0 1 0 0 0,0 0 0 0 0,1 0 0 0 0,-1-1 0 0 0,1 1 0 0 0,0-1 1 0 0,0 1-1 0 0,0-1 0 0 0,0 0 0 0 0,0 0 0 0 0,0 1 0 0 0,1-2 0 0 0,-1 1 0 0 0,5 2 0 0 0,-3 0 18 0 0,1-1 0 0 0,0 0 0 0 0,0-1 1 0 0,1 1-1 0 0,-1-1 0 0 0,1 0 0 0 0,-1-1 0 0 0,1 1 1 0 0,7 0-1 0 0,7 0 106 0 0,1-2 0 0 0,-1 0 0 0 0,0-2-1 0 0,0 0 1 0 0,35-8 0 0 0,-45 7-173 0 0,0 0-1 0 0,0-1 1 0 0,0 0 0 0 0,0-1-1 0 0,-1 0 1 0 0,1-1-1 0 0,-1 0 1 0 0,-1 0 0 0 0,1-1-1 0 0,-1 0 1 0 0,0 0 0 0 0,8-11-1 0 0,-12 13-12 0 0,0-1-1 0 0,-1 0 1 0 0,0 0-1 0 0,0 0 1 0 0,0-1-1 0 0,-1 1 1 0 0,1-1-1 0 0,-2 0 1 0 0,1 1 0 0 0,-1-1-1 0 0,0 0 1 0 0,0 0-1 0 0,-1 0 1 0 0,0 0-1 0 0,0 0 1 0 0,-1 0-1 0 0,1 0 1 0 0,-5-13-1 0 0,3 9-18 0 0,-1 1 0 0 0,-1-1-1 0 0,0 0 1 0 0,0 1-1 0 0,-1-1 1 0 0,-1 1 0 0 0,1 1-1 0 0,-2-1 1 0 0,1 1-1 0 0,-12-12 1 0 0,13 17-14 0 0,1 0 0 0 0,-1 0 0 0 0,0 0 0 0 0,0 1 0 0 0,0 0 0 0 0,0 0 0 0 0,-1 0 0 0 0,1 1 0 0 0,-1 0 1 0 0,0 0-1 0 0,0 0 0 0 0,0 1 0 0 0,1 0 0 0 0,-1 0 0 0 0,0 0 0 0 0,-1 1 0 0 0,1 0 0 0 0,0 0 0 0 0,-6 1 0 0 0,11-1-19 0 0,1 1 0 0 0,-1-1 0 0 0,0 0 0 0 0,0 1 0 0 0,1-1 0 0 0,-1 1 0 0 0,0 0 1 0 0,1-1-1 0 0,-1 1 0 0 0,1-1 0 0 0,-1 1 0 0 0,0 0 0 0 0,1 0 0 0 0,0-1 0 0 0,-1 1 0 0 0,1 0 0 0 0,-1 0 0 0 0,1-1 0 0 0,0 1 0 0 0,0 0 0 0 0,-1 0 0 0 0,1 0 0 0 0,0 0 0 0 0,0 0 0 0 0,0-1 1 0 0,0 1-1 0 0,0 0 0 0 0,0 0 0 0 0,0 0 0 0 0,0 0 0 0 0,0 0 0 0 0,1-1 0 0 0,-1 3 0 0 0,1 4-1168 0 0,-1 2-502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29.751"/>
    </inkml:context>
    <inkml:brush xml:id="br0">
      <inkml:brushProperty name="width" value="0.035" units="cm"/>
      <inkml:brushProperty name="height" value="0.035" units="cm"/>
      <inkml:brushProperty name="color" value="#E71224"/>
    </inkml:brush>
  </inkml:definitions>
  <inkml:trace contextRef="#ctx0" brushRef="#br0">139 0 2636 0 0,'0'0'9101'0'0,"0"4"-9451"0"0,-9 65 1075 0 0,2-2 248 0 0,3-16-384 0 0,-1 22 72 0 0,-2 8-95 0 0,-55 261 354 0 0,58-305-861 0 0,4-31-51 0 0,0 0 0 0 0,-1 0-1 0 0,0 0 1 0 0,0 0 0 0 0,-1 0-1 0 0,-1 6 1 0 0,-2 1-42 0 0,1-1 1 0 0,1 1-1 0 0,0 0 0 0 0,0 0 1 0 0,1 0-1 0 0,0 25 0 0 0,-3-16-170 0 0,1-14-2157 0 0,3 1-6632 0 0,1-27 4965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0.041"/>
    </inkml:context>
    <inkml:brush xml:id="br0">
      <inkml:brushProperty name="width" value="0.035" units="cm"/>
      <inkml:brushProperty name="height" value="0.035" units="cm"/>
      <inkml:brushProperty name="color" value="#E71224"/>
    </inkml:brush>
  </inkml:definitions>
  <inkml:trace contextRef="#ctx0" brushRef="#br0">0 0 2464 0 0,'0'0'11156'0'0,"22"0"-11205"0"0,169 0 135 0 0,-30 0-368 0 0,-89 0-7132 0 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0.300"/>
    </inkml:context>
    <inkml:brush xml:id="br0">
      <inkml:brushProperty name="width" value="0.035" units="cm"/>
      <inkml:brushProperty name="height" value="0.035" units="cm"/>
      <inkml:brushProperty name="color" value="#E71224"/>
    </inkml:brush>
  </inkml:definitions>
  <inkml:trace contextRef="#ctx0" brushRef="#br0">1 1 1140 0 0,'0'0'10997'0'0,"0"23"-10929"0"0,0 73-44 0 0,-1-89 3 0 0,1 0-1 0 0,1 0 1 0 0,-1 0-1 0 0,1 0 1 0 0,0-1 0 0 0,3 11-1 0 0,0 10-360 0 0,-4-23 82 0 0,0 19-1169 0 0,2-13-2358 0 0,7-9 1122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0.466"/>
    </inkml:context>
    <inkml:brush xml:id="br0">
      <inkml:brushProperty name="width" value="0.035" units="cm"/>
      <inkml:brushProperty name="height" value="0.035" units="cm"/>
      <inkml:brushProperty name="color" value="#E71224"/>
    </inkml:brush>
  </inkml:definitions>
  <inkml:trace contextRef="#ctx0" brushRef="#br0">1 0 1504 0 0,'0'0'5941'0'0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0.843"/>
    </inkml:context>
    <inkml:brush xml:id="br0">
      <inkml:brushProperty name="width" value="0.035" units="cm"/>
      <inkml:brushProperty name="height" value="0.035" units="cm"/>
      <inkml:brushProperty name="color" value="#E71224"/>
    </inkml:brush>
  </inkml:definitions>
  <inkml:trace contextRef="#ctx0" brushRef="#br0">204 0 420 0 0,'0'0'8872'0'0,"-22"14"-8594"0"0,-4 0-145 0 0,13-7-10 0 0,-1 1 0 0 0,2 0 1 0 0,-1 1-1 0 0,1 0 0 0 0,-16 17 0 0 0,20-17 100 0 0,0 1-1 0 0,1 1 0 0 0,0-1 0 0 0,1 1 1 0 0,0 1-1 0 0,0-1 0 0 0,-6 24 0 0 0,10-28-107 0 0,1-1 0 0 0,1 1 0 0 0,-1 0 1 0 0,1-1-1 0 0,1 13 0 0 0,0 1 189 0 0,0-18-269 0 0,-1-1 0 0 0,1 1-1 0 0,0-1 1 0 0,0 1 0 0 0,0-1 0 0 0,0 0-1 0 0,1 1 1 0 0,-1-1 0 0 0,0 0 0 0 0,0 0-1 0 0,1 0 1 0 0,-1 0 0 0 0,1 0 0 0 0,-1 0-1 0 0,1-1 1 0 0,-1 1 0 0 0,1 0 0 0 0,0-1-1 0 0,-1 1 1 0 0,1-1 0 0 0,0 1 0 0 0,2-1-1 0 0,47 11 1060 0 0,-48-11-1040 0 0,27 3-80 0 0,0-2 1 0 0,1-1-1 0 0,-1-1 1 0 0,1-2-1 0 0,47-10 0 0 0,-4 1-2872 0 0,-42 8-5334 0 0,-31-1 5306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4.157"/>
    </inkml:context>
    <inkml:brush xml:id="br0">
      <inkml:brushProperty name="width" value="0.035" units="cm"/>
      <inkml:brushProperty name="height" value="0.035" units="cm"/>
      <inkml:brushProperty name="color" value="#E71224"/>
    </inkml:brush>
  </inkml:definitions>
  <inkml:trace contextRef="#ctx0" brushRef="#br0">2781 395 708 0 0,'0'0'4478'0'0,"-5"-13"-3944"0"0,0 0-109 0 0,0 0 1 0 0,-1 0 0 0 0,0 1-1 0 0,-1 0 1 0 0,0 0-1 0 0,-1 0 1 0 0,0 1-1 0 0,-1 0 1 0 0,0 1 0 0 0,-1 0-1 0 0,0 1 1 0 0,-13-10-1 0 0,10 11-164 0 0,0 2-1 0 0,0 0 0 0 0,0 0 0 0 0,-1 1 0 0 0,0 1 1 0 0,0 0-1 0 0,0 1 0 0 0,0 0 0 0 0,-21 0 0 0 0,-9 1-144 0 0,-84 7-1 0 0,90 1-90 0 0,1 2-1 0 0,0 1 0 0 0,-45 18 0 0 0,4-2 53 0 0,-180 70 201 0 0,187-66-274 0 0,-50 29 12 0 0,38-16-65 0 0,34-15 36 0 0,1 2 0 0 0,-52 41 1 0 0,83-58 11 0 0,-47 39 96 0 0,-78 81 0 0 0,64-57-40 0 0,-218 160 159 0 0,112-97 320 0 0,143-105-356 0 0,-73 74-1 0 0,83-72-155 0 0,-11 12 67 0 0,-58 85 0 0 0,-47 120-4 0 0,133-219-61 0 0,2 0 1 0 0,1 1-1 0 0,2 0 0 0 0,1 1 1 0 0,1-1-1 0 0,-1 45 0 0 0,4-50-12 0 0,1 12 71 0 0,3 61 0 0 0,2-42-75 0 0,-1-31 11 0 0,3 1 0 0 0,0-1 0 0 0,10 35 0 0 0,7 43 50 0 0,-13-62-28 0 0,2-1 0 0 0,2 0 0 0 0,30 71-1 0 0,-8-23-35 0 0,30 44 8 0 0,-53-111-7 0 0,2 0 0 0 0,1-1 0 0 0,1-1 0 0 0,1-1 0 0 0,1 0 0 0 0,39 38-1 0 0,1 4 75 0 0,-45-51-72 0 0,0-2-1 0 0,1 1 1 0 0,0-2 0 0 0,0 0 0 0 0,20 11-1 0 0,9 7 4 0 0,52 37 1 0 0,3-4 1 0 0,3-5 0 0 0,1-4-1 0 0,110 39 1 0 0,-84-48 307 0 0,238 46 0 0 0,131-30-197 0 0,-135-21-70 0 0,647 61 18 0 0,340-96-9 0 0,-1165-12-46 0 0,0-8 0 0 0,355-79 0 0 0,-299 31-13 0 0,389-160 1 0 0,-568 199-41 0 0,-1-3 1 0 0,-1-2-1 0 0,62-45 0 0 0,-90 54 37 0 0,-1-1 0 0 0,-2-2 1 0 0,0 0-1 0 0,-2-2 0 0 0,-1 0 0 0 0,0-2 0 0 0,22-38 0 0 0,-22 19-13 0 0,-3 0-1 0 0,-1-1 1 0 0,-3-1 0 0 0,17-81-1 0 0,-10 42 17 0 0,-10 34 30 0 0,-3 0 0 0 0,-2 0-1 0 0,-2-1 1 0 0,-3 0 0 0 0,-2 0 0 0 0,-10-99-1 0 0,0 115-7 0 0,-1 2-1 0 0,-2-1 1 0 0,-22-51-1 0 0,12 33-13 0 0,-20-39 12 0 0,-4 1 0 0 0,-95-148 0 0 0,69 126-15 0 0,-58-77 0 0 0,78 121 4 0 0,-28-29 50 0 0,48 65-28 0 0,-38-59 1 0 0,-107-162-9 0 0,138 204-26 0 0,14 24-3 0 0,-1 0-1 0 0,-2 1 1 0 0,-54-45-1 0 0,-99-60-11 0 0,98 82 12 0 0,-1 4-1 0 0,-2 3 1 0 0,-128-47 0 0 0,-281-66-6 0 0,195 94 6 0 0,230 54-9 0 0,0 3 1 0 0,-1 3-1 0 0,-125 9 0 0 0,171-2-12 0 0,0 0-1 0 0,0 1 0 0 0,1 2 1 0 0,-1 0-1 0 0,1 2 0 0 0,1 0 1 0 0,-37 20-1 0 0,1 1-70 0 0,37-19 64 0 0,0 1 0 0 0,1 1 1 0 0,-28 20-1 0 0,28-19 65 0 0,-1 0 1 0 0,-1-1 0 0 0,0-2-1 0 0,-1 0 1 0 0,0-1-1 0 0,0-2 1 0 0,-1 0-1 0 0,-42 6 1 0 0,43-7-167 0 0,15-4-30 0 0,0 0 1 0 0,1-1-1 0 0,-1 1 1 0 0,0-1-1 0 0,0-1 1 0 0,0 0-1 0 0,0 0 1 0 0,-12-2-1 0 0,18 3-73 0 0,-1 0 0 0 0,1 0-1 0 0,0 1 1 0 0,-1-1 0 0 0,1 1 0 0 0,0-1-1 0 0,0 1 1 0 0,0 0 0 0 0,0 0 0 0 0,1 0 0 0 0,-1 0-1 0 0,0 0 1 0 0,-2 4 0 0 0,-7 18-5062 0 0,7-17 2105 0 0,6-15 191 0 0,32-38 1164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6.150"/>
    </inkml:context>
    <inkml:brush xml:id="br0">
      <inkml:brushProperty name="width" value="0.035" units="cm"/>
      <inkml:brushProperty name="height" value="0.035" units="cm"/>
      <inkml:brushProperty name="color" value="#E71224"/>
    </inkml:brush>
  </inkml:definitions>
  <inkml:trace contextRef="#ctx0" brushRef="#br0">627 185 1360 0 0,'0'0'9662'0'0,"-21"-10"-9067"0"0,-66-32-194 0 0,82 40-335 0 0,1 0 0 0 0,0-1 1 0 0,-1 1-1 0 0,1-1 0 0 0,0 0 0 0 0,0 0 0 0 0,1 0 0 0 0,-1-1 0 0 0,1 1 0 0 0,-1-1 0 0 0,-2-5 0 0 0,-17-12 1013 0 0,12 14-742 0 0,-1 1 1 0 0,1 0-1 0 0,-1 0 0 0 0,-1 2 0 0 0,1-1 1 0 0,-1 2-1 0 0,0 0 0 0 0,0 0 1 0 0,0 1-1 0 0,0 0 0 0 0,-19 1 1 0 0,27 3-353 0 0,0-1 0 0 0,0 1 0 0 0,0 0 0 0 0,0 0 0 0 0,0 0 0 0 0,0 1 0 0 0,1 0 0 0 0,-1 0 0 0 0,1 0 0 0 0,0 0 0 0 0,0 1 0 0 0,0 0 0 0 0,-4 4 0 0 0,2-2 9 0 0,-3 3-25 0 0,1 1 0 0 0,0 1 0 0 0,-9 15 0 0 0,-6 7 0 0 0,1 0 47 0 0,1 1 0 0 0,-30 69 1 0 0,51-103-17 0 0,-8 19-14 0 0,1 1 0 0 0,0 0 1 0 0,2 0-1 0 0,0 0 0 0 0,-2 35 0 0 0,2 105-138 0 0,5-124 88 0 0,0-26 46 0 0,1 0 0 0 0,1 1 0 0 0,0-1 0 0 0,0 0 0 0 0,1 0 0 0 0,0 0 0 0 0,1 0 0 0 0,0-1 0 0 0,0 1-1 0 0,1-1 1 0 0,1 0 0 0 0,-1 0 0 0 0,1-1 0 0 0,1 0 0 0 0,0 0 0 0 0,0 0 0 0 0,0-1 0 0 0,1 0 0 0 0,0-1 0 0 0,0 1 0 0 0,1-1 0 0 0,17 8 0 0 0,-2-1 9 0 0,0-2-1 0 0,1-1 1 0 0,0 0-1 0 0,1-2 1 0 0,0-1 0 0 0,0-1-1 0 0,46 4 1 0 0,-26-7 47 0 0,0-1 0 0 0,0-2 0 0 0,0-2 1 0 0,0-2-1 0 0,0-2 0 0 0,0-3 0 0 0,-1-1 1 0 0,0-2-1 0 0,82-35 0 0 0,-103 34 6 0 0,-1-2 0 0 0,-1-1 0 0 0,-1 0-1 0 0,0-2 1 0 0,-1 0 0 0 0,0-2 0 0 0,-2 0 0 0 0,-1-1 0 0 0,20-30 0 0 0,-27 35-34 0 0,0 0 1 0 0,-1-2 0 0 0,0 1 0 0 0,-2-1-1 0 0,0 0 1 0 0,-1 0 0 0 0,-1-1-1 0 0,-1 0 1 0 0,0 0 0 0 0,-1 0 0 0 0,-2 0-1 0 0,0-1 1 0 0,0 1 0 0 0,-2 0 0 0 0,-1-1-1 0 0,0 1 1 0 0,-1 0 0 0 0,-1 0 0 0 0,-1 1-1 0 0,-11-28 1 0 0,6 24 56 0 0,0 1 1 0 0,-2 0-1 0 0,0 1 1 0 0,-1 1-1 0 0,-23-27 0 0 0,27 37-30 0 0,-1 0-1 0 0,0 0 0 0 0,0 1 0 0 0,-1 0 1 0 0,0 1-1 0 0,0 0 0 0 0,-1 1 0 0 0,1 0 1 0 0,-1 1-1 0 0,-1 0 0 0 0,-18-4 0 0 0,8 4-51 0 0,0 0-1 0 0,-1 2 0 0 0,1 1 1 0 0,-1 1-1 0 0,-46 5 0 0 0,20 2-82 0 0,-84 24 0 0 0,103-22 78 0 0,15-5-268 0 0,1 1 0 0 0,1 1 1 0 0,-25 10-1 0 0,35-13-36 0 0,-1 0 1 0 0,1 1-1 0 0,0 0 1 0 0,0 0-1 0 0,1 0 1 0 0,-1 0 0 0 0,0 1-1 0 0,1-1 1 0 0,0 1-1 0 0,0 0 1 0 0,0 0-1 0 0,1 0 1 0 0,-1 0-1 0 0,1 1 1 0 0,-4 8-1 0 0,-15 33-6076 0 0,12-29 3517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6.734"/>
    </inkml:context>
    <inkml:brush xml:id="br0">
      <inkml:brushProperty name="width" value="0.035" units="cm"/>
      <inkml:brushProperty name="height" value="0.035" units="cm"/>
      <inkml:brushProperty name="color" value="#E71224"/>
    </inkml:brush>
  </inkml:definitions>
  <inkml:trace contextRef="#ctx0" brushRef="#br0">0 0 1164 0 0,'0'0'15465'0'0,"13"5"-14961"0"0,10 5-363 0 0,1 0 0 0 0,-2 2 0 0 0,0 1 0 0 0,0 0 0 0 0,-1 2 0 0 0,22 18 0 0 0,111 147 255 0 0,-95-107-310 0 0,-55-69-85 0 0,10 13-13 0 0,2 1-1 0 0,27 23 1 0 0,-39-38-28 0 0,-1 1-1 0 0,1-1 0 0 0,1 0 1 0 0,-1-1-1 0 0,0 1 1 0 0,1-1-1 0 0,-1 0 0 0 0,1 0 1 0 0,0 0-1 0 0,0-1 1 0 0,0 1-1 0 0,-1-1 0 0 0,1-1 1 0 0,0 1-1 0 0,1-1 1 0 0,-1 1-1 0 0,0-1 1 0 0,5-1-1 0 0,-6-1 28 0 0,0 0 0 0 0,0 0 0 0 0,-1 0 0 0 0,1 0 0 0 0,-1 0 0 0 0,1-1 0 0 0,-1 0 0 0 0,0 0 0 0 0,0 0 1 0 0,0 0-1 0 0,-1 0 0 0 0,1 0 0 0 0,-1-1 0 0 0,0 1 0 0 0,3-7 0 0 0,3-3-114 0 0,-2-1 0 0 0,0 1 0 0 0,5-17 0 0 0,-2-4-451 0 0,-1 0-1 0 0,4-53 1 0 0,-7-17-5059 0 0,-9 84 1480 0 0,-13-1-278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7.665"/>
    </inkml:context>
    <inkml:brush xml:id="br0">
      <inkml:brushProperty name="width" value="0.035" units="cm"/>
      <inkml:brushProperty name="height" value="0.035" units="cm"/>
      <inkml:brushProperty name="color" value="#E71224"/>
    </inkml:brush>
  </inkml:definitions>
  <inkml:trace contextRef="#ctx0" brushRef="#br0">34 104 1452 0 0,'0'0'14913'0'0,"-9"21"-15283"0"0,-1 31 168 0 0,6-23 262 0 0,0-7-4 0 0,1 0 1 0 0,1 0-1 0 0,1 0 0 0 0,2 23 0 0 0,-1-36-48 0 0,1 1 0 0 0,1-1 0 0 0,-1 1 0 0 0,2-1 0 0 0,-1 0 0 0 0,1 0 0 0 0,1 0 0 0 0,-1 0 0 0 0,2-1 0 0 0,-1 1 0 0 0,1-1 0 0 0,6 9-1 0 0,-7-13-5 0 0,0 0 0 0 0,1 1 0 0 0,-1-2 0 0 0,1 1 0 0 0,-1 0 0 0 0,1-1 0 0 0,0 0 0 0 0,1 0 0 0 0,-1 0 0 0 0,0-1 0 0 0,1 0 0 0 0,-1 0 0 0 0,1 0 0 0 0,10 2 0 0 0,-6-3 45 0 0,0-1 1 0 0,0 1-1 0 0,0-2 1 0 0,0 1-1 0 0,0-1 1 0 0,-1-1-1 0 0,1 0 1 0 0,13-4-1 0 0,-7 1-2 0 0,0-2-1 0 0,-1 1 0 0 0,1-2 0 0 0,-2 0 1 0 0,1-1-1 0 0,-1 0 0 0 0,0-1 1 0 0,-1-1-1 0 0,-1 0 0 0 0,15-16 1 0 0,-8 0-72 0 0,-1 0 0 0 0,26-55 1 0 0,-43 81 26 0 0,2-9-2 0 0,1 1 1 0 0,-1 0-1 0 0,-1-1 1 0 0,0 1-1 0 0,0-1 1 0 0,-1 0-1 0 0,0 0 1 0 0,-1-15-1 0 0,-1 5-96 0 0,0 0 0 0 0,-2 1 0 0 0,-5-21 0 0 0,5 20-15 0 0,-5-7-316 0 0,6 22-98 0 0,3 14-9926 0 0,-1-5 7551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8.361"/>
    </inkml:context>
    <inkml:brush xml:id="br0">
      <inkml:brushProperty name="width" value="0.035" units="cm"/>
      <inkml:brushProperty name="height" value="0.035" units="cm"/>
      <inkml:brushProperty name="color" value="#E71224"/>
    </inkml:brush>
  </inkml:definitions>
  <inkml:trace contextRef="#ctx0" brushRef="#br0">303 30 1556 0 0,'0'0'9026'0'0,"-23"0"-8826"0"0,-71 4-84 0 0,90-4-76 0 0,0 0 0 0 0,0 1-1 0 0,0-1 1 0 0,0 1-1 0 0,0 0 1 0 0,0 0-1 0 0,0 0 1 0 0,0 1 0 0 0,0-1-1 0 0,0 1 1 0 0,1 0-1 0 0,-1 0 1 0 0,1 1 0 0 0,-1-1-1 0 0,1 1 1 0 0,0-1-1 0 0,0 1 1 0 0,0 0-1 0 0,0 0 1 0 0,1 0 0 0 0,-3 4-1 0 0,-10 10 126 0 0,2-2-148 0 0,1-1 0 0 0,0 2 0 0 0,1 0 0 0 0,1 0-1 0 0,-13 29 1 0 0,21-42-26 0 0,1 0-1 0 0,-1 0 1 0 0,1 0-1 0 0,0 0 1 0 0,1 0 0 0 0,-1 0-1 0 0,0 0 1 0 0,1 0-1 0 0,0 1 1 0 0,-1-1-1 0 0,2 0 1 0 0,-1 0 0 0 0,0 0-1 0 0,0 1 1 0 0,1-1-1 0 0,0 0 1 0 0,-1 0 0 0 0,1 0-1 0 0,1 0 1 0 0,-1 0-1 0 0,0 0 1 0 0,1 0-1 0 0,-1 0 1 0 0,1-1 0 0 0,0 1-1 0 0,0 0 1 0 0,0-1-1 0 0,0 1 1 0 0,0-1-1 0 0,1 0 1 0 0,-1 0 0 0 0,1 0-1 0 0,-1 0 1 0 0,1 0-1 0 0,0-1 1 0 0,0 1 0 0 0,5 1-1 0 0,4 0 7 0 0,0 0-1 0 0,0-1 1 0 0,0-1-1 0 0,0 0 1 0 0,1-1 0 0 0,-1 0-1 0 0,0-1 1 0 0,0 0-1 0 0,0 0 1 0 0,0-2 0 0 0,0 0-1 0 0,0 0 1 0 0,-1-1 0 0 0,1 0-1 0 0,-1-1 1 0 0,0 0-1 0 0,0-1 1 0 0,-1 0 0 0 0,0-1-1 0 0,10-8 1 0 0,10-13-260 0 0,-24 24 209 0 0,0-1 0 0 0,0 0 0 0 0,0-1 0 0 0,-1 1 1 0 0,0-1-1 0 0,0 0 0 0 0,-1 0 0 0 0,0-1 0 0 0,0 1 0 0 0,0-1 0 0 0,-1 0 0 0 0,0 0 0 0 0,3-11 0 0 0,-3 10 96 0 0,-1 0-1 0 0,-1-1 0 0 0,0 1 0 0 0,0-1 0 0 0,0 1 1 0 0,-1-1-1 0 0,0 1 0 0 0,-1-1 0 0 0,0 1 1 0 0,0-1-1 0 0,-5-13 0 0 0,4 10-26 0 0,2 11-2 0 0,0 1 1 0 0,0-1-1 0 0,0 0 1 0 0,0 1-1 0 0,0-1 1 0 0,0 0-1 0 0,0 1 1 0 0,0-1-1 0 0,0 0 1 0 0,0 1-1 0 0,-1-1 1 0 0,1 0-1 0 0,0 1 1 0 0,0-1-1 0 0,-1 1 1 0 0,1-1-1 0 0,-1 1 1 0 0,1-1-1 0 0,0 1 1 0 0,-1-1-1 0 0,1 1 1 0 0,-1-1-1 0 0,1 1 1 0 0,-1-1-1 0 0,1 1 1 0 0,-1 0-1 0 0,0-1 1 0 0,-1 0 1203 0 0,13 22-374 0 0,48 35 1229 0 0,-45-42-1962 0 0,0 0 0 0 0,1 0 1 0 0,31 20-1 0 0,58 37-1691 0 0,-88-58 269 0 0,-14-11 784 0 0,0 0 1 0 0,0-1-1 0 0,1 1 0 0 0,-1 0 1 0 0,0-1-1 0 0,1 1 0 0 0,-1-1 1 0 0,1 0-1 0 0,-1 0 1 0 0,4 1-1 0 0,4-1-3316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9.081"/>
    </inkml:context>
    <inkml:brush xml:id="br0">
      <inkml:brushProperty name="width" value="0.035" units="cm"/>
      <inkml:brushProperty name="height" value="0.035" units="cm"/>
      <inkml:brushProperty name="color" value="#E71224"/>
    </inkml:brush>
  </inkml:definitions>
  <inkml:trace contextRef="#ctx0" brushRef="#br0">331 726 1868 0 0,'0'0'7310'0'0,"-28"4"-7092"0"0,-89 15-118 0 0,113-19-98 0 0,-1 1 0 0 0,1-1 0 0 0,0 1 0 0 0,0 0 0 0 0,0 0 0 0 0,0 1 0 0 0,0-1 0 0 0,0 1 0 0 0,0 0 0 0 0,0 0 0 0 0,1 0 0 0 0,-1 1 0 0 0,1-1 0 0 0,-1 1 0 0 0,1-1-1 0 0,0 1 1 0 0,0 1 0 0 0,0-1 0 0 0,-3 5 0 0 0,-6 7 40 0 0,-19 33 98 0 0,9-12-97 0 0,17-27-11 0 0,-1-1-1 0 0,1 1 0 0 0,0 0 1 0 0,1 0-1 0 0,0 1 0 0 0,1-1 1 0 0,0 1-1 0 0,0 0 0 0 0,1 0 1 0 0,1 0-1 0 0,-1 0 0 0 0,1 0 1 0 0,1 0-1 0 0,0 1 0 0 0,1-1 1 0 0,2 14-1 0 0,-3-22-11 0 0,1 1-1 0 0,0-1 1 0 0,0 1 0 0 0,0-1-1 0 0,0 0 1 0 0,1 1 0 0 0,-1-1-1 0 0,1 0 1 0 0,-1 0 0 0 0,1 0-1 0 0,0 0 1 0 0,0 0 0 0 0,0 0 0 0 0,0 0-1 0 0,0-1 1 0 0,0 1 0 0 0,0-1-1 0 0,3 2 1 0 0,1 0 33 0 0,1 0-1 0 0,0-1 1 0 0,-1 0 0 0 0,1 0-1 0 0,0 0 1 0 0,11 0 0 0 0,7 0 109 0 0,-1-2-1 0 0,43-4 1 0 0,-66 4-159 0 0,15-3-2 0 0,0-1 1 0 0,0 0-1 0 0,-1-1 0 0 0,1-1 1 0 0,-1 0-1 0 0,0-1 1 0 0,-1-1-1 0 0,0-1 0 0 0,0 0 1 0 0,-1 0-1 0 0,0-1 1 0 0,0-1-1 0 0,-1 0 0 0 0,-1-1 1 0 0,0 0-1 0 0,0-1 1 0 0,-1 0-1 0 0,12-22 0 0 0,-17 23-38 0 0,0-2-1 0 0,0 1 0 0 0,-1 0 0 0 0,-1-1 0 0 0,-1 0 0 0 0,1 0 0 0 0,-1-25 1 0 0,0 13 49 0 0,-1 6 7 0 0,-2 1-1 0 0,0 0 1 0 0,-2-1-1 0 0,0 1 1 0 0,-1 0-1 0 0,-1 1 1 0 0,0-1-1 0 0,-1 1 1 0 0,-11-22-1 0 0,-11-34-34 0 0,-68-173-575 0 0,43 145 1107 0 0,49 94-220 0 0,-1 0 1 0 0,1-1-1 0 0,0 1 1 0 0,1-1-1 0 0,0 0 1 0 0,1 0 0 0 0,-1 0-1 0 0,2 0 1 0 0,-1 0-1 0 0,1 0 1 0 0,1-1-1 0 0,0 1 1 0 0,1-10-1 0 0,-2 16-178 0 0,4-2 89 0 0,14 4 553 0 0,-15 2-793 0 0,0 1 0 0 0,0-1-1 0 0,-1 1 1 0 0,1-1 0 0 0,-1 1 0 0 0,1 0 0 0 0,-1-1-1 0 0,1 1 1 0 0,-1 0 0 0 0,0 0 0 0 0,0 0-1 0 0,0 0 1 0 0,1 3 0 0 0,0-2 29 0 0,61 134 367 0 0,-20-39-312 0 0,-20-44-40 0 0,-3 1 0 0 0,-3 1 0 0 0,19 95 0 0 0,18 69-24 0 0,-49-200-360 0 0,0 0 0 0 0,1-1 0 0 0,1 0-1 0 0,0 0 1 0 0,2-1 0 0 0,0 1 0 0 0,16 21 0 0 0,-24-38 95 0 0,1 0 1 0 0,-1 0 0 0 0,1-1 0 0 0,0 1 0 0 0,0-1 0 0 0,0 1 0 0 0,-1-1 0 0 0,1 0 0 0 0,0 0 0 0 0,1 0 0 0 0,-1 0 0 0 0,0 0-1 0 0,2 1 1 0 0,1 0-1933 0 0,4-2-2053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9.476"/>
    </inkml:context>
    <inkml:brush xml:id="br0">
      <inkml:brushProperty name="width" value="0.035" units="cm"/>
      <inkml:brushProperty name="height" value="0.035" units="cm"/>
      <inkml:brushProperty name="color" value="#E71224"/>
    </inkml:brush>
  </inkml:definitions>
  <inkml:trace contextRef="#ctx0" brushRef="#br0">1 309 2588 0 0,'0'0'7750'0'0,"12"22"-7606"0"0,1 5-126 0 0,-7-13-15 0 0,0-1 1 0 0,1 0-1 0 0,0-1 0 0 0,1 0 0 0 0,16 18 1 0 0,-23-27 1790 0 0,-7-6-1290 0 0,-7-13-463 0 0,-9-43-103 0 0,17 48 192 0 0,-1-1 0 0 0,2 0 0 0 0,0 0-1 0 0,0-1 1 0 0,1 1 0 0 0,0-1 0 0 0,1 1 0 0 0,1-1 0 0 0,0 0 0 0 0,1 0 0 0 0,2-25 0 0 0,1 31-99 0 0,0-1 0 0 0,1 1 1 0 0,0-1-1 0 0,0 1 0 0 0,1 0 0 0 0,0 1 0 0 0,0-1 1 0 0,0 1-1 0 0,1 0 0 0 0,7-6 0 0 0,11-14-7 0 0,-16 17-37 0 0,1 0 0 0 0,0 1 0 0 0,0 0 0 0 0,1 1 0 0 0,0 0 0 0 0,0 0 0 0 0,0 1 0 0 0,1 1 0 0 0,0 0 0 0 0,0 0 0 0 0,1 1 0 0 0,18-5 0 0 0,-19 7-318 0 0,-1 0 1 0 0,1 1 0 0 0,0 0 0 0 0,0 1 0 0 0,0 0 0 0 0,12 2 0 0 0,-15-1-386 0 0,0 0 0 0 0,0 1 0 0 0,0 0 0 0 0,0 1 0 0 0,0 0 0 0 0,-1 0 0 0 0,1 1 0 0 0,10 6 0 0 0,-4-1-1963 0 0,5-4-425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39.939"/>
    </inkml:context>
    <inkml:brush xml:id="br0">
      <inkml:brushProperty name="width" value="0.035" units="cm"/>
      <inkml:brushProperty name="height" value="0.035" units="cm"/>
      <inkml:brushProperty name="color" value="#E71224"/>
    </inkml:brush>
  </inkml:definitions>
  <inkml:trace contextRef="#ctx0" brushRef="#br0">163 0 408 0 0,'0'0'10934'0'0,"-11"1"-11084"0"0,-33 3-49 0 0,40-2 230 0 0,0-1 0 0 0,0 1 0 0 0,0 0-1 0 0,0 1 1 0 0,1-1 0 0 0,-1 0 0 0 0,1 1 0 0 0,-1 0 0 0 0,1 0-1 0 0,0 0 1 0 0,0 0 0 0 0,0 1 0 0 0,1-1 0 0 0,-1 1 0 0 0,-1 4-1 0 0,-1-1 94 0 0,-2 2-105 0 0,2 1-1 0 0,-1 0 0 0 0,1 0 1 0 0,0 1-1 0 0,1-1 0 0 0,1 1 0 0 0,0 0 1 0 0,0 0-1 0 0,1 0 0 0 0,0 0 0 0 0,1 1 1 0 0,0-1-1 0 0,1 1 0 0 0,0-1 1 0 0,1 0-1 0 0,2 15 0 0 0,-1-19-30 0 0,0-1 0 0 0,1 0 0 0 0,0 0 0 0 0,0 0 0 0 0,0 0 0 0 0,0 0 0 0 0,1-1 0 0 0,0 0 0 0 0,0 1 0 0 0,1-1 0 0 0,-1-1 0 0 0,1 1 0 0 0,0-1 0 0 0,0 0 0 0 0,1 0 0 0 0,-1 0 0 0 0,1-1 0 0 0,0 0 0 0 0,0 0 0 0 0,0 0 0 0 0,0-1 0 0 0,0 0 0 0 0,10 2 0 0 0,-9-2 43 0 0,-1 0-1 0 0,0-1 1 0 0,1 0 0 0 0,-1 0-1 0 0,1 0 1 0 0,0-1 0 0 0,-1 0-1 0 0,1 0 1 0 0,-1-1-1 0 0,1 0 1 0 0,-1 0 0 0 0,1-1-1 0 0,-1 1 1 0 0,0-1 0 0 0,0-1-1 0 0,0 1 1 0 0,0-1 0 0 0,0 0-1 0 0,0 0 1 0 0,-1-1 0 0 0,1 0-1 0 0,-1 0 1 0 0,7-6-1 0 0,-8 4-32 0 0,0 1-1 0 0,-1-1 1 0 0,1 1-1 0 0,-1-1 0 0 0,0 0 1 0 0,0-1-1 0 0,-1 1 1 0 0,0 0-1 0 0,0-1 0 0 0,0 1 1 0 0,-1-1-1 0 0,0 1 1 0 0,0-1-1 0 0,-1 0 0 0 0,0 0 1 0 0,0 1-1 0 0,-2-9 1 0 0,2 0-47 0 0,1 9 19 0 0,-1 1 0 0 0,0 0-1 0 0,-1-1 1 0 0,1 1 0 0 0,-1 0 0 0 0,0-1-1 0 0,0 1 1 0 0,-1 0 0 0 0,1 0 0 0 0,-1 0-1 0 0,0 0 1 0 0,-1 0 0 0 0,-3-6 0 0 0,-7-12-102 0 0,12 20 178 0 0,0 0 1 0 0,0 0-1 0 0,0 1 0 0 0,-1-1 1 0 0,1 0-1 0 0,-1 1 0 0 0,1-1 1 0 0,-1 0-1 0 0,0 1 1 0 0,0 0-1 0 0,0 0 0 0 0,-1-1 1 0 0,1 1-1 0 0,0 1 1 0 0,-1-1-1 0 0,0 0 0 0 0,1 0 1 0 0,-5-1-1 0 0,5 3 31 0 0,13 18-49 0 0,2-4 225 0 0,0-1 0 0 0,2 0 0 0 0,0-1 0 0 0,0-1 1 0 0,1 0-1 0 0,22 12 0 0 0,-19-15-429 0 0,0 0 1 0 0,1-1-1 0 0,36 9 1 0 0,23-9-5141 0 0,-58-7 1262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0.343"/>
    </inkml:context>
    <inkml:brush xml:id="br0">
      <inkml:brushProperty name="width" value="0.035" units="cm"/>
      <inkml:brushProperty name="height" value="0.035" units="cm"/>
      <inkml:brushProperty name="color" value="#E71224"/>
    </inkml:brush>
  </inkml:definitions>
  <inkml:trace contextRef="#ctx0" brushRef="#br0">0 1 2848 0 0,'0'0'10707'0'0,"2"25"-10245"0"0,-1-6-362 0 0,0 7 37 0 0,2 0-1 0 0,0 0 0 0 0,2 0 1 0 0,12 38-1 0 0,16 54 1055 0 0,30 210 0 0 0,-42-200-811 0 0,0 53-29 0 0,-7-73-268 0 0,-12-81-219 0 0,1-1 0 0 0,1 1 0 0 0,2-1-1 0 0,0 0 1 0 0,2 0 0 0 0,13 31 0 0 0,-2 6-2325 0 0,-17-56-2037 0 0,-2-17 750 0 0,0-16-323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0.551"/>
    </inkml:context>
    <inkml:brush xml:id="br0">
      <inkml:brushProperty name="width" value="0.035" units="cm"/>
      <inkml:brushProperty name="height" value="0.035" units="cm"/>
      <inkml:brushProperty name="color" value="#E71224"/>
    </inkml:brush>
  </inkml:definitions>
  <inkml:trace contextRef="#ctx0" brushRef="#br0">1 22 1636 0 0,'0'0'14329'0'0,"32"0"-14149"0"0,201 4-112 0 0,-176-3-226 0 0,-30 1-1062 0 0,1-2 0 0 0,0-1-1 0 0,34-5 1 0 0,-41-1-1943 0 0,0-8-1244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0.717"/>
    </inkml:context>
    <inkml:brush xml:id="br0">
      <inkml:brushProperty name="width" value="0.035" units="cm"/>
      <inkml:brushProperty name="height" value="0.035" units="cm"/>
      <inkml:brushProperty name="color" value="#E71224"/>
    </inkml:brush>
  </inkml:definitions>
  <inkml:trace contextRef="#ctx0" brushRef="#br0">0 0 3180 0 0,'0'0'8293'0'0,"0"157"-8297"0"0,22-131 0 0 0,-12-5-1116 0 0,11-4-1392 0 0,-10-5-1465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0.883"/>
    </inkml:context>
    <inkml:brush xml:id="br0">
      <inkml:brushProperty name="width" value="0.035" units="cm"/>
      <inkml:brushProperty name="height" value="0.035" units="cm"/>
      <inkml:brushProperty name="color" value="#E71224"/>
    </inkml:brush>
  </inkml:definitions>
  <inkml:trace contextRef="#ctx0" brushRef="#br0">1 1 944 0 0,'0'0'6973'0'0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1.205"/>
    </inkml:context>
    <inkml:brush xml:id="br0">
      <inkml:brushProperty name="width" value="0.035" units="cm"/>
      <inkml:brushProperty name="height" value="0.035" units="cm"/>
      <inkml:brushProperty name="color" value="#E71224"/>
    </inkml:brush>
  </inkml:definitions>
  <inkml:trace contextRef="#ctx0" brushRef="#br0">148 1 1532 0 0,'0'0'10068'0'0,"-21"24"-9746"0"0,-66 77-159 0 0,85-99-152 0 0,-1 1 0 0 0,0 0 0 0 0,1 0 0 0 0,-1 0 0 0 0,1 0-1 0 0,0 1 1 0 0,0-1 0 0 0,0 0 0 0 0,0 1 0 0 0,1 0 0 0 0,-1-1 0 0 0,1 1 0 0 0,0 0 0 0 0,0 0 0 0 0,1-1-1 0 0,-1 1 1 0 0,1 5 0 0 0,-1 8 83 0 0,-2-2 0 0 0,1 0 1 0 0,0 0-1 0 0,1 1 0 0 0,1-1 1 0 0,2 17-1 0 0,-2-28-67 0 0,1 1 1 0 0,1 0-1 0 0,-1-1 1 0 0,0 1-1 0 0,1-1 0 0 0,0 0 1 0 0,0 1-1 0 0,1-1 0 0 0,-1 0 1 0 0,1 0-1 0 0,0 0 1 0 0,0-1-1 0 0,0 1 0 0 0,0-1 1 0 0,1 0-1 0 0,-1 0 0 0 0,1 0 1 0 0,0 0-1 0 0,0 0 1 0 0,6 3-1 0 0,6 1 109 0 0,1-1 1 0 0,-1-1 0 0 0,1 0-1 0 0,0-1 1 0 0,0 0-1 0 0,0-2 1 0 0,0 0-1 0 0,0-1 1 0 0,1 0 0 0 0,-1-2-1 0 0,27-3 1 0 0,-32 2-309 0 0,-1-1 1 0 0,0-1-1 0 0,0 0 1 0 0,0 0-1 0 0,0-1 1 0 0,-1-1-1 0 0,0 1 1 0 0,0-2-1 0 0,0 1 1 0 0,14-14 0 0 0,-22 18 10 0 0,0 1 0 0 0,-1 0 0 0 0,1-1 1 0 0,0 1-1 0 0,-1-1 0 0 0,1 0 0 0 0,-1 1 1 0 0,0-1-1 0 0,0 0 0 0 0,1 0 0 0 0,-1 0 0 0 0,0 0 1 0 0,-1 0-1 0 0,2-3 0 0 0,-3-24-5197 0 0,-8 2-141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2.361"/>
    </inkml:context>
    <inkml:brush xml:id="br0">
      <inkml:brushProperty name="width" value="0.035" units="cm"/>
      <inkml:brushProperty name="height" value="0.035" units="cm"/>
      <inkml:brushProperty name="color" value="#E71224"/>
    </inkml:brush>
  </inkml:definitions>
  <inkml:trace contextRef="#ctx0" brushRef="#br0">75 663 3700 0 0,'0'0'11166'0'0,"-3"26"-10741"0"0,-10 80-221 0 0,13-101-186 0 0,-1 0 1 0 0,1 0-1 0 0,0 0 0 0 0,0 0 1 0 0,1 0-1 0 0,0 0 0 0 0,-1 1 1 0 0,2-2-1 0 0,-1 1 1 0 0,1 0-1 0 0,-1 0 0 0 0,1 0 1 0 0,0-1-1 0 0,5 8 1 0 0,2 4-10 0 0,24 47-16 0 0,-23-41 10 0 0,-8-19 7 0 0,-1 0 0 0 0,0 0 0 0 0,0 0 1 0 0,0-1-1 0 0,0 1 0 0 0,0 0 0 0 0,0 0 0 0 0,-1 0 0 0 0,1 0 0 0 0,-1 6 0 0 0,0-9-6 0 0,0 0-1 0 0,0 0 0 0 0,0 1 0 0 0,0-1 0 0 0,0 0 1 0 0,0 0-1 0 0,0 0 0 0 0,0 1 0 0 0,0-1 0 0 0,0 0 0 0 0,0 0 1 0 0,0 0-1 0 0,0 0 0 0 0,0 1 0 0 0,0-1 0 0 0,0 0 0 0 0,0 0 1 0 0,0 0-1 0 0,1 0 0 0 0,-1 1 0 0 0,0-1 0 0 0,0 0 0 0 0,0 0 1 0 0,0 0-1 0 0,0 0 0 0 0,0 0 0 0 0,1 0 0 0 0,-1 0 1 0 0,0 1-1 0 0,0-1 0 0 0,0 0 0 0 0,0 0 0 0 0,0 0 0 0 0,1 0 1 0 0,-1 0-1 0 0,0 0 0 0 0,0 0 0 0 0,0 0 0 0 0,1 0 0 0 0,-1 0 1 0 0,0 0-1 0 0,0 0 0 0 0,0 0 0 0 0,0 0 0 0 0,1 0 1 0 0,-1 0-1 0 0,0 0 0 0 0,6-10 628 0 0,-6 9-624 0 0,0-30 125 0 0,0 0 1 0 0,-2 0-1 0 0,-1 0 0 0 0,-14-56 0 0 0,-11-7-122 0 0,-1 4-174 0 0,4-2 0 0 0,-18-135 1 0 0,41 87 257 0 0,3 134-91 0 0,-1 0 0 0 0,2 1 1 0 0,-1-1-1 0 0,1 1 0 0 0,-1-1 0 0 0,1 1 0 0 0,1 0 0 0 0,-1-1 0 0 0,1 1 0 0 0,0 0 0 0 0,0 1 0 0 0,1-1 0 0 0,-1 0 1 0 0,1 1-1 0 0,0 0 0 0 0,0 0 0 0 0,0 0 0 0 0,1 0 0 0 0,-1 1 0 0 0,1 0 0 0 0,0 0 0 0 0,0 0 0 0 0,7-3 1 0 0,3-1-36 0 0,1 1 0 0 0,-1 0 1 0 0,1 0-1 0 0,0 2 1 0 0,0 0-1 0 0,31-3 1 0 0,-27 5 3 0 0,0 2 0 0 0,0 0 1 0 0,0 1-1 0 0,0 2 1 0 0,30 6-1 0 0,-41-7 44 0 0,1 1 0 0 0,-1 0 0 0 0,0 1-1 0 0,0 0 1 0 0,0 0 0 0 0,0 1 0 0 0,-1 0-1 0 0,0 0 1 0 0,0 1 0 0 0,0 0 0 0 0,-1 1-1 0 0,1 0 1 0 0,7 9 0 0 0,22 30 191 0 0,-24-31-169 0 0,0 0 0 0 0,-1 0 1 0 0,0 2-1 0 0,-2-1 0 0 0,0 1 1 0 0,0 1-1 0 0,9 26 0 0 0,-14-24-11 0 0,2 1-9 0 0,0 1-1 0 0,-2 1 1 0 0,-1-1-1 0 0,1 28 1 0 0,-6-40 10 0 0,0 0 0 0 0,-1 0-1 0 0,0 0 1 0 0,-1 0 0 0 0,0 0 0 0 0,-1 0 0 0 0,0-1 0 0 0,0 0 0 0 0,-1 0-1 0 0,0 0 1 0 0,-1 0 0 0 0,0-1 0 0 0,0 0 0 0 0,-1 0 0 0 0,-11 10 0 0 0,9-9-48 0 0,0-1 0 0 0,0 0 0 0 0,-1 0 0 0 0,0-1 0 0 0,-1 0 1 0 0,0-1-1 0 0,0 0 0 0 0,0-1 0 0 0,0 0 0 0 0,-1-1 1 0 0,0 0-1 0 0,-20 3 0 0 0,11-5-151 0 0,0 0 0 0 0,0-2 0 0 0,-35-3 0 0 0,46 2 155 0 0,1-1 0 0 0,0 0 0 0 0,0 0 0 0 0,-1-1 0 0 0,2 0-1 0 0,-1-1 1 0 0,0 0 0 0 0,1 0 0 0 0,-1-1 0 0 0,-10-8 0 0 0,18 12 40 0 0,0 0 1 0 0,0 0-1 0 0,0 1 1 0 0,0-1-1 0 0,0 0 1 0 0,0 0-1 0 0,0 0 1 0 0,1 0-1 0 0,-1 0 1 0 0,0 0 0 0 0,1 0-1 0 0,-1 0 1 0 0,1-1-1 0 0,-1 1 1 0 0,1 0-1 0 0,-1 0 1 0 0,1 0-1 0 0,0-1 1 0 0,-1 1-1 0 0,1 0 1 0 0,0 0-1 0 0,0-2 1 0 0,0 2-19 0 0,1 0 0 0 0,-1 0 0 0 0,1 0 1 0 0,-1 0-1 0 0,1 0 0 0 0,-1 1 0 0 0,1-1 0 0 0,0 0 0 0 0,-1 0 1 0 0,1 1-1 0 0,0-1 0 0 0,-1 0 0 0 0,1 1 0 0 0,0-1 0 0 0,0 0 0 0 0,0 1 1 0 0,0-1-1 0 0,0 1 0 0 0,-1 0 0 0 0,1-1 0 0 0,0 1 0 0 0,0 0 1 0 0,0-1-1 0 0,0 1 0 0 0,0 0 0 0 0,0 0 0 0 0,2 0 0 0 0,8-1 19 0 0,-1 1 0 0 0,1 0 0 0 0,-1 0 1 0 0,1 1-1 0 0,-1 1 0 0 0,1 0 0 0 0,-1 0 0 0 0,0 1 0 0 0,0 0 0 0 0,0 1 0 0 0,0 0 0 0 0,0 1 0 0 0,-1 0 0 0 0,0 0 0 0 0,10 8 0 0 0,13 11 128 0 0,-1 3-1 0 0,46 48 0 0 0,-27-25-73 0 0,-38-37-120 0 0,-1 1 0 0 0,0 0 0 0 0,-1 1 0 0 0,-1 0 0 0 0,0 1 0 0 0,-1 0 0 0 0,-1 0 0 0 0,0 0 0 0 0,-1 1 0 0 0,6 30 0 0 0,-10-42-99 0 0,10 28-929 0 0,-11-32 844 0 0,0 0 1 0 0,0 0 0 0 0,0 0 0 0 0,0 0 0 0 0,0 0 0 0 0,0 0 0 0 0,0 0 0 0 0,0-1 0 0 0,0 1 0 0 0,0 0 0 0 0,1-1-1 0 0,-1 1 1 0 0,0 0 0 0 0,0-1 0 0 0,1 0 0 0 0,-1 1 0 0 0,0-1 0 0 0,1 0 0 0 0,-1 0 0 0 0,0 1 0 0 0,1-1-1 0 0,1 0 1 0 0,0-5-3785 0 0,6-20-1004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2.758"/>
    </inkml:context>
    <inkml:brush xml:id="br0">
      <inkml:brushProperty name="width" value="0.035" units="cm"/>
      <inkml:brushProperty name="height" value="0.035" units="cm"/>
      <inkml:brushProperty name="color" value="#E71224"/>
    </inkml:brush>
  </inkml:definitions>
  <inkml:trace contextRef="#ctx0" brushRef="#br0">0 398 2892 0 0,'0'0'8106'0'0,"28"-2"-7394"0"0,93-9-246 0 0,-108 10-361 0 0,1-2 1 0 0,0 0-1 0 0,-1 0 0 0 0,1-1 1 0 0,-1-1-1 0 0,0 0 1 0 0,0-1-1 0 0,-1 0 1 0 0,0-1-1 0 0,0-1 0 0 0,12-9 1 0 0,0 1 56 0 0,-15 9-93 0 0,0 0 1 0 0,0-1-1 0 0,-1 0 0 0 0,0 0 1 0 0,0-1-1 0 0,-1 0 0 0 0,0 0 0 0 0,0 0 1 0 0,5-13-1 0 0,-8 15-32 0 0,-1 0-1 0 0,0 0 1 0 0,0 0 0 0 0,0-1 0 0 0,-1 1 0 0 0,0-1 0 0 0,-1 0 0 0 0,0 1 0 0 0,0-1-1 0 0,0 0 1 0 0,-1 0 0 0 0,-1 0 0 0 0,1 1 0 0 0,-3-13 0 0 0,1 15-69 0 0,1 1 0 0 0,-1-1 0 0 0,-1 1 0 0 0,1-1 0 0 0,0 1 0 0 0,-1 0 0 0 0,0 0 0 0 0,0 0 0 0 0,0 1 0 0 0,-1-1 0 0 0,1 1 1 0 0,-1-1-1 0 0,0 1 0 0 0,0 0 0 0 0,0 0 0 0 0,0 1 0 0 0,0-1 0 0 0,-1 1 0 0 0,1 0 0 0 0,-1 0 0 0 0,1 1 0 0 0,-1-1 0 0 0,0 1 0 0 0,0 0 0 0 0,1 0 0 0 0,-1 1 1 0 0,0 0-1 0 0,0-1 0 0 0,0 1 0 0 0,0 1 0 0 0,0-1 0 0 0,0 1 0 0 0,0 0 0 0 0,1 0 0 0 0,-1 0 0 0 0,0 1 0 0 0,-8 4 0 0 0,-7 9 153 0 0,1 1-1 0 0,1 0 1 0 0,0 2-1 0 0,1 0 1 0 0,1 1-1 0 0,-19 30 1 0 0,25-36-19 0 0,0 1 0 0 0,2 0 0 0 0,0 0 1 0 0,0 0-1 0 0,1 1 0 0 0,1 0 0 0 0,1 1 1 0 0,0-1-1 0 0,1 1 0 0 0,1 0 0 0 0,0 0 1 0 0,1 1-1 0 0,1-1 0 0 0,0 0 0 0 0,1 1 1 0 0,5 29-1 0 0,-4-41-95 0 0,1-1 1 0 0,0 1 0 0 0,0-1-1 0 0,0 0 1 0 0,0 0 0 0 0,1 0-1 0 0,0 0 1 0 0,0 0 0 0 0,0 0-1 0 0,0-1 1 0 0,0 1 0 0 0,1-1-1 0 0,0 0 1 0 0,-1 0 0 0 0,1 0-1 0 0,0-1 1 0 0,1 0 0 0 0,-1 1-1 0 0,0-1 1 0 0,1-1 0 0 0,-1 1-1 0 0,1 0 1 0 0,-1-1 0 0 0,9 1-1 0 0,12 2-87 0 0,1 0-1 0 0,0-2 0 0 0,35-1 0 0 0,-47-1-13 0 0,6-1-200 0 0,0-1 1 0 0,0 0-1 0 0,0-1 1 0 0,0-1 0 0 0,35-13-1 0 0,-35 10-1033 0 0,-1-2 0 0 0,0 0 1 0 0,19-12-1 0 0,-15 6-2844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3.626"/>
    </inkml:context>
    <inkml:brush xml:id="br0">
      <inkml:brushProperty name="width" value="0.035" units="cm"/>
      <inkml:brushProperty name="height" value="0.035" units="cm"/>
      <inkml:brushProperty name="color" value="#E71224"/>
    </inkml:brush>
  </inkml:definitions>
  <inkml:trace contextRef="#ctx0" brushRef="#br0">93 56 3092 0 0,'0'0'9340'0'0,"-16"25"-9343"0"0,-48 76-16 0 0,62-98 12 0 0,1-1-1 0 0,-1 1 0 0 0,1 0 1 0 0,0-1-1 0 0,0 1 0 0 0,0 0 0 0 0,0 0 1 0 0,0-1-1 0 0,1 1 0 0 0,-1 0 0 0 0,1 0 1 0 0,0 5-1 0 0,0-7 9 0 0,0 0 0 0 0,1 0 0 0 0,-1 0 0 0 0,0 0 0 0 0,1 0 0 0 0,-1 0 0 0 0,1 1 0 0 0,-1-1 0 0 0,1 0 0 0 0,0-1 0 0 0,-1 1 0 0 0,1 0 0 0 0,0 0-1 0 0,0 0 1 0 0,-1 0 0 0 0,1 0 0 0 0,0-1 0 0 0,0 1 0 0 0,0 0 0 0 0,2 0 0 0 0,2 1 9 0 0,0 0-1 0 0,0-1 1 0 0,0 0-1 0 0,0 0 1 0 0,0 0-1 0 0,0-1 1 0 0,0 0-1 0 0,8 0 1 0 0,-9 0-20 0 0,-1 0 26 0 0,9 1-199 0 0,0-1 0 0 0,1 0 0 0 0,-1-1 0 0 0,0-1 0 0 0,0 0-1 0 0,0 0 1 0 0,0-1 0 0 0,-1-1 0 0 0,12-4 0 0 0,-20 6 264 0 0,-1 1-1 0 0,0-1 1 0 0,-1 0-1 0 0,1 0 1 0 0,0 0 0 0 0,-1 0-1 0 0,1 0 1 0 0,-1 0-1 0 0,1 0 1 0 0,-1 0-1 0 0,0-1 1 0 0,0 1 0 0 0,0-1-1 0 0,0 1 1 0 0,0-1-1 0 0,-1 1 1 0 0,1-1 0 0 0,-1-3-1 0 0,7-16 982 0 0,4-29-101 0 0,-10 47-892 0 0,0 1 0 0 0,0-1 0 0 0,0 0 0 0 0,-1 1 0 0 0,0-1 0 0 0,1 0 0 0 0,-1 0 0 0 0,0 1 0 0 0,-1-1 0 0 0,1 0 0 0 0,-1 1 1 0 0,0-1-1 0 0,0 0 0 0 0,0 1 0 0 0,0-1 0 0 0,0 1 0 0 0,-1 0 0 0 0,1-1 0 0 0,-1 1 0 0 0,0 0 0 0 0,0 0 0 0 0,-1 0 0 0 0,1 0 0 0 0,0 0 0 0 0,-1 0 0 0 0,0 1 0 0 0,0 0 0 0 0,0-1 0 0 0,0 1 0 0 0,-3-2 0 0 0,5 2 69 0 0,-9-4 641 0 0,9 6-823 0 0,1 34-349 0 0,2-24 395 0 0,0-1 0 0 0,1 0 1 0 0,0 0-1 0 0,0 0 0 0 0,1-1 0 0 0,1 1 1 0 0,-1-1-1 0 0,8 9 0 0 0,4 13 49 0 0,-15-29 38 0 0,0 1 1 0 0,0-1-1 0 0,0 1 1 0 0,0-1-1 0 0,0 0 1 0 0,0 1-1 0 0,0-1 1 0 0,1 0-1 0 0,-1 0 1 0 0,0 0 0 0 0,1 0-1 0 0,-1 0 1 0 0,0 0-1 0 0,1 0 1 0 0,-1 0-1 0 0,1-1 1 0 0,0 1-1 0 0,-1-1 1 0 0,4 2-1 0 0,-3-2-210 0 0,21 21-184 0 0,3 16 292 0 0,-20-30 9 0 0,0 1 0 0 0,-1-1 0 0 0,0 1-1 0 0,0 0 1 0 0,-1 0 0 0 0,0 0 0 0 0,0 1 0 0 0,-1 0 0 0 0,3 11 0 0 0,2 8 19 0 0,-6-21-2 0 0,1 1 1 0 0,-1-1 0 0 0,-1 1 0 0 0,1-1-1 0 0,-1 12 1 0 0,0 4 36 0 0,-2 1 0 0 0,-1 0 0 0 0,0 0 0 0 0,-2-1 1 0 0,-9 32-1 0 0,10-45-35 0 0,0 0 1 0 0,0 0 0 0 0,-1 0-1 0 0,0 0 1 0 0,-1-1 0 0 0,0 0-1 0 0,-1 0 1 0 0,0 0 0 0 0,0-1-1 0 0,-1 0 1 0 0,0 0 0 0 0,0 0-1 0 0,-1-1 1 0 0,0 0 0 0 0,0-1-1 0 0,-1 1 1 0 0,-18 9 0 0 0,18-13-22 0 0,-1 1 1 0 0,0-2 0 0 0,0 1 0 0 0,0-1-1 0 0,0-1 1 0 0,-1 1 0 0 0,1-2-1 0 0,-19 0 1 0 0,23-1-54 0 0,1 0 1 0 0,-1 0-1 0 0,1 0 1 0 0,0 0-1 0 0,-1-1 0 0 0,1 0 1 0 0,0 0-1 0 0,0 0 0 0 0,0-1 1 0 0,0 1-1 0 0,1-1 1 0 0,-1-1-1 0 0,1 1 0 0 0,0 0 1 0 0,-1-1-1 0 0,2 0 1 0 0,-8-8-1 0 0,10 10-51 0 0,-1 0-1 0 0,1 1 1 0 0,0-1 0 0 0,0 0-1 0 0,0 0 1 0 0,0 0 0 0 0,0 0 0 0 0,1 0-1 0 0,-1 0 1 0 0,0 0 0 0 0,1 0-1 0 0,-1 0 1 0 0,1 0 0 0 0,0 0-1 0 0,0 0 1 0 0,0 0 0 0 0,0 0 0 0 0,0 0-1 0 0,0 0 1 0 0,1 0 0 0 0,-1 0-1 0 0,0-1 1 0 0,1 1 0 0 0,0 0-1 0 0,0 1 1 0 0,-1-1 0 0 0,1 0-1 0 0,2-3 1 0 0,3-2-893 0 0,0 1 0 0 0,0 0 0 0 0,0 0 0 0 0,1 0 0 0 0,13-8 0 0 0,11-10-3477 0 0,-3 1 482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3.925"/>
    </inkml:context>
    <inkml:brush xml:id="br0">
      <inkml:brushProperty name="width" value="0.035" units="cm"/>
      <inkml:brushProperty name="height" value="0.035" units="cm"/>
      <inkml:brushProperty name="color" value="#E71224"/>
    </inkml:brush>
  </inkml:definitions>
  <inkml:trace contextRef="#ctx0" brushRef="#br0">1 0 3348 0 0,'0'0'11583'0'0,"3"24"-11104"0"0,13 77-108 0 0,-13-88-217 0 0,0 1 1 0 0,1 0 0 0 0,10 24 0 0 0,-2-5 24 0 0,16 26-320 0 0,-22-48-479 0 0,-1-6-871 0 0,-4-16-7359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4.083"/>
    </inkml:context>
    <inkml:brush xml:id="br0">
      <inkml:brushProperty name="width" value="0.035" units="cm"/>
      <inkml:brushProperty name="height" value="0.035" units="cm"/>
      <inkml:brushProperty name="color" value="#E71224"/>
    </inkml:brush>
  </inkml:definitions>
  <inkml:trace contextRef="#ctx0" brushRef="#br0">21 17 3820 0 0,'0'0'10569'0'0,"-21"-17"-15829"0"0,42 26 1988 0 0,0-1-2049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4.417"/>
    </inkml:context>
    <inkml:brush xml:id="br0">
      <inkml:brushProperty name="width" value="0.035" units="cm"/>
      <inkml:brushProperty name="height" value="0.035" units="cm"/>
      <inkml:brushProperty name="color" value="#E71224"/>
    </inkml:brush>
  </inkml:definitions>
  <inkml:trace contextRef="#ctx0" brushRef="#br0">97 136 2740 0 0,'0'0'10391'0'0,"-15"24"-9867"0"0,-43 77-114 0 0,55-97-376 0 0,1 0 1 0 0,-1 0 0 0 0,1 1 0 0 0,0-1 0 0 0,1 1 0 0 0,-1-1 0 0 0,1 1-1 0 0,-1-1 1 0 0,1 1 0 0 0,1 0 0 0 0,-1 0 0 0 0,1 0 0 0 0,0-1 0 0 0,0 1-1 0 0,0 0 1 0 0,2 8 0 0 0,-1-10-28 0 0,0 0-1 0 0,1 0 1 0 0,-1 0-1 0 0,1-1 1 0 0,0 1-1 0 0,0 0 1 0 0,0-1-1 0 0,0 1 0 0 0,0-1 1 0 0,1 0-1 0 0,-1 1 1 0 0,1-1-1 0 0,0 0 1 0 0,-1-1-1 0 0,1 1 1 0 0,0 0-1 0 0,0-1 1 0 0,3 2-1 0 0,10 2 21 0 0,0-1 0 0 0,1 0 0 0 0,-1-1 0 0 0,1-1-1 0 0,0 0 1 0 0,27-2 0 0 0,-36 0-35 0 0,19 1-1 0 0,0-2 0 0 0,45-8 0 0 0,-65 8-27 0 0,-1 0-1 0 0,1-1 0 0 0,-1 0 1 0 0,1 0-1 0 0,-1 0 0 0 0,0-1 0 0 0,0 0 1 0 0,0 0-1 0 0,0-1 0 0 0,-1 0 1 0 0,0 0-1 0 0,1 0 0 0 0,-1 0 0 0 0,0-1 1 0 0,-1 0-1 0 0,8-9 0 0 0,-10 9-21 0 0,1-1-1 0 0,-1 1 1 0 0,1-1 0 0 0,-2 0-1 0 0,1 1 1 0 0,-1-1-1 0 0,1 0 1 0 0,-2 0 0 0 0,1 0-1 0 0,-1 0 1 0 0,1 0-1 0 0,-2 0 1 0 0,1 0-1 0 0,-1 0 1 0 0,-2-9 0 0 0,1 4-80 0 0,-1 1 0 0 0,-1 0 0 0 0,1 0 1 0 0,-2 0-1 0 0,1 1 0 0 0,-1 0 0 0 0,-11-15 0 0 0,8 12-75 0 0,-1 1-1 0 0,0 0 0 0 0,-1 0 0 0 0,0 1 0 0 0,-1 1 0 0 0,0-1 0 0 0,-1 2 0 0 0,0 0 0 0 0,0 0 1 0 0,0 1-1 0 0,-1 0 0 0 0,0 1 0 0 0,-1 1 0 0 0,1 0 0 0 0,-1 1 0 0 0,0 0 0 0 0,0 1 0 0 0,0 1 0 0 0,-1 0 1 0 0,-19 1-1 0 0,23 0 303 0 0,-1 2 0 0 0,1 0 0 0 0,-1 0 1 0 0,1 1-1 0 0,-17 4 0 0 0,26-5-124 0 0,-1 0 0 0 0,1 0 0 0 0,0-1 0 0 0,-1 2 0 0 0,1-1 0 0 0,0 0 1 0 0,0 0-1 0 0,0 1 0 0 0,0-1 0 0 0,0 1 0 0 0,0 0 0 0 0,0-1 0 0 0,0 1 0 0 0,1 0 0 0 0,-1 0 0 0 0,1 0 0 0 0,0 0 0 0 0,-1 1 1 0 0,1-1-1 0 0,0 0 0 0 0,0 0 0 0 0,0 1 0 0 0,0-1 0 0 0,1 1 0 0 0,-1-1 0 0 0,1 1 0 0 0,-1-1 0 0 0,1 5 0 0 0,0-6-94 0 0,0 1-1 0 0,-1 0 0 0 0,1 0 0 0 0,0-1 0 0 0,0 1 1 0 0,1 0-1 0 0,-1-1 0 0 0,0 1 0 0 0,1 0 0 0 0,-1-1 1 0 0,1 1-1 0 0,-1 0 0 0 0,1-1 0 0 0,0 1 1 0 0,-1-1-1 0 0,1 1 0 0 0,0-1 0 0 0,0 1 0 0 0,0-1 1 0 0,0 0-1 0 0,0 1 0 0 0,1-1 0 0 0,-1 0 1 0 0,0 0-1 0 0,1 0 0 0 0,-1 0 0 0 0,0 0 0 0 0,1 0 1 0 0,-1 0-1 0 0,1-1 0 0 0,0 1 0 0 0,-1 0 0 0 0,1-1 1 0 0,-1 1-1 0 0,1-1 0 0 0,0 0 0 0 0,0 0 1 0 0,-1 1-1 0 0,1-1 0 0 0,3-1 0 0 0,16 2-1720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3T15:38:44.834"/>
    </inkml:context>
    <inkml:brush xml:id="br0">
      <inkml:brushProperty name="width" value="0.035" units="cm"/>
      <inkml:brushProperty name="height" value="0.035" units="cm"/>
      <inkml:brushProperty name="color" value="#E71224"/>
    </inkml:brush>
  </inkml:definitions>
  <inkml:trace contextRef="#ctx0" brushRef="#br0">1 370 1440 0 0,'0'0'6949'0'0,"9"9"-5906"0"0,-8-70-515 0 0,0 45-497 0 0,0 0 0 0 0,0 0 0 0 0,2 0 0 0 0,0 0-1 0 0,0 0 1 0 0,2 1 0 0 0,9-25 0 0 0,-10 32 184 0 0,0 0 1 0 0,0 0 0 0 0,1 0-1 0 0,0 1 1 0 0,1-1 0 0 0,-1 1-1 0 0,1 1 1 0 0,1-1 0 0 0,-1 1-1 0 0,1 0 1 0 0,0 0 0 0 0,0 1-1 0 0,1 0 1 0 0,0 0 0 0 0,14-6-1 0 0,11-1 140 0 0,0 1 0 0 0,0 2 0 0 0,1 1 1 0 0,0 2-1 0 0,1 1 0 0 0,0 2 0 0 0,-1 1 0 0 0,50 4 0 0 0,-76 0-326 0 0,-1 1 0 0 0,0 0 0 0 0,0 0-1 0 0,-1 0 1 0 0,1 1 0 0 0,-1 0 0 0 0,1 1 0 0 0,-1-1 0 0 0,0 1 0 0 0,-1 0 0 0 0,1 1 0 0 0,-1-1-1 0 0,6 9 1 0 0,-7-9-18 0 0,1 1 26 0 0,0 1-1 0 0,0 0 1 0 0,0 0-1 0 0,-1 1 0 0 0,0-1 1 0 0,0 1-1 0 0,-1 0 1 0 0,0 0-1 0 0,0 0 1 0 0,-1 0-1 0 0,2 11 0 0 0,-1 8 75 0 0,-1-1 0 0 0,-1 35 0 0 0,-1-34-95 0 0,-1-22-30 0 0,1-1 1 0 0,-1 1-1 0 0,0-1 1 0 0,-1 1-1 0 0,1-1 1 0 0,-1 0-1 0 0,0 1 1 0 0,0-1-1 0 0,0 0 1 0 0,0 0-1 0 0,-1-1 1 0 0,-4 6-1 0 0,-12 23-993 0 0,-5-13-967 0 0,18-17-3398 0 0,6-13 79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430B1A-CB55-42E8-974F-A15B051EB702}"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14DE2E-4896-4BCA-B6AE-6FA91C053AE5}" type="slidenum">
              <a:rPr lang="en-US" smtClean="0"/>
              <a:t>‹#›</a:t>
            </a:fld>
            <a:endParaRPr lang="en-US"/>
          </a:p>
        </p:txBody>
      </p:sp>
    </p:spTree>
    <p:extLst>
      <p:ext uri="{BB962C8B-B14F-4D97-AF65-F5344CB8AC3E}">
        <p14:creationId xmlns:p14="http://schemas.microsoft.com/office/powerpoint/2010/main" val="3372074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D2F7A0-1528-445A-B5B7-B156F91E7F5F}" type="slidenum">
              <a:rPr lang="en-US" smtClean="0"/>
              <a:t>11</a:t>
            </a:fld>
            <a:endParaRPr lang="en-US"/>
          </a:p>
        </p:txBody>
      </p:sp>
    </p:spTree>
    <p:extLst>
      <p:ext uri="{BB962C8B-B14F-4D97-AF65-F5344CB8AC3E}">
        <p14:creationId xmlns:p14="http://schemas.microsoft.com/office/powerpoint/2010/main" val="2947184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14DE2E-4896-4BCA-B6AE-6FA91C053AE5}" type="slidenum">
              <a:rPr lang="en-US" smtClean="0"/>
              <a:t>19</a:t>
            </a:fld>
            <a:endParaRPr lang="en-US"/>
          </a:p>
        </p:txBody>
      </p:sp>
    </p:spTree>
    <p:extLst>
      <p:ext uri="{BB962C8B-B14F-4D97-AF65-F5344CB8AC3E}">
        <p14:creationId xmlns:p14="http://schemas.microsoft.com/office/powerpoint/2010/main" val="17053946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 Allen’s slide</a:t>
            </a:r>
          </a:p>
        </p:txBody>
      </p:sp>
      <p:sp>
        <p:nvSpPr>
          <p:cNvPr id="4" name="Slide Number Placeholder 3"/>
          <p:cNvSpPr>
            <a:spLocks noGrp="1"/>
          </p:cNvSpPr>
          <p:nvPr>
            <p:ph type="sldNum" sz="quarter" idx="5"/>
          </p:nvPr>
        </p:nvSpPr>
        <p:spPr/>
        <p:txBody>
          <a:bodyPr/>
          <a:lstStyle/>
          <a:p>
            <a:fld id="{8314DE2E-4896-4BCA-B6AE-6FA91C053AE5}" type="slidenum">
              <a:rPr lang="en-US" smtClean="0"/>
              <a:t>24</a:t>
            </a:fld>
            <a:endParaRPr lang="en-US"/>
          </a:p>
        </p:txBody>
      </p:sp>
    </p:spTree>
    <p:extLst>
      <p:ext uri="{BB962C8B-B14F-4D97-AF65-F5344CB8AC3E}">
        <p14:creationId xmlns:p14="http://schemas.microsoft.com/office/powerpoint/2010/main" val="32109841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Chris Allen’s slide</a:t>
            </a:r>
          </a:p>
          <a:p>
            <a:endParaRPr lang="en-US" dirty="0"/>
          </a:p>
        </p:txBody>
      </p:sp>
      <p:sp>
        <p:nvSpPr>
          <p:cNvPr id="4" name="Slide Number Placeholder 3"/>
          <p:cNvSpPr>
            <a:spLocks noGrp="1"/>
          </p:cNvSpPr>
          <p:nvPr>
            <p:ph type="sldNum" sz="quarter" idx="5"/>
          </p:nvPr>
        </p:nvSpPr>
        <p:spPr/>
        <p:txBody>
          <a:bodyPr/>
          <a:lstStyle/>
          <a:p>
            <a:fld id="{8314DE2E-4896-4BCA-B6AE-6FA91C053AE5}" type="slidenum">
              <a:rPr lang="en-US" smtClean="0"/>
              <a:t>25</a:t>
            </a:fld>
            <a:endParaRPr lang="en-US"/>
          </a:p>
        </p:txBody>
      </p:sp>
    </p:spTree>
    <p:extLst>
      <p:ext uri="{BB962C8B-B14F-4D97-AF65-F5344CB8AC3E}">
        <p14:creationId xmlns:p14="http://schemas.microsoft.com/office/powerpoint/2010/main" val="32067122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Chris Allen’s slide</a:t>
            </a:r>
          </a:p>
          <a:p>
            <a:endParaRPr lang="en-US" dirty="0"/>
          </a:p>
        </p:txBody>
      </p:sp>
      <p:sp>
        <p:nvSpPr>
          <p:cNvPr id="4" name="Slide Number Placeholder 3"/>
          <p:cNvSpPr>
            <a:spLocks noGrp="1"/>
          </p:cNvSpPr>
          <p:nvPr>
            <p:ph type="sldNum" sz="quarter" idx="5"/>
          </p:nvPr>
        </p:nvSpPr>
        <p:spPr/>
        <p:txBody>
          <a:bodyPr/>
          <a:lstStyle/>
          <a:p>
            <a:fld id="{8314DE2E-4896-4BCA-B6AE-6FA91C053AE5}" type="slidenum">
              <a:rPr lang="en-US" smtClean="0"/>
              <a:t>26</a:t>
            </a:fld>
            <a:endParaRPr lang="en-US"/>
          </a:p>
        </p:txBody>
      </p:sp>
    </p:spTree>
    <p:extLst>
      <p:ext uri="{BB962C8B-B14F-4D97-AF65-F5344CB8AC3E}">
        <p14:creationId xmlns:p14="http://schemas.microsoft.com/office/powerpoint/2010/main" val="631946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Chris Allen’s slide</a:t>
            </a:r>
          </a:p>
          <a:p>
            <a:endParaRPr lang="en-US" dirty="0"/>
          </a:p>
        </p:txBody>
      </p:sp>
      <p:sp>
        <p:nvSpPr>
          <p:cNvPr id="4" name="Slide Number Placeholder 3"/>
          <p:cNvSpPr>
            <a:spLocks noGrp="1"/>
          </p:cNvSpPr>
          <p:nvPr>
            <p:ph type="sldNum" sz="quarter" idx="5"/>
          </p:nvPr>
        </p:nvSpPr>
        <p:spPr/>
        <p:txBody>
          <a:bodyPr/>
          <a:lstStyle/>
          <a:p>
            <a:fld id="{8314DE2E-4896-4BCA-B6AE-6FA91C053AE5}" type="slidenum">
              <a:rPr lang="en-US" smtClean="0"/>
              <a:t>27</a:t>
            </a:fld>
            <a:endParaRPr lang="en-US"/>
          </a:p>
        </p:txBody>
      </p:sp>
    </p:spTree>
    <p:extLst>
      <p:ext uri="{BB962C8B-B14F-4D97-AF65-F5344CB8AC3E}">
        <p14:creationId xmlns:p14="http://schemas.microsoft.com/office/powerpoint/2010/main" val="2815977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Chris Allen’s slide</a:t>
            </a:r>
          </a:p>
          <a:p>
            <a:endParaRPr lang="en-US" dirty="0"/>
          </a:p>
        </p:txBody>
      </p:sp>
      <p:sp>
        <p:nvSpPr>
          <p:cNvPr id="4" name="Slide Number Placeholder 3"/>
          <p:cNvSpPr>
            <a:spLocks noGrp="1"/>
          </p:cNvSpPr>
          <p:nvPr>
            <p:ph type="sldNum" sz="quarter" idx="5"/>
          </p:nvPr>
        </p:nvSpPr>
        <p:spPr/>
        <p:txBody>
          <a:bodyPr/>
          <a:lstStyle/>
          <a:p>
            <a:fld id="{8314DE2E-4896-4BCA-B6AE-6FA91C053AE5}" type="slidenum">
              <a:rPr lang="en-US" smtClean="0"/>
              <a:t>28</a:t>
            </a:fld>
            <a:endParaRPr lang="en-US"/>
          </a:p>
        </p:txBody>
      </p:sp>
    </p:spTree>
    <p:extLst>
      <p:ext uri="{BB962C8B-B14F-4D97-AF65-F5344CB8AC3E}">
        <p14:creationId xmlns:p14="http://schemas.microsoft.com/office/powerpoint/2010/main" val="603730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Chris Allen’s slide</a:t>
            </a:r>
          </a:p>
          <a:p>
            <a:endParaRPr lang="en-US" dirty="0"/>
          </a:p>
        </p:txBody>
      </p:sp>
      <p:sp>
        <p:nvSpPr>
          <p:cNvPr id="4" name="Slide Number Placeholder 3"/>
          <p:cNvSpPr>
            <a:spLocks noGrp="1"/>
          </p:cNvSpPr>
          <p:nvPr>
            <p:ph type="sldNum" sz="quarter" idx="5"/>
          </p:nvPr>
        </p:nvSpPr>
        <p:spPr/>
        <p:txBody>
          <a:bodyPr/>
          <a:lstStyle/>
          <a:p>
            <a:fld id="{8314DE2E-4896-4BCA-B6AE-6FA91C053AE5}" type="slidenum">
              <a:rPr lang="en-US" smtClean="0"/>
              <a:t>29</a:t>
            </a:fld>
            <a:endParaRPr lang="en-US"/>
          </a:p>
        </p:txBody>
      </p:sp>
    </p:spTree>
    <p:extLst>
      <p:ext uri="{BB962C8B-B14F-4D97-AF65-F5344CB8AC3E}">
        <p14:creationId xmlns:p14="http://schemas.microsoft.com/office/powerpoint/2010/main" val="2289634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Chris Allen’s slide</a:t>
            </a:r>
          </a:p>
          <a:p>
            <a:endParaRPr lang="en-US" dirty="0"/>
          </a:p>
        </p:txBody>
      </p:sp>
      <p:sp>
        <p:nvSpPr>
          <p:cNvPr id="4" name="Slide Number Placeholder 3"/>
          <p:cNvSpPr>
            <a:spLocks noGrp="1"/>
          </p:cNvSpPr>
          <p:nvPr>
            <p:ph type="sldNum" sz="quarter" idx="5"/>
          </p:nvPr>
        </p:nvSpPr>
        <p:spPr/>
        <p:txBody>
          <a:bodyPr/>
          <a:lstStyle/>
          <a:p>
            <a:fld id="{8314DE2E-4896-4BCA-B6AE-6FA91C053AE5}" type="slidenum">
              <a:rPr lang="en-US" smtClean="0"/>
              <a:t>30</a:t>
            </a:fld>
            <a:endParaRPr lang="en-US"/>
          </a:p>
        </p:txBody>
      </p:sp>
    </p:spTree>
    <p:extLst>
      <p:ext uri="{BB962C8B-B14F-4D97-AF65-F5344CB8AC3E}">
        <p14:creationId xmlns:p14="http://schemas.microsoft.com/office/powerpoint/2010/main" val="2166710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0AD2F7A0-1528-445A-B5B7-B156F91E7F5F}" type="slidenum">
              <a:rPr lang="en-US" smtClean="0"/>
              <a:t>47</a:t>
            </a:fld>
            <a:endParaRPr lang="en-US"/>
          </a:p>
        </p:txBody>
      </p:sp>
    </p:spTree>
    <p:extLst>
      <p:ext uri="{BB962C8B-B14F-4D97-AF65-F5344CB8AC3E}">
        <p14:creationId xmlns:p14="http://schemas.microsoft.com/office/powerpoint/2010/main" val="929593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0AD2F7A0-1528-445A-B5B7-B156F91E7F5F}" type="slidenum">
              <a:rPr lang="en-US" smtClean="0"/>
              <a:t>48</a:t>
            </a:fld>
            <a:endParaRPr lang="en-US"/>
          </a:p>
        </p:txBody>
      </p:sp>
    </p:spTree>
    <p:extLst>
      <p:ext uri="{BB962C8B-B14F-4D97-AF65-F5344CB8AC3E}">
        <p14:creationId xmlns:p14="http://schemas.microsoft.com/office/powerpoint/2010/main" val="10305153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DDD5C-D5C2-E626-4165-348E731232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F38513-F3B8-46CB-15CB-43E2FE1DAE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1C7DEA-C3BD-AFB0-32BF-4675B731CEE9}"/>
              </a:ext>
            </a:extLst>
          </p:cNvPr>
          <p:cNvSpPr>
            <a:spLocks noGrp="1"/>
          </p:cNvSpPr>
          <p:nvPr>
            <p:ph type="dt" sz="half" idx="10"/>
          </p:nvPr>
        </p:nvSpPr>
        <p:spPr/>
        <p:txBody>
          <a:bodyPr/>
          <a:lstStyle/>
          <a:p>
            <a:fld id="{03C11C70-9C7C-4763-BA45-2D947A4FEAED}" type="datetimeFigureOut">
              <a:rPr lang="en-US" smtClean="0"/>
              <a:t>9/18/2026</a:t>
            </a:fld>
            <a:endParaRPr lang="en-US"/>
          </a:p>
        </p:txBody>
      </p:sp>
      <p:sp>
        <p:nvSpPr>
          <p:cNvPr id="5" name="Footer Placeholder 4">
            <a:extLst>
              <a:ext uri="{FF2B5EF4-FFF2-40B4-BE49-F238E27FC236}">
                <a16:creationId xmlns:a16="http://schemas.microsoft.com/office/drawing/2014/main" id="{2D089705-D0E4-A221-4847-7F35C8A3B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505C6A-A29D-2FF1-0933-3B50BBE1975F}"/>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080068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428E5-7064-57D0-D0F7-D672C519D5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F64A96-58C4-7758-8504-7A60C17D0A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2CC73-3FAF-45AB-247A-E94CE09E0B32}"/>
              </a:ext>
            </a:extLst>
          </p:cNvPr>
          <p:cNvSpPr>
            <a:spLocks noGrp="1"/>
          </p:cNvSpPr>
          <p:nvPr>
            <p:ph type="dt" sz="half" idx="10"/>
          </p:nvPr>
        </p:nvSpPr>
        <p:spPr/>
        <p:txBody>
          <a:bodyPr/>
          <a:lstStyle/>
          <a:p>
            <a:fld id="{03C11C70-9C7C-4763-BA45-2D947A4FEAED}" type="datetimeFigureOut">
              <a:rPr lang="en-US" smtClean="0"/>
              <a:t>9/18/2026</a:t>
            </a:fld>
            <a:endParaRPr lang="en-US"/>
          </a:p>
        </p:txBody>
      </p:sp>
      <p:sp>
        <p:nvSpPr>
          <p:cNvPr id="5" name="Footer Placeholder 4">
            <a:extLst>
              <a:ext uri="{FF2B5EF4-FFF2-40B4-BE49-F238E27FC236}">
                <a16:creationId xmlns:a16="http://schemas.microsoft.com/office/drawing/2014/main" id="{72D5829D-C643-330D-156C-8768DBC78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FB86F2-67CF-905A-0ADD-57020ABA2075}"/>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87383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EAE6-68C3-AB20-625A-25D0E659E2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06127B-60CA-E0D2-13BA-22BBAB8855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E5FAE3-A5F3-1BC6-5BD1-63C03455C9B9}"/>
              </a:ext>
            </a:extLst>
          </p:cNvPr>
          <p:cNvSpPr>
            <a:spLocks noGrp="1"/>
          </p:cNvSpPr>
          <p:nvPr>
            <p:ph type="dt" sz="half" idx="10"/>
          </p:nvPr>
        </p:nvSpPr>
        <p:spPr/>
        <p:txBody>
          <a:bodyPr/>
          <a:lstStyle/>
          <a:p>
            <a:fld id="{03C11C70-9C7C-4763-BA45-2D947A4FEAED}" type="datetimeFigureOut">
              <a:rPr lang="en-US" smtClean="0"/>
              <a:t>9/18/2026</a:t>
            </a:fld>
            <a:endParaRPr lang="en-US"/>
          </a:p>
        </p:txBody>
      </p:sp>
      <p:sp>
        <p:nvSpPr>
          <p:cNvPr id="5" name="Footer Placeholder 4">
            <a:extLst>
              <a:ext uri="{FF2B5EF4-FFF2-40B4-BE49-F238E27FC236}">
                <a16:creationId xmlns:a16="http://schemas.microsoft.com/office/drawing/2014/main" id="{064AE3FF-B9B0-E53B-752E-DB9D74FFFB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67850-D301-D1AD-615F-F624852A2B58}"/>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27764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59A94-9AFB-C18F-AF74-047EA4630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C14198-4E51-9EBE-C33A-8680FE12BA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B6E43F-2581-2E88-CC1E-06074EE531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BEDDAA-82C6-EE2E-2A31-7DF61F2CD587}"/>
              </a:ext>
            </a:extLst>
          </p:cNvPr>
          <p:cNvSpPr>
            <a:spLocks noGrp="1"/>
          </p:cNvSpPr>
          <p:nvPr>
            <p:ph type="dt" sz="half" idx="10"/>
          </p:nvPr>
        </p:nvSpPr>
        <p:spPr/>
        <p:txBody>
          <a:bodyPr/>
          <a:lstStyle/>
          <a:p>
            <a:fld id="{03C11C70-9C7C-4763-BA45-2D947A4FEAED}" type="datetimeFigureOut">
              <a:rPr lang="en-US" smtClean="0"/>
              <a:t>9/18/2026</a:t>
            </a:fld>
            <a:endParaRPr lang="en-US"/>
          </a:p>
        </p:txBody>
      </p:sp>
      <p:sp>
        <p:nvSpPr>
          <p:cNvPr id="6" name="Footer Placeholder 5">
            <a:extLst>
              <a:ext uri="{FF2B5EF4-FFF2-40B4-BE49-F238E27FC236}">
                <a16:creationId xmlns:a16="http://schemas.microsoft.com/office/drawing/2014/main" id="{2A003E48-5852-B458-39F2-C680BF1BA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45B98-7F7C-332A-8B54-DB64A85EF0A8}"/>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43462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B99A-C788-9910-639C-701CA72BD3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65F065-FDA3-3463-3A65-C9799A1E7A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300C03-4C40-8671-8AF2-E58870B234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626B82-4764-3592-E8AF-91763AACCC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AF20B0-A5AB-876E-6398-6DCB122C35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6569C1-D3AE-8CFF-9D76-3A282C34EA48}"/>
              </a:ext>
            </a:extLst>
          </p:cNvPr>
          <p:cNvSpPr>
            <a:spLocks noGrp="1"/>
          </p:cNvSpPr>
          <p:nvPr>
            <p:ph type="dt" sz="half" idx="10"/>
          </p:nvPr>
        </p:nvSpPr>
        <p:spPr/>
        <p:txBody>
          <a:bodyPr/>
          <a:lstStyle/>
          <a:p>
            <a:fld id="{03C11C70-9C7C-4763-BA45-2D947A4FEAED}" type="datetimeFigureOut">
              <a:rPr lang="en-US" smtClean="0"/>
              <a:t>9/18/2026</a:t>
            </a:fld>
            <a:endParaRPr lang="en-US"/>
          </a:p>
        </p:txBody>
      </p:sp>
      <p:sp>
        <p:nvSpPr>
          <p:cNvPr id="8" name="Footer Placeholder 7">
            <a:extLst>
              <a:ext uri="{FF2B5EF4-FFF2-40B4-BE49-F238E27FC236}">
                <a16:creationId xmlns:a16="http://schemas.microsoft.com/office/drawing/2014/main" id="{35186FB0-F5AB-DB61-692E-A99054C81B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1FC35D-F9E8-71E5-4561-60ACEFE89FF3}"/>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874487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49E2-917F-F357-5F38-831B2EBA10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403FD3-282B-1D54-9D17-A41D86BCDE85}"/>
              </a:ext>
            </a:extLst>
          </p:cNvPr>
          <p:cNvSpPr>
            <a:spLocks noGrp="1"/>
          </p:cNvSpPr>
          <p:nvPr>
            <p:ph type="dt" sz="half" idx="10"/>
          </p:nvPr>
        </p:nvSpPr>
        <p:spPr/>
        <p:txBody>
          <a:bodyPr/>
          <a:lstStyle/>
          <a:p>
            <a:fld id="{03C11C70-9C7C-4763-BA45-2D947A4FEAED}" type="datetimeFigureOut">
              <a:rPr lang="en-US" smtClean="0"/>
              <a:t>9/18/2026</a:t>
            </a:fld>
            <a:endParaRPr lang="en-US"/>
          </a:p>
        </p:txBody>
      </p:sp>
      <p:sp>
        <p:nvSpPr>
          <p:cNvPr id="4" name="Footer Placeholder 3">
            <a:extLst>
              <a:ext uri="{FF2B5EF4-FFF2-40B4-BE49-F238E27FC236}">
                <a16:creationId xmlns:a16="http://schemas.microsoft.com/office/drawing/2014/main" id="{14B5E65B-F9BA-925E-DFDE-33E79C97A4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941EEB-FAA7-77B9-02D6-AA5F03E358A3}"/>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6313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85C92D-FE4C-15C5-990D-443326211DE2}"/>
              </a:ext>
            </a:extLst>
          </p:cNvPr>
          <p:cNvSpPr>
            <a:spLocks noGrp="1"/>
          </p:cNvSpPr>
          <p:nvPr>
            <p:ph type="dt" sz="half" idx="10"/>
          </p:nvPr>
        </p:nvSpPr>
        <p:spPr/>
        <p:txBody>
          <a:bodyPr/>
          <a:lstStyle/>
          <a:p>
            <a:fld id="{03C11C70-9C7C-4763-BA45-2D947A4FEAED}" type="datetimeFigureOut">
              <a:rPr lang="en-US" smtClean="0"/>
              <a:t>9/18/2026</a:t>
            </a:fld>
            <a:endParaRPr lang="en-US"/>
          </a:p>
        </p:txBody>
      </p:sp>
      <p:sp>
        <p:nvSpPr>
          <p:cNvPr id="3" name="Footer Placeholder 2">
            <a:extLst>
              <a:ext uri="{FF2B5EF4-FFF2-40B4-BE49-F238E27FC236}">
                <a16:creationId xmlns:a16="http://schemas.microsoft.com/office/drawing/2014/main" id="{73B636BE-5278-EC50-B9B7-E9CB5D5211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B31EC0-9E25-170A-D472-79B2086E8564}"/>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373531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318E4-21B9-504F-0EE8-6F1CB5F559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80DACE-E7A1-8BE4-3551-FB70CCF2A4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60A01F-59CC-93FD-6191-82E98448F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B330F-D502-7520-A3D5-8903A7D57F97}"/>
              </a:ext>
            </a:extLst>
          </p:cNvPr>
          <p:cNvSpPr>
            <a:spLocks noGrp="1"/>
          </p:cNvSpPr>
          <p:nvPr>
            <p:ph type="dt" sz="half" idx="10"/>
          </p:nvPr>
        </p:nvSpPr>
        <p:spPr/>
        <p:txBody>
          <a:bodyPr/>
          <a:lstStyle/>
          <a:p>
            <a:fld id="{03C11C70-9C7C-4763-BA45-2D947A4FEAED}" type="datetimeFigureOut">
              <a:rPr lang="en-US" smtClean="0"/>
              <a:t>9/18/2026</a:t>
            </a:fld>
            <a:endParaRPr lang="en-US"/>
          </a:p>
        </p:txBody>
      </p:sp>
      <p:sp>
        <p:nvSpPr>
          <p:cNvPr id="6" name="Footer Placeholder 5">
            <a:extLst>
              <a:ext uri="{FF2B5EF4-FFF2-40B4-BE49-F238E27FC236}">
                <a16:creationId xmlns:a16="http://schemas.microsoft.com/office/drawing/2014/main" id="{04106641-5DA0-F03C-4F12-E9C7066D43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C4675A-D914-561A-335E-03E66A2E1CA6}"/>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756688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3829-AA30-2DB7-9EA3-6E9B8DE626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6AFE32-F1EE-2597-2F09-16C2334CFD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E1025DF-A106-B8D7-7636-F3512B4147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96C5F8-6898-8A11-8100-27C40174DF9F}"/>
              </a:ext>
            </a:extLst>
          </p:cNvPr>
          <p:cNvSpPr>
            <a:spLocks noGrp="1"/>
          </p:cNvSpPr>
          <p:nvPr>
            <p:ph type="dt" sz="half" idx="10"/>
          </p:nvPr>
        </p:nvSpPr>
        <p:spPr/>
        <p:txBody>
          <a:bodyPr/>
          <a:lstStyle/>
          <a:p>
            <a:fld id="{03C11C70-9C7C-4763-BA45-2D947A4FEAED}" type="datetimeFigureOut">
              <a:rPr lang="en-US" smtClean="0"/>
              <a:t>9/18/2026</a:t>
            </a:fld>
            <a:endParaRPr lang="en-US"/>
          </a:p>
        </p:txBody>
      </p:sp>
      <p:sp>
        <p:nvSpPr>
          <p:cNvPr id="6" name="Footer Placeholder 5">
            <a:extLst>
              <a:ext uri="{FF2B5EF4-FFF2-40B4-BE49-F238E27FC236}">
                <a16:creationId xmlns:a16="http://schemas.microsoft.com/office/drawing/2014/main" id="{5456768F-1F61-DCBB-B04E-C424C2FD03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CE7CF-3DB7-1167-FAB1-A86A4DD13B8E}"/>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28595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AFE68-7A1E-FC55-F7B8-17CCB67C45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6DEFDB-CC6E-5F85-9A4F-5E050A1A7B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FB86B-5481-D54A-0FDF-FD9FDE44A67A}"/>
              </a:ext>
            </a:extLst>
          </p:cNvPr>
          <p:cNvSpPr>
            <a:spLocks noGrp="1"/>
          </p:cNvSpPr>
          <p:nvPr>
            <p:ph type="dt" sz="half" idx="10"/>
          </p:nvPr>
        </p:nvSpPr>
        <p:spPr/>
        <p:txBody>
          <a:bodyPr/>
          <a:lstStyle/>
          <a:p>
            <a:fld id="{03C11C70-9C7C-4763-BA45-2D947A4FEAED}" type="datetimeFigureOut">
              <a:rPr lang="en-US" smtClean="0"/>
              <a:t>9/18/2026</a:t>
            </a:fld>
            <a:endParaRPr lang="en-US"/>
          </a:p>
        </p:txBody>
      </p:sp>
      <p:sp>
        <p:nvSpPr>
          <p:cNvPr id="5" name="Footer Placeholder 4">
            <a:extLst>
              <a:ext uri="{FF2B5EF4-FFF2-40B4-BE49-F238E27FC236}">
                <a16:creationId xmlns:a16="http://schemas.microsoft.com/office/drawing/2014/main" id="{26B27601-3795-A77E-31A2-BB2A0F581C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DE932-B3AF-3F5F-4FD8-F769AE905932}"/>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463141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CDE6F5-3652-3873-DDDD-E8B07458D5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A0AE03-924F-1939-84AB-9A8D4728F5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FBFE10-2328-A754-63CA-31DC6320103B}"/>
              </a:ext>
            </a:extLst>
          </p:cNvPr>
          <p:cNvSpPr>
            <a:spLocks noGrp="1"/>
          </p:cNvSpPr>
          <p:nvPr>
            <p:ph type="dt" sz="half" idx="10"/>
          </p:nvPr>
        </p:nvSpPr>
        <p:spPr/>
        <p:txBody>
          <a:bodyPr/>
          <a:lstStyle/>
          <a:p>
            <a:fld id="{03C11C70-9C7C-4763-BA45-2D947A4FEAED}" type="datetimeFigureOut">
              <a:rPr lang="en-US" smtClean="0"/>
              <a:t>9/18/2026</a:t>
            </a:fld>
            <a:endParaRPr lang="en-US"/>
          </a:p>
        </p:txBody>
      </p:sp>
      <p:sp>
        <p:nvSpPr>
          <p:cNvPr id="5" name="Footer Placeholder 4">
            <a:extLst>
              <a:ext uri="{FF2B5EF4-FFF2-40B4-BE49-F238E27FC236}">
                <a16:creationId xmlns:a16="http://schemas.microsoft.com/office/drawing/2014/main" id="{183F2758-9A16-F981-9364-18140E24AB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D46076-3C6A-64C9-E05E-464738B5E30B}"/>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077074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99FDB8-0809-92F7-0AA1-8BED4EF8E6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6B9A10-6AEB-9507-403B-AA1778F916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2D5AE-610B-9C8D-57F5-61A63A2046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C11C70-9C7C-4763-BA45-2D947A4FEAED}" type="datetimeFigureOut">
              <a:rPr lang="en-US" smtClean="0"/>
              <a:t>9/18/2026</a:t>
            </a:fld>
            <a:endParaRPr lang="en-US"/>
          </a:p>
        </p:txBody>
      </p:sp>
      <p:sp>
        <p:nvSpPr>
          <p:cNvPr id="5" name="Footer Placeholder 4">
            <a:extLst>
              <a:ext uri="{FF2B5EF4-FFF2-40B4-BE49-F238E27FC236}">
                <a16:creationId xmlns:a16="http://schemas.microsoft.com/office/drawing/2014/main" id="{92FA6FF9-EDAE-F47F-D409-F79C8CB6CA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76D1BA7-1C39-7EC9-21E5-13FDA5C1F9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AF5E96-180E-47EF-8E69-F278D9EDBD0A}" type="slidenum">
              <a:rPr lang="en-US" smtClean="0"/>
              <a:t>‹#›</a:t>
            </a:fld>
            <a:endParaRPr lang="en-US"/>
          </a:p>
        </p:txBody>
      </p:sp>
    </p:spTree>
    <p:extLst>
      <p:ext uri="{BB962C8B-B14F-4D97-AF65-F5344CB8AC3E}">
        <p14:creationId xmlns:p14="http://schemas.microsoft.com/office/powerpoint/2010/main" val="2172605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6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17" Type="http://schemas.openxmlformats.org/officeDocument/2006/relationships/customXml" Target="../ink/ink58.xml"/><Relationship Id="rId21" Type="http://schemas.openxmlformats.org/officeDocument/2006/relationships/customXml" Target="../ink/ink10.xml"/><Relationship Id="rId42" Type="http://schemas.openxmlformats.org/officeDocument/2006/relationships/image" Target="../media/image42.png"/><Relationship Id="rId63" Type="http://schemas.openxmlformats.org/officeDocument/2006/relationships/customXml" Target="../ink/ink31.xml"/><Relationship Id="rId84" Type="http://schemas.openxmlformats.org/officeDocument/2006/relationships/image" Target="../media/image63.png"/><Relationship Id="rId138" Type="http://schemas.openxmlformats.org/officeDocument/2006/relationships/image" Target="../media/image90.png"/><Relationship Id="rId159" Type="http://schemas.openxmlformats.org/officeDocument/2006/relationships/customXml" Target="../ink/ink79.xml"/><Relationship Id="rId170" Type="http://schemas.openxmlformats.org/officeDocument/2006/relationships/image" Target="../media/image106.png"/><Relationship Id="rId191" Type="http://schemas.openxmlformats.org/officeDocument/2006/relationships/customXml" Target="../ink/ink95.xml"/><Relationship Id="rId205" Type="http://schemas.openxmlformats.org/officeDocument/2006/relationships/customXml" Target="../ink/ink102.xml"/><Relationship Id="rId226" Type="http://schemas.openxmlformats.org/officeDocument/2006/relationships/image" Target="../media/image134.png"/><Relationship Id="rId247" Type="http://schemas.openxmlformats.org/officeDocument/2006/relationships/customXml" Target="../ink/ink123.xml"/><Relationship Id="rId107" Type="http://schemas.openxmlformats.org/officeDocument/2006/relationships/customXml" Target="../ink/ink53.xml"/><Relationship Id="rId11" Type="http://schemas.openxmlformats.org/officeDocument/2006/relationships/customXml" Target="../ink/ink5.xml"/><Relationship Id="rId32" Type="http://schemas.openxmlformats.org/officeDocument/2006/relationships/image" Target="../media/image37.png"/><Relationship Id="rId53" Type="http://schemas.openxmlformats.org/officeDocument/2006/relationships/customXml" Target="../ink/ink26.xml"/><Relationship Id="rId74" Type="http://schemas.openxmlformats.org/officeDocument/2006/relationships/image" Target="../media/image58.png"/><Relationship Id="rId128" Type="http://schemas.openxmlformats.org/officeDocument/2006/relationships/image" Target="../media/image85.png"/><Relationship Id="rId149" Type="http://schemas.openxmlformats.org/officeDocument/2006/relationships/customXml" Target="../ink/ink74.xml"/><Relationship Id="rId5" Type="http://schemas.openxmlformats.org/officeDocument/2006/relationships/customXml" Target="../ink/ink2.xml"/><Relationship Id="rId95" Type="http://schemas.openxmlformats.org/officeDocument/2006/relationships/customXml" Target="../ink/ink47.xml"/><Relationship Id="rId160" Type="http://schemas.openxmlformats.org/officeDocument/2006/relationships/image" Target="../media/image101.png"/><Relationship Id="rId181" Type="http://schemas.openxmlformats.org/officeDocument/2006/relationships/customXml" Target="../ink/ink90.xml"/><Relationship Id="rId216" Type="http://schemas.openxmlformats.org/officeDocument/2006/relationships/image" Target="../media/image129.png"/><Relationship Id="rId237" Type="http://schemas.openxmlformats.org/officeDocument/2006/relationships/customXml" Target="../ink/ink118.xml"/><Relationship Id="rId22" Type="http://schemas.openxmlformats.org/officeDocument/2006/relationships/image" Target="../media/image32.png"/><Relationship Id="rId43" Type="http://schemas.openxmlformats.org/officeDocument/2006/relationships/customXml" Target="../ink/ink21.xml"/><Relationship Id="rId64" Type="http://schemas.openxmlformats.org/officeDocument/2006/relationships/image" Target="../media/image53.png"/><Relationship Id="rId118" Type="http://schemas.openxmlformats.org/officeDocument/2006/relationships/image" Target="../media/image80.png"/><Relationship Id="rId139" Type="http://schemas.openxmlformats.org/officeDocument/2006/relationships/customXml" Target="../ink/ink69.xml"/><Relationship Id="rId85" Type="http://schemas.openxmlformats.org/officeDocument/2006/relationships/customXml" Target="../ink/ink42.xml"/><Relationship Id="rId150" Type="http://schemas.openxmlformats.org/officeDocument/2006/relationships/image" Target="../media/image96.png"/><Relationship Id="rId171" Type="http://schemas.openxmlformats.org/officeDocument/2006/relationships/customXml" Target="../ink/ink85.xml"/><Relationship Id="rId192" Type="http://schemas.openxmlformats.org/officeDocument/2006/relationships/image" Target="../media/image117.png"/><Relationship Id="rId206" Type="http://schemas.openxmlformats.org/officeDocument/2006/relationships/image" Target="../media/image124.png"/><Relationship Id="rId227" Type="http://schemas.openxmlformats.org/officeDocument/2006/relationships/customXml" Target="../ink/ink113.xml"/><Relationship Id="rId248" Type="http://schemas.openxmlformats.org/officeDocument/2006/relationships/image" Target="../media/image145.png"/><Relationship Id="rId12" Type="http://schemas.openxmlformats.org/officeDocument/2006/relationships/image" Target="../media/image27.png"/><Relationship Id="rId33" Type="http://schemas.openxmlformats.org/officeDocument/2006/relationships/customXml" Target="../ink/ink16.xml"/><Relationship Id="rId108" Type="http://schemas.openxmlformats.org/officeDocument/2006/relationships/image" Target="../media/image75.png"/><Relationship Id="rId129" Type="http://schemas.openxmlformats.org/officeDocument/2006/relationships/customXml" Target="../ink/ink64.xml"/><Relationship Id="rId54" Type="http://schemas.openxmlformats.org/officeDocument/2006/relationships/image" Target="../media/image48.png"/><Relationship Id="rId75" Type="http://schemas.openxmlformats.org/officeDocument/2006/relationships/customXml" Target="../ink/ink37.xml"/><Relationship Id="rId96" Type="http://schemas.openxmlformats.org/officeDocument/2006/relationships/image" Target="../media/image69.png"/><Relationship Id="rId140" Type="http://schemas.openxmlformats.org/officeDocument/2006/relationships/image" Target="../media/image91.png"/><Relationship Id="rId161" Type="http://schemas.openxmlformats.org/officeDocument/2006/relationships/customXml" Target="../ink/ink80.xml"/><Relationship Id="rId182" Type="http://schemas.openxmlformats.org/officeDocument/2006/relationships/image" Target="../media/image112.png"/><Relationship Id="rId217" Type="http://schemas.openxmlformats.org/officeDocument/2006/relationships/customXml" Target="../ink/ink108.xml"/><Relationship Id="rId6" Type="http://schemas.openxmlformats.org/officeDocument/2006/relationships/image" Target="../media/image24.png"/><Relationship Id="rId238" Type="http://schemas.openxmlformats.org/officeDocument/2006/relationships/image" Target="../media/image140.png"/><Relationship Id="rId23" Type="http://schemas.openxmlformats.org/officeDocument/2006/relationships/customXml" Target="../ink/ink11.xml"/><Relationship Id="rId119" Type="http://schemas.openxmlformats.org/officeDocument/2006/relationships/customXml" Target="../ink/ink59.xml"/><Relationship Id="rId44" Type="http://schemas.openxmlformats.org/officeDocument/2006/relationships/image" Target="../media/image43.png"/><Relationship Id="rId65" Type="http://schemas.openxmlformats.org/officeDocument/2006/relationships/customXml" Target="../ink/ink32.xml"/><Relationship Id="rId86" Type="http://schemas.openxmlformats.org/officeDocument/2006/relationships/image" Target="../media/image64.png"/><Relationship Id="rId130" Type="http://schemas.openxmlformats.org/officeDocument/2006/relationships/image" Target="../media/image86.png"/><Relationship Id="rId151" Type="http://schemas.openxmlformats.org/officeDocument/2006/relationships/customXml" Target="../ink/ink75.xml"/><Relationship Id="rId172" Type="http://schemas.openxmlformats.org/officeDocument/2006/relationships/image" Target="../media/image107.png"/><Relationship Id="rId193" Type="http://schemas.openxmlformats.org/officeDocument/2006/relationships/customXml" Target="../ink/ink96.xml"/><Relationship Id="rId207" Type="http://schemas.openxmlformats.org/officeDocument/2006/relationships/customXml" Target="../ink/ink103.xml"/><Relationship Id="rId228" Type="http://schemas.openxmlformats.org/officeDocument/2006/relationships/image" Target="../media/image135.png"/><Relationship Id="rId13" Type="http://schemas.openxmlformats.org/officeDocument/2006/relationships/customXml" Target="../ink/ink6.xml"/><Relationship Id="rId109" Type="http://schemas.openxmlformats.org/officeDocument/2006/relationships/customXml" Target="../ink/ink54.xml"/><Relationship Id="rId34" Type="http://schemas.openxmlformats.org/officeDocument/2006/relationships/image" Target="../media/image38.png"/><Relationship Id="rId55" Type="http://schemas.openxmlformats.org/officeDocument/2006/relationships/customXml" Target="../ink/ink27.xml"/><Relationship Id="rId76" Type="http://schemas.openxmlformats.org/officeDocument/2006/relationships/image" Target="../media/image59.png"/><Relationship Id="rId97" Type="http://schemas.openxmlformats.org/officeDocument/2006/relationships/customXml" Target="../ink/ink48.xml"/><Relationship Id="rId120" Type="http://schemas.openxmlformats.org/officeDocument/2006/relationships/image" Target="../media/image81.png"/><Relationship Id="rId141" Type="http://schemas.openxmlformats.org/officeDocument/2006/relationships/customXml" Target="../ink/ink70.xml"/><Relationship Id="rId7" Type="http://schemas.openxmlformats.org/officeDocument/2006/relationships/customXml" Target="../ink/ink3.xml"/><Relationship Id="rId162" Type="http://schemas.openxmlformats.org/officeDocument/2006/relationships/image" Target="../media/image102.png"/><Relationship Id="rId183" Type="http://schemas.openxmlformats.org/officeDocument/2006/relationships/customXml" Target="../ink/ink91.xml"/><Relationship Id="rId218" Type="http://schemas.openxmlformats.org/officeDocument/2006/relationships/image" Target="../media/image130.png"/><Relationship Id="rId239" Type="http://schemas.openxmlformats.org/officeDocument/2006/relationships/customXml" Target="../ink/ink119.xml"/><Relationship Id="rId24" Type="http://schemas.openxmlformats.org/officeDocument/2006/relationships/image" Target="../media/image33.png"/><Relationship Id="rId45" Type="http://schemas.openxmlformats.org/officeDocument/2006/relationships/customXml" Target="../ink/ink22.xml"/><Relationship Id="rId66" Type="http://schemas.openxmlformats.org/officeDocument/2006/relationships/image" Target="../media/image54.png"/><Relationship Id="rId87" Type="http://schemas.openxmlformats.org/officeDocument/2006/relationships/customXml" Target="../ink/ink43.xml"/><Relationship Id="rId110" Type="http://schemas.openxmlformats.org/officeDocument/2006/relationships/image" Target="../media/image76.png"/><Relationship Id="rId131" Type="http://schemas.openxmlformats.org/officeDocument/2006/relationships/customXml" Target="../ink/ink65.xml"/><Relationship Id="rId152" Type="http://schemas.openxmlformats.org/officeDocument/2006/relationships/image" Target="../media/image97.png"/><Relationship Id="rId173" Type="http://schemas.openxmlformats.org/officeDocument/2006/relationships/customXml" Target="../ink/ink86.xml"/><Relationship Id="rId194" Type="http://schemas.openxmlformats.org/officeDocument/2006/relationships/image" Target="../media/image118.png"/><Relationship Id="rId208" Type="http://schemas.openxmlformats.org/officeDocument/2006/relationships/image" Target="../media/image125.png"/><Relationship Id="rId229" Type="http://schemas.openxmlformats.org/officeDocument/2006/relationships/customXml" Target="../ink/ink114.xml"/><Relationship Id="rId240" Type="http://schemas.openxmlformats.org/officeDocument/2006/relationships/image" Target="../media/image141.png"/><Relationship Id="rId14" Type="http://schemas.openxmlformats.org/officeDocument/2006/relationships/image" Target="../media/image28.png"/><Relationship Id="rId35" Type="http://schemas.openxmlformats.org/officeDocument/2006/relationships/customXml" Target="../ink/ink17.xml"/><Relationship Id="rId56" Type="http://schemas.openxmlformats.org/officeDocument/2006/relationships/image" Target="../media/image49.png"/><Relationship Id="rId77" Type="http://schemas.openxmlformats.org/officeDocument/2006/relationships/customXml" Target="../ink/ink38.xml"/><Relationship Id="rId100" Type="http://schemas.openxmlformats.org/officeDocument/2006/relationships/image" Target="../media/image71.png"/><Relationship Id="rId8" Type="http://schemas.openxmlformats.org/officeDocument/2006/relationships/image" Target="../media/image25.png"/><Relationship Id="rId98" Type="http://schemas.openxmlformats.org/officeDocument/2006/relationships/image" Target="../media/image70.png"/><Relationship Id="rId121" Type="http://schemas.openxmlformats.org/officeDocument/2006/relationships/customXml" Target="../ink/ink60.xml"/><Relationship Id="rId142" Type="http://schemas.openxmlformats.org/officeDocument/2006/relationships/image" Target="../media/image92.png"/><Relationship Id="rId163" Type="http://schemas.openxmlformats.org/officeDocument/2006/relationships/customXml" Target="../ink/ink81.xml"/><Relationship Id="rId184" Type="http://schemas.openxmlformats.org/officeDocument/2006/relationships/image" Target="../media/image113.png"/><Relationship Id="rId219" Type="http://schemas.openxmlformats.org/officeDocument/2006/relationships/customXml" Target="../ink/ink109.xml"/><Relationship Id="rId230" Type="http://schemas.openxmlformats.org/officeDocument/2006/relationships/image" Target="../media/image136.png"/><Relationship Id="rId25" Type="http://schemas.openxmlformats.org/officeDocument/2006/relationships/customXml" Target="../ink/ink12.xml"/><Relationship Id="rId46" Type="http://schemas.openxmlformats.org/officeDocument/2006/relationships/image" Target="../media/image44.png"/><Relationship Id="rId67" Type="http://schemas.openxmlformats.org/officeDocument/2006/relationships/customXml" Target="../ink/ink33.xml"/><Relationship Id="rId88" Type="http://schemas.openxmlformats.org/officeDocument/2006/relationships/image" Target="../media/image65.png"/><Relationship Id="rId111" Type="http://schemas.openxmlformats.org/officeDocument/2006/relationships/customXml" Target="../ink/ink55.xml"/><Relationship Id="rId132" Type="http://schemas.openxmlformats.org/officeDocument/2006/relationships/image" Target="../media/image87.png"/><Relationship Id="rId153" Type="http://schemas.openxmlformats.org/officeDocument/2006/relationships/customXml" Target="../ink/ink76.xml"/><Relationship Id="rId174" Type="http://schemas.openxmlformats.org/officeDocument/2006/relationships/image" Target="../media/image108.png"/><Relationship Id="rId195" Type="http://schemas.openxmlformats.org/officeDocument/2006/relationships/customXml" Target="../ink/ink97.xml"/><Relationship Id="rId209" Type="http://schemas.openxmlformats.org/officeDocument/2006/relationships/customXml" Target="../ink/ink104.xml"/><Relationship Id="rId220" Type="http://schemas.openxmlformats.org/officeDocument/2006/relationships/image" Target="../media/image131.png"/><Relationship Id="rId241" Type="http://schemas.openxmlformats.org/officeDocument/2006/relationships/customXml" Target="../ink/ink120.xml"/><Relationship Id="rId15" Type="http://schemas.openxmlformats.org/officeDocument/2006/relationships/customXml" Target="../ink/ink7.xml"/><Relationship Id="rId36" Type="http://schemas.openxmlformats.org/officeDocument/2006/relationships/image" Target="../media/image39.png"/><Relationship Id="rId57" Type="http://schemas.openxmlformats.org/officeDocument/2006/relationships/customXml" Target="../ink/ink28.xml"/><Relationship Id="rId10" Type="http://schemas.openxmlformats.org/officeDocument/2006/relationships/image" Target="../media/image26.png"/><Relationship Id="rId31" Type="http://schemas.openxmlformats.org/officeDocument/2006/relationships/customXml" Target="../ink/ink15.xml"/><Relationship Id="rId52" Type="http://schemas.openxmlformats.org/officeDocument/2006/relationships/image" Target="../media/image47.png"/><Relationship Id="rId73" Type="http://schemas.openxmlformats.org/officeDocument/2006/relationships/customXml" Target="../ink/ink36.xml"/><Relationship Id="rId78" Type="http://schemas.openxmlformats.org/officeDocument/2006/relationships/image" Target="../media/image60.png"/><Relationship Id="rId94" Type="http://schemas.openxmlformats.org/officeDocument/2006/relationships/image" Target="../media/image68.png"/><Relationship Id="rId99" Type="http://schemas.openxmlformats.org/officeDocument/2006/relationships/customXml" Target="../ink/ink49.xml"/><Relationship Id="rId101" Type="http://schemas.openxmlformats.org/officeDocument/2006/relationships/customXml" Target="../ink/ink50.xml"/><Relationship Id="rId122" Type="http://schemas.openxmlformats.org/officeDocument/2006/relationships/image" Target="../media/image82.png"/><Relationship Id="rId143" Type="http://schemas.openxmlformats.org/officeDocument/2006/relationships/customXml" Target="../ink/ink71.xml"/><Relationship Id="rId148" Type="http://schemas.openxmlformats.org/officeDocument/2006/relationships/image" Target="../media/image95.png"/><Relationship Id="rId164" Type="http://schemas.openxmlformats.org/officeDocument/2006/relationships/image" Target="../media/image103.png"/><Relationship Id="rId169" Type="http://schemas.openxmlformats.org/officeDocument/2006/relationships/customXml" Target="../ink/ink84.xml"/><Relationship Id="rId185" Type="http://schemas.openxmlformats.org/officeDocument/2006/relationships/customXml" Target="../ink/ink92.xml"/><Relationship Id="rId4" Type="http://schemas.openxmlformats.org/officeDocument/2006/relationships/image" Target="../media/image23.png"/><Relationship Id="rId9" Type="http://schemas.openxmlformats.org/officeDocument/2006/relationships/customXml" Target="../ink/ink4.xml"/><Relationship Id="rId180" Type="http://schemas.openxmlformats.org/officeDocument/2006/relationships/image" Target="../media/image111.png"/><Relationship Id="rId210" Type="http://schemas.openxmlformats.org/officeDocument/2006/relationships/image" Target="../media/image126.png"/><Relationship Id="rId215" Type="http://schemas.openxmlformats.org/officeDocument/2006/relationships/customXml" Target="../ink/ink107.xml"/><Relationship Id="rId236" Type="http://schemas.openxmlformats.org/officeDocument/2006/relationships/image" Target="../media/image139.png"/><Relationship Id="rId26" Type="http://schemas.openxmlformats.org/officeDocument/2006/relationships/image" Target="../media/image34.png"/><Relationship Id="rId231" Type="http://schemas.openxmlformats.org/officeDocument/2006/relationships/customXml" Target="../ink/ink115.xml"/><Relationship Id="rId47" Type="http://schemas.openxmlformats.org/officeDocument/2006/relationships/customXml" Target="../ink/ink23.xml"/><Relationship Id="rId68" Type="http://schemas.openxmlformats.org/officeDocument/2006/relationships/image" Target="../media/image55.png"/><Relationship Id="rId89" Type="http://schemas.openxmlformats.org/officeDocument/2006/relationships/customXml" Target="../ink/ink44.xml"/><Relationship Id="rId112" Type="http://schemas.openxmlformats.org/officeDocument/2006/relationships/image" Target="../media/image77.png"/><Relationship Id="rId133" Type="http://schemas.openxmlformats.org/officeDocument/2006/relationships/customXml" Target="../ink/ink66.xml"/><Relationship Id="rId154" Type="http://schemas.openxmlformats.org/officeDocument/2006/relationships/image" Target="../media/image98.png"/><Relationship Id="rId175" Type="http://schemas.openxmlformats.org/officeDocument/2006/relationships/customXml" Target="../ink/ink87.xml"/><Relationship Id="rId196" Type="http://schemas.openxmlformats.org/officeDocument/2006/relationships/image" Target="../media/image119.png"/><Relationship Id="rId200" Type="http://schemas.openxmlformats.org/officeDocument/2006/relationships/image" Target="../media/image121.png"/><Relationship Id="rId16" Type="http://schemas.openxmlformats.org/officeDocument/2006/relationships/image" Target="../media/image29.png"/><Relationship Id="rId221" Type="http://schemas.openxmlformats.org/officeDocument/2006/relationships/customXml" Target="../ink/ink110.xml"/><Relationship Id="rId242" Type="http://schemas.openxmlformats.org/officeDocument/2006/relationships/image" Target="../media/image142.png"/><Relationship Id="rId37" Type="http://schemas.openxmlformats.org/officeDocument/2006/relationships/customXml" Target="../ink/ink18.xml"/><Relationship Id="rId58" Type="http://schemas.openxmlformats.org/officeDocument/2006/relationships/image" Target="../media/image50.png"/><Relationship Id="rId79" Type="http://schemas.openxmlformats.org/officeDocument/2006/relationships/customXml" Target="../ink/ink39.xml"/><Relationship Id="rId102" Type="http://schemas.openxmlformats.org/officeDocument/2006/relationships/image" Target="../media/image72.png"/><Relationship Id="rId123" Type="http://schemas.openxmlformats.org/officeDocument/2006/relationships/customXml" Target="../ink/ink61.xml"/><Relationship Id="rId144" Type="http://schemas.openxmlformats.org/officeDocument/2006/relationships/image" Target="../media/image93.png"/><Relationship Id="rId90" Type="http://schemas.openxmlformats.org/officeDocument/2006/relationships/image" Target="../media/image66.png"/><Relationship Id="rId165" Type="http://schemas.openxmlformats.org/officeDocument/2006/relationships/customXml" Target="../ink/ink82.xml"/><Relationship Id="rId186" Type="http://schemas.openxmlformats.org/officeDocument/2006/relationships/image" Target="../media/image114.png"/><Relationship Id="rId211" Type="http://schemas.openxmlformats.org/officeDocument/2006/relationships/customXml" Target="../ink/ink105.xml"/><Relationship Id="rId232" Type="http://schemas.openxmlformats.org/officeDocument/2006/relationships/image" Target="../media/image137.png"/><Relationship Id="rId27" Type="http://schemas.openxmlformats.org/officeDocument/2006/relationships/customXml" Target="../ink/ink13.xml"/><Relationship Id="rId48" Type="http://schemas.openxmlformats.org/officeDocument/2006/relationships/image" Target="../media/image45.png"/><Relationship Id="rId69" Type="http://schemas.openxmlformats.org/officeDocument/2006/relationships/customXml" Target="../ink/ink34.xml"/><Relationship Id="rId113" Type="http://schemas.openxmlformats.org/officeDocument/2006/relationships/customXml" Target="../ink/ink56.xml"/><Relationship Id="rId134" Type="http://schemas.openxmlformats.org/officeDocument/2006/relationships/image" Target="../media/image88.png"/><Relationship Id="rId80" Type="http://schemas.openxmlformats.org/officeDocument/2006/relationships/image" Target="../media/image61.png"/><Relationship Id="rId155" Type="http://schemas.openxmlformats.org/officeDocument/2006/relationships/customXml" Target="../ink/ink77.xml"/><Relationship Id="rId176" Type="http://schemas.openxmlformats.org/officeDocument/2006/relationships/image" Target="../media/image109.png"/><Relationship Id="rId197" Type="http://schemas.openxmlformats.org/officeDocument/2006/relationships/customXml" Target="../ink/ink98.xml"/><Relationship Id="rId201" Type="http://schemas.openxmlformats.org/officeDocument/2006/relationships/customXml" Target="../ink/ink100.xml"/><Relationship Id="rId222" Type="http://schemas.openxmlformats.org/officeDocument/2006/relationships/image" Target="../media/image132.png"/><Relationship Id="rId243" Type="http://schemas.openxmlformats.org/officeDocument/2006/relationships/customXml" Target="../ink/ink121.xml"/><Relationship Id="rId17" Type="http://schemas.openxmlformats.org/officeDocument/2006/relationships/customXml" Target="../ink/ink8.xml"/><Relationship Id="rId38" Type="http://schemas.openxmlformats.org/officeDocument/2006/relationships/image" Target="../media/image40.png"/><Relationship Id="rId59" Type="http://schemas.openxmlformats.org/officeDocument/2006/relationships/customXml" Target="../ink/ink29.xml"/><Relationship Id="rId103" Type="http://schemas.openxmlformats.org/officeDocument/2006/relationships/customXml" Target="../ink/ink51.xml"/><Relationship Id="rId124" Type="http://schemas.openxmlformats.org/officeDocument/2006/relationships/image" Target="../media/image83.png"/><Relationship Id="rId70" Type="http://schemas.openxmlformats.org/officeDocument/2006/relationships/image" Target="../media/image56.png"/><Relationship Id="rId91" Type="http://schemas.openxmlformats.org/officeDocument/2006/relationships/customXml" Target="../ink/ink45.xml"/><Relationship Id="rId145" Type="http://schemas.openxmlformats.org/officeDocument/2006/relationships/customXml" Target="../ink/ink72.xml"/><Relationship Id="rId166" Type="http://schemas.openxmlformats.org/officeDocument/2006/relationships/image" Target="../media/image104.png"/><Relationship Id="rId187" Type="http://schemas.openxmlformats.org/officeDocument/2006/relationships/customXml" Target="../ink/ink93.xml"/><Relationship Id="rId1" Type="http://schemas.openxmlformats.org/officeDocument/2006/relationships/slideLayout" Target="../slideLayouts/slideLayout2.xml"/><Relationship Id="rId212" Type="http://schemas.openxmlformats.org/officeDocument/2006/relationships/image" Target="../media/image127.png"/><Relationship Id="rId233" Type="http://schemas.openxmlformats.org/officeDocument/2006/relationships/customXml" Target="../ink/ink116.xml"/><Relationship Id="rId28" Type="http://schemas.openxmlformats.org/officeDocument/2006/relationships/image" Target="../media/image35.png"/><Relationship Id="rId49" Type="http://schemas.openxmlformats.org/officeDocument/2006/relationships/customXml" Target="../ink/ink24.xml"/><Relationship Id="rId114" Type="http://schemas.openxmlformats.org/officeDocument/2006/relationships/image" Target="../media/image78.png"/><Relationship Id="rId60" Type="http://schemas.openxmlformats.org/officeDocument/2006/relationships/image" Target="../media/image51.png"/><Relationship Id="rId81" Type="http://schemas.openxmlformats.org/officeDocument/2006/relationships/customXml" Target="../ink/ink40.xml"/><Relationship Id="rId135" Type="http://schemas.openxmlformats.org/officeDocument/2006/relationships/customXml" Target="../ink/ink67.xml"/><Relationship Id="rId156" Type="http://schemas.openxmlformats.org/officeDocument/2006/relationships/image" Target="../media/image99.png"/><Relationship Id="rId177" Type="http://schemas.openxmlformats.org/officeDocument/2006/relationships/customXml" Target="../ink/ink88.xml"/><Relationship Id="rId198" Type="http://schemas.openxmlformats.org/officeDocument/2006/relationships/image" Target="../media/image120.png"/><Relationship Id="rId202" Type="http://schemas.openxmlformats.org/officeDocument/2006/relationships/image" Target="../media/image122.png"/><Relationship Id="rId223" Type="http://schemas.openxmlformats.org/officeDocument/2006/relationships/customXml" Target="../ink/ink111.xml"/><Relationship Id="rId244" Type="http://schemas.openxmlformats.org/officeDocument/2006/relationships/image" Target="../media/image143.png"/><Relationship Id="rId18" Type="http://schemas.openxmlformats.org/officeDocument/2006/relationships/image" Target="../media/image30.png"/><Relationship Id="rId39" Type="http://schemas.openxmlformats.org/officeDocument/2006/relationships/customXml" Target="../ink/ink19.xml"/><Relationship Id="rId50" Type="http://schemas.openxmlformats.org/officeDocument/2006/relationships/image" Target="../media/image46.png"/><Relationship Id="rId104" Type="http://schemas.openxmlformats.org/officeDocument/2006/relationships/image" Target="../media/image73.png"/><Relationship Id="rId125" Type="http://schemas.openxmlformats.org/officeDocument/2006/relationships/customXml" Target="../ink/ink62.xml"/><Relationship Id="rId146" Type="http://schemas.openxmlformats.org/officeDocument/2006/relationships/image" Target="../media/image94.png"/><Relationship Id="rId167" Type="http://schemas.openxmlformats.org/officeDocument/2006/relationships/customXml" Target="../ink/ink83.xml"/><Relationship Id="rId188" Type="http://schemas.openxmlformats.org/officeDocument/2006/relationships/image" Target="../media/image115.png"/><Relationship Id="rId71" Type="http://schemas.openxmlformats.org/officeDocument/2006/relationships/customXml" Target="../ink/ink35.xml"/><Relationship Id="rId92" Type="http://schemas.openxmlformats.org/officeDocument/2006/relationships/image" Target="../media/image67.png"/><Relationship Id="rId213" Type="http://schemas.openxmlformats.org/officeDocument/2006/relationships/customXml" Target="../ink/ink106.xml"/><Relationship Id="rId234" Type="http://schemas.openxmlformats.org/officeDocument/2006/relationships/image" Target="../media/image138.png"/><Relationship Id="rId2" Type="http://schemas.openxmlformats.org/officeDocument/2006/relationships/image" Target="../media/image22.png"/><Relationship Id="rId29" Type="http://schemas.openxmlformats.org/officeDocument/2006/relationships/customXml" Target="../ink/ink14.xml"/><Relationship Id="rId40" Type="http://schemas.openxmlformats.org/officeDocument/2006/relationships/image" Target="../media/image41.png"/><Relationship Id="rId115" Type="http://schemas.openxmlformats.org/officeDocument/2006/relationships/customXml" Target="../ink/ink57.xml"/><Relationship Id="rId136" Type="http://schemas.openxmlformats.org/officeDocument/2006/relationships/image" Target="../media/image89.png"/><Relationship Id="rId157" Type="http://schemas.openxmlformats.org/officeDocument/2006/relationships/customXml" Target="../ink/ink78.xml"/><Relationship Id="rId178" Type="http://schemas.openxmlformats.org/officeDocument/2006/relationships/image" Target="../media/image110.png"/><Relationship Id="rId61" Type="http://schemas.openxmlformats.org/officeDocument/2006/relationships/customXml" Target="../ink/ink30.xml"/><Relationship Id="rId82" Type="http://schemas.openxmlformats.org/officeDocument/2006/relationships/image" Target="../media/image62.png"/><Relationship Id="rId199" Type="http://schemas.openxmlformats.org/officeDocument/2006/relationships/customXml" Target="../ink/ink99.xml"/><Relationship Id="rId203" Type="http://schemas.openxmlformats.org/officeDocument/2006/relationships/customXml" Target="../ink/ink101.xml"/><Relationship Id="rId19" Type="http://schemas.openxmlformats.org/officeDocument/2006/relationships/customXml" Target="../ink/ink9.xml"/><Relationship Id="rId224" Type="http://schemas.openxmlformats.org/officeDocument/2006/relationships/image" Target="../media/image133.png"/><Relationship Id="rId245" Type="http://schemas.openxmlformats.org/officeDocument/2006/relationships/customXml" Target="../ink/ink122.xml"/><Relationship Id="rId30" Type="http://schemas.openxmlformats.org/officeDocument/2006/relationships/image" Target="../media/image36.png"/><Relationship Id="rId105" Type="http://schemas.openxmlformats.org/officeDocument/2006/relationships/customXml" Target="../ink/ink52.xml"/><Relationship Id="rId126" Type="http://schemas.openxmlformats.org/officeDocument/2006/relationships/image" Target="../media/image84.png"/><Relationship Id="rId147" Type="http://schemas.openxmlformats.org/officeDocument/2006/relationships/customXml" Target="../ink/ink73.xml"/><Relationship Id="rId168" Type="http://schemas.openxmlformats.org/officeDocument/2006/relationships/image" Target="../media/image105.png"/><Relationship Id="rId51" Type="http://schemas.openxmlformats.org/officeDocument/2006/relationships/customXml" Target="../ink/ink25.xml"/><Relationship Id="rId72" Type="http://schemas.openxmlformats.org/officeDocument/2006/relationships/image" Target="../media/image57.png"/><Relationship Id="rId93" Type="http://schemas.openxmlformats.org/officeDocument/2006/relationships/customXml" Target="../ink/ink46.xml"/><Relationship Id="rId189" Type="http://schemas.openxmlformats.org/officeDocument/2006/relationships/customXml" Target="../ink/ink94.xml"/><Relationship Id="rId3" Type="http://schemas.openxmlformats.org/officeDocument/2006/relationships/customXml" Target="../ink/ink1.xml"/><Relationship Id="rId214" Type="http://schemas.openxmlformats.org/officeDocument/2006/relationships/image" Target="../media/image128.png"/><Relationship Id="rId235" Type="http://schemas.openxmlformats.org/officeDocument/2006/relationships/customXml" Target="../ink/ink117.xml"/><Relationship Id="rId116" Type="http://schemas.openxmlformats.org/officeDocument/2006/relationships/image" Target="../media/image79.png"/><Relationship Id="rId137" Type="http://schemas.openxmlformats.org/officeDocument/2006/relationships/customXml" Target="../ink/ink68.xml"/><Relationship Id="rId158" Type="http://schemas.openxmlformats.org/officeDocument/2006/relationships/image" Target="../media/image100.png"/><Relationship Id="rId20" Type="http://schemas.openxmlformats.org/officeDocument/2006/relationships/image" Target="../media/image31.png"/><Relationship Id="rId41" Type="http://schemas.openxmlformats.org/officeDocument/2006/relationships/customXml" Target="../ink/ink20.xml"/><Relationship Id="rId62" Type="http://schemas.openxmlformats.org/officeDocument/2006/relationships/image" Target="../media/image52.png"/><Relationship Id="rId83" Type="http://schemas.openxmlformats.org/officeDocument/2006/relationships/customXml" Target="../ink/ink41.xml"/><Relationship Id="rId179" Type="http://schemas.openxmlformats.org/officeDocument/2006/relationships/customXml" Target="../ink/ink89.xml"/><Relationship Id="rId190" Type="http://schemas.openxmlformats.org/officeDocument/2006/relationships/image" Target="../media/image116.png"/><Relationship Id="rId204" Type="http://schemas.openxmlformats.org/officeDocument/2006/relationships/image" Target="../media/image123.png"/><Relationship Id="rId225" Type="http://schemas.openxmlformats.org/officeDocument/2006/relationships/customXml" Target="../ink/ink112.xml"/><Relationship Id="rId246" Type="http://schemas.openxmlformats.org/officeDocument/2006/relationships/image" Target="../media/image144.png"/><Relationship Id="rId106" Type="http://schemas.openxmlformats.org/officeDocument/2006/relationships/image" Target="../media/image74.png"/><Relationship Id="rId127" Type="http://schemas.openxmlformats.org/officeDocument/2006/relationships/customXml" Target="../ink/ink6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17" Type="http://schemas.openxmlformats.org/officeDocument/2006/relationships/image" Target="../media/image203.png"/><Relationship Id="rId21" Type="http://schemas.openxmlformats.org/officeDocument/2006/relationships/image" Target="../media/image155.png"/><Relationship Id="rId42" Type="http://schemas.openxmlformats.org/officeDocument/2006/relationships/customXml" Target="../ink/ink143.xml"/><Relationship Id="rId63" Type="http://schemas.openxmlformats.org/officeDocument/2006/relationships/image" Target="../media/image176.png"/><Relationship Id="rId84" Type="http://schemas.openxmlformats.org/officeDocument/2006/relationships/customXml" Target="../ink/ink164.xml"/><Relationship Id="rId138" Type="http://schemas.openxmlformats.org/officeDocument/2006/relationships/image" Target="../media/image213.png"/><Relationship Id="rId159" Type="http://schemas.openxmlformats.org/officeDocument/2006/relationships/image" Target="../media/image223.png"/><Relationship Id="rId107" Type="http://schemas.openxmlformats.org/officeDocument/2006/relationships/image" Target="../media/image198.png"/><Relationship Id="rId11" Type="http://schemas.openxmlformats.org/officeDocument/2006/relationships/image" Target="../media/image150.png"/><Relationship Id="rId32" Type="http://schemas.openxmlformats.org/officeDocument/2006/relationships/customXml" Target="../ink/ink138.xml"/><Relationship Id="rId53" Type="http://schemas.openxmlformats.org/officeDocument/2006/relationships/image" Target="../media/image171.png"/><Relationship Id="rId74" Type="http://schemas.openxmlformats.org/officeDocument/2006/relationships/customXml" Target="../ink/ink159.xml"/><Relationship Id="rId128" Type="http://schemas.openxmlformats.org/officeDocument/2006/relationships/image" Target="../media/image208.png"/><Relationship Id="rId149" Type="http://schemas.openxmlformats.org/officeDocument/2006/relationships/customXml" Target="../ink/ink197.xml"/><Relationship Id="rId5" Type="http://schemas.openxmlformats.org/officeDocument/2006/relationships/image" Target="../media/image147.png"/><Relationship Id="rId95" Type="http://schemas.openxmlformats.org/officeDocument/2006/relationships/image" Target="../media/image192.png"/><Relationship Id="rId160" Type="http://schemas.openxmlformats.org/officeDocument/2006/relationships/customXml" Target="../ink/ink203.xml"/><Relationship Id="rId22" Type="http://schemas.openxmlformats.org/officeDocument/2006/relationships/customXml" Target="../ink/ink133.xml"/><Relationship Id="rId43" Type="http://schemas.openxmlformats.org/officeDocument/2006/relationships/image" Target="../media/image166.png"/><Relationship Id="rId64" Type="http://schemas.openxmlformats.org/officeDocument/2006/relationships/customXml" Target="../ink/ink154.xml"/><Relationship Id="rId118" Type="http://schemas.openxmlformats.org/officeDocument/2006/relationships/customXml" Target="../ink/ink181.xml"/><Relationship Id="rId139" Type="http://schemas.openxmlformats.org/officeDocument/2006/relationships/customXml" Target="../ink/ink192.xml"/><Relationship Id="rId85" Type="http://schemas.openxmlformats.org/officeDocument/2006/relationships/image" Target="../media/image187.png"/><Relationship Id="rId150" Type="http://schemas.openxmlformats.org/officeDocument/2006/relationships/customXml" Target="../ink/ink198.xml"/><Relationship Id="rId12" Type="http://schemas.openxmlformats.org/officeDocument/2006/relationships/customXml" Target="../ink/ink128.xml"/><Relationship Id="rId17" Type="http://schemas.openxmlformats.org/officeDocument/2006/relationships/image" Target="../media/image153.png"/><Relationship Id="rId33" Type="http://schemas.openxmlformats.org/officeDocument/2006/relationships/image" Target="../media/image161.png"/><Relationship Id="rId38" Type="http://schemas.openxmlformats.org/officeDocument/2006/relationships/customXml" Target="../ink/ink141.xml"/><Relationship Id="rId59" Type="http://schemas.openxmlformats.org/officeDocument/2006/relationships/image" Target="../media/image174.png"/><Relationship Id="rId103" Type="http://schemas.openxmlformats.org/officeDocument/2006/relationships/image" Target="../media/image196.png"/><Relationship Id="rId108" Type="http://schemas.openxmlformats.org/officeDocument/2006/relationships/customXml" Target="../ink/ink176.xml"/><Relationship Id="rId124" Type="http://schemas.openxmlformats.org/officeDocument/2006/relationships/customXml" Target="../ink/ink184.xml"/><Relationship Id="rId129" Type="http://schemas.openxmlformats.org/officeDocument/2006/relationships/customXml" Target="../ink/ink187.xml"/><Relationship Id="rId54" Type="http://schemas.openxmlformats.org/officeDocument/2006/relationships/customXml" Target="../ink/ink149.xml"/><Relationship Id="rId70" Type="http://schemas.openxmlformats.org/officeDocument/2006/relationships/customXml" Target="../ink/ink157.xml"/><Relationship Id="rId75" Type="http://schemas.openxmlformats.org/officeDocument/2006/relationships/image" Target="../media/image182.png"/><Relationship Id="rId91" Type="http://schemas.openxmlformats.org/officeDocument/2006/relationships/image" Target="../media/image190.png"/><Relationship Id="rId96" Type="http://schemas.openxmlformats.org/officeDocument/2006/relationships/customXml" Target="../ink/ink170.xml"/><Relationship Id="rId140" Type="http://schemas.openxmlformats.org/officeDocument/2006/relationships/image" Target="../media/image214.png"/><Relationship Id="rId145" Type="http://schemas.openxmlformats.org/officeDocument/2006/relationships/customXml" Target="../ink/ink195.xml"/><Relationship Id="rId161" Type="http://schemas.openxmlformats.org/officeDocument/2006/relationships/image" Target="../media/image224.png"/><Relationship Id="rId1" Type="http://schemas.openxmlformats.org/officeDocument/2006/relationships/slideLayout" Target="../slideLayouts/slideLayout2.xml"/><Relationship Id="rId6" Type="http://schemas.openxmlformats.org/officeDocument/2006/relationships/customXml" Target="../ink/ink125.xml"/><Relationship Id="rId23" Type="http://schemas.openxmlformats.org/officeDocument/2006/relationships/image" Target="../media/image156.png"/><Relationship Id="rId28" Type="http://schemas.openxmlformats.org/officeDocument/2006/relationships/customXml" Target="../ink/ink136.xml"/><Relationship Id="rId49" Type="http://schemas.openxmlformats.org/officeDocument/2006/relationships/image" Target="../media/image169.png"/><Relationship Id="rId114" Type="http://schemas.openxmlformats.org/officeDocument/2006/relationships/customXml" Target="../ink/ink179.xml"/><Relationship Id="rId119" Type="http://schemas.openxmlformats.org/officeDocument/2006/relationships/image" Target="../media/image204.png"/><Relationship Id="rId44" Type="http://schemas.openxmlformats.org/officeDocument/2006/relationships/customXml" Target="../ink/ink144.xml"/><Relationship Id="rId60" Type="http://schemas.openxmlformats.org/officeDocument/2006/relationships/customXml" Target="../ink/ink152.xml"/><Relationship Id="rId65" Type="http://schemas.openxmlformats.org/officeDocument/2006/relationships/image" Target="../media/image177.png"/><Relationship Id="rId81" Type="http://schemas.openxmlformats.org/officeDocument/2006/relationships/image" Target="../media/image185.png"/><Relationship Id="rId86" Type="http://schemas.openxmlformats.org/officeDocument/2006/relationships/customXml" Target="../ink/ink165.xml"/><Relationship Id="rId130" Type="http://schemas.openxmlformats.org/officeDocument/2006/relationships/image" Target="../media/image209.png"/><Relationship Id="rId135" Type="http://schemas.openxmlformats.org/officeDocument/2006/relationships/customXml" Target="../ink/ink190.xml"/><Relationship Id="rId151" Type="http://schemas.openxmlformats.org/officeDocument/2006/relationships/image" Target="../media/image219.png"/><Relationship Id="rId156" Type="http://schemas.openxmlformats.org/officeDocument/2006/relationships/customXml" Target="../ink/ink201.xml"/><Relationship Id="rId13" Type="http://schemas.openxmlformats.org/officeDocument/2006/relationships/image" Target="../media/image151.png"/><Relationship Id="rId18" Type="http://schemas.openxmlformats.org/officeDocument/2006/relationships/customXml" Target="../ink/ink131.xml"/><Relationship Id="rId39" Type="http://schemas.openxmlformats.org/officeDocument/2006/relationships/image" Target="../media/image164.png"/><Relationship Id="rId109" Type="http://schemas.openxmlformats.org/officeDocument/2006/relationships/image" Target="../media/image199.png"/><Relationship Id="rId34" Type="http://schemas.openxmlformats.org/officeDocument/2006/relationships/customXml" Target="../ink/ink139.xml"/><Relationship Id="rId50" Type="http://schemas.openxmlformats.org/officeDocument/2006/relationships/customXml" Target="../ink/ink147.xml"/><Relationship Id="rId55" Type="http://schemas.openxmlformats.org/officeDocument/2006/relationships/image" Target="../media/image172.png"/><Relationship Id="rId76" Type="http://schemas.openxmlformats.org/officeDocument/2006/relationships/customXml" Target="../ink/ink160.xml"/><Relationship Id="rId97" Type="http://schemas.openxmlformats.org/officeDocument/2006/relationships/image" Target="../media/image193.png"/><Relationship Id="rId104" Type="http://schemas.openxmlformats.org/officeDocument/2006/relationships/customXml" Target="../ink/ink174.xml"/><Relationship Id="rId120" Type="http://schemas.openxmlformats.org/officeDocument/2006/relationships/customXml" Target="../ink/ink182.xml"/><Relationship Id="rId125" Type="http://schemas.openxmlformats.org/officeDocument/2006/relationships/customXml" Target="../ink/ink185.xml"/><Relationship Id="rId141" Type="http://schemas.openxmlformats.org/officeDocument/2006/relationships/customXml" Target="../ink/ink193.xml"/><Relationship Id="rId146" Type="http://schemas.openxmlformats.org/officeDocument/2006/relationships/image" Target="../media/image217.png"/><Relationship Id="rId7" Type="http://schemas.openxmlformats.org/officeDocument/2006/relationships/image" Target="../media/image148.png"/><Relationship Id="rId71" Type="http://schemas.openxmlformats.org/officeDocument/2006/relationships/image" Target="../media/image180.png"/><Relationship Id="rId92" Type="http://schemas.openxmlformats.org/officeDocument/2006/relationships/customXml" Target="../ink/ink168.xml"/><Relationship Id="rId162" Type="http://schemas.openxmlformats.org/officeDocument/2006/relationships/customXml" Target="../ink/ink204.xml"/><Relationship Id="rId2" Type="http://schemas.openxmlformats.org/officeDocument/2006/relationships/notesSlide" Target="../notesSlides/notesSlide3.xml"/><Relationship Id="rId29" Type="http://schemas.openxmlformats.org/officeDocument/2006/relationships/image" Target="../media/image159.png"/><Relationship Id="rId24" Type="http://schemas.openxmlformats.org/officeDocument/2006/relationships/customXml" Target="../ink/ink134.xml"/><Relationship Id="rId40" Type="http://schemas.openxmlformats.org/officeDocument/2006/relationships/customXml" Target="../ink/ink142.xml"/><Relationship Id="rId45" Type="http://schemas.openxmlformats.org/officeDocument/2006/relationships/image" Target="../media/image167.png"/><Relationship Id="rId66" Type="http://schemas.openxmlformats.org/officeDocument/2006/relationships/customXml" Target="../ink/ink155.xml"/><Relationship Id="rId87" Type="http://schemas.openxmlformats.org/officeDocument/2006/relationships/image" Target="../media/image188.png"/><Relationship Id="rId110" Type="http://schemas.openxmlformats.org/officeDocument/2006/relationships/customXml" Target="../ink/ink177.xml"/><Relationship Id="rId115" Type="http://schemas.openxmlformats.org/officeDocument/2006/relationships/image" Target="../media/image202.png"/><Relationship Id="rId131" Type="http://schemas.openxmlformats.org/officeDocument/2006/relationships/customXml" Target="../ink/ink188.xml"/><Relationship Id="rId136" Type="http://schemas.openxmlformats.org/officeDocument/2006/relationships/image" Target="../media/image212.png"/><Relationship Id="rId157" Type="http://schemas.openxmlformats.org/officeDocument/2006/relationships/image" Target="../media/image222.png"/><Relationship Id="rId61" Type="http://schemas.openxmlformats.org/officeDocument/2006/relationships/image" Target="../media/image175.png"/><Relationship Id="rId82" Type="http://schemas.openxmlformats.org/officeDocument/2006/relationships/customXml" Target="../ink/ink163.xml"/><Relationship Id="rId152" Type="http://schemas.openxmlformats.org/officeDocument/2006/relationships/customXml" Target="../ink/ink199.xml"/><Relationship Id="rId19" Type="http://schemas.openxmlformats.org/officeDocument/2006/relationships/image" Target="../media/image154.png"/><Relationship Id="rId14" Type="http://schemas.openxmlformats.org/officeDocument/2006/relationships/customXml" Target="../ink/ink129.xml"/><Relationship Id="rId30" Type="http://schemas.openxmlformats.org/officeDocument/2006/relationships/customXml" Target="../ink/ink137.xml"/><Relationship Id="rId35" Type="http://schemas.openxmlformats.org/officeDocument/2006/relationships/image" Target="../media/image162.png"/><Relationship Id="rId56" Type="http://schemas.openxmlformats.org/officeDocument/2006/relationships/customXml" Target="../ink/ink150.xml"/><Relationship Id="rId77" Type="http://schemas.openxmlformats.org/officeDocument/2006/relationships/image" Target="../media/image183.png"/><Relationship Id="rId100" Type="http://schemas.openxmlformats.org/officeDocument/2006/relationships/customXml" Target="../ink/ink172.xml"/><Relationship Id="rId105" Type="http://schemas.openxmlformats.org/officeDocument/2006/relationships/image" Target="../media/image197.png"/><Relationship Id="rId126" Type="http://schemas.openxmlformats.org/officeDocument/2006/relationships/image" Target="../media/image207.png"/><Relationship Id="rId147" Type="http://schemas.openxmlformats.org/officeDocument/2006/relationships/customXml" Target="../ink/ink196.xml"/><Relationship Id="rId8" Type="http://schemas.openxmlformats.org/officeDocument/2006/relationships/customXml" Target="../ink/ink126.xml"/><Relationship Id="rId51" Type="http://schemas.openxmlformats.org/officeDocument/2006/relationships/image" Target="../media/image170.png"/><Relationship Id="rId72" Type="http://schemas.openxmlformats.org/officeDocument/2006/relationships/customXml" Target="../ink/ink158.xml"/><Relationship Id="rId93" Type="http://schemas.openxmlformats.org/officeDocument/2006/relationships/image" Target="../media/image191.png"/><Relationship Id="rId98" Type="http://schemas.openxmlformats.org/officeDocument/2006/relationships/customXml" Target="../ink/ink171.xml"/><Relationship Id="rId121" Type="http://schemas.openxmlformats.org/officeDocument/2006/relationships/image" Target="../media/image205.png"/><Relationship Id="rId142" Type="http://schemas.openxmlformats.org/officeDocument/2006/relationships/image" Target="../media/image215.png"/><Relationship Id="rId163" Type="http://schemas.openxmlformats.org/officeDocument/2006/relationships/image" Target="../media/image225.png"/><Relationship Id="rId3" Type="http://schemas.openxmlformats.org/officeDocument/2006/relationships/image" Target="../media/image19.emf"/><Relationship Id="rId25" Type="http://schemas.openxmlformats.org/officeDocument/2006/relationships/image" Target="../media/image157.png"/><Relationship Id="rId46" Type="http://schemas.openxmlformats.org/officeDocument/2006/relationships/customXml" Target="../ink/ink145.xml"/><Relationship Id="rId67" Type="http://schemas.openxmlformats.org/officeDocument/2006/relationships/image" Target="../media/image178.png"/><Relationship Id="rId116" Type="http://schemas.openxmlformats.org/officeDocument/2006/relationships/customXml" Target="../ink/ink180.xml"/><Relationship Id="rId137" Type="http://schemas.openxmlformats.org/officeDocument/2006/relationships/customXml" Target="../ink/ink191.xml"/><Relationship Id="rId158" Type="http://schemas.openxmlformats.org/officeDocument/2006/relationships/customXml" Target="../ink/ink202.xml"/><Relationship Id="rId20" Type="http://schemas.openxmlformats.org/officeDocument/2006/relationships/customXml" Target="../ink/ink132.xml"/><Relationship Id="rId41" Type="http://schemas.openxmlformats.org/officeDocument/2006/relationships/image" Target="../media/image165.png"/><Relationship Id="rId62" Type="http://schemas.openxmlformats.org/officeDocument/2006/relationships/customXml" Target="../ink/ink153.xml"/><Relationship Id="rId83" Type="http://schemas.openxmlformats.org/officeDocument/2006/relationships/image" Target="../media/image186.png"/><Relationship Id="rId88" Type="http://schemas.openxmlformats.org/officeDocument/2006/relationships/customXml" Target="../ink/ink166.xml"/><Relationship Id="rId111" Type="http://schemas.openxmlformats.org/officeDocument/2006/relationships/image" Target="../media/image200.png"/><Relationship Id="rId132" Type="http://schemas.openxmlformats.org/officeDocument/2006/relationships/image" Target="../media/image210.png"/><Relationship Id="rId153" Type="http://schemas.openxmlformats.org/officeDocument/2006/relationships/image" Target="../media/image220.png"/><Relationship Id="rId15" Type="http://schemas.openxmlformats.org/officeDocument/2006/relationships/image" Target="../media/image152.png"/><Relationship Id="rId36" Type="http://schemas.openxmlformats.org/officeDocument/2006/relationships/customXml" Target="../ink/ink140.xml"/><Relationship Id="rId57" Type="http://schemas.openxmlformats.org/officeDocument/2006/relationships/image" Target="../media/image173.png"/><Relationship Id="rId106" Type="http://schemas.openxmlformats.org/officeDocument/2006/relationships/customXml" Target="../ink/ink175.xml"/><Relationship Id="rId127" Type="http://schemas.openxmlformats.org/officeDocument/2006/relationships/customXml" Target="../ink/ink186.xml"/><Relationship Id="rId10" Type="http://schemas.openxmlformats.org/officeDocument/2006/relationships/customXml" Target="../ink/ink127.xml"/><Relationship Id="rId31" Type="http://schemas.openxmlformats.org/officeDocument/2006/relationships/image" Target="../media/image160.png"/><Relationship Id="rId52" Type="http://schemas.openxmlformats.org/officeDocument/2006/relationships/customXml" Target="../ink/ink148.xml"/><Relationship Id="rId73" Type="http://schemas.openxmlformats.org/officeDocument/2006/relationships/image" Target="../media/image181.png"/><Relationship Id="rId78" Type="http://schemas.openxmlformats.org/officeDocument/2006/relationships/customXml" Target="../ink/ink161.xml"/><Relationship Id="rId94" Type="http://schemas.openxmlformats.org/officeDocument/2006/relationships/customXml" Target="../ink/ink169.xml"/><Relationship Id="rId99" Type="http://schemas.openxmlformats.org/officeDocument/2006/relationships/image" Target="../media/image194.png"/><Relationship Id="rId101" Type="http://schemas.openxmlformats.org/officeDocument/2006/relationships/image" Target="../media/image195.png"/><Relationship Id="rId122" Type="http://schemas.openxmlformats.org/officeDocument/2006/relationships/customXml" Target="../ink/ink183.xml"/><Relationship Id="rId143" Type="http://schemas.openxmlformats.org/officeDocument/2006/relationships/customXml" Target="../ink/ink194.xml"/><Relationship Id="rId148" Type="http://schemas.openxmlformats.org/officeDocument/2006/relationships/image" Target="../media/image218.png"/><Relationship Id="rId164" Type="http://schemas.openxmlformats.org/officeDocument/2006/relationships/customXml" Target="../ink/ink205.xml"/><Relationship Id="rId4" Type="http://schemas.openxmlformats.org/officeDocument/2006/relationships/customXml" Target="../ink/ink124.xml"/><Relationship Id="rId9" Type="http://schemas.openxmlformats.org/officeDocument/2006/relationships/image" Target="../media/image149.png"/><Relationship Id="rId26" Type="http://schemas.openxmlformats.org/officeDocument/2006/relationships/customXml" Target="../ink/ink135.xml"/><Relationship Id="rId47" Type="http://schemas.openxmlformats.org/officeDocument/2006/relationships/image" Target="../media/image168.png"/><Relationship Id="rId68" Type="http://schemas.openxmlformats.org/officeDocument/2006/relationships/customXml" Target="../ink/ink156.xml"/><Relationship Id="rId89" Type="http://schemas.openxmlformats.org/officeDocument/2006/relationships/image" Target="../media/image189.png"/><Relationship Id="rId112" Type="http://schemas.openxmlformats.org/officeDocument/2006/relationships/customXml" Target="../ink/ink178.xml"/><Relationship Id="rId133" Type="http://schemas.openxmlformats.org/officeDocument/2006/relationships/customXml" Target="../ink/ink189.xml"/><Relationship Id="rId154" Type="http://schemas.openxmlformats.org/officeDocument/2006/relationships/customXml" Target="../ink/ink200.xml"/><Relationship Id="rId16" Type="http://schemas.openxmlformats.org/officeDocument/2006/relationships/customXml" Target="../ink/ink130.xml"/><Relationship Id="rId37" Type="http://schemas.openxmlformats.org/officeDocument/2006/relationships/image" Target="../media/image163.png"/><Relationship Id="rId58" Type="http://schemas.openxmlformats.org/officeDocument/2006/relationships/customXml" Target="../ink/ink151.xml"/><Relationship Id="rId79" Type="http://schemas.openxmlformats.org/officeDocument/2006/relationships/image" Target="../media/image184.png"/><Relationship Id="rId102" Type="http://schemas.openxmlformats.org/officeDocument/2006/relationships/customXml" Target="../ink/ink173.xml"/><Relationship Id="rId123" Type="http://schemas.openxmlformats.org/officeDocument/2006/relationships/image" Target="../media/image206.png"/><Relationship Id="rId144" Type="http://schemas.openxmlformats.org/officeDocument/2006/relationships/image" Target="../media/image216.png"/><Relationship Id="rId90" Type="http://schemas.openxmlformats.org/officeDocument/2006/relationships/customXml" Target="../ink/ink167.xml"/><Relationship Id="rId165" Type="http://schemas.openxmlformats.org/officeDocument/2006/relationships/image" Target="../media/image226.png"/><Relationship Id="rId27" Type="http://schemas.openxmlformats.org/officeDocument/2006/relationships/image" Target="../media/image158.png"/><Relationship Id="rId48" Type="http://schemas.openxmlformats.org/officeDocument/2006/relationships/customXml" Target="../ink/ink146.xml"/><Relationship Id="rId69" Type="http://schemas.openxmlformats.org/officeDocument/2006/relationships/image" Target="../media/image179.png"/><Relationship Id="rId113" Type="http://schemas.openxmlformats.org/officeDocument/2006/relationships/image" Target="../media/image201.png"/><Relationship Id="rId134" Type="http://schemas.openxmlformats.org/officeDocument/2006/relationships/image" Target="../media/image211.png"/><Relationship Id="rId80" Type="http://schemas.openxmlformats.org/officeDocument/2006/relationships/customXml" Target="../ink/ink162.xml"/><Relationship Id="rId155" Type="http://schemas.openxmlformats.org/officeDocument/2006/relationships/image" Target="../media/image221.png"/></Relationships>
</file>

<file path=ppt/slides/_rels/slide25.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2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0.png"/><Relationship Id="rId5" Type="http://schemas.openxmlformats.org/officeDocument/2006/relationships/image" Target="../media/image229.png"/><Relationship Id="rId4" Type="http://schemas.openxmlformats.org/officeDocument/2006/relationships/image" Target="../media/image2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2.emf"/><Relationship Id="rId2" Type="http://schemas.openxmlformats.org/officeDocument/2006/relationships/image" Target="../media/image231.emf"/><Relationship Id="rId1" Type="http://schemas.openxmlformats.org/officeDocument/2006/relationships/slideLayout" Target="../slideLayouts/slideLayout4.xml"/><Relationship Id="rId4" Type="http://schemas.openxmlformats.org/officeDocument/2006/relationships/image" Target="../media/image233.png"/></Relationships>
</file>

<file path=ppt/slides/_rels/slide33.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35.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36.png"/></Relationships>
</file>

<file path=ppt/slides/_rels/slide36.xml.rels><?xml version="1.0" encoding="UTF-8" standalone="yes"?>
<Relationships xmlns="http://schemas.openxmlformats.org/package/2006/relationships"><Relationship Id="rId3" Type="http://schemas.openxmlformats.org/officeDocument/2006/relationships/image" Target="../media/image238.emf"/><Relationship Id="rId2" Type="http://schemas.openxmlformats.org/officeDocument/2006/relationships/image" Target="../media/image237.emf"/><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39.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0.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1.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42.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3.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4.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6.png"/><Relationship Id="rId2" Type="http://schemas.openxmlformats.org/officeDocument/2006/relationships/image" Target="../media/image2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image" Target="../media/image2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5.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46.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4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366A-C761-8420-011E-3A1D9001ACCD}"/>
              </a:ext>
            </a:extLst>
          </p:cNvPr>
          <p:cNvSpPr>
            <a:spLocks noGrp="1"/>
          </p:cNvSpPr>
          <p:nvPr>
            <p:ph type="ctrTitle"/>
          </p:nvPr>
        </p:nvSpPr>
        <p:spPr/>
        <p:txBody>
          <a:bodyPr>
            <a:normAutofit fontScale="90000"/>
          </a:bodyPr>
          <a:lstStyle/>
          <a:p>
            <a:r>
              <a:rPr lang="en-US" dirty="0"/>
              <a:t>Time Domain Correlation</a:t>
            </a:r>
            <a:br>
              <a:rPr lang="en-US" dirty="0"/>
            </a:br>
            <a:r>
              <a:rPr lang="en-US" dirty="0"/>
              <a:t>(Back Projection)</a:t>
            </a:r>
            <a:br>
              <a:rPr lang="en-US" dirty="0"/>
            </a:br>
            <a:r>
              <a:rPr lang="en-US" dirty="0"/>
              <a:t>SAR Processor</a:t>
            </a:r>
          </a:p>
        </p:txBody>
      </p:sp>
      <p:sp>
        <p:nvSpPr>
          <p:cNvPr id="3" name="Subtitle 2">
            <a:extLst>
              <a:ext uri="{FF2B5EF4-FFF2-40B4-BE49-F238E27FC236}">
                <a16:creationId xmlns:a16="http://schemas.microsoft.com/office/drawing/2014/main" id="{8B0303BC-1BF7-9B4B-B3A4-AE5D647F0A3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72237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82529-968B-D923-FA43-A72F7D1C73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665FBF-9F48-4CA3-7F71-ED524E23D74D}"/>
              </a:ext>
            </a:extLst>
          </p:cNvPr>
          <p:cNvSpPr>
            <a:spLocks noGrp="1"/>
          </p:cNvSpPr>
          <p:nvPr>
            <p:ph type="title"/>
          </p:nvPr>
        </p:nvSpPr>
        <p:spPr>
          <a:xfrm>
            <a:off x="0" y="18255"/>
            <a:ext cx="11689976" cy="1325563"/>
          </a:xfrm>
        </p:spPr>
        <p:txBody>
          <a:bodyPr>
            <a:normAutofit/>
          </a:bodyPr>
          <a:lstStyle/>
          <a:p>
            <a:r>
              <a:rPr lang="en-US" dirty="0"/>
              <a:t>Pulse Compression:</a:t>
            </a:r>
            <a:br>
              <a:rPr lang="en-US" dirty="0"/>
            </a:br>
            <a:r>
              <a:rPr lang="en-US" dirty="0"/>
              <a:t>	Chirp Signal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E8F634D-D0EF-E72F-0818-0D84A76CDF3A}"/>
                  </a:ext>
                </a:extLst>
              </p:cNvPr>
              <p:cNvSpPr>
                <a:spLocks noGrp="1"/>
              </p:cNvSpPr>
              <p:nvPr>
                <p:ph idx="1"/>
              </p:nvPr>
            </p:nvSpPr>
            <p:spPr/>
            <p:txBody>
              <a:bodyPr>
                <a:normAutofit/>
              </a:bodyPr>
              <a:lstStyle/>
              <a:p>
                <a:pPr>
                  <a:lnSpc>
                    <a:spcPct val="100000"/>
                  </a:lnSpc>
                </a:pPr>
                <a:r>
                  <a:rPr lang="en-US" dirty="0"/>
                  <a:t>Transmit signal is:</a:t>
                </a:r>
                <a:br>
                  <a:rPr lang="en-US" dirty="0"/>
                </a:br>
                <a14:m>
                  <m:oMath xmlns:m="http://schemas.openxmlformats.org/officeDocument/2006/math">
                    <m:r>
                      <m:rPr>
                        <m:sty m:val="p"/>
                      </m:rPr>
                      <a:rPr lang="en-US" b="0" i="0" smtClean="0">
                        <a:latin typeface="Cambria Math" panose="02040503050406030204" pitchFamily="18" charset="0"/>
                      </a:rPr>
                      <m:t>s</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smtClean="0">
                        <a:latin typeface="Cambria Math" panose="02040503050406030204" pitchFamily="18" charset="0"/>
                      </a:rPr>
                      <m:t>=</m:t>
                    </m:r>
                    <m:r>
                      <m:rPr>
                        <m:sty m:val="p"/>
                      </m:rPr>
                      <a:rPr lang="en-US" b="0" i="0" smtClean="0">
                        <a:latin typeface="Cambria Math" panose="02040503050406030204" pitchFamily="18" charset="0"/>
                      </a:rPr>
                      <m:t>rect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𝑡</m:t>
                            </m:r>
                          </m:num>
                          <m:den>
                            <m:r>
                              <a:rPr lang="en-US" b="0" i="1" smtClean="0">
                                <a:latin typeface="Cambria Math" panose="02040503050406030204" pitchFamily="18" charset="0"/>
                              </a:rPr>
                              <m:t>𝑇</m:t>
                            </m:r>
                          </m:den>
                        </m:f>
                      </m:e>
                    </m:d>
                    <m:r>
                      <m:rPr>
                        <m:sty m:val="p"/>
                      </m:rPr>
                      <a:rPr lang="en-US" b="0" i="0" smtClean="0">
                        <a:latin typeface="Cambria Math" panose="02040503050406030204" pitchFamily="18" charset="0"/>
                      </a:rPr>
                      <m:t>exp</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𝐾</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𝑡</m:t>
                            </m:r>
                          </m:e>
                          <m:sup>
                            <m:r>
                              <a:rPr lang="en-US" b="0" i="1" smtClean="0">
                                <a:latin typeface="Cambria Math" panose="02040503050406030204" pitchFamily="18" charset="0"/>
                                <a:ea typeface="Cambria Math" panose="02040503050406030204" pitchFamily="18" charset="0"/>
                              </a:rPr>
                              <m:t>2</m:t>
                            </m:r>
                          </m:sup>
                        </m:sSup>
                      </m:e>
                    </m:d>
                  </m:oMath>
                </a14:m>
                <a:r>
                  <a:rPr lang="en-US" dirty="0"/>
                  <a:t> where </a:t>
                </a:r>
                <a14:m>
                  <m:oMath xmlns:m="http://schemas.openxmlformats.org/officeDocument/2006/math">
                    <m:r>
                      <a:rPr lang="en-US" b="0" i="1" smtClean="0">
                        <a:latin typeface="Cambria Math" panose="02040503050406030204" pitchFamily="18" charset="0"/>
                      </a:rPr>
                      <m:t>𝐾</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𝐵</m:t>
                        </m:r>
                      </m:num>
                      <m:den>
                        <m:r>
                          <a:rPr lang="en-US" b="0" i="1" smtClean="0">
                            <a:latin typeface="Cambria Math" panose="02040503050406030204" pitchFamily="18" charset="0"/>
                          </a:rPr>
                          <m:t>𝑇</m:t>
                        </m:r>
                      </m:den>
                    </m:f>
                  </m:oMath>
                </a14:m>
                <a:r>
                  <a:rPr lang="en-US" dirty="0"/>
                  <a:t>, </a:t>
                </a:r>
                <a14:m>
                  <m:oMath xmlns:m="http://schemas.openxmlformats.org/officeDocument/2006/math">
                    <m:r>
                      <a:rPr lang="en-US" b="0" i="1" smtClean="0">
                        <a:latin typeface="Cambria Math" panose="02040503050406030204" pitchFamily="18" charset="0"/>
                      </a:rPr>
                      <m:t>𝐵</m:t>
                    </m:r>
                  </m:oMath>
                </a14:m>
                <a:r>
                  <a:rPr lang="en-US" dirty="0"/>
                  <a:t> is bandwidth and </a:t>
                </a:r>
                <a14:m>
                  <m:oMath xmlns:m="http://schemas.openxmlformats.org/officeDocument/2006/math">
                    <m:r>
                      <a:rPr lang="en-US" b="0" i="1" dirty="0" smtClean="0">
                        <a:latin typeface="Cambria Math" panose="02040503050406030204" pitchFamily="18" charset="0"/>
                      </a:rPr>
                      <m:t>𝑇</m:t>
                    </m:r>
                  </m:oMath>
                </a14:m>
                <a:r>
                  <a:rPr lang="en-US" dirty="0"/>
                  <a:t> is the pulse duration (dropping the “sub-pd” for today from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𝑇</m:t>
                        </m:r>
                      </m:e>
                      <m:sub>
                        <m:r>
                          <a:rPr lang="en-US" b="0" i="1" smtClean="0">
                            <a:latin typeface="Cambria Math" panose="02040503050406030204" pitchFamily="18" charset="0"/>
                          </a:rPr>
                          <m:t>𝑝𝑑</m:t>
                        </m:r>
                      </m:sub>
                    </m:sSub>
                  </m:oMath>
                </a14:m>
                <a:r>
                  <a:rPr lang="en-US" dirty="0"/>
                  <a:t>)</a:t>
                </a:r>
              </a:p>
              <a:p>
                <a:pPr>
                  <a:lnSpc>
                    <a:spcPct val="100000"/>
                  </a:lnSpc>
                </a:pPr>
                <a:r>
                  <a:rPr lang="en-US" dirty="0"/>
                  <a:t>Instantaneous phase is ?</a:t>
                </a:r>
              </a:p>
              <a:p>
                <a:pPr>
                  <a:lnSpc>
                    <a:spcPct val="100000"/>
                  </a:lnSpc>
                </a:pPr>
                <a:r>
                  <a:rPr lang="en-US"/>
                  <a:t>Instantaneous frequency </a:t>
                </a:r>
                <a:r>
                  <a:rPr lang="en-US" dirty="0"/>
                  <a:t>is ?</a:t>
                </a:r>
              </a:p>
            </p:txBody>
          </p:sp>
        </mc:Choice>
        <mc:Fallback xmlns="">
          <p:sp>
            <p:nvSpPr>
              <p:cNvPr id="3" name="Content Placeholder 2">
                <a:extLst>
                  <a:ext uri="{FF2B5EF4-FFF2-40B4-BE49-F238E27FC236}">
                    <a16:creationId xmlns:a16="http://schemas.microsoft.com/office/drawing/2014/main" id="{DE8F634D-D0EF-E72F-0818-0D84A76CDF3A}"/>
                  </a:ext>
                </a:extLst>
              </p:cNvPr>
              <p:cNvSpPr>
                <a:spLocks noGrp="1" noRot="1" noChangeAspect="1" noMove="1" noResize="1" noEditPoints="1" noAdjustHandles="1" noChangeArrowheads="1" noChangeShapeType="1" noTextEdit="1"/>
              </p:cNvSpPr>
              <p:nvPr>
                <p:ph idx="1"/>
              </p:nvPr>
            </p:nvSpPr>
            <p:spPr>
              <a:blipFill>
                <a:blip r:embed="rId2"/>
                <a:stretch>
                  <a:fillRect l="-1043" t="-1401"/>
                </a:stretch>
              </a:blipFill>
            </p:spPr>
            <p:txBody>
              <a:bodyPr/>
              <a:lstStyle/>
              <a:p>
                <a:r>
                  <a:rPr lang="en-US">
                    <a:noFill/>
                  </a:rPr>
                  <a:t> </a:t>
                </a:r>
              </a:p>
            </p:txBody>
          </p:sp>
        </mc:Fallback>
      </mc:AlternateContent>
    </p:spTree>
    <p:extLst>
      <p:ext uri="{BB962C8B-B14F-4D97-AF65-F5344CB8AC3E}">
        <p14:creationId xmlns:p14="http://schemas.microsoft.com/office/powerpoint/2010/main" val="1233176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485E7-ADA3-4CF5-83AA-725EC545B4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D4ED22-CBE1-3D22-681A-BD700B529E8D}"/>
              </a:ext>
            </a:extLst>
          </p:cNvPr>
          <p:cNvSpPr>
            <a:spLocks noGrp="1"/>
          </p:cNvSpPr>
          <p:nvPr>
            <p:ph type="title"/>
          </p:nvPr>
        </p:nvSpPr>
        <p:spPr>
          <a:xfrm>
            <a:off x="0" y="18255"/>
            <a:ext cx="11689976" cy="1325563"/>
          </a:xfrm>
        </p:spPr>
        <p:txBody>
          <a:bodyPr>
            <a:normAutofit/>
          </a:bodyPr>
          <a:lstStyle/>
          <a:p>
            <a:r>
              <a:rPr lang="en-US" dirty="0"/>
              <a:t>Pulse Compression:</a:t>
            </a:r>
            <a:br>
              <a:rPr lang="en-US" dirty="0"/>
            </a:br>
            <a:r>
              <a:rPr lang="en-US" dirty="0"/>
              <a:t>	Chirp Signal</a:t>
            </a:r>
          </a:p>
        </p:txBody>
      </p:sp>
      <p:sp>
        <p:nvSpPr>
          <p:cNvPr id="3" name="Content Placeholder 2">
            <a:extLst>
              <a:ext uri="{FF2B5EF4-FFF2-40B4-BE49-F238E27FC236}">
                <a16:creationId xmlns:a16="http://schemas.microsoft.com/office/drawing/2014/main" id="{A09E3910-B47F-7F10-B6D6-E595F9F480CA}"/>
              </a:ext>
            </a:extLst>
          </p:cNvPr>
          <p:cNvSpPr>
            <a:spLocks noGrp="1"/>
          </p:cNvSpPr>
          <p:nvPr>
            <p:ph idx="1"/>
          </p:nvPr>
        </p:nvSpPr>
        <p:spPr/>
        <p:txBody>
          <a:bodyPr>
            <a:normAutofit/>
          </a:bodyPr>
          <a:lstStyle/>
          <a:p>
            <a:pPr>
              <a:lnSpc>
                <a:spcPct val="100000"/>
              </a:lnSpc>
            </a:pPr>
            <a:r>
              <a:rPr lang="en-US" dirty="0"/>
              <a:t>What do the plots of phase and frequency look like?</a:t>
            </a:r>
          </a:p>
        </p:txBody>
      </p:sp>
    </p:spTree>
    <p:extLst>
      <p:ext uri="{BB962C8B-B14F-4D97-AF65-F5344CB8AC3E}">
        <p14:creationId xmlns:p14="http://schemas.microsoft.com/office/powerpoint/2010/main" val="4838007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CA006-9A65-F462-3CB8-89710E3555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C4409-8049-3A24-8734-59E5E8154D62}"/>
              </a:ext>
            </a:extLst>
          </p:cNvPr>
          <p:cNvSpPr>
            <a:spLocks noGrp="1"/>
          </p:cNvSpPr>
          <p:nvPr>
            <p:ph type="title"/>
          </p:nvPr>
        </p:nvSpPr>
        <p:spPr>
          <a:xfrm>
            <a:off x="0" y="18255"/>
            <a:ext cx="11689976" cy="1325563"/>
          </a:xfrm>
        </p:spPr>
        <p:txBody>
          <a:bodyPr>
            <a:normAutofit/>
          </a:bodyPr>
          <a:lstStyle/>
          <a:p>
            <a:r>
              <a:rPr lang="en-US" dirty="0"/>
              <a:t>Pulse Compression:</a:t>
            </a:r>
            <a:br>
              <a:rPr lang="en-US" dirty="0"/>
            </a:br>
            <a:r>
              <a:rPr lang="en-US" dirty="0"/>
              <a:t>	Cross-correlation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1422050-0D84-5796-5702-8A6ADED3F6DE}"/>
                  </a:ext>
                </a:extLst>
              </p:cNvPr>
              <p:cNvSpPr>
                <a:spLocks noGrp="1"/>
              </p:cNvSpPr>
              <p:nvPr>
                <p:ph idx="1"/>
              </p:nvPr>
            </p:nvSpPr>
            <p:spPr/>
            <p:txBody>
              <a:bodyPr>
                <a:normAutofit fontScale="85000" lnSpcReduction="10000"/>
              </a:bodyPr>
              <a:lstStyle/>
              <a:p>
                <a:pPr>
                  <a:lnSpc>
                    <a:spcPct val="100000"/>
                  </a:lnSpc>
                </a:pPr>
                <a:r>
                  <a:rPr lang="en-US" dirty="0"/>
                  <a:t>Transmit signal is:</a:t>
                </a:r>
                <a:br>
                  <a:rPr lang="en-US" dirty="0"/>
                </a:br>
                <a14:m>
                  <m:oMath xmlns:m="http://schemas.openxmlformats.org/officeDocument/2006/math">
                    <m:r>
                      <m:rPr>
                        <m:sty m:val="p"/>
                      </m:rPr>
                      <a:rPr lang="en-US" b="0" i="0" smtClean="0">
                        <a:latin typeface="Cambria Math" panose="02040503050406030204" pitchFamily="18" charset="0"/>
                      </a:rPr>
                      <m:t>s</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smtClean="0">
                        <a:latin typeface="Cambria Math" panose="02040503050406030204" pitchFamily="18" charset="0"/>
                      </a:rPr>
                      <m:t>=</m:t>
                    </m:r>
                    <m:r>
                      <a:rPr lang="en-US" b="0" i="1" smtClean="0">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𝑡</m:t>
                            </m:r>
                          </m:num>
                          <m:den>
                            <m:r>
                              <a:rPr lang="en-US" b="0" i="1" smtClean="0">
                                <a:latin typeface="Cambria Math" panose="02040503050406030204" pitchFamily="18" charset="0"/>
                              </a:rPr>
                              <m:t>𝑇</m:t>
                            </m:r>
                          </m:den>
                        </m:f>
                      </m:e>
                    </m:d>
                    <m:r>
                      <a:rPr lang="en-US" b="0" i="1" smtClean="0">
                        <a:latin typeface="Cambria Math" panose="02040503050406030204" pitchFamily="18" charset="0"/>
                      </a:rPr>
                      <m:t>𝑒𝑥𝑝</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𝐾</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𝑡</m:t>
                            </m:r>
                          </m:e>
                          <m:sup>
                            <m:r>
                              <a:rPr lang="en-US" b="0" i="1" smtClean="0">
                                <a:latin typeface="Cambria Math" panose="02040503050406030204" pitchFamily="18" charset="0"/>
                                <a:ea typeface="Cambria Math" panose="02040503050406030204" pitchFamily="18" charset="0"/>
                              </a:rPr>
                              <m:t>2</m:t>
                            </m:r>
                          </m:sup>
                        </m:sSup>
                      </m:e>
                    </m:d>
                  </m:oMath>
                </a14:m>
                <a:endParaRPr lang="en-US" dirty="0"/>
              </a:p>
              <a:p>
                <a:pPr>
                  <a:lnSpc>
                    <a:spcPct val="100000"/>
                  </a:lnSpc>
                </a:pPr>
                <a:r>
                  <a:rPr lang="en-US" dirty="0"/>
                  <a:t>Cross-correlation (</a:t>
                </a:r>
                <a:r>
                  <a:rPr lang="en-US" dirty="0" err="1"/>
                  <a:t>xcorr.m</a:t>
                </a:r>
                <a:r>
                  <a:rPr lang="en-US" dirty="0"/>
                  <a:t>) is:</a:t>
                </a:r>
              </a:p>
              <a:p>
                <a:pPr marL="0" indent="0">
                  <a:lnSpc>
                    <a:spcPct val="100000"/>
                  </a:lnSpc>
                  <a:buNone/>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𝑋𝐶</m:t>
                          </m:r>
                        </m:sub>
                      </m:sSub>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m:t>
                          </m:r>
                        </m:sub>
                        <m:sup>
                          <m:r>
                            <m:rPr>
                              <m:brk m:alnAt="23"/>
                            </m:rPr>
                            <a:rPr lang="en-US" i="1">
                              <a:latin typeface="Cambria Math" panose="02040503050406030204" pitchFamily="18" charset="0"/>
                              <a:ea typeface="Cambria Math" panose="02040503050406030204" pitchFamily="18" charset="0"/>
                            </a:rPr>
                            <m:t>∞</m:t>
                          </m:r>
                        </m:sup>
                        <m:e>
                          <m:r>
                            <a:rPr lang="en-US" b="0" i="1" smtClean="0">
                              <a:latin typeface="Cambria Math" panose="02040503050406030204" pitchFamily="18" charset="0"/>
                              <a:ea typeface="Cambria Math" panose="02040503050406030204" pitchFamily="18" charset="0"/>
                            </a:rPr>
                            <m:t>𝑠</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𝜏</m:t>
                              </m:r>
                            </m:e>
                          </m:d>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𝑠</m:t>
                              </m:r>
                            </m:e>
                            <m:sup>
                              <m:r>
                                <a:rPr lang="en-US" b="0" i="1" smtClean="0">
                                  <a:latin typeface="Cambria Math" panose="02040503050406030204" pitchFamily="18" charset="0"/>
                                  <a:ea typeface="Cambria Math" panose="02040503050406030204" pitchFamily="18" charset="0"/>
                                </a:rPr>
                                <m:t>∗</m:t>
                              </m:r>
                            </m:sup>
                          </m:sSup>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𝜏</m:t>
                          </m:r>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𝜏</m:t>
                          </m:r>
                        </m:e>
                      </m:nary>
                    </m:oMath>
                    <m:oMath>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sub>
                        <m:sup>
                          <m:r>
                            <m:rPr>
                              <m:brk m:alnAt="23"/>
                            </m:rPr>
                            <a:rPr lang="en-US" i="1">
                              <a:latin typeface="Cambria Math" panose="02040503050406030204" pitchFamily="18" charset="0"/>
                              <a:ea typeface="Cambria Math" panose="02040503050406030204" pitchFamily="18" charset="0"/>
                            </a:rPr>
                            <m:t>∞</m:t>
                          </m:r>
                        </m:sup>
                        <m:e>
                          <m:r>
                            <a:rPr lang="en-US" i="1">
                              <a:latin typeface="Cambria Math" panose="02040503050406030204" pitchFamily="18" charset="0"/>
                            </a:rPr>
                            <m:t>𝑟𝑒𝑐𝑡</m:t>
                          </m:r>
                          <m:d>
                            <m:dPr>
                              <m:ctrlPr>
                                <a:rPr lang="en-US" b="0" i="1" smtClean="0">
                                  <a:latin typeface="Cambria Math" panose="02040503050406030204" pitchFamily="18" charset="0"/>
                                  <a:ea typeface="Cambria Math" panose="02040503050406030204" pitchFamily="18" charset="0"/>
                                </a:rPr>
                              </m:ctrlPr>
                            </m:dPr>
                            <m:e>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𝜏</m:t>
                                  </m:r>
                                </m:num>
                                <m:den>
                                  <m:r>
                                    <a:rPr lang="en-US" i="1">
                                      <a:latin typeface="Cambria Math" panose="02040503050406030204" pitchFamily="18" charset="0"/>
                                    </a:rPr>
                                    <m:t>𝑇</m:t>
                                  </m:r>
                                </m:den>
                              </m:f>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smtClean="0">
                                      <a:latin typeface="Cambria Math" panose="02040503050406030204" pitchFamily="18" charset="0"/>
                                      <a:ea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𝜏</m:t>
                                  </m:r>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𝜏</m:t>
                                  </m:r>
                                </m:num>
                                <m:den>
                                  <m:r>
                                    <a:rPr lang="en-US" i="1">
                                      <a:latin typeface="Cambria Math" panose="02040503050406030204" pitchFamily="18" charset="0"/>
                                    </a:rPr>
                                    <m:t>𝑇</m:t>
                                  </m:r>
                                </m:den>
                              </m:f>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𝜏</m:t>
                                      </m:r>
                                    </m:e>
                                  </m:d>
                                </m:e>
                                <m:sup>
                                  <m:r>
                                    <a:rPr lang="en-US" i="1">
                                      <a:latin typeface="Cambria Math" panose="02040503050406030204" pitchFamily="18" charset="0"/>
                                      <a:ea typeface="Cambria Math" panose="02040503050406030204" pitchFamily="18" charset="0"/>
                                    </a:rPr>
                                    <m:t>2</m:t>
                                  </m:r>
                                </m:sup>
                              </m:sSup>
                            </m:e>
                          </m:d>
                          <m:r>
                            <a:rPr lang="en-US" b="0" i="1" smtClean="0">
                              <a:latin typeface="Cambria Math" panose="02040503050406030204" pitchFamily="18" charset="0"/>
                              <a:ea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𝜏</m:t>
                          </m:r>
                        </m:e>
                      </m:nary>
                    </m:oMath>
                  </m:oMathPara>
                </a14:m>
                <a:endParaRPr lang="en-US" dirty="0"/>
              </a:p>
              <a:p>
                <a:pPr marL="0" indent="0">
                  <a:lnSpc>
                    <a:spcPct val="100000"/>
                  </a:lnSpc>
                  <a:buNone/>
                </a:pPr>
                <a:endParaRPr lang="en-US" dirty="0"/>
              </a:p>
              <a:p>
                <a:pPr marL="0" indent="0">
                  <a:lnSpc>
                    <a:spcPct val="100000"/>
                  </a:lnSpc>
                  <a:buNone/>
                </a:pPr>
                <a14:m>
                  <m:oMathPara xmlns:m="http://schemas.openxmlformats.org/officeDocument/2006/math">
                    <m:oMath>
                      <m:r>
                        <a:rPr lang="en-US" b="0" i="1" smtClean="0">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m:t>
                          </m:r>
                        </m:sub>
                        <m:sup>
                          <m:r>
                            <m:rPr>
                              <m:brk m:alnAt="23"/>
                            </m:rPr>
                            <a:rPr lang="en-US" i="1">
                              <a:latin typeface="Cambria Math" panose="02040503050406030204" pitchFamily="18" charset="0"/>
                              <a:ea typeface="Cambria Math" panose="02040503050406030204" pitchFamily="18" charset="0"/>
                            </a:rPr>
                            <m:t>∞</m:t>
                          </m:r>
                        </m:sup>
                        <m:e>
                          <m:r>
                            <a:rPr lang="en-US" i="1">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𝜏</m:t>
                                  </m:r>
                                </m:num>
                                <m:den>
                                  <m:r>
                                    <a:rPr lang="en-US" i="1">
                                      <a:latin typeface="Cambria Math" panose="02040503050406030204" pitchFamily="18" charset="0"/>
                                    </a:rPr>
                                    <m:t>𝑇</m:t>
                                  </m:r>
                                </m:den>
                              </m:f>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𝜏</m:t>
                                  </m:r>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𝜏</m:t>
                                  </m:r>
                                </m:num>
                                <m:den>
                                  <m:r>
                                    <a:rPr lang="en-US" i="1">
                                      <a:latin typeface="Cambria Math" panose="02040503050406030204" pitchFamily="18" charset="0"/>
                                    </a:rPr>
                                    <m:t>𝑇</m:t>
                                  </m:r>
                                </m:den>
                              </m:f>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𝜏</m:t>
                                      </m:r>
                                    </m:e>
                                  </m:d>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𝜏</m:t>
                          </m:r>
                        </m:e>
                      </m:nary>
                    </m:oMath>
                  </m:oMathPara>
                </a14:m>
                <a:endParaRPr lang="en-US" dirty="0"/>
              </a:p>
            </p:txBody>
          </p:sp>
        </mc:Choice>
        <mc:Fallback xmlns="">
          <p:sp>
            <p:nvSpPr>
              <p:cNvPr id="3" name="Content Placeholder 2">
                <a:extLst>
                  <a:ext uri="{FF2B5EF4-FFF2-40B4-BE49-F238E27FC236}">
                    <a16:creationId xmlns:a16="http://schemas.microsoft.com/office/drawing/2014/main" id="{91422050-0D84-5796-5702-8A6ADED3F6DE}"/>
                  </a:ext>
                </a:extLst>
              </p:cNvPr>
              <p:cNvSpPr>
                <a:spLocks noGrp="1" noRot="1" noChangeAspect="1" noMove="1" noResize="1" noEditPoints="1" noAdjustHandles="1" noChangeArrowheads="1" noChangeShapeType="1" noTextEdit="1"/>
              </p:cNvSpPr>
              <p:nvPr>
                <p:ph idx="1"/>
              </p:nvPr>
            </p:nvSpPr>
            <p:spPr>
              <a:blipFill>
                <a:blip r:embed="rId2"/>
                <a:stretch>
                  <a:fillRect l="-812" t="-1821"/>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FEAE1496-B544-5B6F-BBB3-C312B614042E}"/>
              </a:ext>
            </a:extLst>
          </p:cNvPr>
          <p:cNvSpPr txBox="1"/>
          <p:nvPr/>
        </p:nvSpPr>
        <p:spPr>
          <a:xfrm>
            <a:off x="3297532" y="4816048"/>
            <a:ext cx="2117558" cy="369332"/>
          </a:xfrm>
          <a:prstGeom prst="rect">
            <a:avLst/>
          </a:prstGeom>
          <a:noFill/>
        </p:spPr>
        <p:txBody>
          <a:bodyPr wrap="square" rtlCol="0">
            <a:spAutoFit/>
          </a:bodyPr>
          <a:lstStyle/>
          <a:p>
            <a:r>
              <a:rPr lang="en-US" dirty="0"/>
              <a:t>Transmit Signal</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E272BE7-C7DB-18B0-2E9D-4A5CFF5FA9BA}"/>
                  </a:ext>
                </a:extLst>
              </p:cNvPr>
              <p:cNvSpPr txBox="1"/>
              <p:nvPr/>
            </p:nvSpPr>
            <p:spPr>
              <a:xfrm>
                <a:off x="6415820" y="4824122"/>
                <a:ext cx="3301921" cy="369332"/>
              </a:xfrm>
              <a:prstGeom prst="rect">
                <a:avLst/>
              </a:prstGeom>
              <a:noFill/>
            </p:spPr>
            <p:txBody>
              <a:bodyPr wrap="square" rtlCol="0">
                <a:spAutoFit/>
              </a:bodyPr>
              <a:lstStyle/>
              <a:p>
                <a:r>
                  <a:rPr lang="en-US" dirty="0"/>
                  <a:t>Delayed by </a:t>
                </a:r>
                <a14:m>
                  <m:oMath xmlns:m="http://schemas.openxmlformats.org/officeDocument/2006/math">
                    <m:r>
                      <a:rPr lang="en-US" b="0" i="1" smtClean="0">
                        <a:latin typeface="Cambria Math" panose="02040503050406030204" pitchFamily="18" charset="0"/>
                      </a:rPr>
                      <m:t>𝑡</m:t>
                    </m:r>
                  </m:oMath>
                </a14:m>
                <a:r>
                  <a:rPr lang="en-US" dirty="0"/>
                  <a:t> Correlation Signal</a:t>
                </a:r>
              </a:p>
            </p:txBody>
          </p:sp>
        </mc:Choice>
        <mc:Fallback xmlns="">
          <p:sp>
            <p:nvSpPr>
              <p:cNvPr id="5" name="TextBox 4">
                <a:extLst>
                  <a:ext uri="{FF2B5EF4-FFF2-40B4-BE49-F238E27FC236}">
                    <a16:creationId xmlns:a16="http://schemas.microsoft.com/office/drawing/2014/main" id="{7E272BE7-C7DB-18B0-2E9D-4A5CFF5FA9BA}"/>
                  </a:ext>
                </a:extLst>
              </p:cNvPr>
              <p:cNvSpPr txBox="1">
                <a:spLocks noRot="1" noChangeAspect="1" noMove="1" noResize="1" noEditPoints="1" noAdjustHandles="1" noChangeArrowheads="1" noChangeShapeType="1" noTextEdit="1"/>
              </p:cNvSpPr>
              <p:nvPr/>
            </p:nvSpPr>
            <p:spPr>
              <a:xfrm>
                <a:off x="6415820" y="4824122"/>
                <a:ext cx="3301921" cy="369332"/>
              </a:xfrm>
              <a:prstGeom prst="rect">
                <a:avLst/>
              </a:prstGeom>
              <a:blipFill>
                <a:blip r:embed="rId3"/>
                <a:stretch>
                  <a:fillRect l="-1476" t="-6557" b="-26230"/>
                </a:stretch>
              </a:blipFill>
            </p:spPr>
            <p:txBody>
              <a:bodyPr/>
              <a:lstStyle/>
              <a:p>
                <a:r>
                  <a:rPr lang="en-US">
                    <a:noFill/>
                  </a:rPr>
                  <a:t> </a:t>
                </a:r>
              </a:p>
            </p:txBody>
          </p:sp>
        </mc:Fallback>
      </mc:AlternateContent>
    </p:spTree>
    <p:extLst>
      <p:ext uri="{BB962C8B-B14F-4D97-AF65-F5344CB8AC3E}">
        <p14:creationId xmlns:p14="http://schemas.microsoft.com/office/powerpoint/2010/main" val="3702540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2206D03-B170-2860-1F7F-6ADD32629CB2}"/>
              </a:ext>
            </a:extLst>
          </p:cNvPr>
          <p:cNvSpPr txBox="1">
            <a:spLocks/>
          </p:cNvSpPr>
          <p:nvPr/>
        </p:nvSpPr>
        <p:spPr>
          <a:xfrm>
            <a:off x="0" y="18255"/>
            <a:ext cx="11689976"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Pulse Compression:</a:t>
            </a:r>
            <a:br>
              <a:rPr lang="en-US" dirty="0"/>
            </a:br>
            <a:r>
              <a:rPr lang="en-US" dirty="0"/>
              <a:t>	Cross-correlation</a:t>
            </a:r>
          </a:p>
        </p:txBody>
      </p:sp>
      <p:pic>
        <p:nvPicPr>
          <p:cNvPr id="13" name="chirp_autocorr">
            <a:hlinkClick r:id="" action="ppaction://media"/>
            <a:extLst>
              <a:ext uri="{FF2B5EF4-FFF2-40B4-BE49-F238E27FC236}">
                <a16:creationId xmlns:a16="http://schemas.microsoft.com/office/drawing/2014/main" id="{00777575-4A09-7665-48B1-C08090BE8C8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715187" y="142240"/>
            <a:ext cx="6142933" cy="6268720"/>
          </a:xfrm>
        </p:spPr>
      </p:pic>
      <p:sp>
        <p:nvSpPr>
          <p:cNvPr id="3" name="Title 1">
            <a:extLst>
              <a:ext uri="{FF2B5EF4-FFF2-40B4-BE49-F238E27FC236}">
                <a16:creationId xmlns:a16="http://schemas.microsoft.com/office/drawing/2014/main" id="{A31B20BB-2709-E547-3FD6-A385AC69AF8E}"/>
              </a:ext>
            </a:extLst>
          </p:cNvPr>
          <p:cNvSpPr txBox="1">
            <a:spLocks/>
          </p:cNvSpPr>
          <p:nvPr/>
        </p:nvSpPr>
        <p:spPr>
          <a:xfrm>
            <a:off x="5338484" y="121019"/>
            <a:ext cx="2510118" cy="45808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Transmit Signal</a:t>
            </a:r>
          </a:p>
        </p:txBody>
      </p:sp>
      <p:sp>
        <p:nvSpPr>
          <p:cNvPr id="4" name="Title 1">
            <a:extLst>
              <a:ext uri="{FF2B5EF4-FFF2-40B4-BE49-F238E27FC236}">
                <a16:creationId xmlns:a16="http://schemas.microsoft.com/office/drawing/2014/main" id="{53871139-D65A-EFFC-40EB-34302848DCA4}"/>
              </a:ext>
            </a:extLst>
          </p:cNvPr>
          <p:cNvSpPr txBox="1">
            <a:spLocks/>
          </p:cNvSpPr>
          <p:nvPr/>
        </p:nvSpPr>
        <p:spPr>
          <a:xfrm>
            <a:off x="3702425" y="1854804"/>
            <a:ext cx="2510118" cy="45808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Delayed Signal</a:t>
            </a:r>
          </a:p>
        </p:txBody>
      </p:sp>
      <p:sp>
        <p:nvSpPr>
          <p:cNvPr id="5" name="Title 1">
            <a:extLst>
              <a:ext uri="{FF2B5EF4-FFF2-40B4-BE49-F238E27FC236}">
                <a16:creationId xmlns:a16="http://schemas.microsoft.com/office/drawing/2014/main" id="{F9766D09-3C0F-BBFE-4B0B-DEB1811F2FB4}"/>
              </a:ext>
            </a:extLst>
          </p:cNvPr>
          <p:cNvSpPr txBox="1">
            <a:spLocks/>
          </p:cNvSpPr>
          <p:nvPr/>
        </p:nvSpPr>
        <p:spPr>
          <a:xfrm>
            <a:off x="3684495" y="2926090"/>
            <a:ext cx="2510118" cy="458088"/>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Cross correlation</a:t>
            </a:r>
          </a:p>
        </p:txBody>
      </p:sp>
      <p:sp>
        <p:nvSpPr>
          <p:cNvPr id="6" name="Title 1">
            <a:extLst>
              <a:ext uri="{FF2B5EF4-FFF2-40B4-BE49-F238E27FC236}">
                <a16:creationId xmlns:a16="http://schemas.microsoft.com/office/drawing/2014/main" id="{EB565E5C-212F-59E0-A005-F913D16A562E}"/>
              </a:ext>
            </a:extLst>
          </p:cNvPr>
          <p:cNvSpPr txBox="1">
            <a:spLocks/>
          </p:cNvSpPr>
          <p:nvPr/>
        </p:nvSpPr>
        <p:spPr>
          <a:xfrm>
            <a:off x="3585882" y="4046678"/>
            <a:ext cx="2510118" cy="458088"/>
          </a:xfrm>
          <a:prstGeom prst="rect">
            <a:avLst/>
          </a:prstGeom>
        </p:spPr>
        <p:txBody>
          <a:bodyPr vert="horz" lIns="91440" tIns="45720" rIns="91440" bIns="45720" rtlCol="0" anchor="ctr">
            <a:normAutofit fontScale="5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Integrand</a:t>
            </a:r>
          </a:p>
          <a:p>
            <a:r>
              <a:rPr lang="en-US" sz="2800" dirty="0"/>
              <a:t>(Transmit * Delayed Signals)</a:t>
            </a:r>
          </a:p>
        </p:txBody>
      </p:sp>
      <p:sp>
        <p:nvSpPr>
          <p:cNvPr id="8" name="Title 1">
            <a:extLst>
              <a:ext uri="{FF2B5EF4-FFF2-40B4-BE49-F238E27FC236}">
                <a16:creationId xmlns:a16="http://schemas.microsoft.com/office/drawing/2014/main" id="{2A1AEFCA-7D1A-A125-2BC7-6B2A201D1091}"/>
              </a:ext>
            </a:extLst>
          </p:cNvPr>
          <p:cNvSpPr txBox="1">
            <a:spLocks/>
          </p:cNvSpPr>
          <p:nvPr/>
        </p:nvSpPr>
        <p:spPr>
          <a:xfrm>
            <a:off x="3585882" y="5118851"/>
            <a:ext cx="2510118" cy="458088"/>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Phase of the integrand</a:t>
            </a:r>
          </a:p>
        </p:txBody>
      </p:sp>
      <p:cxnSp>
        <p:nvCxnSpPr>
          <p:cNvPr id="10" name="Straight Arrow Connector 9">
            <a:extLst>
              <a:ext uri="{FF2B5EF4-FFF2-40B4-BE49-F238E27FC236}">
                <a16:creationId xmlns:a16="http://schemas.microsoft.com/office/drawing/2014/main" id="{D84D0D01-45F7-3C3B-411F-A51614B578C5}"/>
              </a:ext>
            </a:extLst>
          </p:cNvPr>
          <p:cNvCxnSpPr/>
          <p:nvPr/>
        </p:nvCxnSpPr>
        <p:spPr>
          <a:xfrm>
            <a:off x="4213413" y="3384178"/>
            <a:ext cx="1981200"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03980995-2D02-C5D6-7FE5-3ABCADA5F33C}"/>
              </a:ext>
            </a:extLst>
          </p:cNvPr>
          <p:cNvCxnSpPr/>
          <p:nvPr/>
        </p:nvCxnSpPr>
        <p:spPr>
          <a:xfrm>
            <a:off x="4347884" y="2312892"/>
            <a:ext cx="1981200"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9E851CBD-BBCD-E0D8-44E7-27CD7569A072}"/>
              </a:ext>
            </a:extLst>
          </p:cNvPr>
          <p:cNvCxnSpPr/>
          <p:nvPr/>
        </p:nvCxnSpPr>
        <p:spPr>
          <a:xfrm>
            <a:off x="4347884" y="4504766"/>
            <a:ext cx="1981200"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9AFDC612-B4FF-BE7D-62FF-7B52F10AD187}"/>
              </a:ext>
            </a:extLst>
          </p:cNvPr>
          <p:cNvCxnSpPr/>
          <p:nvPr/>
        </p:nvCxnSpPr>
        <p:spPr>
          <a:xfrm>
            <a:off x="4235824" y="5536599"/>
            <a:ext cx="1981200" cy="0"/>
          </a:xfrm>
          <a:prstGeom prst="straightConnector1">
            <a:avLst/>
          </a:prstGeom>
          <a:ln w="76200">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7486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033"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5E982-1E29-D56D-E8C5-74E8C8BB63CD}"/>
              </a:ext>
            </a:extLst>
          </p:cNvPr>
          <p:cNvSpPr>
            <a:spLocks noGrp="1"/>
          </p:cNvSpPr>
          <p:nvPr>
            <p:ph type="title"/>
          </p:nvPr>
        </p:nvSpPr>
        <p:spPr/>
        <p:txBody>
          <a:bodyPr/>
          <a:lstStyle/>
          <a:p>
            <a:r>
              <a:rPr lang="en-US" dirty="0"/>
              <a:t>Pulse Compression: Matched Filtering</a:t>
            </a:r>
          </a:p>
        </p:txBody>
      </p:sp>
      <p:sp>
        <p:nvSpPr>
          <p:cNvPr id="3" name="Content Placeholder 2">
            <a:extLst>
              <a:ext uri="{FF2B5EF4-FFF2-40B4-BE49-F238E27FC236}">
                <a16:creationId xmlns:a16="http://schemas.microsoft.com/office/drawing/2014/main" id="{9732B73F-A8F9-6862-9146-D64F32264232}"/>
              </a:ext>
            </a:extLst>
          </p:cNvPr>
          <p:cNvSpPr>
            <a:spLocks noGrp="1"/>
          </p:cNvSpPr>
          <p:nvPr>
            <p:ph idx="1"/>
          </p:nvPr>
        </p:nvSpPr>
        <p:spPr/>
        <p:txBody>
          <a:bodyPr/>
          <a:lstStyle/>
          <a:p>
            <a:r>
              <a:rPr lang="en-US" dirty="0"/>
              <a:t>What is the matched filter in the frequency domain?</a:t>
            </a:r>
          </a:p>
          <a:p>
            <a:pPr lvl="1"/>
            <a:r>
              <a:rPr lang="en-US" dirty="0">
                <a:solidFill>
                  <a:srgbClr val="FF0000"/>
                </a:solidFill>
              </a:rPr>
              <a:t>The conjugate of the transmit signal’s Fourier transform</a:t>
            </a:r>
          </a:p>
        </p:txBody>
      </p:sp>
    </p:spTree>
    <p:extLst>
      <p:ext uri="{BB962C8B-B14F-4D97-AF65-F5344CB8AC3E}">
        <p14:creationId xmlns:p14="http://schemas.microsoft.com/office/powerpoint/2010/main" val="1641174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55"/>
            <a:ext cx="11689976" cy="1325563"/>
          </a:xfrm>
        </p:spPr>
        <p:txBody>
          <a:bodyPr>
            <a:normAutofit fontScale="90000"/>
          </a:bodyPr>
          <a:lstStyle/>
          <a:p>
            <a:r>
              <a:rPr lang="en-US" dirty="0"/>
              <a:t>Pulse Compression:</a:t>
            </a:r>
            <a:br>
              <a:rPr lang="en-US" dirty="0"/>
            </a:br>
            <a:r>
              <a:rPr lang="en-US" dirty="0"/>
              <a:t>	Derive response for boxcar (</a:t>
            </a:r>
            <a:r>
              <a:rPr lang="en-US" dirty="0" err="1"/>
              <a:t>rect</a:t>
            </a:r>
            <a:r>
              <a:rPr lang="en-US" dirty="0"/>
              <a:t>) weighted chirp</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25506" y="1825625"/>
                <a:ext cx="11914094" cy="4351338"/>
              </a:xfrm>
            </p:spPr>
            <p:txBody>
              <a:bodyPr>
                <a:normAutofit lnSpcReduction="10000"/>
              </a:bodyPr>
              <a:lstStyle/>
              <a:p>
                <a:pPr>
                  <a:lnSpc>
                    <a:spcPct val="100000"/>
                  </a:lnSpc>
                </a:pPr>
                <a:r>
                  <a:rPr lang="en-US" dirty="0"/>
                  <a:t>Transmit signal is:</a:t>
                </a:r>
                <a:br>
                  <a:rPr lang="en-US" dirty="0"/>
                </a:br>
                <a14:m>
                  <m:oMath xmlns:m="http://schemas.openxmlformats.org/officeDocument/2006/math">
                    <m:r>
                      <m:rPr>
                        <m:sty m:val="p"/>
                      </m:rPr>
                      <a:rPr lang="en-US" b="0" i="0" smtClean="0">
                        <a:latin typeface="Cambria Math" panose="02040503050406030204" pitchFamily="18" charset="0"/>
                      </a:rPr>
                      <m:t>s</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i="1" smtClean="0">
                        <a:latin typeface="Cambria Math" panose="02040503050406030204" pitchFamily="18" charset="0"/>
                      </a:rPr>
                      <m:t>=</m:t>
                    </m:r>
                    <m:r>
                      <a:rPr lang="en-US" b="0" i="1" smtClean="0">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𝑡</m:t>
                            </m:r>
                          </m:num>
                          <m:den>
                            <m:r>
                              <a:rPr lang="en-US" b="0" i="1" smtClean="0">
                                <a:latin typeface="Cambria Math" panose="02040503050406030204" pitchFamily="18" charset="0"/>
                              </a:rPr>
                              <m:t>𝑇</m:t>
                            </m:r>
                          </m:den>
                        </m:f>
                      </m:e>
                    </m:d>
                    <m:r>
                      <a:rPr lang="en-US" b="0" i="1" smtClean="0">
                        <a:latin typeface="Cambria Math" panose="02040503050406030204" pitchFamily="18" charset="0"/>
                      </a:rPr>
                      <m:t>𝑒𝑥𝑝</m:t>
                    </m:r>
                    <m:d>
                      <m:dPr>
                        <m:ctrlPr>
                          <a:rPr lang="en-US" b="0" i="1" smtClean="0">
                            <a:latin typeface="Cambria Math" panose="02040503050406030204" pitchFamily="18" charset="0"/>
                          </a:rPr>
                        </m:ctrlPr>
                      </m:dPr>
                      <m:e>
                        <m:r>
                          <a:rPr lang="en-US" b="0" i="1" smtClean="0">
                            <a:latin typeface="Cambria Math" panose="02040503050406030204" pitchFamily="18" charset="0"/>
                          </a:rPr>
                          <m:t>𝑗</m:t>
                        </m:r>
                        <m:r>
                          <a:rPr lang="en-US" b="0" i="1" smtClean="0">
                            <a:latin typeface="Cambria Math" panose="02040503050406030204" pitchFamily="18" charset="0"/>
                            <a:ea typeface="Cambria Math" panose="02040503050406030204" pitchFamily="18" charset="0"/>
                          </a:rPr>
                          <m:t>𝜋</m:t>
                        </m:r>
                        <m:r>
                          <a:rPr lang="en-US" b="0" i="1" smtClean="0">
                            <a:latin typeface="Cambria Math" panose="02040503050406030204" pitchFamily="18" charset="0"/>
                            <a:ea typeface="Cambria Math" panose="02040503050406030204" pitchFamily="18" charset="0"/>
                          </a:rPr>
                          <m:t>𝐾</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𝑡</m:t>
                            </m:r>
                          </m:e>
                          <m:sup>
                            <m:r>
                              <a:rPr lang="en-US" b="0" i="1" smtClean="0">
                                <a:latin typeface="Cambria Math" panose="02040503050406030204" pitchFamily="18" charset="0"/>
                                <a:ea typeface="Cambria Math" panose="02040503050406030204" pitchFamily="18" charset="0"/>
                              </a:rPr>
                              <m:t>2</m:t>
                            </m:r>
                          </m:sup>
                        </m:sSup>
                      </m:e>
                    </m:d>
                  </m:oMath>
                </a14:m>
                <a:endParaRPr lang="en-US" dirty="0"/>
              </a:p>
              <a:p>
                <a:pPr>
                  <a:lnSpc>
                    <a:spcPct val="100000"/>
                  </a:lnSpc>
                </a:pPr>
                <a:r>
                  <a:rPr lang="en-US" dirty="0"/>
                  <a:t>The matched filter impulse response (</a:t>
                </a:r>
                <a:r>
                  <a:rPr lang="en-US" b="1" dirty="0"/>
                  <a:t>conjugation in frequency domain</a:t>
                </a:r>
                <a:r>
                  <a:rPr lang="en-US" dirty="0"/>
                  <a:t>) is the transmit signal </a:t>
                </a:r>
                <a:r>
                  <a:rPr lang="en-US" b="1" dirty="0"/>
                  <a:t>time reversed and conjugated in the time-domain</a:t>
                </a:r>
                <a:r>
                  <a:rPr lang="en-US" dirty="0"/>
                  <a:t>:</a:t>
                </a:r>
                <a:br>
                  <a:rPr lang="en-US" dirty="0"/>
                </a:br>
                <a14:m>
                  <m:oMath xmlns:m="http://schemas.openxmlformats.org/officeDocument/2006/math">
                    <m:r>
                      <m:rPr>
                        <m:sty m:val="p"/>
                      </m:rPr>
                      <a:rPr lang="en-US" smtClean="0">
                        <a:latin typeface="Cambria Math" panose="02040503050406030204" pitchFamily="18" charset="0"/>
                      </a:rPr>
                      <m:t>h</m:t>
                    </m:r>
                    <m:d>
                      <m:dPr>
                        <m:ctrlPr>
                          <a:rPr lang="en-US" i="1">
                            <a:latin typeface="Cambria Math" panose="02040503050406030204" pitchFamily="18" charset="0"/>
                          </a:rPr>
                        </m:ctrlPr>
                      </m:dPr>
                      <m:e>
                        <m:r>
                          <a:rPr lang="en-US" i="1">
                            <a:latin typeface="Cambria Math" panose="02040503050406030204" pitchFamily="18" charset="0"/>
                          </a:rPr>
                          <m:t>𝑡</m:t>
                        </m:r>
                      </m:e>
                    </m:d>
                    <m:r>
                      <a:rPr lang="en-US" i="1">
                        <a:latin typeface="Cambria Math" panose="02040503050406030204" pitchFamily="18" charset="0"/>
                      </a:rPr>
                      <m:t>=</m:t>
                    </m:r>
                    <m:r>
                      <a:rPr lang="en-US" i="1">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i="1">
                                <a:latin typeface="Cambria Math" panose="02040503050406030204" pitchFamily="18" charset="0"/>
                              </a:rPr>
                              <m:t>𝑡</m:t>
                            </m:r>
                          </m:num>
                          <m:den>
                            <m:r>
                              <a:rPr lang="en-US" i="1">
                                <a:latin typeface="Cambria Math" panose="02040503050406030204" pitchFamily="18" charset="0"/>
                              </a:rPr>
                              <m:t>𝑇</m:t>
                            </m:r>
                          </m:den>
                        </m:f>
                      </m:e>
                    </m:d>
                    <m:r>
                      <a:rPr lang="en-US" i="1">
                        <a:latin typeface="Cambria Math" panose="02040503050406030204" pitchFamily="18" charset="0"/>
                      </a:rPr>
                      <m:t>𝑒𝑥𝑝</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𝑡</m:t>
                            </m:r>
                          </m:e>
                          <m:sup>
                            <m:r>
                              <a:rPr lang="en-US" i="1">
                                <a:latin typeface="Cambria Math" panose="02040503050406030204" pitchFamily="18" charset="0"/>
                                <a:ea typeface="Cambria Math" panose="02040503050406030204" pitchFamily="18" charset="0"/>
                              </a:rPr>
                              <m:t>2</m:t>
                            </m:r>
                          </m:sup>
                        </m:sSup>
                      </m:e>
                    </m:d>
                  </m:oMath>
                </a14:m>
                <a:endParaRPr lang="en-US" dirty="0"/>
              </a:p>
              <a:p>
                <a:pPr>
                  <a:lnSpc>
                    <a:spcPct val="100000"/>
                  </a:lnSpc>
                </a:pPr>
                <a:r>
                  <a:rPr lang="en-US" dirty="0"/>
                  <a:t>Convolution is then:</a:t>
                </a:r>
                <a:br>
                  <a:rPr lang="en-US" dirty="0"/>
                </a:b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s</m:t>
                        </m:r>
                      </m:e>
                      <m:sub>
                        <m:r>
                          <m:rPr>
                            <m:sty m:val="p"/>
                          </m:rPr>
                          <a:rPr lang="en-US" b="0" i="0" smtClean="0">
                            <a:latin typeface="Cambria Math" panose="02040503050406030204" pitchFamily="18" charset="0"/>
                          </a:rPr>
                          <m:t>MF</m:t>
                        </m:r>
                      </m:sub>
                    </m:sSub>
                    <m:d>
                      <m:dPr>
                        <m:ctrlPr>
                          <a:rPr lang="en-US" b="0" i="0" smtClean="0">
                            <a:latin typeface="Cambria Math" panose="02040503050406030204" pitchFamily="18" charset="0"/>
                          </a:rPr>
                        </m:ctrlPr>
                      </m:dPr>
                      <m:e>
                        <m:r>
                          <m:rPr>
                            <m:sty m:val="p"/>
                          </m:rPr>
                          <a:rPr lang="en-US" b="0" i="0" smtClean="0">
                            <a:latin typeface="Cambria Math" panose="02040503050406030204" pitchFamily="18" charset="0"/>
                          </a:rPr>
                          <m:t>t</m:t>
                        </m:r>
                      </m:e>
                    </m:d>
                    <m:r>
                      <a:rPr lang="en-US" b="0" i="1" smtClean="0">
                        <a:latin typeface="Cambria Math" panose="02040503050406030204" pitchFamily="18" charset="0"/>
                      </a:rPr>
                      <m:t>=</m:t>
                    </m:r>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sub>
                      <m:sup>
                        <m:r>
                          <m:rPr>
                            <m:brk m:alnAt="23"/>
                          </m:rPr>
                          <a:rPr lang="en-US" i="1">
                            <a:latin typeface="Cambria Math" panose="02040503050406030204" pitchFamily="18" charset="0"/>
                            <a:ea typeface="Cambria Math" panose="02040503050406030204" pitchFamily="18" charset="0"/>
                          </a:rPr>
                          <m:t>∞</m:t>
                        </m:r>
                      </m:sup>
                      <m:e>
                        <m:r>
                          <a:rPr lang="en-US" i="1">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𝜏</m:t>
                                </m:r>
                              </m:num>
                              <m:den>
                                <m:r>
                                  <a:rPr lang="en-US" i="1">
                                    <a:latin typeface="Cambria Math" panose="02040503050406030204" pitchFamily="18" charset="0"/>
                                  </a:rPr>
                                  <m:t>𝑇</m:t>
                                </m:r>
                              </m:den>
                            </m:f>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smtClean="0">
                                    <a:latin typeface="Cambria Math" panose="02040503050406030204" pitchFamily="18" charset="0"/>
                                    <a:ea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𝜏</m:t>
                                </m:r>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𝜏</m:t>
                                </m:r>
                              </m:num>
                              <m:den>
                                <m:r>
                                  <a:rPr lang="en-US" i="1">
                                    <a:latin typeface="Cambria Math" panose="02040503050406030204" pitchFamily="18" charset="0"/>
                                  </a:rPr>
                                  <m:t>𝑇</m:t>
                                </m:r>
                              </m:den>
                            </m:f>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𝜏</m:t>
                                    </m:r>
                                  </m:e>
                                </m:d>
                              </m:e>
                              <m:sup>
                                <m:r>
                                  <a:rPr lang="en-US" i="1">
                                    <a:latin typeface="Cambria Math" panose="02040503050406030204" pitchFamily="18" charset="0"/>
                                    <a:ea typeface="Cambria Math" panose="02040503050406030204" pitchFamily="18" charset="0"/>
                                  </a:rPr>
                                  <m:t>2</m:t>
                                </m:r>
                              </m:sup>
                            </m:sSup>
                          </m:e>
                        </m:d>
                        <m:r>
                          <a:rPr lang="en-US" b="0" i="1" smtClean="0">
                            <a:latin typeface="Cambria Math" panose="02040503050406030204" pitchFamily="18" charset="0"/>
                            <a:ea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𝜏</m:t>
                        </m:r>
                      </m:e>
                    </m:nary>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25506" y="1825625"/>
                <a:ext cx="11914094" cy="4351338"/>
              </a:xfrm>
              <a:blipFill>
                <a:blip r:embed="rId2"/>
                <a:stretch>
                  <a:fillRect l="-921" t="-2381" r="-1535"/>
                </a:stretch>
              </a:blipFill>
            </p:spPr>
            <p:txBody>
              <a:bodyPr/>
              <a:lstStyle/>
              <a:p>
                <a:r>
                  <a:rPr lang="en-US">
                    <a:noFill/>
                  </a:rPr>
                  <a:t> </a:t>
                </a:r>
              </a:p>
            </p:txBody>
          </p:sp>
        </mc:Fallback>
      </mc:AlternateContent>
      <p:sp>
        <p:nvSpPr>
          <p:cNvPr id="4" name="TextBox 3"/>
          <p:cNvSpPr txBox="1"/>
          <p:nvPr/>
        </p:nvSpPr>
        <p:spPr>
          <a:xfrm>
            <a:off x="2569945" y="6025415"/>
            <a:ext cx="2117558" cy="369332"/>
          </a:xfrm>
          <a:prstGeom prst="rect">
            <a:avLst/>
          </a:prstGeom>
          <a:noFill/>
        </p:spPr>
        <p:txBody>
          <a:bodyPr wrap="square" rtlCol="0">
            <a:spAutoFit/>
          </a:bodyPr>
          <a:lstStyle/>
          <a:p>
            <a:r>
              <a:rPr lang="en-US" dirty="0"/>
              <a:t>Matched Filter</a:t>
            </a:r>
          </a:p>
        </p:txBody>
      </p:sp>
      <p:sp>
        <p:nvSpPr>
          <p:cNvPr id="5" name="TextBox 4"/>
          <p:cNvSpPr txBox="1"/>
          <p:nvPr/>
        </p:nvSpPr>
        <p:spPr>
          <a:xfrm>
            <a:off x="6766560" y="6092792"/>
            <a:ext cx="4923416" cy="369332"/>
          </a:xfrm>
          <a:prstGeom prst="rect">
            <a:avLst/>
          </a:prstGeom>
          <a:noFill/>
        </p:spPr>
        <p:txBody>
          <a:bodyPr wrap="square" rtlCol="0">
            <a:spAutoFit/>
          </a:bodyPr>
          <a:lstStyle/>
          <a:p>
            <a:r>
              <a:rPr lang="en-US" dirty="0"/>
              <a:t>Transmit Signal (time reversed and delayed)</a:t>
            </a:r>
          </a:p>
        </p:txBody>
      </p:sp>
    </p:spTree>
    <p:extLst>
      <p:ext uri="{BB962C8B-B14F-4D97-AF65-F5344CB8AC3E}">
        <p14:creationId xmlns:p14="http://schemas.microsoft.com/office/powerpoint/2010/main" val="2391888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Pulse Compression:</a:t>
            </a:r>
            <a:br>
              <a:rPr lang="en-US" dirty="0"/>
            </a:br>
            <a:r>
              <a:rPr lang="en-US" dirty="0"/>
              <a:t>	Derive response for boxcar weighted chirps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838200" y="1825625"/>
                <a:ext cx="10515600" cy="3116489"/>
              </a:xfrm>
            </p:spPr>
            <p:txBody>
              <a:bodyPr>
                <a:normAutofit/>
              </a:bodyPr>
              <a:lstStyle/>
              <a:p>
                <a:r>
                  <a:rPr lang="en-US" dirty="0"/>
                  <a:t>Convolution</a:t>
                </a:r>
              </a:p>
              <a:p>
                <a:pPr marL="0" indent="0">
                  <a:buNone/>
                </a:pPr>
                <a14:m>
                  <m:oMathPara xmlns:m="http://schemas.openxmlformats.org/officeDocument/2006/math">
                    <m:oMath>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sub>
                        <m:sup>
                          <m:r>
                            <m:rPr>
                              <m:brk m:alnAt="23"/>
                            </m:rPr>
                            <a:rPr lang="en-US" i="1">
                              <a:latin typeface="Cambria Math" panose="02040503050406030204" pitchFamily="18" charset="0"/>
                              <a:ea typeface="Cambria Math" panose="02040503050406030204" pitchFamily="18" charset="0"/>
                            </a:rPr>
                            <m:t>∞</m:t>
                          </m:r>
                        </m:sup>
                        <m:e>
                          <m:r>
                            <a:rPr lang="en-US" i="1">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𝜏</m:t>
                                  </m:r>
                                </m:num>
                                <m:den>
                                  <m:r>
                                    <a:rPr lang="en-US" i="1">
                                      <a:latin typeface="Cambria Math" panose="02040503050406030204" pitchFamily="18" charset="0"/>
                                    </a:rPr>
                                    <m:t>𝑇</m:t>
                                  </m:r>
                                </m:den>
                              </m:f>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smtClean="0">
                                      <a:latin typeface="Cambria Math" panose="02040503050406030204" pitchFamily="18" charset="0"/>
                                      <a:ea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𝜏</m:t>
                                  </m:r>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𝜏</m:t>
                                  </m:r>
                                </m:num>
                                <m:den>
                                  <m:r>
                                    <a:rPr lang="en-US" i="1">
                                      <a:latin typeface="Cambria Math" panose="02040503050406030204" pitchFamily="18" charset="0"/>
                                    </a:rPr>
                                    <m:t>𝑇</m:t>
                                  </m:r>
                                </m:den>
                              </m:f>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𝜏</m:t>
                                      </m:r>
                                    </m:e>
                                  </m:d>
                                </m:e>
                                <m:sup>
                                  <m:r>
                                    <a:rPr lang="en-US" i="1">
                                      <a:latin typeface="Cambria Math" panose="02040503050406030204" pitchFamily="18" charset="0"/>
                                      <a:ea typeface="Cambria Math" panose="02040503050406030204" pitchFamily="18" charset="0"/>
                                    </a:rPr>
                                    <m:t>2</m:t>
                                  </m:r>
                                </m:sup>
                              </m:sSup>
                            </m:e>
                          </m:d>
                          <m:r>
                            <a:rPr lang="en-US" b="0" i="1" smtClean="0">
                              <a:latin typeface="Cambria Math" panose="02040503050406030204" pitchFamily="18" charset="0"/>
                              <a:ea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𝜏</m:t>
                          </m:r>
                        </m:e>
                      </m:nary>
                    </m:oMath>
                  </m:oMathPara>
                </a14:m>
                <a:endParaRPr lang="en-US" i="1" dirty="0">
                  <a:latin typeface="Cambria Math" panose="02040503050406030204" pitchFamily="18" charset="0"/>
                </a:endParaRPr>
              </a:p>
              <a:p>
                <a:r>
                  <a:rPr lang="en-US" dirty="0"/>
                  <a:t>This is two </a:t>
                </a:r>
                <a:r>
                  <a:rPr lang="en-US" dirty="0" err="1"/>
                  <a:t>rect</a:t>
                </a:r>
                <a:r>
                  <a:rPr lang="en-US" dirty="0"/>
                  <a:t> functions sweeping past each other. </a:t>
                </a:r>
                <a:br>
                  <a:rPr lang="en-US" dirty="0"/>
                </a:b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838200" y="1825625"/>
                <a:ext cx="10515600" cy="3116489"/>
              </a:xfrm>
              <a:blipFill>
                <a:blip r:embed="rId2"/>
                <a:stretch>
                  <a:fillRect l="-1043" t="-3320"/>
                </a:stretch>
              </a:blipFill>
            </p:spPr>
            <p:txBody>
              <a:bodyPr/>
              <a:lstStyle/>
              <a:p>
                <a:r>
                  <a:rPr lang="en-US">
                    <a:noFill/>
                  </a:rPr>
                  <a:t> </a:t>
                </a:r>
              </a:p>
            </p:txBody>
          </p:sp>
        </mc:Fallback>
      </mc:AlternateContent>
      <p:pic>
        <p:nvPicPr>
          <p:cNvPr id="5" name="Picture 4"/>
          <p:cNvPicPr>
            <a:picLocks noChangeAspect="1"/>
          </p:cNvPicPr>
          <p:nvPr/>
        </p:nvPicPr>
        <p:blipFill>
          <a:blip r:embed="rId3"/>
          <a:stretch>
            <a:fillRect/>
          </a:stretch>
        </p:blipFill>
        <p:spPr>
          <a:xfrm>
            <a:off x="715347" y="3719920"/>
            <a:ext cx="10756873" cy="2772955"/>
          </a:xfrm>
          <a:prstGeom prst="rect">
            <a:avLst/>
          </a:prstGeom>
        </p:spPr>
      </p:pic>
    </p:spTree>
    <p:extLst>
      <p:ext uri="{BB962C8B-B14F-4D97-AF65-F5344CB8AC3E}">
        <p14:creationId xmlns:p14="http://schemas.microsoft.com/office/powerpoint/2010/main" val="3932641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AE722-949D-0E9B-C815-5C1BBF5AA0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825731-D339-7AE1-6AA1-32FA168E95DC}"/>
              </a:ext>
            </a:extLst>
          </p:cNvPr>
          <p:cNvSpPr>
            <a:spLocks noGrp="1"/>
          </p:cNvSpPr>
          <p:nvPr>
            <p:ph type="title"/>
          </p:nvPr>
        </p:nvSpPr>
        <p:spPr/>
        <p:txBody>
          <a:bodyPr>
            <a:normAutofit fontScale="90000"/>
          </a:bodyPr>
          <a:lstStyle/>
          <a:p>
            <a:r>
              <a:rPr lang="en-US" dirty="0"/>
              <a:t>Pulse Compression:</a:t>
            </a:r>
            <a:br>
              <a:rPr lang="en-US" dirty="0"/>
            </a:br>
            <a:r>
              <a:rPr lang="en-US" dirty="0"/>
              <a:t>	Derive response for boxcar weighted chirps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7A26559-CFE4-6E60-43FE-9E6579E16666}"/>
                  </a:ext>
                </a:extLst>
              </p:cNvPr>
              <p:cNvSpPr>
                <a:spLocks noGrp="1"/>
              </p:cNvSpPr>
              <p:nvPr>
                <p:ph idx="1"/>
              </p:nvPr>
            </p:nvSpPr>
            <p:spPr>
              <a:xfrm>
                <a:off x="838200" y="1825625"/>
                <a:ext cx="10515600" cy="3116489"/>
              </a:xfrm>
            </p:spPr>
            <p:txBody>
              <a:bodyPr>
                <a:normAutofit fontScale="62500" lnSpcReduction="20000"/>
              </a:bodyPr>
              <a:lstStyle/>
              <a:p>
                <a:r>
                  <a:rPr lang="en-US" dirty="0"/>
                  <a:t>Convolution</a:t>
                </a:r>
              </a:p>
              <a:p>
                <a:pPr marL="0" indent="0">
                  <a:buNone/>
                </a:pPr>
                <a14:m>
                  <m:oMathPara xmlns:m="http://schemas.openxmlformats.org/officeDocument/2006/math">
                    <m:oMath>
                      <m:nary>
                        <m:naryPr>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sub>
                        <m:sup>
                          <m:r>
                            <m:rPr>
                              <m:brk m:alnAt="23"/>
                            </m:rPr>
                            <a:rPr lang="en-US" i="1">
                              <a:latin typeface="Cambria Math" panose="02040503050406030204" pitchFamily="18" charset="0"/>
                              <a:ea typeface="Cambria Math" panose="02040503050406030204" pitchFamily="18" charset="0"/>
                            </a:rPr>
                            <m:t>∞</m:t>
                          </m:r>
                        </m:sup>
                        <m:e>
                          <m:r>
                            <a:rPr lang="en-US" i="1">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𝜏</m:t>
                                  </m:r>
                                </m:num>
                                <m:den>
                                  <m:r>
                                    <a:rPr lang="en-US" i="1">
                                      <a:latin typeface="Cambria Math" panose="02040503050406030204" pitchFamily="18" charset="0"/>
                                    </a:rPr>
                                    <m:t>𝑇</m:t>
                                  </m:r>
                                </m:den>
                              </m:f>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smtClean="0">
                                      <a:latin typeface="Cambria Math" panose="02040503050406030204" pitchFamily="18" charset="0"/>
                                      <a:ea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𝜏</m:t>
                                  </m:r>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rPr>
                            <m:t>𝑟𝑒𝑐𝑡</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𝜏</m:t>
                                  </m:r>
                                </m:num>
                                <m:den>
                                  <m:r>
                                    <a:rPr lang="en-US" i="1">
                                      <a:latin typeface="Cambria Math" panose="02040503050406030204" pitchFamily="18" charset="0"/>
                                    </a:rPr>
                                    <m:t>𝑇</m:t>
                                  </m:r>
                                </m:den>
                              </m:f>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𝜏</m:t>
                                      </m:r>
                                    </m:e>
                                  </m:d>
                                </m:e>
                                <m:sup>
                                  <m:r>
                                    <a:rPr lang="en-US" i="1">
                                      <a:latin typeface="Cambria Math" panose="02040503050406030204" pitchFamily="18" charset="0"/>
                                      <a:ea typeface="Cambria Math" panose="02040503050406030204" pitchFamily="18" charset="0"/>
                                    </a:rPr>
                                    <m:t>2</m:t>
                                  </m:r>
                                </m:sup>
                              </m:sSup>
                            </m:e>
                          </m:d>
                          <m:r>
                            <a:rPr lang="en-US" b="0" i="1" smtClean="0">
                              <a:latin typeface="Cambria Math" panose="02040503050406030204" pitchFamily="18" charset="0"/>
                              <a:ea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𝜏</m:t>
                          </m:r>
                        </m:e>
                      </m:nary>
                    </m:oMath>
                  </m:oMathPara>
                </a14:m>
                <a:endParaRPr lang="en-US" i="1" dirty="0">
                  <a:latin typeface="Cambria Math" panose="02040503050406030204" pitchFamily="18" charset="0"/>
                </a:endParaRPr>
              </a:p>
              <a:p>
                <a:r>
                  <a:rPr lang="en-US" dirty="0"/>
                  <a:t>This is two </a:t>
                </a:r>
                <a:r>
                  <a:rPr lang="en-US" dirty="0" err="1"/>
                  <a:t>rect</a:t>
                </a:r>
                <a:r>
                  <a:rPr lang="en-US" dirty="0"/>
                  <a:t> functions sweeping past each other. One method is to break the integral into two parts. The first part handles t &lt; 0 and the second part handles t &gt;= 0:</a:t>
                </a:r>
                <a:br>
                  <a:rPr lang="en-US" dirty="0"/>
                </a:br>
                <a:br>
                  <a:rPr lang="en-US" dirty="0"/>
                </a:br>
                <a14:m>
                  <m:oMath xmlns:m="http://schemas.openxmlformats.org/officeDocument/2006/math">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b="0" i="1" smtClean="0">
                                <a:latin typeface="Cambria Math" panose="02040503050406030204" pitchFamily="18" charset="0"/>
                              </a:rPr>
                              <m:t>+</m:t>
                            </m:r>
                            <m:f>
                              <m:fPr>
                                <m:type m:val="lin"/>
                                <m:ctrlPr>
                                  <a:rPr lang="en-US" b="0" i="1" smtClean="0">
                                    <a:latin typeface="Cambria Math" panose="02040503050406030204" pitchFamily="18" charset="0"/>
                                  </a:rPr>
                                </m:ctrlPr>
                              </m:fPr>
                              <m:num>
                                <m:r>
                                  <a:rPr lang="en-US" b="0" i="1" smtClean="0">
                                    <a:latin typeface="Cambria Math" panose="02040503050406030204" pitchFamily="18" charset="0"/>
                                  </a:rPr>
                                  <m:t>𝑇</m:t>
                                </m:r>
                              </m:num>
                              <m:den>
                                <m:r>
                                  <a:rPr lang="en-US" b="0" i="1" smtClean="0">
                                    <a:latin typeface="Cambria Math" panose="02040503050406030204" pitchFamily="18" charset="0"/>
                                  </a:rPr>
                                  <m:t>2</m:t>
                                </m:r>
                              </m:den>
                            </m:f>
                          </m:num>
                          <m:den>
                            <m:r>
                              <a:rPr lang="en-US" i="1">
                                <a:latin typeface="Cambria Math" panose="02040503050406030204" pitchFamily="18" charset="0"/>
                              </a:rPr>
                              <m:t>𝑇</m:t>
                            </m:r>
                          </m:den>
                        </m:f>
                      </m:e>
                    </m:d>
                    <m:nary>
                      <m:naryPr>
                        <m:ctrlPr>
                          <a:rPr lang="en-US" i="1">
                            <a:latin typeface="Cambria Math" panose="02040503050406030204" pitchFamily="18" charset="0"/>
                          </a:rPr>
                        </m:ctrlPr>
                      </m:naryPr>
                      <m:sub>
                        <m:r>
                          <m:rPr>
                            <m:brk m:alnAt="23"/>
                          </m:rPr>
                          <a:rPr lang="en-US" i="1">
                            <a:latin typeface="Cambria Math" panose="02040503050406030204" pitchFamily="18" charset="0"/>
                          </a:rPr>
                          <m:t>−</m:t>
                        </m:r>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sub>
                      <m:sup>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sup>
                      <m:e>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𝜏</m:t>
                                </m:r>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𝜏</m:t>
                                    </m:r>
                                  </m:e>
                                </m:d>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𝜏</m:t>
                        </m:r>
                      </m:e>
                    </m:nary>
                  </m:oMath>
                </a14:m>
                <a:br>
                  <a:rPr lang="en-US" dirty="0">
                    <a:ea typeface="Cambria Math" panose="02040503050406030204" pitchFamily="18" charset="0"/>
                  </a:rPr>
                </a:br>
                <a14:m>
                  <m:oMath xmlns:m="http://schemas.openxmlformats.org/officeDocument/2006/math">
                    <m:r>
                      <a:rPr lang="en-US" b="0" i="1" smtClean="0">
                        <a:latin typeface="Cambria Math" panose="02040503050406030204" pitchFamily="18" charset="0"/>
                        <a:ea typeface="Cambria Math" panose="02040503050406030204" pitchFamily="18" charset="0"/>
                      </a:rPr>
                      <m:t> </m:t>
                    </m:r>
                  </m:oMath>
                </a14:m>
                <a:br>
                  <a:rPr lang="en-US" dirty="0">
                    <a:ea typeface="Cambria Math" panose="02040503050406030204" pitchFamily="18" charset="0"/>
                  </a:rPr>
                </a:br>
                <a14:m>
                  <m:oMath xmlns:m="http://schemas.openxmlformats.org/officeDocument/2006/math">
                    <m:r>
                      <a:rPr lang="en-US" b="0" i="1" smtClean="0">
                        <a:latin typeface="Cambria Math" panose="02040503050406030204" pitchFamily="18" charset="0"/>
                        <a:ea typeface="Cambria Math" panose="02040503050406030204" pitchFamily="18" charset="0"/>
                      </a:rPr>
                      <m:t>+ </m:t>
                    </m:r>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b="0" i="1" smtClean="0">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nary>
                      <m:naryPr>
                        <m:ctrlPr>
                          <a:rPr lang="en-US" b="0" i="1" smtClean="0">
                            <a:latin typeface="Cambria Math" panose="02040503050406030204" pitchFamily="18" charset="0"/>
                          </a:rPr>
                        </m:ctrlPr>
                      </m:naryPr>
                      <m:sub>
                        <m:r>
                          <a:rPr lang="en-US" b="0" i="1" smtClean="0">
                            <a:latin typeface="Cambria Math" panose="02040503050406030204" pitchFamily="18" charset="0"/>
                          </a:rPr>
                          <m:t>𝑡</m:t>
                        </m:r>
                        <m:r>
                          <m:rPr>
                            <m:brk m:alnAt="23"/>
                          </m:rPr>
                          <a:rPr lang="en-US" i="1">
                            <a:latin typeface="Cambria Math" panose="02040503050406030204" pitchFamily="18" charset="0"/>
                          </a:rPr>
                          <m:t>−</m:t>
                        </m:r>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sub>
                      <m:sup>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sup>
                      <m:e>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𝜏</m:t>
                                </m:r>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𝜏</m:t>
                                    </m:r>
                                  </m:e>
                                </m:d>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𝜏</m:t>
                        </m:r>
                      </m:e>
                    </m:nary>
                  </m:oMath>
                </a14:m>
                <a:endParaRPr lang="en-US" dirty="0"/>
              </a:p>
            </p:txBody>
          </p:sp>
        </mc:Choice>
        <mc:Fallback xmlns="">
          <p:sp>
            <p:nvSpPr>
              <p:cNvPr id="3" name="Content Placeholder 2">
                <a:extLst>
                  <a:ext uri="{FF2B5EF4-FFF2-40B4-BE49-F238E27FC236}">
                    <a16:creationId xmlns:a16="http://schemas.microsoft.com/office/drawing/2014/main" id="{E7A26559-CFE4-6E60-43FE-9E6579E16666}"/>
                  </a:ext>
                </a:extLst>
              </p:cNvPr>
              <p:cNvSpPr>
                <a:spLocks noGrp="1" noRot="1" noChangeAspect="1" noMove="1" noResize="1" noEditPoints="1" noAdjustHandles="1" noChangeArrowheads="1" noChangeShapeType="1" noTextEdit="1"/>
              </p:cNvSpPr>
              <p:nvPr>
                <p:ph idx="1"/>
              </p:nvPr>
            </p:nvSpPr>
            <p:spPr>
              <a:xfrm>
                <a:off x="838200" y="1825625"/>
                <a:ext cx="10515600" cy="3116489"/>
              </a:xfrm>
              <a:blipFill>
                <a:blip r:embed="rId2"/>
                <a:stretch>
                  <a:fillRect l="-406" t="-2930" b="-43359"/>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95542CBC-9F68-8559-0498-D7762FEE54F1}"/>
              </a:ext>
            </a:extLst>
          </p:cNvPr>
          <p:cNvPicPr>
            <a:picLocks noChangeAspect="1"/>
          </p:cNvPicPr>
          <p:nvPr/>
        </p:nvPicPr>
        <p:blipFill>
          <a:blip r:embed="rId3"/>
          <a:stretch>
            <a:fillRect/>
          </a:stretch>
        </p:blipFill>
        <p:spPr>
          <a:xfrm>
            <a:off x="2573484" y="4763407"/>
            <a:ext cx="7045032" cy="1816100"/>
          </a:xfrm>
          <a:prstGeom prst="rect">
            <a:avLst/>
          </a:prstGeom>
        </p:spPr>
      </p:pic>
    </p:spTree>
    <p:extLst>
      <p:ext uri="{BB962C8B-B14F-4D97-AF65-F5344CB8AC3E}">
        <p14:creationId xmlns:p14="http://schemas.microsoft.com/office/powerpoint/2010/main" val="32454363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Pulse Compression:</a:t>
            </a:r>
            <a:br>
              <a:rPr lang="en-US" dirty="0"/>
            </a:br>
            <a:r>
              <a:rPr lang="en-US" dirty="0"/>
              <a:t>	Derive response for boxcar weighted chirps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7971" y="1825625"/>
                <a:ext cx="12006943" cy="4422775"/>
              </a:xfrm>
            </p:spPr>
            <p:txBody>
              <a:bodyPr>
                <a:normAutofit fontScale="77500" lnSpcReduction="20000"/>
              </a:bodyPr>
              <a:lstStyle/>
              <a:p>
                <a:r>
                  <a:rPr lang="en-US" dirty="0"/>
                  <a:t>Manipulating complex exponentials gives:</a:t>
                </a:r>
                <a:br>
                  <a:rPr lang="en-US" dirty="0"/>
                </a:br>
                <a:br>
                  <a:rPr lang="en-US" dirty="0"/>
                </a:br>
                <a14:m>
                  <m:oMath xmlns:m="http://schemas.openxmlformats.org/officeDocument/2006/math">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𝑡</m:t>
                            </m:r>
                          </m:e>
                          <m:sup>
                            <m:r>
                              <a:rPr lang="en-US" i="1">
                                <a:latin typeface="Cambria Math" panose="02040503050406030204" pitchFamily="18" charset="0"/>
                                <a:ea typeface="Cambria Math" panose="02040503050406030204" pitchFamily="18" charset="0"/>
                              </a:rPr>
                              <m:t>2</m:t>
                            </m:r>
                          </m:sup>
                        </m:sSup>
                      </m:e>
                    </m:d>
                    <m:d>
                      <m:dPr>
                        <m:begChr m:val="{"/>
                        <m:endChr m:val="}"/>
                        <m:ctrlPr>
                          <a:rPr lang="en-US" i="1">
                            <a:latin typeface="Cambria Math" panose="02040503050406030204" pitchFamily="18" charset="0"/>
                          </a:rPr>
                        </m:ctrlPr>
                      </m:dPr>
                      <m:e>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nary>
                          <m:naryPr>
                            <m:ctrlPr>
                              <a:rPr lang="en-US" i="1">
                                <a:latin typeface="Cambria Math" panose="02040503050406030204" pitchFamily="18" charset="0"/>
                              </a:rPr>
                            </m:ctrlPr>
                          </m:naryPr>
                          <m:sub>
                            <m:r>
                              <m:rPr>
                                <m:brk m:alnAt="23"/>
                              </m:rPr>
                              <a:rPr lang="en-US" i="1">
                                <a:latin typeface="Cambria Math" panose="02040503050406030204" pitchFamily="18" charset="0"/>
                              </a:rPr>
                              <m:t>−</m:t>
                            </m:r>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sub>
                          <m:sup>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sup>
                          <m:e>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r>
                                  <a:rPr lang="en-US" i="1">
                                    <a:latin typeface="Cambria Math" panose="02040503050406030204" pitchFamily="18" charset="0"/>
                                    <a:ea typeface="Cambria Math" panose="02040503050406030204" pitchFamily="18" charset="0"/>
                                  </a:rPr>
                                  <m:t>𝜏</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𝜏</m:t>
                            </m:r>
                          </m:e>
                        </m:nary>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 </m:t>
                        </m:r>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nary>
                          <m:naryPr>
                            <m:ctrlPr>
                              <a:rPr lang="en-US" i="1">
                                <a:latin typeface="Cambria Math" panose="02040503050406030204" pitchFamily="18" charset="0"/>
                              </a:rPr>
                            </m:ctrlPr>
                          </m:naryPr>
                          <m:sub>
                            <m:r>
                              <a:rPr lang="en-US" i="1">
                                <a:latin typeface="Cambria Math" panose="02040503050406030204" pitchFamily="18" charset="0"/>
                              </a:rPr>
                              <m:t>𝑡</m:t>
                            </m:r>
                            <m:r>
                              <m:rPr>
                                <m:brk m:alnAt="23"/>
                              </m:rPr>
                              <a:rPr lang="en-US" i="1">
                                <a:latin typeface="Cambria Math" panose="02040503050406030204" pitchFamily="18" charset="0"/>
                              </a:rPr>
                              <m:t>−</m:t>
                            </m:r>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sub>
                          <m:sup>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sup>
                          <m:e>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r>
                                  <a:rPr lang="en-US" i="1">
                                    <a:latin typeface="Cambria Math" panose="02040503050406030204" pitchFamily="18" charset="0"/>
                                    <a:ea typeface="Cambria Math" panose="02040503050406030204" pitchFamily="18" charset="0"/>
                                  </a:rPr>
                                  <m:t>𝜏</m:t>
                                </m:r>
                              </m:e>
                            </m:d>
                            <m:r>
                              <a:rPr lang="en-US" i="1">
                                <a:latin typeface="Cambria Math" panose="02040503050406030204" pitchFamily="18" charset="0"/>
                                <a:ea typeface="Cambria Math" panose="02040503050406030204" pitchFamily="18" charset="0"/>
                              </a:rPr>
                              <m:t>𝑑</m:t>
                            </m:r>
                            <m:r>
                              <a:rPr lang="en-US" i="1">
                                <a:latin typeface="Cambria Math" panose="02040503050406030204" pitchFamily="18" charset="0"/>
                                <a:ea typeface="Cambria Math" panose="02040503050406030204" pitchFamily="18" charset="0"/>
                              </a:rPr>
                              <m:t>𝜏</m:t>
                            </m:r>
                          </m:e>
                        </m:nary>
                        <m:r>
                          <m:rPr>
                            <m:nor/>
                          </m:rPr>
                          <a:rPr lang="en-US" i="0" dirty="0"/>
                          <m:t> </m:t>
                        </m:r>
                      </m:e>
                    </m:d>
                  </m:oMath>
                </a14:m>
                <a:br>
                  <a:rPr lang="en-US" dirty="0">
                    <a:ea typeface="Cambria Math" panose="02040503050406030204" pitchFamily="18" charset="0"/>
                  </a:rPr>
                </a:br>
                <a14:m>
                  <m:oMath xmlns:m="http://schemas.openxmlformats.org/officeDocument/2006/math">
                    <m:r>
                      <a:rPr lang="en-US" b="0" i="1" smtClean="0">
                        <a:latin typeface="Cambria Math" panose="02040503050406030204" pitchFamily="18" charset="0"/>
                        <a:ea typeface="Cambria Math" panose="02040503050406030204" pitchFamily="18" charset="0"/>
                      </a:rPr>
                      <m:t> </m:t>
                    </m:r>
                  </m:oMath>
                </a14:m>
                <a:endParaRPr lang="en-US" dirty="0">
                  <a:ea typeface="Cambria Math" panose="02040503050406030204" pitchFamily="18" charset="0"/>
                </a:endParaRPr>
              </a:p>
              <a:p>
                <a:r>
                  <a:rPr lang="en-US" dirty="0"/>
                  <a:t>Starting with the first integral:</a:t>
                </a:r>
                <a:br>
                  <a:rPr lang="en-US" dirty="0"/>
                </a:br>
                <a:br>
                  <a:rPr lang="en-US" dirty="0"/>
                </a:br>
                <a14:m>
                  <m:oMath xmlns:m="http://schemas.openxmlformats.org/officeDocument/2006/math">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𝑡</m:t>
                            </m:r>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en>
                    </m:f>
                    <m:d>
                      <m:dPr>
                        <m:begChr m:val="["/>
                        <m:endChr m:val="]"/>
                        <m:ctrlPr>
                          <a:rPr lang="en-US" i="1">
                            <a:latin typeface="Cambria Math" panose="02040503050406030204" pitchFamily="18" charset="0"/>
                          </a:rPr>
                        </m:ctrlPr>
                      </m:dPr>
                      <m:e>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e>
                            </m:d>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e>
                        </m:d>
                      </m:e>
                    </m:d>
                  </m:oMath>
                </a14:m>
                <a:endParaRPr lang="en-US" dirty="0"/>
              </a:p>
              <a:p>
                <a:r>
                  <a:rPr lang="en-US" dirty="0"/>
                  <a:t>Combine exponentials:</a:t>
                </a:r>
                <a:br>
                  <a:rPr lang="en-US" dirty="0"/>
                </a:br>
                <a:br>
                  <a:rPr lang="en-US" dirty="0"/>
                </a:br>
                <a14:m>
                  <m:oMath xmlns:m="http://schemas.openxmlformats.org/officeDocument/2006/math">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f>
                      <m:fPr>
                        <m:ctrlPr>
                          <a:rPr lang="en-US" i="1">
                            <a:latin typeface="Cambria Math" panose="02040503050406030204" pitchFamily="18" charset="0"/>
                          </a:rPr>
                        </m:ctrlPr>
                      </m:fPr>
                      <m:num>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d>
                          </m:e>
                        </m:d>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rPr>
                          <m:t>𝑒𝑥𝑝</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d>
                          </m:e>
                        </m:d>
                      </m:num>
                      <m:den>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7971" y="1825625"/>
                <a:ext cx="12006943" cy="4422775"/>
              </a:xfrm>
              <a:blipFill>
                <a:blip r:embed="rId2"/>
                <a:stretch>
                  <a:fillRect l="-558" t="-2617"/>
                </a:stretch>
              </a:blipFill>
            </p:spPr>
            <p:txBody>
              <a:bodyPr/>
              <a:lstStyle/>
              <a:p>
                <a:r>
                  <a:rPr lang="en-US">
                    <a:noFill/>
                  </a:rPr>
                  <a:t> </a:t>
                </a:r>
              </a:p>
            </p:txBody>
          </p:sp>
        </mc:Fallback>
      </mc:AlternateContent>
    </p:spTree>
    <p:extLst>
      <p:ext uri="{BB962C8B-B14F-4D97-AF65-F5344CB8AC3E}">
        <p14:creationId xmlns:p14="http://schemas.microsoft.com/office/powerpoint/2010/main" val="13208829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Pulse Compression:</a:t>
            </a:r>
            <a:br>
              <a:rPr lang="en-US" dirty="0"/>
            </a:br>
            <a:r>
              <a:rPr lang="en-US" dirty="0"/>
              <a:t>	Derive response for boxcar weighted chirps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7971" y="1825625"/>
                <a:ext cx="12006943" cy="5032375"/>
              </a:xfrm>
            </p:spPr>
            <p:txBody>
              <a:bodyPr>
                <a:normAutofit/>
              </a:bodyPr>
              <a:lstStyle/>
              <a:p>
                <a:r>
                  <a:rPr lang="en-US" dirty="0"/>
                  <a:t>Noting that the numerator is an expression minus its conjugate, as in </a:t>
                </a:r>
                <a:r>
                  <a:rPr lang="en-US" dirty="0" err="1"/>
                  <a:t>A+jB</a:t>
                </a:r>
                <a:r>
                  <a:rPr lang="en-US" dirty="0"/>
                  <a:t> – (A-</a:t>
                </a:r>
                <a:r>
                  <a:rPr lang="en-US" dirty="0" err="1"/>
                  <a:t>jB</a:t>
                </a:r>
                <a:r>
                  <a:rPr lang="en-US" dirty="0"/>
                  <a:t>) = 2jB and noting that the imaginary part of the complex exponential is the sine of the argument:</a:t>
                </a:r>
                <a:br>
                  <a:rPr lang="en-US" dirty="0"/>
                </a:br>
                <a14:m>
                  <m:oMath xmlns:m="http://schemas.openxmlformats.org/officeDocument/2006/math">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f>
                      <m:fPr>
                        <m:ctrlPr>
                          <a:rPr lang="en-US" b="0" i="1" smtClean="0">
                            <a:latin typeface="Cambria Math" panose="02040503050406030204" pitchFamily="18" charset="0"/>
                          </a:rPr>
                        </m:ctrlPr>
                      </m:fPr>
                      <m:num>
                        <m:r>
                          <a:rPr lang="en-US" b="0" i="1" smtClean="0">
                            <a:latin typeface="Cambria Math" panose="02040503050406030204" pitchFamily="18" charset="0"/>
                          </a:rPr>
                          <m:t>𝑗</m:t>
                        </m:r>
                        <m:r>
                          <a:rPr lang="en-US" b="0" i="1" smtClean="0">
                            <a:latin typeface="Cambria Math" panose="02040503050406030204" pitchFamily="18" charset="0"/>
                          </a:rPr>
                          <m:t>2</m:t>
                        </m:r>
                        <m:r>
                          <a:rPr lang="en-US" b="0" i="1" smtClean="0">
                            <a:latin typeface="Cambria Math" panose="02040503050406030204" pitchFamily="18" charset="0"/>
                          </a:rPr>
                          <m:t>𝑠𝑖𝑛</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d>
                          </m:e>
                        </m:d>
                      </m:num>
                      <m:den>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en>
                    </m:f>
                  </m:oMath>
                </a14:m>
                <a:endParaRPr lang="en-US" dirty="0"/>
              </a:p>
              <a:p>
                <a:r>
                  <a:rPr lang="en-US" dirty="0"/>
                  <a:t>Cancelling and adding in some terms:</a:t>
                </a:r>
                <a:br>
                  <a:rPr lang="en-US" dirty="0"/>
                </a:br>
                <a14:m>
                  <m:oMath xmlns:m="http://schemas.openxmlformats.org/officeDocument/2006/math">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f>
                      <m:fPr>
                        <m:ctrlPr>
                          <a:rPr lang="en-US" i="1">
                            <a:latin typeface="Cambria Math" panose="02040503050406030204" pitchFamily="18" charset="0"/>
                          </a:rPr>
                        </m:ctrlPr>
                      </m:fPr>
                      <m:num>
                        <m:r>
                          <a:rPr lang="en-US" i="1">
                            <a:latin typeface="Cambria Math" panose="02040503050406030204" pitchFamily="18" charset="0"/>
                          </a:rPr>
                          <m:t>𝑠𝑖𝑛</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d>
                          </m:e>
                        </m:d>
                      </m:num>
                      <m:den>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d>
                      </m:den>
                    </m:f>
                  </m:oMath>
                </a14:m>
                <a:endParaRPr lang="en-US" dirty="0"/>
              </a:p>
              <a:p>
                <a:r>
                  <a:rPr lang="en-US" dirty="0"/>
                  <a:t>Noting the final term is a </a:t>
                </a:r>
                <a:r>
                  <a:rPr lang="en-US" dirty="0" err="1"/>
                  <a:t>sinc</a:t>
                </a:r>
                <a:r>
                  <a:rPr lang="en-US" dirty="0"/>
                  <a:t> function:</a:t>
                </a:r>
                <a:br>
                  <a:rPr lang="en-US" dirty="0"/>
                </a:br>
                <a14:m>
                  <m:oMath xmlns:m="http://schemas.openxmlformats.org/officeDocument/2006/math">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r>
                      <a:rPr lang="en-US" i="1">
                        <a:latin typeface="Cambria Math" panose="02040503050406030204" pitchFamily="18" charset="0"/>
                      </a:rPr>
                      <m:t>𝑠𝑖𝑛𝑐</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d>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7971" y="1825625"/>
                <a:ext cx="12006943" cy="5032375"/>
              </a:xfrm>
              <a:blipFill>
                <a:blip r:embed="rId3"/>
                <a:stretch>
                  <a:fillRect l="-914" t="-2058" r="-152"/>
                </a:stretch>
              </a:blipFill>
            </p:spPr>
            <p:txBody>
              <a:bodyPr/>
              <a:lstStyle/>
              <a:p>
                <a:r>
                  <a:rPr lang="en-US">
                    <a:noFill/>
                  </a:rPr>
                  <a:t> </a:t>
                </a:r>
              </a:p>
            </p:txBody>
          </p:sp>
        </mc:Fallback>
      </mc:AlternateContent>
    </p:spTree>
    <p:extLst>
      <p:ext uri="{BB962C8B-B14F-4D97-AF65-F5344CB8AC3E}">
        <p14:creationId xmlns:p14="http://schemas.microsoft.com/office/powerpoint/2010/main" val="10900170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Pulse Compression:</a:t>
            </a:r>
            <a:br>
              <a:rPr lang="en-US" dirty="0"/>
            </a:br>
            <a:r>
              <a:rPr lang="en-US" dirty="0"/>
              <a:t>	Derive response for boxcar weighted chirps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7971" y="1825625"/>
                <a:ext cx="12006943" cy="5032375"/>
              </a:xfrm>
            </p:spPr>
            <p:txBody>
              <a:bodyPr>
                <a:normAutofit fontScale="92500"/>
              </a:bodyPr>
              <a:lstStyle/>
              <a:p>
                <a:pPr>
                  <a:lnSpc>
                    <a:spcPct val="110000"/>
                  </a:lnSpc>
                </a:pPr>
                <a:r>
                  <a:rPr lang="en-US" dirty="0"/>
                  <a:t>Doing the same for the second integral:</a:t>
                </a:r>
                <a:br>
                  <a:rPr lang="en-US" dirty="0"/>
                </a:br>
                <a14:m>
                  <m:oMath xmlns:m="http://schemas.openxmlformats.org/officeDocument/2006/math">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m:t>
                        </m:r>
                        <m:sSup>
                          <m:sSupPr>
                            <m:ctrlPr>
                              <a:rPr lang="en-US" i="1">
                                <a:latin typeface="Cambria Math" panose="02040503050406030204" pitchFamily="18" charset="0"/>
                                <a:ea typeface="Cambria Math" panose="02040503050406030204" pitchFamily="18" charset="0"/>
                              </a:rPr>
                            </m:ctrlPr>
                          </m:sSupPr>
                          <m:e>
                            <m:r>
                              <a:rPr lang="en-US" i="1">
                                <a:latin typeface="Cambria Math" panose="02040503050406030204" pitchFamily="18" charset="0"/>
                                <a:ea typeface="Cambria Math" panose="02040503050406030204" pitchFamily="18" charset="0"/>
                              </a:rPr>
                              <m:t>𝑡</m:t>
                            </m:r>
                          </m:e>
                          <m:sup>
                            <m:r>
                              <a:rPr lang="en-US" i="1">
                                <a:latin typeface="Cambria Math" panose="02040503050406030204" pitchFamily="18" charset="0"/>
                                <a:ea typeface="Cambria Math" panose="02040503050406030204" pitchFamily="18" charset="0"/>
                              </a:rPr>
                              <m:t>2</m:t>
                            </m:r>
                          </m:sup>
                        </m:sSup>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b="0" i="1" smtClean="0">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en>
                    </m:f>
                    <m:d>
                      <m:dPr>
                        <m:begChr m:val="["/>
                        <m:endChr m:val="]"/>
                        <m:ctrlPr>
                          <a:rPr lang="en-US" i="1">
                            <a:latin typeface="Cambria Math" panose="02040503050406030204" pitchFamily="18" charset="0"/>
                          </a:rPr>
                        </m:ctrlPr>
                      </m:dPr>
                      <m:e>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rPr>
                                    </m:ctrlPr>
                                  </m:fPr>
                                  <m:num>
                                    <m:r>
                                      <m:rPr>
                                        <m:brk m:alnAt="23"/>
                                      </m:rPr>
                                      <a:rPr lang="en-US" i="1">
                                        <a:latin typeface="Cambria Math" panose="02040503050406030204" pitchFamily="18" charset="0"/>
                                      </a:rPr>
                                      <m:t>𝑇</m:t>
                                    </m:r>
                                  </m:num>
                                  <m:den>
                                    <m:r>
                                      <m:rPr>
                                        <m:brk m:alnAt="23"/>
                                      </m:rPr>
                                      <a:rPr lang="en-US" i="1">
                                        <a:latin typeface="Cambria Math" panose="02040503050406030204" pitchFamily="18" charset="0"/>
                                      </a:rPr>
                                      <m:t>2</m:t>
                                    </m:r>
                                  </m:den>
                                </m:f>
                              </m:e>
                            </m:d>
                          </m:e>
                        </m:d>
                      </m:e>
                    </m:d>
                  </m:oMath>
                </a14:m>
                <a:endParaRPr lang="en-US" dirty="0"/>
              </a:p>
              <a:p>
                <a:pPr>
                  <a:lnSpc>
                    <a:spcPct val="110000"/>
                  </a:lnSpc>
                </a:pPr>
                <a:r>
                  <a:rPr lang="en-US" dirty="0"/>
                  <a:t>Combining complex exponentials:</a:t>
                </a:r>
                <a:br>
                  <a:rPr lang="en-US" dirty="0"/>
                </a:br>
                <a14:m>
                  <m:oMath xmlns:m="http://schemas.openxmlformats.org/officeDocument/2006/math">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en>
                    </m:f>
                    <m:d>
                      <m:dPr>
                        <m:begChr m:val="["/>
                        <m:endChr m:val="]"/>
                        <m:ctrlPr>
                          <a:rPr lang="en-US" i="1">
                            <a:latin typeface="Cambria Math" panose="02040503050406030204" pitchFamily="18" charset="0"/>
                          </a:rPr>
                        </m:ctrlPr>
                      </m:dPr>
                      <m:e>
                        <m:r>
                          <a:rPr lang="en-US" i="1">
                            <a:latin typeface="Cambria Math" panose="02040503050406030204" pitchFamily="18" charset="0"/>
                          </a:rPr>
                          <m:t>𝑒𝑥𝑝</m:t>
                        </m:r>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𝑇</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e>
                            </m:d>
                          </m:e>
                        </m:d>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rPr>
                          <m:t>𝑒𝑥𝑝</m:t>
                        </m:r>
                        <m:d>
                          <m:dPr>
                            <m:ctrlPr>
                              <a:rPr lang="en-US" b="0" i="1" smtClean="0">
                                <a:latin typeface="Cambria Math" panose="02040503050406030204" pitchFamily="18" charset="0"/>
                              </a:rPr>
                            </m:ctrlPr>
                          </m:dPr>
                          <m:e>
                            <m:r>
                              <a:rPr lang="en-US" b="0" i="1" smtClean="0">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e>
                            </m:d>
                          </m:e>
                        </m:d>
                      </m:e>
                    </m:d>
                  </m:oMath>
                </a14:m>
                <a:endParaRPr lang="en-US" dirty="0">
                  <a:ea typeface="Cambria Math" panose="02040503050406030204" pitchFamily="18" charset="0"/>
                </a:endParaRPr>
              </a:p>
              <a:p>
                <a:pPr>
                  <a:lnSpc>
                    <a:spcPct val="110000"/>
                  </a:lnSpc>
                </a:pPr>
                <a:r>
                  <a:rPr lang="en-US" dirty="0"/>
                  <a:t>Following the same steps as before, the second integral becomes:</a:t>
                </a:r>
                <a:br>
                  <a:rPr lang="en-US" dirty="0"/>
                </a:br>
                <a14:m>
                  <m:oMath xmlns:m="http://schemas.openxmlformats.org/officeDocument/2006/math">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r>
                      <a:rPr lang="en-US" i="1">
                        <a:latin typeface="Cambria Math" panose="02040503050406030204" pitchFamily="18" charset="0"/>
                        <a:ea typeface="Cambria Math" panose="02040503050406030204" pitchFamily="18" charset="0"/>
                      </a:rPr>
                      <m:t>𝑠𝑖𝑛𝑐</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e>
                        </m:d>
                      </m:e>
                    </m:d>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7971" y="1825625"/>
                <a:ext cx="12006943" cy="5032375"/>
              </a:xfrm>
              <a:blipFill>
                <a:blip r:embed="rId2"/>
                <a:stretch>
                  <a:fillRect l="-761" t="-605"/>
                </a:stretch>
              </a:blipFill>
            </p:spPr>
            <p:txBody>
              <a:bodyPr/>
              <a:lstStyle/>
              <a:p>
                <a:r>
                  <a:rPr lang="en-US">
                    <a:noFill/>
                  </a:rPr>
                  <a:t> </a:t>
                </a:r>
              </a:p>
            </p:txBody>
          </p:sp>
        </mc:Fallback>
      </mc:AlternateContent>
    </p:spTree>
    <p:extLst>
      <p:ext uri="{BB962C8B-B14F-4D97-AF65-F5344CB8AC3E}">
        <p14:creationId xmlns:p14="http://schemas.microsoft.com/office/powerpoint/2010/main" val="3146329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15652-4B92-2D53-6994-AC7959DE6BB8}"/>
              </a:ext>
            </a:extLst>
          </p:cNvPr>
          <p:cNvSpPr>
            <a:spLocks noGrp="1"/>
          </p:cNvSpPr>
          <p:nvPr>
            <p:ph type="title"/>
          </p:nvPr>
        </p:nvSpPr>
        <p:spPr/>
        <p:txBody>
          <a:bodyPr>
            <a:normAutofit fontScale="90000"/>
          </a:bodyPr>
          <a:lstStyle/>
          <a:p>
            <a:r>
              <a:rPr lang="en-US" dirty="0"/>
              <a:t>Pulse Compression Output :</a:t>
            </a:r>
            <a:br>
              <a:rPr lang="en-US" dirty="0"/>
            </a:br>
            <a:r>
              <a:rPr lang="en-US" dirty="0"/>
              <a:t>	Derive response for boxcar weighted chirps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9DFECFA-C04F-D9F3-A5B3-0C03A713E084}"/>
                  </a:ext>
                </a:extLst>
              </p:cNvPr>
              <p:cNvSpPr>
                <a:spLocks noGrp="1"/>
              </p:cNvSpPr>
              <p:nvPr>
                <p:ph idx="1"/>
              </p:nvPr>
            </p:nvSpPr>
            <p:spPr/>
            <p:txBody>
              <a:bodyPr>
                <a:normAutofit/>
              </a:bodyPr>
              <a:lstStyle/>
              <a:p>
                <a:r>
                  <a:rPr lang="en-US" dirty="0">
                    <a:ea typeface="Cambria Math" panose="02040503050406030204" pitchFamily="18" charset="0"/>
                  </a:rPr>
                  <a:t>For </a:t>
                </a:r>
                <a14:m>
                  <m:oMath xmlns:m="http://schemas.openxmlformats.org/officeDocument/2006/math">
                    <m:r>
                      <a:rPr lang="en-US" b="0" i="0" smtClean="0">
                        <a:latin typeface="Cambria Math" panose="02040503050406030204" pitchFamily="18" charset="0"/>
                        <a:ea typeface="Cambria Math" panose="02040503050406030204" pitchFamily="18" charset="0"/>
                      </a:rPr>
                      <m:t>−</m:t>
                    </m:r>
                    <m:sSub>
                      <m:sSubPr>
                        <m:ctrlPr>
                          <a:rPr lang="en-US" b="0" i="0" smtClean="0">
                            <a:latin typeface="Cambria Math" panose="02040503050406030204" pitchFamily="18" charset="0"/>
                            <a:ea typeface="Cambria Math" panose="02040503050406030204" pitchFamily="18" charset="0"/>
                          </a:rPr>
                        </m:ctrlPr>
                      </m:sSubPr>
                      <m:e>
                        <m:r>
                          <m:rPr>
                            <m:sty m:val="p"/>
                          </m:rPr>
                          <a:rPr lang="en-US" b="0" i="0" smtClean="0">
                            <a:latin typeface="Cambria Math" panose="02040503050406030204" pitchFamily="18" charset="0"/>
                            <a:ea typeface="Cambria Math" panose="02040503050406030204" pitchFamily="18" charset="0"/>
                          </a:rPr>
                          <m:t>T</m:t>
                        </m:r>
                      </m:e>
                      <m:sub>
                        <m:r>
                          <m:rPr>
                            <m:sty m:val="p"/>
                          </m:rPr>
                          <a:rPr lang="en-US" b="0" i="0" smtClean="0">
                            <a:latin typeface="Cambria Math" panose="02040503050406030204" pitchFamily="18" charset="0"/>
                            <a:ea typeface="Cambria Math" panose="02040503050406030204" pitchFamily="18" charset="0"/>
                          </a:rPr>
                          <m:t>pd</m:t>
                        </m:r>
                      </m:sub>
                    </m:sSub>
                    <m:r>
                      <a:rPr lang="en-US" b="0" i="0" smtClean="0">
                        <a:latin typeface="Cambria Math" panose="02040503050406030204" pitchFamily="18" charset="0"/>
                        <a:ea typeface="Cambria Math" panose="02040503050406030204" pitchFamily="18" charset="0"/>
                      </a:rPr>
                      <m:t>&lt;</m:t>
                    </m:r>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&lt;0</m:t>
                    </m:r>
                  </m:oMath>
                </a14:m>
                <a:r>
                  <a:rPr lang="en-US" dirty="0">
                    <a:ea typeface="Cambria Math" panose="02040503050406030204" pitchFamily="18" charset="0"/>
                  </a:rPr>
                  <a:t>: </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m</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r>
                      <a:rPr lang="en-US" b="0" i="1" smtClean="0">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r>
                      <a:rPr lang="en-US" i="1">
                        <a:latin typeface="Cambria Math" panose="02040503050406030204" pitchFamily="18" charset="0"/>
                      </a:rPr>
                      <m:t>𝑠𝑖𝑛𝑐</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𝑇</m:t>
                            </m:r>
                          </m:e>
                        </m:d>
                      </m:e>
                    </m:d>
                  </m:oMath>
                </a14:m>
                <a:r>
                  <a:rPr lang="en-US" i="1" dirty="0">
                    <a:latin typeface="Cambria Math" panose="02040503050406030204" pitchFamily="18" charset="0"/>
                    <a:ea typeface="Cambria Math" panose="02040503050406030204" pitchFamily="18" charset="0"/>
                  </a:rPr>
                  <a:t> </a:t>
                </a:r>
              </a:p>
              <a:p>
                <a:pPr lvl="1"/>
                <a:r>
                  <a:rPr lang="en-US" dirty="0">
                    <a:ea typeface="Cambria Math" panose="02040503050406030204" pitchFamily="18" charset="0"/>
                  </a:rPr>
                  <a:t>Since </a:t>
                </a:r>
                <a14:m>
                  <m:oMath xmlns:m="http://schemas.openxmlformats.org/officeDocument/2006/math">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&lt;0</m:t>
                    </m:r>
                  </m:oMath>
                </a14:m>
                <a:r>
                  <a:rPr lang="en-US" dirty="0">
                    <a:ea typeface="Cambria Math" panose="02040503050406030204" pitchFamily="18" charset="0"/>
                  </a:rPr>
                  <a:t>, we have </a:t>
                </a:r>
                <a14:m>
                  <m:oMath xmlns:m="http://schemas.openxmlformats.org/officeDocument/2006/math">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oMath>
                </a14:m>
                <a:r>
                  <a:rPr lang="en-US" dirty="0">
                    <a:ea typeface="Cambria Math" panose="02040503050406030204" pitchFamily="18" charset="0"/>
                  </a:rPr>
                  <a:t>, so we can rewrite as:</a:t>
                </a:r>
              </a:p>
              <a:p>
                <a:pPr lvl="1"/>
                <a14:m>
                  <m:oMath xmlns:m="http://schemas.openxmlformats.org/officeDocument/2006/math">
                    <m:r>
                      <m:rPr>
                        <m:sty m:val="p"/>
                      </m:rPr>
                      <a:rPr lang="en-US">
                        <a:latin typeface="Cambria Math" panose="02040503050406030204" pitchFamily="18" charset="0"/>
                        <a:ea typeface="Cambria Math" panose="02040503050406030204" pitchFamily="18" charset="0"/>
                      </a:rPr>
                      <m:t>m</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e>
                    </m:d>
                    <m: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b="0" i="1" smtClean="0">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r>
                      <a:rPr lang="en-US" i="1">
                        <a:latin typeface="Cambria Math" panose="02040503050406030204" pitchFamily="18" charset="0"/>
                        <a:ea typeface="Cambria Math" panose="02040503050406030204" pitchFamily="18" charset="0"/>
                      </a:rPr>
                      <m:t>𝑠𝑖𝑛𝑐</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e>
                        </m:d>
                      </m:e>
                    </m:d>
                  </m:oMath>
                </a14:m>
                <a:endParaRPr lang="en-US" dirty="0">
                  <a:ea typeface="Cambria Math" panose="02040503050406030204" pitchFamily="18" charset="0"/>
                </a:endParaRPr>
              </a:p>
              <a:p>
                <a:r>
                  <a:rPr lang="en-US" dirty="0">
                    <a:ea typeface="Cambria Math" panose="02040503050406030204" pitchFamily="18" charset="0"/>
                  </a:rPr>
                  <a:t>For </a:t>
                </a:r>
                <a14:m>
                  <m:oMath xmlns:m="http://schemas.openxmlformats.org/officeDocument/2006/math">
                    <m:r>
                      <a:rPr lang="en-US" dirty="0" smtClean="0">
                        <a:latin typeface="Cambria Math" panose="02040503050406030204" pitchFamily="18" charset="0"/>
                        <a:ea typeface="Cambria Math" panose="02040503050406030204" pitchFamily="18" charset="0"/>
                      </a:rPr>
                      <m:t>0</m:t>
                    </m:r>
                    <m:r>
                      <a:rPr lang="en-US" b="0" i="1" dirty="0"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&lt;</m:t>
                    </m:r>
                    <m:sSub>
                      <m:sSubPr>
                        <m:ctrlPr>
                          <a:rPr lang="en-US">
                            <a:latin typeface="Cambria Math" panose="02040503050406030204" pitchFamily="18" charset="0"/>
                            <a:ea typeface="Cambria Math" panose="02040503050406030204" pitchFamily="18" charset="0"/>
                          </a:rPr>
                        </m:ctrlPr>
                      </m:sSubPr>
                      <m:e>
                        <m:r>
                          <m:rPr>
                            <m:sty m:val="p"/>
                          </m:rPr>
                          <a:rPr lang="en-US">
                            <a:latin typeface="Cambria Math" panose="02040503050406030204" pitchFamily="18" charset="0"/>
                            <a:ea typeface="Cambria Math" panose="02040503050406030204" pitchFamily="18" charset="0"/>
                          </a:rPr>
                          <m:t>T</m:t>
                        </m:r>
                      </m:e>
                      <m:sub>
                        <m:r>
                          <m:rPr>
                            <m:sty m:val="p"/>
                          </m:rPr>
                          <a:rPr lang="en-US">
                            <a:latin typeface="Cambria Math" panose="02040503050406030204" pitchFamily="18" charset="0"/>
                            <a:ea typeface="Cambria Math" panose="02040503050406030204" pitchFamily="18" charset="0"/>
                          </a:rPr>
                          <m:t>pd</m:t>
                        </m:r>
                      </m:sub>
                    </m:sSub>
                  </m:oMath>
                </a14:m>
                <a:r>
                  <a:rPr lang="en-US" dirty="0">
                    <a:ea typeface="Cambria Math" panose="02040503050406030204" pitchFamily="18" charset="0"/>
                  </a:rPr>
                  <a:t>:</a:t>
                </a:r>
                <a14:m>
                  <m:oMath xmlns:m="http://schemas.openxmlformats.org/officeDocument/2006/math">
                    <m:r>
                      <m:rPr>
                        <m:sty m:val="p"/>
                      </m:rPr>
                      <a:rPr lang="en-US">
                        <a:latin typeface="Cambria Math" panose="02040503050406030204" pitchFamily="18" charset="0"/>
                        <a:ea typeface="Cambria Math" panose="02040503050406030204" pitchFamily="18" charset="0"/>
                      </a:rPr>
                      <m:t>m</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e>
                    </m:d>
                    <m: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i="1">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r>
                      <a:rPr lang="en-US" i="1">
                        <a:latin typeface="Cambria Math" panose="02040503050406030204" pitchFamily="18" charset="0"/>
                        <a:ea typeface="Cambria Math" panose="02040503050406030204" pitchFamily="18" charset="0"/>
                      </a:rPr>
                      <m:t>𝑠𝑖𝑛𝑐</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e>
                        </m:d>
                      </m:e>
                    </m:d>
                  </m:oMath>
                </a14:m>
                <a:endParaRPr lang="en-US" dirty="0"/>
              </a:p>
              <a:p>
                <a:pPr lvl="1"/>
                <a:r>
                  <a:rPr lang="en-US" dirty="0">
                    <a:ea typeface="Cambria Math" panose="02040503050406030204" pitchFamily="18" charset="0"/>
                  </a:rPr>
                  <a:t>Since </a:t>
                </a:r>
                <a14:m>
                  <m:oMath xmlns:m="http://schemas.openxmlformats.org/officeDocument/2006/math">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≥0</m:t>
                    </m:r>
                  </m:oMath>
                </a14:m>
                <a:r>
                  <a:rPr lang="en-US" dirty="0">
                    <a:ea typeface="Cambria Math" panose="02040503050406030204" pitchFamily="18" charset="0"/>
                  </a:rPr>
                  <a:t>, we have </a:t>
                </a:r>
                <a14:m>
                  <m:oMath xmlns:m="http://schemas.openxmlformats.org/officeDocument/2006/math">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oMath>
                </a14:m>
                <a:r>
                  <a:rPr lang="en-US" dirty="0">
                    <a:ea typeface="Cambria Math" panose="02040503050406030204" pitchFamily="18" charset="0"/>
                  </a:rPr>
                  <a:t>, so we can rewrite as:</a:t>
                </a:r>
              </a:p>
              <a:p>
                <a:pPr lvl="1"/>
                <a14:m>
                  <m:oMath xmlns:m="http://schemas.openxmlformats.org/officeDocument/2006/math">
                    <m:r>
                      <m:rPr>
                        <m:sty m:val="p"/>
                      </m:rPr>
                      <a:rPr lang="en-US">
                        <a:latin typeface="Cambria Math" panose="02040503050406030204" pitchFamily="18" charset="0"/>
                        <a:ea typeface="Cambria Math" panose="02040503050406030204" pitchFamily="18" charset="0"/>
                      </a:rPr>
                      <m:t>m</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e>
                    </m:d>
                    <m: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b="0" i="1" smtClean="0">
                                <a:latin typeface="Cambria Math" panose="02040503050406030204" pitchFamily="18" charset="0"/>
                              </a:rPr>
                              <m:t>−</m:t>
                            </m:r>
                            <m:f>
                              <m:fPr>
                                <m:type m:val="lin"/>
                                <m:ctrlPr>
                                  <a:rPr lang="en-US" i="1">
                                    <a:latin typeface="Cambria Math" panose="02040503050406030204" pitchFamily="18" charset="0"/>
                                  </a:rPr>
                                </m:ctrlPr>
                              </m:fPr>
                              <m:num>
                                <m:r>
                                  <a:rPr lang="en-US" i="1">
                                    <a:latin typeface="Cambria Math" panose="02040503050406030204" pitchFamily="18" charset="0"/>
                                  </a:rPr>
                                  <m:t>𝑇</m:t>
                                </m:r>
                              </m:num>
                              <m:den>
                                <m:r>
                                  <a:rPr lang="en-US" i="1">
                                    <a:latin typeface="Cambria Math" panose="02040503050406030204" pitchFamily="18" charset="0"/>
                                  </a:rPr>
                                  <m:t>2</m:t>
                                </m:r>
                              </m:den>
                            </m:f>
                          </m:num>
                          <m:den>
                            <m:r>
                              <a:rPr lang="en-US" i="1">
                                <a:latin typeface="Cambria Math" panose="02040503050406030204" pitchFamily="18" charset="0"/>
                              </a:rPr>
                              <m:t>𝑇</m:t>
                            </m:r>
                          </m:den>
                        </m:f>
                      </m:e>
                    </m:d>
                    <m:r>
                      <a:rPr lang="en-US" i="1">
                        <a:latin typeface="Cambria Math" panose="02040503050406030204" pitchFamily="18" charset="0"/>
                        <a:ea typeface="Cambria Math" panose="02040503050406030204" pitchFamily="18" charset="0"/>
                      </a:rPr>
                      <m:t>𝑠𝑖𝑛𝑐</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e>
                            </m:d>
                          </m:e>
                        </m:d>
                      </m:e>
                    </m:d>
                  </m:oMath>
                </a14:m>
                <a:endParaRPr lang="en-US" dirty="0">
                  <a:ea typeface="Cambria Math" panose="02040503050406030204" pitchFamily="18" charset="0"/>
                </a:endParaRPr>
              </a:p>
              <a:p>
                <a:r>
                  <a:rPr lang="en-US" dirty="0">
                    <a:ea typeface="Cambria Math" panose="02040503050406030204" pitchFamily="18" charset="0"/>
                  </a:rPr>
                  <a:t>W</a:t>
                </a:r>
                <a14:m>
                  <m:oMath xmlns:m="http://schemas.openxmlformats.org/officeDocument/2006/math">
                    <m:r>
                      <m:rPr>
                        <m:sty m:val="p"/>
                      </m:rPr>
                      <a:rPr lang="en-US" b="0" i="0" smtClean="0">
                        <a:latin typeface="Cambria Math" panose="02040503050406030204" pitchFamily="18" charset="0"/>
                        <a:ea typeface="Cambria Math" panose="02040503050406030204" pitchFamily="18" charset="0"/>
                      </a:rPr>
                      <m:t>e</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can</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now</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combine</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the</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two</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rect</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functions</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into</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a</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single</m:t>
                    </m:r>
                    <m:r>
                      <a:rPr lang="en-US" b="0" i="0" smtClean="0">
                        <a:latin typeface="Cambria Math" panose="02040503050406030204" pitchFamily="18" charset="0"/>
                        <a:ea typeface="Cambria Math" panose="02040503050406030204" pitchFamily="18" charset="0"/>
                      </a:rPr>
                      <m:t> </m:t>
                    </m:r>
                    <m:r>
                      <m:rPr>
                        <m:sty m:val="p"/>
                      </m:rPr>
                      <a:rPr lang="en-US" b="0" i="0" smtClean="0">
                        <a:latin typeface="Cambria Math" panose="02040503050406030204" pitchFamily="18" charset="0"/>
                        <a:ea typeface="Cambria Math" panose="02040503050406030204" pitchFamily="18" charset="0"/>
                      </a:rPr>
                      <m:t>function</m:t>
                    </m:r>
                    <m:r>
                      <a:rPr lang="en-US" b="0" i="0" smtClean="0">
                        <a:latin typeface="Cambria Math" panose="02040503050406030204" pitchFamily="18" charset="0"/>
                        <a:ea typeface="Cambria Math" panose="02040503050406030204" pitchFamily="18" charset="0"/>
                      </a:rPr>
                      <m:t>:</m:t>
                    </m:r>
                  </m:oMath>
                </a14:m>
                <a:endParaRPr lang="en-US" b="0" i="0" dirty="0">
                  <a:latin typeface="Cambria Math" panose="02040503050406030204" pitchFamily="18" charset="0"/>
                  <a:ea typeface="Cambria Math" panose="02040503050406030204" pitchFamily="18" charset="0"/>
                </a:endParaRPr>
              </a:p>
              <a:p>
                <a:pPr lvl="1"/>
                <a14:m>
                  <m:oMath xmlns:m="http://schemas.openxmlformats.org/officeDocument/2006/math">
                    <m:r>
                      <a:rPr lang="en-US" b="0" i="1" smtClean="0">
                        <a:solidFill>
                          <a:srgbClr val="FF0000"/>
                        </a:solidFill>
                        <a:latin typeface="Cambria Math" panose="02040503050406030204" pitchFamily="18" charset="0"/>
                        <a:ea typeface="Cambria Math" panose="02040503050406030204" pitchFamily="18" charset="0"/>
                      </a:rPr>
                      <m:t>𝑚</m:t>
                    </m:r>
                    <m:d>
                      <m:dPr>
                        <m:ctrlPr>
                          <a:rPr lang="en-US" b="0" i="1" smtClean="0">
                            <a:solidFill>
                              <a:srgbClr val="FF0000"/>
                            </a:solidFill>
                            <a:latin typeface="Cambria Math" panose="02040503050406030204" pitchFamily="18" charset="0"/>
                            <a:ea typeface="Cambria Math" panose="02040503050406030204" pitchFamily="18" charset="0"/>
                          </a:rPr>
                        </m:ctrlPr>
                      </m:dPr>
                      <m:e>
                        <m:r>
                          <a:rPr lang="en-US" b="0" i="1" smtClean="0">
                            <a:solidFill>
                              <a:srgbClr val="FF0000"/>
                            </a:solidFill>
                            <a:latin typeface="Cambria Math" panose="02040503050406030204" pitchFamily="18" charset="0"/>
                            <a:ea typeface="Cambria Math" panose="02040503050406030204" pitchFamily="18" charset="0"/>
                          </a:rPr>
                          <m:t>𝑡</m:t>
                        </m:r>
                      </m:e>
                    </m:d>
                    <m:r>
                      <a:rPr lang="en-US" b="0" i="1" smtClean="0">
                        <a:solidFill>
                          <a:srgbClr val="FF0000"/>
                        </a:solidFill>
                        <a:latin typeface="Cambria Math" panose="02040503050406030204" pitchFamily="18" charset="0"/>
                        <a:ea typeface="Cambria Math" panose="02040503050406030204" pitchFamily="18" charset="0"/>
                      </a:rPr>
                      <m:t>=</m:t>
                    </m:r>
                    <m:d>
                      <m:dPr>
                        <m:ctrlPr>
                          <a:rPr lang="en-US" i="1">
                            <a:solidFill>
                              <a:srgbClr val="FF0000"/>
                            </a:solidFill>
                            <a:latin typeface="Cambria Math" panose="02040503050406030204" pitchFamily="18" charset="0"/>
                            <a:ea typeface="Cambria Math" panose="02040503050406030204" pitchFamily="18" charset="0"/>
                          </a:rPr>
                        </m:ctrlPr>
                      </m:dPr>
                      <m:e>
                        <m:r>
                          <a:rPr lang="en-US" i="1">
                            <a:solidFill>
                              <a:srgbClr val="FF0000"/>
                            </a:solidFill>
                            <a:latin typeface="Cambria Math" panose="02040503050406030204" pitchFamily="18" charset="0"/>
                            <a:ea typeface="Cambria Math" panose="02040503050406030204" pitchFamily="18" charset="0"/>
                          </a:rPr>
                          <m:t>𝑇</m:t>
                        </m:r>
                        <m:r>
                          <a:rPr lang="en-US" i="1">
                            <a:solidFill>
                              <a:srgbClr val="FF0000"/>
                            </a:solidFill>
                            <a:latin typeface="Cambria Math" panose="02040503050406030204" pitchFamily="18" charset="0"/>
                            <a:ea typeface="Cambria Math" panose="02040503050406030204" pitchFamily="18" charset="0"/>
                          </a:rPr>
                          <m:t>−</m:t>
                        </m:r>
                        <m:d>
                          <m:dPr>
                            <m:begChr m:val="|"/>
                            <m:endChr m:val="|"/>
                            <m:ctrlPr>
                              <a:rPr lang="en-US" b="0" i="1" smtClean="0">
                                <a:solidFill>
                                  <a:srgbClr val="FF0000"/>
                                </a:solidFill>
                                <a:latin typeface="Cambria Math" panose="02040503050406030204" pitchFamily="18" charset="0"/>
                                <a:ea typeface="Cambria Math" panose="02040503050406030204" pitchFamily="18" charset="0"/>
                              </a:rPr>
                            </m:ctrlPr>
                          </m:dPr>
                          <m:e>
                            <m:r>
                              <a:rPr lang="en-US" b="0" i="1" smtClean="0">
                                <a:solidFill>
                                  <a:srgbClr val="FF0000"/>
                                </a:solidFill>
                                <a:latin typeface="Cambria Math" panose="02040503050406030204" pitchFamily="18" charset="0"/>
                                <a:ea typeface="Cambria Math" panose="02040503050406030204" pitchFamily="18" charset="0"/>
                              </a:rPr>
                              <m:t>𝑡</m:t>
                            </m:r>
                          </m:e>
                        </m:d>
                      </m:e>
                    </m:d>
                    <m:r>
                      <a:rPr lang="en-US" i="1">
                        <a:solidFill>
                          <a:srgbClr val="FF0000"/>
                        </a:solidFill>
                        <a:latin typeface="Cambria Math" panose="02040503050406030204" pitchFamily="18" charset="0"/>
                      </a:rPr>
                      <m:t>𝑟𝑒𝑐𝑡</m:t>
                    </m:r>
                    <m:d>
                      <m:dPr>
                        <m:ctrlPr>
                          <a:rPr lang="en-US" i="1">
                            <a:solidFill>
                              <a:srgbClr val="FF0000"/>
                            </a:solidFill>
                            <a:latin typeface="Cambria Math" panose="02040503050406030204" pitchFamily="18" charset="0"/>
                          </a:rPr>
                        </m:ctrlPr>
                      </m:dPr>
                      <m:e>
                        <m:f>
                          <m:fPr>
                            <m:ctrlPr>
                              <a:rPr lang="en-US" i="1">
                                <a:solidFill>
                                  <a:srgbClr val="FF0000"/>
                                </a:solidFill>
                                <a:latin typeface="Cambria Math" panose="02040503050406030204" pitchFamily="18" charset="0"/>
                              </a:rPr>
                            </m:ctrlPr>
                          </m:fPr>
                          <m:num>
                            <m:r>
                              <a:rPr lang="en-US" i="1">
                                <a:solidFill>
                                  <a:srgbClr val="FF0000"/>
                                </a:solidFill>
                                <a:latin typeface="Cambria Math" panose="02040503050406030204" pitchFamily="18" charset="0"/>
                              </a:rPr>
                              <m:t>𝑡</m:t>
                            </m:r>
                          </m:num>
                          <m:den>
                            <m:r>
                              <a:rPr lang="en-US" b="0" i="1" smtClean="0">
                                <a:solidFill>
                                  <a:srgbClr val="FF0000"/>
                                </a:solidFill>
                                <a:latin typeface="Cambria Math" panose="02040503050406030204" pitchFamily="18" charset="0"/>
                              </a:rPr>
                              <m:t>2</m:t>
                            </m:r>
                            <m:r>
                              <a:rPr lang="en-US" i="1">
                                <a:solidFill>
                                  <a:srgbClr val="FF0000"/>
                                </a:solidFill>
                                <a:latin typeface="Cambria Math" panose="02040503050406030204" pitchFamily="18" charset="0"/>
                              </a:rPr>
                              <m:t>𝑇</m:t>
                            </m:r>
                          </m:den>
                        </m:f>
                      </m:e>
                    </m:d>
                    <m:r>
                      <a:rPr lang="en-US" i="1">
                        <a:solidFill>
                          <a:srgbClr val="FF0000"/>
                        </a:solidFill>
                        <a:latin typeface="Cambria Math" panose="02040503050406030204" pitchFamily="18" charset="0"/>
                        <a:ea typeface="Cambria Math" panose="02040503050406030204" pitchFamily="18" charset="0"/>
                      </a:rPr>
                      <m:t>𝑠𝑖𝑛𝑐</m:t>
                    </m:r>
                    <m:d>
                      <m:dPr>
                        <m:ctrlPr>
                          <a:rPr lang="en-US" i="1">
                            <a:solidFill>
                              <a:srgbClr val="FF0000"/>
                            </a:solidFill>
                            <a:latin typeface="Cambria Math" panose="02040503050406030204" pitchFamily="18" charset="0"/>
                            <a:ea typeface="Cambria Math" panose="02040503050406030204" pitchFamily="18" charset="0"/>
                          </a:rPr>
                        </m:ctrlPr>
                      </m:dPr>
                      <m:e>
                        <m:r>
                          <a:rPr lang="en-US" i="1">
                            <a:solidFill>
                              <a:srgbClr val="FF0000"/>
                            </a:solidFill>
                            <a:latin typeface="Cambria Math" panose="02040503050406030204" pitchFamily="18" charset="0"/>
                            <a:ea typeface="Cambria Math" panose="02040503050406030204" pitchFamily="18" charset="0"/>
                          </a:rPr>
                          <m:t>𝐾𝑡</m:t>
                        </m:r>
                        <m:d>
                          <m:dPr>
                            <m:ctrlPr>
                              <a:rPr lang="en-US" i="1">
                                <a:solidFill>
                                  <a:srgbClr val="FF0000"/>
                                </a:solidFill>
                                <a:latin typeface="Cambria Math" panose="02040503050406030204" pitchFamily="18" charset="0"/>
                                <a:ea typeface="Cambria Math" panose="02040503050406030204" pitchFamily="18" charset="0"/>
                              </a:rPr>
                            </m:ctrlPr>
                          </m:dPr>
                          <m:e>
                            <m:r>
                              <a:rPr lang="en-US" i="1">
                                <a:solidFill>
                                  <a:srgbClr val="FF0000"/>
                                </a:solidFill>
                                <a:latin typeface="Cambria Math" panose="02040503050406030204" pitchFamily="18" charset="0"/>
                                <a:ea typeface="Cambria Math" panose="02040503050406030204" pitchFamily="18" charset="0"/>
                              </a:rPr>
                              <m:t>𝑇</m:t>
                            </m:r>
                            <m:r>
                              <a:rPr lang="en-US" i="1">
                                <a:solidFill>
                                  <a:srgbClr val="FF0000"/>
                                </a:solidFill>
                                <a:latin typeface="Cambria Math" panose="02040503050406030204" pitchFamily="18" charset="0"/>
                                <a:ea typeface="Cambria Math" panose="02040503050406030204" pitchFamily="18" charset="0"/>
                              </a:rPr>
                              <m:t>−</m:t>
                            </m:r>
                            <m:d>
                              <m:dPr>
                                <m:begChr m:val="|"/>
                                <m:endChr m:val="|"/>
                                <m:ctrlPr>
                                  <a:rPr lang="en-US" b="0" i="1" smtClean="0">
                                    <a:solidFill>
                                      <a:srgbClr val="FF0000"/>
                                    </a:solidFill>
                                    <a:latin typeface="Cambria Math" panose="02040503050406030204" pitchFamily="18" charset="0"/>
                                    <a:ea typeface="Cambria Math" panose="02040503050406030204" pitchFamily="18" charset="0"/>
                                  </a:rPr>
                                </m:ctrlPr>
                              </m:dPr>
                              <m:e>
                                <m:r>
                                  <a:rPr lang="en-US" b="0" i="1" smtClean="0">
                                    <a:solidFill>
                                      <a:srgbClr val="FF0000"/>
                                    </a:solidFill>
                                    <a:latin typeface="Cambria Math" panose="02040503050406030204" pitchFamily="18" charset="0"/>
                                    <a:ea typeface="Cambria Math" panose="02040503050406030204" pitchFamily="18" charset="0"/>
                                  </a:rPr>
                                  <m:t>𝑡</m:t>
                                </m:r>
                              </m:e>
                            </m:d>
                          </m:e>
                        </m:d>
                      </m:e>
                    </m:d>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19DFECFA-C04F-D9F3-A5B3-0C03A713E084}"/>
                  </a:ext>
                </a:extLst>
              </p:cNvPr>
              <p:cNvSpPr>
                <a:spLocks noGrp="1" noRot="1" noChangeAspect="1" noMove="1" noResize="1" noEditPoints="1" noAdjustHandles="1" noChangeArrowheads="1" noChangeShapeType="1" noTextEdit="1"/>
              </p:cNvSpPr>
              <p:nvPr>
                <p:ph idx="1"/>
              </p:nvPr>
            </p:nvSpPr>
            <p:spPr>
              <a:blipFill>
                <a:blip r:embed="rId2"/>
                <a:stretch>
                  <a:fillRect l="-1043"/>
                </a:stretch>
              </a:blipFill>
            </p:spPr>
            <p:txBody>
              <a:bodyPr/>
              <a:lstStyle/>
              <a:p>
                <a:r>
                  <a:rPr lang="en-US">
                    <a:noFill/>
                  </a:rPr>
                  <a:t> </a:t>
                </a:r>
              </a:p>
            </p:txBody>
          </p:sp>
        </mc:Fallback>
      </mc:AlternateContent>
    </p:spTree>
    <p:extLst>
      <p:ext uri="{BB962C8B-B14F-4D97-AF65-F5344CB8AC3E}">
        <p14:creationId xmlns:p14="http://schemas.microsoft.com/office/powerpoint/2010/main" val="3399931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59F0-7E79-57BC-18CE-B051633205BF}"/>
              </a:ext>
            </a:extLst>
          </p:cNvPr>
          <p:cNvSpPr>
            <a:spLocks noGrp="1"/>
          </p:cNvSpPr>
          <p:nvPr>
            <p:ph type="title"/>
          </p:nvPr>
        </p:nvSpPr>
        <p:spPr/>
        <p:txBody>
          <a:bodyPr/>
          <a:lstStyle/>
          <a:p>
            <a:r>
              <a:rPr lang="en-US" dirty="0"/>
              <a:t>Pulse Compression:</a:t>
            </a:r>
            <a:br>
              <a:rPr lang="en-US" dirty="0"/>
            </a:br>
            <a:r>
              <a:rPr lang="en-US" dirty="0"/>
              <a:t>	Side lobes</a:t>
            </a:r>
          </a:p>
        </p:txBody>
      </p:sp>
      <p:sp>
        <p:nvSpPr>
          <p:cNvPr id="3" name="Content Placeholder 2">
            <a:extLst>
              <a:ext uri="{FF2B5EF4-FFF2-40B4-BE49-F238E27FC236}">
                <a16:creationId xmlns:a16="http://schemas.microsoft.com/office/drawing/2014/main" id="{7F67D0F5-BC9F-D311-C091-03A0EBAB815E}"/>
              </a:ext>
            </a:extLst>
          </p:cNvPr>
          <p:cNvSpPr>
            <a:spLocks noGrp="1"/>
          </p:cNvSpPr>
          <p:nvPr>
            <p:ph idx="1"/>
          </p:nvPr>
        </p:nvSpPr>
        <p:spPr/>
        <p:txBody>
          <a:bodyPr/>
          <a:lstStyle/>
          <a:p>
            <a:r>
              <a:rPr lang="en-US" dirty="0"/>
              <a:t>What are they?</a:t>
            </a:r>
          </a:p>
          <a:p>
            <a:r>
              <a:rPr lang="en-US" dirty="0"/>
              <a:t>And why do we care?</a:t>
            </a:r>
          </a:p>
        </p:txBody>
      </p:sp>
    </p:spTree>
    <p:extLst>
      <p:ext uri="{BB962C8B-B14F-4D97-AF65-F5344CB8AC3E}">
        <p14:creationId xmlns:p14="http://schemas.microsoft.com/office/powerpoint/2010/main" val="12058411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A79827A6-86A3-A9FD-DE3D-F789EF08DD8A}"/>
              </a:ext>
            </a:extLst>
          </p:cNvPr>
          <p:cNvSpPr>
            <a:spLocks noGrp="1"/>
          </p:cNvSpPr>
          <p:nvPr>
            <p:ph type="sldNum" sz="quarter" idx="10"/>
          </p:nvPr>
        </p:nvSpPr>
        <p:spPr/>
        <p:txBody>
          <a:bodyPr/>
          <a:lstStyle/>
          <a:p>
            <a:fld id="{3EFB876D-C8A4-429C-B8CE-6055337F2E24}" type="slidenum">
              <a:rPr lang="en-US" altLang="en-US"/>
              <a:pPr/>
              <a:t>15</a:t>
            </a:fld>
            <a:endParaRPr lang="en-US" altLang="en-US"/>
          </a:p>
        </p:txBody>
      </p:sp>
      <p:sp>
        <p:nvSpPr>
          <p:cNvPr id="710658" name="Rectangle 2">
            <a:extLst>
              <a:ext uri="{FF2B5EF4-FFF2-40B4-BE49-F238E27FC236}">
                <a16:creationId xmlns:a16="http://schemas.microsoft.com/office/drawing/2014/main" id="{71727FC4-BCFA-152B-0ECC-B1FFCB64172C}"/>
              </a:ext>
            </a:extLst>
          </p:cNvPr>
          <p:cNvSpPr>
            <a:spLocks noGrp="1" noChangeArrowheads="1"/>
          </p:cNvSpPr>
          <p:nvPr>
            <p:ph type="title"/>
          </p:nvPr>
        </p:nvSpPr>
        <p:spPr>
          <a:xfrm>
            <a:off x="-67235" y="0"/>
            <a:ext cx="10515600" cy="1325563"/>
          </a:xfrm>
        </p:spPr>
        <p:txBody>
          <a:bodyPr/>
          <a:lstStyle/>
          <a:p>
            <a:r>
              <a:rPr lang="en-US" dirty="0"/>
              <a:t>Pulse Compression:</a:t>
            </a:r>
            <a:br>
              <a:rPr lang="en-US" dirty="0"/>
            </a:br>
            <a:r>
              <a:rPr lang="en-US" dirty="0"/>
              <a:t>	Side lobes</a:t>
            </a:r>
            <a:endParaRPr lang="en-US" altLang="en-US" dirty="0"/>
          </a:p>
        </p:txBody>
      </p:sp>
      <p:sp>
        <p:nvSpPr>
          <p:cNvPr id="710659" name="Rectangle 3">
            <a:extLst>
              <a:ext uri="{FF2B5EF4-FFF2-40B4-BE49-F238E27FC236}">
                <a16:creationId xmlns:a16="http://schemas.microsoft.com/office/drawing/2014/main" id="{B21549E6-24F2-0EDA-9506-8E528E496F8A}"/>
              </a:ext>
            </a:extLst>
          </p:cNvPr>
          <p:cNvSpPr>
            <a:spLocks noGrp="1" noChangeArrowheads="1"/>
          </p:cNvSpPr>
          <p:nvPr>
            <p:ph type="body" idx="1"/>
          </p:nvPr>
        </p:nvSpPr>
        <p:spPr>
          <a:xfrm>
            <a:off x="3656014" y="641352"/>
            <a:ext cx="8229600" cy="1536699"/>
          </a:xfrm>
        </p:spPr>
        <p:txBody>
          <a:bodyPr/>
          <a:lstStyle/>
          <a:p>
            <a:r>
              <a:rPr lang="en-US" altLang="en-US" dirty="0"/>
              <a:t>Sidelobes from large-RCS targets with can obscure signals from nearby smaller-RCS targets.</a:t>
            </a:r>
          </a:p>
          <a:p>
            <a:pPr lvl="1"/>
            <a:r>
              <a:rPr lang="en-US" altLang="en-US" dirty="0"/>
              <a:t>Time sidelobes are related to pulse duration, </a:t>
            </a:r>
            <a:r>
              <a:rPr lang="en-US" altLang="en-US" dirty="0">
                <a:sym typeface="Symbol" panose="05050102010706020507" pitchFamily="18" charset="2"/>
              </a:rPr>
              <a:t>.</a:t>
            </a:r>
          </a:p>
        </p:txBody>
      </p:sp>
      <p:pic>
        <p:nvPicPr>
          <p:cNvPr id="710660" name="Picture 4">
            <a:extLst>
              <a:ext uri="{FF2B5EF4-FFF2-40B4-BE49-F238E27FC236}">
                <a16:creationId xmlns:a16="http://schemas.microsoft.com/office/drawing/2014/main" id="{7F17830D-B424-003B-B0E4-04060CD0AA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703"/>
          <a:stretch>
            <a:fillRect/>
          </a:stretch>
        </p:blipFill>
        <p:spPr bwMode="auto">
          <a:xfrm>
            <a:off x="1600200" y="2238376"/>
            <a:ext cx="4572000" cy="4467225"/>
          </a:xfrm>
          <a:prstGeom prst="rect">
            <a:avLst/>
          </a:prstGeom>
          <a:noFill/>
          <a:extLst>
            <a:ext uri="{909E8E84-426E-40DD-AFC4-6F175D3DCCD1}">
              <a14:hiddenFill xmlns:a14="http://schemas.microsoft.com/office/drawing/2010/main">
                <a:solidFill>
                  <a:srgbClr val="FFFFFF"/>
                </a:solidFill>
              </a14:hiddenFill>
            </a:ext>
          </a:extLst>
        </p:spPr>
      </p:pic>
      <p:grpSp>
        <p:nvGrpSpPr>
          <p:cNvPr id="710673" name="Group 17">
            <a:extLst>
              <a:ext uri="{FF2B5EF4-FFF2-40B4-BE49-F238E27FC236}">
                <a16:creationId xmlns:a16="http://schemas.microsoft.com/office/drawing/2014/main" id="{F16C4D45-10F6-0842-6823-D882607E44F8}"/>
              </a:ext>
            </a:extLst>
          </p:cNvPr>
          <p:cNvGrpSpPr>
            <a:grpSpLocks/>
          </p:cNvGrpSpPr>
          <p:nvPr/>
        </p:nvGrpSpPr>
        <p:grpSpPr bwMode="auto">
          <a:xfrm>
            <a:off x="5791201" y="2209800"/>
            <a:ext cx="4570413" cy="2438400"/>
            <a:chOff x="2881" y="1392"/>
            <a:chExt cx="2879" cy="1536"/>
          </a:xfrm>
        </p:grpSpPr>
        <p:pic>
          <p:nvPicPr>
            <p:cNvPr id="710663" name="Picture 7">
              <a:extLst>
                <a:ext uri="{FF2B5EF4-FFF2-40B4-BE49-F238E27FC236}">
                  <a16:creationId xmlns:a16="http://schemas.microsoft.com/office/drawing/2014/main" id="{051F3A87-F797-D8D9-0E0D-6B71FA935E85}"/>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784" y="1488"/>
              <a:ext cx="1352" cy="896"/>
            </a:xfrm>
            <a:prstGeom prst="rect">
              <a:avLst/>
            </a:prstGeom>
            <a:noFill/>
            <a:extLst>
              <a:ext uri="{909E8E84-426E-40DD-AFC4-6F175D3DCCD1}">
                <a14:hiddenFill xmlns:a14="http://schemas.microsoft.com/office/drawing/2010/main">
                  <a:solidFill>
                    <a:srgbClr val="FFFFFF"/>
                  </a:solidFill>
                </a14:hiddenFill>
              </a:ext>
            </a:extLst>
          </p:spPr>
        </p:pic>
        <p:pic>
          <p:nvPicPr>
            <p:cNvPr id="710662" name="Picture 6">
              <a:extLst>
                <a:ext uri="{FF2B5EF4-FFF2-40B4-BE49-F238E27FC236}">
                  <a16:creationId xmlns:a16="http://schemas.microsoft.com/office/drawing/2014/main" id="{092278E0-52C5-2867-1979-8A6ED6D440D5}"/>
                </a:ext>
              </a:extLst>
            </p:cNvPr>
            <p:cNvPicPr>
              <a:picLocks noChangeAspect="1" noChangeArrowheads="1"/>
            </p:cNvPicPr>
            <p:nvPr/>
          </p:nvPicPr>
          <p:blipFill>
            <a:blip r:embed="rId4">
              <a:clrChange>
                <a:clrFrom>
                  <a:srgbClr val="FEFEFE"/>
                </a:clrFrom>
                <a:clrTo>
                  <a:srgbClr val="FEFEFE">
                    <a:alpha val="0"/>
                  </a:srgbClr>
                </a:clrTo>
              </a:clrChange>
              <a:extLst>
                <a:ext uri="{28A0092B-C50C-407E-A947-70E740481C1C}">
                  <a14:useLocalDpi xmlns:a14="http://schemas.microsoft.com/office/drawing/2010/main" val="0"/>
                </a:ext>
              </a:extLst>
            </a:blip>
            <a:srcRect b="46541"/>
            <a:stretch>
              <a:fillRect/>
            </a:stretch>
          </p:blipFill>
          <p:spPr bwMode="auto">
            <a:xfrm>
              <a:off x="3529" y="1887"/>
              <a:ext cx="1352" cy="479"/>
            </a:xfrm>
            <a:prstGeom prst="rect">
              <a:avLst/>
            </a:prstGeom>
            <a:noFill/>
            <a:extLst>
              <a:ext uri="{909E8E84-426E-40DD-AFC4-6F175D3DCCD1}">
                <a14:hiddenFill xmlns:a14="http://schemas.microsoft.com/office/drawing/2010/main">
                  <a:solidFill>
                    <a:srgbClr val="FFFFFF"/>
                  </a:solidFill>
                </a14:hiddenFill>
              </a:ext>
            </a:extLst>
          </p:spPr>
        </p:pic>
        <p:sp>
          <p:nvSpPr>
            <p:cNvPr id="710666" name="Line 10">
              <a:extLst>
                <a:ext uri="{FF2B5EF4-FFF2-40B4-BE49-F238E27FC236}">
                  <a16:creationId xmlns:a16="http://schemas.microsoft.com/office/drawing/2014/main" id="{4FC20B27-DAC1-86CC-EF14-B20C3AC2C7EC}"/>
                </a:ext>
              </a:extLst>
            </p:cNvPr>
            <p:cNvSpPr>
              <a:spLocks noChangeShapeType="1"/>
            </p:cNvSpPr>
            <p:nvPr/>
          </p:nvSpPr>
          <p:spPr bwMode="auto">
            <a:xfrm>
              <a:off x="4209" y="1963"/>
              <a:ext cx="0" cy="720"/>
            </a:xfrm>
            <a:prstGeom prst="line">
              <a:avLst/>
            </a:prstGeom>
            <a:noFill/>
            <a:ln w="19050">
              <a:solidFill>
                <a:srgbClr val="FF000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0667" name="Line 11">
              <a:extLst>
                <a:ext uri="{FF2B5EF4-FFF2-40B4-BE49-F238E27FC236}">
                  <a16:creationId xmlns:a16="http://schemas.microsoft.com/office/drawing/2014/main" id="{C563DDA3-03F1-A2AB-FE69-984956FC3F3E}"/>
                </a:ext>
              </a:extLst>
            </p:cNvPr>
            <p:cNvSpPr>
              <a:spLocks noChangeShapeType="1"/>
            </p:cNvSpPr>
            <p:nvPr/>
          </p:nvSpPr>
          <p:spPr bwMode="auto">
            <a:xfrm>
              <a:off x="4459" y="1536"/>
              <a:ext cx="0" cy="1152"/>
            </a:xfrm>
            <a:prstGeom prst="line">
              <a:avLst/>
            </a:prstGeom>
            <a:noFill/>
            <a:ln w="19050">
              <a:solidFill>
                <a:srgbClr val="0000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0668" name="Line 12">
              <a:extLst>
                <a:ext uri="{FF2B5EF4-FFF2-40B4-BE49-F238E27FC236}">
                  <a16:creationId xmlns:a16="http://schemas.microsoft.com/office/drawing/2014/main" id="{E2D8AB91-0D7D-463E-6090-F025A2854530}"/>
                </a:ext>
              </a:extLst>
            </p:cNvPr>
            <p:cNvSpPr>
              <a:spLocks noChangeShapeType="1"/>
            </p:cNvSpPr>
            <p:nvPr/>
          </p:nvSpPr>
          <p:spPr bwMode="auto">
            <a:xfrm>
              <a:off x="4214" y="2640"/>
              <a:ext cx="24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10669" name="Text Box 13">
              <a:extLst>
                <a:ext uri="{FF2B5EF4-FFF2-40B4-BE49-F238E27FC236}">
                  <a16:creationId xmlns:a16="http://schemas.microsoft.com/office/drawing/2014/main" id="{D4065FEF-75DA-074A-AC59-010FFF03386A}"/>
                </a:ext>
              </a:extLst>
            </p:cNvPr>
            <p:cNvSpPr txBox="1">
              <a:spLocks noChangeArrowheads="1"/>
            </p:cNvSpPr>
            <p:nvPr/>
          </p:nvSpPr>
          <p:spPr bwMode="auto">
            <a:xfrm>
              <a:off x="3840" y="2697"/>
              <a:ext cx="11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a:latin typeface="Times New Roman" panose="02020603050405020304" pitchFamily="18" charset="0"/>
                  <a:sym typeface="Symbol" panose="05050102010706020507" pitchFamily="18" charset="2"/>
                </a:rPr>
                <a:t>f</a:t>
              </a:r>
              <a:r>
                <a:rPr lang="en-US" altLang="en-US" baseline="-25000">
                  <a:latin typeface="Times New Roman" panose="02020603050405020304" pitchFamily="18" charset="0"/>
                  <a:sym typeface="Symbol" panose="05050102010706020507" pitchFamily="18" charset="2"/>
                </a:rPr>
                <a:t>b</a:t>
              </a:r>
              <a:r>
                <a:rPr lang="en-US" altLang="en-US">
                  <a:latin typeface="Times New Roman" panose="02020603050405020304" pitchFamily="18" charset="0"/>
                  <a:sym typeface="Symbol" panose="05050102010706020507" pitchFamily="18" charset="2"/>
                </a:rPr>
                <a:t> = 2 k R/c</a:t>
              </a:r>
            </a:p>
          </p:txBody>
        </p:sp>
        <p:sp>
          <p:nvSpPr>
            <p:cNvPr id="710670" name="Text Box 14">
              <a:extLst>
                <a:ext uri="{FF2B5EF4-FFF2-40B4-BE49-F238E27FC236}">
                  <a16:creationId xmlns:a16="http://schemas.microsoft.com/office/drawing/2014/main" id="{D14C7AAC-F200-2588-D963-7CEAB9523467}"/>
                </a:ext>
              </a:extLst>
            </p:cNvPr>
            <p:cNvSpPr txBox="1">
              <a:spLocks noChangeArrowheads="1"/>
            </p:cNvSpPr>
            <p:nvPr/>
          </p:nvSpPr>
          <p:spPr bwMode="auto">
            <a:xfrm>
              <a:off x="4128" y="2448"/>
              <a:ext cx="432"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1400">
                  <a:latin typeface="Times New Roman" panose="02020603050405020304" pitchFamily="18" charset="0"/>
                  <a:sym typeface="Symbol" panose="05050102010706020507" pitchFamily="18" charset="2"/>
                </a:rPr>
                <a:t>f</a:t>
              </a:r>
              <a:r>
                <a:rPr lang="en-US" altLang="en-US" sz="1400" baseline="-25000">
                  <a:latin typeface="Times New Roman" panose="02020603050405020304" pitchFamily="18" charset="0"/>
                  <a:sym typeface="Symbol" panose="05050102010706020507" pitchFamily="18" charset="2"/>
                </a:rPr>
                <a:t>b</a:t>
              </a:r>
            </a:p>
          </p:txBody>
        </p:sp>
        <p:pic>
          <p:nvPicPr>
            <p:cNvPr id="710672" name="Picture 16">
              <a:extLst>
                <a:ext uri="{FF2B5EF4-FFF2-40B4-BE49-F238E27FC236}">
                  <a16:creationId xmlns:a16="http://schemas.microsoft.com/office/drawing/2014/main" id="{CFBA240A-E600-62C6-C541-9587155F488D}"/>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881" y="1392"/>
              <a:ext cx="2879" cy="145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16242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3DF9D-CB5C-ABD0-820D-B30BFDF442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B60228-0DF9-748B-BAC8-7B96EB6E139F}"/>
              </a:ext>
            </a:extLst>
          </p:cNvPr>
          <p:cNvSpPr>
            <a:spLocks noGrp="1"/>
          </p:cNvSpPr>
          <p:nvPr>
            <p:ph type="title"/>
          </p:nvPr>
        </p:nvSpPr>
        <p:spPr/>
        <p:txBody>
          <a:bodyPr/>
          <a:lstStyle/>
          <a:p>
            <a:r>
              <a:rPr lang="en-US" dirty="0"/>
              <a:t>Pulse Compression:</a:t>
            </a:r>
            <a:br>
              <a:rPr lang="en-US" dirty="0"/>
            </a:br>
            <a:r>
              <a:rPr lang="en-US" dirty="0"/>
              <a:t>	Side lobes</a:t>
            </a:r>
          </a:p>
        </p:txBody>
      </p:sp>
      <p:sp>
        <p:nvSpPr>
          <p:cNvPr id="3" name="Content Placeholder 2">
            <a:extLst>
              <a:ext uri="{FF2B5EF4-FFF2-40B4-BE49-F238E27FC236}">
                <a16:creationId xmlns:a16="http://schemas.microsoft.com/office/drawing/2014/main" id="{551CB1F2-8E73-1F43-A227-D3BC0A440333}"/>
              </a:ext>
            </a:extLst>
          </p:cNvPr>
          <p:cNvSpPr>
            <a:spLocks noGrp="1"/>
          </p:cNvSpPr>
          <p:nvPr>
            <p:ph idx="1"/>
          </p:nvPr>
        </p:nvSpPr>
        <p:spPr/>
        <p:txBody>
          <a:bodyPr/>
          <a:lstStyle/>
          <a:p>
            <a:r>
              <a:rPr lang="en-US" dirty="0"/>
              <a:t>Abrupt changes in one domain require power spread over a wide domain in the Fourier pair (e.g. Fourier pairs like time and frequency, space and wavenumber)</a:t>
            </a:r>
          </a:p>
          <a:p>
            <a:r>
              <a:rPr lang="en-US" dirty="0"/>
              <a:t>So what can we do?</a:t>
            </a:r>
          </a:p>
        </p:txBody>
      </p:sp>
    </p:spTree>
    <p:extLst>
      <p:ext uri="{BB962C8B-B14F-4D97-AF65-F5344CB8AC3E}">
        <p14:creationId xmlns:p14="http://schemas.microsoft.com/office/powerpoint/2010/main" val="3200653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Pulse Compression:</a:t>
            </a:r>
            <a:br>
              <a:rPr lang="en-US" dirty="0"/>
            </a:br>
            <a:r>
              <a:rPr lang="en-US" dirty="0"/>
              <a:t>	Low </a:t>
            </a:r>
            <a:r>
              <a:rPr lang="en-US" dirty="0" err="1"/>
              <a:t>Sidelobe</a:t>
            </a:r>
            <a:r>
              <a:rPr lang="en-US" dirty="0"/>
              <a:t> Applications</a:t>
            </a:r>
          </a:p>
        </p:txBody>
      </p:sp>
      <p:sp>
        <p:nvSpPr>
          <p:cNvPr id="3" name="Content Placeholder 2"/>
          <p:cNvSpPr>
            <a:spLocks noGrp="1"/>
          </p:cNvSpPr>
          <p:nvPr>
            <p:ph idx="1"/>
          </p:nvPr>
        </p:nvSpPr>
        <p:spPr/>
        <p:txBody>
          <a:bodyPr/>
          <a:lstStyle/>
          <a:p>
            <a:r>
              <a:rPr lang="en-US" b="1" i="1" dirty="0"/>
              <a:t>Time-domain</a:t>
            </a:r>
            <a:r>
              <a:rPr lang="en-US" dirty="0"/>
              <a:t> Tukey windowing for small time bandwidth products where very low sidelobes are required and for lessening power amplifier distortion of the signal</a:t>
            </a:r>
          </a:p>
        </p:txBody>
      </p:sp>
      <p:pic>
        <p:nvPicPr>
          <p:cNvPr id="10" name="Picture 9"/>
          <p:cNvPicPr>
            <a:picLocks noChangeAspect="1"/>
          </p:cNvPicPr>
          <p:nvPr/>
        </p:nvPicPr>
        <p:blipFill>
          <a:blip r:embed="rId2"/>
          <a:stretch>
            <a:fillRect/>
          </a:stretch>
        </p:blipFill>
        <p:spPr>
          <a:xfrm>
            <a:off x="1004236" y="3012993"/>
            <a:ext cx="5091764" cy="3818823"/>
          </a:xfrm>
          <a:prstGeom prst="rect">
            <a:avLst/>
          </a:prstGeom>
        </p:spPr>
      </p:pic>
      <p:pic>
        <p:nvPicPr>
          <p:cNvPr id="12" name="Picture 11"/>
          <p:cNvPicPr>
            <a:picLocks noChangeAspect="1"/>
          </p:cNvPicPr>
          <p:nvPr/>
        </p:nvPicPr>
        <p:blipFill>
          <a:blip r:embed="rId3"/>
          <a:stretch>
            <a:fillRect/>
          </a:stretch>
        </p:blipFill>
        <p:spPr>
          <a:xfrm>
            <a:off x="6096000" y="3276632"/>
            <a:ext cx="4491990" cy="3291544"/>
          </a:xfrm>
          <a:prstGeom prst="rect">
            <a:avLst/>
          </a:prstGeom>
        </p:spPr>
      </p:pic>
    </p:spTree>
    <p:extLst>
      <p:ext uri="{BB962C8B-B14F-4D97-AF65-F5344CB8AC3E}">
        <p14:creationId xmlns:p14="http://schemas.microsoft.com/office/powerpoint/2010/main" val="36344471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Pulse Compression:</a:t>
            </a:r>
            <a:br>
              <a:rPr lang="en-US" dirty="0"/>
            </a:br>
            <a:r>
              <a:rPr lang="en-US" dirty="0"/>
              <a:t>	Low </a:t>
            </a:r>
            <a:r>
              <a:rPr lang="en-US" dirty="0" err="1"/>
              <a:t>Sidelobe</a:t>
            </a:r>
            <a:r>
              <a:rPr lang="en-US" dirty="0"/>
              <a:t> Applications</a:t>
            </a:r>
          </a:p>
        </p:txBody>
      </p:sp>
      <p:sp>
        <p:nvSpPr>
          <p:cNvPr id="3" name="Content Placeholder 2"/>
          <p:cNvSpPr>
            <a:spLocks noGrp="1"/>
          </p:cNvSpPr>
          <p:nvPr>
            <p:ph idx="1"/>
          </p:nvPr>
        </p:nvSpPr>
        <p:spPr/>
        <p:txBody>
          <a:bodyPr/>
          <a:lstStyle/>
          <a:p>
            <a:r>
              <a:rPr lang="en-US" dirty="0"/>
              <a:t>Importance of </a:t>
            </a:r>
            <a:r>
              <a:rPr lang="en-US" dirty="0" err="1"/>
              <a:t>Tukey</a:t>
            </a:r>
            <a:r>
              <a:rPr lang="en-US" dirty="0"/>
              <a:t> windowing for small time bandwidth products where very low </a:t>
            </a:r>
            <a:r>
              <a:rPr lang="en-US" dirty="0" err="1"/>
              <a:t>sidelobes</a:t>
            </a:r>
            <a:r>
              <a:rPr lang="en-US" dirty="0"/>
              <a:t> are required and for lessening power amplifier distortion of the signal</a:t>
            </a:r>
          </a:p>
        </p:txBody>
      </p:sp>
      <p:pic>
        <p:nvPicPr>
          <p:cNvPr id="13" name="Picture 12"/>
          <p:cNvPicPr>
            <a:picLocks noChangeAspect="1"/>
          </p:cNvPicPr>
          <p:nvPr/>
        </p:nvPicPr>
        <p:blipFill>
          <a:blip r:embed="rId2"/>
          <a:stretch>
            <a:fillRect/>
          </a:stretch>
        </p:blipFill>
        <p:spPr>
          <a:xfrm>
            <a:off x="838200" y="2948940"/>
            <a:ext cx="5334000" cy="4000500"/>
          </a:xfrm>
          <a:prstGeom prst="rect">
            <a:avLst/>
          </a:prstGeom>
        </p:spPr>
      </p:pic>
      <p:pic>
        <p:nvPicPr>
          <p:cNvPr id="14" name="Picture 13"/>
          <p:cNvPicPr>
            <a:picLocks noChangeAspect="1"/>
          </p:cNvPicPr>
          <p:nvPr/>
        </p:nvPicPr>
        <p:blipFill>
          <a:blip r:embed="rId3"/>
          <a:stretch>
            <a:fillRect/>
          </a:stretch>
        </p:blipFill>
        <p:spPr>
          <a:xfrm>
            <a:off x="6172200" y="3494706"/>
            <a:ext cx="3756259" cy="2817194"/>
          </a:xfrm>
          <a:prstGeom prst="rect">
            <a:avLst/>
          </a:prstGeom>
        </p:spPr>
      </p:pic>
    </p:spTree>
    <p:extLst>
      <p:ext uri="{BB962C8B-B14F-4D97-AF65-F5344CB8AC3E}">
        <p14:creationId xmlns:p14="http://schemas.microsoft.com/office/powerpoint/2010/main" val="13243713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8C143-6F6C-48C7-3FF7-7EDD54B8E86B}"/>
              </a:ext>
            </a:extLst>
          </p:cNvPr>
          <p:cNvSpPr>
            <a:spLocks noGrp="1"/>
          </p:cNvSpPr>
          <p:nvPr>
            <p:ph type="title"/>
          </p:nvPr>
        </p:nvSpPr>
        <p:spPr/>
        <p:txBody>
          <a:bodyPr/>
          <a:lstStyle/>
          <a:p>
            <a:r>
              <a:rPr lang="en-US" dirty="0"/>
              <a:t>Pulse Compression:</a:t>
            </a:r>
            <a:br>
              <a:rPr lang="en-US" dirty="0"/>
            </a:br>
            <a:r>
              <a:rPr lang="en-US" dirty="0"/>
              <a:t>	Kaiser window</a:t>
            </a:r>
          </a:p>
        </p:txBody>
      </p:sp>
      <p:pic>
        <p:nvPicPr>
          <p:cNvPr id="5" name="Content Placeholder 4" descr="Cummings and Wong SAR textbook">
            <a:extLst>
              <a:ext uri="{FF2B5EF4-FFF2-40B4-BE49-F238E27FC236}">
                <a16:creationId xmlns:a16="http://schemas.microsoft.com/office/drawing/2014/main" id="{D23FD472-706F-0BE3-D3C6-146695A329C2}"/>
              </a:ext>
            </a:extLst>
          </p:cNvPr>
          <p:cNvPicPr>
            <a:picLocks noGrp="1" noChangeAspect="1"/>
          </p:cNvPicPr>
          <p:nvPr>
            <p:ph idx="1"/>
          </p:nvPr>
        </p:nvPicPr>
        <p:blipFill>
          <a:blip r:embed="rId3"/>
          <a:stretch>
            <a:fillRect/>
          </a:stretch>
        </p:blipFill>
        <p:spPr>
          <a:xfrm>
            <a:off x="1346674" y="1825625"/>
            <a:ext cx="9498652" cy="4351338"/>
          </a:xfrm>
          <a:prstGeom prst="rect">
            <a:avLst/>
          </a:prstGeom>
        </p:spPr>
      </p:pic>
    </p:spTree>
    <p:extLst>
      <p:ext uri="{BB962C8B-B14F-4D97-AF65-F5344CB8AC3E}">
        <p14:creationId xmlns:p14="http://schemas.microsoft.com/office/powerpoint/2010/main" val="12759264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Transmit Signal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algn="ctr"/>
                <a:r>
                  <a:rPr lang="en-US" dirty="0"/>
                  <a:t>The delayed by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oMath>
                </a14:m>
                <a:r>
                  <a:rPr lang="en-US" dirty="0"/>
                  <a:t> transmit signal is:</a:t>
                </a:r>
                <a:br>
                  <a:rPr lang="en-US" dirty="0"/>
                </a:br>
                <a14:m>
                  <m:oMath xmlns:m="http://schemas.openxmlformats.org/officeDocument/2006/math">
                    <m:r>
                      <m:rPr>
                        <m:sty m:val="p"/>
                      </m:rPr>
                      <a:rPr lang="en-US">
                        <a:latin typeface="Cambria Math" panose="02040503050406030204" pitchFamily="18" charset="0"/>
                      </a:rPr>
                      <m:t>s</m:t>
                    </m:r>
                    <m:d>
                      <m:dPr>
                        <m:ctrlPr>
                          <a:rPr lang="en-US" i="1">
                            <a:latin typeface="Cambria Math" panose="02040503050406030204" pitchFamily="18" charset="0"/>
                          </a:rPr>
                        </m:ctrlPr>
                      </m:dPr>
                      <m:e>
                        <m:r>
                          <a:rPr lang="en-US" i="1">
                            <a:latin typeface="Cambria Math" panose="02040503050406030204" pitchFamily="18" charset="0"/>
                          </a:rPr>
                          <m:t>𝑡</m:t>
                        </m:r>
                        <m:r>
                          <a:rPr lang="en-US" b="0" i="0"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b="0" i="0" smtClean="0">
                                <a:latin typeface="Cambria Math" panose="02040503050406030204" pitchFamily="18" charset="0"/>
                              </a:rPr>
                              <m:t>d</m:t>
                            </m:r>
                          </m:sub>
                        </m:sSub>
                      </m:e>
                    </m:d>
                    <m:r>
                      <a:rPr lang="en-US">
                        <a:latin typeface="Cambria Math" panose="02040503050406030204" pitchFamily="18" charset="0"/>
                      </a:rPr>
                      <m:t>=</m:t>
                    </m:r>
                    <m:r>
                      <m:rPr>
                        <m:sty m:val="p"/>
                      </m:rPr>
                      <a:rPr lang="en-US">
                        <a:latin typeface="Cambria Math" panose="02040503050406030204" pitchFamily="18" charset="0"/>
                      </a:rPr>
                      <m:t>rect</m:t>
                    </m:r>
                    <m:r>
                      <a:rPr lang="en-US">
                        <a:latin typeface="Cambria Math" panose="02040503050406030204" pitchFamily="18" charset="0"/>
                      </a:rPr>
                      <m:t>(</m:t>
                    </m:r>
                    <m:d>
                      <m:dPr>
                        <m:ctrlPr>
                          <a:rPr lang="en-US" i="1">
                            <a:latin typeface="Cambria Math" panose="02040503050406030204" pitchFamily="18" charset="0"/>
                          </a:rPr>
                        </m:ctrlPr>
                      </m:dPr>
                      <m:e>
                        <m:r>
                          <a:rPr lang="en-US" i="1">
                            <a:latin typeface="Cambria Math" panose="02040503050406030204" pitchFamily="18" charset="0"/>
                          </a:rPr>
                          <m:t>𝑡</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d</m:t>
                            </m:r>
                          </m:sub>
                        </m:sSub>
                      </m:e>
                    </m:d>
                    <m:r>
                      <a:rPr lang="en-US">
                        <a:latin typeface="Cambria Math" panose="02040503050406030204" pitchFamily="18" charset="0"/>
                      </a:rPr>
                      <m:t>/</m:t>
                    </m:r>
                    <m:sSub>
                      <m:sSubPr>
                        <m:ctrlPr>
                          <a:rPr lang="en-US">
                            <a:latin typeface="Cambria Math" panose="02040503050406030204" pitchFamily="18" charset="0"/>
                          </a:rPr>
                        </m:ctrlPr>
                      </m:sSubPr>
                      <m:e>
                        <m:r>
                          <m:rPr>
                            <m:sty m:val="p"/>
                          </m:rPr>
                          <a:rPr lang="en-US">
                            <a:latin typeface="Cambria Math" panose="02040503050406030204" pitchFamily="18" charset="0"/>
                          </a:rPr>
                          <m:t>T</m:t>
                        </m:r>
                      </m:e>
                      <m:sub>
                        <m:r>
                          <m:rPr>
                            <m:sty m:val="p"/>
                          </m:rPr>
                          <a:rPr lang="en-US">
                            <a:latin typeface="Cambria Math" panose="02040503050406030204" pitchFamily="18" charset="0"/>
                          </a:rPr>
                          <m:t>pd</m:t>
                        </m:r>
                      </m:sub>
                    </m:sSub>
                    <m:r>
                      <a:rPr lang="en-US">
                        <a:latin typeface="Cambria Math" panose="02040503050406030204" pitchFamily="18" charset="0"/>
                      </a:rPr>
                      <m:t>)</m:t>
                    </m:r>
                    <m:r>
                      <m:rPr>
                        <m:sty m:val="p"/>
                      </m:rPr>
                      <a:rPr lang="en-US">
                        <a:latin typeface="Cambria Math" panose="02040503050406030204" pitchFamily="18" charset="0"/>
                      </a:rPr>
                      <m:t>cos</m:t>
                    </m:r>
                    <m:d>
                      <m:dPr>
                        <m:ctrlPr>
                          <a:rPr lang="en-US">
                            <a:latin typeface="Cambria Math" panose="02040503050406030204" pitchFamily="18" charset="0"/>
                          </a:rPr>
                        </m:ctrlPr>
                      </m:dPr>
                      <m:e>
                        <m:r>
                          <a:rPr lang="en-US">
                            <a:latin typeface="Cambria Math" panose="02040503050406030204" pitchFamily="18" charset="0"/>
                          </a:rPr>
                          <m:t>2</m:t>
                        </m:r>
                        <m:r>
                          <a:rPr lang="en-US" i="1">
                            <a:latin typeface="Cambria Math" panose="02040503050406030204" pitchFamily="18" charset="0"/>
                          </a:rPr>
                          <m:t>𝜋</m:t>
                        </m:r>
                        <m:sSub>
                          <m:sSubPr>
                            <m:ctrlPr>
                              <a:rPr lang="en-US">
                                <a:latin typeface="Cambria Math" panose="02040503050406030204" pitchFamily="18" charset="0"/>
                              </a:rPr>
                            </m:ctrlPr>
                          </m:sSubPr>
                          <m:e>
                            <m:r>
                              <m:rPr>
                                <m:sty m:val="p"/>
                              </m:rPr>
                              <a:rPr lang="en-US">
                                <a:latin typeface="Cambria Math" panose="02040503050406030204" pitchFamily="18" charset="0"/>
                              </a:rPr>
                              <m:t>f</m:t>
                            </m:r>
                          </m:e>
                          <m:sub>
                            <m:r>
                              <m:rPr>
                                <m:sty m:val="p"/>
                              </m:rPr>
                              <a:rPr lang="en-US">
                                <a:latin typeface="Cambria Math" panose="02040503050406030204" pitchFamily="18" charset="0"/>
                              </a:rPr>
                              <m:t>c</m:t>
                            </m:r>
                          </m:sub>
                        </m:sSub>
                        <m:d>
                          <m:dPr>
                            <m:ctrlPr>
                              <a:rPr lang="en-US" i="1">
                                <a:latin typeface="Cambria Math" panose="02040503050406030204" pitchFamily="18" charset="0"/>
                              </a:rPr>
                            </m:ctrlPr>
                          </m:dPr>
                          <m:e>
                            <m:r>
                              <a:rPr lang="en-US" i="1">
                                <a:latin typeface="Cambria Math" panose="02040503050406030204" pitchFamily="18" charset="0"/>
                              </a:rPr>
                              <m:t>𝑡</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d</m:t>
                                </m:r>
                              </m:sub>
                            </m:sSub>
                          </m:e>
                        </m:d>
                        <m:r>
                          <a:rPr lang="en-US">
                            <a:latin typeface="Cambria Math" panose="02040503050406030204" pitchFamily="18" charset="0"/>
                          </a:rPr>
                          <m:t>+</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𝑑</m:t>
                                    </m:r>
                                  </m:sub>
                                </m:sSub>
                              </m:e>
                            </m:d>
                          </m:e>
                          <m:sup>
                            <m:r>
                              <a:rPr lang="en-US" i="1">
                                <a:latin typeface="Cambria Math" panose="02040503050406030204" pitchFamily="18" charset="0"/>
                              </a:rPr>
                              <m:t>2</m:t>
                            </m:r>
                          </m:sup>
                        </m:sSup>
                      </m:e>
                    </m:d>
                  </m:oMath>
                </a14:m>
                <a:endParaRPr lang="en-US" dirty="0"/>
              </a:p>
              <a:p>
                <a:pPr algn="ctr"/>
                <a:endParaRPr lang="en-US" dirty="0"/>
              </a:p>
              <a:p>
                <a:pPr algn="ctr"/>
                <a:r>
                  <a:rPr lang="en-US" dirty="0"/>
                  <a:t>The delayed complex baseband signal from a delayed and demodulated transmit signal is:</a:t>
                </a:r>
                <a:br>
                  <a:rPr lang="en-US" dirty="0"/>
                </a:br>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s</m:t>
                        </m:r>
                      </m:e>
                      <m:sub>
                        <m:r>
                          <m:rPr>
                            <m:sty m:val="p"/>
                          </m:rPr>
                          <a:rPr lang="en-US">
                            <a:latin typeface="Cambria Math" panose="02040503050406030204" pitchFamily="18" charset="0"/>
                          </a:rPr>
                          <m:t>BB</m:t>
                        </m:r>
                      </m:sub>
                    </m:sSub>
                    <m:d>
                      <m:dPr>
                        <m:ctrlPr>
                          <a:rPr lang="en-US" i="1">
                            <a:latin typeface="Cambria Math" panose="02040503050406030204" pitchFamily="18" charset="0"/>
                          </a:rPr>
                        </m:ctrlPr>
                      </m:dPr>
                      <m:e>
                        <m:r>
                          <a:rPr lang="en-US" i="1">
                            <a:latin typeface="Cambria Math" panose="02040503050406030204" pitchFamily="18" charset="0"/>
                          </a:rPr>
                          <m:t>𝑡</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d</m:t>
                            </m:r>
                          </m:sub>
                        </m:sSub>
                      </m:e>
                    </m:d>
                    <m:r>
                      <a:rPr lang="en-US">
                        <a:latin typeface="Cambria Math" panose="02040503050406030204" pitchFamily="18" charset="0"/>
                      </a:rPr>
                      <m:t>=</m:t>
                    </m:r>
                    <m:r>
                      <m:rPr>
                        <m:sty m:val="p"/>
                      </m:rPr>
                      <a:rPr lang="en-US">
                        <a:latin typeface="Cambria Math" panose="02040503050406030204" pitchFamily="18" charset="0"/>
                      </a:rPr>
                      <m:t>rect</m:t>
                    </m:r>
                    <m:d>
                      <m:dPr>
                        <m:ctrlPr>
                          <a:rPr lang="en-US" i="1">
                            <a:latin typeface="Cambria Math" panose="02040503050406030204" pitchFamily="18" charset="0"/>
                          </a:rPr>
                        </m:ctrlPr>
                      </m:dPr>
                      <m:e>
                        <m:f>
                          <m:fPr>
                            <m:ctrlPr>
                              <a:rPr lang="en-US" i="1">
                                <a:latin typeface="Cambria Math" panose="02040503050406030204" pitchFamily="18" charset="0"/>
                              </a:rPr>
                            </m:ctrlPr>
                          </m:fPr>
                          <m:num>
                            <m:d>
                              <m:dPr>
                                <m:ctrlPr>
                                  <a:rPr lang="en-US" i="1">
                                    <a:latin typeface="Cambria Math" panose="02040503050406030204" pitchFamily="18" charset="0"/>
                                  </a:rPr>
                                </m:ctrlPr>
                              </m:dPr>
                              <m:e>
                                <m:r>
                                  <a:rPr lang="en-US" i="1">
                                    <a:latin typeface="Cambria Math" panose="02040503050406030204" pitchFamily="18" charset="0"/>
                                  </a:rPr>
                                  <m:t>𝑡</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d</m:t>
                                    </m:r>
                                  </m:sub>
                                </m:sSub>
                              </m:e>
                            </m:d>
                          </m:num>
                          <m:den>
                            <m:sSub>
                              <m:sSubPr>
                                <m:ctrlPr>
                                  <a:rPr lang="en-US" i="1">
                                    <a:latin typeface="Cambria Math" panose="02040503050406030204" pitchFamily="18" charset="0"/>
                                  </a:rPr>
                                </m:ctrlPr>
                              </m:sSubPr>
                              <m:e>
                                <m:r>
                                  <a:rPr lang="en-US" i="1">
                                    <a:latin typeface="Cambria Math" panose="02040503050406030204" pitchFamily="18" charset="0"/>
                                  </a:rPr>
                                  <m:t>𝑇</m:t>
                                </m:r>
                              </m:e>
                              <m:sub>
                                <m:r>
                                  <a:rPr lang="en-US" i="1">
                                    <a:latin typeface="Cambria Math" panose="02040503050406030204" pitchFamily="18" charset="0"/>
                                  </a:rPr>
                                  <m:t>𝑝𝑑</m:t>
                                </m:r>
                              </m:sub>
                            </m:sSub>
                          </m:den>
                        </m:f>
                      </m:e>
                    </m:d>
                    <m:r>
                      <m:rPr>
                        <m:sty m:val="p"/>
                      </m:rPr>
                      <a:rPr lang="en-US">
                        <a:latin typeface="Cambria Math" panose="02040503050406030204" pitchFamily="18" charset="0"/>
                      </a:rPr>
                      <m:t>exp</m:t>
                    </m:r>
                    <m:d>
                      <m:dPr>
                        <m:ctrlPr>
                          <a:rPr lang="en-US" i="1">
                            <a:latin typeface="Cambria Math" panose="02040503050406030204" pitchFamily="18" charset="0"/>
                          </a:rPr>
                        </m:ctrlPr>
                      </m:dPr>
                      <m:e>
                        <m:r>
                          <a:rPr lang="en-US" i="1">
                            <a:latin typeface="Cambria Math" panose="02040503050406030204" pitchFamily="18" charset="0"/>
                          </a:rPr>
                          <m:t>𝑗</m:t>
                        </m:r>
                        <m:r>
                          <a:rPr lang="en-US" i="1">
                            <a:latin typeface="Cambria Math" panose="02040503050406030204" pitchFamily="18" charset="0"/>
                          </a:rPr>
                          <m:t>𝜋</m:t>
                        </m:r>
                        <m:r>
                          <a:rPr lang="en-US" i="1">
                            <a:latin typeface="Cambria Math" panose="02040503050406030204" pitchFamily="18" charset="0"/>
                          </a:rPr>
                          <m:t>𝐾</m:t>
                        </m:r>
                        <m:sSup>
                          <m:sSupPr>
                            <m:ctrlPr>
                              <a:rPr lang="en-US" i="1">
                                <a:latin typeface="Cambria Math" panose="02040503050406030204" pitchFamily="18" charset="0"/>
                              </a:rPr>
                            </m:ctrlPr>
                          </m:sSupPr>
                          <m:e>
                            <m:d>
                              <m:dPr>
                                <m:ctrlPr>
                                  <a:rPr lang="en-US" i="1">
                                    <a:latin typeface="Cambria Math" panose="02040503050406030204" pitchFamily="18" charset="0"/>
                                  </a:rPr>
                                </m:ctrlPr>
                              </m:dPr>
                              <m:e>
                                <m:r>
                                  <a:rPr lang="en-US" i="1">
                                    <a:latin typeface="Cambria Math" panose="02040503050406030204" pitchFamily="18" charset="0"/>
                                  </a:rPr>
                                  <m:t>𝑡</m:t>
                                </m:r>
                                <m:r>
                                  <a:rPr lang="en-US">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𝑡</m:t>
                                    </m:r>
                                  </m:e>
                                  <m:sub>
                                    <m:r>
                                      <m:rPr>
                                        <m:sty m:val="p"/>
                                      </m:rPr>
                                      <a:rPr lang="en-US">
                                        <a:latin typeface="Cambria Math" panose="02040503050406030204" pitchFamily="18" charset="0"/>
                                      </a:rPr>
                                      <m:t>d</m:t>
                                    </m:r>
                                  </m:sub>
                                </m:sSub>
                              </m:e>
                            </m:d>
                          </m:e>
                          <m:sup>
                            <m:r>
                              <a:rPr lang="en-US" i="1">
                                <a:latin typeface="Cambria Math" panose="02040503050406030204" pitchFamily="18" charset="0"/>
                              </a:rPr>
                              <m:t>2</m:t>
                            </m:r>
                          </m:sup>
                        </m:sSup>
                      </m:e>
                    </m:d>
                    <m:r>
                      <a:rPr lang="en-US" b="1" i="0" smtClean="0">
                        <a:latin typeface="Cambria Math" panose="02040503050406030204" pitchFamily="18" charset="0"/>
                      </a:rPr>
                      <m:t>𝐞𝐱𝐩</m:t>
                    </m:r>
                    <m:d>
                      <m:dPr>
                        <m:ctrlPr>
                          <a:rPr lang="en-US" b="1" i="1" smtClean="0">
                            <a:latin typeface="Cambria Math" panose="02040503050406030204" pitchFamily="18" charset="0"/>
                          </a:rPr>
                        </m:ctrlPr>
                      </m:dPr>
                      <m:e>
                        <m:r>
                          <a:rPr lang="en-US" b="1" i="1" smtClean="0">
                            <a:latin typeface="Cambria Math" panose="02040503050406030204" pitchFamily="18" charset="0"/>
                          </a:rPr>
                          <m:t>−</m:t>
                        </m:r>
                        <m:r>
                          <a:rPr lang="en-US" b="1" i="1" smtClean="0">
                            <a:latin typeface="Cambria Math" panose="02040503050406030204" pitchFamily="18" charset="0"/>
                          </a:rPr>
                          <m:t>𝒋</m:t>
                        </m:r>
                        <m:r>
                          <a:rPr lang="en-US" b="1" i="1" smtClean="0">
                            <a:latin typeface="Cambria Math" panose="02040503050406030204" pitchFamily="18" charset="0"/>
                          </a:rPr>
                          <m:t>𝟐</m:t>
                        </m:r>
                        <m:r>
                          <a:rPr lang="en-US" b="1" i="1" smtClean="0">
                            <a:latin typeface="Cambria Math" panose="02040503050406030204" pitchFamily="18" charset="0"/>
                          </a:rPr>
                          <m:t>𝝅</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𝒇</m:t>
                            </m:r>
                          </m:e>
                          <m:sub>
                            <m:r>
                              <a:rPr lang="en-US" b="1" i="1" smtClean="0">
                                <a:latin typeface="Cambria Math" panose="02040503050406030204" pitchFamily="18" charset="0"/>
                              </a:rPr>
                              <m:t>𝒄</m:t>
                            </m:r>
                          </m:sub>
                        </m:sSub>
                        <m:sSub>
                          <m:sSubPr>
                            <m:ctrlPr>
                              <a:rPr lang="en-US" b="1" i="1" smtClean="0">
                                <a:latin typeface="Cambria Math" panose="02040503050406030204" pitchFamily="18" charset="0"/>
                              </a:rPr>
                            </m:ctrlPr>
                          </m:sSubPr>
                          <m:e>
                            <m:r>
                              <a:rPr lang="en-US" b="1" i="1" smtClean="0">
                                <a:latin typeface="Cambria Math" panose="02040503050406030204" pitchFamily="18" charset="0"/>
                              </a:rPr>
                              <m:t>𝒕</m:t>
                            </m:r>
                          </m:e>
                          <m:sub>
                            <m:r>
                              <a:rPr lang="en-US" b="1" i="1" smtClean="0">
                                <a:latin typeface="Cambria Math" panose="02040503050406030204" pitchFamily="18" charset="0"/>
                              </a:rPr>
                              <m:t>𝒅</m:t>
                            </m:r>
                          </m:sub>
                        </m:sSub>
                      </m:e>
                    </m:d>
                  </m:oMath>
                </a14:m>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t="-2381"/>
                </a:stretch>
              </a:blipFill>
            </p:spPr>
            <p:txBody>
              <a:bodyPr/>
              <a:lstStyle/>
              <a:p>
                <a:r>
                  <a:rPr lang="en-US">
                    <a:noFill/>
                  </a:rPr>
                  <a:t> </a:t>
                </a:r>
              </a:p>
            </p:txBody>
          </p:sp>
        </mc:Fallback>
      </mc:AlternateContent>
    </p:spTree>
    <p:extLst>
      <p:ext uri="{BB962C8B-B14F-4D97-AF65-F5344CB8AC3E}">
        <p14:creationId xmlns:p14="http://schemas.microsoft.com/office/powerpoint/2010/main" val="481666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04F16-EF87-A03C-5BDA-F9396BFD92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288631-9A36-879F-A22E-C2AE503C8816}"/>
              </a:ext>
            </a:extLst>
          </p:cNvPr>
          <p:cNvSpPr>
            <a:spLocks noGrp="1"/>
          </p:cNvSpPr>
          <p:nvPr>
            <p:ph type="title"/>
          </p:nvPr>
        </p:nvSpPr>
        <p:spPr/>
        <p:txBody>
          <a:bodyPr/>
          <a:lstStyle/>
          <a:p>
            <a:r>
              <a:rPr lang="en-US" dirty="0"/>
              <a:t>Matched Filter Signal</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09D9F3A-2EB1-649B-2EE4-E001C58B3FA8}"/>
                  </a:ext>
                </a:extLst>
              </p:cNvPr>
              <p:cNvSpPr>
                <a:spLocks noGrp="1"/>
              </p:cNvSpPr>
              <p:nvPr>
                <p:ph idx="1"/>
              </p:nvPr>
            </p:nvSpPr>
            <p:spPr>
              <a:xfrm>
                <a:off x="838200" y="1323976"/>
                <a:ext cx="10515600" cy="5457824"/>
              </a:xfrm>
            </p:spPr>
            <p:txBody>
              <a:bodyPr>
                <a:normAutofit fontScale="92500" lnSpcReduction="10000"/>
              </a:bodyPr>
              <a:lstStyle/>
              <a:p>
                <a:pPr algn="ctr">
                  <a:lnSpc>
                    <a:spcPct val="100000"/>
                  </a:lnSpc>
                </a:pPr>
                <a:r>
                  <a:rPr lang="en-US" dirty="0">
                    <a:solidFill>
                      <a:schemeClr val="tx1"/>
                    </a:solidFill>
                  </a:rPr>
                  <a:t>Matched filtered signal is:</a:t>
                </a:r>
              </a:p>
              <a:p>
                <a:pPr algn="ctr">
                  <a:lnSpc>
                    <a:spcPct val="100000"/>
                  </a:lnSpc>
                </a:pPr>
                <a14:m>
                  <m:oMath xmlns:m="http://schemas.openxmlformats.org/officeDocument/2006/math">
                    <m:r>
                      <a:rPr lang="en-US" b="0" i="1" smtClean="0">
                        <a:solidFill>
                          <a:schemeClr val="tx1"/>
                        </a:solidFill>
                        <a:latin typeface="Cambria Math" panose="02040503050406030204" pitchFamily="18" charset="0"/>
                        <a:ea typeface="Cambria Math" panose="02040503050406030204" pitchFamily="18" charset="0"/>
                      </a:rPr>
                      <m:t>𝑠</m:t>
                    </m:r>
                    <m:d>
                      <m:dPr>
                        <m:ctrlPr>
                          <a:rPr lang="en-US" i="1">
                            <a:solidFill>
                              <a:schemeClr val="tx1"/>
                            </a:solidFill>
                            <a:latin typeface="Cambria Math" panose="02040503050406030204" pitchFamily="18" charset="0"/>
                            <a:ea typeface="Cambria Math" panose="02040503050406030204" pitchFamily="18" charset="0"/>
                          </a:rPr>
                        </m:ctrlPr>
                      </m:dPr>
                      <m:e>
                        <m:r>
                          <a:rPr lang="en-US" i="1">
                            <a:solidFill>
                              <a:schemeClr val="tx1"/>
                            </a:solidFill>
                            <a:latin typeface="Cambria Math" panose="02040503050406030204" pitchFamily="18" charset="0"/>
                            <a:ea typeface="Cambria Math" panose="02040503050406030204" pitchFamily="18" charset="0"/>
                          </a:rPr>
                          <m:t>𝑡</m:t>
                        </m:r>
                      </m:e>
                    </m:d>
                    <m:r>
                      <a:rPr lang="en-US" i="1">
                        <a:solidFill>
                          <a:schemeClr val="tx1"/>
                        </a:solidFill>
                        <a:latin typeface="Cambria Math" panose="02040503050406030204" pitchFamily="18" charset="0"/>
                        <a:ea typeface="Cambria Math" panose="02040503050406030204" pitchFamily="18" charset="0"/>
                      </a:rPr>
                      <m:t>=</m:t>
                    </m:r>
                    <m:d>
                      <m:dPr>
                        <m:ctrlPr>
                          <a:rPr lang="en-US" i="1">
                            <a:solidFill>
                              <a:schemeClr val="tx1"/>
                            </a:solidFill>
                            <a:latin typeface="Cambria Math" panose="02040503050406030204" pitchFamily="18" charset="0"/>
                            <a:ea typeface="Cambria Math" panose="02040503050406030204" pitchFamily="18" charset="0"/>
                          </a:rPr>
                        </m:ctrlPr>
                      </m:dPr>
                      <m:e>
                        <m:r>
                          <a:rPr lang="en-US" i="1">
                            <a:solidFill>
                              <a:schemeClr val="tx1"/>
                            </a:solidFill>
                            <a:latin typeface="Cambria Math" panose="02040503050406030204" pitchFamily="18" charset="0"/>
                            <a:ea typeface="Cambria Math" panose="02040503050406030204" pitchFamily="18" charset="0"/>
                          </a:rPr>
                          <m:t>𝑇</m:t>
                        </m:r>
                        <m:r>
                          <a:rPr lang="en-US" i="1">
                            <a:solidFill>
                              <a:schemeClr val="tx1"/>
                            </a:solidFill>
                            <a:latin typeface="Cambria Math" panose="02040503050406030204" pitchFamily="18" charset="0"/>
                            <a:ea typeface="Cambria Math" panose="02040503050406030204" pitchFamily="18" charset="0"/>
                          </a:rPr>
                          <m:t>−</m:t>
                        </m:r>
                        <m:d>
                          <m:dPr>
                            <m:begChr m:val="|"/>
                            <m:endChr m:val="|"/>
                            <m:ctrlPr>
                              <a:rPr lang="en-US" i="1">
                                <a:solidFill>
                                  <a:schemeClr val="tx1"/>
                                </a:solidFill>
                                <a:latin typeface="Cambria Math" panose="02040503050406030204" pitchFamily="18" charset="0"/>
                                <a:ea typeface="Cambria Math" panose="02040503050406030204" pitchFamily="18" charset="0"/>
                              </a:rPr>
                            </m:ctrlPr>
                          </m:dPr>
                          <m:e>
                            <m:r>
                              <a:rPr lang="en-US" i="1">
                                <a:solidFill>
                                  <a:schemeClr val="tx1"/>
                                </a:solidFill>
                                <a:latin typeface="Cambria Math" panose="02040503050406030204" pitchFamily="18" charset="0"/>
                                <a:ea typeface="Cambria Math" panose="02040503050406030204" pitchFamily="18" charset="0"/>
                              </a:rPr>
                              <m:t>𝑡</m:t>
                            </m:r>
                          </m:e>
                        </m:d>
                      </m:e>
                    </m:d>
                    <m:r>
                      <a:rPr lang="en-US" i="1">
                        <a:solidFill>
                          <a:schemeClr val="tx1"/>
                        </a:solidFill>
                        <a:latin typeface="Cambria Math" panose="02040503050406030204" pitchFamily="18" charset="0"/>
                      </a:rPr>
                      <m:t>𝑟𝑒𝑐𝑡</m:t>
                    </m:r>
                    <m:d>
                      <m:dPr>
                        <m:ctrlPr>
                          <a:rPr lang="en-US" i="1">
                            <a:solidFill>
                              <a:schemeClr val="tx1"/>
                            </a:solidFill>
                            <a:latin typeface="Cambria Math" panose="02040503050406030204" pitchFamily="18" charset="0"/>
                          </a:rPr>
                        </m:ctrlPr>
                      </m:dPr>
                      <m:e>
                        <m:f>
                          <m:fPr>
                            <m:ctrlPr>
                              <a:rPr lang="en-US" i="1">
                                <a:solidFill>
                                  <a:schemeClr val="tx1"/>
                                </a:solidFill>
                                <a:latin typeface="Cambria Math" panose="02040503050406030204" pitchFamily="18" charset="0"/>
                              </a:rPr>
                            </m:ctrlPr>
                          </m:fPr>
                          <m:num>
                            <m:r>
                              <a:rPr lang="en-US" i="1">
                                <a:solidFill>
                                  <a:schemeClr val="tx1"/>
                                </a:solidFill>
                                <a:latin typeface="Cambria Math" panose="02040503050406030204" pitchFamily="18" charset="0"/>
                              </a:rPr>
                              <m:t>𝑡</m:t>
                            </m:r>
                          </m:num>
                          <m:den>
                            <m:r>
                              <a:rPr lang="en-US" i="1">
                                <a:solidFill>
                                  <a:schemeClr val="tx1"/>
                                </a:solidFill>
                                <a:latin typeface="Cambria Math" panose="02040503050406030204" pitchFamily="18" charset="0"/>
                              </a:rPr>
                              <m:t>2</m:t>
                            </m:r>
                            <m:r>
                              <a:rPr lang="en-US" i="1">
                                <a:solidFill>
                                  <a:schemeClr val="tx1"/>
                                </a:solidFill>
                                <a:latin typeface="Cambria Math" panose="02040503050406030204" pitchFamily="18" charset="0"/>
                              </a:rPr>
                              <m:t>𝑇</m:t>
                            </m:r>
                          </m:den>
                        </m:f>
                      </m:e>
                    </m:d>
                    <m:r>
                      <a:rPr lang="en-US" i="1">
                        <a:solidFill>
                          <a:schemeClr val="tx1"/>
                        </a:solidFill>
                        <a:latin typeface="Cambria Math" panose="02040503050406030204" pitchFamily="18" charset="0"/>
                        <a:ea typeface="Cambria Math" panose="02040503050406030204" pitchFamily="18" charset="0"/>
                      </a:rPr>
                      <m:t>𝑠𝑖𝑛𝑐</m:t>
                    </m:r>
                    <m:d>
                      <m:dPr>
                        <m:ctrlPr>
                          <a:rPr lang="en-US" i="1">
                            <a:solidFill>
                              <a:schemeClr val="tx1"/>
                            </a:solidFill>
                            <a:latin typeface="Cambria Math" panose="02040503050406030204" pitchFamily="18" charset="0"/>
                            <a:ea typeface="Cambria Math" panose="02040503050406030204" pitchFamily="18" charset="0"/>
                          </a:rPr>
                        </m:ctrlPr>
                      </m:dPr>
                      <m:e>
                        <m:r>
                          <a:rPr lang="en-US" i="1">
                            <a:solidFill>
                              <a:schemeClr val="tx1"/>
                            </a:solidFill>
                            <a:latin typeface="Cambria Math" panose="02040503050406030204" pitchFamily="18" charset="0"/>
                            <a:ea typeface="Cambria Math" panose="02040503050406030204" pitchFamily="18" charset="0"/>
                          </a:rPr>
                          <m:t>𝐾𝑡</m:t>
                        </m:r>
                        <m:d>
                          <m:dPr>
                            <m:ctrlPr>
                              <a:rPr lang="en-US" i="1">
                                <a:solidFill>
                                  <a:schemeClr val="tx1"/>
                                </a:solidFill>
                                <a:latin typeface="Cambria Math" panose="02040503050406030204" pitchFamily="18" charset="0"/>
                                <a:ea typeface="Cambria Math" panose="02040503050406030204" pitchFamily="18" charset="0"/>
                              </a:rPr>
                            </m:ctrlPr>
                          </m:dPr>
                          <m:e>
                            <m:r>
                              <a:rPr lang="en-US" i="1">
                                <a:solidFill>
                                  <a:schemeClr val="tx1"/>
                                </a:solidFill>
                                <a:latin typeface="Cambria Math" panose="02040503050406030204" pitchFamily="18" charset="0"/>
                                <a:ea typeface="Cambria Math" panose="02040503050406030204" pitchFamily="18" charset="0"/>
                              </a:rPr>
                              <m:t>𝑇</m:t>
                            </m:r>
                            <m:r>
                              <a:rPr lang="en-US" i="1">
                                <a:solidFill>
                                  <a:schemeClr val="tx1"/>
                                </a:solidFill>
                                <a:latin typeface="Cambria Math" panose="02040503050406030204" pitchFamily="18" charset="0"/>
                                <a:ea typeface="Cambria Math" panose="02040503050406030204" pitchFamily="18" charset="0"/>
                              </a:rPr>
                              <m:t>−</m:t>
                            </m:r>
                            <m:d>
                              <m:dPr>
                                <m:begChr m:val="|"/>
                                <m:endChr m:val="|"/>
                                <m:ctrlPr>
                                  <a:rPr lang="en-US" i="1">
                                    <a:solidFill>
                                      <a:schemeClr val="tx1"/>
                                    </a:solidFill>
                                    <a:latin typeface="Cambria Math" panose="02040503050406030204" pitchFamily="18" charset="0"/>
                                    <a:ea typeface="Cambria Math" panose="02040503050406030204" pitchFamily="18" charset="0"/>
                                  </a:rPr>
                                </m:ctrlPr>
                              </m:dPr>
                              <m:e>
                                <m:r>
                                  <a:rPr lang="en-US" i="1">
                                    <a:solidFill>
                                      <a:schemeClr val="tx1"/>
                                    </a:solidFill>
                                    <a:latin typeface="Cambria Math" panose="02040503050406030204" pitchFamily="18" charset="0"/>
                                    <a:ea typeface="Cambria Math" panose="02040503050406030204" pitchFamily="18" charset="0"/>
                                  </a:rPr>
                                  <m:t>𝑡</m:t>
                                </m:r>
                              </m:e>
                            </m:d>
                          </m:e>
                        </m:d>
                      </m:e>
                    </m:d>
                  </m:oMath>
                </a14:m>
                <a:endParaRPr lang="en-US" dirty="0"/>
              </a:p>
              <a:p>
                <a:pPr algn="ctr">
                  <a:lnSpc>
                    <a:spcPct val="100000"/>
                  </a:lnSpc>
                </a:pPr>
                <a:r>
                  <a:rPr lang="en-US" dirty="0"/>
                  <a:t>Simplifying assumption: </a:t>
                </a:r>
                <a14:m>
                  <m:oMath xmlns:m="http://schemas.openxmlformats.org/officeDocument/2006/math">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e>
                    </m:d>
                    <m:r>
                      <a:rPr lang="en-US" b="0" i="1" smtClean="0">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𝐾𝑡</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e>
                    </m:d>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𝐾𝑇𝑡</m:t>
                    </m:r>
                  </m:oMath>
                </a14:m>
                <a:r>
                  <a:rPr lang="en-US" dirty="0"/>
                  <a:t> for </a:t>
                </a:r>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r>
                      <a:rPr lang="en-US" b="0" i="1" smtClean="0">
                        <a:latin typeface="Cambria Math" panose="02040503050406030204" pitchFamily="18" charset="0"/>
                      </a:rPr>
                      <m:t>𝑇</m:t>
                    </m:r>
                  </m:oMath>
                </a14:m>
                <a:r>
                  <a:rPr lang="en-US" dirty="0"/>
                  <a:t>:</a:t>
                </a:r>
                <a:br>
                  <a:rPr lang="en-US" dirty="0"/>
                </a:br>
                <a14:m>
                  <m:oMath xmlns:m="http://schemas.openxmlformats.org/officeDocument/2006/math">
                    <m:r>
                      <a:rPr lang="en-US" b="0" i="1" smtClean="0">
                        <a:latin typeface="Cambria Math" panose="02040503050406030204" pitchFamily="18" charset="0"/>
                        <a:ea typeface="Cambria Math" panose="02040503050406030204" pitchFamily="18" charset="0"/>
                      </a:rPr>
                      <m:t>𝑠</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𝑑</m:t>
                            </m:r>
                          </m:sub>
                        </m:sSub>
                      </m:e>
                    </m:d>
                    <m: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e>
                        </m:d>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num>
                          <m:den>
                            <m:r>
                              <a:rPr lang="en-US" i="1">
                                <a:latin typeface="Cambria Math" panose="02040503050406030204" pitchFamily="18" charset="0"/>
                              </a:rPr>
                              <m:t>2</m:t>
                            </m:r>
                            <m:r>
                              <a:rPr lang="en-US" i="1">
                                <a:latin typeface="Cambria Math" panose="02040503050406030204" pitchFamily="18" charset="0"/>
                              </a:rPr>
                              <m:t>𝑇</m:t>
                            </m:r>
                          </m:den>
                        </m:f>
                      </m:e>
                    </m:d>
                    <m:r>
                      <a:rPr lang="en-US" i="1">
                        <a:latin typeface="Cambria Math" panose="02040503050406030204" pitchFamily="18" charset="0"/>
                        <a:ea typeface="Cambria Math" panose="02040503050406030204" pitchFamily="18" charset="0"/>
                      </a:rPr>
                      <m:t>𝑠𝑖𝑛𝑐</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𝐾𝑇𝑡</m:t>
                        </m:r>
                      </m:e>
                    </m:d>
                  </m:oMath>
                </a14:m>
                <a:endParaRPr lang="en-US" dirty="0"/>
              </a:p>
              <a:p>
                <a:pPr marL="0" indent="0" algn="ctr">
                  <a:lnSpc>
                    <a:spcPct val="100000"/>
                  </a:lnSpc>
                  <a:buNone/>
                </a:pPr>
                <a14:m>
                  <m:oMathPara xmlns:m="http://schemas.openxmlformats.org/officeDocument/2006/math">
                    <m:oMath>
                      <m:r>
                        <a:rPr lang="en-US" i="1">
                          <a:latin typeface="Cambria Math" panose="02040503050406030204" pitchFamily="18" charset="0"/>
                          <a:ea typeface="Cambria Math" panose="02040503050406030204" pitchFamily="18" charset="0"/>
                        </a:rPr>
                        <m:t>𝑠</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e>
                      </m:d>
                      <m: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e>
                          </m:d>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num>
                            <m:den>
                              <m:r>
                                <a:rPr lang="en-US" i="1">
                                  <a:latin typeface="Cambria Math" panose="02040503050406030204" pitchFamily="18" charset="0"/>
                                </a:rPr>
                                <m:t>2</m:t>
                              </m:r>
                              <m:r>
                                <a:rPr lang="en-US" i="1">
                                  <a:latin typeface="Cambria Math" panose="02040503050406030204" pitchFamily="18" charset="0"/>
                                </a:rPr>
                                <m:t>𝑇</m:t>
                              </m:r>
                            </m:den>
                          </m:f>
                        </m:e>
                      </m:d>
                      <m:r>
                        <a:rPr lang="en-US" i="1">
                          <a:latin typeface="Cambria Math" panose="02040503050406030204" pitchFamily="18" charset="0"/>
                          <a:ea typeface="Cambria Math" panose="02040503050406030204" pitchFamily="18" charset="0"/>
                        </a:rPr>
                        <m:t>𝑠𝑖𝑛𝑐</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𝐵</m:t>
                          </m:r>
                          <m:r>
                            <a:rPr lang="en-US" i="1">
                              <a:latin typeface="Cambria Math" panose="02040503050406030204" pitchFamily="18" charset="0"/>
                              <a:ea typeface="Cambria Math" panose="02040503050406030204" pitchFamily="18" charset="0"/>
                            </a:rPr>
                            <m:t>𝑡</m:t>
                          </m:r>
                        </m:e>
                      </m:d>
                    </m:oMath>
                  </m:oMathPara>
                </a14:m>
                <a:endParaRPr lang="en-US" dirty="0"/>
              </a:p>
              <a:p>
                <a:pPr marL="0" indent="0" algn="ctr">
                  <a:lnSpc>
                    <a:spcPct val="100000"/>
                  </a:lnSpc>
                  <a:buNone/>
                </a:pPr>
                <a14:m>
                  <m:oMathPara xmlns:m="http://schemas.openxmlformats.org/officeDocument/2006/math">
                    <m:oMath>
                      <m:r>
                        <a:rPr lang="en-US" i="1">
                          <a:latin typeface="Cambria Math" panose="02040503050406030204" pitchFamily="18" charset="0"/>
                          <a:ea typeface="Cambria Math" panose="02040503050406030204" pitchFamily="18" charset="0"/>
                        </a:rPr>
                        <m:t>𝑠</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e>
                      </m:d>
                      <m: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e>
                          </m:d>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num>
                            <m:den>
                              <m:r>
                                <a:rPr lang="en-US" i="1">
                                  <a:latin typeface="Cambria Math" panose="02040503050406030204" pitchFamily="18" charset="0"/>
                                </a:rPr>
                                <m:t>2</m:t>
                              </m:r>
                              <m:r>
                                <a:rPr lang="en-US" i="1">
                                  <a:latin typeface="Cambria Math" panose="02040503050406030204" pitchFamily="18" charset="0"/>
                                </a:rPr>
                                <m:t>𝑇</m:t>
                              </m:r>
                            </m:den>
                          </m:f>
                        </m:e>
                      </m:d>
                      <m:r>
                        <a:rPr lang="en-US" i="1">
                          <a:latin typeface="Cambria Math" panose="02040503050406030204" pitchFamily="18" charset="0"/>
                          <a:ea typeface="Cambria Math" panose="02040503050406030204" pitchFamily="18" charset="0"/>
                        </a:rPr>
                        <m:t>𝑠𝑖𝑛𝑐</m:t>
                      </m:r>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𝑡</m:t>
                              </m:r>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𝜎</m:t>
                                  </m:r>
                                </m:e>
                                <m:sub>
                                  <m:r>
                                    <a:rPr lang="en-US" b="0" i="1" smtClean="0">
                                      <a:latin typeface="Cambria Math" panose="02040503050406030204" pitchFamily="18" charset="0"/>
                                      <a:ea typeface="Cambria Math" panose="02040503050406030204" pitchFamily="18" charset="0"/>
                                    </a:rPr>
                                    <m:t>𝑡</m:t>
                                  </m:r>
                                </m:sub>
                              </m:sSub>
                            </m:den>
                          </m:f>
                        </m:e>
                      </m:d>
                    </m:oMath>
                  </m:oMathPara>
                </a14:m>
                <a:endParaRPr lang="en-US" dirty="0"/>
              </a:p>
              <a:p>
                <a:pPr marL="0" indent="0" algn="ctr">
                  <a:lnSpc>
                    <a:spcPct val="100000"/>
                  </a:lnSpc>
                  <a:buNone/>
                </a:pPr>
                <a:r>
                  <a:rPr lang="en-US" dirty="0"/>
                  <a:t>Modulated, Delayed by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oMath>
                </a14:m>
                <a:r>
                  <a:rPr lang="en-US" dirty="0"/>
                  <a:t>, and then Demodulated:</a:t>
                </a:r>
              </a:p>
              <a:p>
                <a:pPr marL="0" indent="0" algn="ctr">
                  <a:lnSpc>
                    <a:spcPct val="100000"/>
                  </a:lnSpc>
                  <a:buNone/>
                </a:pPr>
                <a14:m>
                  <m:oMathPara xmlns:m="http://schemas.openxmlformats.org/officeDocument/2006/math">
                    <m:oMath>
                      <m:r>
                        <a:rPr lang="en-US" i="1">
                          <a:latin typeface="Cambria Math" panose="02040503050406030204" pitchFamily="18" charset="0"/>
                          <a:ea typeface="Cambria Math" panose="02040503050406030204" pitchFamily="18" charset="0"/>
                        </a:rPr>
                        <m:t>𝑠</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𝑑</m:t>
                              </m:r>
                            </m:sub>
                          </m:sSub>
                        </m:e>
                      </m:d>
                      <m:r>
                        <a:rPr lang="en-US" i="1">
                          <a:latin typeface="Cambria Math" panose="02040503050406030204" pitchFamily="18" charset="0"/>
                          <a:ea typeface="Cambria Math" panose="02040503050406030204" pitchFamily="18" charset="0"/>
                        </a:rPr>
                        <m:t>=</m:t>
                      </m:r>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𝑇</m:t>
                          </m:r>
                          <m:r>
                            <a:rPr lang="en-US" i="1">
                              <a:latin typeface="Cambria Math" panose="02040503050406030204" pitchFamily="18" charset="0"/>
                              <a:ea typeface="Cambria Math" panose="02040503050406030204" pitchFamily="18" charset="0"/>
                            </a:rPr>
                            <m:t>−</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𝑑</m:t>
                                  </m:r>
                                </m:sub>
                              </m:sSub>
                            </m:e>
                          </m:d>
                        </m:e>
                      </m:d>
                      <m:r>
                        <a:rPr lang="en-US" i="1">
                          <a:latin typeface="Cambria Math" panose="02040503050406030204" pitchFamily="18" charset="0"/>
                        </a:rPr>
                        <m:t>𝑟𝑒𝑐𝑡</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num>
                            <m:den>
                              <m:r>
                                <a:rPr lang="en-US" i="1">
                                  <a:latin typeface="Cambria Math" panose="02040503050406030204" pitchFamily="18" charset="0"/>
                                </a:rPr>
                                <m:t>2</m:t>
                              </m:r>
                              <m:r>
                                <a:rPr lang="en-US" i="1">
                                  <a:latin typeface="Cambria Math" panose="02040503050406030204" pitchFamily="18" charset="0"/>
                                </a:rPr>
                                <m:t>𝑇</m:t>
                              </m:r>
                            </m:den>
                          </m:f>
                        </m:e>
                      </m:d>
                      <m:r>
                        <a:rPr lang="en-US" i="1">
                          <a:latin typeface="Cambria Math" panose="02040503050406030204" pitchFamily="18" charset="0"/>
                          <a:ea typeface="Cambria Math" panose="02040503050406030204" pitchFamily="18" charset="0"/>
                        </a:rPr>
                        <m:t>𝑠𝑖𝑛𝑐</m:t>
                      </m:r>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𝑡</m:t>
                                  </m:r>
                                </m:e>
                                <m:sub>
                                  <m:r>
                                    <a:rPr lang="en-US" b="0" i="1" smtClean="0">
                                      <a:latin typeface="Cambria Math" panose="02040503050406030204" pitchFamily="18" charset="0"/>
                                      <a:ea typeface="Cambria Math" panose="02040503050406030204" pitchFamily="18" charset="0"/>
                                    </a:rPr>
                                    <m:t>𝑑</m:t>
                                  </m:r>
                                </m:sub>
                              </m:sSub>
                            </m:num>
                            <m:den>
                              <m:sSub>
                                <m:sSubPr>
                                  <m:ctrlPr>
                                    <a:rPr lang="en-US" i="1">
                                      <a:latin typeface="Cambria Math" panose="02040503050406030204" pitchFamily="18" charset="0"/>
                                      <a:ea typeface="Cambria Math" panose="02040503050406030204" pitchFamily="18" charset="0"/>
                                    </a:rPr>
                                  </m:ctrlPr>
                                </m:sSubPr>
                                <m:e>
                                  <m:r>
                                    <a:rPr lang="en-US" i="1">
                                      <a:latin typeface="Cambria Math" panose="02040503050406030204" pitchFamily="18" charset="0"/>
                                      <a:ea typeface="Cambria Math" panose="02040503050406030204" pitchFamily="18" charset="0"/>
                                    </a:rPr>
                                    <m:t>𝜎</m:t>
                                  </m:r>
                                </m:e>
                                <m:sub>
                                  <m:r>
                                    <a:rPr lang="en-US" i="1">
                                      <a:latin typeface="Cambria Math" panose="02040503050406030204" pitchFamily="18" charset="0"/>
                                      <a:ea typeface="Cambria Math" panose="02040503050406030204" pitchFamily="18" charset="0"/>
                                    </a:rPr>
                                    <m:t>𝑡</m:t>
                                  </m:r>
                                </m:sub>
                              </m:sSub>
                            </m:den>
                          </m:f>
                        </m:e>
                      </m:d>
                      <m:func>
                        <m:funcPr>
                          <m:ctrlPr>
                            <a:rPr lang="en-US" b="1" i="0" smtClean="0">
                              <a:latin typeface="Cambria Math" panose="02040503050406030204" pitchFamily="18" charset="0"/>
                              <a:ea typeface="Cambria Math" panose="02040503050406030204" pitchFamily="18" charset="0"/>
                            </a:rPr>
                          </m:ctrlPr>
                        </m:funcPr>
                        <m:fName>
                          <m:r>
                            <a:rPr lang="en-US" b="1" i="0" smtClean="0">
                              <a:latin typeface="Cambria Math" panose="02040503050406030204" pitchFamily="18" charset="0"/>
                              <a:ea typeface="Cambria Math" panose="02040503050406030204" pitchFamily="18" charset="0"/>
                            </a:rPr>
                            <m:t>𝐞𝐱𝐩</m:t>
                          </m:r>
                        </m:fName>
                        <m:e>
                          <m:d>
                            <m:dPr>
                              <m:ctrlPr>
                                <a:rPr lang="en-US" b="1" i="1" smtClean="0">
                                  <a:latin typeface="Cambria Math" panose="02040503050406030204" pitchFamily="18" charset="0"/>
                                  <a:ea typeface="Cambria Math" panose="02040503050406030204" pitchFamily="18" charset="0"/>
                                </a:rPr>
                              </m:ctrlPr>
                            </m:dPr>
                            <m:e>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𝒋</m:t>
                              </m:r>
                              <m:r>
                                <a:rPr lang="en-US" b="1" i="1" smtClean="0">
                                  <a:latin typeface="Cambria Math" panose="02040503050406030204" pitchFamily="18" charset="0"/>
                                  <a:ea typeface="Cambria Math" panose="02040503050406030204" pitchFamily="18" charset="0"/>
                                </a:rPr>
                                <m:t>𝟐</m:t>
                              </m:r>
                              <m:r>
                                <a:rPr lang="en-US" b="1" i="1" smtClean="0">
                                  <a:latin typeface="Cambria Math" panose="02040503050406030204" pitchFamily="18" charset="0"/>
                                  <a:ea typeface="Cambria Math" panose="02040503050406030204" pitchFamily="18" charset="0"/>
                                </a:rPr>
                                <m:t>𝝅</m:t>
                              </m:r>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𝒇</m:t>
                                  </m:r>
                                </m:e>
                                <m:sub>
                                  <m:r>
                                    <a:rPr lang="en-US" b="1" i="1" smtClean="0">
                                      <a:latin typeface="Cambria Math" panose="02040503050406030204" pitchFamily="18" charset="0"/>
                                      <a:ea typeface="Cambria Math" panose="02040503050406030204" pitchFamily="18" charset="0"/>
                                    </a:rPr>
                                    <m:t>𝒄</m:t>
                                  </m:r>
                                </m:sub>
                              </m:sSub>
                              <m:sSub>
                                <m:sSubPr>
                                  <m:ctrlPr>
                                    <a:rPr lang="en-US" b="1" i="1" smtClean="0">
                                      <a:latin typeface="Cambria Math" panose="02040503050406030204" pitchFamily="18" charset="0"/>
                                      <a:ea typeface="Cambria Math" panose="02040503050406030204" pitchFamily="18" charset="0"/>
                                    </a:rPr>
                                  </m:ctrlPr>
                                </m:sSubPr>
                                <m:e>
                                  <m:r>
                                    <a:rPr lang="en-US" b="1" i="1" smtClean="0">
                                      <a:latin typeface="Cambria Math" panose="02040503050406030204" pitchFamily="18" charset="0"/>
                                      <a:ea typeface="Cambria Math" panose="02040503050406030204" pitchFamily="18" charset="0"/>
                                    </a:rPr>
                                    <m:t>𝒕</m:t>
                                  </m:r>
                                </m:e>
                                <m:sub>
                                  <m:r>
                                    <a:rPr lang="en-US" b="1" i="1" smtClean="0">
                                      <a:latin typeface="Cambria Math" panose="02040503050406030204" pitchFamily="18" charset="0"/>
                                      <a:ea typeface="Cambria Math" panose="02040503050406030204" pitchFamily="18" charset="0"/>
                                    </a:rPr>
                                    <m:t>𝒅</m:t>
                                  </m:r>
                                </m:sub>
                              </m:sSub>
                            </m:e>
                          </m:d>
                        </m:e>
                      </m:func>
                    </m:oMath>
                  </m:oMathPara>
                </a14:m>
                <a:endParaRPr lang="en-US" b="1" dirty="0"/>
              </a:p>
              <a:p>
                <a:pPr marL="0" indent="0" algn="ctr">
                  <a:lnSpc>
                    <a:spcPct val="100000"/>
                  </a:lnSpc>
                  <a:buNone/>
                </a:pPr>
                <a:endParaRPr lang="en-US" dirty="0"/>
              </a:p>
            </p:txBody>
          </p:sp>
        </mc:Choice>
        <mc:Fallback xmlns="">
          <p:sp>
            <p:nvSpPr>
              <p:cNvPr id="3" name="Content Placeholder 2">
                <a:extLst>
                  <a:ext uri="{FF2B5EF4-FFF2-40B4-BE49-F238E27FC236}">
                    <a16:creationId xmlns:a16="http://schemas.microsoft.com/office/drawing/2014/main" id="{D09D9F3A-2EB1-649B-2EE4-E001C58B3FA8}"/>
                  </a:ext>
                </a:extLst>
              </p:cNvPr>
              <p:cNvSpPr>
                <a:spLocks noGrp="1" noRot="1" noChangeAspect="1" noMove="1" noResize="1" noEditPoints="1" noAdjustHandles="1" noChangeArrowheads="1" noChangeShapeType="1" noTextEdit="1"/>
              </p:cNvSpPr>
              <p:nvPr>
                <p:ph idx="1"/>
              </p:nvPr>
            </p:nvSpPr>
            <p:spPr>
              <a:xfrm>
                <a:off x="838200" y="1323976"/>
                <a:ext cx="10515600" cy="5457824"/>
              </a:xfrm>
              <a:blipFill>
                <a:blip r:embed="rId2"/>
                <a:stretch>
                  <a:fillRect t="-1674"/>
                </a:stretch>
              </a:blipFill>
            </p:spPr>
            <p:txBody>
              <a:bodyPr/>
              <a:lstStyle/>
              <a:p>
                <a:r>
                  <a:rPr lang="en-US">
                    <a:noFill/>
                  </a:rPr>
                  <a:t> </a:t>
                </a:r>
              </a:p>
            </p:txBody>
          </p:sp>
        </mc:Fallback>
      </mc:AlternateContent>
    </p:spTree>
    <p:extLst>
      <p:ext uri="{BB962C8B-B14F-4D97-AF65-F5344CB8AC3E}">
        <p14:creationId xmlns:p14="http://schemas.microsoft.com/office/powerpoint/2010/main" val="568821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77A9B-9581-FA88-64CF-D3B595588424}"/>
              </a:ext>
            </a:extLst>
          </p:cNvPr>
          <p:cNvSpPr>
            <a:spLocks noGrp="1"/>
          </p:cNvSpPr>
          <p:nvPr>
            <p:ph type="title"/>
          </p:nvPr>
        </p:nvSpPr>
        <p:spPr/>
        <p:txBody>
          <a:bodyPr/>
          <a:lstStyle/>
          <a:p>
            <a:r>
              <a:rPr lang="en-US" dirty="0"/>
              <a:t>SAR Aperture Signal for Linear Flight Path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A342FBE-A590-15FD-E9C4-0EF36DA3382E}"/>
                  </a:ext>
                </a:extLst>
              </p:cNvPr>
              <p:cNvSpPr>
                <a:spLocks noGrp="1"/>
              </p:cNvSpPr>
              <p:nvPr>
                <p:ph idx="1"/>
              </p:nvPr>
            </p:nvSpPr>
            <p:spPr/>
            <p:txBody>
              <a:bodyPr/>
              <a:lstStyle/>
              <a:p>
                <a:r>
                  <a:rPr lang="en-US" dirty="0"/>
                  <a:t>Geometry?</a:t>
                </a:r>
              </a:p>
              <a:p>
                <a:r>
                  <a:rPr lang="en-US" dirty="0"/>
                  <a:t>Range?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oMath>
                </a14:m>
                <a:r>
                  <a:rPr lang="en-US" dirty="0"/>
                  <a:t>? </a:t>
                </a:r>
              </a:p>
            </p:txBody>
          </p:sp>
        </mc:Choice>
        <mc:Fallback xmlns="">
          <p:sp>
            <p:nvSpPr>
              <p:cNvPr id="3" name="Content Placeholder 2">
                <a:extLst>
                  <a:ext uri="{FF2B5EF4-FFF2-40B4-BE49-F238E27FC236}">
                    <a16:creationId xmlns:a16="http://schemas.microsoft.com/office/drawing/2014/main" id="{0A342FBE-A590-15FD-E9C4-0EF36DA3382E}"/>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BC56285A-D849-459F-42A1-1BFA841A61D1}"/>
                  </a:ext>
                </a:extLst>
              </p14:cNvPr>
              <p14:cNvContentPartPr/>
              <p14:nvPr/>
            </p14:nvContentPartPr>
            <p14:xfrm>
              <a:off x="4871625" y="2086080"/>
              <a:ext cx="4415400" cy="44640"/>
            </p14:xfrm>
          </p:contentPart>
        </mc:Choice>
        <mc:Fallback xmlns="">
          <p:pic>
            <p:nvPicPr>
              <p:cNvPr id="5" name="Ink 4">
                <a:extLst>
                  <a:ext uri="{FF2B5EF4-FFF2-40B4-BE49-F238E27FC236}">
                    <a16:creationId xmlns:a16="http://schemas.microsoft.com/office/drawing/2014/main" id="{BC56285A-D849-459F-42A1-1BFA841A61D1}"/>
                  </a:ext>
                </a:extLst>
              </p:cNvPr>
              <p:cNvPicPr/>
              <p:nvPr/>
            </p:nvPicPr>
            <p:blipFill>
              <a:blip r:embed="rId4"/>
              <a:stretch>
                <a:fillRect/>
              </a:stretch>
            </p:blipFill>
            <p:spPr>
              <a:xfrm>
                <a:off x="4865505" y="2079960"/>
                <a:ext cx="442764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6" name="Ink 5">
                <a:extLst>
                  <a:ext uri="{FF2B5EF4-FFF2-40B4-BE49-F238E27FC236}">
                    <a16:creationId xmlns:a16="http://schemas.microsoft.com/office/drawing/2014/main" id="{95FA5D1C-400F-0924-58E7-43BE65BC4F9C}"/>
                  </a:ext>
                </a:extLst>
              </p14:cNvPr>
              <p14:cNvContentPartPr/>
              <p14:nvPr/>
            </p14:nvContentPartPr>
            <p14:xfrm>
              <a:off x="9160665" y="1958280"/>
              <a:ext cx="150120" cy="259560"/>
            </p14:xfrm>
          </p:contentPart>
        </mc:Choice>
        <mc:Fallback xmlns="">
          <p:pic>
            <p:nvPicPr>
              <p:cNvPr id="6" name="Ink 5">
                <a:extLst>
                  <a:ext uri="{FF2B5EF4-FFF2-40B4-BE49-F238E27FC236}">
                    <a16:creationId xmlns:a16="http://schemas.microsoft.com/office/drawing/2014/main" id="{95FA5D1C-400F-0924-58E7-43BE65BC4F9C}"/>
                  </a:ext>
                </a:extLst>
              </p:cNvPr>
              <p:cNvPicPr/>
              <p:nvPr/>
            </p:nvPicPr>
            <p:blipFill>
              <a:blip r:embed="rId6"/>
              <a:stretch>
                <a:fillRect/>
              </a:stretch>
            </p:blipFill>
            <p:spPr>
              <a:xfrm>
                <a:off x="9154545" y="1952160"/>
                <a:ext cx="162360" cy="2718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7" name="Ink 6">
                <a:extLst>
                  <a:ext uri="{FF2B5EF4-FFF2-40B4-BE49-F238E27FC236}">
                    <a16:creationId xmlns:a16="http://schemas.microsoft.com/office/drawing/2014/main" id="{7651C8AA-3FD9-D3A2-88AE-D6537CD2CD0F}"/>
                  </a:ext>
                </a:extLst>
              </p14:cNvPr>
              <p14:cNvContentPartPr/>
              <p14:nvPr/>
            </p14:nvContentPartPr>
            <p14:xfrm>
              <a:off x="7178145" y="2024880"/>
              <a:ext cx="27720" cy="275400"/>
            </p14:xfrm>
          </p:contentPart>
        </mc:Choice>
        <mc:Fallback xmlns="">
          <p:pic>
            <p:nvPicPr>
              <p:cNvPr id="7" name="Ink 6">
                <a:extLst>
                  <a:ext uri="{FF2B5EF4-FFF2-40B4-BE49-F238E27FC236}">
                    <a16:creationId xmlns:a16="http://schemas.microsoft.com/office/drawing/2014/main" id="{7651C8AA-3FD9-D3A2-88AE-D6537CD2CD0F}"/>
                  </a:ext>
                </a:extLst>
              </p:cNvPr>
              <p:cNvPicPr/>
              <p:nvPr/>
            </p:nvPicPr>
            <p:blipFill>
              <a:blip r:embed="rId8"/>
              <a:stretch>
                <a:fillRect/>
              </a:stretch>
            </p:blipFill>
            <p:spPr>
              <a:xfrm>
                <a:off x="7172025" y="2018760"/>
                <a:ext cx="39960" cy="287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8" name="Ink 7">
                <a:extLst>
                  <a:ext uri="{FF2B5EF4-FFF2-40B4-BE49-F238E27FC236}">
                    <a16:creationId xmlns:a16="http://schemas.microsoft.com/office/drawing/2014/main" id="{4E961258-4614-497F-8879-2D2755235F75}"/>
                  </a:ext>
                </a:extLst>
              </p14:cNvPr>
              <p14:cNvContentPartPr/>
              <p14:nvPr/>
            </p14:nvContentPartPr>
            <p14:xfrm>
              <a:off x="7323585" y="4382160"/>
              <a:ext cx="85680" cy="63360"/>
            </p14:xfrm>
          </p:contentPart>
        </mc:Choice>
        <mc:Fallback xmlns="">
          <p:pic>
            <p:nvPicPr>
              <p:cNvPr id="8" name="Ink 7">
                <a:extLst>
                  <a:ext uri="{FF2B5EF4-FFF2-40B4-BE49-F238E27FC236}">
                    <a16:creationId xmlns:a16="http://schemas.microsoft.com/office/drawing/2014/main" id="{4E961258-4614-497F-8879-2D2755235F75}"/>
                  </a:ext>
                </a:extLst>
              </p:cNvPr>
              <p:cNvPicPr/>
              <p:nvPr/>
            </p:nvPicPr>
            <p:blipFill>
              <a:blip r:embed="rId10"/>
              <a:stretch>
                <a:fillRect/>
              </a:stretch>
            </p:blipFill>
            <p:spPr>
              <a:xfrm>
                <a:off x="7317465" y="4376040"/>
                <a:ext cx="97920" cy="75600"/>
              </a:xfrm>
              <a:prstGeom prst="rect">
                <a:avLst/>
              </a:prstGeom>
            </p:spPr>
          </p:pic>
        </mc:Fallback>
      </mc:AlternateContent>
      <p:grpSp>
        <p:nvGrpSpPr>
          <p:cNvPr id="40" name="Group 39">
            <a:extLst>
              <a:ext uri="{FF2B5EF4-FFF2-40B4-BE49-F238E27FC236}">
                <a16:creationId xmlns:a16="http://schemas.microsoft.com/office/drawing/2014/main" id="{B1EB0BCF-2F63-4B79-6FE3-1E682DEE99A8}"/>
              </a:ext>
            </a:extLst>
          </p:cNvPr>
          <p:cNvGrpSpPr/>
          <p:nvPr/>
        </p:nvGrpSpPr>
        <p:grpSpPr>
          <a:xfrm>
            <a:off x="7559745" y="4472160"/>
            <a:ext cx="1162080" cy="848160"/>
            <a:chOff x="7559745" y="4472160"/>
            <a:chExt cx="1162080" cy="848160"/>
          </a:xfrm>
        </p:grpSpPr>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E0316CA8-52DA-CC2B-5D06-238DC23B6245}"/>
                    </a:ext>
                  </a:extLst>
                </p14:cNvPr>
                <p14:cNvContentPartPr/>
                <p14:nvPr/>
              </p14:nvContentPartPr>
              <p14:xfrm>
                <a:off x="7559745" y="4563960"/>
                <a:ext cx="88920" cy="226800"/>
              </p14:xfrm>
            </p:contentPart>
          </mc:Choice>
          <mc:Fallback xmlns="">
            <p:pic>
              <p:nvPicPr>
                <p:cNvPr id="9" name="Ink 8">
                  <a:extLst>
                    <a:ext uri="{FF2B5EF4-FFF2-40B4-BE49-F238E27FC236}">
                      <a16:creationId xmlns:a16="http://schemas.microsoft.com/office/drawing/2014/main" id="{E0316CA8-52DA-CC2B-5D06-238DC23B6245}"/>
                    </a:ext>
                  </a:extLst>
                </p:cNvPr>
                <p:cNvPicPr/>
                <p:nvPr/>
              </p:nvPicPr>
              <p:blipFill>
                <a:blip r:embed="rId12"/>
                <a:stretch>
                  <a:fillRect/>
                </a:stretch>
              </p:blipFill>
              <p:spPr>
                <a:xfrm>
                  <a:off x="7553625" y="4557840"/>
                  <a:ext cx="10116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a:extLst>
                    <a:ext uri="{FF2B5EF4-FFF2-40B4-BE49-F238E27FC236}">
                      <a16:creationId xmlns:a16="http://schemas.microsoft.com/office/drawing/2014/main" id="{37955536-7EA0-3D7D-D220-405CFAA10919}"/>
                    </a:ext>
                  </a:extLst>
                </p14:cNvPr>
                <p14:cNvContentPartPr/>
                <p14:nvPr/>
              </p14:nvContentPartPr>
              <p14:xfrm>
                <a:off x="7693305" y="4614000"/>
                <a:ext cx="176760" cy="171720"/>
              </p14:xfrm>
            </p:contentPart>
          </mc:Choice>
          <mc:Fallback xmlns="">
            <p:pic>
              <p:nvPicPr>
                <p:cNvPr id="10" name="Ink 9">
                  <a:extLst>
                    <a:ext uri="{FF2B5EF4-FFF2-40B4-BE49-F238E27FC236}">
                      <a16:creationId xmlns:a16="http://schemas.microsoft.com/office/drawing/2014/main" id="{37955536-7EA0-3D7D-D220-405CFAA10919}"/>
                    </a:ext>
                  </a:extLst>
                </p:cNvPr>
                <p:cNvPicPr/>
                <p:nvPr/>
              </p:nvPicPr>
              <p:blipFill>
                <a:blip r:embed="rId14"/>
                <a:stretch>
                  <a:fillRect/>
                </a:stretch>
              </p:blipFill>
              <p:spPr>
                <a:xfrm>
                  <a:off x="7687185" y="4607880"/>
                  <a:ext cx="18900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1" name="Ink 10">
                  <a:extLst>
                    <a:ext uri="{FF2B5EF4-FFF2-40B4-BE49-F238E27FC236}">
                      <a16:creationId xmlns:a16="http://schemas.microsoft.com/office/drawing/2014/main" id="{C0A49EDE-04F0-616C-3928-8B69F31922D0}"/>
                    </a:ext>
                  </a:extLst>
                </p14:cNvPr>
                <p14:cNvContentPartPr/>
                <p14:nvPr/>
              </p14:nvContentPartPr>
              <p14:xfrm>
                <a:off x="7911825" y="4734960"/>
                <a:ext cx="23400" cy="81720"/>
              </p14:xfrm>
            </p:contentPart>
          </mc:Choice>
          <mc:Fallback xmlns="">
            <p:pic>
              <p:nvPicPr>
                <p:cNvPr id="11" name="Ink 10">
                  <a:extLst>
                    <a:ext uri="{FF2B5EF4-FFF2-40B4-BE49-F238E27FC236}">
                      <a16:creationId xmlns:a16="http://schemas.microsoft.com/office/drawing/2014/main" id="{C0A49EDE-04F0-616C-3928-8B69F31922D0}"/>
                    </a:ext>
                  </a:extLst>
                </p:cNvPr>
                <p:cNvPicPr/>
                <p:nvPr/>
              </p:nvPicPr>
              <p:blipFill>
                <a:blip r:embed="rId16"/>
                <a:stretch>
                  <a:fillRect/>
                </a:stretch>
              </p:blipFill>
              <p:spPr>
                <a:xfrm>
                  <a:off x="7905705" y="4728840"/>
                  <a:ext cx="3564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2" name="Ink 11">
                  <a:extLst>
                    <a:ext uri="{FF2B5EF4-FFF2-40B4-BE49-F238E27FC236}">
                      <a16:creationId xmlns:a16="http://schemas.microsoft.com/office/drawing/2014/main" id="{4DAA40C9-7791-23E6-6C92-88CF1F427A76}"/>
                    </a:ext>
                  </a:extLst>
                </p14:cNvPr>
                <p14:cNvContentPartPr/>
                <p14:nvPr/>
              </p14:nvContentPartPr>
              <p14:xfrm>
                <a:off x="8014785" y="4625160"/>
                <a:ext cx="177120" cy="182520"/>
              </p14:xfrm>
            </p:contentPart>
          </mc:Choice>
          <mc:Fallback xmlns="">
            <p:pic>
              <p:nvPicPr>
                <p:cNvPr id="12" name="Ink 11">
                  <a:extLst>
                    <a:ext uri="{FF2B5EF4-FFF2-40B4-BE49-F238E27FC236}">
                      <a16:creationId xmlns:a16="http://schemas.microsoft.com/office/drawing/2014/main" id="{4DAA40C9-7791-23E6-6C92-88CF1F427A76}"/>
                    </a:ext>
                  </a:extLst>
                </p:cNvPr>
                <p:cNvPicPr/>
                <p:nvPr/>
              </p:nvPicPr>
              <p:blipFill>
                <a:blip r:embed="rId18"/>
                <a:stretch>
                  <a:fillRect/>
                </a:stretch>
              </p:blipFill>
              <p:spPr>
                <a:xfrm>
                  <a:off x="8008665" y="4619040"/>
                  <a:ext cx="189360" cy="19476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 14">
                  <a:extLst>
                    <a:ext uri="{FF2B5EF4-FFF2-40B4-BE49-F238E27FC236}">
                      <a16:creationId xmlns:a16="http://schemas.microsoft.com/office/drawing/2014/main" id="{DC0BE39C-6007-9B56-D46B-8CD24A488F05}"/>
                    </a:ext>
                  </a:extLst>
                </p14:cNvPr>
                <p14:cNvContentPartPr/>
                <p14:nvPr/>
              </p14:nvContentPartPr>
              <p14:xfrm>
                <a:off x="8232945" y="4742520"/>
                <a:ext cx="84240" cy="126360"/>
              </p14:xfrm>
            </p:contentPart>
          </mc:Choice>
          <mc:Fallback xmlns="">
            <p:pic>
              <p:nvPicPr>
                <p:cNvPr id="15" name="Ink 14">
                  <a:extLst>
                    <a:ext uri="{FF2B5EF4-FFF2-40B4-BE49-F238E27FC236}">
                      <a16:creationId xmlns:a16="http://schemas.microsoft.com/office/drawing/2014/main" id="{DC0BE39C-6007-9B56-D46B-8CD24A488F05}"/>
                    </a:ext>
                  </a:extLst>
                </p:cNvPr>
                <p:cNvPicPr/>
                <p:nvPr/>
              </p:nvPicPr>
              <p:blipFill>
                <a:blip r:embed="rId20"/>
                <a:stretch>
                  <a:fillRect/>
                </a:stretch>
              </p:blipFill>
              <p:spPr>
                <a:xfrm>
                  <a:off x="8226825" y="4736400"/>
                  <a:ext cx="9648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 15">
                  <a:extLst>
                    <a:ext uri="{FF2B5EF4-FFF2-40B4-BE49-F238E27FC236}">
                      <a16:creationId xmlns:a16="http://schemas.microsoft.com/office/drawing/2014/main" id="{EF96B27A-A212-E444-28B8-65F620E5A64F}"/>
                    </a:ext>
                  </a:extLst>
                </p14:cNvPr>
                <p14:cNvContentPartPr/>
                <p14:nvPr/>
              </p14:nvContentPartPr>
              <p14:xfrm>
                <a:off x="8399265" y="4600680"/>
                <a:ext cx="168840" cy="161280"/>
              </p14:xfrm>
            </p:contentPart>
          </mc:Choice>
          <mc:Fallback xmlns="">
            <p:pic>
              <p:nvPicPr>
                <p:cNvPr id="16" name="Ink 15">
                  <a:extLst>
                    <a:ext uri="{FF2B5EF4-FFF2-40B4-BE49-F238E27FC236}">
                      <a16:creationId xmlns:a16="http://schemas.microsoft.com/office/drawing/2014/main" id="{EF96B27A-A212-E444-28B8-65F620E5A64F}"/>
                    </a:ext>
                  </a:extLst>
                </p:cNvPr>
                <p:cNvPicPr/>
                <p:nvPr/>
              </p:nvPicPr>
              <p:blipFill>
                <a:blip r:embed="rId22"/>
                <a:stretch>
                  <a:fillRect/>
                </a:stretch>
              </p:blipFill>
              <p:spPr>
                <a:xfrm>
                  <a:off x="8393145" y="4594560"/>
                  <a:ext cx="18108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 16">
                  <a:extLst>
                    <a:ext uri="{FF2B5EF4-FFF2-40B4-BE49-F238E27FC236}">
                      <a16:creationId xmlns:a16="http://schemas.microsoft.com/office/drawing/2014/main" id="{C90E4351-D9EB-D7FA-580F-ADE17C15C9B3}"/>
                    </a:ext>
                  </a:extLst>
                </p14:cNvPr>
                <p14:cNvContentPartPr/>
                <p14:nvPr/>
              </p14:nvContentPartPr>
              <p14:xfrm>
                <a:off x="8522745" y="4472160"/>
                <a:ext cx="199080" cy="353880"/>
              </p14:xfrm>
            </p:contentPart>
          </mc:Choice>
          <mc:Fallback xmlns="">
            <p:pic>
              <p:nvPicPr>
                <p:cNvPr id="17" name="Ink 16">
                  <a:extLst>
                    <a:ext uri="{FF2B5EF4-FFF2-40B4-BE49-F238E27FC236}">
                      <a16:creationId xmlns:a16="http://schemas.microsoft.com/office/drawing/2014/main" id="{C90E4351-D9EB-D7FA-580F-ADE17C15C9B3}"/>
                    </a:ext>
                  </a:extLst>
                </p:cNvPr>
                <p:cNvPicPr/>
                <p:nvPr/>
              </p:nvPicPr>
              <p:blipFill>
                <a:blip r:embed="rId24"/>
                <a:stretch>
                  <a:fillRect/>
                </a:stretch>
              </p:blipFill>
              <p:spPr>
                <a:xfrm>
                  <a:off x="8516625" y="4466040"/>
                  <a:ext cx="211320" cy="36612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9" name="Ink 18">
                  <a:extLst>
                    <a:ext uri="{FF2B5EF4-FFF2-40B4-BE49-F238E27FC236}">
                      <a16:creationId xmlns:a16="http://schemas.microsoft.com/office/drawing/2014/main" id="{83B027DD-0620-2738-637B-EA59425A487C}"/>
                    </a:ext>
                  </a:extLst>
                </p14:cNvPr>
                <p14:cNvContentPartPr/>
                <p14:nvPr/>
              </p14:nvContentPartPr>
              <p14:xfrm>
                <a:off x="7731465" y="5095680"/>
                <a:ext cx="31680" cy="224640"/>
              </p14:xfrm>
            </p:contentPart>
          </mc:Choice>
          <mc:Fallback xmlns="">
            <p:pic>
              <p:nvPicPr>
                <p:cNvPr id="19" name="Ink 18">
                  <a:extLst>
                    <a:ext uri="{FF2B5EF4-FFF2-40B4-BE49-F238E27FC236}">
                      <a16:creationId xmlns:a16="http://schemas.microsoft.com/office/drawing/2014/main" id="{83B027DD-0620-2738-637B-EA59425A487C}"/>
                    </a:ext>
                  </a:extLst>
                </p:cNvPr>
                <p:cNvPicPr/>
                <p:nvPr/>
              </p:nvPicPr>
              <p:blipFill>
                <a:blip r:embed="rId26"/>
                <a:stretch>
                  <a:fillRect/>
                </a:stretch>
              </p:blipFill>
              <p:spPr>
                <a:xfrm>
                  <a:off x="7725345" y="5089560"/>
                  <a:ext cx="4392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0" name="Ink 19">
                  <a:extLst>
                    <a:ext uri="{FF2B5EF4-FFF2-40B4-BE49-F238E27FC236}">
                      <a16:creationId xmlns:a16="http://schemas.microsoft.com/office/drawing/2014/main" id="{FF93FCA8-4323-5583-3618-23A0AD606C69}"/>
                    </a:ext>
                  </a:extLst>
                </p14:cNvPr>
                <p14:cNvContentPartPr/>
                <p14:nvPr/>
              </p14:nvContentPartPr>
              <p14:xfrm>
                <a:off x="7739745" y="5048520"/>
                <a:ext cx="149400" cy="110160"/>
              </p14:xfrm>
            </p:contentPart>
          </mc:Choice>
          <mc:Fallback xmlns="">
            <p:pic>
              <p:nvPicPr>
                <p:cNvPr id="20" name="Ink 19">
                  <a:extLst>
                    <a:ext uri="{FF2B5EF4-FFF2-40B4-BE49-F238E27FC236}">
                      <a16:creationId xmlns:a16="http://schemas.microsoft.com/office/drawing/2014/main" id="{FF93FCA8-4323-5583-3618-23A0AD606C69}"/>
                    </a:ext>
                  </a:extLst>
                </p:cNvPr>
                <p:cNvPicPr/>
                <p:nvPr/>
              </p:nvPicPr>
              <p:blipFill>
                <a:blip r:embed="rId28"/>
                <a:stretch>
                  <a:fillRect/>
                </a:stretch>
              </p:blipFill>
              <p:spPr>
                <a:xfrm>
                  <a:off x="7733625" y="5042400"/>
                  <a:ext cx="16164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1" name="Ink 20">
                  <a:extLst>
                    <a:ext uri="{FF2B5EF4-FFF2-40B4-BE49-F238E27FC236}">
                      <a16:creationId xmlns:a16="http://schemas.microsoft.com/office/drawing/2014/main" id="{50210DAA-AF44-9654-DBD3-470C1B325CE5}"/>
                    </a:ext>
                  </a:extLst>
                </p14:cNvPr>
                <p14:cNvContentPartPr/>
                <p14:nvPr/>
              </p14:nvContentPartPr>
              <p14:xfrm>
                <a:off x="7914345" y="5075520"/>
                <a:ext cx="148680" cy="122760"/>
              </p14:xfrm>
            </p:contentPart>
          </mc:Choice>
          <mc:Fallback xmlns="">
            <p:pic>
              <p:nvPicPr>
                <p:cNvPr id="21" name="Ink 20">
                  <a:extLst>
                    <a:ext uri="{FF2B5EF4-FFF2-40B4-BE49-F238E27FC236}">
                      <a16:creationId xmlns:a16="http://schemas.microsoft.com/office/drawing/2014/main" id="{50210DAA-AF44-9654-DBD3-470C1B325CE5}"/>
                    </a:ext>
                  </a:extLst>
                </p:cNvPr>
                <p:cNvPicPr/>
                <p:nvPr/>
              </p:nvPicPr>
              <p:blipFill>
                <a:blip r:embed="rId30"/>
                <a:stretch>
                  <a:fillRect/>
                </a:stretch>
              </p:blipFill>
              <p:spPr>
                <a:xfrm>
                  <a:off x="7908225" y="5069400"/>
                  <a:ext cx="160920" cy="135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2" name="Ink 21">
                  <a:extLst>
                    <a:ext uri="{FF2B5EF4-FFF2-40B4-BE49-F238E27FC236}">
                      <a16:creationId xmlns:a16="http://schemas.microsoft.com/office/drawing/2014/main" id="{E08A5C34-B13B-3B0A-151C-0E922B77E56E}"/>
                    </a:ext>
                  </a:extLst>
                </p14:cNvPr>
                <p14:cNvContentPartPr/>
                <p14:nvPr/>
              </p14:nvContentPartPr>
              <p14:xfrm>
                <a:off x="8137185" y="5095680"/>
                <a:ext cx="38520" cy="91080"/>
              </p14:xfrm>
            </p:contentPart>
          </mc:Choice>
          <mc:Fallback xmlns="">
            <p:pic>
              <p:nvPicPr>
                <p:cNvPr id="22" name="Ink 21">
                  <a:extLst>
                    <a:ext uri="{FF2B5EF4-FFF2-40B4-BE49-F238E27FC236}">
                      <a16:creationId xmlns:a16="http://schemas.microsoft.com/office/drawing/2014/main" id="{E08A5C34-B13B-3B0A-151C-0E922B77E56E}"/>
                    </a:ext>
                  </a:extLst>
                </p:cNvPr>
                <p:cNvPicPr/>
                <p:nvPr/>
              </p:nvPicPr>
              <p:blipFill>
                <a:blip r:embed="rId32"/>
                <a:stretch>
                  <a:fillRect/>
                </a:stretch>
              </p:blipFill>
              <p:spPr>
                <a:xfrm>
                  <a:off x="8131065" y="5089560"/>
                  <a:ext cx="5076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3" name="Ink 22">
                  <a:extLst>
                    <a:ext uri="{FF2B5EF4-FFF2-40B4-BE49-F238E27FC236}">
                      <a16:creationId xmlns:a16="http://schemas.microsoft.com/office/drawing/2014/main" id="{4CEA6242-97F8-4259-6962-6CE98055C2DE}"/>
                    </a:ext>
                  </a:extLst>
                </p14:cNvPr>
                <p14:cNvContentPartPr/>
                <p14:nvPr/>
              </p14:nvContentPartPr>
              <p14:xfrm>
                <a:off x="8114145" y="4954920"/>
                <a:ext cx="50040" cy="24840"/>
              </p14:xfrm>
            </p:contentPart>
          </mc:Choice>
          <mc:Fallback xmlns="">
            <p:pic>
              <p:nvPicPr>
                <p:cNvPr id="23" name="Ink 22">
                  <a:extLst>
                    <a:ext uri="{FF2B5EF4-FFF2-40B4-BE49-F238E27FC236}">
                      <a16:creationId xmlns:a16="http://schemas.microsoft.com/office/drawing/2014/main" id="{4CEA6242-97F8-4259-6962-6CE98055C2DE}"/>
                    </a:ext>
                  </a:extLst>
                </p:cNvPr>
                <p:cNvPicPr/>
                <p:nvPr/>
              </p:nvPicPr>
              <p:blipFill>
                <a:blip r:embed="rId34"/>
                <a:stretch>
                  <a:fillRect/>
                </a:stretch>
              </p:blipFill>
              <p:spPr>
                <a:xfrm>
                  <a:off x="8108025" y="4948800"/>
                  <a:ext cx="6228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4" name="Ink 23">
                  <a:extLst>
                    <a:ext uri="{FF2B5EF4-FFF2-40B4-BE49-F238E27FC236}">
                      <a16:creationId xmlns:a16="http://schemas.microsoft.com/office/drawing/2014/main" id="{39AC7AE4-BE36-7A83-54D2-B326D4293D54}"/>
                    </a:ext>
                  </a:extLst>
                </p14:cNvPr>
                <p14:cNvContentPartPr/>
                <p14:nvPr/>
              </p14:nvContentPartPr>
              <p14:xfrm>
                <a:off x="8259225" y="5046000"/>
                <a:ext cx="142920" cy="129240"/>
              </p14:xfrm>
            </p:contentPart>
          </mc:Choice>
          <mc:Fallback xmlns="">
            <p:pic>
              <p:nvPicPr>
                <p:cNvPr id="24" name="Ink 23">
                  <a:extLst>
                    <a:ext uri="{FF2B5EF4-FFF2-40B4-BE49-F238E27FC236}">
                      <a16:creationId xmlns:a16="http://schemas.microsoft.com/office/drawing/2014/main" id="{39AC7AE4-BE36-7A83-54D2-B326D4293D54}"/>
                    </a:ext>
                  </a:extLst>
                </p:cNvPr>
                <p:cNvPicPr/>
                <p:nvPr/>
              </p:nvPicPr>
              <p:blipFill>
                <a:blip r:embed="rId36"/>
                <a:stretch>
                  <a:fillRect/>
                </a:stretch>
              </p:blipFill>
              <p:spPr>
                <a:xfrm>
                  <a:off x="8253105" y="5039880"/>
                  <a:ext cx="155160" cy="14148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5" name="Ink 24">
                  <a:extLst>
                    <a:ext uri="{FF2B5EF4-FFF2-40B4-BE49-F238E27FC236}">
                      <a16:creationId xmlns:a16="http://schemas.microsoft.com/office/drawing/2014/main" id="{F00D5505-6385-59FC-E741-0EA3A4AB4667}"/>
                    </a:ext>
                  </a:extLst>
                </p14:cNvPr>
                <p14:cNvContentPartPr/>
                <p14:nvPr/>
              </p14:nvContentPartPr>
              <p14:xfrm>
                <a:off x="8587905" y="4898400"/>
                <a:ext cx="73080" cy="269280"/>
              </p14:xfrm>
            </p:contentPart>
          </mc:Choice>
          <mc:Fallback xmlns="">
            <p:pic>
              <p:nvPicPr>
                <p:cNvPr id="25" name="Ink 24">
                  <a:extLst>
                    <a:ext uri="{FF2B5EF4-FFF2-40B4-BE49-F238E27FC236}">
                      <a16:creationId xmlns:a16="http://schemas.microsoft.com/office/drawing/2014/main" id="{F00D5505-6385-59FC-E741-0EA3A4AB4667}"/>
                    </a:ext>
                  </a:extLst>
                </p:cNvPr>
                <p:cNvPicPr/>
                <p:nvPr/>
              </p:nvPicPr>
              <p:blipFill>
                <a:blip r:embed="rId38"/>
                <a:stretch>
                  <a:fillRect/>
                </a:stretch>
              </p:blipFill>
              <p:spPr>
                <a:xfrm>
                  <a:off x="8581785" y="4892280"/>
                  <a:ext cx="8532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6" name="Ink 25">
                  <a:extLst>
                    <a:ext uri="{FF2B5EF4-FFF2-40B4-BE49-F238E27FC236}">
                      <a16:creationId xmlns:a16="http://schemas.microsoft.com/office/drawing/2014/main" id="{B93B188E-D140-F10F-11AC-6F49944CCD60}"/>
                    </a:ext>
                  </a:extLst>
                </p14:cNvPr>
                <p14:cNvContentPartPr/>
                <p14:nvPr/>
              </p14:nvContentPartPr>
              <p14:xfrm>
                <a:off x="8541825" y="5048160"/>
                <a:ext cx="168480" cy="3240"/>
              </p14:xfrm>
            </p:contentPart>
          </mc:Choice>
          <mc:Fallback xmlns="">
            <p:pic>
              <p:nvPicPr>
                <p:cNvPr id="26" name="Ink 25">
                  <a:extLst>
                    <a:ext uri="{FF2B5EF4-FFF2-40B4-BE49-F238E27FC236}">
                      <a16:creationId xmlns:a16="http://schemas.microsoft.com/office/drawing/2014/main" id="{B93B188E-D140-F10F-11AC-6F49944CCD60}"/>
                    </a:ext>
                  </a:extLst>
                </p:cNvPr>
                <p:cNvPicPr/>
                <p:nvPr/>
              </p:nvPicPr>
              <p:blipFill>
                <a:blip r:embed="rId40"/>
                <a:stretch>
                  <a:fillRect/>
                </a:stretch>
              </p:blipFill>
              <p:spPr>
                <a:xfrm>
                  <a:off x="8535705" y="5042040"/>
                  <a:ext cx="180720" cy="15480"/>
                </a:xfrm>
                <a:prstGeom prst="rect">
                  <a:avLst/>
                </a:prstGeom>
              </p:spPr>
            </p:pic>
          </mc:Fallback>
        </mc:AlternateContent>
      </p:grpSp>
      <p:grpSp>
        <p:nvGrpSpPr>
          <p:cNvPr id="39" name="Group 38">
            <a:extLst>
              <a:ext uri="{FF2B5EF4-FFF2-40B4-BE49-F238E27FC236}">
                <a16:creationId xmlns:a16="http://schemas.microsoft.com/office/drawing/2014/main" id="{C1E8CA9A-1436-97AF-CA18-17BEBF5FA811}"/>
              </a:ext>
            </a:extLst>
          </p:cNvPr>
          <p:cNvGrpSpPr/>
          <p:nvPr/>
        </p:nvGrpSpPr>
        <p:grpSpPr>
          <a:xfrm>
            <a:off x="8889585" y="4677360"/>
            <a:ext cx="1356120" cy="577440"/>
            <a:chOff x="8889585" y="4677360"/>
            <a:chExt cx="1356120" cy="577440"/>
          </a:xfrm>
        </p:grpSpPr>
        <mc:AlternateContent xmlns:mc="http://schemas.openxmlformats.org/markup-compatibility/2006" xmlns:p14="http://schemas.microsoft.com/office/powerpoint/2010/main">
          <mc:Choice Requires="p14">
            <p:contentPart p14:bwMode="auto" r:id="rId41">
              <p14:nvContentPartPr>
                <p14:cNvPr id="27" name="Ink 26">
                  <a:extLst>
                    <a:ext uri="{FF2B5EF4-FFF2-40B4-BE49-F238E27FC236}">
                      <a16:creationId xmlns:a16="http://schemas.microsoft.com/office/drawing/2014/main" id="{3060C2C3-FCC3-323F-4871-A8076D2E39D2}"/>
                    </a:ext>
                  </a:extLst>
                </p14:cNvPr>
                <p14:cNvContentPartPr/>
                <p14:nvPr/>
              </p14:nvContentPartPr>
              <p14:xfrm>
                <a:off x="8935305" y="4860240"/>
                <a:ext cx="95760" cy="266760"/>
              </p14:xfrm>
            </p:contentPart>
          </mc:Choice>
          <mc:Fallback xmlns="">
            <p:pic>
              <p:nvPicPr>
                <p:cNvPr id="27" name="Ink 26">
                  <a:extLst>
                    <a:ext uri="{FF2B5EF4-FFF2-40B4-BE49-F238E27FC236}">
                      <a16:creationId xmlns:a16="http://schemas.microsoft.com/office/drawing/2014/main" id="{3060C2C3-FCC3-323F-4871-A8076D2E39D2}"/>
                    </a:ext>
                  </a:extLst>
                </p:cNvPr>
                <p:cNvPicPr/>
                <p:nvPr/>
              </p:nvPicPr>
              <p:blipFill>
                <a:blip r:embed="rId42"/>
                <a:stretch>
                  <a:fillRect/>
                </a:stretch>
              </p:blipFill>
              <p:spPr>
                <a:xfrm>
                  <a:off x="8929185" y="4854120"/>
                  <a:ext cx="10800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8" name="Ink 27">
                  <a:extLst>
                    <a:ext uri="{FF2B5EF4-FFF2-40B4-BE49-F238E27FC236}">
                      <a16:creationId xmlns:a16="http://schemas.microsoft.com/office/drawing/2014/main" id="{C7B5236F-A1C2-B2AA-FE1A-7948464379BD}"/>
                    </a:ext>
                  </a:extLst>
                </p14:cNvPr>
                <p14:cNvContentPartPr/>
                <p14:nvPr/>
              </p14:nvContentPartPr>
              <p14:xfrm>
                <a:off x="8889585" y="5010000"/>
                <a:ext cx="206640" cy="7920"/>
              </p14:xfrm>
            </p:contentPart>
          </mc:Choice>
          <mc:Fallback xmlns="">
            <p:pic>
              <p:nvPicPr>
                <p:cNvPr id="28" name="Ink 27">
                  <a:extLst>
                    <a:ext uri="{FF2B5EF4-FFF2-40B4-BE49-F238E27FC236}">
                      <a16:creationId xmlns:a16="http://schemas.microsoft.com/office/drawing/2014/main" id="{C7B5236F-A1C2-B2AA-FE1A-7948464379BD}"/>
                    </a:ext>
                  </a:extLst>
                </p:cNvPr>
                <p:cNvPicPr/>
                <p:nvPr/>
              </p:nvPicPr>
              <p:blipFill>
                <a:blip r:embed="rId44"/>
                <a:stretch>
                  <a:fillRect/>
                </a:stretch>
              </p:blipFill>
              <p:spPr>
                <a:xfrm>
                  <a:off x="8883465" y="5003880"/>
                  <a:ext cx="2188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9" name="Ink 28">
                  <a:extLst>
                    <a:ext uri="{FF2B5EF4-FFF2-40B4-BE49-F238E27FC236}">
                      <a16:creationId xmlns:a16="http://schemas.microsoft.com/office/drawing/2014/main" id="{7306DCD0-403C-6C95-3FBA-EBB249A00ED8}"/>
                    </a:ext>
                  </a:extLst>
                </p14:cNvPr>
                <p14:cNvContentPartPr/>
                <p14:nvPr/>
              </p14:nvContentPartPr>
              <p14:xfrm>
                <a:off x="9178305" y="5020800"/>
                <a:ext cx="204480" cy="99360"/>
              </p14:xfrm>
            </p:contentPart>
          </mc:Choice>
          <mc:Fallback xmlns="">
            <p:pic>
              <p:nvPicPr>
                <p:cNvPr id="29" name="Ink 28">
                  <a:extLst>
                    <a:ext uri="{FF2B5EF4-FFF2-40B4-BE49-F238E27FC236}">
                      <a16:creationId xmlns:a16="http://schemas.microsoft.com/office/drawing/2014/main" id="{7306DCD0-403C-6C95-3FBA-EBB249A00ED8}"/>
                    </a:ext>
                  </a:extLst>
                </p:cNvPr>
                <p:cNvPicPr/>
                <p:nvPr/>
              </p:nvPicPr>
              <p:blipFill>
                <a:blip r:embed="rId46"/>
                <a:stretch>
                  <a:fillRect/>
                </a:stretch>
              </p:blipFill>
              <p:spPr>
                <a:xfrm>
                  <a:off x="9172185" y="5014680"/>
                  <a:ext cx="21672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0" name="Ink 29">
                  <a:extLst>
                    <a:ext uri="{FF2B5EF4-FFF2-40B4-BE49-F238E27FC236}">
                      <a16:creationId xmlns:a16="http://schemas.microsoft.com/office/drawing/2014/main" id="{EC7A0FB0-FCC2-4BAC-04E6-5EB33644114B}"/>
                    </a:ext>
                  </a:extLst>
                </p14:cNvPr>
                <p14:cNvContentPartPr/>
                <p14:nvPr/>
              </p14:nvContentPartPr>
              <p14:xfrm>
                <a:off x="9412665" y="4966080"/>
                <a:ext cx="137880" cy="116640"/>
              </p14:xfrm>
            </p:contentPart>
          </mc:Choice>
          <mc:Fallback xmlns="">
            <p:pic>
              <p:nvPicPr>
                <p:cNvPr id="30" name="Ink 29">
                  <a:extLst>
                    <a:ext uri="{FF2B5EF4-FFF2-40B4-BE49-F238E27FC236}">
                      <a16:creationId xmlns:a16="http://schemas.microsoft.com/office/drawing/2014/main" id="{EC7A0FB0-FCC2-4BAC-04E6-5EB33644114B}"/>
                    </a:ext>
                  </a:extLst>
                </p:cNvPr>
                <p:cNvPicPr/>
                <p:nvPr/>
              </p:nvPicPr>
              <p:blipFill>
                <a:blip r:embed="rId48"/>
                <a:stretch>
                  <a:fillRect/>
                </a:stretch>
              </p:blipFill>
              <p:spPr>
                <a:xfrm>
                  <a:off x="9406545" y="4959960"/>
                  <a:ext cx="150120" cy="12888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1" name="Ink 30">
                  <a:extLst>
                    <a:ext uri="{FF2B5EF4-FFF2-40B4-BE49-F238E27FC236}">
                      <a16:creationId xmlns:a16="http://schemas.microsoft.com/office/drawing/2014/main" id="{B53D6C98-8315-4E1D-C747-40B0C1CDE2FD}"/>
                    </a:ext>
                  </a:extLst>
                </p14:cNvPr>
                <p14:cNvContentPartPr/>
                <p14:nvPr/>
              </p14:nvContentPartPr>
              <p14:xfrm>
                <a:off x="9548745" y="5008920"/>
                <a:ext cx="209880" cy="245880"/>
              </p14:xfrm>
            </p:contentPart>
          </mc:Choice>
          <mc:Fallback xmlns="">
            <p:pic>
              <p:nvPicPr>
                <p:cNvPr id="31" name="Ink 30">
                  <a:extLst>
                    <a:ext uri="{FF2B5EF4-FFF2-40B4-BE49-F238E27FC236}">
                      <a16:creationId xmlns:a16="http://schemas.microsoft.com/office/drawing/2014/main" id="{B53D6C98-8315-4E1D-C747-40B0C1CDE2FD}"/>
                    </a:ext>
                  </a:extLst>
                </p:cNvPr>
                <p:cNvPicPr/>
                <p:nvPr/>
              </p:nvPicPr>
              <p:blipFill>
                <a:blip r:embed="rId50"/>
                <a:stretch>
                  <a:fillRect/>
                </a:stretch>
              </p:blipFill>
              <p:spPr>
                <a:xfrm>
                  <a:off x="9542625" y="5002800"/>
                  <a:ext cx="222120" cy="2581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2" name="Ink 31">
                  <a:extLst>
                    <a:ext uri="{FF2B5EF4-FFF2-40B4-BE49-F238E27FC236}">
                      <a16:creationId xmlns:a16="http://schemas.microsoft.com/office/drawing/2014/main" id="{8523BCD1-6550-E21F-214A-FB13A5485F82}"/>
                    </a:ext>
                  </a:extLst>
                </p14:cNvPr>
                <p14:cNvContentPartPr/>
                <p14:nvPr/>
              </p14:nvContentPartPr>
              <p14:xfrm>
                <a:off x="9771945" y="4984080"/>
                <a:ext cx="187200" cy="150120"/>
              </p14:xfrm>
            </p:contentPart>
          </mc:Choice>
          <mc:Fallback xmlns="">
            <p:pic>
              <p:nvPicPr>
                <p:cNvPr id="32" name="Ink 31">
                  <a:extLst>
                    <a:ext uri="{FF2B5EF4-FFF2-40B4-BE49-F238E27FC236}">
                      <a16:creationId xmlns:a16="http://schemas.microsoft.com/office/drawing/2014/main" id="{8523BCD1-6550-E21F-214A-FB13A5485F82}"/>
                    </a:ext>
                  </a:extLst>
                </p:cNvPr>
                <p:cNvPicPr/>
                <p:nvPr/>
              </p:nvPicPr>
              <p:blipFill>
                <a:blip r:embed="rId52"/>
                <a:stretch>
                  <a:fillRect/>
                </a:stretch>
              </p:blipFill>
              <p:spPr>
                <a:xfrm>
                  <a:off x="9765825" y="4977960"/>
                  <a:ext cx="19944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3" name="Ink 32">
                  <a:extLst>
                    <a:ext uri="{FF2B5EF4-FFF2-40B4-BE49-F238E27FC236}">
                      <a16:creationId xmlns:a16="http://schemas.microsoft.com/office/drawing/2014/main" id="{0ABFFAA5-2559-C5C6-384B-780D60FEF4C9}"/>
                    </a:ext>
                  </a:extLst>
                </p14:cNvPr>
                <p14:cNvContentPartPr/>
                <p14:nvPr/>
              </p14:nvContentPartPr>
              <p14:xfrm>
                <a:off x="10084785" y="4677360"/>
                <a:ext cx="73800" cy="443160"/>
              </p14:xfrm>
            </p:contentPart>
          </mc:Choice>
          <mc:Fallback xmlns="">
            <p:pic>
              <p:nvPicPr>
                <p:cNvPr id="33" name="Ink 32">
                  <a:extLst>
                    <a:ext uri="{FF2B5EF4-FFF2-40B4-BE49-F238E27FC236}">
                      <a16:creationId xmlns:a16="http://schemas.microsoft.com/office/drawing/2014/main" id="{0ABFFAA5-2559-C5C6-384B-780D60FEF4C9}"/>
                    </a:ext>
                  </a:extLst>
                </p:cNvPr>
                <p:cNvPicPr/>
                <p:nvPr/>
              </p:nvPicPr>
              <p:blipFill>
                <a:blip r:embed="rId54"/>
                <a:stretch>
                  <a:fillRect/>
                </a:stretch>
              </p:blipFill>
              <p:spPr>
                <a:xfrm>
                  <a:off x="10078665" y="4671240"/>
                  <a:ext cx="86040" cy="45540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4" name="Ink 33">
                  <a:extLst>
                    <a:ext uri="{FF2B5EF4-FFF2-40B4-BE49-F238E27FC236}">
                      <a16:creationId xmlns:a16="http://schemas.microsoft.com/office/drawing/2014/main" id="{6D1BD2B7-271D-4B39-8C10-466A314F381E}"/>
                    </a:ext>
                  </a:extLst>
                </p14:cNvPr>
                <p14:cNvContentPartPr/>
                <p14:nvPr/>
              </p14:nvContentPartPr>
              <p14:xfrm>
                <a:off x="10023945" y="4932240"/>
                <a:ext cx="221760" cy="23400"/>
              </p14:xfrm>
            </p:contentPart>
          </mc:Choice>
          <mc:Fallback xmlns="">
            <p:pic>
              <p:nvPicPr>
                <p:cNvPr id="34" name="Ink 33">
                  <a:extLst>
                    <a:ext uri="{FF2B5EF4-FFF2-40B4-BE49-F238E27FC236}">
                      <a16:creationId xmlns:a16="http://schemas.microsoft.com/office/drawing/2014/main" id="{6D1BD2B7-271D-4B39-8C10-466A314F381E}"/>
                    </a:ext>
                  </a:extLst>
                </p:cNvPr>
                <p:cNvPicPr/>
                <p:nvPr/>
              </p:nvPicPr>
              <p:blipFill>
                <a:blip r:embed="rId56"/>
                <a:stretch>
                  <a:fillRect/>
                </a:stretch>
              </p:blipFill>
              <p:spPr>
                <a:xfrm>
                  <a:off x="10017825" y="4926120"/>
                  <a:ext cx="234000" cy="35640"/>
                </a:xfrm>
                <a:prstGeom prst="rect">
                  <a:avLst/>
                </a:prstGeom>
              </p:spPr>
            </p:pic>
          </mc:Fallback>
        </mc:AlternateContent>
      </p:grpSp>
      <p:grpSp>
        <p:nvGrpSpPr>
          <p:cNvPr id="38" name="Group 37">
            <a:extLst>
              <a:ext uri="{FF2B5EF4-FFF2-40B4-BE49-F238E27FC236}">
                <a16:creationId xmlns:a16="http://schemas.microsoft.com/office/drawing/2014/main" id="{93B32323-8670-4602-EF04-AFFA378E0566}"/>
              </a:ext>
            </a:extLst>
          </p:cNvPr>
          <p:cNvGrpSpPr/>
          <p:nvPr/>
        </p:nvGrpSpPr>
        <p:grpSpPr>
          <a:xfrm>
            <a:off x="10477905" y="4719840"/>
            <a:ext cx="413280" cy="411120"/>
            <a:chOff x="10477905" y="4719840"/>
            <a:chExt cx="413280" cy="411120"/>
          </a:xfrm>
        </p:grpSpPr>
        <mc:AlternateContent xmlns:mc="http://schemas.openxmlformats.org/markup-compatibility/2006" xmlns:p14="http://schemas.microsoft.com/office/powerpoint/2010/main">
          <mc:Choice Requires="p14">
            <p:contentPart p14:bwMode="auto" r:id="rId57">
              <p14:nvContentPartPr>
                <p14:cNvPr id="35" name="Ink 34">
                  <a:extLst>
                    <a:ext uri="{FF2B5EF4-FFF2-40B4-BE49-F238E27FC236}">
                      <a16:creationId xmlns:a16="http://schemas.microsoft.com/office/drawing/2014/main" id="{60F636BB-5B39-3371-EDE8-4000CB411086}"/>
                    </a:ext>
                  </a:extLst>
                </p14:cNvPr>
                <p14:cNvContentPartPr/>
                <p14:nvPr/>
              </p14:nvContentPartPr>
              <p14:xfrm>
                <a:off x="10477905" y="4973280"/>
                <a:ext cx="218520" cy="157680"/>
              </p14:xfrm>
            </p:contentPart>
          </mc:Choice>
          <mc:Fallback xmlns="">
            <p:pic>
              <p:nvPicPr>
                <p:cNvPr id="35" name="Ink 34">
                  <a:extLst>
                    <a:ext uri="{FF2B5EF4-FFF2-40B4-BE49-F238E27FC236}">
                      <a16:creationId xmlns:a16="http://schemas.microsoft.com/office/drawing/2014/main" id="{60F636BB-5B39-3371-EDE8-4000CB411086}"/>
                    </a:ext>
                  </a:extLst>
                </p:cNvPr>
                <p:cNvPicPr/>
                <p:nvPr/>
              </p:nvPicPr>
              <p:blipFill>
                <a:blip r:embed="rId58"/>
                <a:stretch>
                  <a:fillRect/>
                </a:stretch>
              </p:blipFill>
              <p:spPr>
                <a:xfrm>
                  <a:off x="10471785" y="4967160"/>
                  <a:ext cx="23076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6" name="Ink 35">
                  <a:extLst>
                    <a:ext uri="{FF2B5EF4-FFF2-40B4-BE49-F238E27FC236}">
                      <a16:creationId xmlns:a16="http://schemas.microsoft.com/office/drawing/2014/main" id="{34B4C05D-BC15-CE82-C5C6-64B5E6FF8A63}"/>
                    </a:ext>
                  </a:extLst>
                </p14:cNvPr>
                <p14:cNvContentPartPr/>
                <p14:nvPr/>
              </p14:nvContentPartPr>
              <p14:xfrm>
                <a:off x="10726665" y="4719840"/>
                <a:ext cx="61560" cy="378000"/>
              </p14:xfrm>
            </p:contentPart>
          </mc:Choice>
          <mc:Fallback xmlns="">
            <p:pic>
              <p:nvPicPr>
                <p:cNvPr id="36" name="Ink 35">
                  <a:extLst>
                    <a:ext uri="{FF2B5EF4-FFF2-40B4-BE49-F238E27FC236}">
                      <a16:creationId xmlns:a16="http://schemas.microsoft.com/office/drawing/2014/main" id="{34B4C05D-BC15-CE82-C5C6-64B5E6FF8A63}"/>
                    </a:ext>
                  </a:extLst>
                </p:cNvPr>
                <p:cNvPicPr/>
                <p:nvPr/>
              </p:nvPicPr>
              <p:blipFill>
                <a:blip r:embed="rId60"/>
                <a:stretch>
                  <a:fillRect/>
                </a:stretch>
              </p:blipFill>
              <p:spPr>
                <a:xfrm>
                  <a:off x="10720545" y="4713720"/>
                  <a:ext cx="73800" cy="39024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7" name="Ink 36">
                  <a:extLst>
                    <a:ext uri="{FF2B5EF4-FFF2-40B4-BE49-F238E27FC236}">
                      <a16:creationId xmlns:a16="http://schemas.microsoft.com/office/drawing/2014/main" id="{18090DB8-5CEE-EFB5-E430-099093906617}"/>
                    </a:ext>
                  </a:extLst>
                </p14:cNvPr>
                <p14:cNvContentPartPr/>
                <p14:nvPr/>
              </p14:nvContentPartPr>
              <p14:xfrm>
                <a:off x="10711185" y="4929000"/>
                <a:ext cx="180000" cy="15120"/>
              </p14:xfrm>
            </p:contentPart>
          </mc:Choice>
          <mc:Fallback xmlns="">
            <p:pic>
              <p:nvPicPr>
                <p:cNvPr id="37" name="Ink 36">
                  <a:extLst>
                    <a:ext uri="{FF2B5EF4-FFF2-40B4-BE49-F238E27FC236}">
                      <a16:creationId xmlns:a16="http://schemas.microsoft.com/office/drawing/2014/main" id="{18090DB8-5CEE-EFB5-E430-099093906617}"/>
                    </a:ext>
                  </a:extLst>
                </p:cNvPr>
                <p:cNvPicPr/>
                <p:nvPr/>
              </p:nvPicPr>
              <p:blipFill>
                <a:blip r:embed="rId62"/>
                <a:stretch>
                  <a:fillRect/>
                </a:stretch>
              </p:blipFill>
              <p:spPr>
                <a:xfrm>
                  <a:off x="10705065" y="4922880"/>
                  <a:ext cx="192240" cy="27360"/>
                </a:xfrm>
                <a:prstGeom prst="rect">
                  <a:avLst/>
                </a:prstGeom>
              </p:spPr>
            </p:pic>
          </mc:Fallback>
        </mc:AlternateContent>
      </p:grpSp>
      <p:grpSp>
        <p:nvGrpSpPr>
          <p:cNvPr id="54" name="Group 53">
            <a:extLst>
              <a:ext uri="{FF2B5EF4-FFF2-40B4-BE49-F238E27FC236}">
                <a16:creationId xmlns:a16="http://schemas.microsoft.com/office/drawing/2014/main" id="{95AC578B-F00D-5EFE-890E-80C7681D2C57}"/>
              </a:ext>
            </a:extLst>
          </p:cNvPr>
          <p:cNvGrpSpPr/>
          <p:nvPr/>
        </p:nvGrpSpPr>
        <p:grpSpPr>
          <a:xfrm>
            <a:off x="7728945" y="5436600"/>
            <a:ext cx="1179720" cy="195120"/>
            <a:chOff x="7728945" y="5436600"/>
            <a:chExt cx="1179720" cy="195120"/>
          </a:xfrm>
        </p:grpSpPr>
        <mc:AlternateContent xmlns:mc="http://schemas.openxmlformats.org/markup-compatibility/2006" xmlns:p14="http://schemas.microsoft.com/office/powerpoint/2010/main">
          <mc:Choice Requires="p14">
            <p:contentPart p14:bwMode="auto" r:id="rId63">
              <p14:nvContentPartPr>
                <p14:cNvPr id="41" name="Ink 40">
                  <a:extLst>
                    <a:ext uri="{FF2B5EF4-FFF2-40B4-BE49-F238E27FC236}">
                      <a16:creationId xmlns:a16="http://schemas.microsoft.com/office/drawing/2014/main" id="{02FFFBBC-0F90-33E3-502B-71D9BBAD6942}"/>
                    </a:ext>
                  </a:extLst>
                </p14:cNvPr>
                <p14:cNvContentPartPr/>
                <p14:nvPr/>
              </p14:nvContentPartPr>
              <p14:xfrm>
                <a:off x="7728945" y="5468280"/>
                <a:ext cx="188640" cy="163440"/>
              </p14:xfrm>
            </p:contentPart>
          </mc:Choice>
          <mc:Fallback xmlns="">
            <p:pic>
              <p:nvPicPr>
                <p:cNvPr id="41" name="Ink 40">
                  <a:extLst>
                    <a:ext uri="{FF2B5EF4-FFF2-40B4-BE49-F238E27FC236}">
                      <a16:creationId xmlns:a16="http://schemas.microsoft.com/office/drawing/2014/main" id="{02FFFBBC-0F90-33E3-502B-71D9BBAD6942}"/>
                    </a:ext>
                  </a:extLst>
                </p:cNvPr>
                <p:cNvPicPr/>
                <p:nvPr/>
              </p:nvPicPr>
              <p:blipFill>
                <a:blip r:embed="rId64"/>
                <a:stretch>
                  <a:fillRect/>
                </a:stretch>
              </p:blipFill>
              <p:spPr>
                <a:xfrm>
                  <a:off x="7722825" y="5462160"/>
                  <a:ext cx="2008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2" name="Ink 41">
                  <a:extLst>
                    <a:ext uri="{FF2B5EF4-FFF2-40B4-BE49-F238E27FC236}">
                      <a16:creationId xmlns:a16="http://schemas.microsoft.com/office/drawing/2014/main" id="{F7E6076B-ED7F-E42C-7A2F-0821DBA9B0E9}"/>
                    </a:ext>
                  </a:extLst>
                </p14:cNvPr>
                <p14:cNvContentPartPr/>
                <p14:nvPr/>
              </p14:nvContentPartPr>
              <p14:xfrm>
                <a:off x="7957545" y="5460720"/>
                <a:ext cx="191160" cy="160560"/>
              </p14:xfrm>
            </p:contentPart>
          </mc:Choice>
          <mc:Fallback xmlns="">
            <p:pic>
              <p:nvPicPr>
                <p:cNvPr id="42" name="Ink 41">
                  <a:extLst>
                    <a:ext uri="{FF2B5EF4-FFF2-40B4-BE49-F238E27FC236}">
                      <a16:creationId xmlns:a16="http://schemas.microsoft.com/office/drawing/2014/main" id="{F7E6076B-ED7F-E42C-7A2F-0821DBA9B0E9}"/>
                    </a:ext>
                  </a:extLst>
                </p:cNvPr>
                <p:cNvPicPr/>
                <p:nvPr/>
              </p:nvPicPr>
              <p:blipFill>
                <a:blip r:embed="rId66"/>
                <a:stretch>
                  <a:fillRect/>
                </a:stretch>
              </p:blipFill>
              <p:spPr>
                <a:xfrm>
                  <a:off x="7951425" y="5454600"/>
                  <a:ext cx="20340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43" name="Ink 42">
                  <a:extLst>
                    <a:ext uri="{FF2B5EF4-FFF2-40B4-BE49-F238E27FC236}">
                      <a16:creationId xmlns:a16="http://schemas.microsoft.com/office/drawing/2014/main" id="{387966F7-83F4-8A19-86C9-CF3EC993D8D4}"/>
                    </a:ext>
                  </a:extLst>
                </p14:cNvPr>
                <p14:cNvContentPartPr/>
                <p14:nvPr/>
              </p14:nvContentPartPr>
              <p14:xfrm>
                <a:off x="8151945" y="5466120"/>
                <a:ext cx="256680" cy="160200"/>
              </p14:xfrm>
            </p:contentPart>
          </mc:Choice>
          <mc:Fallback xmlns="">
            <p:pic>
              <p:nvPicPr>
                <p:cNvPr id="43" name="Ink 42">
                  <a:extLst>
                    <a:ext uri="{FF2B5EF4-FFF2-40B4-BE49-F238E27FC236}">
                      <a16:creationId xmlns:a16="http://schemas.microsoft.com/office/drawing/2014/main" id="{387966F7-83F4-8A19-86C9-CF3EC993D8D4}"/>
                    </a:ext>
                  </a:extLst>
                </p:cNvPr>
                <p:cNvPicPr/>
                <p:nvPr/>
              </p:nvPicPr>
              <p:blipFill>
                <a:blip r:embed="rId68"/>
                <a:stretch>
                  <a:fillRect/>
                </a:stretch>
              </p:blipFill>
              <p:spPr>
                <a:xfrm>
                  <a:off x="8145825" y="5460000"/>
                  <a:ext cx="26892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4" name="Ink 43">
                  <a:extLst>
                    <a:ext uri="{FF2B5EF4-FFF2-40B4-BE49-F238E27FC236}">
                      <a16:creationId xmlns:a16="http://schemas.microsoft.com/office/drawing/2014/main" id="{B5758B8B-296E-91EB-AEA9-21B1458F374B}"/>
                    </a:ext>
                  </a:extLst>
                </p14:cNvPr>
                <p14:cNvContentPartPr/>
                <p14:nvPr/>
              </p14:nvContentPartPr>
              <p14:xfrm>
                <a:off x="8465505" y="5445240"/>
                <a:ext cx="168480" cy="161640"/>
              </p14:xfrm>
            </p:contentPart>
          </mc:Choice>
          <mc:Fallback xmlns="">
            <p:pic>
              <p:nvPicPr>
                <p:cNvPr id="44" name="Ink 43">
                  <a:extLst>
                    <a:ext uri="{FF2B5EF4-FFF2-40B4-BE49-F238E27FC236}">
                      <a16:creationId xmlns:a16="http://schemas.microsoft.com/office/drawing/2014/main" id="{B5758B8B-296E-91EB-AEA9-21B1458F374B}"/>
                    </a:ext>
                  </a:extLst>
                </p:cNvPr>
                <p:cNvPicPr/>
                <p:nvPr/>
              </p:nvPicPr>
              <p:blipFill>
                <a:blip r:embed="rId70"/>
                <a:stretch>
                  <a:fillRect/>
                </a:stretch>
              </p:blipFill>
              <p:spPr>
                <a:xfrm>
                  <a:off x="8459385" y="5439120"/>
                  <a:ext cx="180720" cy="17388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5" name="Ink 44">
                  <a:extLst>
                    <a:ext uri="{FF2B5EF4-FFF2-40B4-BE49-F238E27FC236}">
                      <a16:creationId xmlns:a16="http://schemas.microsoft.com/office/drawing/2014/main" id="{020195E0-4339-06D3-40FD-C00AA199AAA8}"/>
                    </a:ext>
                  </a:extLst>
                </p14:cNvPr>
                <p14:cNvContentPartPr/>
                <p14:nvPr/>
              </p14:nvContentPartPr>
              <p14:xfrm>
                <a:off x="8740185" y="5436600"/>
                <a:ext cx="168480" cy="131760"/>
              </p14:xfrm>
            </p:contentPart>
          </mc:Choice>
          <mc:Fallback xmlns="">
            <p:pic>
              <p:nvPicPr>
                <p:cNvPr id="45" name="Ink 44">
                  <a:extLst>
                    <a:ext uri="{FF2B5EF4-FFF2-40B4-BE49-F238E27FC236}">
                      <a16:creationId xmlns:a16="http://schemas.microsoft.com/office/drawing/2014/main" id="{020195E0-4339-06D3-40FD-C00AA199AAA8}"/>
                    </a:ext>
                  </a:extLst>
                </p:cNvPr>
                <p:cNvPicPr/>
                <p:nvPr/>
              </p:nvPicPr>
              <p:blipFill>
                <a:blip r:embed="rId72"/>
                <a:stretch>
                  <a:fillRect/>
                </a:stretch>
              </p:blipFill>
              <p:spPr>
                <a:xfrm>
                  <a:off x="8734065" y="5430480"/>
                  <a:ext cx="180720" cy="144000"/>
                </a:xfrm>
                <a:prstGeom prst="rect">
                  <a:avLst/>
                </a:prstGeom>
              </p:spPr>
            </p:pic>
          </mc:Fallback>
        </mc:AlternateContent>
      </p:grpSp>
      <p:grpSp>
        <p:nvGrpSpPr>
          <p:cNvPr id="53" name="Group 52">
            <a:extLst>
              <a:ext uri="{FF2B5EF4-FFF2-40B4-BE49-F238E27FC236}">
                <a16:creationId xmlns:a16="http://schemas.microsoft.com/office/drawing/2014/main" id="{4CD530A5-9C81-F683-2A81-CF66CFBE5EAA}"/>
              </a:ext>
            </a:extLst>
          </p:cNvPr>
          <p:cNvGrpSpPr/>
          <p:nvPr/>
        </p:nvGrpSpPr>
        <p:grpSpPr>
          <a:xfrm>
            <a:off x="9159585" y="5260560"/>
            <a:ext cx="1139760" cy="331560"/>
            <a:chOff x="9159585" y="5260560"/>
            <a:chExt cx="1139760" cy="331560"/>
          </a:xfrm>
        </p:grpSpPr>
        <mc:AlternateContent xmlns:mc="http://schemas.openxmlformats.org/markup-compatibility/2006" xmlns:p14="http://schemas.microsoft.com/office/powerpoint/2010/main">
          <mc:Choice Requires="p14">
            <p:contentPart p14:bwMode="auto" r:id="rId73">
              <p14:nvContentPartPr>
                <p14:cNvPr id="46" name="Ink 45">
                  <a:extLst>
                    <a:ext uri="{FF2B5EF4-FFF2-40B4-BE49-F238E27FC236}">
                      <a16:creationId xmlns:a16="http://schemas.microsoft.com/office/drawing/2014/main" id="{75133C21-9C08-8721-6454-2C835B07C947}"/>
                    </a:ext>
                  </a:extLst>
                </p14:cNvPr>
                <p14:cNvContentPartPr/>
                <p14:nvPr/>
              </p14:nvContentPartPr>
              <p14:xfrm>
                <a:off x="9159585" y="5440920"/>
                <a:ext cx="238320" cy="151200"/>
              </p14:xfrm>
            </p:contentPart>
          </mc:Choice>
          <mc:Fallback xmlns="">
            <p:pic>
              <p:nvPicPr>
                <p:cNvPr id="46" name="Ink 45">
                  <a:extLst>
                    <a:ext uri="{FF2B5EF4-FFF2-40B4-BE49-F238E27FC236}">
                      <a16:creationId xmlns:a16="http://schemas.microsoft.com/office/drawing/2014/main" id="{75133C21-9C08-8721-6454-2C835B07C947}"/>
                    </a:ext>
                  </a:extLst>
                </p:cNvPr>
                <p:cNvPicPr/>
                <p:nvPr/>
              </p:nvPicPr>
              <p:blipFill>
                <a:blip r:embed="rId74"/>
                <a:stretch>
                  <a:fillRect/>
                </a:stretch>
              </p:blipFill>
              <p:spPr>
                <a:xfrm>
                  <a:off x="9153465" y="5434800"/>
                  <a:ext cx="25056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7" name="Ink 46">
                  <a:extLst>
                    <a:ext uri="{FF2B5EF4-FFF2-40B4-BE49-F238E27FC236}">
                      <a16:creationId xmlns:a16="http://schemas.microsoft.com/office/drawing/2014/main" id="{1A80DCE5-4312-0673-44A2-7B134B6F76C6}"/>
                    </a:ext>
                  </a:extLst>
                </p14:cNvPr>
                <p14:cNvContentPartPr/>
                <p14:nvPr/>
              </p14:nvContentPartPr>
              <p14:xfrm>
                <a:off x="9378465" y="5470800"/>
                <a:ext cx="160920" cy="120240"/>
              </p14:xfrm>
            </p:contentPart>
          </mc:Choice>
          <mc:Fallback xmlns="">
            <p:pic>
              <p:nvPicPr>
                <p:cNvPr id="47" name="Ink 46">
                  <a:extLst>
                    <a:ext uri="{FF2B5EF4-FFF2-40B4-BE49-F238E27FC236}">
                      <a16:creationId xmlns:a16="http://schemas.microsoft.com/office/drawing/2014/main" id="{1A80DCE5-4312-0673-44A2-7B134B6F76C6}"/>
                    </a:ext>
                  </a:extLst>
                </p:cNvPr>
                <p:cNvPicPr/>
                <p:nvPr/>
              </p:nvPicPr>
              <p:blipFill>
                <a:blip r:embed="rId76"/>
                <a:stretch>
                  <a:fillRect/>
                </a:stretch>
              </p:blipFill>
              <p:spPr>
                <a:xfrm>
                  <a:off x="9372345" y="5464680"/>
                  <a:ext cx="17316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8" name="Ink 47">
                  <a:extLst>
                    <a:ext uri="{FF2B5EF4-FFF2-40B4-BE49-F238E27FC236}">
                      <a16:creationId xmlns:a16="http://schemas.microsoft.com/office/drawing/2014/main" id="{B1B6E6DF-AFE9-6AF3-9E9A-6C1941EAFBA0}"/>
                    </a:ext>
                  </a:extLst>
                </p14:cNvPr>
                <p14:cNvContentPartPr/>
                <p14:nvPr/>
              </p14:nvContentPartPr>
              <p14:xfrm>
                <a:off x="9565305" y="5460000"/>
                <a:ext cx="145440" cy="118800"/>
              </p14:xfrm>
            </p:contentPart>
          </mc:Choice>
          <mc:Fallback xmlns="">
            <p:pic>
              <p:nvPicPr>
                <p:cNvPr id="48" name="Ink 47">
                  <a:extLst>
                    <a:ext uri="{FF2B5EF4-FFF2-40B4-BE49-F238E27FC236}">
                      <a16:creationId xmlns:a16="http://schemas.microsoft.com/office/drawing/2014/main" id="{B1B6E6DF-AFE9-6AF3-9E9A-6C1941EAFBA0}"/>
                    </a:ext>
                  </a:extLst>
                </p:cNvPr>
                <p:cNvPicPr/>
                <p:nvPr/>
              </p:nvPicPr>
              <p:blipFill>
                <a:blip r:embed="rId78"/>
                <a:stretch>
                  <a:fillRect/>
                </a:stretch>
              </p:blipFill>
              <p:spPr>
                <a:xfrm>
                  <a:off x="9559185" y="5453880"/>
                  <a:ext cx="1576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9" name="Ink 48">
                  <a:extLst>
                    <a:ext uri="{FF2B5EF4-FFF2-40B4-BE49-F238E27FC236}">
                      <a16:creationId xmlns:a16="http://schemas.microsoft.com/office/drawing/2014/main" id="{C445081A-37BA-2B72-5606-0A2417FBD215}"/>
                    </a:ext>
                  </a:extLst>
                </p14:cNvPr>
                <p14:cNvContentPartPr/>
                <p14:nvPr/>
              </p14:nvContentPartPr>
              <p14:xfrm>
                <a:off x="9769785" y="5260560"/>
                <a:ext cx="86040" cy="290520"/>
              </p14:xfrm>
            </p:contentPart>
          </mc:Choice>
          <mc:Fallback xmlns="">
            <p:pic>
              <p:nvPicPr>
                <p:cNvPr id="49" name="Ink 48">
                  <a:extLst>
                    <a:ext uri="{FF2B5EF4-FFF2-40B4-BE49-F238E27FC236}">
                      <a16:creationId xmlns:a16="http://schemas.microsoft.com/office/drawing/2014/main" id="{C445081A-37BA-2B72-5606-0A2417FBD215}"/>
                    </a:ext>
                  </a:extLst>
                </p:cNvPr>
                <p:cNvPicPr/>
                <p:nvPr/>
              </p:nvPicPr>
              <p:blipFill>
                <a:blip r:embed="rId80"/>
                <a:stretch>
                  <a:fillRect/>
                </a:stretch>
              </p:blipFill>
              <p:spPr>
                <a:xfrm>
                  <a:off x="9763665" y="5254440"/>
                  <a:ext cx="98280" cy="3027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50" name="Ink 49">
                  <a:extLst>
                    <a:ext uri="{FF2B5EF4-FFF2-40B4-BE49-F238E27FC236}">
                      <a16:creationId xmlns:a16="http://schemas.microsoft.com/office/drawing/2014/main" id="{CCC0E406-C527-7B0F-9D3E-3C1E2C240F40}"/>
                    </a:ext>
                  </a:extLst>
                </p14:cNvPr>
                <p14:cNvContentPartPr/>
                <p14:nvPr/>
              </p14:nvContentPartPr>
              <p14:xfrm>
                <a:off x="9756465" y="5416440"/>
                <a:ext cx="195120" cy="21600"/>
              </p14:xfrm>
            </p:contentPart>
          </mc:Choice>
          <mc:Fallback xmlns="">
            <p:pic>
              <p:nvPicPr>
                <p:cNvPr id="50" name="Ink 49">
                  <a:extLst>
                    <a:ext uri="{FF2B5EF4-FFF2-40B4-BE49-F238E27FC236}">
                      <a16:creationId xmlns:a16="http://schemas.microsoft.com/office/drawing/2014/main" id="{CCC0E406-C527-7B0F-9D3E-3C1E2C240F40}"/>
                    </a:ext>
                  </a:extLst>
                </p:cNvPr>
                <p:cNvPicPr/>
                <p:nvPr/>
              </p:nvPicPr>
              <p:blipFill>
                <a:blip r:embed="rId82"/>
                <a:stretch>
                  <a:fillRect/>
                </a:stretch>
              </p:blipFill>
              <p:spPr>
                <a:xfrm>
                  <a:off x="9750345" y="5410320"/>
                  <a:ext cx="20736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51" name="Ink 50">
                  <a:extLst>
                    <a:ext uri="{FF2B5EF4-FFF2-40B4-BE49-F238E27FC236}">
                      <a16:creationId xmlns:a16="http://schemas.microsoft.com/office/drawing/2014/main" id="{F7CB5B40-59C6-4A5B-6C25-9117DAB3B8F9}"/>
                    </a:ext>
                  </a:extLst>
                </p14:cNvPr>
                <p14:cNvContentPartPr/>
                <p14:nvPr/>
              </p14:nvContentPartPr>
              <p14:xfrm>
                <a:off x="9993345" y="5405280"/>
                <a:ext cx="141840" cy="155160"/>
              </p14:xfrm>
            </p:contentPart>
          </mc:Choice>
          <mc:Fallback xmlns="">
            <p:pic>
              <p:nvPicPr>
                <p:cNvPr id="51" name="Ink 50">
                  <a:extLst>
                    <a:ext uri="{FF2B5EF4-FFF2-40B4-BE49-F238E27FC236}">
                      <a16:creationId xmlns:a16="http://schemas.microsoft.com/office/drawing/2014/main" id="{F7CB5B40-59C6-4A5B-6C25-9117DAB3B8F9}"/>
                    </a:ext>
                  </a:extLst>
                </p:cNvPr>
                <p:cNvPicPr/>
                <p:nvPr/>
              </p:nvPicPr>
              <p:blipFill>
                <a:blip r:embed="rId84"/>
                <a:stretch>
                  <a:fillRect/>
                </a:stretch>
              </p:blipFill>
              <p:spPr>
                <a:xfrm>
                  <a:off x="9987225" y="5399160"/>
                  <a:ext cx="1540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52" name="Ink 51">
                  <a:extLst>
                    <a:ext uri="{FF2B5EF4-FFF2-40B4-BE49-F238E27FC236}">
                      <a16:creationId xmlns:a16="http://schemas.microsoft.com/office/drawing/2014/main" id="{EED5394F-538E-F840-47D0-E987CC52CE7E}"/>
                    </a:ext>
                  </a:extLst>
                </p14:cNvPr>
                <p14:cNvContentPartPr/>
                <p14:nvPr/>
              </p14:nvContentPartPr>
              <p14:xfrm>
                <a:off x="10199625" y="5440920"/>
                <a:ext cx="99720" cy="116640"/>
              </p14:xfrm>
            </p:contentPart>
          </mc:Choice>
          <mc:Fallback xmlns="">
            <p:pic>
              <p:nvPicPr>
                <p:cNvPr id="52" name="Ink 51">
                  <a:extLst>
                    <a:ext uri="{FF2B5EF4-FFF2-40B4-BE49-F238E27FC236}">
                      <a16:creationId xmlns:a16="http://schemas.microsoft.com/office/drawing/2014/main" id="{EED5394F-538E-F840-47D0-E987CC52CE7E}"/>
                    </a:ext>
                  </a:extLst>
                </p:cNvPr>
                <p:cNvPicPr/>
                <p:nvPr/>
              </p:nvPicPr>
              <p:blipFill>
                <a:blip r:embed="rId86"/>
                <a:stretch>
                  <a:fillRect/>
                </a:stretch>
              </p:blipFill>
              <p:spPr>
                <a:xfrm>
                  <a:off x="10193505" y="5434800"/>
                  <a:ext cx="111960" cy="128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7">
            <p14:nvContentPartPr>
              <p14:cNvPr id="55" name="Ink 54">
                <a:extLst>
                  <a:ext uri="{FF2B5EF4-FFF2-40B4-BE49-F238E27FC236}">
                    <a16:creationId xmlns:a16="http://schemas.microsoft.com/office/drawing/2014/main" id="{ED54AB92-DFBB-7236-314B-87D5DEDD1436}"/>
                  </a:ext>
                </a:extLst>
              </p14:cNvPr>
              <p14:cNvContentPartPr/>
              <p14:nvPr/>
            </p14:nvContentPartPr>
            <p14:xfrm>
              <a:off x="7407465" y="2244840"/>
              <a:ext cx="7920" cy="7920"/>
            </p14:xfrm>
          </p:contentPart>
        </mc:Choice>
        <mc:Fallback xmlns="">
          <p:pic>
            <p:nvPicPr>
              <p:cNvPr id="55" name="Ink 54">
                <a:extLst>
                  <a:ext uri="{FF2B5EF4-FFF2-40B4-BE49-F238E27FC236}">
                    <a16:creationId xmlns:a16="http://schemas.microsoft.com/office/drawing/2014/main" id="{ED54AB92-DFBB-7236-314B-87D5DEDD1436}"/>
                  </a:ext>
                </a:extLst>
              </p:cNvPr>
              <p:cNvPicPr/>
              <p:nvPr/>
            </p:nvPicPr>
            <p:blipFill>
              <a:blip r:embed="rId88"/>
              <a:stretch>
                <a:fillRect/>
              </a:stretch>
            </p:blipFill>
            <p:spPr>
              <a:xfrm>
                <a:off x="7401345" y="2238720"/>
                <a:ext cx="201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6" name="Ink 55">
                <a:extLst>
                  <a:ext uri="{FF2B5EF4-FFF2-40B4-BE49-F238E27FC236}">
                    <a16:creationId xmlns:a16="http://schemas.microsoft.com/office/drawing/2014/main" id="{3BB37AA4-4A6D-F481-D1E9-946270D70B0A}"/>
                  </a:ext>
                </a:extLst>
              </p14:cNvPr>
              <p14:cNvContentPartPr/>
              <p14:nvPr/>
            </p14:nvContentPartPr>
            <p14:xfrm>
              <a:off x="7093185" y="2060520"/>
              <a:ext cx="177480" cy="107640"/>
            </p14:xfrm>
          </p:contentPart>
        </mc:Choice>
        <mc:Fallback xmlns="">
          <p:pic>
            <p:nvPicPr>
              <p:cNvPr id="56" name="Ink 55">
                <a:extLst>
                  <a:ext uri="{FF2B5EF4-FFF2-40B4-BE49-F238E27FC236}">
                    <a16:creationId xmlns:a16="http://schemas.microsoft.com/office/drawing/2014/main" id="{3BB37AA4-4A6D-F481-D1E9-946270D70B0A}"/>
                  </a:ext>
                </a:extLst>
              </p:cNvPr>
              <p:cNvPicPr/>
              <p:nvPr/>
            </p:nvPicPr>
            <p:blipFill>
              <a:blip r:embed="rId90"/>
              <a:stretch>
                <a:fillRect/>
              </a:stretch>
            </p:blipFill>
            <p:spPr>
              <a:xfrm>
                <a:off x="7087065" y="2054400"/>
                <a:ext cx="189720" cy="119880"/>
              </a:xfrm>
              <a:prstGeom prst="rect">
                <a:avLst/>
              </a:prstGeom>
            </p:spPr>
          </p:pic>
        </mc:Fallback>
      </mc:AlternateContent>
      <p:grpSp>
        <p:nvGrpSpPr>
          <p:cNvPr id="65" name="Group 64">
            <a:extLst>
              <a:ext uri="{FF2B5EF4-FFF2-40B4-BE49-F238E27FC236}">
                <a16:creationId xmlns:a16="http://schemas.microsoft.com/office/drawing/2014/main" id="{16CFC30D-D5F4-148A-9A33-0EBED5960A62}"/>
              </a:ext>
            </a:extLst>
          </p:cNvPr>
          <p:cNvGrpSpPr/>
          <p:nvPr/>
        </p:nvGrpSpPr>
        <p:grpSpPr>
          <a:xfrm>
            <a:off x="7323585" y="2245920"/>
            <a:ext cx="1222560" cy="777600"/>
            <a:chOff x="7323585" y="2245920"/>
            <a:chExt cx="1222560" cy="777600"/>
          </a:xfrm>
        </p:grpSpPr>
        <mc:AlternateContent xmlns:mc="http://schemas.openxmlformats.org/markup-compatibility/2006" xmlns:p14="http://schemas.microsoft.com/office/powerpoint/2010/main">
          <mc:Choice Requires="p14">
            <p:contentPart p14:bwMode="auto" r:id="rId91">
              <p14:nvContentPartPr>
                <p14:cNvPr id="57" name="Ink 56">
                  <a:extLst>
                    <a:ext uri="{FF2B5EF4-FFF2-40B4-BE49-F238E27FC236}">
                      <a16:creationId xmlns:a16="http://schemas.microsoft.com/office/drawing/2014/main" id="{304D5612-2782-0665-4EDA-F30997040DF7}"/>
                    </a:ext>
                  </a:extLst>
                </p14:cNvPr>
                <p14:cNvContentPartPr/>
                <p14:nvPr/>
              </p14:nvContentPartPr>
              <p14:xfrm>
                <a:off x="7335105" y="2306040"/>
                <a:ext cx="38520" cy="208080"/>
              </p14:xfrm>
            </p:contentPart>
          </mc:Choice>
          <mc:Fallback xmlns="">
            <p:pic>
              <p:nvPicPr>
                <p:cNvPr id="57" name="Ink 56">
                  <a:extLst>
                    <a:ext uri="{FF2B5EF4-FFF2-40B4-BE49-F238E27FC236}">
                      <a16:creationId xmlns:a16="http://schemas.microsoft.com/office/drawing/2014/main" id="{304D5612-2782-0665-4EDA-F30997040DF7}"/>
                    </a:ext>
                  </a:extLst>
                </p:cNvPr>
                <p:cNvPicPr/>
                <p:nvPr/>
              </p:nvPicPr>
              <p:blipFill>
                <a:blip r:embed="rId92"/>
                <a:stretch>
                  <a:fillRect/>
                </a:stretch>
              </p:blipFill>
              <p:spPr>
                <a:xfrm>
                  <a:off x="7328985" y="2299920"/>
                  <a:ext cx="50760" cy="2203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8" name="Ink 57">
                  <a:extLst>
                    <a:ext uri="{FF2B5EF4-FFF2-40B4-BE49-F238E27FC236}">
                      <a16:creationId xmlns:a16="http://schemas.microsoft.com/office/drawing/2014/main" id="{F17C77FB-DB97-6005-E310-5A770B4CE624}"/>
                    </a:ext>
                  </a:extLst>
                </p14:cNvPr>
                <p14:cNvContentPartPr/>
                <p14:nvPr/>
              </p14:nvContentPartPr>
              <p14:xfrm>
                <a:off x="7323585" y="2248080"/>
                <a:ext cx="221760" cy="276840"/>
              </p14:xfrm>
            </p:contentPart>
          </mc:Choice>
          <mc:Fallback xmlns="">
            <p:pic>
              <p:nvPicPr>
                <p:cNvPr id="58" name="Ink 57">
                  <a:extLst>
                    <a:ext uri="{FF2B5EF4-FFF2-40B4-BE49-F238E27FC236}">
                      <a16:creationId xmlns:a16="http://schemas.microsoft.com/office/drawing/2014/main" id="{F17C77FB-DB97-6005-E310-5A770B4CE624}"/>
                    </a:ext>
                  </a:extLst>
                </p:cNvPr>
                <p:cNvPicPr/>
                <p:nvPr/>
              </p:nvPicPr>
              <p:blipFill>
                <a:blip r:embed="rId94"/>
                <a:stretch>
                  <a:fillRect/>
                </a:stretch>
              </p:blipFill>
              <p:spPr>
                <a:xfrm>
                  <a:off x="7317465" y="2241960"/>
                  <a:ext cx="234000" cy="28908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9" name="Ink 58">
                  <a:extLst>
                    <a:ext uri="{FF2B5EF4-FFF2-40B4-BE49-F238E27FC236}">
                      <a16:creationId xmlns:a16="http://schemas.microsoft.com/office/drawing/2014/main" id="{87B5D787-B49E-772F-6752-5126BEB50B66}"/>
                    </a:ext>
                  </a:extLst>
                </p14:cNvPr>
                <p14:cNvContentPartPr/>
                <p14:nvPr/>
              </p14:nvContentPartPr>
              <p14:xfrm>
                <a:off x="7539945" y="2418360"/>
                <a:ext cx="234000" cy="95760"/>
              </p14:xfrm>
            </p:contentPart>
          </mc:Choice>
          <mc:Fallback xmlns="">
            <p:pic>
              <p:nvPicPr>
                <p:cNvPr id="59" name="Ink 58">
                  <a:extLst>
                    <a:ext uri="{FF2B5EF4-FFF2-40B4-BE49-F238E27FC236}">
                      <a16:creationId xmlns:a16="http://schemas.microsoft.com/office/drawing/2014/main" id="{87B5D787-B49E-772F-6752-5126BEB50B66}"/>
                    </a:ext>
                  </a:extLst>
                </p:cNvPr>
                <p:cNvPicPr/>
                <p:nvPr/>
              </p:nvPicPr>
              <p:blipFill>
                <a:blip r:embed="rId96"/>
                <a:stretch>
                  <a:fillRect/>
                </a:stretch>
              </p:blipFill>
              <p:spPr>
                <a:xfrm>
                  <a:off x="7533825" y="2412240"/>
                  <a:ext cx="24624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60" name="Ink 59">
                  <a:extLst>
                    <a:ext uri="{FF2B5EF4-FFF2-40B4-BE49-F238E27FC236}">
                      <a16:creationId xmlns:a16="http://schemas.microsoft.com/office/drawing/2014/main" id="{1F34AEB8-1BE7-5892-3C68-0CA495D137E0}"/>
                    </a:ext>
                  </a:extLst>
                </p14:cNvPr>
                <p14:cNvContentPartPr/>
                <p14:nvPr/>
              </p14:nvContentPartPr>
              <p14:xfrm>
                <a:off x="7800585" y="2245920"/>
                <a:ext cx="226080" cy="302760"/>
              </p14:xfrm>
            </p:contentPart>
          </mc:Choice>
          <mc:Fallback xmlns="">
            <p:pic>
              <p:nvPicPr>
                <p:cNvPr id="60" name="Ink 59">
                  <a:extLst>
                    <a:ext uri="{FF2B5EF4-FFF2-40B4-BE49-F238E27FC236}">
                      <a16:creationId xmlns:a16="http://schemas.microsoft.com/office/drawing/2014/main" id="{1F34AEB8-1BE7-5892-3C68-0CA495D137E0}"/>
                    </a:ext>
                  </a:extLst>
                </p:cNvPr>
                <p:cNvPicPr/>
                <p:nvPr/>
              </p:nvPicPr>
              <p:blipFill>
                <a:blip r:embed="rId98"/>
                <a:stretch>
                  <a:fillRect/>
                </a:stretch>
              </p:blipFill>
              <p:spPr>
                <a:xfrm>
                  <a:off x="7794465" y="2239800"/>
                  <a:ext cx="238320" cy="31500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61" name="Ink 60">
                  <a:extLst>
                    <a:ext uri="{FF2B5EF4-FFF2-40B4-BE49-F238E27FC236}">
                      <a16:creationId xmlns:a16="http://schemas.microsoft.com/office/drawing/2014/main" id="{BC56E09F-8EF7-ADBD-334F-B7C0928100D0}"/>
                    </a:ext>
                  </a:extLst>
                </p14:cNvPr>
                <p14:cNvContentPartPr/>
                <p14:nvPr/>
              </p14:nvContentPartPr>
              <p14:xfrm>
                <a:off x="8126745" y="2431320"/>
                <a:ext cx="255240" cy="115200"/>
              </p14:xfrm>
            </p:contentPart>
          </mc:Choice>
          <mc:Fallback xmlns="">
            <p:pic>
              <p:nvPicPr>
                <p:cNvPr id="61" name="Ink 60">
                  <a:extLst>
                    <a:ext uri="{FF2B5EF4-FFF2-40B4-BE49-F238E27FC236}">
                      <a16:creationId xmlns:a16="http://schemas.microsoft.com/office/drawing/2014/main" id="{BC56E09F-8EF7-ADBD-334F-B7C0928100D0}"/>
                    </a:ext>
                  </a:extLst>
                </p:cNvPr>
                <p:cNvPicPr/>
                <p:nvPr/>
              </p:nvPicPr>
              <p:blipFill>
                <a:blip r:embed="rId100"/>
                <a:stretch>
                  <a:fillRect/>
                </a:stretch>
              </p:blipFill>
              <p:spPr>
                <a:xfrm>
                  <a:off x="8120625" y="2425200"/>
                  <a:ext cx="26748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62" name="Ink 61">
                  <a:extLst>
                    <a:ext uri="{FF2B5EF4-FFF2-40B4-BE49-F238E27FC236}">
                      <a16:creationId xmlns:a16="http://schemas.microsoft.com/office/drawing/2014/main" id="{FA33F1D0-DA37-900E-1216-6F261BE6A0F2}"/>
                    </a:ext>
                  </a:extLst>
                </p14:cNvPr>
                <p14:cNvContentPartPr/>
                <p14:nvPr/>
              </p14:nvContentPartPr>
              <p14:xfrm>
                <a:off x="8385225" y="2384520"/>
                <a:ext cx="160920" cy="132480"/>
              </p14:xfrm>
            </p:contentPart>
          </mc:Choice>
          <mc:Fallback xmlns="">
            <p:pic>
              <p:nvPicPr>
                <p:cNvPr id="62" name="Ink 61">
                  <a:extLst>
                    <a:ext uri="{FF2B5EF4-FFF2-40B4-BE49-F238E27FC236}">
                      <a16:creationId xmlns:a16="http://schemas.microsoft.com/office/drawing/2014/main" id="{FA33F1D0-DA37-900E-1216-6F261BE6A0F2}"/>
                    </a:ext>
                  </a:extLst>
                </p:cNvPr>
                <p:cNvPicPr/>
                <p:nvPr/>
              </p:nvPicPr>
              <p:blipFill>
                <a:blip r:embed="rId102"/>
                <a:stretch>
                  <a:fillRect/>
                </a:stretch>
              </p:blipFill>
              <p:spPr>
                <a:xfrm>
                  <a:off x="8379105" y="2378400"/>
                  <a:ext cx="1731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4" name="Ink 63">
                  <a:extLst>
                    <a:ext uri="{FF2B5EF4-FFF2-40B4-BE49-F238E27FC236}">
                      <a16:creationId xmlns:a16="http://schemas.microsoft.com/office/drawing/2014/main" id="{ED7E7A9D-77EB-95A1-F273-640B833BC13F}"/>
                    </a:ext>
                  </a:extLst>
                </p14:cNvPr>
                <p14:cNvContentPartPr/>
                <p14:nvPr/>
              </p14:nvContentPartPr>
              <p14:xfrm>
                <a:off x="7932705" y="2630760"/>
                <a:ext cx="147240" cy="392760"/>
              </p14:xfrm>
            </p:contentPart>
          </mc:Choice>
          <mc:Fallback xmlns="">
            <p:pic>
              <p:nvPicPr>
                <p:cNvPr id="64" name="Ink 63">
                  <a:extLst>
                    <a:ext uri="{FF2B5EF4-FFF2-40B4-BE49-F238E27FC236}">
                      <a16:creationId xmlns:a16="http://schemas.microsoft.com/office/drawing/2014/main" id="{ED7E7A9D-77EB-95A1-F273-640B833BC13F}"/>
                    </a:ext>
                  </a:extLst>
                </p:cNvPr>
                <p:cNvPicPr/>
                <p:nvPr/>
              </p:nvPicPr>
              <p:blipFill>
                <a:blip r:embed="rId104"/>
                <a:stretch>
                  <a:fillRect/>
                </a:stretch>
              </p:blipFill>
              <p:spPr>
                <a:xfrm>
                  <a:off x="7926585" y="2624640"/>
                  <a:ext cx="159480" cy="405000"/>
                </a:xfrm>
                <a:prstGeom prst="rect">
                  <a:avLst/>
                </a:prstGeom>
              </p:spPr>
            </p:pic>
          </mc:Fallback>
        </mc:AlternateContent>
      </p:grpSp>
      <p:grpSp>
        <p:nvGrpSpPr>
          <p:cNvPr id="68" name="Group 67">
            <a:extLst>
              <a:ext uri="{FF2B5EF4-FFF2-40B4-BE49-F238E27FC236}">
                <a16:creationId xmlns:a16="http://schemas.microsoft.com/office/drawing/2014/main" id="{661994CB-7ACC-C425-0E6E-093C9752CED0}"/>
              </a:ext>
            </a:extLst>
          </p:cNvPr>
          <p:cNvGrpSpPr/>
          <p:nvPr/>
        </p:nvGrpSpPr>
        <p:grpSpPr>
          <a:xfrm>
            <a:off x="9488985" y="2000400"/>
            <a:ext cx="267120" cy="171360"/>
            <a:chOff x="9488985" y="2000400"/>
            <a:chExt cx="267120" cy="171360"/>
          </a:xfrm>
        </p:grpSpPr>
        <mc:AlternateContent xmlns:mc="http://schemas.openxmlformats.org/markup-compatibility/2006" xmlns:p14="http://schemas.microsoft.com/office/powerpoint/2010/main">
          <mc:Choice Requires="p14">
            <p:contentPart p14:bwMode="auto" r:id="rId105">
              <p14:nvContentPartPr>
                <p14:cNvPr id="66" name="Ink 65">
                  <a:extLst>
                    <a:ext uri="{FF2B5EF4-FFF2-40B4-BE49-F238E27FC236}">
                      <a16:creationId xmlns:a16="http://schemas.microsoft.com/office/drawing/2014/main" id="{B7F80E58-7D35-C0BF-FD66-9A00D33B48C2}"/>
                    </a:ext>
                  </a:extLst>
                </p14:cNvPr>
                <p14:cNvContentPartPr/>
                <p14:nvPr/>
              </p14:nvContentPartPr>
              <p14:xfrm>
                <a:off x="9488985" y="2024880"/>
                <a:ext cx="252360" cy="142200"/>
              </p14:xfrm>
            </p:contentPart>
          </mc:Choice>
          <mc:Fallback xmlns="">
            <p:pic>
              <p:nvPicPr>
                <p:cNvPr id="66" name="Ink 65">
                  <a:extLst>
                    <a:ext uri="{FF2B5EF4-FFF2-40B4-BE49-F238E27FC236}">
                      <a16:creationId xmlns:a16="http://schemas.microsoft.com/office/drawing/2014/main" id="{B7F80E58-7D35-C0BF-FD66-9A00D33B48C2}"/>
                    </a:ext>
                  </a:extLst>
                </p:cNvPr>
                <p:cNvPicPr/>
                <p:nvPr/>
              </p:nvPicPr>
              <p:blipFill>
                <a:blip r:embed="rId106"/>
                <a:stretch>
                  <a:fillRect/>
                </a:stretch>
              </p:blipFill>
              <p:spPr>
                <a:xfrm>
                  <a:off x="9482865" y="2018760"/>
                  <a:ext cx="264600" cy="15444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7" name="Ink 66">
                  <a:extLst>
                    <a:ext uri="{FF2B5EF4-FFF2-40B4-BE49-F238E27FC236}">
                      <a16:creationId xmlns:a16="http://schemas.microsoft.com/office/drawing/2014/main" id="{1E6332F8-F33F-9A36-3F99-53F96A133625}"/>
                    </a:ext>
                  </a:extLst>
                </p14:cNvPr>
                <p14:cNvContentPartPr/>
                <p14:nvPr/>
              </p14:nvContentPartPr>
              <p14:xfrm>
                <a:off x="9599865" y="2000400"/>
                <a:ext cx="156240" cy="171360"/>
              </p14:xfrm>
            </p:contentPart>
          </mc:Choice>
          <mc:Fallback xmlns="">
            <p:pic>
              <p:nvPicPr>
                <p:cNvPr id="67" name="Ink 66">
                  <a:extLst>
                    <a:ext uri="{FF2B5EF4-FFF2-40B4-BE49-F238E27FC236}">
                      <a16:creationId xmlns:a16="http://schemas.microsoft.com/office/drawing/2014/main" id="{1E6332F8-F33F-9A36-3F99-53F96A133625}"/>
                    </a:ext>
                  </a:extLst>
                </p:cNvPr>
                <p:cNvPicPr/>
                <p:nvPr/>
              </p:nvPicPr>
              <p:blipFill>
                <a:blip r:embed="rId108"/>
                <a:stretch>
                  <a:fillRect/>
                </a:stretch>
              </p:blipFill>
              <p:spPr>
                <a:xfrm>
                  <a:off x="9593745" y="1994280"/>
                  <a:ext cx="168480" cy="183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9">
            <p14:nvContentPartPr>
              <p14:cNvPr id="69" name="Ink 68">
                <a:extLst>
                  <a:ext uri="{FF2B5EF4-FFF2-40B4-BE49-F238E27FC236}">
                    <a16:creationId xmlns:a16="http://schemas.microsoft.com/office/drawing/2014/main" id="{D4939140-E6BE-2153-6305-E38C27692E71}"/>
                  </a:ext>
                </a:extLst>
              </p14:cNvPr>
              <p14:cNvContentPartPr/>
              <p14:nvPr/>
            </p14:nvContentPartPr>
            <p14:xfrm>
              <a:off x="8201985" y="2819400"/>
              <a:ext cx="126360" cy="169920"/>
            </p14:xfrm>
          </p:contentPart>
        </mc:Choice>
        <mc:Fallback xmlns="">
          <p:pic>
            <p:nvPicPr>
              <p:cNvPr id="69" name="Ink 68">
                <a:extLst>
                  <a:ext uri="{FF2B5EF4-FFF2-40B4-BE49-F238E27FC236}">
                    <a16:creationId xmlns:a16="http://schemas.microsoft.com/office/drawing/2014/main" id="{D4939140-E6BE-2153-6305-E38C27692E71}"/>
                  </a:ext>
                </a:extLst>
              </p:cNvPr>
              <p:cNvPicPr/>
              <p:nvPr/>
            </p:nvPicPr>
            <p:blipFill>
              <a:blip r:embed="rId110"/>
              <a:stretch>
                <a:fillRect/>
              </a:stretch>
            </p:blipFill>
            <p:spPr>
              <a:xfrm>
                <a:off x="8195865" y="2813280"/>
                <a:ext cx="138600" cy="182160"/>
              </a:xfrm>
              <a:prstGeom prst="rect">
                <a:avLst/>
              </a:prstGeom>
            </p:spPr>
          </p:pic>
        </mc:Fallback>
      </mc:AlternateContent>
      <p:grpSp>
        <p:nvGrpSpPr>
          <p:cNvPr id="72" name="Group 71">
            <a:extLst>
              <a:ext uri="{FF2B5EF4-FFF2-40B4-BE49-F238E27FC236}">
                <a16:creationId xmlns:a16="http://schemas.microsoft.com/office/drawing/2014/main" id="{8D43FE1A-56BC-8B95-BEF7-1819A1A3CA13}"/>
              </a:ext>
            </a:extLst>
          </p:cNvPr>
          <p:cNvGrpSpPr/>
          <p:nvPr/>
        </p:nvGrpSpPr>
        <p:grpSpPr>
          <a:xfrm>
            <a:off x="8419425" y="2753520"/>
            <a:ext cx="416880" cy="475560"/>
            <a:chOff x="8419425" y="2753520"/>
            <a:chExt cx="416880" cy="475560"/>
          </a:xfrm>
        </p:grpSpPr>
        <mc:AlternateContent xmlns:mc="http://schemas.openxmlformats.org/markup-compatibility/2006" xmlns:p14="http://schemas.microsoft.com/office/powerpoint/2010/main">
          <mc:Choice Requires="p14">
            <p:contentPart p14:bwMode="auto" r:id="rId111">
              <p14:nvContentPartPr>
                <p14:cNvPr id="70" name="Ink 69">
                  <a:extLst>
                    <a:ext uri="{FF2B5EF4-FFF2-40B4-BE49-F238E27FC236}">
                      <a16:creationId xmlns:a16="http://schemas.microsoft.com/office/drawing/2014/main" id="{63D6871B-760F-2B39-FF5B-9117CCABBC5A}"/>
                    </a:ext>
                  </a:extLst>
                </p14:cNvPr>
                <p14:cNvContentPartPr/>
                <p14:nvPr/>
              </p14:nvContentPartPr>
              <p14:xfrm>
                <a:off x="8419425" y="2753520"/>
                <a:ext cx="210600" cy="475560"/>
              </p14:xfrm>
            </p:contentPart>
          </mc:Choice>
          <mc:Fallback xmlns="">
            <p:pic>
              <p:nvPicPr>
                <p:cNvPr id="70" name="Ink 69">
                  <a:extLst>
                    <a:ext uri="{FF2B5EF4-FFF2-40B4-BE49-F238E27FC236}">
                      <a16:creationId xmlns:a16="http://schemas.microsoft.com/office/drawing/2014/main" id="{63D6871B-760F-2B39-FF5B-9117CCABBC5A}"/>
                    </a:ext>
                  </a:extLst>
                </p:cNvPr>
                <p:cNvPicPr/>
                <p:nvPr/>
              </p:nvPicPr>
              <p:blipFill>
                <a:blip r:embed="rId112"/>
                <a:stretch>
                  <a:fillRect/>
                </a:stretch>
              </p:blipFill>
              <p:spPr>
                <a:xfrm>
                  <a:off x="8413305" y="2747400"/>
                  <a:ext cx="222840" cy="4878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71" name="Ink 70">
                  <a:extLst>
                    <a:ext uri="{FF2B5EF4-FFF2-40B4-BE49-F238E27FC236}">
                      <a16:creationId xmlns:a16="http://schemas.microsoft.com/office/drawing/2014/main" id="{ABF76963-23D0-560E-5A11-04B88EAC5B71}"/>
                    </a:ext>
                  </a:extLst>
                </p14:cNvPr>
                <p14:cNvContentPartPr/>
                <p14:nvPr/>
              </p14:nvContentPartPr>
              <p14:xfrm>
                <a:off x="8791665" y="2911200"/>
                <a:ext cx="44640" cy="139680"/>
              </p14:xfrm>
            </p:contentPart>
          </mc:Choice>
          <mc:Fallback xmlns="">
            <p:pic>
              <p:nvPicPr>
                <p:cNvPr id="71" name="Ink 70">
                  <a:extLst>
                    <a:ext uri="{FF2B5EF4-FFF2-40B4-BE49-F238E27FC236}">
                      <a16:creationId xmlns:a16="http://schemas.microsoft.com/office/drawing/2014/main" id="{ABF76963-23D0-560E-5A11-04B88EAC5B71}"/>
                    </a:ext>
                  </a:extLst>
                </p:cNvPr>
                <p:cNvPicPr/>
                <p:nvPr/>
              </p:nvPicPr>
              <p:blipFill>
                <a:blip r:embed="rId114"/>
                <a:stretch>
                  <a:fillRect/>
                </a:stretch>
              </p:blipFill>
              <p:spPr>
                <a:xfrm>
                  <a:off x="8785545" y="2905080"/>
                  <a:ext cx="56880" cy="151920"/>
                </a:xfrm>
                <a:prstGeom prst="rect">
                  <a:avLst/>
                </a:prstGeom>
              </p:spPr>
            </p:pic>
          </mc:Fallback>
        </mc:AlternateContent>
      </p:grpSp>
      <p:grpSp>
        <p:nvGrpSpPr>
          <p:cNvPr id="80" name="Group 79">
            <a:extLst>
              <a:ext uri="{FF2B5EF4-FFF2-40B4-BE49-F238E27FC236}">
                <a16:creationId xmlns:a16="http://schemas.microsoft.com/office/drawing/2014/main" id="{C86DEA23-4FFF-70D5-4790-CCFFBE6E8585}"/>
              </a:ext>
            </a:extLst>
          </p:cNvPr>
          <p:cNvGrpSpPr/>
          <p:nvPr/>
        </p:nvGrpSpPr>
        <p:grpSpPr>
          <a:xfrm>
            <a:off x="9008025" y="2727600"/>
            <a:ext cx="439200" cy="353880"/>
            <a:chOff x="9008025" y="2727600"/>
            <a:chExt cx="439200" cy="353880"/>
          </a:xfrm>
        </p:grpSpPr>
        <mc:AlternateContent xmlns:mc="http://schemas.openxmlformats.org/markup-compatibility/2006" xmlns:p14="http://schemas.microsoft.com/office/powerpoint/2010/main">
          <mc:Choice Requires="p14">
            <p:contentPart p14:bwMode="auto" r:id="rId115">
              <p14:nvContentPartPr>
                <p14:cNvPr id="73" name="Ink 72">
                  <a:extLst>
                    <a:ext uri="{FF2B5EF4-FFF2-40B4-BE49-F238E27FC236}">
                      <a16:creationId xmlns:a16="http://schemas.microsoft.com/office/drawing/2014/main" id="{F5C01F2A-C1BD-16DC-2366-522586B1BE4E}"/>
                    </a:ext>
                  </a:extLst>
                </p14:cNvPr>
                <p14:cNvContentPartPr/>
                <p14:nvPr/>
              </p14:nvContentPartPr>
              <p14:xfrm>
                <a:off x="9110985" y="2727600"/>
                <a:ext cx="61200" cy="334800"/>
              </p14:xfrm>
            </p:contentPart>
          </mc:Choice>
          <mc:Fallback xmlns="">
            <p:pic>
              <p:nvPicPr>
                <p:cNvPr id="73" name="Ink 72">
                  <a:extLst>
                    <a:ext uri="{FF2B5EF4-FFF2-40B4-BE49-F238E27FC236}">
                      <a16:creationId xmlns:a16="http://schemas.microsoft.com/office/drawing/2014/main" id="{F5C01F2A-C1BD-16DC-2366-522586B1BE4E}"/>
                    </a:ext>
                  </a:extLst>
                </p:cNvPr>
                <p:cNvPicPr/>
                <p:nvPr/>
              </p:nvPicPr>
              <p:blipFill>
                <a:blip r:embed="rId116"/>
                <a:stretch>
                  <a:fillRect/>
                </a:stretch>
              </p:blipFill>
              <p:spPr>
                <a:xfrm>
                  <a:off x="9104865" y="2721480"/>
                  <a:ext cx="73440" cy="3470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4" name="Ink 73">
                  <a:extLst>
                    <a:ext uri="{FF2B5EF4-FFF2-40B4-BE49-F238E27FC236}">
                      <a16:creationId xmlns:a16="http://schemas.microsoft.com/office/drawing/2014/main" id="{375E0F86-F55D-1C37-D63E-B14C902BFA21}"/>
                    </a:ext>
                  </a:extLst>
                </p14:cNvPr>
                <p14:cNvContentPartPr/>
                <p14:nvPr/>
              </p14:nvContentPartPr>
              <p14:xfrm>
                <a:off x="9008025" y="2747400"/>
                <a:ext cx="118800" cy="144000"/>
              </p14:xfrm>
            </p:contentPart>
          </mc:Choice>
          <mc:Fallback xmlns="">
            <p:pic>
              <p:nvPicPr>
                <p:cNvPr id="74" name="Ink 73">
                  <a:extLst>
                    <a:ext uri="{FF2B5EF4-FFF2-40B4-BE49-F238E27FC236}">
                      <a16:creationId xmlns:a16="http://schemas.microsoft.com/office/drawing/2014/main" id="{375E0F86-F55D-1C37-D63E-B14C902BFA21}"/>
                    </a:ext>
                  </a:extLst>
                </p:cNvPr>
                <p:cNvPicPr/>
                <p:nvPr/>
              </p:nvPicPr>
              <p:blipFill>
                <a:blip r:embed="rId118"/>
                <a:stretch>
                  <a:fillRect/>
                </a:stretch>
              </p:blipFill>
              <p:spPr>
                <a:xfrm>
                  <a:off x="9001905" y="2741280"/>
                  <a:ext cx="13104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76" name="Ink 75">
                  <a:extLst>
                    <a:ext uri="{FF2B5EF4-FFF2-40B4-BE49-F238E27FC236}">
                      <a16:creationId xmlns:a16="http://schemas.microsoft.com/office/drawing/2014/main" id="{4033CEA1-CB29-CBE6-ABDB-9C898FE085D1}"/>
                    </a:ext>
                  </a:extLst>
                </p14:cNvPr>
                <p14:cNvContentPartPr/>
                <p14:nvPr/>
              </p14:nvContentPartPr>
              <p14:xfrm>
                <a:off x="9257865" y="2869800"/>
                <a:ext cx="32760" cy="14040"/>
              </p14:xfrm>
            </p:contentPart>
          </mc:Choice>
          <mc:Fallback xmlns="">
            <p:pic>
              <p:nvPicPr>
                <p:cNvPr id="76" name="Ink 75">
                  <a:extLst>
                    <a:ext uri="{FF2B5EF4-FFF2-40B4-BE49-F238E27FC236}">
                      <a16:creationId xmlns:a16="http://schemas.microsoft.com/office/drawing/2014/main" id="{4033CEA1-CB29-CBE6-ABDB-9C898FE085D1}"/>
                    </a:ext>
                  </a:extLst>
                </p:cNvPr>
                <p:cNvPicPr/>
                <p:nvPr/>
              </p:nvPicPr>
              <p:blipFill>
                <a:blip r:embed="rId120"/>
                <a:stretch>
                  <a:fillRect/>
                </a:stretch>
              </p:blipFill>
              <p:spPr>
                <a:xfrm>
                  <a:off x="9251745" y="2863680"/>
                  <a:ext cx="4500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8" name="Ink 77">
                  <a:extLst>
                    <a:ext uri="{FF2B5EF4-FFF2-40B4-BE49-F238E27FC236}">
                      <a16:creationId xmlns:a16="http://schemas.microsoft.com/office/drawing/2014/main" id="{E2E30D7F-538E-0A8D-C924-736401A33FDC}"/>
                    </a:ext>
                  </a:extLst>
                </p14:cNvPr>
                <p14:cNvContentPartPr/>
                <p14:nvPr/>
              </p14:nvContentPartPr>
              <p14:xfrm>
                <a:off x="9229425" y="2869440"/>
                <a:ext cx="107280" cy="95760"/>
              </p14:xfrm>
            </p:contentPart>
          </mc:Choice>
          <mc:Fallback xmlns="">
            <p:pic>
              <p:nvPicPr>
                <p:cNvPr id="78" name="Ink 77">
                  <a:extLst>
                    <a:ext uri="{FF2B5EF4-FFF2-40B4-BE49-F238E27FC236}">
                      <a16:creationId xmlns:a16="http://schemas.microsoft.com/office/drawing/2014/main" id="{E2E30D7F-538E-0A8D-C924-736401A33FDC}"/>
                    </a:ext>
                  </a:extLst>
                </p:cNvPr>
                <p:cNvPicPr/>
                <p:nvPr/>
              </p:nvPicPr>
              <p:blipFill>
                <a:blip r:embed="rId122"/>
                <a:stretch>
                  <a:fillRect/>
                </a:stretch>
              </p:blipFill>
              <p:spPr>
                <a:xfrm>
                  <a:off x="9223305" y="2863320"/>
                  <a:ext cx="119520" cy="1080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9" name="Ink 78">
                  <a:extLst>
                    <a:ext uri="{FF2B5EF4-FFF2-40B4-BE49-F238E27FC236}">
                      <a16:creationId xmlns:a16="http://schemas.microsoft.com/office/drawing/2014/main" id="{9DF0AC6C-BA46-9FB5-74D8-17B526C0D3D1}"/>
                    </a:ext>
                  </a:extLst>
                </p14:cNvPr>
                <p14:cNvContentPartPr/>
                <p14:nvPr/>
              </p14:nvContentPartPr>
              <p14:xfrm>
                <a:off x="9382065" y="2953680"/>
                <a:ext cx="65160" cy="127800"/>
              </p14:xfrm>
            </p:contentPart>
          </mc:Choice>
          <mc:Fallback xmlns="">
            <p:pic>
              <p:nvPicPr>
                <p:cNvPr id="79" name="Ink 78">
                  <a:extLst>
                    <a:ext uri="{FF2B5EF4-FFF2-40B4-BE49-F238E27FC236}">
                      <a16:creationId xmlns:a16="http://schemas.microsoft.com/office/drawing/2014/main" id="{9DF0AC6C-BA46-9FB5-74D8-17B526C0D3D1}"/>
                    </a:ext>
                  </a:extLst>
                </p:cNvPr>
                <p:cNvPicPr/>
                <p:nvPr/>
              </p:nvPicPr>
              <p:blipFill>
                <a:blip r:embed="rId124"/>
                <a:stretch>
                  <a:fillRect/>
                </a:stretch>
              </p:blipFill>
              <p:spPr>
                <a:xfrm>
                  <a:off x="9375945" y="2947560"/>
                  <a:ext cx="77400" cy="140040"/>
                </a:xfrm>
                <a:prstGeom prst="rect">
                  <a:avLst/>
                </a:prstGeom>
              </p:spPr>
            </p:pic>
          </mc:Fallback>
        </mc:AlternateContent>
      </p:grpSp>
      <p:grpSp>
        <p:nvGrpSpPr>
          <p:cNvPr id="83" name="Group 82">
            <a:extLst>
              <a:ext uri="{FF2B5EF4-FFF2-40B4-BE49-F238E27FC236}">
                <a16:creationId xmlns:a16="http://schemas.microsoft.com/office/drawing/2014/main" id="{2CC4DAED-D76C-D795-6319-B9C479837AF8}"/>
              </a:ext>
            </a:extLst>
          </p:cNvPr>
          <p:cNvGrpSpPr/>
          <p:nvPr/>
        </p:nvGrpSpPr>
        <p:grpSpPr>
          <a:xfrm>
            <a:off x="9561345" y="2521320"/>
            <a:ext cx="363600" cy="541440"/>
            <a:chOff x="9561345" y="2521320"/>
            <a:chExt cx="363600" cy="541440"/>
          </a:xfrm>
        </p:grpSpPr>
        <mc:AlternateContent xmlns:mc="http://schemas.openxmlformats.org/markup-compatibility/2006" xmlns:p14="http://schemas.microsoft.com/office/powerpoint/2010/main">
          <mc:Choice Requires="p14">
            <p:contentPart p14:bwMode="auto" r:id="rId125">
              <p14:nvContentPartPr>
                <p14:cNvPr id="81" name="Ink 80">
                  <a:extLst>
                    <a:ext uri="{FF2B5EF4-FFF2-40B4-BE49-F238E27FC236}">
                      <a16:creationId xmlns:a16="http://schemas.microsoft.com/office/drawing/2014/main" id="{FF89DAE4-0696-FB52-CB20-E5D61382B27B}"/>
                    </a:ext>
                  </a:extLst>
                </p14:cNvPr>
                <p14:cNvContentPartPr/>
                <p14:nvPr/>
              </p14:nvContentPartPr>
              <p14:xfrm>
                <a:off x="9561345" y="2571720"/>
                <a:ext cx="191520" cy="393120"/>
              </p14:xfrm>
            </p:contentPart>
          </mc:Choice>
          <mc:Fallback xmlns="">
            <p:pic>
              <p:nvPicPr>
                <p:cNvPr id="81" name="Ink 80">
                  <a:extLst>
                    <a:ext uri="{FF2B5EF4-FFF2-40B4-BE49-F238E27FC236}">
                      <a16:creationId xmlns:a16="http://schemas.microsoft.com/office/drawing/2014/main" id="{FF89DAE4-0696-FB52-CB20-E5D61382B27B}"/>
                    </a:ext>
                  </a:extLst>
                </p:cNvPr>
                <p:cNvPicPr/>
                <p:nvPr/>
              </p:nvPicPr>
              <p:blipFill>
                <a:blip r:embed="rId126"/>
                <a:stretch>
                  <a:fillRect/>
                </a:stretch>
              </p:blipFill>
              <p:spPr>
                <a:xfrm>
                  <a:off x="9555225" y="2565600"/>
                  <a:ext cx="203760" cy="4053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2" name="Ink 81">
                  <a:extLst>
                    <a:ext uri="{FF2B5EF4-FFF2-40B4-BE49-F238E27FC236}">
                      <a16:creationId xmlns:a16="http://schemas.microsoft.com/office/drawing/2014/main" id="{9F8F769C-BDE4-DAB2-B71F-5F8B808730A1}"/>
                    </a:ext>
                  </a:extLst>
                </p14:cNvPr>
                <p14:cNvContentPartPr/>
                <p14:nvPr/>
              </p14:nvContentPartPr>
              <p14:xfrm>
                <a:off x="9699945" y="2521320"/>
                <a:ext cx="225000" cy="541440"/>
              </p14:xfrm>
            </p:contentPart>
          </mc:Choice>
          <mc:Fallback xmlns="">
            <p:pic>
              <p:nvPicPr>
                <p:cNvPr id="82" name="Ink 81">
                  <a:extLst>
                    <a:ext uri="{FF2B5EF4-FFF2-40B4-BE49-F238E27FC236}">
                      <a16:creationId xmlns:a16="http://schemas.microsoft.com/office/drawing/2014/main" id="{9F8F769C-BDE4-DAB2-B71F-5F8B808730A1}"/>
                    </a:ext>
                  </a:extLst>
                </p:cNvPr>
                <p:cNvPicPr/>
                <p:nvPr/>
              </p:nvPicPr>
              <p:blipFill>
                <a:blip r:embed="rId128"/>
                <a:stretch>
                  <a:fillRect/>
                </a:stretch>
              </p:blipFill>
              <p:spPr>
                <a:xfrm>
                  <a:off x="9693825" y="2515200"/>
                  <a:ext cx="237240" cy="553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9">
            <p14:nvContentPartPr>
              <p14:cNvPr id="100" name="Ink 99">
                <a:extLst>
                  <a:ext uri="{FF2B5EF4-FFF2-40B4-BE49-F238E27FC236}">
                    <a16:creationId xmlns:a16="http://schemas.microsoft.com/office/drawing/2014/main" id="{C786DF67-CDBC-FFA3-9773-51DF860AC19A}"/>
                  </a:ext>
                </a:extLst>
              </p14:cNvPr>
              <p14:cNvContentPartPr/>
              <p14:nvPr/>
            </p14:nvContentPartPr>
            <p14:xfrm>
              <a:off x="1877145" y="3448320"/>
              <a:ext cx="420120" cy="27000"/>
            </p14:xfrm>
          </p:contentPart>
        </mc:Choice>
        <mc:Fallback xmlns="">
          <p:pic>
            <p:nvPicPr>
              <p:cNvPr id="100" name="Ink 99">
                <a:extLst>
                  <a:ext uri="{FF2B5EF4-FFF2-40B4-BE49-F238E27FC236}">
                    <a16:creationId xmlns:a16="http://schemas.microsoft.com/office/drawing/2014/main" id="{C786DF67-CDBC-FFA3-9773-51DF860AC19A}"/>
                  </a:ext>
                </a:extLst>
              </p:cNvPr>
              <p:cNvPicPr/>
              <p:nvPr/>
            </p:nvPicPr>
            <p:blipFill>
              <a:blip r:embed="rId130"/>
              <a:stretch>
                <a:fillRect/>
              </a:stretch>
            </p:blipFill>
            <p:spPr>
              <a:xfrm>
                <a:off x="1871025" y="3442200"/>
                <a:ext cx="432360" cy="39240"/>
              </a:xfrm>
              <a:prstGeom prst="rect">
                <a:avLst/>
              </a:prstGeom>
            </p:spPr>
          </p:pic>
        </mc:Fallback>
      </mc:AlternateContent>
      <p:grpSp>
        <p:nvGrpSpPr>
          <p:cNvPr id="103" name="Group 102">
            <a:extLst>
              <a:ext uri="{FF2B5EF4-FFF2-40B4-BE49-F238E27FC236}">
                <a16:creationId xmlns:a16="http://schemas.microsoft.com/office/drawing/2014/main" id="{125A4A3B-3208-1932-7486-728384BA659B}"/>
              </a:ext>
            </a:extLst>
          </p:cNvPr>
          <p:cNvGrpSpPr/>
          <p:nvPr/>
        </p:nvGrpSpPr>
        <p:grpSpPr>
          <a:xfrm>
            <a:off x="1040865" y="2940360"/>
            <a:ext cx="1123920" cy="576000"/>
            <a:chOff x="1040865" y="2940360"/>
            <a:chExt cx="1123920" cy="576000"/>
          </a:xfrm>
        </p:grpSpPr>
        <mc:AlternateContent xmlns:mc="http://schemas.openxmlformats.org/markup-compatibility/2006" xmlns:p14="http://schemas.microsoft.com/office/powerpoint/2010/main">
          <mc:Choice Requires="p14">
            <p:contentPart p14:bwMode="auto" r:id="rId131">
              <p14:nvContentPartPr>
                <p14:cNvPr id="91" name="Ink 90">
                  <a:extLst>
                    <a:ext uri="{FF2B5EF4-FFF2-40B4-BE49-F238E27FC236}">
                      <a16:creationId xmlns:a16="http://schemas.microsoft.com/office/drawing/2014/main" id="{3F567D3F-7840-8D5F-7B89-02BB0C366314}"/>
                    </a:ext>
                  </a:extLst>
                </p14:cNvPr>
                <p14:cNvContentPartPr/>
                <p14:nvPr/>
              </p14:nvContentPartPr>
              <p14:xfrm>
                <a:off x="1082625" y="3069960"/>
                <a:ext cx="141840" cy="383040"/>
              </p14:xfrm>
            </p:contentPart>
          </mc:Choice>
          <mc:Fallback xmlns="">
            <p:pic>
              <p:nvPicPr>
                <p:cNvPr id="91" name="Ink 90">
                  <a:extLst>
                    <a:ext uri="{FF2B5EF4-FFF2-40B4-BE49-F238E27FC236}">
                      <a16:creationId xmlns:a16="http://schemas.microsoft.com/office/drawing/2014/main" id="{3F567D3F-7840-8D5F-7B89-02BB0C366314}"/>
                    </a:ext>
                  </a:extLst>
                </p:cNvPr>
                <p:cNvPicPr/>
                <p:nvPr/>
              </p:nvPicPr>
              <p:blipFill>
                <a:blip r:embed="rId132"/>
                <a:stretch>
                  <a:fillRect/>
                </a:stretch>
              </p:blipFill>
              <p:spPr>
                <a:xfrm>
                  <a:off x="1076505" y="3063840"/>
                  <a:ext cx="154080" cy="39528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92" name="Ink 91">
                  <a:extLst>
                    <a:ext uri="{FF2B5EF4-FFF2-40B4-BE49-F238E27FC236}">
                      <a16:creationId xmlns:a16="http://schemas.microsoft.com/office/drawing/2014/main" id="{2A95F4DF-16FA-E82E-4EB6-4AF0E274662D}"/>
                    </a:ext>
                  </a:extLst>
                </p14:cNvPr>
                <p14:cNvContentPartPr/>
                <p14:nvPr/>
              </p14:nvContentPartPr>
              <p14:xfrm>
                <a:off x="1040865" y="3280920"/>
                <a:ext cx="130680" cy="23040"/>
              </p14:xfrm>
            </p:contentPart>
          </mc:Choice>
          <mc:Fallback xmlns="">
            <p:pic>
              <p:nvPicPr>
                <p:cNvPr id="92" name="Ink 91">
                  <a:extLst>
                    <a:ext uri="{FF2B5EF4-FFF2-40B4-BE49-F238E27FC236}">
                      <a16:creationId xmlns:a16="http://schemas.microsoft.com/office/drawing/2014/main" id="{2A95F4DF-16FA-E82E-4EB6-4AF0E274662D}"/>
                    </a:ext>
                  </a:extLst>
                </p:cNvPr>
                <p:cNvPicPr/>
                <p:nvPr/>
              </p:nvPicPr>
              <p:blipFill>
                <a:blip r:embed="rId134"/>
                <a:stretch>
                  <a:fillRect/>
                </a:stretch>
              </p:blipFill>
              <p:spPr>
                <a:xfrm>
                  <a:off x="1034745" y="3274800"/>
                  <a:ext cx="14292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3" name="Ink 92">
                  <a:extLst>
                    <a:ext uri="{FF2B5EF4-FFF2-40B4-BE49-F238E27FC236}">
                      <a16:creationId xmlns:a16="http://schemas.microsoft.com/office/drawing/2014/main" id="{F159CADE-298A-539A-D789-8327E170B177}"/>
                    </a:ext>
                  </a:extLst>
                </p14:cNvPr>
                <p14:cNvContentPartPr/>
                <p14:nvPr/>
              </p14:nvContentPartPr>
              <p14:xfrm>
                <a:off x="1319505" y="3342120"/>
                <a:ext cx="168480" cy="174240"/>
              </p14:xfrm>
            </p:contentPart>
          </mc:Choice>
          <mc:Fallback xmlns="">
            <p:pic>
              <p:nvPicPr>
                <p:cNvPr id="93" name="Ink 92">
                  <a:extLst>
                    <a:ext uri="{FF2B5EF4-FFF2-40B4-BE49-F238E27FC236}">
                      <a16:creationId xmlns:a16="http://schemas.microsoft.com/office/drawing/2014/main" id="{F159CADE-298A-539A-D789-8327E170B177}"/>
                    </a:ext>
                  </a:extLst>
                </p:cNvPr>
                <p:cNvPicPr/>
                <p:nvPr/>
              </p:nvPicPr>
              <p:blipFill>
                <a:blip r:embed="rId136"/>
                <a:stretch>
                  <a:fillRect/>
                </a:stretch>
              </p:blipFill>
              <p:spPr>
                <a:xfrm>
                  <a:off x="1313385" y="3336000"/>
                  <a:ext cx="18072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95" name="Ink 94">
                  <a:extLst>
                    <a:ext uri="{FF2B5EF4-FFF2-40B4-BE49-F238E27FC236}">
                      <a16:creationId xmlns:a16="http://schemas.microsoft.com/office/drawing/2014/main" id="{63A35E1B-0D55-4677-9E5D-20060E9632FE}"/>
                    </a:ext>
                  </a:extLst>
                </p14:cNvPr>
                <p14:cNvContentPartPr/>
                <p14:nvPr/>
              </p14:nvContentPartPr>
              <p14:xfrm>
                <a:off x="1537305" y="3225840"/>
                <a:ext cx="196920" cy="17640"/>
              </p14:xfrm>
            </p:contentPart>
          </mc:Choice>
          <mc:Fallback xmlns="">
            <p:pic>
              <p:nvPicPr>
                <p:cNvPr id="95" name="Ink 94">
                  <a:extLst>
                    <a:ext uri="{FF2B5EF4-FFF2-40B4-BE49-F238E27FC236}">
                      <a16:creationId xmlns:a16="http://schemas.microsoft.com/office/drawing/2014/main" id="{63A35E1B-0D55-4677-9E5D-20060E9632FE}"/>
                    </a:ext>
                  </a:extLst>
                </p:cNvPr>
                <p:cNvPicPr/>
                <p:nvPr/>
              </p:nvPicPr>
              <p:blipFill>
                <a:blip r:embed="rId138"/>
                <a:stretch>
                  <a:fillRect/>
                </a:stretch>
              </p:blipFill>
              <p:spPr>
                <a:xfrm>
                  <a:off x="1531185" y="3219720"/>
                  <a:ext cx="20916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96" name="Ink 95">
                  <a:extLst>
                    <a:ext uri="{FF2B5EF4-FFF2-40B4-BE49-F238E27FC236}">
                      <a16:creationId xmlns:a16="http://schemas.microsoft.com/office/drawing/2014/main" id="{43D19F7C-55DF-CE08-33DB-06D98659E907}"/>
                    </a:ext>
                  </a:extLst>
                </p14:cNvPr>
                <p14:cNvContentPartPr/>
                <p14:nvPr/>
              </p14:nvContentPartPr>
              <p14:xfrm>
                <a:off x="1563945" y="3329520"/>
                <a:ext cx="199080" cy="26280"/>
              </p14:xfrm>
            </p:contentPart>
          </mc:Choice>
          <mc:Fallback xmlns="">
            <p:pic>
              <p:nvPicPr>
                <p:cNvPr id="96" name="Ink 95">
                  <a:extLst>
                    <a:ext uri="{FF2B5EF4-FFF2-40B4-BE49-F238E27FC236}">
                      <a16:creationId xmlns:a16="http://schemas.microsoft.com/office/drawing/2014/main" id="{43D19F7C-55DF-CE08-33DB-06D98659E907}"/>
                    </a:ext>
                  </a:extLst>
                </p:cNvPr>
                <p:cNvPicPr/>
                <p:nvPr/>
              </p:nvPicPr>
              <p:blipFill>
                <a:blip r:embed="rId140"/>
                <a:stretch>
                  <a:fillRect/>
                </a:stretch>
              </p:blipFill>
              <p:spPr>
                <a:xfrm>
                  <a:off x="1557825" y="3323400"/>
                  <a:ext cx="21132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97" name="Ink 96">
                  <a:extLst>
                    <a:ext uri="{FF2B5EF4-FFF2-40B4-BE49-F238E27FC236}">
                      <a16:creationId xmlns:a16="http://schemas.microsoft.com/office/drawing/2014/main" id="{73B5A998-A772-217E-8B4D-AE7EC6C4941C}"/>
                    </a:ext>
                  </a:extLst>
                </p14:cNvPr>
                <p14:cNvContentPartPr/>
                <p14:nvPr/>
              </p14:nvContentPartPr>
              <p14:xfrm>
                <a:off x="1938345" y="3037920"/>
                <a:ext cx="7200" cy="323640"/>
              </p14:xfrm>
            </p:contentPart>
          </mc:Choice>
          <mc:Fallback xmlns="">
            <p:pic>
              <p:nvPicPr>
                <p:cNvPr id="97" name="Ink 96">
                  <a:extLst>
                    <a:ext uri="{FF2B5EF4-FFF2-40B4-BE49-F238E27FC236}">
                      <a16:creationId xmlns:a16="http://schemas.microsoft.com/office/drawing/2014/main" id="{73B5A998-A772-217E-8B4D-AE7EC6C4941C}"/>
                    </a:ext>
                  </a:extLst>
                </p:cNvPr>
                <p:cNvPicPr/>
                <p:nvPr/>
              </p:nvPicPr>
              <p:blipFill>
                <a:blip r:embed="rId142"/>
                <a:stretch>
                  <a:fillRect/>
                </a:stretch>
              </p:blipFill>
              <p:spPr>
                <a:xfrm>
                  <a:off x="1932225" y="3031800"/>
                  <a:ext cx="19440" cy="33588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98" name="Ink 97">
                  <a:extLst>
                    <a:ext uri="{FF2B5EF4-FFF2-40B4-BE49-F238E27FC236}">
                      <a16:creationId xmlns:a16="http://schemas.microsoft.com/office/drawing/2014/main" id="{B9851555-5951-FDD9-AA64-89DE89DBE096}"/>
                    </a:ext>
                  </a:extLst>
                </p14:cNvPr>
                <p14:cNvContentPartPr/>
                <p14:nvPr/>
              </p14:nvContentPartPr>
              <p14:xfrm>
                <a:off x="1945545" y="2940360"/>
                <a:ext cx="219240" cy="412560"/>
              </p14:xfrm>
            </p:contentPart>
          </mc:Choice>
          <mc:Fallback xmlns="">
            <p:pic>
              <p:nvPicPr>
                <p:cNvPr id="98" name="Ink 97">
                  <a:extLst>
                    <a:ext uri="{FF2B5EF4-FFF2-40B4-BE49-F238E27FC236}">
                      <a16:creationId xmlns:a16="http://schemas.microsoft.com/office/drawing/2014/main" id="{B9851555-5951-FDD9-AA64-89DE89DBE096}"/>
                    </a:ext>
                  </a:extLst>
                </p:cNvPr>
                <p:cNvPicPr/>
                <p:nvPr/>
              </p:nvPicPr>
              <p:blipFill>
                <a:blip r:embed="rId144"/>
                <a:stretch>
                  <a:fillRect/>
                </a:stretch>
              </p:blipFill>
              <p:spPr>
                <a:xfrm>
                  <a:off x="1939425" y="2934240"/>
                  <a:ext cx="231480" cy="42480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02" name="Ink 101">
                  <a:extLst>
                    <a:ext uri="{FF2B5EF4-FFF2-40B4-BE49-F238E27FC236}">
                      <a16:creationId xmlns:a16="http://schemas.microsoft.com/office/drawing/2014/main" id="{6242040E-885F-6BF2-2134-AE6567943903}"/>
                    </a:ext>
                  </a:extLst>
                </p14:cNvPr>
                <p14:cNvContentPartPr/>
                <p14:nvPr/>
              </p14:nvContentPartPr>
              <p14:xfrm>
                <a:off x="1777785" y="3054480"/>
                <a:ext cx="160920" cy="360720"/>
              </p14:xfrm>
            </p:contentPart>
          </mc:Choice>
          <mc:Fallback xmlns="">
            <p:pic>
              <p:nvPicPr>
                <p:cNvPr id="102" name="Ink 101">
                  <a:extLst>
                    <a:ext uri="{FF2B5EF4-FFF2-40B4-BE49-F238E27FC236}">
                      <a16:creationId xmlns:a16="http://schemas.microsoft.com/office/drawing/2014/main" id="{6242040E-885F-6BF2-2134-AE6567943903}"/>
                    </a:ext>
                  </a:extLst>
                </p:cNvPr>
                <p:cNvPicPr/>
                <p:nvPr/>
              </p:nvPicPr>
              <p:blipFill>
                <a:blip r:embed="rId146"/>
                <a:stretch>
                  <a:fillRect/>
                </a:stretch>
              </p:blipFill>
              <p:spPr>
                <a:xfrm>
                  <a:off x="1771665" y="3048360"/>
                  <a:ext cx="173160" cy="3729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7">
            <p14:nvContentPartPr>
              <p14:cNvPr id="104" name="Ink 103">
                <a:extLst>
                  <a:ext uri="{FF2B5EF4-FFF2-40B4-BE49-F238E27FC236}">
                    <a16:creationId xmlns:a16="http://schemas.microsoft.com/office/drawing/2014/main" id="{C33388D4-C3D4-F606-97AE-01B7DBCFC16F}"/>
                  </a:ext>
                </a:extLst>
              </p14:cNvPr>
              <p14:cNvContentPartPr/>
              <p14:nvPr/>
            </p14:nvContentPartPr>
            <p14:xfrm>
              <a:off x="2011065" y="3631920"/>
              <a:ext cx="165240" cy="137880"/>
            </p14:xfrm>
          </p:contentPart>
        </mc:Choice>
        <mc:Fallback xmlns="">
          <p:pic>
            <p:nvPicPr>
              <p:cNvPr id="104" name="Ink 103">
                <a:extLst>
                  <a:ext uri="{FF2B5EF4-FFF2-40B4-BE49-F238E27FC236}">
                    <a16:creationId xmlns:a16="http://schemas.microsoft.com/office/drawing/2014/main" id="{C33388D4-C3D4-F606-97AE-01B7DBCFC16F}"/>
                  </a:ext>
                </a:extLst>
              </p:cNvPr>
              <p:cNvPicPr/>
              <p:nvPr/>
            </p:nvPicPr>
            <p:blipFill>
              <a:blip r:embed="rId148"/>
              <a:stretch>
                <a:fillRect/>
              </a:stretch>
            </p:blipFill>
            <p:spPr>
              <a:xfrm>
                <a:off x="2004945" y="3625800"/>
                <a:ext cx="177480" cy="150120"/>
              </a:xfrm>
              <a:prstGeom prst="rect">
                <a:avLst/>
              </a:prstGeom>
            </p:spPr>
          </p:pic>
        </mc:Fallback>
      </mc:AlternateContent>
      <p:grpSp>
        <p:nvGrpSpPr>
          <p:cNvPr id="134" name="Group 133">
            <a:extLst>
              <a:ext uri="{FF2B5EF4-FFF2-40B4-BE49-F238E27FC236}">
                <a16:creationId xmlns:a16="http://schemas.microsoft.com/office/drawing/2014/main" id="{935B223B-568F-2C66-69C6-EF4F1F46307D}"/>
              </a:ext>
            </a:extLst>
          </p:cNvPr>
          <p:cNvGrpSpPr/>
          <p:nvPr/>
        </p:nvGrpSpPr>
        <p:grpSpPr>
          <a:xfrm>
            <a:off x="2377545" y="2886360"/>
            <a:ext cx="3918960" cy="924480"/>
            <a:chOff x="2377545" y="2886360"/>
            <a:chExt cx="3918960" cy="924480"/>
          </a:xfrm>
        </p:grpSpPr>
        <mc:AlternateContent xmlns:mc="http://schemas.openxmlformats.org/markup-compatibility/2006" xmlns:p14="http://schemas.microsoft.com/office/powerpoint/2010/main">
          <mc:Choice Requires="p14">
            <p:contentPart p14:bwMode="auto" r:id="rId149">
              <p14:nvContentPartPr>
                <p14:cNvPr id="105" name="Ink 104">
                  <a:extLst>
                    <a:ext uri="{FF2B5EF4-FFF2-40B4-BE49-F238E27FC236}">
                      <a16:creationId xmlns:a16="http://schemas.microsoft.com/office/drawing/2014/main" id="{F72A23B3-71A8-E105-2C6B-82FEB2AC186D}"/>
                    </a:ext>
                  </a:extLst>
                </p14:cNvPr>
                <p14:cNvContentPartPr/>
                <p14:nvPr/>
              </p14:nvContentPartPr>
              <p14:xfrm>
                <a:off x="2377545" y="3195240"/>
                <a:ext cx="217440" cy="58320"/>
              </p14:xfrm>
            </p:contentPart>
          </mc:Choice>
          <mc:Fallback xmlns="">
            <p:pic>
              <p:nvPicPr>
                <p:cNvPr id="105" name="Ink 104">
                  <a:extLst>
                    <a:ext uri="{FF2B5EF4-FFF2-40B4-BE49-F238E27FC236}">
                      <a16:creationId xmlns:a16="http://schemas.microsoft.com/office/drawing/2014/main" id="{F72A23B3-71A8-E105-2C6B-82FEB2AC186D}"/>
                    </a:ext>
                  </a:extLst>
                </p:cNvPr>
                <p:cNvPicPr/>
                <p:nvPr/>
              </p:nvPicPr>
              <p:blipFill>
                <a:blip r:embed="rId150"/>
                <a:stretch>
                  <a:fillRect/>
                </a:stretch>
              </p:blipFill>
              <p:spPr>
                <a:xfrm>
                  <a:off x="2371425" y="3189120"/>
                  <a:ext cx="229680" cy="7056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06" name="Ink 105">
                  <a:extLst>
                    <a:ext uri="{FF2B5EF4-FFF2-40B4-BE49-F238E27FC236}">
                      <a16:creationId xmlns:a16="http://schemas.microsoft.com/office/drawing/2014/main" id="{A63FFD75-3089-F4F0-1578-9E5BEDB2E51F}"/>
                    </a:ext>
                  </a:extLst>
                </p14:cNvPr>
                <p14:cNvContentPartPr/>
                <p14:nvPr/>
              </p14:nvContentPartPr>
              <p14:xfrm>
                <a:off x="2408145" y="3340320"/>
                <a:ext cx="164520" cy="12600"/>
              </p14:xfrm>
            </p:contentPart>
          </mc:Choice>
          <mc:Fallback xmlns="">
            <p:pic>
              <p:nvPicPr>
                <p:cNvPr id="106" name="Ink 105">
                  <a:extLst>
                    <a:ext uri="{FF2B5EF4-FFF2-40B4-BE49-F238E27FC236}">
                      <a16:creationId xmlns:a16="http://schemas.microsoft.com/office/drawing/2014/main" id="{A63FFD75-3089-F4F0-1578-9E5BEDB2E51F}"/>
                    </a:ext>
                  </a:extLst>
                </p:cNvPr>
                <p:cNvPicPr/>
                <p:nvPr/>
              </p:nvPicPr>
              <p:blipFill>
                <a:blip r:embed="rId152"/>
                <a:stretch>
                  <a:fillRect/>
                </a:stretch>
              </p:blipFill>
              <p:spPr>
                <a:xfrm>
                  <a:off x="2402025" y="3334200"/>
                  <a:ext cx="17676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07" name="Ink 106">
                  <a:extLst>
                    <a:ext uri="{FF2B5EF4-FFF2-40B4-BE49-F238E27FC236}">
                      <a16:creationId xmlns:a16="http://schemas.microsoft.com/office/drawing/2014/main" id="{6C0E7FCA-387B-B1BE-87F8-36EE06870ABD}"/>
                    </a:ext>
                  </a:extLst>
                </p14:cNvPr>
                <p14:cNvContentPartPr/>
                <p14:nvPr/>
              </p14:nvContentPartPr>
              <p14:xfrm>
                <a:off x="2694705" y="3044040"/>
                <a:ext cx="290880" cy="317880"/>
              </p14:xfrm>
            </p:contentPart>
          </mc:Choice>
          <mc:Fallback xmlns="">
            <p:pic>
              <p:nvPicPr>
                <p:cNvPr id="107" name="Ink 106">
                  <a:extLst>
                    <a:ext uri="{FF2B5EF4-FFF2-40B4-BE49-F238E27FC236}">
                      <a16:creationId xmlns:a16="http://schemas.microsoft.com/office/drawing/2014/main" id="{6C0E7FCA-387B-B1BE-87F8-36EE06870ABD}"/>
                    </a:ext>
                  </a:extLst>
                </p:cNvPr>
                <p:cNvPicPr/>
                <p:nvPr/>
              </p:nvPicPr>
              <p:blipFill>
                <a:blip r:embed="rId154"/>
                <a:stretch>
                  <a:fillRect/>
                </a:stretch>
              </p:blipFill>
              <p:spPr>
                <a:xfrm>
                  <a:off x="2688585" y="3037920"/>
                  <a:ext cx="303120" cy="33012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08" name="Ink 107">
                  <a:extLst>
                    <a:ext uri="{FF2B5EF4-FFF2-40B4-BE49-F238E27FC236}">
                      <a16:creationId xmlns:a16="http://schemas.microsoft.com/office/drawing/2014/main" id="{AFF1A9FF-2C32-DC9C-2161-6042BD5C1FAA}"/>
                    </a:ext>
                  </a:extLst>
                </p14:cNvPr>
                <p14:cNvContentPartPr/>
                <p14:nvPr/>
              </p14:nvContentPartPr>
              <p14:xfrm>
                <a:off x="2740425" y="3456240"/>
                <a:ext cx="355680" cy="26280"/>
              </p14:xfrm>
            </p:contentPart>
          </mc:Choice>
          <mc:Fallback xmlns="">
            <p:pic>
              <p:nvPicPr>
                <p:cNvPr id="108" name="Ink 107">
                  <a:extLst>
                    <a:ext uri="{FF2B5EF4-FFF2-40B4-BE49-F238E27FC236}">
                      <a16:creationId xmlns:a16="http://schemas.microsoft.com/office/drawing/2014/main" id="{AFF1A9FF-2C32-DC9C-2161-6042BD5C1FAA}"/>
                    </a:ext>
                  </a:extLst>
                </p:cNvPr>
                <p:cNvPicPr/>
                <p:nvPr/>
              </p:nvPicPr>
              <p:blipFill>
                <a:blip r:embed="rId156"/>
                <a:stretch>
                  <a:fillRect/>
                </a:stretch>
              </p:blipFill>
              <p:spPr>
                <a:xfrm>
                  <a:off x="2734305" y="3450120"/>
                  <a:ext cx="36792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09" name="Ink 108">
                  <a:extLst>
                    <a:ext uri="{FF2B5EF4-FFF2-40B4-BE49-F238E27FC236}">
                      <a16:creationId xmlns:a16="http://schemas.microsoft.com/office/drawing/2014/main" id="{D8EE2D43-89FB-F861-7D57-918DA23052BA}"/>
                    </a:ext>
                  </a:extLst>
                </p14:cNvPr>
                <p14:cNvContentPartPr/>
                <p14:nvPr/>
              </p14:nvContentPartPr>
              <p14:xfrm>
                <a:off x="2876505" y="3685560"/>
                <a:ext cx="173160" cy="125280"/>
              </p14:xfrm>
            </p:contentPart>
          </mc:Choice>
          <mc:Fallback xmlns="">
            <p:pic>
              <p:nvPicPr>
                <p:cNvPr id="109" name="Ink 108">
                  <a:extLst>
                    <a:ext uri="{FF2B5EF4-FFF2-40B4-BE49-F238E27FC236}">
                      <a16:creationId xmlns:a16="http://schemas.microsoft.com/office/drawing/2014/main" id="{D8EE2D43-89FB-F861-7D57-918DA23052BA}"/>
                    </a:ext>
                  </a:extLst>
                </p:cNvPr>
                <p:cNvPicPr/>
                <p:nvPr/>
              </p:nvPicPr>
              <p:blipFill>
                <a:blip r:embed="rId158"/>
                <a:stretch>
                  <a:fillRect/>
                </a:stretch>
              </p:blipFill>
              <p:spPr>
                <a:xfrm>
                  <a:off x="2870385" y="3679440"/>
                  <a:ext cx="18540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11" name="Ink 110">
                  <a:extLst>
                    <a:ext uri="{FF2B5EF4-FFF2-40B4-BE49-F238E27FC236}">
                      <a16:creationId xmlns:a16="http://schemas.microsoft.com/office/drawing/2014/main" id="{CBB5A599-39CC-4D90-FB92-D9678D26B7D9}"/>
                    </a:ext>
                  </a:extLst>
                </p14:cNvPr>
                <p14:cNvContentPartPr/>
                <p14:nvPr/>
              </p14:nvContentPartPr>
              <p14:xfrm>
                <a:off x="3253785" y="2927040"/>
                <a:ext cx="1715040" cy="584640"/>
              </p14:xfrm>
            </p:contentPart>
          </mc:Choice>
          <mc:Fallback xmlns="">
            <p:pic>
              <p:nvPicPr>
                <p:cNvPr id="111" name="Ink 110">
                  <a:extLst>
                    <a:ext uri="{FF2B5EF4-FFF2-40B4-BE49-F238E27FC236}">
                      <a16:creationId xmlns:a16="http://schemas.microsoft.com/office/drawing/2014/main" id="{CBB5A599-39CC-4D90-FB92-D9678D26B7D9}"/>
                    </a:ext>
                  </a:extLst>
                </p:cNvPr>
                <p:cNvPicPr/>
                <p:nvPr/>
              </p:nvPicPr>
              <p:blipFill>
                <a:blip r:embed="rId160"/>
                <a:stretch>
                  <a:fillRect/>
                </a:stretch>
              </p:blipFill>
              <p:spPr>
                <a:xfrm>
                  <a:off x="3247665" y="2920920"/>
                  <a:ext cx="1727280" cy="5968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12" name="Ink 111">
                  <a:extLst>
                    <a:ext uri="{FF2B5EF4-FFF2-40B4-BE49-F238E27FC236}">
                      <a16:creationId xmlns:a16="http://schemas.microsoft.com/office/drawing/2014/main" id="{F3EEE938-9F16-2107-58C8-9642D2AD6354}"/>
                    </a:ext>
                  </a:extLst>
                </p14:cNvPr>
                <p14:cNvContentPartPr/>
                <p14:nvPr/>
              </p14:nvContentPartPr>
              <p14:xfrm>
                <a:off x="3664545" y="3167520"/>
                <a:ext cx="99720" cy="334800"/>
              </p14:xfrm>
            </p:contentPart>
          </mc:Choice>
          <mc:Fallback xmlns="">
            <p:pic>
              <p:nvPicPr>
                <p:cNvPr id="112" name="Ink 111">
                  <a:extLst>
                    <a:ext uri="{FF2B5EF4-FFF2-40B4-BE49-F238E27FC236}">
                      <a16:creationId xmlns:a16="http://schemas.microsoft.com/office/drawing/2014/main" id="{F3EEE938-9F16-2107-58C8-9642D2AD6354}"/>
                    </a:ext>
                  </a:extLst>
                </p:cNvPr>
                <p:cNvPicPr/>
                <p:nvPr/>
              </p:nvPicPr>
              <p:blipFill>
                <a:blip r:embed="rId162"/>
                <a:stretch>
                  <a:fillRect/>
                </a:stretch>
              </p:blipFill>
              <p:spPr>
                <a:xfrm>
                  <a:off x="3658425" y="3161400"/>
                  <a:ext cx="111960" cy="34704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13" name="Ink 112">
                  <a:extLst>
                    <a:ext uri="{FF2B5EF4-FFF2-40B4-BE49-F238E27FC236}">
                      <a16:creationId xmlns:a16="http://schemas.microsoft.com/office/drawing/2014/main" id="{6DE3C948-8A3B-45DB-72D0-C5F4EA4C33EE}"/>
                    </a:ext>
                  </a:extLst>
                </p14:cNvPr>
                <p14:cNvContentPartPr/>
                <p14:nvPr/>
              </p14:nvContentPartPr>
              <p14:xfrm>
                <a:off x="3821145" y="3297480"/>
                <a:ext cx="157320" cy="159480"/>
              </p14:xfrm>
            </p:contentPart>
          </mc:Choice>
          <mc:Fallback xmlns="">
            <p:pic>
              <p:nvPicPr>
                <p:cNvPr id="113" name="Ink 112">
                  <a:extLst>
                    <a:ext uri="{FF2B5EF4-FFF2-40B4-BE49-F238E27FC236}">
                      <a16:creationId xmlns:a16="http://schemas.microsoft.com/office/drawing/2014/main" id="{6DE3C948-8A3B-45DB-72D0-C5F4EA4C33EE}"/>
                    </a:ext>
                  </a:extLst>
                </p:cNvPr>
                <p:cNvPicPr/>
                <p:nvPr/>
              </p:nvPicPr>
              <p:blipFill>
                <a:blip r:embed="rId164"/>
                <a:stretch>
                  <a:fillRect/>
                </a:stretch>
              </p:blipFill>
              <p:spPr>
                <a:xfrm>
                  <a:off x="3815025" y="3291360"/>
                  <a:ext cx="169560" cy="17172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15" name="Ink 114">
                  <a:extLst>
                    <a:ext uri="{FF2B5EF4-FFF2-40B4-BE49-F238E27FC236}">
                      <a16:creationId xmlns:a16="http://schemas.microsoft.com/office/drawing/2014/main" id="{306F74A2-001A-7C39-2CE9-EBAD12EEFD2A}"/>
                    </a:ext>
                  </a:extLst>
                </p14:cNvPr>
                <p14:cNvContentPartPr/>
                <p14:nvPr/>
              </p14:nvContentPartPr>
              <p14:xfrm>
                <a:off x="4031385" y="3289200"/>
                <a:ext cx="168840" cy="299160"/>
              </p14:xfrm>
            </p:contentPart>
          </mc:Choice>
          <mc:Fallback xmlns="">
            <p:pic>
              <p:nvPicPr>
                <p:cNvPr id="115" name="Ink 114">
                  <a:extLst>
                    <a:ext uri="{FF2B5EF4-FFF2-40B4-BE49-F238E27FC236}">
                      <a16:creationId xmlns:a16="http://schemas.microsoft.com/office/drawing/2014/main" id="{306F74A2-001A-7C39-2CE9-EBAD12EEFD2A}"/>
                    </a:ext>
                  </a:extLst>
                </p:cNvPr>
                <p:cNvPicPr/>
                <p:nvPr/>
              </p:nvPicPr>
              <p:blipFill>
                <a:blip r:embed="rId166"/>
                <a:stretch>
                  <a:fillRect/>
                </a:stretch>
              </p:blipFill>
              <p:spPr>
                <a:xfrm>
                  <a:off x="4025265" y="3283080"/>
                  <a:ext cx="181080" cy="3114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17" name="Ink 116">
                  <a:extLst>
                    <a:ext uri="{FF2B5EF4-FFF2-40B4-BE49-F238E27FC236}">
                      <a16:creationId xmlns:a16="http://schemas.microsoft.com/office/drawing/2014/main" id="{D9C198B6-1B9A-D165-2A96-9A71DCBA10E5}"/>
                    </a:ext>
                  </a:extLst>
                </p14:cNvPr>
                <p14:cNvContentPartPr/>
                <p14:nvPr/>
              </p14:nvContentPartPr>
              <p14:xfrm>
                <a:off x="4182945" y="3117120"/>
                <a:ext cx="161640" cy="380880"/>
              </p14:xfrm>
            </p:contentPart>
          </mc:Choice>
          <mc:Fallback xmlns="">
            <p:pic>
              <p:nvPicPr>
                <p:cNvPr id="117" name="Ink 116">
                  <a:extLst>
                    <a:ext uri="{FF2B5EF4-FFF2-40B4-BE49-F238E27FC236}">
                      <a16:creationId xmlns:a16="http://schemas.microsoft.com/office/drawing/2014/main" id="{D9C198B6-1B9A-D165-2A96-9A71DCBA10E5}"/>
                    </a:ext>
                  </a:extLst>
                </p:cNvPr>
                <p:cNvPicPr/>
                <p:nvPr/>
              </p:nvPicPr>
              <p:blipFill>
                <a:blip r:embed="rId168"/>
                <a:stretch>
                  <a:fillRect/>
                </a:stretch>
              </p:blipFill>
              <p:spPr>
                <a:xfrm>
                  <a:off x="4176825" y="3111000"/>
                  <a:ext cx="173880" cy="39312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18" name="Ink 117">
                  <a:extLst>
                    <a:ext uri="{FF2B5EF4-FFF2-40B4-BE49-F238E27FC236}">
                      <a16:creationId xmlns:a16="http://schemas.microsoft.com/office/drawing/2014/main" id="{A2BBC601-3394-B3A2-6F2B-8277411CF501}"/>
                    </a:ext>
                  </a:extLst>
                </p14:cNvPr>
                <p14:cNvContentPartPr/>
                <p14:nvPr/>
              </p14:nvContentPartPr>
              <p14:xfrm>
                <a:off x="4352145" y="3072480"/>
                <a:ext cx="153000" cy="159840"/>
              </p14:xfrm>
            </p:contentPart>
          </mc:Choice>
          <mc:Fallback xmlns="">
            <p:pic>
              <p:nvPicPr>
                <p:cNvPr id="118" name="Ink 117">
                  <a:extLst>
                    <a:ext uri="{FF2B5EF4-FFF2-40B4-BE49-F238E27FC236}">
                      <a16:creationId xmlns:a16="http://schemas.microsoft.com/office/drawing/2014/main" id="{A2BBC601-3394-B3A2-6F2B-8277411CF501}"/>
                    </a:ext>
                  </a:extLst>
                </p:cNvPr>
                <p:cNvPicPr/>
                <p:nvPr/>
              </p:nvPicPr>
              <p:blipFill>
                <a:blip r:embed="rId170"/>
                <a:stretch>
                  <a:fillRect/>
                </a:stretch>
              </p:blipFill>
              <p:spPr>
                <a:xfrm>
                  <a:off x="4346025" y="3066360"/>
                  <a:ext cx="16524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20" name="Ink 119">
                  <a:extLst>
                    <a:ext uri="{FF2B5EF4-FFF2-40B4-BE49-F238E27FC236}">
                      <a16:creationId xmlns:a16="http://schemas.microsoft.com/office/drawing/2014/main" id="{4783A306-2A71-734E-F364-067F690FDA46}"/>
                    </a:ext>
                  </a:extLst>
                </p14:cNvPr>
                <p14:cNvContentPartPr/>
                <p14:nvPr/>
              </p14:nvContentPartPr>
              <p14:xfrm>
                <a:off x="4615665" y="3305040"/>
                <a:ext cx="221760" cy="37080"/>
              </p14:xfrm>
            </p:contentPart>
          </mc:Choice>
          <mc:Fallback xmlns="">
            <p:pic>
              <p:nvPicPr>
                <p:cNvPr id="120" name="Ink 119">
                  <a:extLst>
                    <a:ext uri="{FF2B5EF4-FFF2-40B4-BE49-F238E27FC236}">
                      <a16:creationId xmlns:a16="http://schemas.microsoft.com/office/drawing/2014/main" id="{4783A306-2A71-734E-F364-067F690FDA46}"/>
                    </a:ext>
                  </a:extLst>
                </p:cNvPr>
                <p:cNvPicPr/>
                <p:nvPr/>
              </p:nvPicPr>
              <p:blipFill>
                <a:blip r:embed="rId172"/>
                <a:stretch>
                  <a:fillRect/>
                </a:stretch>
              </p:blipFill>
              <p:spPr>
                <a:xfrm>
                  <a:off x="4609545" y="3298920"/>
                  <a:ext cx="23400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21" name="Ink 120">
                  <a:extLst>
                    <a:ext uri="{FF2B5EF4-FFF2-40B4-BE49-F238E27FC236}">
                      <a16:creationId xmlns:a16="http://schemas.microsoft.com/office/drawing/2014/main" id="{AC511788-26DF-13D6-E09A-4E2550FC8E2B}"/>
                    </a:ext>
                  </a:extLst>
                </p14:cNvPr>
                <p14:cNvContentPartPr/>
                <p14:nvPr/>
              </p14:nvContentPartPr>
              <p14:xfrm>
                <a:off x="4730145" y="3245640"/>
                <a:ext cx="49320" cy="192600"/>
              </p14:xfrm>
            </p:contentPart>
          </mc:Choice>
          <mc:Fallback xmlns="">
            <p:pic>
              <p:nvPicPr>
                <p:cNvPr id="121" name="Ink 120">
                  <a:extLst>
                    <a:ext uri="{FF2B5EF4-FFF2-40B4-BE49-F238E27FC236}">
                      <a16:creationId xmlns:a16="http://schemas.microsoft.com/office/drawing/2014/main" id="{AC511788-26DF-13D6-E09A-4E2550FC8E2B}"/>
                    </a:ext>
                  </a:extLst>
                </p:cNvPr>
                <p:cNvPicPr/>
                <p:nvPr/>
              </p:nvPicPr>
              <p:blipFill>
                <a:blip r:embed="rId174"/>
                <a:stretch>
                  <a:fillRect/>
                </a:stretch>
              </p:blipFill>
              <p:spPr>
                <a:xfrm>
                  <a:off x="4724025" y="3239520"/>
                  <a:ext cx="61560" cy="20484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22" name="Ink 121">
                  <a:extLst>
                    <a:ext uri="{FF2B5EF4-FFF2-40B4-BE49-F238E27FC236}">
                      <a16:creationId xmlns:a16="http://schemas.microsoft.com/office/drawing/2014/main" id="{D0A6B559-8AF1-9A5F-EFEF-3731DB4652B6}"/>
                    </a:ext>
                  </a:extLst>
                </p14:cNvPr>
                <p14:cNvContentPartPr/>
                <p14:nvPr/>
              </p14:nvContentPartPr>
              <p14:xfrm>
                <a:off x="4982145" y="3249960"/>
                <a:ext cx="168480" cy="377280"/>
              </p14:xfrm>
            </p:contentPart>
          </mc:Choice>
          <mc:Fallback xmlns="">
            <p:pic>
              <p:nvPicPr>
                <p:cNvPr id="122" name="Ink 121">
                  <a:extLst>
                    <a:ext uri="{FF2B5EF4-FFF2-40B4-BE49-F238E27FC236}">
                      <a16:creationId xmlns:a16="http://schemas.microsoft.com/office/drawing/2014/main" id="{D0A6B559-8AF1-9A5F-EFEF-3731DB4652B6}"/>
                    </a:ext>
                  </a:extLst>
                </p:cNvPr>
                <p:cNvPicPr/>
                <p:nvPr/>
              </p:nvPicPr>
              <p:blipFill>
                <a:blip r:embed="rId176"/>
                <a:stretch>
                  <a:fillRect/>
                </a:stretch>
              </p:blipFill>
              <p:spPr>
                <a:xfrm>
                  <a:off x="4976025" y="3243840"/>
                  <a:ext cx="180720" cy="38952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23" name="Ink 122">
                  <a:extLst>
                    <a:ext uri="{FF2B5EF4-FFF2-40B4-BE49-F238E27FC236}">
                      <a16:creationId xmlns:a16="http://schemas.microsoft.com/office/drawing/2014/main" id="{6AC785B1-679F-6AC4-9065-4B4AACBAB263}"/>
                    </a:ext>
                  </a:extLst>
                </p14:cNvPr>
                <p14:cNvContentPartPr/>
                <p14:nvPr/>
              </p14:nvContentPartPr>
              <p14:xfrm>
                <a:off x="4974585" y="3292440"/>
                <a:ext cx="95760" cy="130680"/>
              </p14:xfrm>
            </p:contentPart>
          </mc:Choice>
          <mc:Fallback xmlns="">
            <p:pic>
              <p:nvPicPr>
                <p:cNvPr id="123" name="Ink 122">
                  <a:extLst>
                    <a:ext uri="{FF2B5EF4-FFF2-40B4-BE49-F238E27FC236}">
                      <a16:creationId xmlns:a16="http://schemas.microsoft.com/office/drawing/2014/main" id="{6AC785B1-679F-6AC4-9065-4B4AACBAB263}"/>
                    </a:ext>
                  </a:extLst>
                </p:cNvPr>
                <p:cNvPicPr/>
                <p:nvPr/>
              </p:nvPicPr>
              <p:blipFill>
                <a:blip r:embed="rId178"/>
                <a:stretch>
                  <a:fillRect/>
                </a:stretch>
              </p:blipFill>
              <p:spPr>
                <a:xfrm>
                  <a:off x="4968465" y="3286320"/>
                  <a:ext cx="10800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25" name="Ink 124">
                  <a:extLst>
                    <a:ext uri="{FF2B5EF4-FFF2-40B4-BE49-F238E27FC236}">
                      <a16:creationId xmlns:a16="http://schemas.microsoft.com/office/drawing/2014/main" id="{80341682-A001-D728-3E93-AB4F855B19C6}"/>
                    </a:ext>
                  </a:extLst>
                </p14:cNvPr>
                <p14:cNvContentPartPr/>
                <p14:nvPr/>
              </p14:nvContentPartPr>
              <p14:xfrm>
                <a:off x="5135505" y="3456240"/>
                <a:ext cx="95760" cy="75960"/>
              </p14:xfrm>
            </p:contentPart>
          </mc:Choice>
          <mc:Fallback xmlns="">
            <p:pic>
              <p:nvPicPr>
                <p:cNvPr id="125" name="Ink 124">
                  <a:extLst>
                    <a:ext uri="{FF2B5EF4-FFF2-40B4-BE49-F238E27FC236}">
                      <a16:creationId xmlns:a16="http://schemas.microsoft.com/office/drawing/2014/main" id="{80341682-A001-D728-3E93-AB4F855B19C6}"/>
                    </a:ext>
                  </a:extLst>
                </p:cNvPr>
                <p:cNvPicPr/>
                <p:nvPr/>
              </p:nvPicPr>
              <p:blipFill>
                <a:blip r:embed="rId180"/>
                <a:stretch>
                  <a:fillRect/>
                </a:stretch>
              </p:blipFill>
              <p:spPr>
                <a:xfrm>
                  <a:off x="5129385" y="3450120"/>
                  <a:ext cx="10800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26" name="Ink 125">
                  <a:extLst>
                    <a:ext uri="{FF2B5EF4-FFF2-40B4-BE49-F238E27FC236}">
                      <a16:creationId xmlns:a16="http://schemas.microsoft.com/office/drawing/2014/main" id="{DD4B8DF5-BD3F-A3AE-6CC5-AC039122A61E}"/>
                    </a:ext>
                  </a:extLst>
                </p14:cNvPr>
                <p14:cNvContentPartPr/>
                <p14:nvPr/>
              </p14:nvContentPartPr>
              <p14:xfrm>
                <a:off x="5184825" y="3100560"/>
                <a:ext cx="156960" cy="158400"/>
              </p14:xfrm>
            </p:contentPart>
          </mc:Choice>
          <mc:Fallback xmlns="">
            <p:pic>
              <p:nvPicPr>
                <p:cNvPr id="126" name="Ink 125">
                  <a:extLst>
                    <a:ext uri="{FF2B5EF4-FFF2-40B4-BE49-F238E27FC236}">
                      <a16:creationId xmlns:a16="http://schemas.microsoft.com/office/drawing/2014/main" id="{DD4B8DF5-BD3F-A3AE-6CC5-AC039122A61E}"/>
                    </a:ext>
                  </a:extLst>
                </p:cNvPr>
                <p:cNvPicPr/>
                <p:nvPr/>
              </p:nvPicPr>
              <p:blipFill>
                <a:blip r:embed="rId182"/>
                <a:stretch>
                  <a:fillRect/>
                </a:stretch>
              </p:blipFill>
              <p:spPr>
                <a:xfrm>
                  <a:off x="5178705" y="3094440"/>
                  <a:ext cx="16920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28" name="Ink 127">
                  <a:extLst>
                    <a:ext uri="{FF2B5EF4-FFF2-40B4-BE49-F238E27FC236}">
                      <a16:creationId xmlns:a16="http://schemas.microsoft.com/office/drawing/2014/main" id="{4F1543E8-F5F4-FB1E-147D-9352DFBDB374}"/>
                    </a:ext>
                  </a:extLst>
                </p14:cNvPr>
                <p14:cNvContentPartPr/>
                <p14:nvPr/>
              </p14:nvContentPartPr>
              <p14:xfrm>
                <a:off x="5517105" y="3337080"/>
                <a:ext cx="172080" cy="6840"/>
              </p14:xfrm>
            </p:contentPart>
          </mc:Choice>
          <mc:Fallback xmlns="">
            <p:pic>
              <p:nvPicPr>
                <p:cNvPr id="128" name="Ink 127">
                  <a:extLst>
                    <a:ext uri="{FF2B5EF4-FFF2-40B4-BE49-F238E27FC236}">
                      <a16:creationId xmlns:a16="http://schemas.microsoft.com/office/drawing/2014/main" id="{4F1543E8-F5F4-FB1E-147D-9352DFBDB374}"/>
                    </a:ext>
                  </a:extLst>
                </p:cNvPr>
                <p:cNvPicPr/>
                <p:nvPr/>
              </p:nvPicPr>
              <p:blipFill>
                <a:blip r:embed="rId184"/>
                <a:stretch>
                  <a:fillRect/>
                </a:stretch>
              </p:blipFill>
              <p:spPr>
                <a:xfrm>
                  <a:off x="5510985" y="3330960"/>
                  <a:ext cx="18432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29" name="Ink 128">
                  <a:extLst>
                    <a:ext uri="{FF2B5EF4-FFF2-40B4-BE49-F238E27FC236}">
                      <a16:creationId xmlns:a16="http://schemas.microsoft.com/office/drawing/2014/main" id="{10C5FDD7-B0DB-79EF-EE02-A32A83AD7C95}"/>
                    </a:ext>
                  </a:extLst>
                </p14:cNvPr>
                <p14:cNvContentPartPr/>
                <p14:nvPr/>
              </p14:nvContentPartPr>
              <p14:xfrm>
                <a:off x="5574345" y="3251760"/>
                <a:ext cx="46080" cy="146880"/>
              </p14:xfrm>
            </p:contentPart>
          </mc:Choice>
          <mc:Fallback xmlns="">
            <p:pic>
              <p:nvPicPr>
                <p:cNvPr id="129" name="Ink 128">
                  <a:extLst>
                    <a:ext uri="{FF2B5EF4-FFF2-40B4-BE49-F238E27FC236}">
                      <a16:creationId xmlns:a16="http://schemas.microsoft.com/office/drawing/2014/main" id="{10C5FDD7-B0DB-79EF-EE02-A32A83AD7C95}"/>
                    </a:ext>
                  </a:extLst>
                </p:cNvPr>
                <p:cNvPicPr/>
                <p:nvPr/>
              </p:nvPicPr>
              <p:blipFill>
                <a:blip r:embed="rId186"/>
                <a:stretch>
                  <a:fillRect/>
                </a:stretch>
              </p:blipFill>
              <p:spPr>
                <a:xfrm>
                  <a:off x="5568225" y="3245640"/>
                  <a:ext cx="58320" cy="15912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30" name="Ink 129">
                  <a:extLst>
                    <a:ext uri="{FF2B5EF4-FFF2-40B4-BE49-F238E27FC236}">
                      <a16:creationId xmlns:a16="http://schemas.microsoft.com/office/drawing/2014/main" id="{C7B3296B-84C9-BCF8-DB90-F73CF0784D63}"/>
                    </a:ext>
                  </a:extLst>
                </p14:cNvPr>
                <p14:cNvContentPartPr/>
                <p14:nvPr/>
              </p14:nvContentPartPr>
              <p14:xfrm>
                <a:off x="5762625" y="3022440"/>
                <a:ext cx="163440" cy="432000"/>
              </p14:xfrm>
            </p:contentPart>
          </mc:Choice>
          <mc:Fallback xmlns="">
            <p:pic>
              <p:nvPicPr>
                <p:cNvPr id="130" name="Ink 129">
                  <a:extLst>
                    <a:ext uri="{FF2B5EF4-FFF2-40B4-BE49-F238E27FC236}">
                      <a16:creationId xmlns:a16="http://schemas.microsoft.com/office/drawing/2014/main" id="{C7B3296B-84C9-BCF8-DB90-F73CF0784D63}"/>
                    </a:ext>
                  </a:extLst>
                </p:cNvPr>
                <p:cNvPicPr/>
                <p:nvPr/>
              </p:nvPicPr>
              <p:blipFill>
                <a:blip r:embed="rId188"/>
                <a:stretch>
                  <a:fillRect/>
                </a:stretch>
              </p:blipFill>
              <p:spPr>
                <a:xfrm>
                  <a:off x="5756505" y="3016320"/>
                  <a:ext cx="175680" cy="44424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32" name="Ink 131">
                  <a:extLst>
                    <a:ext uri="{FF2B5EF4-FFF2-40B4-BE49-F238E27FC236}">
                      <a16:creationId xmlns:a16="http://schemas.microsoft.com/office/drawing/2014/main" id="{2C45C86E-AF6D-577E-7F2D-E1F8868FBB03}"/>
                    </a:ext>
                  </a:extLst>
                </p14:cNvPr>
                <p14:cNvContentPartPr/>
                <p14:nvPr/>
              </p14:nvContentPartPr>
              <p14:xfrm>
                <a:off x="5899065" y="3027120"/>
                <a:ext cx="194400" cy="134640"/>
              </p14:xfrm>
            </p:contentPart>
          </mc:Choice>
          <mc:Fallback xmlns="">
            <p:pic>
              <p:nvPicPr>
                <p:cNvPr id="132" name="Ink 131">
                  <a:extLst>
                    <a:ext uri="{FF2B5EF4-FFF2-40B4-BE49-F238E27FC236}">
                      <a16:creationId xmlns:a16="http://schemas.microsoft.com/office/drawing/2014/main" id="{2C45C86E-AF6D-577E-7F2D-E1F8868FBB03}"/>
                    </a:ext>
                  </a:extLst>
                </p:cNvPr>
                <p:cNvPicPr/>
                <p:nvPr/>
              </p:nvPicPr>
              <p:blipFill>
                <a:blip r:embed="rId190"/>
                <a:stretch>
                  <a:fillRect/>
                </a:stretch>
              </p:blipFill>
              <p:spPr>
                <a:xfrm>
                  <a:off x="5892945" y="3021000"/>
                  <a:ext cx="206640" cy="146880"/>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33" name="Ink 132">
                  <a:extLst>
                    <a:ext uri="{FF2B5EF4-FFF2-40B4-BE49-F238E27FC236}">
                      <a16:creationId xmlns:a16="http://schemas.microsoft.com/office/drawing/2014/main" id="{B30759D4-0426-EAB9-CA0B-85253E15F311}"/>
                    </a:ext>
                  </a:extLst>
                </p14:cNvPr>
                <p14:cNvContentPartPr/>
                <p14:nvPr/>
              </p14:nvContentPartPr>
              <p14:xfrm>
                <a:off x="4867665" y="2886360"/>
                <a:ext cx="1428840" cy="72360"/>
              </p14:xfrm>
            </p:contentPart>
          </mc:Choice>
          <mc:Fallback xmlns="">
            <p:pic>
              <p:nvPicPr>
                <p:cNvPr id="133" name="Ink 132">
                  <a:extLst>
                    <a:ext uri="{FF2B5EF4-FFF2-40B4-BE49-F238E27FC236}">
                      <a16:creationId xmlns:a16="http://schemas.microsoft.com/office/drawing/2014/main" id="{B30759D4-0426-EAB9-CA0B-85253E15F311}"/>
                    </a:ext>
                  </a:extLst>
                </p:cNvPr>
                <p:cNvPicPr/>
                <p:nvPr/>
              </p:nvPicPr>
              <p:blipFill>
                <a:blip r:embed="rId192"/>
                <a:stretch>
                  <a:fillRect/>
                </a:stretch>
              </p:blipFill>
              <p:spPr>
                <a:xfrm>
                  <a:off x="4861545" y="2880240"/>
                  <a:ext cx="1441080" cy="84600"/>
                </a:xfrm>
                <a:prstGeom prst="rect">
                  <a:avLst/>
                </a:prstGeom>
              </p:spPr>
            </p:pic>
          </mc:Fallback>
        </mc:AlternateContent>
      </p:grpSp>
      <p:grpSp>
        <p:nvGrpSpPr>
          <p:cNvPr id="160" name="Group 159">
            <a:extLst>
              <a:ext uri="{FF2B5EF4-FFF2-40B4-BE49-F238E27FC236}">
                <a16:creationId xmlns:a16="http://schemas.microsoft.com/office/drawing/2014/main" id="{EE6F8940-D7C5-931D-6142-640DB342CDAE}"/>
              </a:ext>
            </a:extLst>
          </p:cNvPr>
          <p:cNvGrpSpPr/>
          <p:nvPr/>
        </p:nvGrpSpPr>
        <p:grpSpPr>
          <a:xfrm>
            <a:off x="8028465" y="3263640"/>
            <a:ext cx="677880" cy="544320"/>
            <a:chOff x="8028465" y="3263640"/>
            <a:chExt cx="677880" cy="544320"/>
          </a:xfrm>
        </p:grpSpPr>
        <mc:AlternateContent xmlns:mc="http://schemas.openxmlformats.org/markup-compatibility/2006" xmlns:p14="http://schemas.microsoft.com/office/powerpoint/2010/main">
          <mc:Choice Requires="p14">
            <p:contentPart p14:bwMode="auto" r:id="rId193">
              <p14:nvContentPartPr>
                <p14:cNvPr id="150" name="Ink 149">
                  <a:extLst>
                    <a:ext uri="{FF2B5EF4-FFF2-40B4-BE49-F238E27FC236}">
                      <a16:creationId xmlns:a16="http://schemas.microsoft.com/office/drawing/2014/main" id="{F62B4CDE-508C-B572-ED3C-ADE3B6BC752C}"/>
                    </a:ext>
                  </a:extLst>
                </p14:cNvPr>
                <p14:cNvContentPartPr/>
                <p14:nvPr/>
              </p14:nvContentPartPr>
              <p14:xfrm>
                <a:off x="8028465" y="3263640"/>
                <a:ext cx="192960" cy="491040"/>
              </p14:xfrm>
            </p:contentPart>
          </mc:Choice>
          <mc:Fallback xmlns="">
            <p:pic>
              <p:nvPicPr>
                <p:cNvPr id="150" name="Ink 149">
                  <a:extLst>
                    <a:ext uri="{FF2B5EF4-FFF2-40B4-BE49-F238E27FC236}">
                      <a16:creationId xmlns:a16="http://schemas.microsoft.com/office/drawing/2014/main" id="{F62B4CDE-508C-B572-ED3C-ADE3B6BC752C}"/>
                    </a:ext>
                  </a:extLst>
                </p:cNvPr>
                <p:cNvPicPr/>
                <p:nvPr/>
              </p:nvPicPr>
              <p:blipFill>
                <a:blip r:embed="rId194"/>
                <a:stretch>
                  <a:fillRect/>
                </a:stretch>
              </p:blipFill>
              <p:spPr>
                <a:xfrm>
                  <a:off x="8022345" y="3257520"/>
                  <a:ext cx="205200" cy="50328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51" name="Ink 150">
                  <a:extLst>
                    <a:ext uri="{FF2B5EF4-FFF2-40B4-BE49-F238E27FC236}">
                      <a16:creationId xmlns:a16="http://schemas.microsoft.com/office/drawing/2014/main" id="{2AC2C6CB-C73C-2933-DAC5-3C8750769507}"/>
                    </a:ext>
                  </a:extLst>
                </p14:cNvPr>
                <p14:cNvContentPartPr/>
                <p14:nvPr/>
              </p14:nvContentPartPr>
              <p14:xfrm>
                <a:off x="8297385" y="3509880"/>
                <a:ext cx="229680" cy="165960"/>
              </p14:xfrm>
            </p:contentPart>
          </mc:Choice>
          <mc:Fallback xmlns="">
            <p:pic>
              <p:nvPicPr>
                <p:cNvPr id="151" name="Ink 150">
                  <a:extLst>
                    <a:ext uri="{FF2B5EF4-FFF2-40B4-BE49-F238E27FC236}">
                      <a16:creationId xmlns:a16="http://schemas.microsoft.com/office/drawing/2014/main" id="{2AC2C6CB-C73C-2933-DAC5-3C8750769507}"/>
                    </a:ext>
                  </a:extLst>
                </p:cNvPr>
                <p:cNvPicPr/>
                <p:nvPr/>
              </p:nvPicPr>
              <p:blipFill>
                <a:blip r:embed="rId196"/>
                <a:stretch>
                  <a:fillRect/>
                </a:stretch>
              </p:blipFill>
              <p:spPr>
                <a:xfrm>
                  <a:off x="8291265" y="3503760"/>
                  <a:ext cx="24192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52" name="Ink 151">
                  <a:extLst>
                    <a:ext uri="{FF2B5EF4-FFF2-40B4-BE49-F238E27FC236}">
                      <a16:creationId xmlns:a16="http://schemas.microsoft.com/office/drawing/2014/main" id="{91E3CF90-DF39-B549-210F-620028F30867}"/>
                    </a:ext>
                  </a:extLst>
                </p14:cNvPr>
                <p14:cNvContentPartPr/>
                <p14:nvPr/>
              </p14:nvContentPartPr>
              <p14:xfrm>
                <a:off x="8343465" y="3450120"/>
                <a:ext cx="233280" cy="231120"/>
              </p14:xfrm>
            </p:contentPart>
          </mc:Choice>
          <mc:Fallback xmlns="">
            <p:pic>
              <p:nvPicPr>
                <p:cNvPr id="152" name="Ink 151">
                  <a:extLst>
                    <a:ext uri="{FF2B5EF4-FFF2-40B4-BE49-F238E27FC236}">
                      <a16:creationId xmlns:a16="http://schemas.microsoft.com/office/drawing/2014/main" id="{91E3CF90-DF39-B549-210F-620028F30867}"/>
                    </a:ext>
                  </a:extLst>
                </p:cNvPr>
                <p:cNvPicPr/>
                <p:nvPr/>
              </p:nvPicPr>
              <p:blipFill>
                <a:blip r:embed="rId198"/>
                <a:stretch>
                  <a:fillRect/>
                </a:stretch>
              </p:blipFill>
              <p:spPr>
                <a:xfrm>
                  <a:off x="8337345" y="3444000"/>
                  <a:ext cx="24552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53" name="Ink 152">
                  <a:extLst>
                    <a:ext uri="{FF2B5EF4-FFF2-40B4-BE49-F238E27FC236}">
                      <a16:creationId xmlns:a16="http://schemas.microsoft.com/office/drawing/2014/main" id="{0CCB507D-6333-B7CB-8B24-60B24556FF68}"/>
                    </a:ext>
                  </a:extLst>
                </p14:cNvPr>
                <p14:cNvContentPartPr/>
                <p14:nvPr/>
              </p14:nvContentPartPr>
              <p14:xfrm>
                <a:off x="8641185" y="3688440"/>
                <a:ext cx="65160" cy="119520"/>
              </p14:xfrm>
            </p:contentPart>
          </mc:Choice>
          <mc:Fallback xmlns="">
            <p:pic>
              <p:nvPicPr>
                <p:cNvPr id="153" name="Ink 152">
                  <a:extLst>
                    <a:ext uri="{FF2B5EF4-FFF2-40B4-BE49-F238E27FC236}">
                      <a16:creationId xmlns:a16="http://schemas.microsoft.com/office/drawing/2014/main" id="{0CCB507D-6333-B7CB-8B24-60B24556FF68}"/>
                    </a:ext>
                  </a:extLst>
                </p:cNvPr>
                <p:cNvPicPr/>
                <p:nvPr/>
              </p:nvPicPr>
              <p:blipFill>
                <a:blip r:embed="rId200"/>
                <a:stretch>
                  <a:fillRect/>
                </a:stretch>
              </p:blipFill>
              <p:spPr>
                <a:xfrm>
                  <a:off x="8635065" y="3682320"/>
                  <a:ext cx="77400" cy="131760"/>
                </a:xfrm>
                <a:prstGeom prst="rect">
                  <a:avLst/>
                </a:prstGeom>
              </p:spPr>
            </p:pic>
          </mc:Fallback>
        </mc:AlternateContent>
      </p:grpSp>
      <p:grpSp>
        <p:nvGrpSpPr>
          <p:cNvPr id="159" name="Group 158">
            <a:extLst>
              <a:ext uri="{FF2B5EF4-FFF2-40B4-BE49-F238E27FC236}">
                <a16:creationId xmlns:a16="http://schemas.microsoft.com/office/drawing/2014/main" id="{D5BFAA3B-5340-F1D0-8218-81237DC2744E}"/>
              </a:ext>
            </a:extLst>
          </p:cNvPr>
          <p:cNvGrpSpPr/>
          <p:nvPr/>
        </p:nvGrpSpPr>
        <p:grpSpPr>
          <a:xfrm>
            <a:off x="9056985" y="3266880"/>
            <a:ext cx="709560" cy="527040"/>
            <a:chOff x="9056985" y="3266880"/>
            <a:chExt cx="709560" cy="527040"/>
          </a:xfrm>
        </p:grpSpPr>
        <mc:AlternateContent xmlns:mc="http://schemas.openxmlformats.org/markup-compatibility/2006" xmlns:p14="http://schemas.microsoft.com/office/powerpoint/2010/main">
          <mc:Choice Requires="p14">
            <p:contentPart p14:bwMode="auto" r:id="rId201">
              <p14:nvContentPartPr>
                <p14:cNvPr id="154" name="Ink 153">
                  <a:extLst>
                    <a:ext uri="{FF2B5EF4-FFF2-40B4-BE49-F238E27FC236}">
                      <a16:creationId xmlns:a16="http://schemas.microsoft.com/office/drawing/2014/main" id="{D0551BC0-B30A-A79C-2516-F3129320E2EB}"/>
                    </a:ext>
                  </a:extLst>
                </p14:cNvPr>
                <p14:cNvContentPartPr/>
                <p14:nvPr/>
              </p14:nvContentPartPr>
              <p14:xfrm>
                <a:off x="9056985" y="3435000"/>
                <a:ext cx="104040" cy="358920"/>
              </p14:xfrm>
            </p:contentPart>
          </mc:Choice>
          <mc:Fallback xmlns="">
            <p:pic>
              <p:nvPicPr>
                <p:cNvPr id="154" name="Ink 153">
                  <a:extLst>
                    <a:ext uri="{FF2B5EF4-FFF2-40B4-BE49-F238E27FC236}">
                      <a16:creationId xmlns:a16="http://schemas.microsoft.com/office/drawing/2014/main" id="{D0551BC0-B30A-A79C-2516-F3129320E2EB}"/>
                    </a:ext>
                  </a:extLst>
                </p:cNvPr>
                <p:cNvPicPr/>
                <p:nvPr/>
              </p:nvPicPr>
              <p:blipFill>
                <a:blip r:embed="rId202"/>
                <a:stretch>
                  <a:fillRect/>
                </a:stretch>
              </p:blipFill>
              <p:spPr>
                <a:xfrm>
                  <a:off x="9050865" y="3428880"/>
                  <a:ext cx="116280" cy="37116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55" name="Ink 154">
                  <a:extLst>
                    <a:ext uri="{FF2B5EF4-FFF2-40B4-BE49-F238E27FC236}">
                      <a16:creationId xmlns:a16="http://schemas.microsoft.com/office/drawing/2014/main" id="{35E59451-8A57-6DF5-5FF8-65D7B49068A1}"/>
                    </a:ext>
                  </a:extLst>
                </p14:cNvPr>
                <p14:cNvContentPartPr/>
                <p14:nvPr/>
              </p14:nvContentPartPr>
              <p14:xfrm>
                <a:off x="9076785" y="3439680"/>
                <a:ext cx="92160" cy="151200"/>
              </p14:xfrm>
            </p:contentPart>
          </mc:Choice>
          <mc:Fallback xmlns="">
            <p:pic>
              <p:nvPicPr>
                <p:cNvPr id="155" name="Ink 154">
                  <a:extLst>
                    <a:ext uri="{FF2B5EF4-FFF2-40B4-BE49-F238E27FC236}">
                      <a16:creationId xmlns:a16="http://schemas.microsoft.com/office/drawing/2014/main" id="{35E59451-8A57-6DF5-5FF8-65D7B49068A1}"/>
                    </a:ext>
                  </a:extLst>
                </p:cNvPr>
                <p:cNvPicPr/>
                <p:nvPr/>
              </p:nvPicPr>
              <p:blipFill>
                <a:blip r:embed="rId204"/>
                <a:stretch>
                  <a:fillRect/>
                </a:stretch>
              </p:blipFill>
              <p:spPr>
                <a:xfrm>
                  <a:off x="9070665" y="3433560"/>
                  <a:ext cx="10440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56" name="Ink 155">
                  <a:extLst>
                    <a:ext uri="{FF2B5EF4-FFF2-40B4-BE49-F238E27FC236}">
                      <a16:creationId xmlns:a16="http://schemas.microsoft.com/office/drawing/2014/main" id="{8E5F0575-B273-01E4-0B78-817E43D48879}"/>
                    </a:ext>
                  </a:extLst>
                </p14:cNvPr>
                <p14:cNvContentPartPr/>
                <p14:nvPr/>
              </p14:nvContentPartPr>
              <p14:xfrm>
                <a:off x="9248505" y="3539760"/>
                <a:ext cx="100800" cy="89640"/>
              </p14:xfrm>
            </p:contentPart>
          </mc:Choice>
          <mc:Fallback xmlns="">
            <p:pic>
              <p:nvPicPr>
                <p:cNvPr id="156" name="Ink 155">
                  <a:extLst>
                    <a:ext uri="{FF2B5EF4-FFF2-40B4-BE49-F238E27FC236}">
                      <a16:creationId xmlns:a16="http://schemas.microsoft.com/office/drawing/2014/main" id="{8E5F0575-B273-01E4-0B78-817E43D48879}"/>
                    </a:ext>
                  </a:extLst>
                </p:cNvPr>
                <p:cNvPicPr/>
                <p:nvPr/>
              </p:nvPicPr>
              <p:blipFill>
                <a:blip r:embed="rId206"/>
                <a:stretch>
                  <a:fillRect/>
                </a:stretch>
              </p:blipFill>
              <p:spPr>
                <a:xfrm>
                  <a:off x="9242385" y="3533640"/>
                  <a:ext cx="11304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57" name="Ink 156">
                  <a:extLst>
                    <a:ext uri="{FF2B5EF4-FFF2-40B4-BE49-F238E27FC236}">
                      <a16:creationId xmlns:a16="http://schemas.microsoft.com/office/drawing/2014/main" id="{FCAD5589-B739-63B4-9822-7EE6D6BEF298}"/>
                    </a:ext>
                  </a:extLst>
                </p14:cNvPr>
                <p14:cNvContentPartPr/>
                <p14:nvPr/>
              </p14:nvContentPartPr>
              <p14:xfrm>
                <a:off x="9397545" y="3633720"/>
                <a:ext cx="46440" cy="115920"/>
              </p14:xfrm>
            </p:contentPart>
          </mc:Choice>
          <mc:Fallback xmlns="">
            <p:pic>
              <p:nvPicPr>
                <p:cNvPr id="157" name="Ink 156">
                  <a:extLst>
                    <a:ext uri="{FF2B5EF4-FFF2-40B4-BE49-F238E27FC236}">
                      <a16:creationId xmlns:a16="http://schemas.microsoft.com/office/drawing/2014/main" id="{FCAD5589-B739-63B4-9822-7EE6D6BEF298}"/>
                    </a:ext>
                  </a:extLst>
                </p:cNvPr>
                <p:cNvPicPr/>
                <p:nvPr/>
              </p:nvPicPr>
              <p:blipFill>
                <a:blip r:embed="rId208"/>
                <a:stretch>
                  <a:fillRect/>
                </a:stretch>
              </p:blipFill>
              <p:spPr>
                <a:xfrm>
                  <a:off x="9391425" y="3627600"/>
                  <a:ext cx="58680" cy="12816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58" name="Ink 157">
                  <a:extLst>
                    <a:ext uri="{FF2B5EF4-FFF2-40B4-BE49-F238E27FC236}">
                      <a16:creationId xmlns:a16="http://schemas.microsoft.com/office/drawing/2014/main" id="{D02C54D1-B87B-31AB-A00D-46277D3904D5}"/>
                    </a:ext>
                  </a:extLst>
                </p14:cNvPr>
                <p14:cNvContentPartPr/>
                <p14:nvPr/>
              </p14:nvContentPartPr>
              <p14:xfrm>
                <a:off x="9592305" y="3266880"/>
                <a:ext cx="174240" cy="411480"/>
              </p14:xfrm>
            </p:contentPart>
          </mc:Choice>
          <mc:Fallback xmlns="">
            <p:pic>
              <p:nvPicPr>
                <p:cNvPr id="158" name="Ink 157">
                  <a:extLst>
                    <a:ext uri="{FF2B5EF4-FFF2-40B4-BE49-F238E27FC236}">
                      <a16:creationId xmlns:a16="http://schemas.microsoft.com/office/drawing/2014/main" id="{D02C54D1-B87B-31AB-A00D-46277D3904D5}"/>
                    </a:ext>
                  </a:extLst>
                </p:cNvPr>
                <p:cNvPicPr/>
                <p:nvPr/>
              </p:nvPicPr>
              <p:blipFill>
                <a:blip r:embed="rId210"/>
                <a:stretch>
                  <a:fillRect/>
                </a:stretch>
              </p:blipFill>
              <p:spPr>
                <a:xfrm>
                  <a:off x="9586185" y="3260760"/>
                  <a:ext cx="186480" cy="423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1">
            <p14:nvContentPartPr>
              <p14:cNvPr id="161" name="Ink 160">
                <a:extLst>
                  <a:ext uri="{FF2B5EF4-FFF2-40B4-BE49-F238E27FC236}">
                    <a16:creationId xmlns:a16="http://schemas.microsoft.com/office/drawing/2014/main" id="{B8CBE9A6-3F0F-286C-9663-111E5CE6377B}"/>
                  </a:ext>
                </a:extLst>
              </p14:cNvPr>
              <p14:cNvContentPartPr/>
              <p14:nvPr/>
            </p14:nvContentPartPr>
            <p14:xfrm>
              <a:off x="9829185" y="3202800"/>
              <a:ext cx="188280" cy="540000"/>
            </p14:xfrm>
          </p:contentPart>
        </mc:Choice>
        <mc:Fallback xmlns="">
          <p:pic>
            <p:nvPicPr>
              <p:cNvPr id="161" name="Ink 160">
                <a:extLst>
                  <a:ext uri="{FF2B5EF4-FFF2-40B4-BE49-F238E27FC236}">
                    <a16:creationId xmlns:a16="http://schemas.microsoft.com/office/drawing/2014/main" id="{B8CBE9A6-3F0F-286C-9663-111E5CE6377B}"/>
                  </a:ext>
                </a:extLst>
              </p:cNvPr>
              <p:cNvPicPr/>
              <p:nvPr/>
            </p:nvPicPr>
            <p:blipFill>
              <a:blip r:embed="rId212"/>
              <a:stretch>
                <a:fillRect/>
              </a:stretch>
            </p:blipFill>
            <p:spPr>
              <a:xfrm>
                <a:off x="9823065" y="3196680"/>
                <a:ext cx="200520" cy="552240"/>
              </a:xfrm>
              <a:prstGeom prst="rect">
                <a:avLst/>
              </a:prstGeom>
            </p:spPr>
          </p:pic>
        </mc:Fallback>
      </mc:AlternateContent>
      <p:grpSp>
        <p:nvGrpSpPr>
          <p:cNvPr id="203" name="Group 202">
            <a:extLst>
              <a:ext uri="{FF2B5EF4-FFF2-40B4-BE49-F238E27FC236}">
                <a16:creationId xmlns:a16="http://schemas.microsoft.com/office/drawing/2014/main" id="{8696F482-A0B4-90FB-D29F-EF2CA544790C}"/>
              </a:ext>
            </a:extLst>
          </p:cNvPr>
          <p:cNvGrpSpPr/>
          <p:nvPr/>
        </p:nvGrpSpPr>
        <p:grpSpPr>
          <a:xfrm>
            <a:off x="1712985" y="3881040"/>
            <a:ext cx="2482920" cy="678600"/>
            <a:chOff x="1712985" y="3881040"/>
            <a:chExt cx="2482920" cy="678600"/>
          </a:xfrm>
        </p:grpSpPr>
        <mc:AlternateContent xmlns:mc="http://schemas.openxmlformats.org/markup-compatibility/2006" xmlns:p14="http://schemas.microsoft.com/office/powerpoint/2010/main">
          <mc:Choice Requires="p14">
            <p:contentPart p14:bwMode="auto" r:id="rId213">
              <p14:nvContentPartPr>
                <p14:cNvPr id="189" name="Ink 188">
                  <a:extLst>
                    <a:ext uri="{FF2B5EF4-FFF2-40B4-BE49-F238E27FC236}">
                      <a16:creationId xmlns:a16="http://schemas.microsoft.com/office/drawing/2014/main" id="{A31DB25B-FFF6-0E80-8357-99B26EA6FFE5}"/>
                    </a:ext>
                  </a:extLst>
                </p14:cNvPr>
                <p14:cNvContentPartPr/>
                <p14:nvPr/>
              </p14:nvContentPartPr>
              <p14:xfrm>
                <a:off x="1712985" y="4016760"/>
                <a:ext cx="42480" cy="368640"/>
              </p14:xfrm>
            </p:contentPart>
          </mc:Choice>
          <mc:Fallback xmlns="">
            <p:pic>
              <p:nvPicPr>
                <p:cNvPr id="189" name="Ink 188">
                  <a:extLst>
                    <a:ext uri="{FF2B5EF4-FFF2-40B4-BE49-F238E27FC236}">
                      <a16:creationId xmlns:a16="http://schemas.microsoft.com/office/drawing/2014/main" id="{A31DB25B-FFF6-0E80-8357-99B26EA6FFE5}"/>
                    </a:ext>
                  </a:extLst>
                </p:cNvPr>
                <p:cNvPicPr/>
                <p:nvPr/>
              </p:nvPicPr>
              <p:blipFill>
                <a:blip r:embed="rId214"/>
                <a:stretch>
                  <a:fillRect/>
                </a:stretch>
              </p:blipFill>
              <p:spPr>
                <a:xfrm>
                  <a:off x="1706865" y="4010640"/>
                  <a:ext cx="54720" cy="38088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90" name="Ink 189">
                  <a:extLst>
                    <a:ext uri="{FF2B5EF4-FFF2-40B4-BE49-F238E27FC236}">
                      <a16:creationId xmlns:a16="http://schemas.microsoft.com/office/drawing/2014/main" id="{56CCEF59-716C-18EE-C278-5C767DF3E779}"/>
                    </a:ext>
                  </a:extLst>
                </p14:cNvPr>
                <p14:cNvContentPartPr/>
                <p14:nvPr/>
              </p14:nvContentPartPr>
              <p14:xfrm>
                <a:off x="1739625" y="4209720"/>
                <a:ext cx="157320" cy="25200"/>
              </p14:xfrm>
            </p:contentPart>
          </mc:Choice>
          <mc:Fallback xmlns="">
            <p:pic>
              <p:nvPicPr>
                <p:cNvPr id="190" name="Ink 189">
                  <a:extLst>
                    <a:ext uri="{FF2B5EF4-FFF2-40B4-BE49-F238E27FC236}">
                      <a16:creationId xmlns:a16="http://schemas.microsoft.com/office/drawing/2014/main" id="{56CCEF59-716C-18EE-C278-5C767DF3E779}"/>
                    </a:ext>
                  </a:extLst>
                </p:cNvPr>
                <p:cNvPicPr/>
                <p:nvPr/>
              </p:nvPicPr>
              <p:blipFill>
                <a:blip r:embed="rId216"/>
                <a:stretch>
                  <a:fillRect/>
                </a:stretch>
              </p:blipFill>
              <p:spPr>
                <a:xfrm>
                  <a:off x="1733505" y="4203600"/>
                  <a:ext cx="169560" cy="37440"/>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91" name="Ink 190">
                  <a:extLst>
                    <a:ext uri="{FF2B5EF4-FFF2-40B4-BE49-F238E27FC236}">
                      <a16:creationId xmlns:a16="http://schemas.microsoft.com/office/drawing/2014/main" id="{3E777F58-B84A-D901-6907-0E5533ADE729}"/>
                    </a:ext>
                  </a:extLst>
                </p14:cNvPr>
                <p14:cNvContentPartPr/>
                <p14:nvPr/>
              </p14:nvContentPartPr>
              <p14:xfrm>
                <a:off x="1930785" y="3974280"/>
                <a:ext cx="7920" cy="395640"/>
              </p14:xfrm>
            </p:contentPart>
          </mc:Choice>
          <mc:Fallback xmlns="">
            <p:pic>
              <p:nvPicPr>
                <p:cNvPr id="191" name="Ink 190">
                  <a:extLst>
                    <a:ext uri="{FF2B5EF4-FFF2-40B4-BE49-F238E27FC236}">
                      <a16:creationId xmlns:a16="http://schemas.microsoft.com/office/drawing/2014/main" id="{3E777F58-B84A-D901-6907-0E5533ADE729}"/>
                    </a:ext>
                  </a:extLst>
                </p:cNvPr>
                <p:cNvPicPr/>
                <p:nvPr/>
              </p:nvPicPr>
              <p:blipFill>
                <a:blip r:embed="rId218"/>
                <a:stretch>
                  <a:fillRect/>
                </a:stretch>
              </p:blipFill>
              <p:spPr>
                <a:xfrm>
                  <a:off x="1924665" y="3968160"/>
                  <a:ext cx="20160" cy="40788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92" name="Ink 191">
                  <a:extLst>
                    <a:ext uri="{FF2B5EF4-FFF2-40B4-BE49-F238E27FC236}">
                      <a16:creationId xmlns:a16="http://schemas.microsoft.com/office/drawing/2014/main" id="{9642276B-A9F1-1779-F113-986E92598EB9}"/>
                    </a:ext>
                  </a:extLst>
                </p14:cNvPr>
                <p14:cNvContentPartPr/>
                <p14:nvPr/>
              </p14:nvContentPartPr>
              <p14:xfrm>
                <a:off x="2117985" y="4136280"/>
                <a:ext cx="195120" cy="411480"/>
              </p14:xfrm>
            </p:contentPart>
          </mc:Choice>
          <mc:Fallback xmlns="">
            <p:pic>
              <p:nvPicPr>
                <p:cNvPr id="192" name="Ink 191">
                  <a:extLst>
                    <a:ext uri="{FF2B5EF4-FFF2-40B4-BE49-F238E27FC236}">
                      <a16:creationId xmlns:a16="http://schemas.microsoft.com/office/drawing/2014/main" id="{9642276B-A9F1-1779-F113-986E92598EB9}"/>
                    </a:ext>
                  </a:extLst>
                </p:cNvPr>
                <p:cNvPicPr/>
                <p:nvPr/>
              </p:nvPicPr>
              <p:blipFill>
                <a:blip r:embed="rId220"/>
                <a:stretch>
                  <a:fillRect/>
                </a:stretch>
              </p:blipFill>
              <p:spPr>
                <a:xfrm>
                  <a:off x="2111865" y="4130160"/>
                  <a:ext cx="207360" cy="42372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193" name="Ink 192">
                  <a:extLst>
                    <a:ext uri="{FF2B5EF4-FFF2-40B4-BE49-F238E27FC236}">
                      <a16:creationId xmlns:a16="http://schemas.microsoft.com/office/drawing/2014/main" id="{1D6057FB-DCE3-A2A9-EC08-7697053B8764}"/>
                    </a:ext>
                  </a:extLst>
                </p14:cNvPr>
                <p14:cNvContentPartPr/>
                <p14:nvPr/>
              </p14:nvContentPartPr>
              <p14:xfrm>
                <a:off x="2102505" y="4205040"/>
                <a:ext cx="61560" cy="104400"/>
              </p14:xfrm>
            </p:contentPart>
          </mc:Choice>
          <mc:Fallback xmlns="">
            <p:pic>
              <p:nvPicPr>
                <p:cNvPr id="193" name="Ink 192">
                  <a:extLst>
                    <a:ext uri="{FF2B5EF4-FFF2-40B4-BE49-F238E27FC236}">
                      <a16:creationId xmlns:a16="http://schemas.microsoft.com/office/drawing/2014/main" id="{1D6057FB-DCE3-A2A9-EC08-7697053B8764}"/>
                    </a:ext>
                  </a:extLst>
                </p:cNvPr>
                <p:cNvPicPr/>
                <p:nvPr/>
              </p:nvPicPr>
              <p:blipFill>
                <a:blip r:embed="rId222"/>
                <a:stretch>
                  <a:fillRect/>
                </a:stretch>
              </p:blipFill>
              <p:spPr>
                <a:xfrm>
                  <a:off x="2096385" y="4198920"/>
                  <a:ext cx="7380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194" name="Ink 193">
                  <a:extLst>
                    <a:ext uri="{FF2B5EF4-FFF2-40B4-BE49-F238E27FC236}">
                      <a16:creationId xmlns:a16="http://schemas.microsoft.com/office/drawing/2014/main" id="{8175F9D5-E955-7BCD-17E9-E03B4F4C537D}"/>
                    </a:ext>
                  </a:extLst>
                </p14:cNvPr>
                <p14:cNvContentPartPr/>
                <p14:nvPr/>
              </p14:nvContentPartPr>
              <p14:xfrm>
                <a:off x="2396265" y="4185240"/>
                <a:ext cx="146160" cy="374400"/>
              </p14:xfrm>
            </p:contentPart>
          </mc:Choice>
          <mc:Fallback xmlns="">
            <p:pic>
              <p:nvPicPr>
                <p:cNvPr id="194" name="Ink 193">
                  <a:extLst>
                    <a:ext uri="{FF2B5EF4-FFF2-40B4-BE49-F238E27FC236}">
                      <a16:creationId xmlns:a16="http://schemas.microsoft.com/office/drawing/2014/main" id="{8175F9D5-E955-7BCD-17E9-E03B4F4C537D}"/>
                    </a:ext>
                  </a:extLst>
                </p:cNvPr>
                <p:cNvPicPr/>
                <p:nvPr/>
              </p:nvPicPr>
              <p:blipFill>
                <a:blip r:embed="rId224"/>
                <a:stretch>
                  <a:fillRect/>
                </a:stretch>
              </p:blipFill>
              <p:spPr>
                <a:xfrm>
                  <a:off x="2390145" y="4179120"/>
                  <a:ext cx="158400" cy="386640"/>
                </a:xfrm>
                <a:prstGeom prst="rect">
                  <a:avLst/>
                </a:prstGeom>
              </p:spPr>
            </p:pic>
          </mc:Fallback>
        </mc:AlternateContent>
        <mc:AlternateContent xmlns:mc="http://schemas.openxmlformats.org/markup-compatibility/2006" xmlns:p14="http://schemas.microsoft.com/office/powerpoint/2010/main">
          <mc:Choice Requires="p14">
            <p:contentPart p14:bwMode="auto" r:id="rId225">
              <p14:nvContentPartPr>
                <p14:cNvPr id="195" name="Ink 194">
                  <a:extLst>
                    <a:ext uri="{FF2B5EF4-FFF2-40B4-BE49-F238E27FC236}">
                      <a16:creationId xmlns:a16="http://schemas.microsoft.com/office/drawing/2014/main" id="{C45306A3-C792-F34B-1021-5F8FD09DB361}"/>
                    </a:ext>
                  </a:extLst>
                </p14:cNvPr>
                <p14:cNvContentPartPr/>
                <p14:nvPr/>
              </p14:nvContentPartPr>
              <p14:xfrm>
                <a:off x="2652585" y="4214040"/>
                <a:ext cx="160920" cy="166680"/>
              </p14:xfrm>
            </p:contentPart>
          </mc:Choice>
          <mc:Fallback xmlns="">
            <p:pic>
              <p:nvPicPr>
                <p:cNvPr id="195" name="Ink 194">
                  <a:extLst>
                    <a:ext uri="{FF2B5EF4-FFF2-40B4-BE49-F238E27FC236}">
                      <a16:creationId xmlns:a16="http://schemas.microsoft.com/office/drawing/2014/main" id="{C45306A3-C792-F34B-1021-5F8FD09DB361}"/>
                    </a:ext>
                  </a:extLst>
                </p:cNvPr>
                <p:cNvPicPr/>
                <p:nvPr/>
              </p:nvPicPr>
              <p:blipFill>
                <a:blip r:embed="rId226"/>
                <a:stretch>
                  <a:fillRect/>
                </a:stretch>
              </p:blipFill>
              <p:spPr>
                <a:xfrm>
                  <a:off x="2646465" y="4207920"/>
                  <a:ext cx="17316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96" name="Ink 195">
                  <a:extLst>
                    <a:ext uri="{FF2B5EF4-FFF2-40B4-BE49-F238E27FC236}">
                      <a16:creationId xmlns:a16="http://schemas.microsoft.com/office/drawing/2014/main" id="{0E51B80B-D275-1E1D-00F6-48551D426FAA}"/>
                    </a:ext>
                  </a:extLst>
                </p14:cNvPr>
                <p14:cNvContentPartPr/>
                <p14:nvPr/>
              </p14:nvContentPartPr>
              <p14:xfrm>
                <a:off x="2942745" y="4215480"/>
                <a:ext cx="141840" cy="157680"/>
              </p14:xfrm>
            </p:contentPart>
          </mc:Choice>
          <mc:Fallback xmlns="">
            <p:pic>
              <p:nvPicPr>
                <p:cNvPr id="196" name="Ink 195">
                  <a:extLst>
                    <a:ext uri="{FF2B5EF4-FFF2-40B4-BE49-F238E27FC236}">
                      <a16:creationId xmlns:a16="http://schemas.microsoft.com/office/drawing/2014/main" id="{0E51B80B-D275-1E1D-00F6-48551D426FAA}"/>
                    </a:ext>
                  </a:extLst>
                </p:cNvPr>
                <p:cNvPicPr/>
                <p:nvPr/>
              </p:nvPicPr>
              <p:blipFill>
                <a:blip r:embed="rId228"/>
                <a:stretch>
                  <a:fillRect/>
                </a:stretch>
              </p:blipFill>
              <p:spPr>
                <a:xfrm>
                  <a:off x="2936625" y="4209360"/>
                  <a:ext cx="154080" cy="16992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97" name="Ink 196">
                  <a:extLst>
                    <a:ext uri="{FF2B5EF4-FFF2-40B4-BE49-F238E27FC236}">
                      <a16:creationId xmlns:a16="http://schemas.microsoft.com/office/drawing/2014/main" id="{CE6168E2-70CE-25B7-735B-C62A4177AD7E}"/>
                    </a:ext>
                  </a:extLst>
                </p14:cNvPr>
                <p14:cNvContentPartPr/>
                <p14:nvPr/>
              </p14:nvContentPartPr>
              <p14:xfrm>
                <a:off x="3263505" y="3964920"/>
                <a:ext cx="149400" cy="345960"/>
              </p14:xfrm>
            </p:contentPart>
          </mc:Choice>
          <mc:Fallback xmlns="">
            <p:pic>
              <p:nvPicPr>
                <p:cNvPr id="197" name="Ink 196">
                  <a:extLst>
                    <a:ext uri="{FF2B5EF4-FFF2-40B4-BE49-F238E27FC236}">
                      <a16:creationId xmlns:a16="http://schemas.microsoft.com/office/drawing/2014/main" id="{CE6168E2-70CE-25B7-735B-C62A4177AD7E}"/>
                    </a:ext>
                  </a:extLst>
                </p:cNvPr>
                <p:cNvPicPr/>
                <p:nvPr/>
              </p:nvPicPr>
              <p:blipFill>
                <a:blip r:embed="rId230"/>
                <a:stretch>
                  <a:fillRect/>
                </a:stretch>
              </p:blipFill>
              <p:spPr>
                <a:xfrm>
                  <a:off x="3257385" y="3958800"/>
                  <a:ext cx="161640" cy="358200"/>
                </a:xfrm>
                <a:prstGeom prst="rect">
                  <a:avLst/>
                </a:prstGeom>
              </p:spPr>
            </p:pic>
          </mc:Fallback>
        </mc:AlternateContent>
        <mc:AlternateContent xmlns:mc="http://schemas.openxmlformats.org/markup-compatibility/2006" xmlns:p14="http://schemas.microsoft.com/office/powerpoint/2010/main">
          <mc:Choice Requires="p14">
            <p:contentPart p14:bwMode="auto" r:id="rId231">
              <p14:nvContentPartPr>
                <p14:cNvPr id="198" name="Ink 197">
                  <a:extLst>
                    <a:ext uri="{FF2B5EF4-FFF2-40B4-BE49-F238E27FC236}">
                      <a16:creationId xmlns:a16="http://schemas.microsoft.com/office/drawing/2014/main" id="{54A0A7E8-426A-BD09-1E4D-86D48490B561}"/>
                    </a:ext>
                  </a:extLst>
                </p14:cNvPr>
                <p14:cNvContentPartPr/>
                <p14:nvPr/>
              </p14:nvContentPartPr>
              <p14:xfrm>
                <a:off x="3524145" y="4154640"/>
                <a:ext cx="153360" cy="175320"/>
              </p14:xfrm>
            </p:contentPart>
          </mc:Choice>
          <mc:Fallback xmlns="">
            <p:pic>
              <p:nvPicPr>
                <p:cNvPr id="198" name="Ink 197">
                  <a:extLst>
                    <a:ext uri="{FF2B5EF4-FFF2-40B4-BE49-F238E27FC236}">
                      <a16:creationId xmlns:a16="http://schemas.microsoft.com/office/drawing/2014/main" id="{54A0A7E8-426A-BD09-1E4D-86D48490B561}"/>
                    </a:ext>
                  </a:extLst>
                </p:cNvPr>
                <p:cNvPicPr/>
                <p:nvPr/>
              </p:nvPicPr>
              <p:blipFill>
                <a:blip r:embed="rId232"/>
                <a:stretch>
                  <a:fillRect/>
                </a:stretch>
              </p:blipFill>
              <p:spPr>
                <a:xfrm>
                  <a:off x="3518025" y="4148520"/>
                  <a:ext cx="165600" cy="18756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99" name="Ink 198">
                  <a:extLst>
                    <a:ext uri="{FF2B5EF4-FFF2-40B4-BE49-F238E27FC236}">
                      <a16:creationId xmlns:a16="http://schemas.microsoft.com/office/drawing/2014/main" id="{05EEB82A-5BA9-9524-9EE0-01F6471C0BF5}"/>
                    </a:ext>
                  </a:extLst>
                </p14:cNvPr>
                <p14:cNvContentPartPr/>
                <p14:nvPr/>
              </p14:nvContentPartPr>
              <p14:xfrm>
                <a:off x="3752385" y="3881040"/>
                <a:ext cx="65520" cy="471600"/>
              </p14:xfrm>
            </p:contentPart>
          </mc:Choice>
          <mc:Fallback xmlns="">
            <p:pic>
              <p:nvPicPr>
                <p:cNvPr id="199" name="Ink 198">
                  <a:extLst>
                    <a:ext uri="{FF2B5EF4-FFF2-40B4-BE49-F238E27FC236}">
                      <a16:creationId xmlns:a16="http://schemas.microsoft.com/office/drawing/2014/main" id="{05EEB82A-5BA9-9524-9EE0-01F6471C0BF5}"/>
                    </a:ext>
                  </a:extLst>
                </p:cNvPr>
                <p:cNvPicPr/>
                <p:nvPr/>
              </p:nvPicPr>
              <p:blipFill>
                <a:blip r:embed="rId234"/>
                <a:stretch>
                  <a:fillRect/>
                </a:stretch>
              </p:blipFill>
              <p:spPr>
                <a:xfrm>
                  <a:off x="3746265" y="3874920"/>
                  <a:ext cx="77760" cy="48384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200" name="Ink 199">
                  <a:extLst>
                    <a:ext uri="{FF2B5EF4-FFF2-40B4-BE49-F238E27FC236}">
                      <a16:creationId xmlns:a16="http://schemas.microsoft.com/office/drawing/2014/main" id="{18120B23-03B3-C228-0550-D2665AB20F47}"/>
                    </a:ext>
                  </a:extLst>
                </p14:cNvPr>
                <p14:cNvContentPartPr/>
                <p14:nvPr/>
              </p14:nvContentPartPr>
              <p14:xfrm>
                <a:off x="3938505" y="4182000"/>
                <a:ext cx="257400" cy="153360"/>
              </p14:xfrm>
            </p:contentPart>
          </mc:Choice>
          <mc:Fallback xmlns="">
            <p:pic>
              <p:nvPicPr>
                <p:cNvPr id="200" name="Ink 199">
                  <a:extLst>
                    <a:ext uri="{FF2B5EF4-FFF2-40B4-BE49-F238E27FC236}">
                      <a16:creationId xmlns:a16="http://schemas.microsoft.com/office/drawing/2014/main" id="{18120B23-03B3-C228-0550-D2665AB20F47}"/>
                    </a:ext>
                  </a:extLst>
                </p:cNvPr>
                <p:cNvPicPr/>
                <p:nvPr/>
              </p:nvPicPr>
              <p:blipFill>
                <a:blip r:embed="rId236"/>
                <a:stretch>
                  <a:fillRect/>
                </a:stretch>
              </p:blipFill>
              <p:spPr>
                <a:xfrm>
                  <a:off x="3932385" y="4175880"/>
                  <a:ext cx="269640" cy="165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37">
            <p14:nvContentPartPr>
              <p14:cNvPr id="201" name="Ink 200">
                <a:extLst>
                  <a:ext uri="{FF2B5EF4-FFF2-40B4-BE49-F238E27FC236}">
                    <a16:creationId xmlns:a16="http://schemas.microsoft.com/office/drawing/2014/main" id="{3C4C35A2-3A5B-D6C6-0A2A-48DC26426334}"/>
                  </a:ext>
                </a:extLst>
              </p14:cNvPr>
              <p14:cNvContentPartPr/>
              <p14:nvPr/>
            </p14:nvContentPartPr>
            <p14:xfrm>
              <a:off x="4463025" y="3821640"/>
              <a:ext cx="360" cy="318240"/>
            </p14:xfrm>
          </p:contentPart>
        </mc:Choice>
        <mc:Fallback xmlns="">
          <p:pic>
            <p:nvPicPr>
              <p:cNvPr id="201" name="Ink 200">
                <a:extLst>
                  <a:ext uri="{FF2B5EF4-FFF2-40B4-BE49-F238E27FC236}">
                    <a16:creationId xmlns:a16="http://schemas.microsoft.com/office/drawing/2014/main" id="{3C4C35A2-3A5B-D6C6-0A2A-48DC26426334}"/>
                  </a:ext>
                </a:extLst>
              </p:cNvPr>
              <p:cNvPicPr/>
              <p:nvPr/>
            </p:nvPicPr>
            <p:blipFill>
              <a:blip r:embed="rId238"/>
              <a:stretch>
                <a:fillRect/>
              </a:stretch>
            </p:blipFill>
            <p:spPr>
              <a:xfrm>
                <a:off x="4456905" y="3815520"/>
                <a:ext cx="12600" cy="33048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202" name="Ink 201">
                <a:extLst>
                  <a:ext uri="{FF2B5EF4-FFF2-40B4-BE49-F238E27FC236}">
                    <a16:creationId xmlns:a16="http://schemas.microsoft.com/office/drawing/2014/main" id="{C91301B9-A802-145E-883A-F38051CF5FA1}"/>
                  </a:ext>
                </a:extLst>
              </p14:cNvPr>
              <p14:cNvContentPartPr/>
              <p14:nvPr/>
            </p14:nvContentPartPr>
            <p14:xfrm>
              <a:off x="4455105" y="4270200"/>
              <a:ext cx="58320" cy="57600"/>
            </p14:xfrm>
          </p:contentPart>
        </mc:Choice>
        <mc:Fallback xmlns="">
          <p:pic>
            <p:nvPicPr>
              <p:cNvPr id="202" name="Ink 201">
                <a:extLst>
                  <a:ext uri="{FF2B5EF4-FFF2-40B4-BE49-F238E27FC236}">
                    <a16:creationId xmlns:a16="http://schemas.microsoft.com/office/drawing/2014/main" id="{C91301B9-A802-145E-883A-F38051CF5FA1}"/>
                  </a:ext>
                </a:extLst>
              </p:cNvPr>
              <p:cNvPicPr/>
              <p:nvPr/>
            </p:nvPicPr>
            <p:blipFill>
              <a:blip r:embed="rId240"/>
              <a:stretch>
                <a:fillRect/>
              </a:stretch>
            </p:blipFill>
            <p:spPr>
              <a:xfrm>
                <a:off x="4448985" y="4264080"/>
                <a:ext cx="7056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204" name="Ink 203">
                <a:extLst>
                  <a:ext uri="{FF2B5EF4-FFF2-40B4-BE49-F238E27FC236}">
                    <a16:creationId xmlns:a16="http://schemas.microsoft.com/office/drawing/2014/main" id="{3C9306F7-F360-D682-882A-304A1AE00444}"/>
                  </a:ext>
                </a:extLst>
              </p14:cNvPr>
              <p14:cNvContentPartPr/>
              <p14:nvPr/>
            </p14:nvContentPartPr>
            <p14:xfrm>
              <a:off x="4753185" y="3797160"/>
              <a:ext cx="30960" cy="344880"/>
            </p14:xfrm>
          </p:contentPart>
        </mc:Choice>
        <mc:Fallback xmlns="">
          <p:pic>
            <p:nvPicPr>
              <p:cNvPr id="204" name="Ink 203">
                <a:extLst>
                  <a:ext uri="{FF2B5EF4-FFF2-40B4-BE49-F238E27FC236}">
                    <a16:creationId xmlns:a16="http://schemas.microsoft.com/office/drawing/2014/main" id="{3C9306F7-F360-D682-882A-304A1AE00444}"/>
                  </a:ext>
                </a:extLst>
              </p:cNvPr>
              <p:cNvPicPr/>
              <p:nvPr/>
            </p:nvPicPr>
            <p:blipFill>
              <a:blip r:embed="rId242"/>
              <a:stretch>
                <a:fillRect/>
              </a:stretch>
            </p:blipFill>
            <p:spPr>
              <a:xfrm>
                <a:off x="4747065" y="3791040"/>
                <a:ext cx="43200" cy="35712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206" name="Ink 205">
                <a:extLst>
                  <a:ext uri="{FF2B5EF4-FFF2-40B4-BE49-F238E27FC236}">
                    <a16:creationId xmlns:a16="http://schemas.microsoft.com/office/drawing/2014/main" id="{C810E629-B498-78D4-9FF3-FB1E20A4B7E9}"/>
                  </a:ext>
                </a:extLst>
              </p14:cNvPr>
              <p14:cNvContentPartPr/>
              <p14:nvPr/>
            </p14:nvContentPartPr>
            <p14:xfrm>
              <a:off x="5004105" y="3771240"/>
              <a:ext cx="16560" cy="395640"/>
            </p14:xfrm>
          </p:contentPart>
        </mc:Choice>
        <mc:Fallback xmlns="">
          <p:pic>
            <p:nvPicPr>
              <p:cNvPr id="206" name="Ink 205">
                <a:extLst>
                  <a:ext uri="{FF2B5EF4-FFF2-40B4-BE49-F238E27FC236}">
                    <a16:creationId xmlns:a16="http://schemas.microsoft.com/office/drawing/2014/main" id="{C810E629-B498-78D4-9FF3-FB1E20A4B7E9}"/>
                  </a:ext>
                </a:extLst>
              </p:cNvPr>
              <p:cNvPicPr/>
              <p:nvPr/>
            </p:nvPicPr>
            <p:blipFill>
              <a:blip r:embed="rId244"/>
              <a:stretch>
                <a:fillRect/>
              </a:stretch>
            </p:blipFill>
            <p:spPr>
              <a:xfrm>
                <a:off x="4997985" y="3765120"/>
                <a:ext cx="28800" cy="407880"/>
              </a:xfrm>
              <a:prstGeom prst="rect">
                <a:avLst/>
              </a:prstGeom>
            </p:spPr>
          </p:pic>
        </mc:Fallback>
      </mc:AlternateContent>
      <p:grpSp>
        <p:nvGrpSpPr>
          <p:cNvPr id="208" name="Group 207">
            <a:extLst>
              <a:ext uri="{FF2B5EF4-FFF2-40B4-BE49-F238E27FC236}">
                <a16:creationId xmlns:a16="http://schemas.microsoft.com/office/drawing/2014/main" id="{EC12F9F3-06FF-75E6-7F68-44F35A3EC598}"/>
              </a:ext>
            </a:extLst>
          </p:cNvPr>
          <p:cNvGrpSpPr/>
          <p:nvPr/>
        </p:nvGrpSpPr>
        <p:grpSpPr>
          <a:xfrm>
            <a:off x="4734105" y="4298640"/>
            <a:ext cx="347760" cy="112320"/>
            <a:chOff x="4734105" y="4298640"/>
            <a:chExt cx="347760" cy="112320"/>
          </a:xfrm>
        </p:grpSpPr>
        <mc:AlternateContent xmlns:mc="http://schemas.openxmlformats.org/markup-compatibility/2006" xmlns:p14="http://schemas.microsoft.com/office/powerpoint/2010/main">
          <mc:Choice Requires="p14">
            <p:contentPart p14:bwMode="auto" r:id="rId245">
              <p14:nvContentPartPr>
                <p14:cNvPr id="205" name="Ink 204">
                  <a:extLst>
                    <a:ext uri="{FF2B5EF4-FFF2-40B4-BE49-F238E27FC236}">
                      <a16:creationId xmlns:a16="http://schemas.microsoft.com/office/drawing/2014/main" id="{FB92A1D8-2B27-EE7C-4EA9-8AB74B0D160C}"/>
                    </a:ext>
                  </a:extLst>
                </p14:cNvPr>
                <p14:cNvContentPartPr/>
                <p14:nvPr/>
              </p14:nvContentPartPr>
              <p14:xfrm>
                <a:off x="4734105" y="4298640"/>
                <a:ext cx="76680" cy="64080"/>
              </p14:xfrm>
            </p:contentPart>
          </mc:Choice>
          <mc:Fallback xmlns="">
            <p:pic>
              <p:nvPicPr>
                <p:cNvPr id="205" name="Ink 204">
                  <a:extLst>
                    <a:ext uri="{FF2B5EF4-FFF2-40B4-BE49-F238E27FC236}">
                      <a16:creationId xmlns:a16="http://schemas.microsoft.com/office/drawing/2014/main" id="{FB92A1D8-2B27-EE7C-4EA9-8AB74B0D160C}"/>
                    </a:ext>
                  </a:extLst>
                </p:cNvPr>
                <p:cNvPicPr/>
                <p:nvPr/>
              </p:nvPicPr>
              <p:blipFill>
                <a:blip r:embed="rId246"/>
                <a:stretch>
                  <a:fillRect/>
                </a:stretch>
              </p:blipFill>
              <p:spPr>
                <a:xfrm>
                  <a:off x="4727985" y="4292520"/>
                  <a:ext cx="8892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207" name="Ink 206">
                  <a:extLst>
                    <a:ext uri="{FF2B5EF4-FFF2-40B4-BE49-F238E27FC236}">
                      <a16:creationId xmlns:a16="http://schemas.microsoft.com/office/drawing/2014/main" id="{9871AF58-9CB0-3855-73BA-5A25D9B766CB}"/>
                    </a:ext>
                  </a:extLst>
                </p14:cNvPr>
                <p14:cNvContentPartPr/>
                <p14:nvPr/>
              </p14:nvContentPartPr>
              <p14:xfrm>
                <a:off x="5012745" y="4341840"/>
                <a:ext cx="69120" cy="69120"/>
              </p14:xfrm>
            </p:contentPart>
          </mc:Choice>
          <mc:Fallback xmlns="">
            <p:pic>
              <p:nvPicPr>
                <p:cNvPr id="207" name="Ink 206">
                  <a:extLst>
                    <a:ext uri="{FF2B5EF4-FFF2-40B4-BE49-F238E27FC236}">
                      <a16:creationId xmlns:a16="http://schemas.microsoft.com/office/drawing/2014/main" id="{9871AF58-9CB0-3855-73BA-5A25D9B766CB}"/>
                    </a:ext>
                  </a:extLst>
                </p:cNvPr>
                <p:cNvPicPr/>
                <p:nvPr/>
              </p:nvPicPr>
              <p:blipFill>
                <a:blip r:embed="rId248"/>
                <a:stretch>
                  <a:fillRect/>
                </a:stretch>
              </p:blipFill>
              <p:spPr>
                <a:xfrm>
                  <a:off x="5006625" y="4335720"/>
                  <a:ext cx="81360" cy="81360"/>
                </a:xfrm>
                <a:prstGeom prst="rect">
                  <a:avLst/>
                </a:prstGeom>
              </p:spPr>
            </p:pic>
          </mc:Fallback>
        </mc:AlternateContent>
      </p:grpSp>
    </p:spTree>
    <p:extLst>
      <p:ext uri="{BB962C8B-B14F-4D97-AF65-F5344CB8AC3E}">
        <p14:creationId xmlns:p14="http://schemas.microsoft.com/office/powerpoint/2010/main" val="19845742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56D09-CD82-86BB-5E9C-167B8B59D4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CA1CB1-CF50-3E2B-B4D7-98298B0BA6F8}"/>
              </a:ext>
            </a:extLst>
          </p:cNvPr>
          <p:cNvSpPr>
            <a:spLocks noGrp="1"/>
          </p:cNvSpPr>
          <p:nvPr>
            <p:ph type="title"/>
          </p:nvPr>
        </p:nvSpPr>
        <p:spPr/>
        <p:txBody>
          <a:bodyPr/>
          <a:lstStyle/>
          <a:p>
            <a:r>
              <a:rPr lang="en-US" dirty="0"/>
              <a:t>SAR Aperture Signal for Linear Flight Path</a:t>
            </a:r>
          </a:p>
        </p:txBody>
      </p:sp>
      <p:sp>
        <p:nvSpPr>
          <p:cNvPr id="3" name="Content Placeholder 2">
            <a:extLst>
              <a:ext uri="{FF2B5EF4-FFF2-40B4-BE49-F238E27FC236}">
                <a16:creationId xmlns:a16="http://schemas.microsoft.com/office/drawing/2014/main" id="{5521391A-3BEF-9EC4-1139-15C4D0D643CE}"/>
              </a:ext>
            </a:extLst>
          </p:cNvPr>
          <p:cNvSpPr>
            <a:spLocks noGrp="1"/>
          </p:cNvSpPr>
          <p:nvPr>
            <p:ph idx="1"/>
          </p:nvPr>
        </p:nvSpPr>
        <p:spPr/>
        <p:txBody>
          <a:bodyPr/>
          <a:lstStyle/>
          <a:p>
            <a:r>
              <a:rPr lang="en-US" dirty="0"/>
              <a:t>Phase?</a:t>
            </a:r>
          </a:p>
          <a:p>
            <a:r>
              <a:rPr lang="en-US" dirty="0"/>
              <a:t>Frequency?</a:t>
            </a:r>
          </a:p>
        </p:txBody>
      </p:sp>
    </p:spTree>
    <p:extLst>
      <p:ext uri="{BB962C8B-B14F-4D97-AF65-F5344CB8AC3E}">
        <p14:creationId xmlns:p14="http://schemas.microsoft.com/office/powerpoint/2010/main" val="20502704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77EE06EB-1707-3164-29A6-D114C446E241}"/>
              </a:ext>
            </a:extLst>
          </p:cNvPr>
          <p:cNvSpPr>
            <a:spLocks noGrp="1"/>
          </p:cNvSpPr>
          <p:nvPr>
            <p:ph type="sldNum" sz="quarter" idx="10"/>
          </p:nvPr>
        </p:nvSpPr>
        <p:spPr/>
        <p:txBody>
          <a:bodyPr/>
          <a:lstStyle/>
          <a:p>
            <a:fld id="{E3EF1F2B-B85E-4821-B5CC-52D82EE05370}" type="slidenum">
              <a:rPr lang="en-US" altLang="en-US"/>
              <a:pPr/>
              <a:t>24</a:t>
            </a:fld>
            <a:endParaRPr lang="en-US" altLang="en-US"/>
          </a:p>
        </p:txBody>
      </p:sp>
      <p:pic>
        <p:nvPicPr>
          <p:cNvPr id="721924" name="Picture 4">
            <a:extLst>
              <a:ext uri="{FF2B5EF4-FFF2-40B4-BE49-F238E27FC236}">
                <a16:creationId xmlns:a16="http://schemas.microsoft.com/office/drawing/2014/main" id="{4A0B11D9-5DC2-5679-E2CD-2551A6254D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638176"/>
            <a:ext cx="8458200" cy="563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a:extLst>
              <a:ext uri="{FF2B5EF4-FFF2-40B4-BE49-F238E27FC236}">
                <a16:creationId xmlns:a16="http://schemas.microsoft.com/office/drawing/2014/main" id="{4F711F53-B249-3FD8-4D1A-0608DE3E43D4}"/>
              </a:ext>
            </a:extLst>
          </p:cNvPr>
          <p:cNvSpPr>
            <a:spLocks noGrp="1" noChangeArrowheads="1"/>
          </p:cNvSpPr>
          <p:nvPr>
            <p:ph type="title"/>
          </p:nvPr>
        </p:nvSpPr>
        <p:spPr>
          <a:xfrm>
            <a:off x="0" y="1"/>
            <a:ext cx="10515600" cy="690282"/>
          </a:xfrm>
        </p:spPr>
        <p:txBody>
          <a:bodyPr>
            <a:normAutofit fontScale="90000"/>
          </a:bodyPr>
          <a:lstStyle/>
          <a:p>
            <a:r>
              <a:rPr lang="en-US" altLang="en-US" dirty="0"/>
              <a:t>Along-track resolution</a:t>
            </a:r>
          </a:p>
        </p:txBody>
      </p:sp>
      <p:grpSp>
        <p:nvGrpSpPr>
          <p:cNvPr id="37" name="Group 36">
            <a:extLst>
              <a:ext uri="{FF2B5EF4-FFF2-40B4-BE49-F238E27FC236}">
                <a16:creationId xmlns:a16="http://schemas.microsoft.com/office/drawing/2014/main" id="{D4D3D50C-531E-7A4D-8907-0D321F2DBE41}"/>
              </a:ext>
            </a:extLst>
          </p:cNvPr>
          <p:cNvGrpSpPr/>
          <p:nvPr/>
        </p:nvGrpSpPr>
        <p:grpSpPr>
          <a:xfrm>
            <a:off x="8200110" y="882240"/>
            <a:ext cx="2135520" cy="1511640"/>
            <a:chOff x="8200110" y="882240"/>
            <a:chExt cx="2135520" cy="1511640"/>
          </a:xfrm>
        </p:grpSpPr>
        <mc:AlternateContent xmlns:mc="http://schemas.openxmlformats.org/markup-compatibility/2006" xmlns:p14="http://schemas.microsoft.com/office/powerpoint/2010/main">
          <mc:Choice Requires="p14">
            <p:contentPart p14:bwMode="auto" r:id="rId4">
              <p14:nvContentPartPr>
                <p14:cNvPr id="20" name="Ink 19">
                  <a:extLst>
                    <a:ext uri="{FF2B5EF4-FFF2-40B4-BE49-F238E27FC236}">
                      <a16:creationId xmlns:a16="http://schemas.microsoft.com/office/drawing/2014/main" id="{999F1223-95F9-4CA5-B3E2-630C27123030}"/>
                    </a:ext>
                  </a:extLst>
                </p14:cNvPr>
                <p14:cNvContentPartPr/>
                <p14:nvPr/>
              </p14:nvContentPartPr>
              <p14:xfrm>
                <a:off x="9172470" y="1201560"/>
                <a:ext cx="976320" cy="1192320"/>
              </p14:xfrm>
            </p:contentPart>
          </mc:Choice>
          <mc:Fallback xmlns="">
            <p:pic>
              <p:nvPicPr>
                <p:cNvPr id="20" name="Ink 19">
                  <a:extLst>
                    <a:ext uri="{FF2B5EF4-FFF2-40B4-BE49-F238E27FC236}">
                      <a16:creationId xmlns:a16="http://schemas.microsoft.com/office/drawing/2014/main" id="{999F1223-95F9-4CA5-B3E2-630C27123030}"/>
                    </a:ext>
                  </a:extLst>
                </p:cNvPr>
                <p:cNvPicPr/>
                <p:nvPr/>
              </p:nvPicPr>
              <p:blipFill>
                <a:blip r:embed="rId5"/>
                <a:stretch>
                  <a:fillRect/>
                </a:stretch>
              </p:blipFill>
              <p:spPr>
                <a:xfrm>
                  <a:off x="9166350" y="1195440"/>
                  <a:ext cx="988560" cy="12045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1" name="Ink 20">
                  <a:extLst>
                    <a:ext uri="{FF2B5EF4-FFF2-40B4-BE49-F238E27FC236}">
                      <a16:creationId xmlns:a16="http://schemas.microsoft.com/office/drawing/2014/main" id="{3A0BA8D2-33B1-D277-EBC6-C6B5788DCDC7}"/>
                    </a:ext>
                  </a:extLst>
                </p14:cNvPr>
                <p14:cNvContentPartPr/>
                <p14:nvPr/>
              </p14:nvContentPartPr>
              <p14:xfrm>
                <a:off x="8238270" y="987720"/>
                <a:ext cx="194760" cy="366120"/>
              </p14:xfrm>
            </p:contentPart>
          </mc:Choice>
          <mc:Fallback xmlns="">
            <p:pic>
              <p:nvPicPr>
                <p:cNvPr id="21" name="Ink 20">
                  <a:extLst>
                    <a:ext uri="{FF2B5EF4-FFF2-40B4-BE49-F238E27FC236}">
                      <a16:creationId xmlns:a16="http://schemas.microsoft.com/office/drawing/2014/main" id="{3A0BA8D2-33B1-D277-EBC6-C6B5788DCDC7}"/>
                    </a:ext>
                  </a:extLst>
                </p:cNvPr>
                <p:cNvPicPr/>
                <p:nvPr/>
              </p:nvPicPr>
              <p:blipFill>
                <a:blip r:embed="rId7"/>
                <a:stretch>
                  <a:fillRect/>
                </a:stretch>
              </p:blipFill>
              <p:spPr>
                <a:xfrm>
                  <a:off x="8232150" y="981600"/>
                  <a:ext cx="207000" cy="37836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2" name="Ink 21">
                  <a:extLst>
                    <a:ext uri="{FF2B5EF4-FFF2-40B4-BE49-F238E27FC236}">
                      <a16:creationId xmlns:a16="http://schemas.microsoft.com/office/drawing/2014/main" id="{DEEDF9A4-13D4-1A16-3BBB-699595FB2160}"/>
                    </a:ext>
                  </a:extLst>
                </p14:cNvPr>
                <p14:cNvContentPartPr/>
                <p14:nvPr/>
              </p14:nvContentPartPr>
              <p14:xfrm>
                <a:off x="8440590" y="1247280"/>
                <a:ext cx="27360" cy="92160"/>
              </p14:xfrm>
            </p:contentPart>
          </mc:Choice>
          <mc:Fallback xmlns="">
            <p:pic>
              <p:nvPicPr>
                <p:cNvPr id="22" name="Ink 21">
                  <a:extLst>
                    <a:ext uri="{FF2B5EF4-FFF2-40B4-BE49-F238E27FC236}">
                      <a16:creationId xmlns:a16="http://schemas.microsoft.com/office/drawing/2014/main" id="{DEEDF9A4-13D4-1A16-3BBB-699595FB2160}"/>
                    </a:ext>
                  </a:extLst>
                </p:cNvPr>
                <p:cNvPicPr/>
                <p:nvPr/>
              </p:nvPicPr>
              <p:blipFill>
                <a:blip r:embed="rId9"/>
                <a:stretch>
                  <a:fillRect/>
                </a:stretch>
              </p:blipFill>
              <p:spPr>
                <a:xfrm>
                  <a:off x="8434470" y="1241160"/>
                  <a:ext cx="3960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3" name="Ink 22">
                  <a:extLst>
                    <a:ext uri="{FF2B5EF4-FFF2-40B4-BE49-F238E27FC236}">
                      <a16:creationId xmlns:a16="http://schemas.microsoft.com/office/drawing/2014/main" id="{2847DACF-0C56-2419-E886-B213439AFCAE}"/>
                    </a:ext>
                  </a:extLst>
                </p14:cNvPr>
                <p14:cNvContentPartPr/>
                <p14:nvPr/>
              </p14:nvContentPartPr>
              <p14:xfrm>
                <a:off x="8494230" y="1088520"/>
                <a:ext cx="23400" cy="23400"/>
              </p14:xfrm>
            </p:contentPart>
          </mc:Choice>
          <mc:Fallback xmlns="">
            <p:pic>
              <p:nvPicPr>
                <p:cNvPr id="23" name="Ink 22">
                  <a:extLst>
                    <a:ext uri="{FF2B5EF4-FFF2-40B4-BE49-F238E27FC236}">
                      <a16:creationId xmlns:a16="http://schemas.microsoft.com/office/drawing/2014/main" id="{2847DACF-0C56-2419-E886-B213439AFCAE}"/>
                    </a:ext>
                  </a:extLst>
                </p:cNvPr>
                <p:cNvPicPr/>
                <p:nvPr/>
              </p:nvPicPr>
              <p:blipFill>
                <a:blip r:embed="rId11"/>
                <a:stretch>
                  <a:fillRect/>
                </a:stretch>
              </p:blipFill>
              <p:spPr>
                <a:xfrm>
                  <a:off x="8488110" y="1082400"/>
                  <a:ext cx="3564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24" name="Ink 23">
                  <a:extLst>
                    <a:ext uri="{FF2B5EF4-FFF2-40B4-BE49-F238E27FC236}">
                      <a16:creationId xmlns:a16="http://schemas.microsoft.com/office/drawing/2014/main" id="{35D92F80-DD8B-752E-9FAE-6AF54373D8C1}"/>
                    </a:ext>
                  </a:extLst>
                </p14:cNvPr>
                <p14:cNvContentPartPr/>
                <p14:nvPr/>
              </p14:nvContentPartPr>
              <p14:xfrm>
                <a:off x="8559390" y="1177440"/>
                <a:ext cx="127800" cy="165960"/>
              </p14:xfrm>
            </p:contentPart>
          </mc:Choice>
          <mc:Fallback xmlns="">
            <p:pic>
              <p:nvPicPr>
                <p:cNvPr id="24" name="Ink 23">
                  <a:extLst>
                    <a:ext uri="{FF2B5EF4-FFF2-40B4-BE49-F238E27FC236}">
                      <a16:creationId xmlns:a16="http://schemas.microsoft.com/office/drawing/2014/main" id="{35D92F80-DD8B-752E-9FAE-6AF54373D8C1}"/>
                    </a:ext>
                  </a:extLst>
                </p:cNvPr>
                <p:cNvPicPr/>
                <p:nvPr/>
              </p:nvPicPr>
              <p:blipFill>
                <a:blip r:embed="rId13"/>
                <a:stretch>
                  <a:fillRect/>
                </a:stretch>
              </p:blipFill>
              <p:spPr>
                <a:xfrm>
                  <a:off x="8553270" y="1171320"/>
                  <a:ext cx="14004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5" name="Ink 24">
                  <a:extLst>
                    <a:ext uri="{FF2B5EF4-FFF2-40B4-BE49-F238E27FC236}">
                      <a16:creationId xmlns:a16="http://schemas.microsoft.com/office/drawing/2014/main" id="{7F7B277A-0F35-E364-751F-96E80D8A7A3E}"/>
                    </a:ext>
                  </a:extLst>
                </p14:cNvPr>
                <p14:cNvContentPartPr/>
                <p14:nvPr/>
              </p14:nvContentPartPr>
              <p14:xfrm>
                <a:off x="8757750" y="1213440"/>
                <a:ext cx="183600" cy="166320"/>
              </p14:xfrm>
            </p:contentPart>
          </mc:Choice>
          <mc:Fallback xmlns="">
            <p:pic>
              <p:nvPicPr>
                <p:cNvPr id="25" name="Ink 24">
                  <a:extLst>
                    <a:ext uri="{FF2B5EF4-FFF2-40B4-BE49-F238E27FC236}">
                      <a16:creationId xmlns:a16="http://schemas.microsoft.com/office/drawing/2014/main" id="{7F7B277A-0F35-E364-751F-96E80D8A7A3E}"/>
                    </a:ext>
                  </a:extLst>
                </p:cNvPr>
                <p:cNvPicPr/>
                <p:nvPr/>
              </p:nvPicPr>
              <p:blipFill>
                <a:blip r:embed="rId15"/>
                <a:stretch>
                  <a:fillRect/>
                </a:stretch>
              </p:blipFill>
              <p:spPr>
                <a:xfrm>
                  <a:off x="8751630" y="1207320"/>
                  <a:ext cx="195840" cy="1785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6" name="Ink 25">
                  <a:extLst>
                    <a:ext uri="{FF2B5EF4-FFF2-40B4-BE49-F238E27FC236}">
                      <a16:creationId xmlns:a16="http://schemas.microsoft.com/office/drawing/2014/main" id="{359EC40B-21F5-07B8-7095-E2E036725302}"/>
                    </a:ext>
                  </a:extLst>
                </p14:cNvPr>
                <p14:cNvContentPartPr/>
                <p14:nvPr/>
              </p14:nvContentPartPr>
              <p14:xfrm>
                <a:off x="8945670" y="1279320"/>
                <a:ext cx="200160" cy="106200"/>
              </p14:xfrm>
            </p:contentPart>
          </mc:Choice>
          <mc:Fallback xmlns="">
            <p:pic>
              <p:nvPicPr>
                <p:cNvPr id="26" name="Ink 25">
                  <a:extLst>
                    <a:ext uri="{FF2B5EF4-FFF2-40B4-BE49-F238E27FC236}">
                      <a16:creationId xmlns:a16="http://schemas.microsoft.com/office/drawing/2014/main" id="{359EC40B-21F5-07B8-7095-E2E036725302}"/>
                    </a:ext>
                  </a:extLst>
                </p:cNvPr>
                <p:cNvPicPr/>
                <p:nvPr/>
              </p:nvPicPr>
              <p:blipFill>
                <a:blip r:embed="rId17"/>
                <a:stretch>
                  <a:fillRect/>
                </a:stretch>
              </p:blipFill>
              <p:spPr>
                <a:xfrm>
                  <a:off x="8939550" y="1273200"/>
                  <a:ext cx="21240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7" name="Ink 26">
                  <a:extLst>
                    <a:ext uri="{FF2B5EF4-FFF2-40B4-BE49-F238E27FC236}">
                      <a16:creationId xmlns:a16="http://schemas.microsoft.com/office/drawing/2014/main" id="{9779AE41-1E2C-3296-57C7-F76036A4B223}"/>
                    </a:ext>
                  </a:extLst>
                </p14:cNvPr>
                <p14:cNvContentPartPr/>
                <p14:nvPr/>
              </p14:nvContentPartPr>
              <p14:xfrm>
                <a:off x="9172470" y="1173840"/>
                <a:ext cx="139680" cy="180720"/>
              </p14:xfrm>
            </p:contentPart>
          </mc:Choice>
          <mc:Fallback xmlns="">
            <p:pic>
              <p:nvPicPr>
                <p:cNvPr id="27" name="Ink 26">
                  <a:extLst>
                    <a:ext uri="{FF2B5EF4-FFF2-40B4-BE49-F238E27FC236}">
                      <a16:creationId xmlns:a16="http://schemas.microsoft.com/office/drawing/2014/main" id="{9779AE41-1E2C-3296-57C7-F76036A4B223}"/>
                    </a:ext>
                  </a:extLst>
                </p:cNvPr>
                <p:cNvPicPr/>
                <p:nvPr/>
              </p:nvPicPr>
              <p:blipFill>
                <a:blip r:embed="rId19"/>
                <a:stretch>
                  <a:fillRect/>
                </a:stretch>
              </p:blipFill>
              <p:spPr>
                <a:xfrm>
                  <a:off x="9166350" y="1167720"/>
                  <a:ext cx="15192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9" name="Ink 28">
                  <a:extLst>
                    <a:ext uri="{FF2B5EF4-FFF2-40B4-BE49-F238E27FC236}">
                      <a16:creationId xmlns:a16="http://schemas.microsoft.com/office/drawing/2014/main" id="{16C0C135-C67E-F29F-8295-CF123268993C}"/>
                    </a:ext>
                  </a:extLst>
                </p14:cNvPr>
                <p14:cNvContentPartPr/>
                <p14:nvPr/>
              </p14:nvContentPartPr>
              <p14:xfrm>
                <a:off x="8200110" y="1478400"/>
                <a:ext cx="130680" cy="341280"/>
              </p14:xfrm>
            </p:contentPart>
          </mc:Choice>
          <mc:Fallback xmlns="">
            <p:pic>
              <p:nvPicPr>
                <p:cNvPr id="29" name="Ink 28">
                  <a:extLst>
                    <a:ext uri="{FF2B5EF4-FFF2-40B4-BE49-F238E27FC236}">
                      <a16:creationId xmlns:a16="http://schemas.microsoft.com/office/drawing/2014/main" id="{16C0C135-C67E-F29F-8295-CF123268993C}"/>
                    </a:ext>
                  </a:extLst>
                </p:cNvPr>
                <p:cNvPicPr/>
                <p:nvPr/>
              </p:nvPicPr>
              <p:blipFill>
                <a:blip r:embed="rId21"/>
                <a:stretch>
                  <a:fillRect/>
                </a:stretch>
              </p:blipFill>
              <p:spPr>
                <a:xfrm>
                  <a:off x="8193990" y="1472280"/>
                  <a:ext cx="142920" cy="3535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30" name="Ink 29">
                  <a:extLst>
                    <a:ext uri="{FF2B5EF4-FFF2-40B4-BE49-F238E27FC236}">
                      <a16:creationId xmlns:a16="http://schemas.microsoft.com/office/drawing/2014/main" id="{4B351FC8-B6DF-E40B-8C3A-FD5BB902F70D}"/>
                    </a:ext>
                  </a:extLst>
                </p14:cNvPr>
                <p14:cNvContentPartPr/>
                <p14:nvPr/>
              </p14:nvContentPartPr>
              <p14:xfrm>
                <a:off x="8394870" y="1655160"/>
                <a:ext cx="199080" cy="118440"/>
              </p14:xfrm>
            </p:contentPart>
          </mc:Choice>
          <mc:Fallback xmlns="">
            <p:pic>
              <p:nvPicPr>
                <p:cNvPr id="30" name="Ink 29">
                  <a:extLst>
                    <a:ext uri="{FF2B5EF4-FFF2-40B4-BE49-F238E27FC236}">
                      <a16:creationId xmlns:a16="http://schemas.microsoft.com/office/drawing/2014/main" id="{4B351FC8-B6DF-E40B-8C3A-FD5BB902F70D}"/>
                    </a:ext>
                  </a:extLst>
                </p:cNvPr>
                <p:cNvPicPr/>
                <p:nvPr/>
              </p:nvPicPr>
              <p:blipFill>
                <a:blip r:embed="rId23"/>
                <a:stretch>
                  <a:fillRect/>
                </a:stretch>
              </p:blipFill>
              <p:spPr>
                <a:xfrm>
                  <a:off x="8388750" y="1649040"/>
                  <a:ext cx="21132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1" name="Ink 30">
                  <a:extLst>
                    <a:ext uri="{FF2B5EF4-FFF2-40B4-BE49-F238E27FC236}">
                      <a16:creationId xmlns:a16="http://schemas.microsoft.com/office/drawing/2014/main" id="{D8366555-F4FF-BB14-8435-2CBF03752FD9}"/>
                    </a:ext>
                  </a:extLst>
                </p14:cNvPr>
                <p14:cNvContentPartPr/>
                <p14:nvPr/>
              </p14:nvContentPartPr>
              <p14:xfrm>
                <a:off x="8578470" y="1691520"/>
                <a:ext cx="91800" cy="222480"/>
              </p14:xfrm>
            </p:contentPart>
          </mc:Choice>
          <mc:Fallback xmlns="">
            <p:pic>
              <p:nvPicPr>
                <p:cNvPr id="31" name="Ink 30">
                  <a:extLst>
                    <a:ext uri="{FF2B5EF4-FFF2-40B4-BE49-F238E27FC236}">
                      <a16:creationId xmlns:a16="http://schemas.microsoft.com/office/drawing/2014/main" id="{D8366555-F4FF-BB14-8435-2CBF03752FD9}"/>
                    </a:ext>
                  </a:extLst>
                </p:cNvPr>
                <p:cNvPicPr/>
                <p:nvPr/>
              </p:nvPicPr>
              <p:blipFill>
                <a:blip r:embed="rId25"/>
                <a:stretch>
                  <a:fillRect/>
                </a:stretch>
              </p:blipFill>
              <p:spPr>
                <a:xfrm>
                  <a:off x="8572350" y="1685400"/>
                  <a:ext cx="10404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2" name="Ink 31">
                  <a:extLst>
                    <a:ext uri="{FF2B5EF4-FFF2-40B4-BE49-F238E27FC236}">
                      <a16:creationId xmlns:a16="http://schemas.microsoft.com/office/drawing/2014/main" id="{13376231-B63A-B468-EC66-28AF6FEBFF97}"/>
                    </a:ext>
                  </a:extLst>
                </p14:cNvPr>
                <p14:cNvContentPartPr/>
                <p14:nvPr/>
              </p14:nvContentPartPr>
              <p14:xfrm>
                <a:off x="8720310" y="1708800"/>
                <a:ext cx="3600" cy="105480"/>
              </p14:xfrm>
            </p:contentPart>
          </mc:Choice>
          <mc:Fallback xmlns="">
            <p:pic>
              <p:nvPicPr>
                <p:cNvPr id="32" name="Ink 31">
                  <a:extLst>
                    <a:ext uri="{FF2B5EF4-FFF2-40B4-BE49-F238E27FC236}">
                      <a16:creationId xmlns:a16="http://schemas.microsoft.com/office/drawing/2014/main" id="{13376231-B63A-B468-EC66-28AF6FEBFF97}"/>
                    </a:ext>
                  </a:extLst>
                </p:cNvPr>
                <p:cNvPicPr/>
                <p:nvPr/>
              </p:nvPicPr>
              <p:blipFill>
                <a:blip r:embed="rId27"/>
                <a:stretch>
                  <a:fillRect/>
                </a:stretch>
              </p:blipFill>
              <p:spPr>
                <a:xfrm>
                  <a:off x="8714190" y="1702680"/>
                  <a:ext cx="1584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3" name="Ink 32">
                  <a:extLst>
                    <a:ext uri="{FF2B5EF4-FFF2-40B4-BE49-F238E27FC236}">
                      <a16:creationId xmlns:a16="http://schemas.microsoft.com/office/drawing/2014/main" id="{F832ACE2-A985-279B-754C-E8440D746CB2}"/>
                    </a:ext>
                  </a:extLst>
                </p14:cNvPr>
                <p14:cNvContentPartPr/>
                <p14:nvPr/>
              </p14:nvContentPartPr>
              <p14:xfrm>
                <a:off x="8735070" y="1591080"/>
                <a:ext cx="360" cy="360"/>
              </p14:xfrm>
            </p:contentPart>
          </mc:Choice>
          <mc:Fallback xmlns="">
            <p:pic>
              <p:nvPicPr>
                <p:cNvPr id="33" name="Ink 32">
                  <a:extLst>
                    <a:ext uri="{FF2B5EF4-FFF2-40B4-BE49-F238E27FC236}">
                      <a16:creationId xmlns:a16="http://schemas.microsoft.com/office/drawing/2014/main" id="{F832ACE2-A985-279B-754C-E8440D746CB2}"/>
                    </a:ext>
                  </a:extLst>
                </p:cNvPr>
                <p:cNvPicPr/>
                <p:nvPr/>
              </p:nvPicPr>
              <p:blipFill>
                <a:blip r:embed="rId29"/>
                <a:stretch>
                  <a:fillRect/>
                </a:stretch>
              </p:blipFill>
              <p:spPr>
                <a:xfrm>
                  <a:off x="8728950" y="15849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4" name="Ink 33">
                  <a:extLst>
                    <a:ext uri="{FF2B5EF4-FFF2-40B4-BE49-F238E27FC236}">
                      <a16:creationId xmlns:a16="http://schemas.microsoft.com/office/drawing/2014/main" id="{C30C9320-B338-0800-34C4-3DAEB11590BA}"/>
                    </a:ext>
                  </a:extLst>
                </p14:cNvPr>
                <p14:cNvContentPartPr/>
                <p14:nvPr/>
              </p14:nvContentPartPr>
              <p14:xfrm>
                <a:off x="8794470" y="1690080"/>
                <a:ext cx="83520" cy="97920"/>
              </p14:xfrm>
            </p:contentPart>
          </mc:Choice>
          <mc:Fallback xmlns="">
            <p:pic>
              <p:nvPicPr>
                <p:cNvPr id="34" name="Ink 33">
                  <a:extLst>
                    <a:ext uri="{FF2B5EF4-FFF2-40B4-BE49-F238E27FC236}">
                      <a16:creationId xmlns:a16="http://schemas.microsoft.com/office/drawing/2014/main" id="{C30C9320-B338-0800-34C4-3DAEB11590BA}"/>
                    </a:ext>
                  </a:extLst>
                </p:cNvPr>
                <p:cNvPicPr/>
                <p:nvPr/>
              </p:nvPicPr>
              <p:blipFill>
                <a:blip r:embed="rId31"/>
                <a:stretch>
                  <a:fillRect/>
                </a:stretch>
              </p:blipFill>
              <p:spPr>
                <a:xfrm>
                  <a:off x="8788350" y="1683960"/>
                  <a:ext cx="9576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5" name="Ink 34">
                  <a:extLst>
                    <a:ext uri="{FF2B5EF4-FFF2-40B4-BE49-F238E27FC236}">
                      <a16:creationId xmlns:a16="http://schemas.microsoft.com/office/drawing/2014/main" id="{09836AAF-F690-4ABC-33EC-873CA701A9E2}"/>
                    </a:ext>
                  </a:extLst>
                </p14:cNvPr>
                <p14:cNvContentPartPr/>
                <p14:nvPr/>
              </p14:nvContentPartPr>
              <p14:xfrm>
                <a:off x="8941350" y="1649400"/>
                <a:ext cx="99720" cy="104040"/>
              </p14:xfrm>
            </p:contentPart>
          </mc:Choice>
          <mc:Fallback xmlns="">
            <p:pic>
              <p:nvPicPr>
                <p:cNvPr id="35" name="Ink 34">
                  <a:extLst>
                    <a:ext uri="{FF2B5EF4-FFF2-40B4-BE49-F238E27FC236}">
                      <a16:creationId xmlns:a16="http://schemas.microsoft.com/office/drawing/2014/main" id="{09836AAF-F690-4ABC-33EC-873CA701A9E2}"/>
                    </a:ext>
                  </a:extLst>
                </p:cNvPr>
                <p:cNvPicPr/>
                <p:nvPr/>
              </p:nvPicPr>
              <p:blipFill>
                <a:blip r:embed="rId33"/>
                <a:stretch>
                  <a:fillRect/>
                </a:stretch>
              </p:blipFill>
              <p:spPr>
                <a:xfrm>
                  <a:off x="8935230" y="1643280"/>
                  <a:ext cx="111960" cy="1162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6" name="Ink 35">
                  <a:extLst>
                    <a:ext uri="{FF2B5EF4-FFF2-40B4-BE49-F238E27FC236}">
                      <a16:creationId xmlns:a16="http://schemas.microsoft.com/office/drawing/2014/main" id="{2EC716DE-114F-25B7-C45C-AF6920492230}"/>
                    </a:ext>
                  </a:extLst>
                </p14:cNvPr>
                <p14:cNvContentPartPr/>
                <p14:nvPr/>
              </p14:nvContentPartPr>
              <p14:xfrm>
                <a:off x="9051870" y="882240"/>
                <a:ext cx="1283760" cy="282960"/>
              </p14:xfrm>
            </p:contentPart>
          </mc:Choice>
          <mc:Fallback xmlns="">
            <p:pic>
              <p:nvPicPr>
                <p:cNvPr id="36" name="Ink 35">
                  <a:extLst>
                    <a:ext uri="{FF2B5EF4-FFF2-40B4-BE49-F238E27FC236}">
                      <a16:creationId xmlns:a16="http://schemas.microsoft.com/office/drawing/2014/main" id="{2EC716DE-114F-25B7-C45C-AF6920492230}"/>
                    </a:ext>
                  </a:extLst>
                </p:cNvPr>
                <p:cNvPicPr/>
                <p:nvPr/>
              </p:nvPicPr>
              <p:blipFill>
                <a:blip r:embed="rId35"/>
                <a:stretch>
                  <a:fillRect/>
                </a:stretch>
              </p:blipFill>
              <p:spPr>
                <a:xfrm>
                  <a:off x="9045750" y="876120"/>
                  <a:ext cx="1296000" cy="295200"/>
                </a:xfrm>
                <a:prstGeom prst="rect">
                  <a:avLst/>
                </a:prstGeom>
              </p:spPr>
            </p:pic>
          </mc:Fallback>
        </mc:AlternateContent>
      </p:grpSp>
      <p:grpSp>
        <p:nvGrpSpPr>
          <p:cNvPr id="45" name="Group 44">
            <a:extLst>
              <a:ext uri="{FF2B5EF4-FFF2-40B4-BE49-F238E27FC236}">
                <a16:creationId xmlns:a16="http://schemas.microsoft.com/office/drawing/2014/main" id="{0873CE91-2619-B79A-FCD8-C6035091F7DC}"/>
              </a:ext>
            </a:extLst>
          </p:cNvPr>
          <p:cNvGrpSpPr/>
          <p:nvPr/>
        </p:nvGrpSpPr>
        <p:grpSpPr>
          <a:xfrm>
            <a:off x="2012790" y="986280"/>
            <a:ext cx="3511080" cy="1685880"/>
            <a:chOff x="2012790" y="986280"/>
            <a:chExt cx="3511080" cy="1685880"/>
          </a:xfrm>
        </p:grpSpPr>
        <mc:AlternateContent xmlns:mc="http://schemas.openxmlformats.org/markup-compatibility/2006" xmlns:p14="http://schemas.microsoft.com/office/powerpoint/2010/main">
          <mc:Choice Requires="p14">
            <p:contentPart p14:bwMode="auto" r:id="rId36">
              <p14:nvContentPartPr>
                <p14:cNvPr id="3" name="Ink 2">
                  <a:extLst>
                    <a:ext uri="{FF2B5EF4-FFF2-40B4-BE49-F238E27FC236}">
                      <a16:creationId xmlns:a16="http://schemas.microsoft.com/office/drawing/2014/main" id="{6A68ABE0-DCE7-1A48-04C0-4D87A05C5F7B}"/>
                    </a:ext>
                  </a:extLst>
                </p14:cNvPr>
                <p14:cNvContentPartPr/>
                <p14:nvPr/>
              </p14:nvContentPartPr>
              <p14:xfrm>
                <a:off x="2894070" y="1356000"/>
                <a:ext cx="975600" cy="1316160"/>
              </p14:xfrm>
            </p:contentPart>
          </mc:Choice>
          <mc:Fallback xmlns="">
            <p:pic>
              <p:nvPicPr>
                <p:cNvPr id="3" name="Ink 2">
                  <a:extLst>
                    <a:ext uri="{FF2B5EF4-FFF2-40B4-BE49-F238E27FC236}">
                      <a16:creationId xmlns:a16="http://schemas.microsoft.com/office/drawing/2014/main" id="{6A68ABE0-DCE7-1A48-04C0-4D87A05C5F7B}"/>
                    </a:ext>
                  </a:extLst>
                </p:cNvPr>
                <p:cNvPicPr/>
                <p:nvPr/>
              </p:nvPicPr>
              <p:blipFill>
                <a:blip r:embed="rId37"/>
                <a:stretch>
                  <a:fillRect/>
                </a:stretch>
              </p:blipFill>
              <p:spPr>
                <a:xfrm>
                  <a:off x="2887950" y="1349880"/>
                  <a:ext cx="987840" cy="132840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 name="Ink 3">
                  <a:extLst>
                    <a:ext uri="{FF2B5EF4-FFF2-40B4-BE49-F238E27FC236}">
                      <a16:creationId xmlns:a16="http://schemas.microsoft.com/office/drawing/2014/main" id="{5C339566-EF61-6551-2495-BB781C8FDDBC}"/>
                    </a:ext>
                  </a:extLst>
                </p14:cNvPr>
                <p14:cNvContentPartPr/>
                <p14:nvPr/>
              </p14:nvContentPartPr>
              <p14:xfrm>
                <a:off x="3998910" y="1529880"/>
                <a:ext cx="176040" cy="348120"/>
              </p14:xfrm>
            </p:contentPart>
          </mc:Choice>
          <mc:Fallback xmlns="">
            <p:pic>
              <p:nvPicPr>
                <p:cNvPr id="4" name="Ink 3">
                  <a:extLst>
                    <a:ext uri="{FF2B5EF4-FFF2-40B4-BE49-F238E27FC236}">
                      <a16:creationId xmlns:a16="http://schemas.microsoft.com/office/drawing/2014/main" id="{5C339566-EF61-6551-2495-BB781C8FDDBC}"/>
                    </a:ext>
                  </a:extLst>
                </p:cNvPr>
                <p:cNvPicPr/>
                <p:nvPr/>
              </p:nvPicPr>
              <p:blipFill>
                <a:blip r:embed="rId39"/>
                <a:stretch>
                  <a:fillRect/>
                </a:stretch>
              </p:blipFill>
              <p:spPr>
                <a:xfrm>
                  <a:off x="3992790" y="1523760"/>
                  <a:ext cx="188280" cy="3603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6" name="Ink 5">
                  <a:extLst>
                    <a:ext uri="{FF2B5EF4-FFF2-40B4-BE49-F238E27FC236}">
                      <a16:creationId xmlns:a16="http://schemas.microsoft.com/office/drawing/2014/main" id="{6E8642C0-D373-1C70-2CC6-FA1C95B54B52}"/>
                    </a:ext>
                  </a:extLst>
                </p14:cNvPr>
                <p14:cNvContentPartPr/>
                <p14:nvPr/>
              </p14:nvContentPartPr>
              <p14:xfrm>
                <a:off x="4292310" y="1766760"/>
                <a:ext cx="31680" cy="105840"/>
              </p14:xfrm>
            </p:contentPart>
          </mc:Choice>
          <mc:Fallback xmlns="">
            <p:pic>
              <p:nvPicPr>
                <p:cNvPr id="6" name="Ink 5">
                  <a:extLst>
                    <a:ext uri="{FF2B5EF4-FFF2-40B4-BE49-F238E27FC236}">
                      <a16:creationId xmlns:a16="http://schemas.microsoft.com/office/drawing/2014/main" id="{6E8642C0-D373-1C70-2CC6-FA1C95B54B52}"/>
                    </a:ext>
                  </a:extLst>
                </p:cNvPr>
                <p:cNvPicPr/>
                <p:nvPr/>
              </p:nvPicPr>
              <p:blipFill>
                <a:blip r:embed="rId41"/>
                <a:stretch>
                  <a:fillRect/>
                </a:stretch>
              </p:blipFill>
              <p:spPr>
                <a:xfrm>
                  <a:off x="4286190" y="1760640"/>
                  <a:ext cx="4392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 name="Ink 6">
                  <a:extLst>
                    <a:ext uri="{FF2B5EF4-FFF2-40B4-BE49-F238E27FC236}">
                      <a16:creationId xmlns:a16="http://schemas.microsoft.com/office/drawing/2014/main" id="{16C1401B-EAFF-71C0-2B96-32440113BC7A}"/>
                    </a:ext>
                  </a:extLst>
                </p14:cNvPr>
                <p14:cNvContentPartPr/>
                <p14:nvPr/>
              </p14:nvContentPartPr>
              <p14:xfrm>
                <a:off x="4281510" y="1621680"/>
                <a:ext cx="46080" cy="30960"/>
              </p14:xfrm>
            </p:contentPart>
          </mc:Choice>
          <mc:Fallback xmlns="">
            <p:pic>
              <p:nvPicPr>
                <p:cNvPr id="7" name="Ink 6">
                  <a:extLst>
                    <a:ext uri="{FF2B5EF4-FFF2-40B4-BE49-F238E27FC236}">
                      <a16:creationId xmlns:a16="http://schemas.microsoft.com/office/drawing/2014/main" id="{16C1401B-EAFF-71C0-2B96-32440113BC7A}"/>
                    </a:ext>
                  </a:extLst>
                </p:cNvPr>
                <p:cNvPicPr/>
                <p:nvPr/>
              </p:nvPicPr>
              <p:blipFill>
                <a:blip r:embed="rId43"/>
                <a:stretch>
                  <a:fillRect/>
                </a:stretch>
              </p:blipFill>
              <p:spPr>
                <a:xfrm>
                  <a:off x="4275390" y="1615560"/>
                  <a:ext cx="583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8" name="Ink 7">
                  <a:extLst>
                    <a:ext uri="{FF2B5EF4-FFF2-40B4-BE49-F238E27FC236}">
                      <a16:creationId xmlns:a16="http://schemas.microsoft.com/office/drawing/2014/main" id="{47719F73-5DF1-4B9C-7B65-E87DDCFA87AF}"/>
                    </a:ext>
                  </a:extLst>
                </p14:cNvPr>
                <p14:cNvContentPartPr/>
                <p14:nvPr/>
              </p14:nvContentPartPr>
              <p14:xfrm>
                <a:off x="4392390" y="1681080"/>
                <a:ext cx="202680" cy="173160"/>
              </p14:xfrm>
            </p:contentPart>
          </mc:Choice>
          <mc:Fallback xmlns="">
            <p:pic>
              <p:nvPicPr>
                <p:cNvPr id="8" name="Ink 7">
                  <a:extLst>
                    <a:ext uri="{FF2B5EF4-FFF2-40B4-BE49-F238E27FC236}">
                      <a16:creationId xmlns:a16="http://schemas.microsoft.com/office/drawing/2014/main" id="{47719F73-5DF1-4B9C-7B65-E87DDCFA87AF}"/>
                    </a:ext>
                  </a:extLst>
                </p:cNvPr>
                <p:cNvPicPr/>
                <p:nvPr/>
              </p:nvPicPr>
              <p:blipFill>
                <a:blip r:embed="rId45"/>
                <a:stretch>
                  <a:fillRect/>
                </a:stretch>
              </p:blipFill>
              <p:spPr>
                <a:xfrm>
                  <a:off x="4386270" y="1674960"/>
                  <a:ext cx="214920" cy="1854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9" name="Ink 8">
                  <a:extLst>
                    <a:ext uri="{FF2B5EF4-FFF2-40B4-BE49-F238E27FC236}">
                      <a16:creationId xmlns:a16="http://schemas.microsoft.com/office/drawing/2014/main" id="{9D1DC889-5463-F91F-5CB9-86130FFA8E56}"/>
                    </a:ext>
                  </a:extLst>
                </p14:cNvPr>
                <p14:cNvContentPartPr/>
                <p14:nvPr/>
              </p14:nvContentPartPr>
              <p14:xfrm>
                <a:off x="4667430" y="1703760"/>
                <a:ext cx="141840" cy="183960"/>
              </p14:xfrm>
            </p:contentPart>
          </mc:Choice>
          <mc:Fallback xmlns="">
            <p:pic>
              <p:nvPicPr>
                <p:cNvPr id="9" name="Ink 8">
                  <a:extLst>
                    <a:ext uri="{FF2B5EF4-FFF2-40B4-BE49-F238E27FC236}">
                      <a16:creationId xmlns:a16="http://schemas.microsoft.com/office/drawing/2014/main" id="{9D1DC889-5463-F91F-5CB9-86130FFA8E56}"/>
                    </a:ext>
                  </a:extLst>
                </p:cNvPr>
                <p:cNvPicPr/>
                <p:nvPr/>
              </p:nvPicPr>
              <p:blipFill>
                <a:blip r:embed="rId47"/>
                <a:stretch>
                  <a:fillRect/>
                </a:stretch>
              </p:blipFill>
              <p:spPr>
                <a:xfrm>
                  <a:off x="4661310" y="1697640"/>
                  <a:ext cx="15408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0" name="Ink 9">
                  <a:extLst>
                    <a:ext uri="{FF2B5EF4-FFF2-40B4-BE49-F238E27FC236}">
                      <a16:creationId xmlns:a16="http://schemas.microsoft.com/office/drawing/2014/main" id="{D03AEA8F-763F-1850-5632-7F686D0D8EB7}"/>
                    </a:ext>
                  </a:extLst>
                </p14:cNvPr>
                <p14:cNvContentPartPr/>
                <p14:nvPr/>
              </p14:nvContentPartPr>
              <p14:xfrm>
                <a:off x="4884870" y="1760640"/>
                <a:ext cx="233640" cy="119520"/>
              </p14:xfrm>
            </p:contentPart>
          </mc:Choice>
          <mc:Fallback xmlns="">
            <p:pic>
              <p:nvPicPr>
                <p:cNvPr id="10" name="Ink 9">
                  <a:extLst>
                    <a:ext uri="{FF2B5EF4-FFF2-40B4-BE49-F238E27FC236}">
                      <a16:creationId xmlns:a16="http://schemas.microsoft.com/office/drawing/2014/main" id="{D03AEA8F-763F-1850-5632-7F686D0D8EB7}"/>
                    </a:ext>
                  </a:extLst>
                </p:cNvPr>
                <p:cNvPicPr/>
                <p:nvPr/>
              </p:nvPicPr>
              <p:blipFill>
                <a:blip r:embed="rId49"/>
                <a:stretch>
                  <a:fillRect/>
                </a:stretch>
              </p:blipFill>
              <p:spPr>
                <a:xfrm>
                  <a:off x="4878750" y="1754520"/>
                  <a:ext cx="24588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1" name="Ink 10">
                  <a:extLst>
                    <a:ext uri="{FF2B5EF4-FFF2-40B4-BE49-F238E27FC236}">
                      <a16:creationId xmlns:a16="http://schemas.microsoft.com/office/drawing/2014/main" id="{7BBF90A9-C30C-E3EF-4A53-13D499F8D79F}"/>
                    </a:ext>
                  </a:extLst>
                </p14:cNvPr>
                <p14:cNvContentPartPr/>
                <p14:nvPr/>
              </p14:nvContentPartPr>
              <p14:xfrm>
                <a:off x="5156310" y="1687200"/>
                <a:ext cx="195120" cy="174600"/>
              </p14:xfrm>
            </p:contentPart>
          </mc:Choice>
          <mc:Fallback xmlns="">
            <p:pic>
              <p:nvPicPr>
                <p:cNvPr id="11" name="Ink 10">
                  <a:extLst>
                    <a:ext uri="{FF2B5EF4-FFF2-40B4-BE49-F238E27FC236}">
                      <a16:creationId xmlns:a16="http://schemas.microsoft.com/office/drawing/2014/main" id="{7BBF90A9-C30C-E3EF-4A53-13D499F8D79F}"/>
                    </a:ext>
                  </a:extLst>
                </p:cNvPr>
                <p:cNvPicPr/>
                <p:nvPr/>
              </p:nvPicPr>
              <p:blipFill>
                <a:blip r:embed="rId51"/>
                <a:stretch>
                  <a:fillRect/>
                </a:stretch>
              </p:blipFill>
              <p:spPr>
                <a:xfrm>
                  <a:off x="5150190" y="1681080"/>
                  <a:ext cx="20736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2" name="Ink 11">
                  <a:extLst>
                    <a:ext uri="{FF2B5EF4-FFF2-40B4-BE49-F238E27FC236}">
                      <a16:creationId xmlns:a16="http://schemas.microsoft.com/office/drawing/2014/main" id="{417AAF6D-48C6-A0F3-F452-2C95FD804870}"/>
                    </a:ext>
                  </a:extLst>
                </p14:cNvPr>
                <p14:cNvContentPartPr/>
                <p14:nvPr/>
              </p14:nvContentPartPr>
              <p14:xfrm>
                <a:off x="4300590" y="1980240"/>
                <a:ext cx="180000" cy="380880"/>
              </p14:xfrm>
            </p:contentPart>
          </mc:Choice>
          <mc:Fallback xmlns="">
            <p:pic>
              <p:nvPicPr>
                <p:cNvPr id="12" name="Ink 11">
                  <a:extLst>
                    <a:ext uri="{FF2B5EF4-FFF2-40B4-BE49-F238E27FC236}">
                      <a16:creationId xmlns:a16="http://schemas.microsoft.com/office/drawing/2014/main" id="{417AAF6D-48C6-A0F3-F452-2C95FD804870}"/>
                    </a:ext>
                  </a:extLst>
                </p:cNvPr>
                <p:cNvPicPr/>
                <p:nvPr/>
              </p:nvPicPr>
              <p:blipFill>
                <a:blip r:embed="rId53"/>
                <a:stretch>
                  <a:fillRect/>
                </a:stretch>
              </p:blipFill>
              <p:spPr>
                <a:xfrm>
                  <a:off x="4294470" y="1974120"/>
                  <a:ext cx="192240" cy="3931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3" name="Ink 12">
                  <a:extLst>
                    <a:ext uri="{FF2B5EF4-FFF2-40B4-BE49-F238E27FC236}">
                      <a16:creationId xmlns:a16="http://schemas.microsoft.com/office/drawing/2014/main" id="{7DD1C1CC-9F64-0F96-3B07-F27270021E78}"/>
                    </a:ext>
                  </a:extLst>
                </p14:cNvPr>
                <p14:cNvContentPartPr/>
                <p14:nvPr/>
              </p14:nvContentPartPr>
              <p14:xfrm>
                <a:off x="4559070" y="2198760"/>
                <a:ext cx="142920" cy="160200"/>
              </p14:xfrm>
            </p:contentPart>
          </mc:Choice>
          <mc:Fallback xmlns="">
            <p:pic>
              <p:nvPicPr>
                <p:cNvPr id="13" name="Ink 12">
                  <a:extLst>
                    <a:ext uri="{FF2B5EF4-FFF2-40B4-BE49-F238E27FC236}">
                      <a16:creationId xmlns:a16="http://schemas.microsoft.com/office/drawing/2014/main" id="{7DD1C1CC-9F64-0F96-3B07-F27270021E78}"/>
                    </a:ext>
                  </a:extLst>
                </p:cNvPr>
                <p:cNvPicPr/>
                <p:nvPr/>
              </p:nvPicPr>
              <p:blipFill>
                <a:blip r:embed="rId55"/>
                <a:stretch>
                  <a:fillRect/>
                </a:stretch>
              </p:blipFill>
              <p:spPr>
                <a:xfrm>
                  <a:off x="4552950" y="2192640"/>
                  <a:ext cx="15516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4" name="Ink 13">
                  <a:extLst>
                    <a:ext uri="{FF2B5EF4-FFF2-40B4-BE49-F238E27FC236}">
                      <a16:creationId xmlns:a16="http://schemas.microsoft.com/office/drawing/2014/main" id="{3E0EE4AB-B789-C381-BBF8-5620C99591E0}"/>
                    </a:ext>
                  </a:extLst>
                </p14:cNvPr>
                <p14:cNvContentPartPr/>
                <p14:nvPr/>
              </p14:nvContentPartPr>
              <p14:xfrm>
                <a:off x="4770390" y="2243400"/>
                <a:ext cx="111960" cy="256320"/>
              </p14:xfrm>
            </p:contentPart>
          </mc:Choice>
          <mc:Fallback xmlns="">
            <p:pic>
              <p:nvPicPr>
                <p:cNvPr id="14" name="Ink 13">
                  <a:extLst>
                    <a:ext uri="{FF2B5EF4-FFF2-40B4-BE49-F238E27FC236}">
                      <a16:creationId xmlns:a16="http://schemas.microsoft.com/office/drawing/2014/main" id="{3E0EE4AB-B789-C381-BBF8-5620C99591E0}"/>
                    </a:ext>
                  </a:extLst>
                </p:cNvPr>
                <p:cNvPicPr/>
                <p:nvPr/>
              </p:nvPicPr>
              <p:blipFill>
                <a:blip r:embed="rId57"/>
                <a:stretch>
                  <a:fillRect/>
                </a:stretch>
              </p:blipFill>
              <p:spPr>
                <a:xfrm>
                  <a:off x="4764270" y="2237280"/>
                  <a:ext cx="124200" cy="2685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5" name="Ink 14">
                  <a:extLst>
                    <a:ext uri="{FF2B5EF4-FFF2-40B4-BE49-F238E27FC236}">
                      <a16:creationId xmlns:a16="http://schemas.microsoft.com/office/drawing/2014/main" id="{0C9478BE-8A0D-1FEA-233B-CB1877931531}"/>
                    </a:ext>
                  </a:extLst>
                </p14:cNvPr>
                <p14:cNvContentPartPr/>
                <p14:nvPr/>
              </p14:nvContentPartPr>
              <p14:xfrm>
                <a:off x="4957950" y="2231160"/>
                <a:ext cx="19440" cy="94680"/>
              </p14:xfrm>
            </p:contentPart>
          </mc:Choice>
          <mc:Fallback xmlns="">
            <p:pic>
              <p:nvPicPr>
                <p:cNvPr id="15" name="Ink 14">
                  <a:extLst>
                    <a:ext uri="{FF2B5EF4-FFF2-40B4-BE49-F238E27FC236}">
                      <a16:creationId xmlns:a16="http://schemas.microsoft.com/office/drawing/2014/main" id="{0C9478BE-8A0D-1FEA-233B-CB1877931531}"/>
                    </a:ext>
                  </a:extLst>
                </p:cNvPr>
                <p:cNvPicPr/>
                <p:nvPr/>
              </p:nvPicPr>
              <p:blipFill>
                <a:blip r:embed="rId59"/>
                <a:stretch>
                  <a:fillRect/>
                </a:stretch>
              </p:blipFill>
              <p:spPr>
                <a:xfrm>
                  <a:off x="4951830" y="2225040"/>
                  <a:ext cx="31680" cy="1069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6" name="Ink 15">
                  <a:extLst>
                    <a:ext uri="{FF2B5EF4-FFF2-40B4-BE49-F238E27FC236}">
                      <a16:creationId xmlns:a16="http://schemas.microsoft.com/office/drawing/2014/main" id="{193E7FC8-FEED-8ED6-5CE1-00397F942E00}"/>
                    </a:ext>
                  </a:extLst>
                </p14:cNvPr>
                <p14:cNvContentPartPr/>
                <p14:nvPr/>
              </p14:nvContentPartPr>
              <p14:xfrm>
                <a:off x="4942470" y="2090760"/>
                <a:ext cx="34560" cy="7920"/>
              </p14:xfrm>
            </p:contentPart>
          </mc:Choice>
          <mc:Fallback xmlns="">
            <p:pic>
              <p:nvPicPr>
                <p:cNvPr id="16" name="Ink 15">
                  <a:extLst>
                    <a:ext uri="{FF2B5EF4-FFF2-40B4-BE49-F238E27FC236}">
                      <a16:creationId xmlns:a16="http://schemas.microsoft.com/office/drawing/2014/main" id="{193E7FC8-FEED-8ED6-5CE1-00397F942E00}"/>
                    </a:ext>
                  </a:extLst>
                </p:cNvPr>
                <p:cNvPicPr/>
                <p:nvPr/>
              </p:nvPicPr>
              <p:blipFill>
                <a:blip r:embed="rId61"/>
                <a:stretch>
                  <a:fillRect/>
                </a:stretch>
              </p:blipFill>
              <p:spPr>
                <a:xfrm>
                  <a:off x="4936350" y="2084640"/>
                  <a:ext cx="4680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7" name="Ink 16">
                  <a:extLst>
                    <a:ext uri="{FF2B5EF4-FFF2-40B4-BE49-F238E27FC236}">
                      <a16:creationId xmlns:a16="http://schemas.microsoft.com/office/drawing/2014/main" id="{1E9D90E1-1CEB-1B6A-E350-ED9A0D4C43E0}"/>
                    </a:ext>
                  </a:extLst>
                </p14:cNvPr>
                <p14:cNvContentPartPr/>
                <p14:nvPr/>
              </p14:nvContentPartPr>
              <p14:xfrm>
                <a:off x="5067750" y="2226480"/>
                <a:ext cx="115560" cy="117000"/>
              </p14:xfrm>
            </p:contentPart>
          </mc:Choice>
          <mc:Fallback xmlns="">
            <p:pic>
              <p:nvPicPr>
                <p:cNvPr id="17" name="Ink 16">
                  <a:extLst>
                    <a:ext uri="{FF2B5EF4-FFF2-40B4-BE49-F238E27FC236}">
                      <a16:creationId xmlns:a16="http://schemas.microsoft.com/office/drawing/2014/main" id="{1E9D90E1-1CEB-1B6A-E350-ED9A0D4C43E0}"/>
                    </a:ext>
                  </a:extLst>
                </p:cNvPr>
                <p:cNvPicPr/>
                <p:nvPr/>
              </p:nvPicPr>
              <p:blipFill>
                <a:blip r:embed="rId63"/>
                <a:stretch>
                  <a:fillRect/>
                </a:stretch>
              </p:blipFill>
              <p:spPr>
                <a:xfrm>
                  <a:off x="5061630" y="2220360"/>
                  <a:ext cx="127800" cy="1292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8" name="Ink 17">
                  <a:extLst>
                    <a:ext uri="{FF2B5EF4-FFF2-40B4-BE49-F238E27FC236}">
                      <a16:creationId xmlns:a16="http://schemas.microsoft.com/office/drawing/2014/main" id="{E952003D-3592-DFD3-F452-6CF2B645639B}"/>
                    </a:ext>
                  </a:extLst>
                </p14:cNvPr>
                <p14:cNvContentPartPr/>
                <p14:nvPr/>
              </p14:nvContentPartPr>
              <p14:xfrm>
                <a:off x="5267190" y="2160240"/>
                <a:ext cx="256680" cy="164160"/>
              </p14:xfrm>
            </p:contentPart>
          </mc:Choice>
          <mc:Fallback xmlns="">
            <p:pic>
              <p:nvPicPr>
                <p:cNvPr id="18" name="Ink 17">
                  <a:extLst>
                    <a:ext uri="{FF2B5EF4-FFF2-40B4-BE49-F238E27FC236}">
                      <a16:creationId xmlns:a16="http://schemas.microsoft.com/office/drawing/2014/main" id="{E952003D-3592-DFD3-F452-6CF2B645639B}"/>
                    </a:ext>
                  </a:extLst>
                </p:cNvPr>
                <p:cNvPicPr/>
                <p:nvPr/>
              </p:nvPicPr>
              <p:blipFill>
                <a:blip r:embed="rId65"/>
                <a:stretch>
                  <a:fillRect/>
                </a:stretch>
              </p:blipFill>
              <p:spPr>
                <a:xfrm>
                  <a:off x="5261070" y="2154120"/>
                  <a:ext cx="26892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8" name="Ink 37">
                  <a:extLst>
                    <a:ext uri="{FF2B5EF4-FFF2-40B4-BE49-F238E27FC236}">
                      <a16:creationId xmlns:a16="http://schemas.microsoft.com/office/drawing/2014/main" id="{99183984-EC4B-CBAA-E5A4-653E219EB1FE}"/>
                    </a:ext>
                  </a:extLst>
                </p14:cNvPr>
                <p14:cNvContentPartPr/>
                <p14:nvPr/>
              </p14:nvContentPartPr>
              <p14:xfrm>
                <a:off x="2012790" y="986280"/>
                <a:ext cx="1818360" cy="251640"/>
              </p14:xfrm>
            </p:contentPart>
          </mc:Choice>
          <mc:Fallback xmlns="">
            <p:pic>
              <p:nvPicPr>
                <p:cNvPr id="38" name="Ink 37">
                  <a:extLst>
                    <a:ext uri="{FF2B5EF4-FFF2-40B4-BE49-F238E27FC236}">
                      <a16:creationId xmlns:a16="http://schemas.microsoft.com/office/drawing/2014/main" id="{99183984-EC4B-CBAA-E5A4-653E219EB1FE}"/>
                    </a:ext>
                  </a:extLst>
                </p:cNvPr>
                <p:cNvPicPr/>
                <p:nvPr/>
              </p:nvPicPr>
              <p:blipFill>
                <a:blip r:embed="rId67"/>
                <a:stretch>
                  <a:fillRect/>
                </a:stretch>
              </p:blipFill>
              <p:spPr>
                <a:xfrm>
                  <a:off x="2006670" y="980160"/>
                  <a:ext cx="1830600" cy="26388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9" name="Ink 38">
                  <a:extLst>
                    <a:ext uri="{FF2B5EF4-FFF2-40B4-BE49-F238E27FC236}">
                      <a16:creationId xmlns:a16="http://schemas.microsoft.com/office/drawing/2014/main" id="{3B1BA846-A761-EE26-C6D9-EAA563562318}"/>
                    </a:ext>
                  </a:extLst>
                </p14:cNvPr>
                <p14:cNvContentPartPr/>
                <p14:nvPr/>
              </p14:nvContentPartPr>
              <p14:xfrm>
                <a:off x="3988830" y="1076640"/>
                <a:ext cx="187200" cy="409320"/>
              </p14:xfrm>
            </p:contentPart>
          </mc:Choice>
          <mc:Fallback xmlns="">
            <p:pic>
              <p:nvPicPr>
                <p:cNvPr id="39" name="Ink 38">
                  <a:extLst>
                    <a:ext uri="{FF2B5EF4-FFF2-40B4-BE49-F238E27FC236}">
                      <a16:creationId xmlns:a16="http://schemas.microsoft.com/office/drawing/2014/main" id="{3B1BA846-A761-EE26-C6D9-EAA563562318}"/>
                    </a:ext>
                  </a:extLst>
                </p:cNvPr>
                <p:cNvPicPr/>
                <p:nvPr/>
              </p:nvPicPr>
              <p:blipFill>
                <a:blip r:embed="rId69"/>
                <a:stretch>
                  <a:fillRect/>
                </a:stretch>
              </p:blipFill>
              <p:spPr>
                <a:xfrm>
                  <a:off x="3982710" y="1070520"/>
                  <a:ext cx="199440" cy="42156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0" name="Ink 39">
                  <a:extLst>
                    <a:ext uri="{FF2B5EF4-FFF2-40B4-BE49-F238E27FC236}">
                      <a16:creationId xmlns:a16="http://schemas.microsoft.com/office/drawing/2014/main" id="{73979876-2E30-6FC7-B3E8-92F3AE60CBE1}"/>
                    </a:ext>
                  </a:extLst>
                </p14:cNvPr>
                <p14:cNvContentPartPr/>
                <p14:nvPr/>
              </p14:nvContentPartPr>
              <p14:xfrm>
                <a:off x="4002870" y="1285440"/>
                <a:ext cx="210600" cy="29520"/>
              </p14:xfrm>
            </p:contentPart>
          </mc:Choice>
          <mc:Fallback xmlns="">
            <p:pic>
              <p:nvPicPr>
                <p:cNvPr id="40" name="Ink 39">
                  <a:extLst>
                    <a:ext uri="{FF2B5EF4-FFF2-40B4-BE49-F238E27FC236}">
                      <a16:creationId xmlns:a16="http://schemas.microsoft.com/office/drawing/2014/main" id="{73979876-2E30-6FC7-B3E8-92F3AE60CBE1}"/>
                    </a:ext>
                  </a:extLst>
                </p:cNvPr>
                <p:cNvPicPr/>
                <p:nvPr/>
              </p:nvPicPr>
              <p:blipFill>
                <a:blip r:embed="rId71"/>
                <a:stretch>
                  <a:fillRect/>
                </a:stretch>
              </p:blipFill>
              <p:spPr>
                <a:xfrm>
                  <a:off x="3996750" y="1279320"/>
                  <a:ext cx="222840" cy="417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1" name="Ink 40">
                  <a:extLst>
                    <a:ext uri="{FF2B5EF4-FFF2-40B4-BE49-F238E27FC236}">
                      <a16:creationId xmlns:a16="http://schemas.microsoft.com/office/drawing/2014/main" id="{CB89CB54-3083-16F2-8B92-AB1E63DC2CCF}"/>
                    </a:ext>
                  </a:extLst>
                </p14:cNvPr>
                <p14:cNvContentPartPr/>
                <p14:nvPr/>
              </p14:nvContentPartPr>
              <p14:xfrm>
                <a:off x="4315350" y="1275000"/>
                <a:ext cx="84240" cy="159120"/>
              </p14:xfrm>
            </p:contentPart>
          </mc:Choice>
          <mc:Fallback xmlns="">
            <p:pic>
              <p:nvPicPr>
                <p:cNvPr id="41" name="Ink 40">
                  <a:extLst>
                    <a:ext uri="{FF2B5EF4-FFF2-40B4-BE49-F238E27FC236}">
                      <a16:creationId xmlns:a16="http://schemas.microsoft.com/office/drawing/2014/main" id="{CB89CB54-3083-16F2-8B92-AB1E63DC2CCF}"/>
                    </a:ext>
                  </a:extLst>
                </p:cNvPr>
                <p:cNvPicPr/>
                <p:nvPr/>
              </p:nvPicPr>
              <p:blipFill>
                <a:blip r:embed="rId73"/>
                <a:stretch>
                  <a:fillRect/>
                </a:stretch>
              </p:blipFill>
              <p:spPr>
                <a:xfrm>
                  <a:off x="4309230" y="1268880"/>
                  <a:ext cx="9648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2" name="Ink 41">
                  <a:extLst>
                    <a:ext uri="{FF2B5EF4-FFF2-40B4-BE49-F238E27FC236}">
                      <a16:creationId xmlns:a16="http://schemas.microsoft.com/office/drawing/2014/main" id="{A9284AEC-CEEE-A95F-51C0-28BFBBE76F01}"/>
                    </a:ext>
                  </a:extLst>
                </p14:cNvPr>
                <p14:cNvContentPartPr/>
                <p14:nvPr/>
              </p14:nvContentPartPr>
              <p14:xfrm>
                <a:off x="4503270" y="1293360"/>
                <a:ext cx="65160" cy="239040"/>
              </p14:xfrm>
            </p:contentPart>
          </mc:Choice>
          <mc:Fallback xmlns="">
            <p:pic>
              <p:nvPicPr>
                <p:cNvPr id="42" name="Ink 41">
                  <a:extLst>
                    <a:ext uri="{FF2B5EF4-FFF2-40B4-BE49-F238E27FC236}">
                      <a16:creationId xmlns:a16="http://schemas.microsoft.com/office/drawing/2014/main" id="{A9284AEC-CEEE-A95F-51C0-28BFBBE76F01}"/>
                    </a:ext>
                  </a:extLst>
                </p:cNvPr>
                <p:cNvPicPr/>
                <p:nvPr/>
              </p:nvPicPr>
              <p:blipFill>
                <a:blip r:embed="rId75"/>
                <a:stretch>
                  <a:fillRect/>
                </a:stretch>
              </p:blipFill>
              <p:spPr>
                <a:xfrm>
                  <a:off x="4497150" y="1287240"/>
                  <a:ext cx="7740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3" name="Ink 42">
                  <a:extLst>
                    <a:ext uri="{FF2B5EF4-FFF2-40B4-BE49-F238E27FC236}">
                      <a16:creationId xmlns:a16="http://schemas.microsoft.com/office/drawing/2014/main" id="{B59D2591-6A0C-8B45-0D1D-CFE8E161F65D}"/>
                    </a:ext>
                  </a:extLst>
                </p14:cNvPr>
                <p14:cNvContentPartPr/>
                <p14:nvPr/>
              </p14:nvContentPartPr>
              <p14:xfrm>
                <a:off x="4457190" y="1338360"/>
                <a:ext cx="84240" cy="59400"/>
              </p14:xfrm>
            </p:contentPart>
          </mc:Choice>
          <mc:Fallback xmlns="">
            <p:pic>
              <p:nvPicPr>
                <p:cNvPr id="43" name="Ink 42">
                  <a:extLst>
                    <a:ext uri="{FF2B5EF4-FFF2-40B4-BE49-F238E27FC236}">
                      <a16:creationId xmlns:a16="http://schemas.microsoft.com/office/drawing/2014/main" id="{B59D2591-6A0C-8B45-0D1D-CFE8E161F65D}"/>
                    </a:ext>
                  </a:extLst>
                </p:cNvPr>
                <p:cNvPicPr/>
                <p:nvPr/>
              </p:nvPicPr>
              <p:blipFill>
                <a:blip r:embed="rId77"/>
                <a:stretch>
                  <a:fillRect/>
                </a:stretch>
              </p:blipFill>
              <p:spPr>
                <a:xfrm>
                  <a:off x="4451070" y="1332240"/>
                  <a:ext cx="96480" cy="7164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4" name="Ink 43">
                  <a:extLst>
                    <a:ext uri="{FF2B5EF4-FFF2-40B4-BE49-F238E27FC236}">
                      <a16:creationId xmlns:a16="http://schemas.microsoft.com/office/drawing/2014/main" id="{6275CFC4-B4A6-AA5B-46DD-D5A3FC526AFA}"/>
                    </a:ext>
                  </a:extLst>
                </p14:cNvPr>
                <p14:cNvContentPartPr/>
                <p14:nvPr/>
              </p14:nvContentPartPr>
              <p14:xfrm>
                <a:off x="4621710" y="1316040"/>
                <a:ext cx="192600" cy="154080"/>
              </p14:xfrm>
            </p:contentPart>
          </mc:Choice>
          <mc:Fallback xmlns="">
            <p:pic>
              <p:nvPicPr>
                <p:cNvPr id="44" name="Ink 43">
                  <a:extLst>
                    <a:ext uri="{FF2B5EF4-FFF2-40B4-BE49-F238E27FC236}">
                      <a16:creationId xmlns:a16="http://schemas.microsoft.com/office/drawing/2014/main" id="{6275CFC4-B4A6-AA5B-46DD-D5A3FC526AFA}"/>
                    </a:ext>
                  </a:extLst>
                </p:cNvPr>
                <p:cNvPicPr/>
                <p:nvPr/>
              </p:nvPicPr>
              <p:blipFill>
                <a:blip r:embed="rId79"/>
                <a:stretch>
                  <a:fillRect/>
                </a:stretch>
              </p:blipFill>
              <p:spPr>
                <a:xfrm>
                  <a:off x="4615590" y="1309920"/>
                  <a:ext cx="204840" cy="166320"/>
                </a:xfrm>
                <a:prstGeom prst="rect">
                  <a:avLst/>
                </a:prstGeom>
              </p:spPr>
            </p:pic>
          </mc:Fallback>
        </mc:AlternateContent>
      </p:grpSp>
      <p:grpSp>
        <p:nvGrpSpPr>
          <p:cNvPr id="55" name="Group 54">
            <a:extLst>
              <a:ext uri="{FF2B5EF4-FFF2-40B4-BE49-F238E27FC236}">
                <a16:creationId xmlns:a16="http://schemas.microsoft.com/office/drawing/2014/main" id="{75A3DA54-E794-1FF7-4831-0FC87BCF2546}"/>
              </a:ext>
            </a:extLst>
          </p:cNvPr>
          <p:cNvGrpSpPr/>
          <p:nvPr/>
        </p:nvGrpSpPr>
        <p:grpSpPr>
          <a:xfrm>
            <a:off x="4850670" y="1001400"/>
            <a:ext cx="993240" cy="531720"/>
            <a:chOff x="4850670" y="1001400"/>
            <a:chExt cx="993240" cy="531720"/>
          </a:xfrm>
        </p:grpSpPr>
        <mc:AlternateContent xmlns:mc="http://schemas.openxmlformats.org/markup-compatibility/2006" xmlns:p14="http://schemas.microsoft.com/office/powerpoint/2010/main">
          <mc:Choice Requires="p14">
            <p:contentPart p14:bwMode="auto" r:id="rId80">
              <p14:nvContentPartPr>
                <p14:cNvPr id="46" name="Ink 45">
                  <a:extLst>
                    <a:ext uri="{FF2B5EF4-FFF2-40B4-BE49-F238E27FC236}">
                      <a16:creationId xmlns:a16="http://schemas.microsoft.com/office/drawing/2014/main" id="{CDBB7DD5-D3B6-7861-D1D6-2A675286F31F}"/>
                    </a:ext>
                  </a:extLst>
                </p14:cNvPr>
                <p14:cNvContentPartPr/>
                <p14:nvPr/>
              </p14:nvContentPartPr>
              <p14:xfrm>
                <a:off x="4850670" y="1262760"/>
                <a:ext cx="127800" cy="270360"/>
              </p14:xfrm>
            </p:contentPart>
          </mc:Choice>
          <mc:Fallback xmlns="">
            <p:pic>
              <p:nvPicPr>
                <p:cNvPr id="46" name="Ink 45">
                  <a:extLst>
                    <a:ext uri="{FF2B5EF4-FFF2-40B4-BE49-F238E27FC236}">
                      <a16:creationId xmlns:a16="http://schemas.microsoft.com/office/drawing/2014/main" id="{CDBB7DD5-D3B6-7861-D1D6-2A675286F31F}"/>
                    </a:ext>
                  </a:extLst>
                </p:cNvPr>
                <p:cNvPicPr/>
                <p:nvPr/>
              </p:nvPicPr>
              <p:blipFill>
                <a:blip r:embed="rId81"/>
                <a:stretch>
                  <a:fillRect/>
                </a:stretch>
              </p:blipFill>
              <p:spPr>
                <a:xfrm>
                  <a:off x="4844550" y="1256640"/>
                  <a:ext cx="14004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47" name="Ink 46">
                  <a:extLst>
                    <a:ext uri="{FF2B5EF4-FFF2-40B4-BE49-F238E27FC236}">
                      <a16:creationId xmlns:a16="http://schemas.microsoft.com/office/drawing/2014/main" id="{C8039E6A-3CA6-1E84-17FC-AC7888D9D7D4}"/>
                    </a:ext>
                  </a:extLst>
                </p14:cNvPr>
                <p14:cNvContentPartPr/>
                <p14:nvPr/>
              </p14:nvContentPartPr>
              <p14:xfrm>
                <a:off x="5129670" y="1001400"/>
                <a:ext cx="34920" cy="390600"/>
              </p14:xfrm>
            </p:contentPart>
          </mc:Choice>
          <mc:Fallback xmlns="">
            <p:pic>
              <p:nvPicPr>
                <p:cNvPr id="47" name="Ink 46">
                  <a:extLst>
                    <a:ext uri="{FF2B5EF4-FFF2-40B4-BE49-F238E27FC236}">
                      <a16:creationId xmlns:a16="http://schemas.microsoft.com/office/drawing/2014/main" id="{C8039E6A-3CA6-1E84-17FC-AC7888D9D7D4}"/>
                    </a:ext>
                  </a:extLst>
                </p:cNvPr>
                <p:cNvPicPr/>
                <p:nvPr/>
              </p:nvPicPr>
              <p:blipFill>
                <a:blip r:embed="rId83"/>
                <a:stretch>
                  <a:fillRect/>
                </a:stretch>
              </p:blipFill>
              <p:spPr>
                <a:xfrm>
                  <a:off x="5123550" y="995280"/>
                  <a:ext cx="47160" cy="4028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8" name="Ink 47">
                  <a:extLst>
                    <a:ext uri="{FF2B5EF4-FFF2-40B4-BE49-F238E27FC236}">
                      <a16:creationId xmlns:a16="http://schemas.microsoft.com/office/drawing/2014/main" id="{B7B482A4-8FD1-4A29-BD5B-9313688CAA45}"/>
                    </a:ext>
                  </a:extLst>
                </p14:cNvPr>
                <p14:cNvContentPartPr/>
                <p14:nvPr/>
              </p14:nvContentPartPr>
              <p14:xfrm>
                <a:off x="5052990" y="1241520"/>
                <a:ext cx="180000" cy="12240"/>
              </p14:xfrm>
            </p:contentPart>
          </mc:Choice>
          <mc:Fallback xmlns="">
            <p:pic>
              <p:nvPicPr>
                <p:cNvPr id="48" name="Ink 47">
                  <a:extLst>
                    <a:ext uri="{FF2B5EF4-FFF2-40B4-BE49-F238E27FC236}">
                      <a16:creationId xmlns:a16="http://schemas.microsoft.com/office/drawing/2014/main" id="{B7B482A4-8FD1-4A29-BD5B-9313688CAA45}"/>
                    </a:ext>
                  </a:extLst>
                </p:cNvPr>
                <p:cNvPicPr/>
                <p:nvPr/>
              </p:nvPicPr>
              <p:blipFill>
                <a:blip r:embed="rId85"/>
                <a:stretch>
                  <a:fillRect/>
                </a:stretch>
              </p:blipFill>
              <p:spPr>
                <a:xfrm>
                  <a:off x="5046870" y="1235400"/>
                  <a:ext cx="19224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49" name="Ink 48">
                  <a:extLst>
                    <a:ext uri="{FF2B5EF4-FFF2-40B4-BE49-F238E27FC236}">
                      <a16:creationId xmlns:a16="http://schemas.microsoft.com/office/drawing/2014/main" id="{ABDDD4CC-112B-7F17-4383-0CAEB9500514}"/>
                    </a:ext>
                  </a:extLst>
                </p14:cNvPr>
                <p14:cNvContentPartPr/>
                <p14:nvPr/>
              </p14:nvContentPartPr>
              <p14:xfrm>
                <a:off x="5270070" y="1281120"/>
                <a:ext cx="115920" cy="137160"/>
              </p14:xfrm>
            </p:contentPart>
          </mc:Choice>
          <mc:Fallback xmlns="">
            <p:pic>
              <p:nvPicPr>
                <p:cNvPr id="49" name="Ink 48">
                  <a:extLst>
                    <a:ext uri="{FF2B5EF4-FFF2-40B4-BE49-F238E27FC236}">
                      <a16:creationId xmlns:a16="http://schemas.microsoft.com/office/drawing/2014/main" id="{ABDDD4CC-112B-7F17-4383-0CAEB9500514}"/>
                    </a:ext>
                  </a:extLst>
                </p:cNvPr>
                <p:cNvPicPr/>
                <p:nvPr/>
              </p:nvPicPr>
              <p:blipFill>
                <a:blip r:embed="rId87"/>
                <a:stretch>
                  <a:fillRect/>
                </a:stretch>
              </p:blipFill>
              <p:spPr>
                <a:xfrm>
                  <a:off x="5263950" y="1275000"/>
                  <a:ext cx="128160" cy="1494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0" name="Ink 49">
                  <a:extLst>
                    <a:ext uri="{FF2B5EF4-FFF2-40B4-BE49-F238E27FC236}">
                      <a16:creationId xmlns:a16="http://schemas.microsoft.com/office/drawing/2014/main" id="{CB7C7FBB-E0A6-769E-4619-36A1525AB043}"/>
                    </a:ext>
                  </a:extLst>
                </p14:cNvPr>
                <p14:cNvContentPartPr/>
                <p14:nvPr/>
              </p14:nvContentPartPr>
              <p14:xfrm>
                <a:off x="5415870" y="1042800"/>
                <a:ext cx="42480" cy="373680"/>
              </p14:xfrm>
            </p:contentPart>
          </mc:Choice>
          <mc:Fallback xmlns="">
            <p:pic>
              <p:nvPicPr>
                <p:cNvPr id="50" name="Ink 49">
                  <a:extLst>
                    <a:ext uri="{FF2B5EF4-FFF2-40B4-BE49-F238E27FC236}">
                      <a16:creationId xmlns:a16="http://schemas.microsoft.com/office/drawing/2014/main" id="{CB7C7FBB-E0A6-769E-4619-36A1525AB043}"/>
                    </a:ext>
                  </a:extLst>
                </p:cNvPr>
                <p:cNvPicPr/>
                <p:nvPr/>
              </p:nvPicPr>
              <p:blipFill>
                <a:blip r:embed="rId89"/>
                <a:stretch>
                  <a:fillRect/>
                </a:stretch>
              </p:blipFill>
              <p:spPr>
                <a:xfrm>
                  <a:off x="5409750" y="1036680"/>
                  <a:ext cx="54720" cy="38592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1" name="Ink 50">
                  <a:extLst>
                    <a:ext uri="{FF2B5EF4-FFF2-40B4-BE49-F238E27FC236}">
                      <a16:creationId xmlns:a16="http://schemas.microsoft.com/office/drawing/2014/main" id="{716B8DC7-A68A-C795-EAFB-34ABD6020893}"/>
                    </a:ext>
                  </a:extLst>
                </p14:cNvPr>
                <p14:cNvContentPartPr/>
                <p14:nvPr/>
              </p14:nvContentPartPr>
              <p14:xfrm>
                <a:off x="5404350" y="1265640"/>
                <a:ext cx="156240" cy="7920"/>
              </p14:xfrm>
            </p:contentPart>
          </mc:Choice>
          <mc:Fallback xmlns="">
            <p:pic>
              <p:nvPicPr>
                <p:cNvPr id="51" name="Ink 50">
                  <a:extLst>
                    <a:ext uri="{FF2B5EF4-FFF2-40B4-BE49-F238E27FC236}">
                      <a16:creationId xmlns:a16="http://schemas.microsoft.com/office/drawing/2014/main" id="{716B8DC7-A68A-C795-EAFB-34ABD6020893}"/>
                    </a:ext>
                  </a:extLst>
                </p:cNvPr>
                <p:cNvPicPr/>
                <p:nvPr/>
              </p:nvPicPr>
              <p:blipFill>
                <a:blip r:embed="rId91"/>
                <a:stretch>
                  <a:fillRect/>
                </a:stretch>
              </p:blipFill>
              <p:spPr>
                <a:xfrm>
                  <a:off x="5398230" y="1259520"/>
                  <a:ext cx="16848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2" name="Ink 51">
                  <a:extLst>
                    <a:ext uri="{FF2B5EF4-FFF2-40B4-BE49-F238E27FC236}">
                      <a16:creationId xmlns:a16="http://schemas.microsoft.com/office/drawing/2014/main" id="{12B2CB36-799E-115A-E064-BAA930B1A513}"/>
                    </a:ext>
                  </a:extLst>
                </p14:cNvPr>
                <p14:cNvContentPartPr/>
                <p14:nvPr/>
              </p14:nvContentPartPr>
              <p14:xfrm>
                <a:off x="5603070" y="1275000"/>
                <a:ext cx="12600" cy="65160"/>
              </p14:xfrm>
            </p:contentPart>
          </mc:Choice>
          <mc:Fallback xmlns="">
            <p:pic>
              <p:nvPicPr>
                <p:cNvPr id="52" name="Ink 51">
                  <a:extLst>
                    <a:ext uri="{FF2B5EF4-FFF2-40B4-BE49-F238E27FC236}">
                      <a16:creationId xmlns:a16="http://schemas.microsoft.com/office/drawing/2014/main" id="{12B2CB36-799E-115A-E064-BAA930B1A513}"/>
                    </a:ext>
                  </a:extLst>
                </p:cNvPr>
                <p:cNvPicPr/>
                <p:nvPr/>
              </p:nvPicPr>
              <p:blipFill>
                <a:blip r:embed="rId93"/>
                <a:stretch>
                  <a:fillRect/>
                </a:stretch>
              </p:blipFill>
              <p:spPr>
                <a:xfrm>
                  <a:off x="5596950" y="1268880"/>
                  <a:ext cx="24840" cy="774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3" name="Ink 52">
                  <a:extLst>
                    <a:ext uri="{FF2B5EF4-FFF2-40B4-BE49-F238E27FC236}">
                      <a16:creationId xmlns:a16="http://schemas.microsoft.com/office/drawing/2014/main" id="{8C4A2880-0FA5-C295-CE3A-A8E7E153BA94}"/>
                    </a:ext>
                  </a:extLst>
                </p14:cNvPr>
                <p14:cNvContentPartPr/>
                <p14:nvPr/>
              </p14:nvContentPartPr>
              <p14:xfrm>
                <a:off x="5622150" y="1155840"/>
                <a:ext cx="19440" cy="11160"/>
              </p14:xfrm>
            </p:contentPart>
          </mc:Choice>
          <mc:Fallback xmlns="">
            <p:pic>
              <p:nvPicPr>
                <p:cNvPr id="53" name="Ink 52">
                  <a:extLst>
                    <a:ext uri="{FF2B5EF4-FFF2-40B4-BE49-F238E27FC236}">
                      <a16:creationId xmlns:a16="http://schemas.microsoft.com/office/drawing/2014/main" id="{8C4A2880-0FA5-C295-CE3A-A8E7E153BA94}"/>
                    </a:ext>
                  </a:extLst>
                </p:cNvPr>
                <p:cNvPicPr/>
                <p:nvPr/>
              </p:nvPicPr>
              <p:blipFill>
                <a:blip r:embed="rId95"/>
                <a:stretch>
                  <a:fillRect/>
                </a:stretch>
              </p:blipFill>
              <p:spPr>
                <a:xfrm>
                  <a:off x="5616030" y="1149720"/>
                  <a:ext cx="3168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4" name="Ink 53">
                  <a:extLst>
                    <a:ext uri="{FF2B5EF4-FFF2-40B4-BE49-F238E27FC236}">
                      <a16:creationId xmlns:a16="http://schemas.microsoft.com/office/drawing/2014/main" id="{C7ADD46F-CC36-F0A8-E7A8-7CD7ED25D8EF}"/>
                    </a:ext>
                  </a:extLst>
                </p14:cNvPr>
                <p14:cNvContentPartPr/>
                <p14:nvPr/>
              </p14:nvContentPartPr>
              <p14:xfrm>
                <a:off x="5695590" y="1270320"/>
                <a:ext cx="148320" cy="114840"/>
              </p14:xfrm>
            </p:contentPart>
          </mc:Choice>
          <mc:Fallback xmlns="">
            <p:pic>
              <p:nvPicPr>
                <p:cNvPr id="54" name="Ink 53">
                  <a:extLst>
                    <a:ext uri="{FF2B5EF4-FFF2-40B4-BE49-F238E27FC236}">
                      <a16:creationId xmlns:a16="http://schemas.microsoft.com/office/drawing/2014/main" id="{C7ADD46F-CC36-F0A8-E7A8-7CD7ED25D8EF}"/>
                    </a:ext>
                  </a:extLst>
                </p:cNvPr>
                <p:cNvPicPr/>
                <p:nvPr/>
              </p:nvPicPr>
              <p:blipFill>
                <a:blip r:embed="rId97"/>
                <a:stretch>
                  <a:fillRect/>
                </a:stretch>
              </p:blipFill>
              <p:spPr>
                <a:xfrm>
                  <a:off x="5689470" y="1264200"/>
                  <a:ext cx="160560" cy="127080"/>
                </a:xfrm>
                <a:prstGeom prst="rect">
                  <a:avLst/>
                </a:prstGeom>
              </p:spPr>
            </p:pic>
          </mc:Fallback>
        </mc:AlternateContent>
      </p:grpSp>
      <p:grpSp>
        <p:nvGrpSpPr>
          <p:cNvPr id="721928" name="Group 721927">
            <a:extLst>
              <a:ext uri="{FF2B5EF4-FFF2-40B4-BE49-F238E27FC236}">
                <a16:creationId xmlns:a16="http://schemas.microsoft.com/office/drawing/2014/main" id="{8FCE4A08-E176-AAF5-0AAC-5221BFADB2E0}"/>
              </a:ext>
            </a:extLst>
          </p:cNvPr>
          <p:cNvGrpSpPr/>
          <p:nvPr/>
        </p:nvGrpSpPr>
        <p:grpSpPr>
          <a:xfrm>
            <a:off x="7799070" y="422520"/>
            <a:ext cx="2078280" cy="524520"/>
            <a:chOff x="7799070" y="422520"/>
            <a:chExt cx="2078280" cy="524520"/>
          </a:xfrm>
        </p:grpSpPr>
        <mc:AlternateContent xmlns:mc="http://schemas.openxmlformats.org/markup-compatibility/2006" xmlns:p14="http://schemas.microsoft.com/office/powerpoint/2010/main">
          <mc:Choice Requires="p14">
            <p:contentPart p14:bwMode="auto" r:id="rId98">
              <p14:nvContentPartPr>
                <p14:cNvPr id="56" name="Ink 55">
                  <a:extLst>
                    <a:ext uri="{FF2B5EF4-FFF2-40B4-BE49-F238E27FC236}">
                      <a16:creationId xmlns:a16="http://schemas.microsoft.com/office/drawing/2014/main" id="{713FD090-9E75-D2A5-75E5-E0DE8AB478F4}"/>
                    </a:ext>
                  </a:extLst>
                </p14:cNvPr>
                <p14:cNvContentPartPr/>
                <p14:nvPr/>
              </p14:nvContentPartPr>
              <p14:xfrm>
                <a:off x="7799070" y="455280"/>
                <a:ext cx="206640" cy="461520"/>
              </p14:xfrm>
            </p:contentPart>
          </mc:Choice>
          <mc:Fallback xmlns="">
            <p:pic>
              <p:nvPicPr>
                <p:cNvPr id="56" name="Ink 55">
                  <a:extLst>
                    <a:ext uri="{FF2B5EF4-FFF2-40B4-BE49-F238E27FC236}">
                      <a16:creationId xmlns:a16="http://schemas.microsoft.com/office/drawing/2014/main" id="{713FD090-9E75-D2A5-75E5-E0DE8AB478F4}"/>
                    </a:ext>
                  </a:extLst>
                </p:cNvPr>
                <p:cNvPicPr/>
                <p:nvPr/>
              </p:nvPicPr>
              <p:blipFill>
                <a:blip r:embed="rId99"/>
                <a:stretch>
                  <a:fillRect/>
                </a:stretch>
              </p:blipFill>
              <p:spPr>
                <a:xfrm>
                  <a:off x="7792950" y="449160"/>
                  <a:ext cx="218880" cy="4737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57" name="Ink 56">
                  <a:extLst>
                    <a:ext uri="{FF2B5EF4-FFF2-40B4-BE49-F238E27FC236}">
                      <a16:creationId xmlns:a16="http://schemas.microsoft.com/office/drawing/2014/main" id="{2D38A359-D394-1C48-0587-1CE114586581}"/>
                    </a:ext>
                  </a:extLst>
                </p14:cNvPr>
                <p14:cNvContentPartPr/>
                <p14:nvPr/>
              </p14:nvContentPartPr>
              <p14:xfrm>
                <a:off x="7829670" y="744720"/>
                <a:ext cx="195120" cy="12600"/>
              </p14:xfrm>
            </p:contentPart>
          </mc:Choice>
          <mc:Fallback xmlns="">
            <p:pic>
              <p:nvPicPr>
                <p:cNvPr id="57" name="Ink 56">
                  <a:extLst>
                    <a:ext uri="{FF2B5EF4-FFF2-40B4-BE49-F238E27FC236}">
                      <a16:creationId xmlns:a16="http://schemas.microsoft.com/office/drawing/2014/main" id="{2D38A359-D394-1C48-0587-1CE114586581}"/>
                    </a:ext>
                  </a:extLst>
                </p:cNvPr>
                <p:cNvPicPr/>
                <p:nvPr/>
              </p:nvPicPr>
              <p:blipFill>
                <a:blip r:embed="rId101"/>
                <a:stretch>
                  <a:fillRect/>
                </a:stretch>
              </p:blipFill>
              <p:spPr>
                <a:xfrm>
                  <a:off x="7823550" y="738600"/>
                  <a:ext cx="20736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58" name="Ink 57">
                  <a:extLst>
                    <a:ext uri="{FF2B5EF4-FFF2-40B4-BE49-F238E27FC236}">
                      <a16:creationId xmlns:a16="http://schemas.microsoft.com/office/drawing/2014/main" id="{A9CC0BD1-1248-5F2C-DD95-22FE657BB643}"/>
                    </a:ext>
                  </a:extLst>
                </p14:cNvPr>
                <p14:cNvContentPartPr/>
                <p14:nvPr/>
              </p14:nvContentPartPr>
              <p14:xfrm>
                <a:off x="8109750" y="724920"/>
                <a:ext cx="114840" cy="148320"/>
              </p14:xfrm>
            </p:contentPart>
          </mc:Choice>
          <mc:Fallback xmlns="">
            <p:pic>
              <p:nvPicPr>
                <p:cNvPr id="58" name="Ink 57">
                  <a:extLst>
                    <a:ext uri="{FF2B5EF4-FFF2-40B4-BE49-F238E27FC236}">
                      <a16:creationId xmlns:a16="http://schemas.microsoft.com/office/drawing/2014/main" id="{A9CC0BD1-1248-5F2C-DD95-22FE657BB643}"/>
                    </a:ext>
                  </a:extLst>
                </p:cNvPr>
                <p:cNvPicPr/>
                <p:nvPr/>
              </p:nvPicPr>
              <p:blipFill>
                <a:blip r:embed="rId103"/>
                <a:stretch>
                  <a:fillRect/>
                </a:stretch>
              </p:blipFill>
              <p:spPr>
                <a:xfrm>
                  <a:off x="8103630" y="718800"/>
                  <a:ext cx="127080" cy="1605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59" name="Ink 58">
                  <a:extLst>
                    <a:ext uri="{FF2B5EF4-FFF2-40B4-BE49-F238E27FC236}">
                      <a16:creationId xmlns:a16="http://schemas.microsoft.com/office/drawing/2014/main" id="{9381EBEC-68E8-CAC0-BB36-2249B33FED35}"/>
                    </a:ext>
                  </a:extLst>
                </p14:cNvPr>
                <p14:cNvContentPartPr/>
                <p14:nvPr/>
              </p14:nvContentPartPr>
              <p14:xfrm>
                <a:off x="8280390" y="711240"/>
                <a:ext cx="95760" cy="235800"/>
              </p14:xfrm>
            </p:contentPart>
          </mc:Choice>
          <mc:Fallback xmlns="">
            <p:pic>
              <p:nvPicPr>
                <p:cNvPr id="59" name="Ink 58">
                  <a:extLst>
                    <a:ext uri="{FF2B5EF4-FFF2-40B4-BE49-F238E27FC236}">
                      <a16:creationId xmlns:a16="http://schemas.microsoft.com/office/drawing/2014/main" id="{9381EBEC-68E8-CAC0-BB36-2249B33FED35}"/>
                    </a:ext>
                  </a:extLst>
                </p:cNvPr>
                <p:cNvPicPr/>
                <p:nvPr/>
              </p:nvPicPr>
              <p:blipFill>
                <a:blip r:embed="rId105"/>
                <a:stretch>
                  <a:fillRect/>
                </a:stretch>
              </p:blipFill>
              <p:spPr>
                <a:xfrm>
                  <a:off x="8274270" y="705120"/>
                  <a:ext cx="10800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60" name="Ink 59">
                  <a:extLst>
                    <a:ext uri="{FF2B5EF4-FFF2-40B4-BE49-F238E27FC236}">
                      <a16:creationId xmlns:a16="http://schemas.microsoft.com/office/drawing/2014/main" id="{B8043C9E-BD5F-1310-95E6-0713BA69757F}"/>
                    </a:ext>
                  </a:extLst>
                </p14:cNvPr>
                <p14:cNvContentPartPr/>
                <p14:nvPr/>
              </p14:nvContentPartPr>
              <p14:xfrm>
                <a:off x="8284350" y="727800"/>
                <a:ext cx="50040" cy="79920"/>
              </p14:xfrm>
            </p:contentPart>
          </mc:Choice>
          <mc:Fallback xmlns="">
            <p:pic>
              <p:nvPicPr>
                <p:cNvPr id="60" name="Ink 59">
                  <a:extLst>
                    <a:ext uri="{FF2B5EF4-FFF2-40B4-BE49-F238E27FC236}">
                      <a16:creationId xmlns:a16="http://schemas.microsoft.com/office/drawing/2014/main" id="{B8043C9E-BD5F-1310-95E6-0713BA69757F}"/>
                    </a:ext>
                  </a:extLst>
                </p:cNvPr>
                <p:cNvPicPr/>
                <p:nvPr/>
              </p:nvPicPr>
              <p:blipFill>
                <a:blip r:embed="rId107"/>
                <a:stretch>
                  <a:fillRect/>
                </a:stretch>
              </p:blipFill>
              <p:spPr>
                <a:xfrm>
                  <a:off x="8278230" y="721680"/>
                  <a:ext cx="6228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61" name="Ink 60">
                  <a:extLst>
                    <a:ext uri="{FF2B5EF4-FFF2-40B4-BE49-F238E27FC236}">
                      <a16:creationId xmlns:a16="http://schemas.microsoft.com/office/drawing/2014/main" id="{C5E1FA5C-C58B-89FF-2E34-85002100B878}"/>
                    </a:ext>
                  </a:extLst>
                </p14:cNvPr>
                <p14:cNvContentPartPr/>
                <p14:nvPr/>
              </p14:nvContentPartPr>
              <p14:xfrm>
                <a:off x="8493510" y="682080"/>
                <a:ext cx="211320" cy="147600"/>
              </p14:xfrm>
            </p:contentPart>
          </mc:Choice>
          <mc:Fallback xmlns="">
            <p:pic>
              <p:nvPicPr>
                <p:cNvPr id="61" name="Ink 60">
                  <a:extLst>
                    <a:ext uri="{FF2B5EF4-FFF2-40B4-BE49-F238E27FC236}">
                      <a16:creationId xmlns:a16="http://schemas.microsoft.com/office/drawing/2014/main" id="{C5E1FA5C-C58B-89FF-2E34-85002100B878}"/>
                    </a:ext>
                  </a:extLst>
                </p:cNvPr>
                <p:cNvPicPr/>
                <p:nvPr/>
              </p:nvPicPr>
              <p:blipFill>
                <a:blip r:embed="rId109"/>
                <a:stretch>
                  <a:fillRect/>
                </a:stretch>
              </p:blipFill>
              <p:spPr>
                <a:xfrm>
                  <a:off x="8487390" y="675960"/>
                  <a:ext cx="22356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62" name="Ink 61">
                  <a:extLst>
                    <a:ext uri="{FF2B5EF4-FFF2-40B4-BE49-F238E27FC236}">
                      <a16:creationId xmlns:a16="http://schemas.microsoft.com/office/drawing/2014/main" id="{84CC6045-EE8D-AE96-4406-8A6AC719037A}"/>
                    </a:ext>
                  </a:extLst>
                </p14:cNvPr>
                <p14:cNvContentPartPr/>
                <p14:nvPr/>
              </p14:nvContentPartPr>
              <p14:xfrm>
                <a:off x="8792310" y="671280"/>
                <a:ext cx="139320" cy="244440"/>
              </p14:xfrm>
            </p:contentPart>
          </mc:Choice>
          <mc:Fallback xmlns="">
            <p:pic>
              <p:nvPicPr>
                <p:cNvPr id="62" name="Ink 61">
                  <a:extLst>
                    <a:ext uri="{FF2B5EF4-FFF2-40B4-BE49-F238E27FC236}">
                      <a16:creationId xmlns:a16="http://schemas.microsoft.com/office/drawing/2014/main" id="{84CC6045-EE8D-AE96-4406-8A6AC719037A}"/>
                    </a:ext>
                  </a:extLst>
                </p:cNvPr>
                <p:cNvPicPr/>
                <p:nvPr/>
              </p:nvPicPr>
              <p:blipFill>
                <a:blip r:embed="rId111"/>
                <a:stretch>
                  <a:fillRect/>
                </a:stretch>
              </p:blipFill>
              <p:spPr>
                <a:xfrm>
                  <a:off x="8786190" y="665160"/>
                  <a:ext cx="15156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63" name="Ink 62">
                  <a:extLst>
                    <a:ext uri="{FF2B5EF4-FFF2-40B4-BE49-F238E27FC236}">
                      <a16:creationId xmlns:a16="http://schemas.microsoft.com/office/drawing/2014/main" id="{9966023F-F5F5-AECB-08CF-D98A680D1B27}"/>
                    </a:ext>
                  </a:extLst>
                </p14:cNvPr>
                <p14:cNvContentPartPr/>
                <p14:nvPr/>
              </p14:nvContentPartPr>
              <p14:xfrm>
                <a:off x="9066990" y="422520"/>
                <a:ext cx="38520" cy="339480"/>
              </p14:xfrm>
            </p:contentPart>
          </mc:Choice>
          <mc:Fallback xmlns="">
            <p:pic>
              <p:nvPicPr>
                <p:cNvPr id="63" name="Ink 62">
                  <a:extLst>
                    <a:ext uri="{FF2B5EF4-FFF2-40B4-BE49-F238E27FC236}">
                      <a16:creationId xmlns:a16="http://schemas.microsoft.com/office/drawing/2014/main" id="{9966023F-F5F5-AECB-08CF-D98A680D1B27}"/>
                    </a:ext>
                  </a:extLst>
                </p:cNvPr>
                <p:cNvPicPr/>
                <p:nvPr/>
              </p:nvPicPr>
              <p:blipFill>
                <a:blip r:embed="rId113"/>
                <a:stretch>
                  <a:fillRect/>
                </a:stretch>
              </p:blipFill>
              <p:spPr>
                <a:xfrm>
                  <a:off x="9060870" y="416400"/>
                  <a:ext cx="50760" cy="35172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721920" name="Ink 721919">
                  <a:extLst>
                    <a:ext uri="{FF2B5EF4-FFF2-40B4-BE49-F238E27FC236}">
                      <a16:creationId xmlns:a16="http://schemas.microsoft.com/office/drawing/2014/main" id="{07872CF2-8DBC-9DA5-D857-9CBA9F076D9D}"/>
                    </a:ext>
                  </a:extLst>
                </p14:cNvPr>
                <p14:cNvContentPartPr/>
                <p14:nvPr/>
              </p14:nvContentPartPr>
              <p14:xfrm>
                <a:off x="8979510" y="645360"/>
                <a:ext cx="202680" cy="18720"/>
              </p14:xfrm>
            </p:contentPart>
          </mc:Choice>
          <mc:Fallback xmlns="">
            <p:pic>
              <p:nvPicPr>
                <p:cNvPr id="721920" name="Ink 721919">
                  <a:extLst>
                    <a:ext uri="{FF2B5EF4-FFF2-40B4-BE49-F238E27FC236}">
                      <a16:creationId xmlns:a16="http://schemas.microsoft.com/office/drawing/2014/main" id="{07872CF2-8DBC-9DA5-D857-9CBA9F076D9D}"/>
                    </a:ext>
                  </a:extLst>
                </p:cNvPr>
                <p:cNvPicPr/>
                <p:nvPr/>
              </p:nvPicPr>
              <p:blipFill>
                <a:blip r:embed="rId115"/>
                <a:stretch>
                  <a:fillRect/>
                </a:stretch>
              </p:blipFill>
              <p:spPr>
                <a:xfrm>
                  <a:off x="8973390" y="639240"/>
                  <a:ext cx="21492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721921" name="Ink 721920">
                  <a:extLst>
                    <a:ext uri="{FF2B5EF4-FFF2-40B4-BE49-F238E27FC236}">
                      <a16:creationId xmlns:a16="http://schemas.microsoft.com/office/drawing/2014/main" id="{E6729282-2F50-2BC4-F18C-FC883C3C9F56}"/>
                    </a:ext>
                  </a:extLst>
                </p14:cNvPr>
                <p14:cNvContentPartPr/>
                <p14:nvPr/>
              </p14:nvContentPartPr>
              <p14:xfrm>
                <a:off x="9162030" y="672720"/>
                <a:ext cx="148680" cy="142920"/>
              </p14:xfrm>
            </p:contentPart>
          </mc:Choice>
          <mc:Fallback xmlns="">
            <p:pic>
              <p:nvPicPr>
                <p:cNvPr id="721921" name="Ink 721920">
                  <a:extLst>
                    <a:ext uri="{FF2B5EF4-FFF2-40B4-BE49-F238E27FC236}">
                      <a16:creationId xmlns:a16="http://schemas.microsoft.com/office/drawing/2014/main" id="{E6729282-2F50-2BC4-F18C-FC883C3C9F56}"/>
                    </a:ext>
                  </a:extLst>
                </p:cNvPr>
                <p:cNvPicPr/>
                <p:nvPr/>
              </p:nvPicPr>
              <p:blipFill>
                <a:blip r:embed="rId117"/>
                <a:stretch>
                  <a:fillRect/>
                </a:stretch>
              </p:blipFill>
              <p:spPr>
                <a:xfrm>
                  <a:off x="9155910" y="666600"/>
                  <a:ext cx="1609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721922" name="Ink 721921">
                  <a:extLst>
                    <a:ext uri="{FF2B5EF4-FFF2-40B4-BE49-F238E27FC236}">
                      <a16:creationId xmlns:a16="http://schemas.microsoft.com/office/drawing/2014/main" id="{F4DA92F6-0610-D3DE-8274-A3E8E66A63E0}"/>
                    </a:ext>
                  </a:extLst>
                </p14:cNvPr>
                <p14:cNvContentPartPr/>
                <p14:nvPr/>
              </p14:nvContentPartPr>
              <p14:xfrm>
                <a:off x="9441390" y="453120"/>
                <a:ext cx="50040" cy="333720"/>
              </p14:xfrm>
            </p:contentPart>
          </mc:Choice>
          <mc:Fallback xmlns="">
            <p:pic>
              <p:nvPicPr>
                <p:cNvPr id="721922" name="Ink 721921">
                  <a:extLst>
                    <a:ext uri="{FF2B5EF4-FFF2-40B4-BE49-F238E27FC236}">
                      <a16:creationId xmlns:a16="http://schemas.microsoft.com/office/drawing/2014/main" id="{F4DA92F6-0610-D3DE-8274-A3E8E66A63E0}"/>
                    </a:ext>
                  </a:extLst>
                </p:cNvPr>
                <p:cNvPicPr/>
                <p:nvPr/>
              </p:nvPicPr>
              <p:blipFill>
                <a:blip r:embed="rId119"/>
                <a:stretch>
                  <a:fillRect/>
                </a:stretch>
              </p:blipFill>
              <p:spPr>
                <a:xfrm>
                  <a:off x="9435270" y="447000"/>
                  <a:ext cx="62280" cy="34596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721923" name="Ink 721922">
                  <a:extLst>
                    <a:ext uri="{FF2B5EF4-FFF2-40B4-BE49-F238E27FC236}">
                      <a16:creationId xmlns:a16="http://schemas.microsoft.com/office/drawing/2014/main" id="{CC019C36-6FDD-C21A-A094-82DC615C7900}"/>
                    </a:ext>
                  </a:extLst>
                </p14:cNvPr>
                <p14:cNvContentPartPr/>
                <p14:nvPr/>
              </p14:nvContentPartPr>
              <p14:xfrm>
                <a:off x="9388110" y="673080"/>
                <a:ext cx="160920" cy="360"/>
              </p14:xfrm>
            </p:contentPart>
          </mc:Choice>
          <mc:Fallback xmlns="">
            <p:pic>
              <p:nvPicPr>
                <p:cNvPr id="721923" name="Ink 721922">
                  <a:extLst>
                    <a:ext uri="{FF2B5EF4-FFF2-40B4-BE49-F238E27FC236}">
                      <a16:creationId xmlns:a16="http://schemas.microsoft.com/office/drawing/2014/main" id="{CC019C36-6FDD-C21A-A094-82DC615C7900}"/>
                    </a:ext>
                  </a:extLst>
                </p:cNvPr>
                <p:cNvPicPr/>
                <p:nvPr/>
              </p:nvPicPr>
              <p:blipFill>
                <a:blip r:embed="rId121"/>
                <a:stretch>
                  <a:fillRect/>
                </a:stretch>
              </p:blipFill>
              <p:spPr>
                <a:xfrm>
                  <a:off x="9381990" y="666960"/>
                  <a:ext cx="1731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721925" name="Ink 721924">
                  <a:extLst>
                    <a:ext uri="{FF2B5EF4-FFF2-40B4-BE49-F238E27FC236}">
                      <a16:creationId xmlns:a16="http://schemas.microsoft.com/office/drawing/2014/main" id="{61E6C96A-7D46-C053-B6EA-6AFBB1D9B553}"/>
                    </a:ext>
                  </a:extLst>
                </p14:cNvPr>
                <p14:cNvContentPartPr/>
                <p14:nvPr/>
              </p14:nvContentPartPr>
              <p14:xfrm>
                <a:off x="9597990" y="689640"/>
                <a:ext cx="8280" cy="87480"/>
              </p14:xfrm>
            </p:contentPart>
          </mc:Choice>
          <mc:Fallback xmlns="">
            <p:pic>
              <p:nvPicPr>
                <p:cNvPr id="721925" name="Ink 721924">
                  <a:extLst>
                    <a:ext uri="{FF2B5EF4-FFF2-40B4-BE49-F238E27FC236}">
                      <a16:creationId xmlns:a16="http://schemas.microsoft.com/office/drawing/2014/main" id="{61E6C96A-7D46-C053-B6EA-6AFBB1D9B553}"/>
                    </a:ext>
                  </a:extLst>
                </p:cNvPr>
                <p:cNvPicPr/>
                <p:nvPr/>
              </p:nvPicPr>
              <p:blipFill>
                <a:blip r:embed="rId123"/>
                <a:stretch>
                  <a:fillRect/>
                </a:stretch>
              </p:blipFill>
              <p:spPr>
                <a:xfrm>
                  <a:off x="9591870" y="683520"/>
                  <a:ext cx="2052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721926" name="Ink 721925">
                  <a:extLst>
                    <a:ext uri="{FF2B5EF4-FFF2-40B4-BE49-F238E27FC236}">
                      <a16:creationId xmlns:a16="http://schemas.microsoft.com/office/drawing/2014/main" id="{5914BC3B-F43F-9DED-97F6-028FE3174BC8}"/>
                    </a:ext>
                  </a:extLst>
                </p14:cNvPr>
                <p14:cNvContentPartPr/>
                <p14:nvPr/>
              </p14:nvContentPartPr>
              <p14:xfrm>
                <a:off x="9597990" y="561480"/>
                <a:ext cx="360" cy="360"/>
              </p14:xfrm>
            </p:contentPart>
          </mc:Choice>
          <mc:Fallback xmlns="">
            <p:pic>
              <p:nvPicPr>
                <p:cNvPr id="721926" name="Ink 721925">
                  <a:extLst>
                    <a:ext uri="{FF2B5EF4-FFF2-40B4-BE49-F238E27FC236}">
                      <a16:creationId xmlns:a16="http://schemas.microsoft.com/office/drawing/2014/main" id="{5914BC3B-F43F-9DED-97F6-028FE3174BC8}"/>
                    </a:ext>
                  </a:extLst>
                </p:cNvPr>
                <p:cNvPicPr/>
                <p:nvPr/>
              </p:nvPicPr>
              <p:blipFill>
                <a:blip r:embed="rId29"/>
                <a:stretch>
                  <a:fillRect/>
                </a:stretch>
              </p:blipFill>
              <p:spPr>
                <a:xfrm>
                  <a:off x="9591870" y="5553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21927" name="Ink 721926">
                  <a:extLst>
                    <a:ext uri="{FF2B5EF4-FFF2-40B4-BE49-F238E27FC236}">
                      <a16:creationId xmlns:a16="http://schemas.microsoft.com/office/drawing/2014/main" id="{4EA23EF8-097A-B0AF-755A-2A28E1BF3CFC}"/>
                    </a:ext>
                  </a:extLst>
                </p14:cNvPr>
                <p14:cNvContentPartPr/>
                <p14:nvPr/>
              </p14:nvContentPartPr>
              <p14:xfrm>
                <a:off x="9723630" y="668400"/>
                <a:ext cx="153720" cy="113400"/>
              </p14:xfrm>
            </p:contentPart>
          </mc:Choice>
          <mc:Fallback xmlns="">
            <p:pic>
              <p:nvPicPr>
                <p:cNvPr id="721927" name="Ink 721926">
                  <a:extLst>
                    <a:ext uri="{FF2B5EF4-FFF2-40B4-BE49-F238E27FC236}">
                      <a16:creationId xmlns:a16="http://schemas.microsoft.com/office/drawing/2014/main" id="{4EA23EF8-097A-B0AF-755A-2A28E1BF3CFC}"/>
                    </a:ext>
                  </a:extLst>
                </p:cNvPr>
                <p:cNvPicPr/>
                <p:nvPr/>
              </p:nvPicPr>
              <p:blipFill>
                <a:blip r:embed="rId126"/>
                <a:stretch>
                  <a:fillRect/>
                </a:stretch>
              </p:blipFill>
              <p:spPr>
                <a:xfrm>
                  <a:off x="9717510" y="662280"/>
                  <a:ext cx="165960" cy="125640"/>
                </a:xfrm>
                <a:prstGeom prst="rect">
                  <a:avLst/>
                </a:prstGeom>
              </p:spPr>
            </p:pic>
          </mc:Fallback>
        </mc:AlternateContent>
      </p:grpSp>
      <p:grpSp>
        <p:nvGrpSpPr>
          <p:cNvPr id="721949" name="Group 721948">
            <a:extLst>
              <a:ext uri="{FF2B5EF4-FFF2-40B4-BE49-F238E27FC236}">
                <a16:creationId xmlns:a16="http://schemas.microsoft.com/office/drawing/2014/main" id="{576AD1DF-1FB2-3474-D63C-2594A9C09A84}"/>
              </a:ext>
            </a:extLst>
          </p:cNvPr>
          <p:cNvGrpSpPr/>
          <p:nvPr/>
        </p:nvGrpSpPr>
        <p:grpSpPr>
          <a:xfrm>
            <a:off x="5339190" y="2590080"/>
            <a:ext cx="2757960" cy="2789640"/>
            <a:chOff x="5339190" y="2590080"/>
            <a:chExt cx="2757960" cy="2789640"/>
          </a:xfrm>
        </p:grpSpPr>
        <mc:AlternateContent xmlns:mc="http://schemas.openxmlformats.org/markup-compatibility/2006" xmlns:p14="http://schemas.microsoft.com/office/powerpoint/2010/main">
          <mc:Choice Requires="p14">
            <p:contentPart p14:bwMode="auto" r:id="rId127">
              <p14:nvContentPartPr>
                <p14:cNvPr id="721929" name="Ink 721928">
                  <a:extLst>
                    <a:ext uri="{FF2B5EF4-FFF2-40B4-BE49-F238E27FC236}">
                      <a16:creationId xmlns:a16="http://schemas.microsoft.com/office/drawing/2014/main" id="{1F0DF8F4-C84E-290D-BE74-5EE879E93927}"/>
                    </a:ext>
                  </a:extLst>
                </p14:cNvPr>
                <p14:cNvContentPartPr/>
                <p14:nvPr/>
              </p14:nvContentPartPr>
              <p14:xfrm>
                <a:off x="5339190" y="3893280"/>
                <a:ext cx="2645280" cy="1486440"/>
              </p14:xfrm>
            </p:contentPart>
          </mc:Choice>
          <mc:Fallback xmlns="">
            <p:pic>
              <p:nvPicPr>
                <p:cNvPr id="721929" name="Ink 721928">
                  <a:extLst>
                    <a:ext uri="{FF2B5EF4-FFF2-40B4-BE49-F238E27FC236}">
                      <a16:creationId xmlns:a16="http://schemas.microsoft.com/office/drawing/2014/main" id="{1F0DF8F4-C84E-290D-BE74-5EE879E93927}"/>
                    </a:ext>
                  </a:extLst>
                </p:cNvPr>
                <p:cNvPicPr/>
                <p:nvPr/>
              </p:nvPicPr>
              <p:blipFill>
                <a:blip r:embed="rId128"/>
                <a:stretch>
                  <a:fillRect/>
                </a:stretch>
              </p:blipFill>
              <p:spPr>
                <a:xfrm>
                  <a:off x="5333070" y="3887160"/>
                  <a:ext cx="2657520" cy="14986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21930" name="Ink 721929">
                  <a:extLst>
                    <a:ext uri="{FF2B5EF4-FFF2-40B4-BE49-F238E27FC236}">
                      <a16:creationId xmlns:a16="http://schemas.microsoft.com/office/drawing/2014/main" id="{2B82895C-460D-7268-19A3-8D101B7D8DA8}"/>
                    </a:ext>
                  </a:extLst>
                </p14:cNvPr>
                <p14:cNvContentPartPr/>
                <p14:nvPr/>
              </p14:nvContentPartPr>
              <p14:xfrm>
                <a:off x="5698470" y="2911920"/>
                <a:ext cx="439920" cy="348120"/>
              </p14:xfrm>
            </p:contentPart>
          </mc:Choice>
          <mc:Fallback xmlns="">
            <p:pic>
              <p:nvPicPr>
                <p:cNvPr id="721930" name="Ink 721929">
                  <a:extLst>
                    <a:ext uri="{FF2B5EF4-FFF2-40B4-BE49-F238E27FC236}">
                      <a16:creationId xmlns:a16="http://schemas.microsoft.com/office/drawing/2014/main" id="{2B82895C-460D-7268-19A3-8D101B7D8DA8}"/>
                    </a:ext>
                  </a:extLst>
                </p:cNvPr>
                <p:cNvPicPr/>
                <p:nvPr/>
              </p:nvPicPr>
              <p:blipFill>
                <a:blip r:embed="rId130"/>
                <a:stretch>
                  <a:fillRect/>
                </a:stretch>
              </p:blipFill>
              <p:spPr>
                <a:xfrm>
                  <a:off x="5692350" y="2905800"/>
                  <a:ext cx="452160" cy="3603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21931" name="Ink 721930">
                  <a:extLst>
                    <a:ext uri="{FF2B5EF4-FFF2-40B4-BE49-F238E27FC236}">
                      <a16:creationId xmlns:a16="http://schemas.microsoft.com/office/drawing/2014/main" id="{06BDAB4B-A20D-135E-58A6-42D196F1B469}"/>
                    </a:ext>
                  </a:extLst>
                </p14:cNvPr>
                <p14:cNvContentPartPr/>
                <p14:nvPr/>
              </p14:nvContentPartPr>
              <p14:xfrm>
                <a:off x="5977470" y="3114240"/>
                <a:ext cx="248760" cy="171360"/>
              </p14:xfrm>
            </p:contentPart>
          </mc:Choice>
          <mc:Fallback xmlns="">
            <p:pic>
              <p:nvPicPr>
                <p:cNvPr id="721931" name="Ink 721930">
                  <a:extLst>
                    <a:ext uri="{FF2B5EF4-FFF2-40B4-BE49-F238E27FC236}">
                      <a16:creationId xmlns:a16="http://schemas.microsoft.com/office/drawing/2014/main" id="{06BDAB4B-A20D-135E-58A6-42D196F1B469}"/>
                    </a:ext>
                  </a:extLst>
                </p:cNvPr>
                <p:cNvPicPr/>
                <p:nvPr/>
              </p:nvPicPr>
              <p:blipFill>
                <a:blip r:embed="rId132"/>
                <a:stretch>
                  <a:fillRect/>
                </a:stretch>
              </p:blipFill>
              <p:spPr>
                <a:xfrm>
                  <a:off x="5971350" y="3108120"/>
                  <a:ext cx="26100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721932" name="Ink 721931">
                  <a:extLst>
                    <a:ext uri="{FF2B5EF4-FFF2-40B4-BE49-F238E27FC236}">
                      <a16:creationId xmlns:a16="http://schemas.microsoft.com/office/drawing/2014/main" id="{3626C084-F6C1-5757-9D06-F549AD600A6E}"/>
                    </a:ext>
                  </a:extLst>
                </p14:cNvPr>
                <p14:cNvContentPartPr/>
                <p14:nvPr/>
              </p14:nvContentPartPr>
              <p14:xfrm>
                <a:off x="6358710" y="3015960"/>
                <a:ext cx="181800" cy="185040"/>
              </p14:xfrm>
            </p:contentPart>
          </mc:Choice>
          <mc:Fallback xmlns="">
            <p:pic>
              <p:nvPicPr>
                <p:cNvPr id="721932" name="Ink 721931">
                  <a:extLst>
                    <a:ext uri="{FF2B5EF4-FFF2-40B4-BE49-F238E27FC236}">
                      <a16:creationId xmlns:a16="http://schemas.microsoft.com/office/drawing/2014/main" id="{3626C084-F6C1-5757-9D06-F549AD600A6E}"/>
                    </a:ext>
                  </a:extLst>
                </p:cNvPr>
                <p:cNvPicPr/>
                <p:nvPr/>
              </p:nvPicPr>
              <p:blipFill>
                <a:blip r:embed="rId134"/>
                <a:stretch>
                  <a:fillRect/>
                </a:stretch>
              </p:blipFill>
              <p:spPr>
                <a:xfrm>
                  <a:off x="6352590" y="3009840"/>
                  <a:ext cx="19404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721933" name="Ink 721932">
                  <a:extLst>
                    <a:ext uri="{FF2B5EF4-FFF2-40B4-BE49-F238E27FC236}">
                      <a16:creationId xmlns:a16="http://schemas.microsoft.com/office/drawing/2014/main" id="{31217206-F43A-9109-5414-3A241F5B8604}"/>
                    </a:ext>
                  </a:extLst>
                </p14:cNvPr>
                <p14:cNvContentPartPr/>
                <p14:nvPr/>
              </p14:nvContentPartPr>
              <p14:xfrm>
                <a:off x="6594150" y="3056280"/>
                <a:ext cx="254520" cy="119520"/>
              </p14:xfrm>
            </p:contentPart>
          </mc:Choice>
          <mc:Fallback xmlns="">
            <p:pic>
              <p:nvPicPr>
                <p:cNvPr id="721933" name="Ink 721932">
                  <a:extLst>
                    <a:ext uri="{FF2B5EF4-FFF2-40B4-BE49-F238E27FC236}">
                      <a16:creationId xmlns:a16="http://schemas.microsoft.com/office/drawing/2014/main" id="{31217206-F43A-9109-5414-3A241F5B8604}"/>
                    </a:ext>
                  </a:extLst>
                </p:cNvPr>
                <p:cNvPicPr/>
                <p:nvPr/>
              </p:nvPicPr>
              <p:blipFill>
                <a:blip r:embed="rId136"/>
                <a:stretch>
                  <a:fillRect/>
                </a:stretch>
              </p:blipFill>
              <p:spPr>
                <a:xfrm>
                  <a:off x="6588030" y="3050160"/>
                  <a:ext cx="26676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721934" name="Ink 721933">
                  <a:extLst>
                    <a:ext uri="{FF2B5EF4-FFF2-40B4-BE49-F238E27FC236}">
                      <a16:creationId xmlns:a16="http://schemas.microsoft.com/office/drawing/2014/main" id="{91D00A6C-EBDA-4F1D-0467-184C3764F12B}"/>
                    </a:ext>
                  </a:extLst>
                </p14:cNvPr>
                <p14:cNvContentPartPr/>
                <p14:nvPr/>
              </p14:nvContentPartPr>
              <p14:xfrm>
                <a:off x="6889710" y="2767560"/>
                <a:ext cx="241560" cy="406080"/>
              </p14:xfrm>
            </p:contentPart>
          </mc:Choice>
          <mc:Fallback xmlns="">
            <p:pic>
              <p:nvPicPr>
                <p:cNvPr id="721934" name="Ink 721933">
                  <a:extLst>
                    <a:ext uri="{FF2B5EF4-FFF2-40B4-BE49-F238E27FC236}">
                      <a16:creationId xmlns:a16="http://schemas.microsoft.com/office/drawing/2014/main" id="{91D00A6C-EBDA-4F1D-0467-184C3764F12B}"/>
                    </a:ext>
                  </a:extLst>
                </p:cNvPr>
                <p:cNvPicPr/>
                <p:nvPr/>
              </p:nvPicPr>
              <p:blipFill>
                <a:blip r:embed="rId138"/>
                <a:stretch>
                  <a:fillRect/>
                </a:stretch>
              </p:blipFill>
              <p:spPr>
                <a:xfrm>
                  <a:off x="6883590" y="2761440"/>
                  <a:ext cx="253800" cy="41832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721935" name="Ink 721934">
                  <a:extLst>
                    <a:ext uri="{FF2B5EF4-FFF2-40B4-BE49-F238E27FC236}">
                      <a16:creationId xmlns:a16="http://schemas.microsoft.com/office/drawing/2014/main" id="{628C51E3-CB81-59D1-D4AF-F8891B0466E2}"/>
                    </a:ext>
                  </a:extLst>
                </p14:cNvPr>
                <p14:cNvContentPartPr/>
                <p14:nvPr/>
              </p14:nvContentPartPr>
              <p14:xfrm>
                <a:off x="7176630" y="2980320"/>
                <a:ext cx="160920" cy="163800"/>
              </p14:xfrm>
            </p:contentPart>
          </mc:Choice>
          <mc:Fallback xmlns="">
            <p:pic>
              <p:nvPicPr>
                <p:cNvPr id="721935" name="Ink 721934">
                  <a:extLst>
                    <a:ext uri="{FF2B5EF4-FFF2-40B4-BE49-F238E27FC236}">
                      <a16:creationId xmlns:a16="http://schemas.microsoft.com/office/drawing/2014/main" id="{628C51E3-CB81-59D1-D4AF-F8891B0466E2}"/>
                    </a:ext>
                  </a:extLst>
                </p:cNvPr>
                <p:cNvPicPr/>
                <p:nvPr/>
              </p:nvPicPr>
              <p:blipFill>
                <a:blip r:embed="rId140"/>
                <a:stretch>
                  <a:fillRect/>
                </a:stretch>
              </p:blipFill>
              <p:spPr>
                <a:xfrm>
                  <a:off x="7170510" y="2974200"/>
                  <a:ext cx="17316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721936" name="Ink 721935">
                  <a:extLst>
                    <a:ext uri="{FF2B5EF4-FFF2-40B4-BE49-F238E27FC236}">
                      <a16:creationId xmlns:a16="http://schemas.microsoft.com/office/drawing/2014/main" id="{0B2B84AE-0133-9A55-3F3C-B66DD52B008D}"/>
                    </a:ext>
                  </a:extLst>
                </p14:cNvPr>
                <p14:cNvContentPartPr/>
                <p14:nvPr/>
              </p14:nvContentPartPr>
              <p14:xfrm>
                <a:off x="7332150" y="3001200"/>
                <a:ext cx="211320" cy="135360"/>
              </p14:xfrm>
            </p:contentPart>
          </mc:Choice>
          <mc:Fallback xmlns="">
            <p:pic>
              <p:nvPicPr>
                <p:cNvPr id="721936" name="Ink 721935">
                  <a:extLst>
                    <a:ext uri="{FF2B5EF4-FFF2-40B4-BE49-F238E27FC236}">
                      <a16:creationId xmlns:a16="http://schemas.microsoft.com/office/drawing/2014/main" id="{0B2B84AE-0133-9A55-3F3C-B66DD52B008D}"/>
                    </a:ext>
                  </a:extLst>
                </p:cNvPr>
                <p:cNvPicPr/>
                <p:nvPr/>
              </p:nvPicPr>
              <p:blipFill>
                <a:blip r:embed="rId142"/>
                <a:stretch>
                  <a:fillRect/>
                </a:stretch>
              </p:blipFill>
              <p:spPr>
                <a:xfrm>
                  <a:off x="7326030" y="2995080"/>
                  <a:ext cx="22356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721937" name="Ink 721936">
                  <a:extLst>
                    <a:ext uri="{FF2B5EF4-FFF2-40B4-BE49-F238E27FC236}">
                      <a16:creationId xmlns:a16="http://schemas.microsoft.com/office/drawing/2014/main" id="{22DAD1D6-8A53-D141-71FC-A640B4965727}"/>
                    </a:ext>
                  </a:extLst>
                </p14:cNvPr>
                <p14:cNvContentPartPr/>
                <p14:nvPr/>
              </p14:nvContentPartPr>
              <p14:xfrm>
                <a:off x="7600710" y="2590080"/>
                <a:ext cx="92160" cy="489960"/>
              </p14:xfrm>
            </p:contentPart>
          </mc:Choice>
          <mc:Fallback xmlns="">
            <p:pic>
              <p:nvPicPr>
                <p:cNvPr id="721937" name="Ink 721936">
                  <a:extLst>
                    <a:ext uri="{FF2B5EF4-FFF2-40B4-BE49-F238E27FC236}">
                      <a16:creationId xmlns:a16="http://schemas.microsoft.com/office/drawing/2014/main" id="{22DAD1D6-8A53-D141-71FC-A640B4965727}"/>
                    </a:ext>
                  </a:extLst>
                </p:cNvPr>
                <p:cNvPicPr/>
                <p:nvPr/>
              </p:nvPicPr>
              <p:blipFill>
                <a:blip r:embed="rId144"/>
                <a:stretch>
                  <a:fillRect/>
                </a:stretch>
              </p:blipFill>
              <p:spPr>
                <a:xfrm>
                  <a:off x="7594590" y="2583960"/>
                  <a:ext cx="104400" cy="50220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721938" name="Ink 721937">
                  <a:extLst>
                    <a:ext uri="{FF2B5EF4-FFF2-40B4-BE49-F238E27FC236}">
                      <a16:creationId xmlns:a16="http://schemas.microsoft.com/office/drawing/2014/main" id="{E78AC6A0-46BE-023C-57A4-1B35D505309E}"/>
                    </a:ext>
                  </a:extLst>
                </p14:cNvPr>
                <p14:cNvContentPartPr/>
                <p14:nvPr/>
              </p14:nvContentPartPr>
              <p14:xfrm>
                <a:off x="7573710" y="2926320"/>
                <a:ext cx="183600" cy="10800"/>
              </p14:xfrm>
            </p:contentPart>
          </mc:Choice>
          <mc:Fallback xmlns="">
            <p:pic>
              <p:nvPicPr>
                <p:cNvPr id="721938" name="Ink 721937">
                  <a:extLst>
                    <a:ext uri="{FF2B5EF4-FFF2-40B4-BE49-F238E27FC236}">
                      <a16:creationId xmlns:a16="http://schemas.microsoft.com/office/drawing/2014/main" id="{E78AC6A0-46BE-023C-57A4-1B35D505309E}"/>
                    </a:ext>
                  </a:extLst>
                </p:cNvPr>
                <p:cNvPicPr/>
                <p:nvPr/>
              </p:nvPicPr>
              <p:blipFill>
                <a:blip r:embed="rId146"/>
                <a:stretch>
                  <a:fillRect/>
                </a:stretch>
              </p:blipFill>
              <p:spPr>
                <a:xfrm>
                  <a:off x="7567590" y="2920200"/>
                  <a:ext cx="19584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721939" name="Ink 721938">
                  <a:extLst>
                    <a:ext uri="{FF2B5EF4-FFF2-40B4-BE49-F238E27FC236}">
                      <a16:creationId xmlns:a16="http://schemas.microsoft.com/office/drawing/2014/main" id="{819CD04B-8A81-260F-5BAC-846E97B57584}"/>
                    </a:ext>
                  </a:extLst>
                </p14:cNvPr>
                <p14:cNvContentPartPr/>
                <p14:nvPr/>
              </p14:nvContentPartPr>
              <p14:xfrm>
                <a:off x="7814550" y="2931000"/>
                <a:ext cx="23400" cy="84240"/>
              </p14:xfrm>
            </p:contentPart>
          </mc:Choice>
          <mc:Fallback xmlns="">
            <p:pic>
              <p:nvPicPr>
                <p:cNvPr id="721939" name="Ink 721938">
                  <a:extLst>
                    <a:ext uri="{FF2B5EF4-FFF2-40B4-BE49-F238E27FC236}">
                      <a16:creationId xmlns:a16="http://schemas.microsoft.com/office/drawing/2014/main" id="{819CD04B-8A81-260F-5BAC-846E97B57584}"/>
                    </a:ext>
                  </a:extLst>
                </p:cNvPr>
                <p:cNvPicPr/>
                <p:nvPr/>
              </p:nvPicPr>
              <p:blipFill>
                <a:blip r:embed="rId148"/>
                <a:stretch>
                  <a:fillRect/>
                </a:stretch>
              </p:blipFill>
              <p:spPr>
                <a:xfrm>
                  <a:off x="7808430" y="2924880"/>
                  <a:ext cx="3564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721940" name="Ink 721939">
                  <a:extLst>
                    <a:ext uri="{FF2B5EF4-FFF2-40B4-BE49-F238E27FC236}">
                      <a16:creationId xmlns:a16="http://schemas.microsoft.com/office/drawing/2014/main" id="{ECBC700F-FB74-445B-5DFE-1BAC897EE30E}"/>
                    </a:ext>
                  </a:extLst>
                </p14:cNvPr>
                <p14:cNvContentPartPr/>
                <p14:nvPr/>
              </p14:nvContentPartPr>
              <p14:xfrm>
                <a:off x="7803030" y="2765760"/>
                <a:ext cx="360" cy="360"/>
              </p14:xfrm>
            </p:contentPart>
          </mc:Choice>
          <mc:Fallback xmlns="">
            <p:pic>
              <p:nvPicPr>
                <p:cNvPr id="721940" name="Ink 721939">
                  <a:extLst>
                    <a:ext uri="{FF2B5EF4-FFF2-40B4-BE49-F238E27FC236}">
                      <a16:creationId xmlns:a16="http://schemas.microsoft.com/office/drawing/2014/main" id="{ECBC700F-FB74-445B-5DFE-1BAC897EE30E}"/>
                    </a:ext>
                  </a:extLst>
                </p:cNvPr>
                <p:cNvPicPr/>
                <p:nvPr/>
              </p:nvPicPr>
              <p:blipFill>
                <a:blip r:embed="rId29"/>
                <a:stretch>
                  <a:fillRect/>
                </a:stretch>
              </p:blipFill>
              <p:spPr>
                <a:xfrm>
                  <a:off x="7796910" y="275964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721941" name="Ink 721940">
                  <a:extLst>
                    <a:ext uri="{FF2B5EF4-FFF2-40B4-BE49-F238E27FC236}">
                      <a16:creationId xmlns:a16="http://schemas.microsoft.com/office/drawing/2014/main" id="{802D37F7-66E1-70DD-DAA2-B38AA7FF21E6}"/>
                    </a:ext>
                  </a:extLst>
                </p14:cNvPr>
                <p14:cNvContentPartPr/>
                <p14:nvPr/>
              </p14:nvContentPartPr>
              <p14:xfrm>
                <a:off x="7936950" y="2915520"/>
                <a:ext cx="160200" cy="157320"/>
              </p14:xfrm>
            </p:contentPart>
          </mc:Choice>
          <mc:Fallback xmlns="">
            <p:pic>
              <p:nvPicPr>
                <p:cNvPr id="721941" name="Ink 721940">
                  <a:extLst>
                    <a:ext uri="{FF2B5EF4-FFF2-40B4-BE49-F238E27FC236}">
                      <a16:creationId xmlns:a16="http://schemas.microsoft.com/office/drawing/2014/main" id="{802D37F7-66E1-70DD-DAA2-B38AA7FF21E6}"/>
                    </a:ext>
                  </a:extLst>
                </p:cNvPr>
                <p:cNvPicPr/>
                <p:nvPr/>
              </p:nvPicPr>
              <p:blipFill>
                <a:blip r:embed="rId151"/>
                <a:stretch>
                  <a:fillRect/>
                </a:stretch>
              </p:blipFill>
              <p:spPr>
                <a:xfrm>
                  <a:off x="7930830" y="2909400"/>
                  <a:ext cx="172440" cy="16956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721942" name="Ink 721941">
                  <a:extLst>
                    <a:ext uri="{FF2B5EF4-FFF2-40B4-BE49-F238E27FC236}">
                      <a16:creationId xmlns:a16="http://schemas.microsoft.com/office/drawing/2014/main" id="{F63AE492-FD12-A60D-684D-7BFC3C067686}"/>
                    </a:ext>
                  </a:extLst>
                </p14:cNvPr>
                <p14:cNvContentPartPr/>
                <p14:nvPr/>
              </p14:nvContentPartPr>
              <p14:xfrm>
                <a:off x="6175830" y="3378120"/>
                <a:ext cx="263880" cy="390240"/>
              </p14:xfrm>
            </p:contentPart>
          </mc:Choice>
          <mc:Fallback xmlns="">
            <p:pic>
              <p:nvPicPr>
                <p:cNvPr id="721942" name="Ink 721941">
                  <a:extLst>
                    <a:ext uri="{FF2B5EF4-FFF2-40B4-BE49-F238E27FC236}">
                      <a16:creationId xmlns:a16="http://schemas.microsoft.com/office/drawing/2014/main" id="{F63AE492-FD12-A60D-684D-7BFC3C067686}"/>
                    </a:ext>
                  </a:extLst>
                </p:cNvPr>
                <p:cNvPicPr/>
                <p:nvPr/>
              </p:nvPicPr>
              <p:blipFill>
                <a:blip r:embed="rId153"/>
                <a:stretch>
                  <a:fillRect/>
                </a:stretch>
              </p:blipFill>
              <p:spPr>
                <a:xfrm>
                  <a:off x="6169710" y="3372000"/>
                  <a:ext cx="276120" cy="4024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721943" name="Ink 721942">
                  <a:extLst>
                    <a:ext uri="{FF2B5EF4-FFF2-40B4-BE49-F238E27FC236}">
                      <a16:creationId xmlns:a16="http://schemas.microsoft.com/office/drawing/2014/main" id="{F6D9F2E8-1B8D-519C-7055-9D3D1CCDEA23}"/>
                    </a:ext>
                  </a:extLst>
                </p14:cNvPr>
                <p14:cNvContentPartPr/>
                <p14:nvPr/>
              </p14:nvContentPartPr>
              <p14:xfrm>
                <a:off x="6546630" y="3522480"/>
                <a:ext cx="210600" cy="195480"/>
              </p14:xfrm>
            </p:contentPart>
          </mc:Choice>
          <mc:Fallback xmlns="">
            <p:pic>
              <p:nvPicPr>
                <p:cNvPr id="721943" name="Ink 721942">
                  <a:extLst>
                    <a:ext uri="{FF2B5EF4-FFF2-40B4-BE49-F238E27FC236}">
                      <a16:creationId xmlns:a16="http://schemas.microsoft.com/office/drawing/2014/main" id="{F6D9F2E8-1B8D-519C-7055-9D3D1CCDEA23}"/>
                    </a:ext>
                  </a:extLst>
                </p:cNvPr>
                <p:cNvPicPr/>
                <p:nvPr/>
              </p:nvPicPr>
              <p:blipFill>
                <a:blip r:embed="rId155"/>
                <a:stretch>
                  <a:fillRect/>
                </a:stretch>
              </p:blipFill>
              <p:spPr>
                <a:xfrm>
                  <a:off x="6540510" y="3516360"/>
                  <a:ext cx="222840" cy="20772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721944" name="Ink 721943">
                  <a:extLst>
                    <a:ext uri="{FF2B5EF4-FFF2-40B4-BE49-F238E27FC236}">
                      <a16:creationId xmlns:a16="http://schemas.microsoft.com/office/drawing/2014/main" id="{071C317E-31C6-ED57-3EC4-B04BA3F403AB}"/>
                    </a:ext>
                  </a:extLst>
                </p14:cNvPr>
                <p14:cNvContentPartPr/>
                <p14:nvPr/>
              </p14:nvContentPartPr>
              <p14:xfrm>
                <a:off x="6792150" y="3567840"/>
                <a:ext cx="144360" cy="273960"/>
              </p14:xfrm>
            </p:contentPart>
          </mc:Choice>
          <mc:Fallback xmlns="">
            <p:pic>
              <p:nvPicPr>
                <p:cNvPr id="721944" name="Ink 721943">
                  <a:extLst>
                    <a:ext uri="{FF2B5EF4-FFF2-40B4-BE49-F238E27FC236}">
                      <a16:creationId xmlns:a16="http://schemas.microsoft.com/office/drawing/2014/main" id="{071C317E-31C6-ED57-3EC4-B04BA3F403AB}"/>
                    </a:ext>
                  </a:extLst>
                </p:cNvPr>
                <p:cNvPicPr/>
                <p:nvPr/>
              </p:nvPicPr>
              <p:blipFill>
                <a:blip r:embed="rId157"/>
                <a:stretch>
                  <a:fillRect/>
                </a:stretch>
              </p:blipFill>
              <p:spPr>
                <a:xfrm>
                  <a:off x="6786030" y="3561720"/>
                  <a:ext cx="15660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721945" name="Ink 721944">
                  <a:extLst>
                    <a:ext uri="{FF2B5EF4-FFF2-40B4-BE49-F238E27FC236}">
                      <a16:creationId xmlns:a16="http://schemas.microsoft.com/office/drawing/2014/main" id="{1BFB4588-0E14-E45D-5F1C-74884A14CDD5}"/>
                    </a:ext>
                  </a:extLst>
                </p14:cNvPr>
                <p14:cNvContentPartPr/>
                <p14:nvPr/>
              </p14:nvContentPartPr>
              <p14:xfrm>
                <a:off x="7046670" y="3577200"/>
                <a:ext cx="34560" cy="112320"/>
              </p14:xfrm>
            </p:contentPart>
          </mc:Choice>
          <mc:Fallback xmlns="">
            <p:pic>
              <p:nvPicPr>
                <p:cNvPr id="721945" name="Ink 721944">
                  <a:extLst>
                    <a:ext uri="{FF2B5EF4-FFF2-40B4-BE49-F238E27FC236}">
                      <a16:creationId xmlns:a16="http://schemas.microsoft.com/office/drawing/2014/main" id="{1BFB4588-0E14-E45D-5F1C-74884A14CDD5}"/>
                    </a:ext>
                  </a:extLst>
                </p:cNvPr>
                <p:cNvPicPr/>
                <p:nvPr/>
              </p:nvPicPr>
              <p:blipFill>
                <a:blip r:embed="rId159"/>
                <a:stretch>
                  <a:fillRect/>
                </a:stretch>
              </p:blipFill>
              <p:spPr>
                <a:xfrm>
                  <a:off x="7040550" y="3571080"/>
                  <a:ext cx="4680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721946" name="Ink 721945">
                  <a:extLst>
                    <a:ext uri="{FF2B5EF4-FFF2-40B4-BE49-F238E27FC236}">
                      <a16:creationId xmlns:a16="http://schemas.microsoft.com/office/drawing/2014/main" id="{ABB077E2-E163-05CC-1C99-BF359C60D7DC}"/>
                    </a:ext>
                  </a:extLst>
                </p14:cNvPr>
                <p14:cNvContentPartPr/>
                <p14:nvPr/>
              </p14:nvContentPartPr>
              <p14:xfrm>
                <a:off x="7035510" y="3439680"/>
                <a:ext cx="15480" cy="6480"/>
              </p14:xfrm>
            </p:contentPart>
          </mc:Choice>
          <mc:Fallback xmlns="">
            <p:pic>
              <p:nvPicPr>
                <p:cNvPr id="721946" name="Ink 721945">
                  <a:extLst>
                    <a:ext uri="{FF2B5EF4-FFF2-40B4-BE49-F238E27FC236}">
                      <a16:creationId xmlns:a16="http://schemas.microsoft.com/office/drawing/2014/main" id="{ABB077E2-E163-05CC-1C99-BF359C60D7DC}"/>
                    </a:ext>
                  </a:extLst>
                </p:cNvPr>
                <p:cNvPicPr/>
                <p:nvPr/>
              </p:nvPicPr>
              <p:blipFill>
                <a:blip r:embed="rId161"/>
                <a:stretch>
                  <a:fillRect/>
                </a:stretch>
              </p:blipFill>
              <p:spPr>
                <a:xfrm>
                  <a:off x="7029390" y="3433560"/>
                  <a:ext cx="2772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721947" name="Ink 721946">
                  <a:extLst>
                    <a:ext uri="{FF2B5EF4-FFF2-40B4-BE49-F238E27FC236}">
                      <a16:creationId xmlns:a16="http://schemas.microsoft.com/office/drawing/2014/main" id="{88498CB1-A528-2CA0-5AE2-D75C1BA4D780}"/>
                    </a:ext>
                  </a:extLst>
                </p14:cNvPr>
                <p14:cNvContentPartPr/>
                <p14:nvPr/>
              </p14:nvContentPartPr>
              <p14:xfrm>
                <a:off x="7142070" y="3517440"/>
                <a:ext cx="162360" cy="148680"/>
              </p14:xfrm>
            </p:contentPart>
          </mc:Choice>
          <mc:Fallback xmlns="">
            <p:pic>
              <p:nvPicPr>
                <p:cNvPr id="721947" name="Ink 721946">
                  <a:extLst>
                    <a:ext uri="{FF2B5EF4-FFF2-40B4-BE49-F238E27FC236}">
                      <a16:creationId xmlns:a16="http://schemas.microsoft.com/office/drawing/2014/main" id="{88498CB1-A528-2CA0-5AE2-D75C1BA4D780}"/>
                    </a:ext>
                  </a:extLst>
                </p:cNvPr>
                <p:cNvPicPr/>
                <p:nvPr/>
              </p:nvPicPr>
              <p:blipFill>
                <a:blip r:embed="rId163"/>
                <a:stretch>
                  <a:fillRect/>
                </a:stretch>
              </p:blipFill>
              <p:spPr>
                <a:xfrm>
                  <a:off x="7135950" y="3511320"/>
                  <a:ext cx="174600" cy="1609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721948" name="Ink 721947">
                  <a:extLst>
                    <a:ext uri="{FF2B5EF4-FFF2-40B4-BE49-F238E27FC236}">
                      <a16:creationId xmlns:a16="http://schemas.microsoft.com/office/drawing/2014/main" id="{7B6B029D-9E10-03A5-9101-11C39BC11905}"/>
                    </a:ext>
                  </a:extLst>
                </p14:cNvPr>
                <p14:cNvContentPartPr/>
                <p14:nvPr/>
              </p14:nvContentPartPr>
              <p14:xfrm>
                <a:off x="7378950" y="3433200"/>
                <a:ext cx="237240" cy="154440"/>
              </p14:xfrm>
            </p:contentPart>
          </mc:Choice>
          <mc:Fallback xmlns="">
            <p:pic>
              <p:nvPicPr>
                <p:cNvPr id="721948" name="Ink 721947">
                  <a:extLst>
                    <a:ext uri="{FF2B5EF4-FFF2-40B4-BE49-F238E27FC236}">
                      <a16:creationId xmlns:a16="http://schemas.microsoft.com/office/drawing/2014/main" id="{7B6B029D-9E10-03A5-9101-11C39BC11905}"/>
                    </a:ext>
                  </a:extLst>
                </p:cNvPr>
                <p:cNvPicPr/>
                <p:nvPr/>
              </p:nvPicPr>
              <p:blipFill>
                <a:blip r:embed="rId165"/>
                <a:stretch>
                  <a:fillRect/>
                </a:stretch>
              </p:blipFill>
              <p:spPr>
                <a:xfrm>
                  <a:off x="7372830" y="3427080"/>
                  <a:ext cx="249480" cy="166680"/>
                </a:xfrm>
                <a:prstGeom prst="rect">
                  <a:avLst/>
                </a:prstGeom>
              </p:spPr>
            </p:pic>
          </mc:Fallback>
        </mc:AlternateContent>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6E958375-2533-605F-3D5F-424598DAA134}"/>
              </a:ext>
            </a:extLst>
          </p:cNvPr>
          <p:cNvSpPr>
            <a:spLocks noGrp="1"/>
          </p:cNvSpPr>
          <p:nvPr>
            <p:ph type="sldNum" sz="quarter" idx="10"/>
          </p:nvPr>
        </p:nvSpPr>
        <p:spPr/>
        <p:txBody>
          <a:bodyPr/>
          <a:lstStyle/>
          <a:p>
            <a:fld id="{96D8D63C-7F11-47A6-8474-1C321BA99AD7}" type="slidenum">
              <a:rPr lang="en-US" altLang="en-US"/>
              <a:pPr/>
              <a:t>25</a:t>
            </a:fld>
            <a:endParaRPr lang="en-US" altLang="en-US"/>
          </a:p>
        </p:txBody>
      </p:sp>
      <p:pic>
        <p:nvPicPr>
          <p:cNvPr id="720904" name="Picture 8">
            <a:extLst>
              <a:ext uri="{FF2B5EF4-FFF2-40B4-BE49-F238E27FC236}">
                <a16:creationId xmlns:a16="http://schemas.microsoft.com/office/drawing/2014/main" id="{27DA9DAA-24D6-1D2D-6BB8-7051150A46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508000"/>
            <a:ext cx="8839200" cy="589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20905" name="Picture 9">
            <a:extLst>
              <a:ext uri="{FF2B5EF4-FFF2-40B4-BE49-F238E27FC236}">
                <a16:creationId xmlns:a16="http://schemas.microsoft.com/office/drawing/2014/main" id="{D69717C5-8DC8-0ECC-2EDD-0F8E0BE106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3276600"/>
            <a:ext cx="3581400" cy="229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0898" name="Rectangle 2">
            <a:extLst>
              <a:ext uri="{FF2B5EF4-FFF2-40B4-BE49-F238E27FC236}">
                <a16:creationId xmlns:a16="http://schemas.microsoft.com/office/drawing/2014/main" id="{B54265EE-A69E-71E1-8349-D4001B2F5FB6}"/>
              </a:ext>
            </a:extLst>
          </p:cNvPr>
          <p:cNvSpPr>
            <a:spLocks noGrp="1" noChangeArrowheads="1"/>
          </p:cNvSpPr>
          <p:nvPr>
            <p:ph type="title"/>
          </p:nvPr>
        </p:nvSpPr>
        <p:spPr>
          <a:xfrm>
            <a:off x="0" y="1"/>
            <a:ext cx="10515600" cy="690282"/>
          </a:xfrm>
        </p:spPr>
        <p:txBody>
          <a:bodyPr>
            <a:normAutofit fontScale="90000"/>
          </a:bodyPr>
          <a:lstStyle/>
          <a:p>
            <a:r>
              <a:rPr lang="en-US" altLang="en-US" dirty="0"/>
              <a:t>Along-track resolution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5E1ED2C1-A0F6-C7D8-7E2F-A6E1EFDAB1F4}"/>
              </a:ext>
            </a:extLst>
          </p:cNvPr>
          <p:cNvSpPr>
            <a:spLocks noGrp="1"/>
          </p:cNvSpPr>
          <p:nvPr>
            <p:ph type="sldNum" sz="quarter" idx="10"/>
          </p:nvPr>
        </p:nvSpPr>
        <p:spPr/>
        <p:txBody>
          <a:bodyPr/>
          <a:lstStyle/>
          <a:p>
            <a:fld id="{F84BD741-A752-467B-AF77-EF81E93D508D}" type="slidenum">
              <a:rPr lang="en-US" altLang="en-US"/>
              <a:pPr/>
              <a:t>26</a:t>
            </a:fld>
            <a:endParaRPr lang="en-US" altLang="en-US"/>
          </a:p>
        </p:txBody>
      </p:sp>
      <p:pic>
        <p:nvPicPr>
          <p:cNvPr id="716809" name="Picture 9">
            <a:extLst>
              <a:ext uri="{FF2B5EF4-FFF2-40B4-BE49-F238E27FC236}">
                <a16:creationId xmlns:a16="http://schemas.microsoft.com/office/drawing/2014/main" id="{8A8D96D6-7513-3A34-D034-A0907E8261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717551"/>
            <a:ext cx="8458200" cy="5635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a:extLst>
              <a:ext uri="{FF2B5EF4-FFF2-40B4-BE49-F238E27FC236}">
                <a16:creationId xmlns:a16="http://schemas.microsoft.com/office/drawing/2014/main" id="{66E4660F-B7B4-F072-8E75-0441A707D0DB}"/>
              </a:ext>
            </a:extLst>
          </p:cNvPr>
          <p:cNvSpPr>
            <a:spLocks noGrp="1" noChangeArrowheads="1"/>
          </p:cNvSpPr>
          <p:nvPr>
            <p:ph type="title"/>
          </p:nvPr>
        </p:nvSpPr>
        <p:spPr>
          <a:xfrm>
            <a:off x="0" y="1"/>
            <a:ext cx="10515600" cy="690282"/>
          </a:xfrm>
        </p:spPr>
        <p:txBody>
          <a:bodyPr>
            <a:normAutofit fontScale="90000"/>
          </a:bodyPr>
          <a:lstStyle/>
          <a:p>
            <a:r>
              <a:rPr lang="en-US" altLang="en-US" dirty="0"/>
              <a:t>Along-track resolution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D5704820-1C3C-9623-8B72-0434C3D7AB0F}"/>
              </a:ext>
            </a:extLst>
          </p:cNvPr>
          <p:cNvSpPr>
            <a:spLocks noGrp="1"/>
          </p:cNvSpPr>
          <p:nvPr>
            <p:ph type="sldNum" sz="quarter" idx="10"/>
          </p:nvPr>
        </p:nvSpPr>
        <p:spPr/>
        <p:txBody>
          <a:bodyPr/>
          <a:lstStyle/>
          <a:p>
            <a:fld id="{9C008CE4-A533-4942-97C8-DEFB392C2269}" type="slidenum">
              <a:rPr lang="en-US" altLang="en-US"/>
              <a:pPr/>
              <a:t>27</a:t>
            </a:fld>
            <a:endParaRPr lang="en-US" altLang="en-US"/>
          </a:p>
        </p:txBody>
      </p:sp>
      <p:pic>
        <p:nvPicPr>
          <p:cNvPr id="717838" name="Picture 14">
            <a:extLst>
              <a:ext uri="{FF2B5EF4-FFF2-40B4-BE49-F238E27FC236}">
                <a16:creationId xmlns:a16="http://schemas.microsoft.com/office/drawing/2014/main" id="{C12B741D-8BDD-D1A8-B1A5-EA00DEC07A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584200"/>
            <a:ext cx="8839200" cy="589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839" name="Picture 15">
            <a:extLst>
              <a:ext uri="{FF2B5EF4-FFF2-40B4-BE49-F238E27FC236}">
                <a16:creationId xmlns:a16="http://schemas.microsoft.com/office/drawing/2014/main" id="{473A48F3-A5F0-F7FC-CF38-B637027751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9400" y="3352801"/>
            <a:ext cx="3657600" cy="2379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a:extLst>
              <a:ext uri="{FF2B5EF4-FFF2-40B4-BE49-F238E27FC236}">
                <a16:creationId xmlns:a16="http://schemas.microsoft.com/office/drawing/2014/main" id="{301EFBB6-BA86-D26C-1453-2BE72AB5C354}"/>
              </a:ext>
            </a:extLst>
          </p:cNvPr>
          <p:cNvSpPr>
            <a:spLocks noGrp="1" noChangeArrowheads="1"/>
          </p:cNvSpPr>
          <p:nvPr>
            <p:ph type="title"/>
          </p:nvPr>
        </p:nvSpPr>
        <p:spPr>
          <a:xfrm>
            <a:off x="0" y="1"/>
            <a:ext cx="10515600" cy="690282"/>
          </a:xfrm>
        </p:spPr>
        <p:txBody>
          <a:bodyPr>
            <a:normAutofit fontScale="90000"/>
          </a:bodyPr>
          <a:lstStyle/>
          <a:p>
            <a:r>
              <a:rPr lang="en-US" altLang="en-US" dirty="0"/>
              <a:t>Along-track resolution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C1549C90-4478-3DA0-4E7E-EC44A133360F}"/>
              </a:ext>
            </a:extLst>
          </p:cNvPr>
          <p:cNvSpPr>
            <a:spLocks noGrp="1"/>
          </p:cNvSpPr>
          <p:nvPr>
            <p:ph type="sldNum" sz="quarter" idx="10"/>
          </p:nvPr>
        </p:nvSpPr>
        <p:spPr/>
        <p:txBody>
          <a:bodyPr/>
          <a:lstStyle/>
          <a:p>
            <a:fld id="{159ADE56-C9FA-49AB-9D3B-BD3719A3C19F}" type="slidenum">
              <a:rPr lang="en-US" altLang="en-US"/>
              <a:pPr/>
              <a:t>28</a:t>
            </a:fld>
            <a:endParaRPr lang="en-US" altLang="en-US"/>
          </a:p>
        </p:txBody>
      </p:sp>
      <p:sp>
        <p:nvSpPr>
          <p:cNvPr id="713731" name="Rectangle 3">
            <a:extLst>
              <a:ext uri="{FF2B5EF4-FFF2-40B4-BE49-F238E27FC236}">
                <a16:creationId xmlns:a16="http://schemas.microsoft.com/office/drawing/2014/main" id="{02AEBB2D-B117-8583-22E7-0F8C6DBD9F20}"/>
              </a:ext>
            </a:extLst>
          </p:cNvPr>
          <p:cNvSpPr>
            <a:spLocks noGrp="1" noChangeArrowheads="1"/>
          </p:cNvSpPr>
          <p:nvPr>
            <p:ph type="body" idx="1"/>
          </p:nvPr>
        </p:nvSpPr>
        <p:spPr>
          <a:xfrm>
            <a:off x="1981200" y="609600"/>
            <a:ext cx="8229600" cy="5943600"/>
          </a:xfrm>
        </p:spPr>
        <p:txBody>
          <a:bodyPr/>
          <a:lstStyle/>
          <a:p>
            <a:r>
              <a:rPr lang="en-US" altLang="en-US" dirty="0"/>
              <a:t>Now solve for </a:t>
            </a:r>
            <a:r>
              <a:rPr lang="en-US" altLang="en-US" dirty="0">
                <a:latin typeface="Times New Roman" panose="02020603050405020304" pitchFamily="18" charset="0"/>
              </a:rPr>
              <a:t>R</a:t>
            </a:r>
            <a:r>
              <a:rPr lang="en-US" altLang="en-US" dirty="0"/>
              <a:t> and </a:t>
            </a:r>
            <a:r>
              <a:rPr lang="en-US" altLang="en-US" dirty="0" err="1">
                <a:latin typeface="Times New Roman" panose="02020603050405020304" pitchFamily="18" charset="0"/>
              </a:rPr>
              <a:t>f</a:t>
            </a:r>
            <a:r>
              <a:rPr lang="en-US" altLang="en-US" baseline="-25000" dirty="0" err="1">
                <a:latin typeface="Times New Roman" panose="02020603050405020304" pitchFamily="18" charset="0"/>
              </a:rPr>
              <a:t>D</a:t>
            </a:r>
            <a:r>
              <a:rPr lang="en-US" altLang="en-US" dirty="0"/>
              <a:t> for all target locations and plot lines of constant range (</a:t>
            </a:r>
            <a:r>
              <a:rPr lang="en-US" altLang="en-US" dirty="0" err="1"/>
              <a:t>isorange</a:t>
            </a:r>
            <a:r>
              <a:rPr lang="en-US" altLang="en-US" dirty="0"/>
              <a:t>) and lines of constant Doppler shift (</a:t>
            </a:r>
            <a:r>
              <a:rPr lang="en-US" altLang="en-US" dirty="0" err="1"/>
              <a:t>isodops</a:t>
            </a:r>
            <a:r>
              <a:rPr lang="en-US" altLang="en-US" dirty="0"/>
              <a:t>) on the surface.</a:t>
            </a:r>
          </a:p>
        </p:txBody>
      </p:sp>
      <p:pic>
        <p:nvPicPr>
          <p:cNvPr id="713734" name="Picture 6">
            <a:extLst>
              <a:ext uri="{FF2B5EF4-FFF2-40B4-BE49-F238E27FC236}">
                <a16:creationId xmlns:a16="http://schemas.microsoft.com/office/drawing/2014/main" id="{818325D4-7E44-6C01-AF66-6BAC7C3584B4}"/>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33601" y="1676401"/>
            <a:ext cx="7923213" cy="51149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E985E24A-19CF-9AAA-94A8-0E95EF5BB13A}"/>
              </a:ext>
            </a:extLst>
          </p:cNvPr>
          <p:cNvSpPr txBox="1">
            <a:spLocks noChangeArrowheads="1"/>
          </p:cNvSpPr>
          <p:nvPr/>
        </p:nvSpPr>
        <p:spPr>
          <a:xfrm>
            <a:off x="0" y="1"/>
            <a:ext cx="10515600" cy="69028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a:t>Along-track resolution</a:t>
            </a:r>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988FE7BA-CD63-0975-255D-61C2A8360F63}"/>
              </a:ext>
            </a:extLst>
          </p:cNvPr>
          <p:cNvSpPr>
            <a:spLocks noGrp="1"/>
          </p:cNvSpPr>
          <p:nvPr>
            <p:ph type="sldNum" sz="quarter" idx="10"/>
          </p:nvPr>
        </p:nvSpPr>
        <p:spPr/>
        <p:txBody>
          <a:bodyPr/>
          <a:lstStyle/>
          <a:p>
            <a:fld id="{5B83C978-C7BE-4C46-A100-A041C678DA2A}" type="slidenum">
              <a:rPr lang="en-US" altLang="en-US"/>
              <a:pPr/>
              <a:t>29</a:t>
            </a:fld>
            <a:endParaRPr lang="en-US" altLang="en-US"/>
          </a:p>
        </p:txBody>
      </p:sp>
      <p:pic>
        <p:nvPicPr>
          <p:cNvPr id="714755" name="Picture 3">
            <a:extLst>
              <a:ext uri="{FF2B5EF4-FFF2-40B4-BE49-F238E27FC236}">
                <a16:creationId xmlns:a16="http://schemas.microsoft.com/office/drawing/2014/main" id="{9C2F6034-551C-842E-A246-48A489B0114D}"/>
              </a:ext>
            </a:extLst>
          </p:cNvPr>
          <p:cNvPicPr>
            <a:picLocks noChangeAspect="1" noChangeArrowheads="1"/>
          </p:cNvPicPr>
          <p:nvPr/>
        </p:nvPicPr>
        <p:blipFill>
          <a:blip r:embed="rId3">
            <a:clrChange>
              <a:clrFrom>
                <a:srgbClr val="CCCCCC"/>
              </a:clrFrom>
              <a:clrTo>
                <a:srgbClr val="CCCCCC">
                  <a:alpha val="0"/>
                </a:srgbClr>
              </a:clrTo>
            </a:clrChange>
            <a:extLst>
              <a:ext uri="{28A0092B-C50C-407E-A947-70E740481C1C}">
                <a14:useLocalDpi xmlns:a14="http://schemas.microsoft.com/office/drawing/2010/main" val="0"/>
              </a:ext>
            </a:extLst>
          </a:blip>
          <a:srcRect l="8163" t="6122" b="5714"/>
          <a:stretch>
            <a:fillRect/>
          </a:stretch>
        </p:blipFill>
        <p:spPr bwMode="auto">
          <a:xfrm>
            <a:off x="2514600" y="593726"/>
            <a:ext cx="7162800" cy="5730875"/>
          </a:xfrm>
          <a:prstGeom prst="rect">
            <a:avLst/>
          </a:prstGeom>
          <a:noFill/>
          <a:extLst>
            <a:ext uri="{909E8E84-426E-40DD-AFC4-6F175D3DCCD1}">
              <a14:hiddenFill xmlns:a14="http://schemas.microsoft.com/office/drawing/2010/main">
                <a:solidFill>
                  <a:srgbClr val="FFFFFF"/>
                </a:solidFill>
              </a14:hiddenFill>
            </a:ext>
          </a:extLst>
        </p:spPr>
      </p:pic>
      <p:sp>
        <p:nvSpPr>
          <p:cNvPr id="714756" name="Text Box 4">
            <a:extLst>
              <a:ext uri="{FF2B5EF4-FFF2-40B4-BE49-F238E27FC236}">
                <a16:creationId xmlns:a16="http://schemas.microsoft.com/office/drawing/2014/main" id="{79C2FDD7-5C5D-7409-9D2A-AC18B09561FB}"/>
              </a:ext>
            </a:extLst>
          </p:cNvPr>
          <p:cNvSpPr txBox="1">
            <a:spLocks noChangeArrowheads="1"/>
          </p:cNvSpPr>
          <p:nvPr/>
        </p:nvSpPr>
        <p:spPr bwMode="auto">
          <a:xfrm>
            <a:off x="1857376" y="6140450"/>
            <a:ext cx="87344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20000"/>
              </a:spcBef>
            </a:pPr>
            <a:r>
              <a:rPr lang="en-US" altLang="en-US" sz="2000">
                <a:latin typeface="Times New Roman" panose="02020603050405020304" pitchFamily="18" charset="0"/>
                <a:cs typeface="Times New Roman" panose="02020603050405020304" pitchFamily="18" charset="0"/>
              </a:rPr>
              <a:t>Isorange and isodoppler lines for aircraft flying north at 10 m/s at a 1500-m altitude.</a:t>
            </a:r>
            <a:br>
              <a:rPr lang="en-US" altLang="en-US" sz="2000">
                <a:latin typeface="Times New Roman" panose="02020603050405020304" pitchFamily="18" charset="0"/>
                <a:cs typeface="Times New Roman" panose="02020603050405020304" pitchFamily="18" charset="0"/>
              </a:rPr>
            </a:br>
            <a:r>
              <a:rPr lang="en-US" altLang="en-US" sz="2000">
                <a:latin typeface="Times New Roman" panose="02020603050405020304" pitchFamily="18" charset="0"/>
                <a:cs typeface="Times New Roman" panose="02020603050405020304" pitchFamily="18" charset="0"/>
                <a:sym typeface="Symbol" panose="05050102010706020507" pitchFamily="18" charset="2"/>
              </a:rPr>
              <a:t></a:t>
            </a:r>
            <a:r>
              <a:rPr lang="en-US" altLang="en-US" sz="2000" baseline="-25000">
                <a:latin typeface="Times New Roman" panose="02020603050405020304" pitchFamily="18" charset="0"/>
                <a:cs typeface="Times New Roman" panose="02020603050405020304" pitchFamily="18" charset="0"/>
                <a:sym typeface="Symbol" panose="05050102010706020507" pitchFamily="18" charset="2"/>
              </a:rPr>
              <a:t>r</a:t>
            </a:r>
            <a:r>
              <a:rPr lang="en-US" altLang="en-US" sz="2000">
                <a:latin typeface="Times New Roman" panose="02020603050405020304" pitchFamily="18" charset="0"/>
                <a:cs typeface="Times New Roman" panose="02020603050405020304" pitchFamily="18" charset="0"/>
              </a:rPr>
              <a:t> = 2 m,  </a:t>
            </a:r>
            <a:r>
              <a:rPr lang="en-US" altLang="en-US" sz="2000">
                <a:latin typeface="Times New Roman" panose="02020603050405020304" pitchFamily="18" charset="0"/>
                <a:cs typeface="Times New Roman" panose="02020603050405020304" pitchFamily="18" charset="0"/>
                <a:sym typeface="Symbol" panose="05050102010706020507" pitchFamily="18" charset="2"/>
              </a:rPr>
              <a:t></a:t>
            </a:r>
            <a:r>
              <a:rPr lang="en-US" altLang="en-US" sz="2000">
                <a:latin typeface="Times New Roman" panose="02020603050405020304" pitchFamily="18" charset="0"/>
                <a:cs typeface="Times New Roman" panose="02020603050405020304" pitchFamily="18" charset="0"/>
              </a:rPr>
              <a:t>V = 0.002 m/s, </a:t>
            </a:r>
            <a:r>
              <a:rPr lang="en-US" altLang="en-US" sz="2000">
                <a:latin typeface="Times New Roman" panose="02020603050405020304" pitchFamily="18" charset="0"/>
                <a:cs typeface="Times New Roman" panose="02020603050405020304" pitchFamily="18" charset="0"/>
                <a:sym typeface="Symbol" panose="05050102010706020507" pitchFamily="18" charset="2"/>
              </a:rPr>
              <a:t></a:t>
            </a:r>
            <a:r>
              <a:rPr lang="en-US" altLang="en-US" sz="2000">
                <a:latin typeface="Times New Roman" panose="02020603050405020304" pitchFamily="18" charset="0"/>
                <a:cs typeface="Times New Roman" panose="02020603050405020304" pitchFamily="18" charset="0"/>
              </a:rPr>
              <a:t>f</a:t>
            </a:r>
            <a:r>
              <a:rPr lang="en-US" altLang="en-US" sz="2000" baseline="-30000">
                <a:latin typeface="Times New Roman" panose="02020603050405020304" pitchFamily="18" charset="0"/>
                <a:cs typeface="Times New Roman" panose="02020603050405020304" pitchFamily="18" charset="0"/>
              </a:rPr>
              <a:t>D</a:t>
            </a:r>
            <a:r>
              <a:rPr lang="en-US" altLang="en-US" sz="2000">
                <a:latin typeface="Times New Roman" panose="02020603050405020304" pitchFamily="18" charset="0"/>
                <a:cs typeface="Times New Roman" panose="02020603050405020304" pitchFamily="18" charset="0"/>
              </a:rPr>
              <a:t> = 0.13 Hz @ f = 10 GHz, </a:t>
            </a:r>
            <a:r>
              <a:rPr lang="en-US" altLang="en-US" sz="2000">
                <a:latin typeface="Times New Roman" panose="02020603050405020304" pitchFamily="18" charset="0"/>
                <a:cs typeface="Times New Roman" panose="02020603050405020304" pitchFamily="18" charset="0"/>
                <a:sym typeface="Symbol" panose="05050102010706020507" pitchFamily="18" charset="2"/>
              </a:rPr>
              <a:t></a:t>
            </a:r>
            <a:r>
              <a:rPr lang="en-US" altLang="en-US" sz="2000">
                <a:latin typeface="Times New Roman" panose="02020603050405020304" pitchFamily="18" charset="0"/>
                <a:cs typeface="Times New Roman" panose="02020603050405020304" pitchFamily="18" charset="0"/>
              </a:rPr>
              <a:t> = 3 cm</a:t>
            </a:r>
            <a:endParaRPr lang="en-US" altLang="en-US" sz="2000">
              <a:latin typeface="Times New Roman" panose="02020603050405020304" pitchFamily="18" charset="0"/>
            </a:endParaRPr>
          </a:p>
        </p:txBody>
      </p:sp>
      <p:sp>
        <p:nvSpPr>
          <p:cNvPr id="5" name="Rectangle 2">
            <a:extLst>
              <a:ext uri="{FF2B5EF4-FFF2-40B4-BE49-F238E27FC236}">
                <a16:creationId xmlns:a16="http://schemas.microsoft.com/office/drawing/2014/main" id="{5CB337BF-5056-005F-A65D-6F4A233ED3F4}"/>
              </a:ext>
            </a:extLst>
          </p:cNvPr>
          <p:cNvSpPr>
            <a:spLocks noGrp="1" noChangeArrowheads="1"/>
          </p:cNvSpPr>
          <p:nvPr>
            <p:ph type="title"/>
          </p:nvPr>
        </p:nvSpPr>
        <p:spPr>
          <a:xfrm>
            <a:off x="0" y="1"/>
            <a:ext cx="10515600" cy="690282"/>
          </a:xfrm>
        </p:spPr>
        <p:txBody>
          <a:bodyPr>
            <a:normAutofit fontScale="90000"/>
          </a:bodyPr>
          <a:lstStyle/>
          <a:p>
            <a:r>
              <a:rPr lang="en-US" altLang="en-US" dirty="0"/>
              <a:t>Along-track resolution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3">
            <a:extLst>
              <a:ext uri="{FF2B5EF4-FFF2-40B4-BE49-F238E27FC236}">
                <a16:creationId xmlns:a16="http://schemas.microsoft.com/office/drawing/2014/main" id="{2EF329D0-B6EB-9BFF-2503-09CD7C99DEB0}"/>
              </a:ext>
            </a:extLst>
          </p:cNvPr>
          <p:cNvSpPr>
            <a:spLocks noGrp="1"/>
          </p:cNvSpPr>
          <p:nvPr>
            <p:ph type="sldNum" sz="quarter" idx="10"/>
          </p:nvPr>
        </p:nvSpPr>
        <p:spPr/>
        <p:txBody>
          <a:bodyPr/>
          <a:lstStyle/>
          <a:p>
            <a:fld id="{67287157-A7B7-47B8-A6CC-D2F1ED4B447D}" type="slidenum">
              <a:rPr lang="en-US" altLang="en-US"/>
              <a:pPr/>
              <a:t>30</a:t>
            </a:fld>
            <a:endParaRPr lang="en-US" altLang="en-US"/>
          </a:p>
        </p:txBody>
      </p:sp>
      <p:sp>
        <p:nvSpPr>
          <p:cNvPr id="739330" name="Rectangle 2">
            <a:extLst>
              <a:ext uri="{FF2B5EF4-FFF2-40B4-BE49-F238E27FC236}">
                <a16:creationId xmlns:a16="http://schemas.microsoft.com/office/drawing/2014/main" id="{89CABEFF-DF5B-27B6-8DA4-164F7E9CBE65}"/>
              </a:ext>
            </a:extLst>
          </p:cNvPr>
          <p:cNvSpPr>
            <a:spLocks noGrp="1" noChangeArrowheads="1"/>
          </p:cNvSpPr>
          <p:nvPr>
            <p:ph type="title"/>
          </p:nvPr>
        </p:nvSpPr>
        <p:spPr>
          <a:xfrm>
            <a:off x="156882" y="67234"/>
            <a:ext cx="10515600" cy="558240"/>
          </a:xfrm>
        </p:spPr>
        <p:txBody>
          <a:bodyPr>
            <a:normAutofit fontScale="90000"/>
          </a:bodyPr>
          <a:lstStyle/>
          <a:p>
            <a:r>
              <a:rPr lang="en-US" altLang="en-US" dirty="0">
                <a:solidFill>
                  <a:schemeClr val="tx1"/>
                </a:solidFill>
              </a:rPr>
              <a:t>Strip-map SAR signal example (no squint)</a:t>
            </a:r>
          </a:p>
        </p:txBody>
      </p:sp>
      <p:pic>
        <p:nvPicPr>
          <p:cNvPr id="739332" name="Picture 4">
            <a:extLst>
              <a:ext uri="{FF2B5EF4-FFF2-40B4-BE49-F238E27FC236}">
                <a16:creationId xmlns:a16="http://schemas.microsoft.com/office/drawing/2014/main" id="{AF1FBF62-C91B-75F9-6A96-425FE1CF81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1" y="2436814"/>
            <a:ext cx="4881563" cy="4344987"/>
          </a:xfrm>
          <a:prstGeom prst="rect">
            <a:avLst/>
          </a:prstGeom>
          <a:noFill/>
          <a:extLst>
            <a:ext uri="{909E8E84-426E-40DD-AFC4-6F175D3DCCD1}">
              <a14:hiddenFill xmlns:a14="http://schemas.microsoft.com/office/drawing/2010/main">
                <a:solidFill>
                  <a:srgbClr val="FFFFFF"/>
                </a:solidFill>
              </a14:hiddenFill>
            </a:ext>
          </a:extLst>
        </p:spPr>
      </p:pic>
      <p:sp>
        <p:nvSpPr>
          <p:cNvPr id="739334" name="Line 6">
            <a:extLst>
              <a:ext uri="{FF2B5EF4-FFF2-40B4-BE49-F238E27FC236}">
                <a16:creationId xmlns:a16="http://schemas.microsoft.com/office/drawing/2014/main" id="{B33B5DBE-EABC-FEE6-1A79-C9E3E94FD812}"/>
              </a:ext>
            </a:extLst>
          </p:cNvPr>
          <p:cNvSpPr>
            <a:spLocks noChangeShapeType="1"/>
          </p:cNvSpPr>
          <p:nvPr/>
        </p:nvSpPr>
        <p:spPr bwMode="auto">
          <a:xfrm flipH="1">
            <a:off x="4119563" y="4494213"/>
            <a:ext cx="37338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739336" name="Picture 8">
            <a:extLst>
              <a:ext uri="{FF2B5EF4-FFF2-40B4-BE49-F238E27FC236}">
                <a16:creationId xmlns:a16="http://schemas.microsoft.com/office/drawing/2014/main" id="{D91501B1-2A7E-86BC-D38C-0B5D0AA3F3AF}"/>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874000" y="4040188"/>
            <a:ext cx="2413000" cy="912812"/>
          </a:xfrm>
          <a:prstGeom prst="rect">
            <a:avLst/>
          </a:prstGeom>
          <a:noFill/>
          <a:extLst>
            <a:ext uri="{909E8E84-426E-40DD-AFC4-6F175D3DCCD1}">
              <a14:hiddenFill xmlns:a14="http://schemas.microsoft.com/office/drawing/2010/main">
                <a:solidFill>
                  <a:srgbClr val="FFFFFF"/>
                </a:solidFill>
              </a14:hiddenFill>
            </a:ext>
          </a:extLst>
        </p:spPr>
      </p:pic>
      <p:pic>
        <p:nvPicPr>
          <p:cNvPr id="739338" name="Picture 10">
            <a:extLst>
              <a:ext uri="{FF2B5EF4-FFF2-40B4-BE49-F238E27FC236}">
                <a16:creationId xmlns:a16="http://schemas.microsoft.com/office/drawing/2014/main" id="{8170A830-641B-7954-7E69-1B12005C99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33914" y="2438401"/>
            <a:ext cx="2376487" cy="347663"/>
          </a:xfrm>
          <a:prstGeom prst="rect">
            <a:avLst/>
          </a:prstGeom>
          <a:noFill/>
          <a:extLst>
            <a:ext uri="{909E8E84-426E-40DD-AFC4-6F175D3DCCD1}">
              <a14:hiddenFill xmlns:a14="http://schemas.microsoft.com/office/drawing/2010/main">
                <a:solidFill>
                  <a:srgbClr val="FFFFFF"/>
                </a:solidFill>
              </a14:hiddenFill>
            </a:ext>
          </a:extLst>
        </p:spPr>
      </p:pic>
      <p:sp>
        <p:nvSpPr>
          <p:cNvPr id="739339" name="Line 11">
            <a:extLst>
              <a:ext uri="{FF2B5EF4-FFF2-40B4-BE49-F238E27FC236}">
                <a16:creationId xmlns:a16="http://schemas.microsoft.com/office/drawing/2014/main" id="{44C0F06D-6A4B-103F-5978-E999FD66138C}"/>
              </a:ext>
            </a:extLst>
          </p:cNvPr>
          <p:cNvSpPr>
            <a:spLocks noChangeShapeType="1"/>
          </p:cNvSpPr>
          <p:nvPr/>
        </p:nvSpPr>
        <p:spPr bwMode="auto">
          <a:xfrm>
            <a:off x="6019800" y="3048000"/>
            <a:ext cx="0" cy="2819400"/>
          </a:xfrm>
          <a:prstGeom prst="line">
            <a:avLst/>
          </a:prstGeom>
          <a:noFill/>
          <a:ln w="28575">
            <a:solidFill>
              <a:srgbClr val="0000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739341" name="Picture 13">
            <a:extLst>
              <a:ext uri="{FF2B5EF4-FFF2-40B4-BE49-F238E27FC236}">
                <a16:creationId xmlns:a16="http://schemas.microsoft.com/office/drawing/2014/main" id="{0A25B1C9-F055-6175-FAA7-06C68238C3CC}"/>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62600" y="685800"/>
            <a:ext cx="914400" cy="2376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4FE2E-5CD3-5885-3A28-69AFEB2CC110}"/>
              </a:ext>
            </a:extLst>
          </p:cNvPr>
          <p:cNvSpPr>
            <a:spLocks noGrp="1"/>
          </p:cNvSpPr>
          <p:nvPr>
            <p:ph type="title"/>
          </p:nvPr>
        </p:nvSpPr>
        <p:spPr/>
        <p:txBody>
          <a:bodyPr/>
          <a:lstStyle/>
          <a:p>
            <a:r>
              <a:rPr lang="en-US" dirty="0"/>
              <a:t>2D (time-space) correlation filter with a time-space varying filter for SAR processing</a:t>
            </a:r>
          </a:p>
        </p:txBody>
      </p:sp>
      <p:sp>
        <p:nvSpPr>
          <p:cNvPr id="3" name="Content Placeholder 2">
            <a:extLst>
              <a:ext uri="{FF2B5EF4-FFF2-40B4-BE49-F238E27FC236}">
                <a16:creationId xmlns:a16="http://schemas.microsoft.com/office/drawing/2014/main" id="{1D7C21E7-4D3C-2E44-018C-5467D43E0BB9}"/>
              </a:ext>
            </a:extLst>
          </p:cNvPr>
          <p:cNvSpPr>
            <a:spLocks noGrp="1"/>
          </p:cNvSpPr>
          <p:nvPr>
            <p:ph idx="1"/>
          </p:nvPr>
        </p:nvSpPr>
        <p:spPr/>
        <p:txBody>
          <a:bodyPr/>
          <a:lstStyle/>
          <a:p>
            <a:r>
              <a:rPr lang="en-US" dirty="0"/>
              <a:t>Just use the point target simulator to generate the matched filter coefficients for each image pixel!</a:t>
            </a:r>
          </a:p>
          <a:p>
            <a:pPr lvl="1"/>
            <a:r>
              <a:rPr lang="en-US" dirty="0"/>
              <a:t>For loop to simulate a point target in each pixel in the SAR image</a:t>
            </a:r>
          </a:p>
          <a:p>
            <a:pPr lvl="2"/>
            <a:r>
              <a:rPr lang="en-US" b="1" dirty="0"/>
              <a:t>Point target is in the middle of the pixel</a:t>
            </a:r>
          </a:p>
          <a:p>
            <a:pPr lvl="1"/>
            <a:r>
              <a:rPr lang="en-US" dirty="0"/>
              <a:t>The value for that image pixel is the inner product between the simulated dataset (vector of data) and the measured dataset (vector of data)</a:t>
            </a:r>
          </a:p>
          <a:p>
            <a:pPr lvl="2"/>
            <a:r>
              <a:rPr lang="en-US" dirty="0"/>
              <a:t>The inner product is a measure of similarity</a:t>
            </a:r>
          </a:p>
          <a:p>
            <a:pPr lvl="2"/>
            <a:r>
              <a:rPr lang="en-US" dirty="0"/>
              <a:t>The inner product is </a:t>
            </a:r>
            <a:r>
              <a:rPr lang="en-US" b="1" dirty="0"/>
              <a:t>identical </a:t>
            </a:r>
            <a:r>
              <a:rPr lang="en-US" dirty="0"/>
              <a:t>to the correlation operation for one specific time and space lag</a:t>
            </a:r>
          </a:p>
          <a:p>
            <a:pPr lvl="2"/>
            <a:r>
              <a:rPr lang="en-US" dirty="0"/>
              <a:t>The image pixel value will be a </a:t>
            </a:r>
            <a:r>
              <a:rPr lang="en-US" b="1" dirty="0"/>
              <a:t>complex number</a:t>
            </a:r>
            <a:endParaRPr lang="en-US" dirty="0"/>
          </a:p>
          <a:p>
            <a:pPr lvl="1"/>
            <a:endParaRPr lang="en-US" dirty="0"/>
          </a:p>
        </p:txBody>
      </p:sp>
    </p:spTree>
    <p:extLst>
      <p:ext uri="{BB962C8B-B14F-4D97-AF65-F5344CB8AC3E}">
        <p14:creationId xmlns:p14="http://schemas.microsoft.com/office/powerpoint/2010/main" val="4205562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2EC2F-9572-A132-A04E-7CBAE271837D}"/>
              </a:ext>
            </a:extLst>
          </p:cNvPr>
          <p:cNvSpPr>
            <a:spLocks noGrp="1"/>
          </p:cNvSpPr>
          <p:nvPr>
            <p:ph type="title"/>
          </p:nvPr>
        </p:nvSpPr>
        <p:spPr/>
        <p:txBody>
          <a:bodyPr/>
          <a:lstStyle/>
          <a:p>
            <a:r>
              <a:rPr lang="en-US" dirty="0"/>
              <a:t>Step 1: Create simulated dataset</a:t>
            </a:r>
          </a:p>
        </p:txBody>
      </p:sp>
      <p:pic>
        <p:nvPicPr>
          <p:cNvPr id="9" name="Content Placeholder 8">
            <a:extLst>
              <a:ext uri="{FF2B5EF4-FFF2-40B4-BE49-F238E27FC236}">
                <a16:creationId xmlns:a16="http://schemas.microsoft.com/office/drawing/2014/main" id="{ED299F33-6876-97E0-CB24-B4C874459EBC}"/>
              </a:ext>
            </a:extLst>
          </p:cNvPr>
          <p:cNvPicPr>
            <a:picLocks noGrp="1" noChangeAspect="1"/>
          </p:cNvPicPr>
          <p:nvPr>
            <p:ph sz="half" idx="1"/>
          </p:nvPr>
        </p:nvPicPr>
        <p:blipFill>
          <a:blip r:embed="rId2"/>
          <a:stretch>
            <a:fillRect/>
          </a:stretch>
        </p:blipFill>
        <p:spPr>
          <a:xfrm>
            <a:off x="838200" y="2268638"/>
            <a:ext cx="5181600" cy="3465311"/>
          </a:xfrm>
          <a:prstGeom prst="rect">
            <a:avLst/>
          </a:prstGeom>
        </p:spPr>
      </p:pic>
      <p:pic>
        <p:nvPicPr>
          <p:cNvPr id="7" name="Content Placeholder 6">
            <a:extLst>
              <a:ext uri="{FF2B5EF4-FFF2-40B4-BE49-F238E27FC236}">
                <a16:creationId xmlns:a16="http://schemas.microsoft.com/office/drawing/2014/main" id="{6929B5C7-E3E4-BA02-18C5-B60D4F5B9038}"/>
              </a:ext>
            </a:extLst>
          </p:cNvPr>
          <p:cNvPicPr>
            <a:picLocks noGrp="1" noChangeAspect="1"/>
          </p:cNvPicPr>
          <p:nvPr>
            <p:ph sz="half" idx="2"/>
          </p:nvPr>
        </p:nvPicPr>
        <p:blipFill>
          <a:blip r:embed="rId3"/>
          <a:stretch>
            <a:fillRect/>
          </a:stretch>
        </p:blipFill>
        <p:spPr>
          <a:xfrm>
            <a:off x="6172200" y="2268638"/>
            <a:ext cx="5181600" cy="3465311"/>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BBD5DD2-4FEE-DE59-B1FC-0C325E3BBEF3}"/>
                  </a:ext>
                </a:extLst>
              </p:cNvPr>
              <p:cNvSpPr txBox="1"/>
              <p:nvPr/>
            </p:nvSpPr>
            <p:spPr>
              <a:xfrm>
                <a:off x="1283313" y="1308535"/>
                <a:ext cx="10515600" cy="1068369"/>
              </a:xfrm>
              <a:prstGeom prst="rect">
                <a:avLst/>
              </a:prstGeom>
              <a:noFill/>
            </p:spPr>
            <p:txBody>
              <a:bodyPr wrap="square">
                <a:spAutoFit/>
              </a:bodyPr>
              <a:lstStyle/>
              <a:p>
                <a:pPr/>
                <a14:m>
                  <m:oMathPara xmlns:m="http://schemas.openxmlformats.org/officeDocument/2006/math">
                    <m:oMath>
                      <m:sSub>
                        <m:sSubPr>
                          <m:ctrlPr>
                            <a:rPr lang="en-US" sz="2800">
                              <a:latin typeface="Cambria Math" panose="02040503050406030204" pitchFamily="18" charset="0"/>
                            </a:rPr>
                          </m:ctrlPr>
                        </m:sSubPr>
                        <m:e>
                          <m:r>
                            <m:rPr>
                              <m:sty m:val="p"/>
                            </m:rPr>
                            <a:rPr lang="en-US" sz="2800">
                              <a:latin typeface="Cambria Math" panose="02040503050406030204" pitchFamily="18" charset="0"/>
                            </a:rPr>
                            <m:t>s</m:t>
                          </m:r>
                        </m:e>
                        <m:sub>
                          <m:r>
                            <m:rPr>
                              <m:sty m:val="p"/>
                            </m:rPr>
                            <a:rPr lang="en-US" sz="2800">
                              <a:latin typeface="Cambria Math" panose="02040503050406030204" pitchFamily="18" charset="0"/>
                            </a:rPr>
                            <m:t>BB</m:t>
                          </m:r>
                        </m:sub>
                      </m:sSub>
                      <m:d>
                        <m:dPr>
                          <m:ctrlPr>
                            <a:rPr lang="en-US" sz="2800" i="1">
                              <a:latin typeface="Cambria Math" panose="02040503050406030204" pitchFamily="18" charset="0"/>
                            </a:rPr>
                          </m:ctrlPr>
                        </m:dPr>
                        <m:e>
                          <m:r>
                            <a:rPr lang="en-US" sz="2800" i="1">
                              <a:latin typeface="Cambria Math" panose="02040503050406030204" pitchFamily="18" charset="0"/>
                            </a:rPr>
                            <m:t>𝑡</m:t>
                          </m:r>
                          <m:r>
                            <a:rPr lang="en-US" sz="280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𝑡</m:t>
                              </m:r>
                            </m:e>
                            <m:sub>
                              <m:r>
                                <m:rPr>
                                  <m:sty m:val="p"/>
                                </m:rPr>
                                <a:rPr lang="en-US" sz="2800">
                                  <a:latin typeface="Cambria Math" panose="02040503050406030204" pitchFamily="18" charset="0"/>
                                </a:rPr>
                                <m:t>d</m:t>
                              </m:r>
                            </m:sub>
                          </m:sSub>
                        </m:e>
                      </m:d>
                      <m:r>
                        <a:rPr lang="en-US" sz="2800">
                          <a:latin typeface="Cambria Math" panose="02040503050406030204" pitchFamily="18" charset="0"/>
                        </a:rPr>
                        <m:t>=</m:t>
                      </m:r>
                      <m:r>
                        <m:rPr>
                          <m:sty m:val="p"/>
                        </m:rPr>
                        <a:rPr lang="en-US" sz="2800">
                          <a:latin typeface="Cambria Math" panose="02040503050406030204" pitchFamily="18" charset="0"/>
                        </a:rPr>
                        <m:t>rect</m:t>
                      </m:r>
                      <m:d>
                        <m:dPr>
                          <m:ctrlPr>
                            <a:rPr lang="en-US" sz="2800" i="1">
                              <a:latin typeface="Cambria Math" panose="02040503050406030204" pitchFamily="18" charset="0"/>
                            </a:rPr>
                          </m:ctrlPr>
                        </m:dPr>
                        <m:e>
                          <m:f>
                            <m:fPr>
                              <m:ctrlPr>
                                <a:rPr lang="en-US" sz="2800" i="1">
                                  <a:latin typeface="Cambria Math" panose="02040503050406030204" pitchFamily="18" charset="0"/>
                                </a:rPr>
                              </m:ctrlPr>
                            </m:fPr>
                            <m:num>
                              <m:d>
                                <m:dPr>
                                  <m:ctrlPr>
                                    <a:rPr lang="en-US" sz="2800" i="1">
                                      <a:latin typeface="Cambria Math" panose="02040503050406030204" pitchFamily="18" charset="0"/>
                                    </a:rPr>
                                  </m:ctrlPr>
                                </m:dPr>
                                <m:e>
                                  <m:r>
                                    <a:rPr lang="en-US" sz="2800" i="1">
                                      <a:latin typeface="Cambria Math" panose="02040503050406030204" pitchFamily="18" charset="0"/>
                                    </a:rPr>
                                    <m:t>𝑡</m:t>
                                  </m:r>
                                  <m:r>
                                    <a:rPr lang="en-US" sz="280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𝑡</m:t>
                                      </m:r>
                                    </m:e>
                                    <m:sub>
                                      <m:r>
                                        <m:rPr>
                                          <m:sty m:val="p"/>
                                        </m:rPr>
                                        <a:rPr lang="en-US" sz="2800">
                                          <a:latin typeface="Cambria Math" panose="02040503050406030204" pitchFamily="18" charset="0"/>
                                        </a:rPr>
                                        <m:t>d</m:t>
                                      </m:r>
                                    </m:sub>
                                  </m:sSub>
                                </m:e>
                              </m:d>
                            </m:num>
                            <m:den>
                              <m:sSub>
                                <m:sSubPr>
                                  <m:ctrlPr>
                                    <a:rPr lang="en-US" sz="2800" i="1">
                                      <a:latin typeface="Cambria Math" panose="02040503050406030204" pitchFamily="18" charset="0"/>
                                    </a:rPr>
                                  </m:ctrlPr>
                                </m:sSubPr>
                                <m:e>
                                  <m:r>
                                    <a:rPr lang="en-US" sz="2800" i="1">
                                      <a:latin typeface="Cambria Math" panose="02040503050406030204" pitchFamily="18" charset="0"/>
                                    </a:rPr>
                                    <m:t>𝑇</m:t>
                                  </m:r>
                                </m:e>
                                <m:sub>
                                  <m:r>
                                    <a:rPr lang="en-US" sz="2800" i="1">
                                      <a:latin typeface="Cambria Math" panose="02040503050406030204" pitchFamily="18" charset="0"/>
                                    </a:rPr>
                                    <m:t>𝑝𝑑</m:t>
                                  </m:r>
                                </m:sub>
                              </m:sSub>
                            </m:den>
                          </m:f>
                        </m:e>
                      </m:d>
                      <m:r>
                        <m:rPr>
                          <m:sty m:val="p"/>
                        </m:rPr>
                        <a:rPr lang="en-US" sz="2800">
                          <a:latin typeface="Cambria Math" panose="02040503050406030204" pitchFamily="18" charset="0"/>
                        </a:rPr>
                        <m:t>exp</m:t>
                      </m:r>
                      <m:d>
                        <m:dPr>
                          <m:ctrlPr>
                            <a:rPr lang="en-US" sz="2800" i="1">
                              <a:latin typeface="Cambria Math" panose="02040503050406030204" pitchFamily="18" charset="0"/>
                            </a:rPr>
                          </m:ctrlPr>
                        </m:dPr>
                        <m:e>
                          <m:r>
                            <a:rPr lang="en-US" sz="2800" i="1">
                              <a:latin typeface="Cambria Math" panose="02040503050406030204" pitchFamily="18" charset="0"/>
                            </a:rPr>
                            <m:t>𝑗</m:t>
                          </m:r>
                          <m:r>
                            <a:rPr lang="en-US" sz="2800" i="1">
                              <a:latin typeface="Cambria Math" panose="02040503050406030204" pitchFamily="18" charset="0"/>
                            </a:rPr>
                            <m:t>𝜋</m:t>
                          </m:r>
                          <m:r>
                            <a:rPr lang="en-US" sz="2800" i="1">
                              <a:latin typeface="Cambria Math" panose="02040503050406030204" pitchFamily="18" charset="0"/>
                            </a:rPr>
                            <m:t>𝐾</m:t>
                          </m:r>
                          <m:sSup>
                            <m:sSupPr>
                              <m:ctrlPr>
                                <a:rPr lang="en-US" sz="2800" i="1">
                                  <a:latin typeface="Cambria Math" panose="02040503050406030204" pitchFamily="18" charset="0"/>
                                </a:rPr>
                              </m:ctrlPr>
                            </m:sSupPr>
                            <m:e>
                              <m:d>
                                <m:dPr>
                                  <m:ctrlPr>
                                    <a:rPr lang="en-US" sz="2800" i="1">
                                      <a:latin typeface="Cambria Math" panose="02040503050406030204" pitchFamily="18" charset="0"/>
                                    </a:rPr>
                                  </m:ctrlPr>
                                </m:dPr>
                                <m:e>
                                  <m:r>
                                    <a:rPr lang="en-US" sz="2800" i="1">
                                      <a:latin typeface="Cambria Math" panose="02040503050406030204" pitchFamily="18" charset="0"/>
                                    </a:rPr>
                                    <m:t>𝑡</m:t>
                                  </m:r>
                                  <m:r>
                                    <a:rPr lang="en-US" sz="280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𝑡</m:t>
                                      </m:r>
                                    </m:e>
                                    <m:sub>
                                      <m:r>
                                        <m:rPr>
                                          <m:sty m:val="p"/>
                                        </m:rPr>
                                        <a:rPr lang="en-US" sz="2800">
                                          <a:latin typeface="Cambria Math" panose="02040503050406030204" pitchFamily="18" charset="0"/>
                                        </a:rPr>
                                        <m:t>d</m:t>
                                      </m:r>
                                    </m:sub>
                                  </m:sSub>
                                </m:e>
                              </m:d>
                            </m:e>
                            <m:sup>
                              <m:r>
                                <a:rPr lang="en-US" sz="2800" i="1">
                                  <a:latin typeface="Cambria Math" panose="02040503050406030204" pitchFamily="18" charset="0"/>
                                </a:rPr>
                                <m:t>2</m:t>
                              </m:r>
                            </m:sup>
                          </m:sSup>
                        </m:e>
                      </m:d>
                      <m:r>
                        <a:rPr lang="en-US" sz="2800" b="1" i="0" smtClean="0">
                          <a:latin typeface="Cambria Math" panose="02040503050406030204" pitchFamily="18" charset="0"/>
                        </a:rPr>
                        <m:t>𝐞𝐱𝐩</m:t>
                      </m:r>
                      <m:d>
                        <m:dPr>
                          <m:ctrlPr>
                            <a:rPr lang="en-US" sz="2800" b="1" i="1" smtClean="0">
                              <a:latin typeface="Cambria Math" panose="02040503050406030204" pitchFamily="18" charset="0"/>
                            </a:rPr>
                          </m:ctrlPr>
                        </m:dPr>
                        <m:e>
                          <m:r>
                            <a:rPr lang="en-US" sz="2800" b="1" i="1" smtClean="0">
                              <a:latin typeface="Cambria Math" panose="02040503050406030204" pitchFamily="18" charset="0"/>
                            </a:rPr>
                            <m:t>−</m:t>
                          </m:r>
                          <m:r>
                            <a:rPr lang="en-US" sz="2800" b="1" i="1" smtClean="0">
                              <a:latin typeface="Cambria Math" panose="02040503050406030204" pitchFamily="18" charset="0"/>
                            </a:rPr>
                            <m:t>𝒋</m:t>
                          </m:r>
                          <m:r>
                            <a:rPr lang="en-US" sz="2800" b="1" i="1" smtClean="0">
                              <a:latin typeface="Cambria Math" panose="02040503050406030204" pitchFamily="18" charset="0"/>
                            </a:rPr>
                            <m:t>𝟐</m:t>
                          </m:r>
                          <m:r>
                            <a:rPr lang="en-US" sz="2800" b="1" i="1" smtClean="0">
                              <a:latin typeface="Cambria Math" panose="02040503050406030204" pitchFamily="18" charset="0"/>
                            </a:rPr>
                            <m:t>𝝅</m:t>
                          </m:r>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rPr>
                                <m:t>𝒇</m:t>
                              </m:r>
                            </m:e>
                            <m:sub>
                              <m:r>
                                <a:rPr lang="en-US" sz="2800" b="1" i="1" smtClean="0">
                                  <a:latin typeface="Cambria Math" panose="02040503050406030204" pitchFamily="18" charset="0"/>
                                </a:rPr>
                                <m:t>𝒄</m:t>
                              </m:r>
                            </m:sub>
                          </m:sSub>
                          <m:sSub>
                            <m:sSubPr>
                              <m:ctrlPr>
                                <a:rPr lang="en-US" sz="2800" b="1" i="1" smtClean="0">
                                  <a:latin typeface="Cambria Math" panose="02040503050406030204" pitchFamily="18" charset="0"/>
                                </a:rPr>
                              </m:ctrlPr>
                            </m:sSubPr>
                            <m:e>
                              <m:r>
                                <a:rPr lang="en-US" sz="2800" b="1" i="1" smtClean="0">
                                  <a:latin typeface="Cambria Math" panose="02040503050406030204" pitchFamily="18" charset="0"/>
                                </a:rPr>
                                <m:t>𝒕</m:t>
                              </m:r>
                            </m:e>
                            <m:sub>
                              <m:r>
                                <a:rPr lang="en-US" sz="2800" b="1" i="1" smtClean="0">
                                  <a:latin typeface="Cambria Math" panose="02040503050406030204" pitchFamily="18" charset="0"/>
                                </a:rPr>
                                <m:t>𝒅</m:t>
                              </m:r>
                            </m:sub>
                          </m:sSub>
                        </m:e>
                      </m:d>
                    </m:oMath>
                  </m:oMathPara>
                </a14:m>
                <a:endParaRPr lang="en-US" dirty="0"/>
              </a:p>
            </p:txBody>
          </p:sp>
        </mc:Choice>
        <mc:Fallback xmlns="">
          <p:sp>
            <p:nvSpPr>
              <p:cNvPr id="11" name="TextBox 10">
                <a:extLst>
                  <a:ext uri="{FF2B5EF4-FFF2-40B4-BE49-F238E27FC236}">
                    <a16:creationId xmlns:a16="http://schemas.microsoft.com/office/drawing/2014/main" id="{6BBD5DD2-4FEE-DE59-B1FC-0C325E3BBEF3}"/>
                  </a:ext>
                </a:extLst>
              </p:cNvPr>
              <p:cNvSpPr txBox="1">
                <a:spLocks noRot="1" noChangeAspect="1" noMove="1" noResize="1" noEditPoints="1" noAdjustHandles="1" noChangeArrowheads="1" noChangeShapeType="1" noTextEdit="1"/>
              </p:cNvSpPr>
              <p:nvPr/>
            </p:nvSpPr>
            <p:spPr>
              <a:xfrm>
                <a:off x="1283313" y="1308535"/>
                <a:ext cx="10515600" cy="1068369"/>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718337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24F5A-5C53-71FA-DE2E-4197CD858A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3AEDBC-42A8-889A-AC66-F5BE1D638D37}"/>
              </a:ext>
            </a:extLst>
          </p:cNvPr>
          <p:cNvSpPr>
            <a:spLocks noGrp="1"/>
          </p:cNvSpPr>
          <p:nvPr>
            <p:ph type="title"/>
          </p:nvPr>
        </p:nvSpPr>
        <p:spPr/>
        <p:txBody>
          <a:bodyPr/>
          <a:lstStyle/>
          <a:p>
            <a:r>
              <a:rPr lang="en-US" dirty="0"/>
              <a:t>Step 2: Create an image matrix (slant plane or ground plane)</a:t>
            </a:r>
          </a:p>
        </p:txBody>
      </p:sp>
      <p:pic>
        <p:nvPicPr>
          <p:cNvPr id="15" name="Content Placeholder 14">
            <a:extLst>
              <a:ext uri="{FF2B5EF4-FFF2-40B4-BE49-F238E27FC236}">
                <a16:creationId xmlns:a16="http://schemas.microsoft.com/office/drawing/2014/main" id="{CFAA2CEA-5A39-E25C-74BC-D8ADCC885276}"/>
              </a:ext>
            </a:extLst>
          </p:cNvPr>
          <p:cNvPicPr>
            <a:picLocks noGrp="1" noChangeAspect="1"/>
          </p:cNvPicPr>
          <p:nvPr>
            <p:ph idx="1"/>
          </p:nvPr>
        </p:nvPicPr>
        <p:blipFill>
          <a:blip r:embed="rId2"/>
          <a:stretch>
            <a:fillRect/>
          </a:stretch>
        </p:blipFill>
        <p:spPr>
          <a:xfrm>
            <a:off x="2511219" y="1825625"/>
            <a:ext cx="7169562" cy="4351338"/>
          </a:xfrm>
          <a:prstGeom prst="rect">
            <a:avLst/>
          </a:prstGeom>
        </p:spPr>
      </p:pic>
    </p:spTree>
    <p:extLst>
      <p:ext uri="{BB962C8B-B14F-4D97-AF65-F5344CB8AC3E}">
        <p14:creationId xmlns:p14="http://schemas.microsoft.com/office/powerpoint/2010/main" val="3278156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CA1C6-348B-8C5A-C50A-62E30C5072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99F5D-D893-CD77-CE11-DB2F29846F62}"/>
              </a:ext>
            </a:extLst>
          </p:cNvPr>
          <p:cNvSpPr>
            <a:spLocks noGrp="1"/>
          </p:cNvSpPr>
          <p:nvPr>
            <p:ph type="title"/>
          </p:nvPr>
        </p:nvSpPr>
        <p:spPr/>
        <p:txBody>
          <a:bodyPr>
            <a:normAutofit fontScale="90000"/>
          </a:bodyPr>
          <a:lstStyle/>
          <a:p>
            <a:r>
              <a:rPr lang="en-US" dirty="0"/>
              <a:t>Step 2: For each pixel in the image matrix, compute the scattering simulation for a point target located in the center of the pixel</a:t>
            </a:r>
          </a:p>
        </p:txBody>
      </p:sp>
      <p:pic>
        <p:nvPicPr>
          <p:cNvPr id="12" name="hw2_movie">
            <a:hlinkClick r:id="" action="ppaction://media"/>
            <a:extLst>
              <a:ext uri="{FF2B5EF4-FFF2-40B4-BE49-F238E27FC236}">
                <a16:creationId xmlns:a16="http://schemas.microsoft.com/office/drawing/2014/main" id="{26AD1726-77F5-7339-6DF1-B7F273B1BD7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38200" y="2224088"/>
            <a:ext cx="10515600" cy="3554412"/>
          </a:xfrm>
        </p:spPr>
      </p:pic>
    </p:spTree>
    <p:extLst>
      <p:ext uri="{BB962C8B-B14F-4D97-AF65-F5344CB8AC3E}">
        <p14:creationId xmlns:p14="http://schemas.microsoft.com/office/powerpoint/2010/main" val="122952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33"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B07F3-6ED4-E4AA-6018-31D3DC904D5F}"/>
              </a:ext>
            </a:extLst>
          </p:cNvPr>
          <p:cNvSpPr>
            <a:spLocks noGrp="1"/>
          </p:cNvSpPr>
          <p:nvPr>
            <p:ph type="title"/>
          </p:nvPr>
        </p:nvSpPr>
        <p:spPr>
          <a:xfrm>
            <a:off x="67456" y="365125"/>
            <a:ext cx="12194498" cy="1325563"/>
          </a:xfrm>
        </p:spPr>
        <p:txBody>
          <a:bodyPr>
            <a:normAutofit fontScale="90000"/>
          </a:bodyPr>
          <a:lstStyle/>
          <a:p>
            <a:r>
              <a:rPr lang="en-US" dirty="0"/>
              <a:t>Step 3: Take the inner product of the measurement and the simulated image pixel. Put the resultant value in the image pixel. Move onto the next image pixel.</a:t>
            </a:r>
          </a:p>
        </p:txBody>
      </p:sp>
      <p:pic>
        <p:nvPicPr>
          <p:cNvPr id="4" name="hw2_movie_sar">
            <a:hlinkClick r:id="" action="ppaction://media"/>
            <a:extLst>
              <a:ext uri="{FF2B5EF4-FFF2-40B4-BE49-F238E27FC236}">
                <a16:creationId xmlns:a16="http://schemas.microsoft.com/office/drawing/2014/main" id="{18F6794C-B361-BB3F-BE22-1431696EC46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43013" y="1825625"/>
            <a:ext cx="9705975" cy="4351338"/>
          </a:xfrm>
        </p:spPr>
      </p:pic>
    </p:spTree>
    <p:extLst>
      <p:ext uri="{BB962C8B-B14F-4D97-AF65-F5344CB8AC3E}">
        <p14:creationId xmlns:p14="http://schemas.microsoft.com/office/powerpoint/2010/main" val="3590119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8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72ED-9A29-DA68-9340-3BBC45F6A1A2}"/>
              </a:ext>
            </a:extLst>
          </p:cNvPr>
          <p:cNvSpPr>
            <a:spLocks noGrp="1"/>
          </p:cNvSpPr>
          <p:nvPr>
            <p:ph type="title"/>
          </p:nvPr>
        </p:nvSpPr>
        <p:spPr/>
        <p:txBody>
          <a:bodyPr/>
          <a:lstStyle/>
          <a:p>
            <a:r>
              <a:rPr lang="en-US" dirty="0"/>
              <a:t>Step 4. Frequency-Wavenumber (f-</a:t>
            </a:r>
            <a:r>
              <a:rPr lang="en-US" dirty="0" err="1"/>
              <a:t>kx</a:t>
            </a:r>
            <a:r>
              <a:rPr lang="en-US" dirty="0"/>
              <a:t>) domain windowing for sidelobes</a:t>
            </a:r>
          </a:p>
        </p:txBody>
      </p:sp>
      <p:pic>
        <p:nvPicPr>
          <p:cNvPr id="6" name="Content Placeholder 5">
            <a:extLst>
              <a:ext uri="{FF2B5EF4-FFF2-40B4-BE49-F238E27FC236}">
                <a16:creationId xmlns:a16="http://schemas.microsoft.com/office/drawing/2014/main" id="{485967D9-7E05-6B46-057E-AD851E947099}"/>
              </a:ext>
            </a:extLst>
          </p:cNvPr>
          <p:cNvPicPr>
            <a:picLocks noGrp="1" noChangeAspect="1"/>
          </p:cNvPicPr>
          <p:nvPr>
            <p:ph sz="half" idx="1"/>
          </p:nvPr>
        </p:nvPicPr>
        <p:blipFill>
          <a:blip r:embed="rId2"/>
          <a:stretch>
            <a:fillRect/>
          </a:stretch>
        </p:blipFill>
        <p:spPr>
          <a:xfrm>
            <a:off x="0" y="1690688"/>
            <a:ext cx="6771096" cy="2870150"/>
          </a:xfrm>
          <a:prstGeom prst="rect">
            <a:avLst/>
          </a:prstGeom>
        </p:spPr>
      </p:pic>
      <p:pic>
        <p:nvPicPr>
          <p:cNvPr id="12" name="Content Placeholder 11">
            <a:extLst>
              <a:ext uri="{FF2B5EF4-FFF2-40B4-BE49-F238E27FC236}">
                <a16:creationId xmlns:a16="http://schemas.microsoft.com/office/drawing/2014/main" id="{CE135AE9-583C-4B59-E8E9-BD820FF362A0}"/>
              </a:ext>
            </a:extLst>
          </p:cNvPr>
          <p:cNvPicPr>
            <a:picLocks noGrp="1" noChangeAspect="1"/>
          </p:cNvPicPr>
          <p:nvPr>
            <p:ph sz="half" idx="2"/>
          </p:nvPr>
        </p:nvPicPr>
        <p:blipFill>
          <a:blip r:embed="rId3"/>
          <a:stretch>
            <a:fillRect/>
          </a:stretch>
        </p:blipFill>
        <p:spPr>
          <a:xfrm>
            <a:off x="5336458" y="4210789"/>
            <a:ext cx="6255774" cy="2651714"/>
          </a:xfrm>
          <a:prstGeom prst="rect">
            <a:avLst/>
          </a:prstGeom>
        </p:spPr>
      </p:pic>
    </p:spTree>
    <p:extLst>
      <p:ext uri="{BB962C8B-B14F-4D97-AF65-F5344CB8AC3E}">
        <p14:creationId xmlns:p14="http://schemas.microsoft.com/office/powerpoint/2010/main" val="37711831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DC6F2-A3FE-E48D-C5B5-4B1CCAB287D4}"/>
              </a:ext>
            </a:extLst>
          </p:cNvPr>
          <p:cNvSpPr>
            <a:spLocks noGrp="1"/>
          </p:cNvSpPr>
          <p:nvPr>
            <p:ph type="title"/>
          </p:nvPr>
        </p:nvSpPr>
        <p:spPr/>
        <p:txBody>
          <a:bodyPr/>
          <a:lstStyle/>
          <a:p>
            <a:r>
              <a:rPr lang="en-US" dirty="0"/>
              <a:t>SAR Analysis</a:t>
            </a:r>
          </a:p>
        </p:txBody>
      </p:sp>
      <p:pic>
        <p:nvPicPr>
          <p:cNvPr id="7" name="Content Placeholder 6">
            <a:extLst>
              <a:ext uri="{FF2B5EF4-FFF2-40B4-BE49-F238E27FC236}">
                <a16:creationId xmlns:a16="http://schemas.microsoft.com/office/drawing/2014/main" id="{BA427D11-4431-C410-8A12-C147DFE57B37}"/>
              </a:ext>
            </a:extLst>
          </p:cNvPr>
          <p:cNvPicPr>
            <a:picLocks noGrp="1" noChangeAspect="1"/>
          </p:cNvPicPr>
          <p:nvPr>
            <p:ph idx="1"/>
          </p:nvPr>
        </p:nvPicPr>
        <p:blipFill>
          <a:blip r:embed="rId2"/>
          <a:stretch>
            <a:fillRect/>
          </a:stretch>
        </p:blipFill>
        <p:spPr>
          <a:xfrm>
            <a:off x="2364793" y="1825625"/>
            <a:ext cx="7462414" cy="4351338"/>
          </a:xfrm>
          <a:prstGeom prst="rect">
            <a:avLst/>
          </a:prstGeom>
        </p:spPr>
      </p:pic>
    </p:spTree>
    <p:extLst>
      <p:ext uri="{BB962C8B-B14F-4D97-AF65-F5344CB8AC3E}">
        <p14:creationId xmlns:p14="http://schemas.microsoft.com/office/powerpoint/2010/main" val="771084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113D2-5610-4E87-1B6E-12D70F81B221}"/>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73EFAA39-7C23-5270-497D-E59EAAC82894}"/>
              </a:ext>
            </a:extLst>
          </p:cNvPr>
          <p:cNvPicPr>
            <a:picLocks noGrp="1" noChangeAspect="1"/>
          </p:cNvPicPr>
          <p:nvPr>
            <p:ph idx="1"/>
          </p:nvPr>
        </p:nvPicPr>
        <p:blipFill>
          <a:blip r:embed="rId2"/>
          <a:stretch>
            <a:fillRect/>
          </a:stretch>
        </p:blipFill>
        <p:spPr>
          <a:xfrm>
            <a:off x="2103987" y="1825625"/>
            <a:ext cx="7984026" cy="4351338"/>
          </a:xfrm>
          <a:prstGeom prst="rect">
            <a:avLst/>
          </a:prstGeom>
        </p:spPr>
      </p:pic>
    </p:spTree>
    <p:extLst>
      <p:ext uri="{BB962C8B-B14F-4D97-AF65-F5344CB8AC3E}">
        <p14:creationId xmlns:p14="http://schemas.microsoft.com/office/powerpoint/2010/main" val="20115745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1FEA4-956B-2196-EFB1-F9D3C53A7454}"/>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4237AD6C-81E2-BC77-8477-CF149B2D40DB}"/>
              </a:ext>
            </a:extLst>
          </p:cNvPr>
          <p:cNvPicPr>
            <a:picLocks noGrp="1" noChangeAspect="1"/>
          </p:cNvPicPr>
          <p:nvPr>
            <p:ph idx="1"/>
          </p:nvPr>
        </p:nvPicPr>
        <p:blipFill>
          <a:blip r:embed="rId2"/>
          <a:stretch>
            <a:fillRect/>
          </a:stretch>
        </p:blipFill>
        <p:spPr>
          <a:xfrm>
            <a:off x="2103987" y="1825625"/>
            <a:ext cx="7984026" cy="4351338"/>
          </a:xfrm>
          <a:prstGeom prst="rect">
            <a:avLst/>
          </a:prstGeom>
        </p:spPr>
      </p:pic>
    </p:spTree>
    <p:extLst>
      <p:ext uri="{BB962C8B-B14F-4D97-AF65-F5344CB8AC3E}">
        <p14:creationId xmlns:p14="http://schemas.microsoft.com/office/powerpoint/2010/main" val="2628383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093ED-8DBD-6EA7-2D64-AB662132FAA9}"/>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F497C962-D70B-A156-F6FC-66E5BC589798}"/>
              </a:ext>
            </a:extLst>
          </p:cNvPr>
          <p:cNvPicPr>
            <a:picLocks noGrp="1" noChangeAspect="1"/>
          </p:cNvPicPr>
          <p:nvPr>
            <p:ph idx="1"/>
          </p:nvPr>
        </p:nvPicPr>
        <p:blipFill>
          <a:blip r:embed="rId2"/>
          <a:stretch>
            <a:fillRect/>
          </a:stretch>
        </p:blipFill>
        <p:spPr>
          <a:xfrm>
            <a:off x="2103987" y="1825625"/>
            <a:ext cx="7984026" cy="4351338"/>
          </a:xfrm>
          <a:prstGeom prst="rect">
            <a:avLst/>
          </a:prstGeom>
        </p:spPr>
      </p:pic>
    </p:spTree>
    <p:extLst>
      <p:ext uri="{BB962C8B-B14F-4D97-AF65-F5344CB8AC3E}">
        <p14:creationId xmlns:p14="http://schemas.microsoft.com/office/powerpoint/2010/main" val="41187717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21530-27CF-10A4-74DD-2B01CD94B68A}"/>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EFFBD8E8-ACE6-A346-E5C8-ABF1B401FC0E}"/>
              </a:ext>
            </a:extLst>
          </p:cNvPr>
          <p:cNvPicPr>
            <a:picLocks noGrp="1" noChangeAspect="1"/>
          </p:cNvPicPr>
          <p:nvPr>
            <p:ph idx="1"/>
          </p:nvPr>
        </p:nvPicPr>
        <p:blipFill>
          <a:blip r:embed="rId2"/>
          <a:stretch>
            <a:fillRect/>
          </a:stretch>
        </p:blipFill>
        <p:spPr>
          <a:xfrm>
            <a:off x="2103987" y="1825625"/>
            <a:ext cx="7984026" cy="4351338"/>
          </a:xfrm>
          <a:prstGeom prst="rect">
            <a:avLst/>
          </a:prstGeom>
        </p:spPr>
      </p:pic>
    </p:spTree>
    <p:extLst>
      <p:ext uri="{BB962C8B-B14F-4D97-AF65-F5344CB8AC3E}">
        <p14:creationId xmlns:p14="http://schemas.microsoft.com/office/powerpoint/2010/main" val="28960741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3166E-80FC-4C89-C679-CDF182DDFE10}"/>
              </a:ext>
            </a:extLst>
          </p:cNvPr>
          <p:cNvSpPr>
            <a:spLocks noGrp="1"/>
          </p:cNvSpPr>
          <p:nvPr>
            <p:ph type="title"/>
          </p:nvPr>
        </p:nvSpPr>
        <p:spPr/>
        <p:txBody>
          <a:bodyPr/>
          <a:lstStyle/>
          <a:p>
            <a:r>
              <a:rPr lang="en-US" dirty="0"/>
              <a:t>VERY SLOW: How can we speed this up?</a:t>
            </a:r>
          </a:p>
        </p:txBody>
      </p:sp>
      <p:sp>
        <p:nvSpPr>
          <p:cNvPr id="3" name="Content Placeholder 2">
            <a:extLst>
              <a:ext uri="{FF2B5EF4-FFF2-40B4-BE49-F238E27FC236}">
                <a16:creationId xmlns:a16="http://schemas.microsoft.com/office/drawing/2014/main" id="{961231AD-ECCF-9AB0-9DA9-28F22C11596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517269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364B2-9651-9B0D-66CC-0C2CBE3E8F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422F14-6504-736F-4D39-6F472BCE8E0F}"/>
              </a:ext>
            </a:extLst>
          </p:cNvPr>
          <p:cNvSpPr>
            <a:spLocks noGrp="1"/>
          </p:cNvSpPr>
          <p:nvPr>
            <p:ph type="title"/>
          </p:nvPr>
        </p:nvSpPr>
        <p:spPr/>
        <p:txBody>
          <a:bodyPr/>
          <a:lstStyle/>
          <a:p>
            <a:r>
              <a:rPr lang="en-US" dirty="0"/>
              <a:t>VERY SLOW: How can we speed this up?</a:t>
            </a:r>
          </a:p>
        </p:txBody>
      </p:sp>
      <p:pic>
        <p:nvPicPr>
          <p:cNvPr id="4" name="Content Placeholder 4">
            <a:extLst>
              <a:ext uri="{FF2B5EF4-FFF2-40B4-BE49-F238E27FC236}">
                <a16:creationId xmlns:a16="http://schemas.microsoft.com/office/drawing/2014/main" id="{7F26AE5E-6163-3F7A-2872-B7B41F8FCC29}"/>
              </a:ext>
            </a:extLst>
          </p:cNvPr>
          <p:cNvPicPr>
            <a:picLocks noGrp="1" noChangeAspect="1"/>
          </p:cNvPicPr>
          <p:nvPr>
            <p:ph idx="1"/>
          </p:nvPr>
        </p:nvPicPr>
        <p:blipFill>
          <a:blip r:embed="rId2"/>
          <a:stretch>
            <a:fillRect/>
          </a:stretch>
        </p:blipFill>
        <p:spPr>
          <a:xfrm>
            <a:off x="1549400" y="1902619"/>
            <a:ext cx="9093200" cy="4197350"/>
          </a:xfrm>
          <a:prstGeom prst="rect">
            <a:avLst/>
          </a:prstGeom>
        </p:spPr>
      </p:pic>
    </p:spTree>
    <p:extLst>
      <p:ext uri="{BB962C8B-B14F-4D97-AF65-F5344CB8AC3E}">
        <p14:creationId xmlns:p14="http://schemas.microsoft.com/office/powerpoint/2010/main" val="37659023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37A4D-F561-E057-E616-1FAF92942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8EFA55-A2BB-09DD-F79E-8C8DAEF0B02D}"/>
              </a:ext>
            </a:extLst>
          </p:cNvPr>
          <p:cNvSpPr>
            <a:spLocks noGrp="1"/>
          </p:cNvSpPr>
          <p:nvPr>
            <p:ph type="title"/>
          </p:nvPr>
        </p:nvSpPr>
        <p:spPr/>
        <p:txBody>
          <a:bodyPr/>
          <a:lstStyle/>
          <a:p>
            <a:r>
              <a:rPr lang="en-US" dirty="0"/>
              <a:t>2D Matched Filter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01C4DA9-BC74-4487-20C9-22CB32C27567}"/>
                  </a:ext>
                </a:extLst>
              </p:cNvPr>
              <p:cNvSpPr>
                <a:spLocks noGrp="1"/>
              </p:cNvSpPr>
              <p:nvPr>
                <p:ph idx="1"/>
              </p:nvPr>
            </p:nvSpPr>
            <p:spPr/>
            <p:txBody>
              <a:bodyPr/>
              <a:lstStyle/>
              <a:p>
                <a:r>
                  <a:rPr lang="en-US" dirty="0"/>
                  <a:t>Needs to behave like convolution</a:t>
                </a:r>
              </a:p>
              <a:p>
                <a:r>
                  <a:rPr lang="en-US" dirty="0"/>
                  <a:t>Linear invariant filter coefficients</a:t>
                </a:r>
              </a:p>
              <a:p>
                <a:pPr lvl="1"/>
                <a:r>
                  <a:rPr lang="en-US" dirty="0"/>
                  <a:t>But inner product coefficients using simulator do have a term that varies</a:t>
                </a:r>
              </a:p>
              <a:p>
                <a:pPr lvl="1"/>
                <a:r>
                  <a:rPr lang="en-US" dirty="0"/>
                  <a:t>We need to normalize the filter components (weights) to one of the components in the filter.</a:t>
                </a:r>
              </a:p>
              <a:p>
                <a:pPr lvl="1"/>
                <a:r>
                  <a:rPr lang="en-US" dirty="0"/>
                  <a:t>Choose the pixel which corresponds to the range of closest approach</a:t>
                </a:r>
              </a:p>
              <a:p>
                <a:pPr lvl="1"/>
                <a:r>
                  <a:rPr lang="en-US" dirty="0"/>
                  <a:t>Red term is the problem – depends on absolute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𝑑</m:t>
                        </m:r>
                      </m:sub>
                    </m:sSub>
                  </m:oMath>
                </a14:m>
                <a:r>
                  <a:rPr lang="en-US" dirty="0"/>
                  <a:t> which is not relative to the current pixel/time </a:t>
                </a:r>
                <a14:m>
                  <m:oMath xmlns:m="http://schemas.openxmlformats.org/officeDocument/2006/math">
                    <m:r>
                      <a:rPr lang="en-US" b="0" i="1" smtClean="0">
                        <a:latin typeface="Cambria Math" panose="02040503050406030204" pitchFamily="18" charset="0"/>
                      </a:rPr>
                      <m:t>𝑡</m:t>
                    </m:r>
                  </m:oMath>
                </a14:m>
                <a:r>
                  <a:rPr lang="en-US" dirty="0"/>
                  <a:t> !!!</a:t>
                </a:r>
              </a:p>
              <a:p>
                <a:pPr marL="457200" lvl="1" indent="0">
                  <a:buNone/>
                </a:pPr>
                <a:endParaRPr lang="en-US" dirty="0"/>
              </a:p>
            </p:txBody>
          </p:sp>
        </mc:Choice>
        <mc:Fallback xmlns="">
          <p:sp>
            <p:nvSpPr>
              <p:cNvPr id="3" name="Content Placeholder 2">
                <a:extLst>
                  <a:ext uri="{FF2B5EF4-FFF2-40B4-BE49-F238E27FC236}">
                    <a16:creationId xmlns:a16="http://schemas.microsoft.com/office/drawing/2014/main" id="{F01C4DA9-BC74-4487-20C9-22CB32C27567}"/>
                  </a:ext>
                </a:extLst>
              </p:cNvPr>
              <p:cNvSpPr>
                <a:spLocks noGrp="1" noRot="1" noChangeAspect="1" noMove="1" noResize="1" noEditPoints="1" noAdjustHandles="1" noChangeArrowheads="1" noChangeShapeType="1" noTextEdit="1"/>
              </p:cNvSpPr>
              <p:nvPr>
                <p:ph idx="1"/>
              </p:nvPr>
            </p:nvSpPr>
            <p:spPr>
              <a:blipFill>
                <a:blip r:embed="rId2"/>
                <a:stretch>
                  <a:fillRect l="-1043" t="-2381" r="-5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19E0505B-AFB8-2699-29A0-BF05079725FC}"/>
                  </a:ext>
                </a:extLst>
              </p:cNvPr>
              <p:cNvSpPr txBox="1"/>
              <p:nvPr/>
            </p:nvSpPr>
            <p:spPr>
              <a:xfrm>
                <a:off x="696836" y="5108594"/>
                <a:ext cx="10515600" cy="1068369"/>
              </a:xfrm>
              <a:prstGeom prst="rect">
                <a:avLst/>
              </a:prstGeom>
              <a:noFill/>
            </p:spPr>
            <p:txBody>
              <a:bodyPr wrap="square">
                <a:spAutoFit/>
              </a:bodyPr>
              <a:lstStyle/>
              <a:p>
                <a:pPr/>
                <a14:m>
                  <m:oMathPara xmlns:m="http://schemas.openxmlformats.org/officeDocument/2006/math">
                    <m:oMath>
                      <m:sSub>
                        <m:sSubPr>
                          <m:ctrlPr>
                            <a:rPr lang="en-US" sz="2800">
                              <a:latin typeface="Cambria Math" panose="02040503050406030204" pitchFamily="18" charset="0"/>
                            </a:rPr>
                          </m:ctrlPr>
                        </m:sSubPr>
                        <m:e>
                          <m:r>
                            <m:rPr>
                              <m:sty m:val="p"/>
                            </m:rPr>
                            <a:rPr lang="en-US" sz="2800">
                              <a:latin typeface="Cambria Math" panose="02040503050406030204" pitchFamily="18" charset="0"/>
                            </a:rPr>
                            <m:t>s</m:t>
                          </m:r>
                        </m:e>
                        <m:sub>
                          <m:r>
                            <m:rPr>
                              <m:sty m:val="p"/>
                            </m:rPr>
                            <a:rPr lang="en-US" sz="2800">
                              <a:latin typeface="Cambria Math" panose="02040503050406030204" pitchFamily="18" charset="0"/>
                            </a:rPr>
                            <m:t>BB</m:t>
                          </m:r>
                        </m:sub>
                      </m:sSub>
                      <m:d>
                        <m:dPr>
                          <m:ctrlPr>
                            <a:rPr lang="en-US" sz="2800" i="1">
                              <a:latin typeface="Cambria Math" panose="02040503050406030204" pitchFamily="18" charset="0"/>
                            </a:rPr>
                          </m:ctrlPr>
                        </m:dPr>
                        <m:e>
                          <m:r>
                            <a:rPr lang="en-US" sz="2800" i="1">
                              <a:latin typeface="Cambria Math" panose="02040503050406030204" pitchFamily="18" charset="0"/>
                            </a:rPr>
                            <m:t>𝑡</m:t>
                          </m:r>
                          <m:r>
                            <a:rPr lang="en-US" sz="280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𝑡</m:t>
                              </m:r>
                            </m:e>
                            <m:sub>
                              <m:r>
                                <m:rPr>
                                  <m:sty m:val="p"/>
                                </m:rPr>
                                <a:rPr lang="en-US" sz="2800">
                                  <a:latin typeface="Cambria Math" panose="02040503050406030204" pitchFamily="18" charset="0"/>
                                </a:rPr>
                                <m:t>d</m:t>
                              </m:r>
                            </m:sub>
                          </m:sSub>
                        </m:e>
                      </m:d>
                      <m:r>
                        <a:rPr lang="en-US" sz="2800">
                          <a:latin typeface="Cambria Math" panose="02040503050406030204" pitchFamily="18" charset="0"/>
                        </a:rPr>
                        <m:t>=</m:t>
                      </m:r>
                      <m:r>
                        <m:rPr>
                          <m:sty m:val="p"/>
                        </m:rPr>
                        <a:rPr lang="en-US" sz="2800">
                          <a:latin typeface="Cambria Math" panose="02040503050406030204" pitchFamily="18" charset="0"/>
                        </a:rPr>
                        <m:t>rect</m:t>
                      </m:r>
                      <m:d>
                        <m:dPr>
                          <m:ctrlPr>
                            <a:rPr lang="en-US" sz="2800" i="1">
                              <a:latin typeface="Cambria Math" panose="02040503050406030204" pitchFamily="18" charset="0"/>
                            </a:rPr>
                          </m:ctrlPr>
                        </m:dPr>
                        <m:e>
                          <m:f>
                            <m:fPr>
                              <m:ctrlPr>
                                <a:rPr lang="en-US" sz="2800" i="1">
                                  <a:latin typeface="Cambria Math" panose="02040503050406030204" pitchFamily="18" charset="0"/>
                                </a:rPr>
                              </m:ctrlPr>
                            </m:fPr>
                            <m:num>
                              <m:d>
                                <m:dPr>
                                  <m:ctrlPr>
                                    <a:rPr lang="en-US" sz="2800" i="1">
                                      <a:latin typeface="Cambria Math" panose="02040503050406030204" pitchFamily="18" charset="0"/>
                                    </a:rPr>
                                  </m:ctrlPr>
                                </m:dPr>
                                <m:e>
                                  <m:r>
                                    <a:rPr lang="en-US" sz="2800" i="1">
                                      <a:latin typeface="Cambria Math" panose="02040503050406030204" pitchFamily="18" charset="0"/>
                                    </a:rPr>
                                    <m:t>𝑡</m:t>
                                  </m:r>
                                  <m:r>
                                    <a:rPr lang="en-US" sz="280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𝑡</m:t>
                                      </m:r>
                                    </m:e>
                                    <m:sub>
                                      <m:r>
                                        <m:rPr>
                                          <m:sty m:val="p"/>
                                        </m:rPr>
                                        <a:rPr lang="en-US" sz="2800">
                                          <a:latin typeface="Cambria Math" panose="02040503050406030204" pitchFamily="18" charset="0"/>
                                        </a:rPr>
                                        <m:t>d</m:t>
                                      </m:r>
                                    </m:sub>
                                  </m:sSub>
                                </m:e>
                              </m:d>
                            </m:num>
                            <m:den>
                              <m:sSub>
                                <m:sSubPr>
                                  <m:ctrlPr>
                                    <a:rPr lang="en-US" sz="2800" i="1">
                                      <a:latin typeface="Cambria Math" panose="02040503050406030204" pitchFamily="18" charset="0"/>
                                    </a:rPr>
                                  </m:ctrlPr>
                                </m:sSubPr>
                                <m:e>
                                  <m:r>
                                    <a:rPr lang="en-US" sz="2800" i="1">
                                      <a:latin typeface="Cambria Math" panose="02040503050406030204" pitchFamily="18" charset="0"/>
                                    </a:rPr>
                                    <m:t>𝑇</m:t>
                                  </m:r>
                                </m:e>
                                <m:sub>
                                  <m:r>
                                    <a:rPr lang="en-US" sz="2800" i="1">
                                      <a:latin typeface="Cambria Math" panose="02040503050406030204" pitchFamily="18" charset="0"/>
                                    </a:rPr>
                                    <m:t>𝑝𝑑</m:t>
                                  </m:r>
                                </m:sub>
                              </m:sSub>
                            </m:den>
                          </m:f>
                        </m:e>
                      </m:d>
                      <m:r>
                        <m:rPr>
                          <m:sty m:val="p"/>
                        </m:rPr>
                        <a:rPr lang="en-US" sz="2800">
                          <a:latin typeface="Cambria Math" panose="02040503050406030204" pitchFamily="18" charset="0"/>
                        </a:rPr>
                        <m:t>exp</m:t>
                      </m:r>
                      <m:d>
                        <m:dPr>
                          <m:ctrlPr>
                            <a:rPr lang="en-US" sz="2800" i="1">
                              <a:latin typeface="Cambria Math" panose="02040503050406030204" pitchFamily="18" charset="0"/>
                            </a:rPr>
                          </m:ctrlPr>
                        </m:dPr>
                        <m:e>
                          <m:r>
                            <a:rPr lang="en-US" sz="2800" i="1">
                              <a:latin typeface="Cambria Math" panose="02040503050406030204" pitchFamily="18" charset="0"/>
                            </a:rPr>
                            <m:t>𝑗</m:t>
                          </m:r>
                          <m:r>
                            <a:rPr lang="en-US" sz="2800" i="1">
                              <a:latin typeface="Cambria Math" panose="02040503050406030204" pitchFamily="18" charset="0"/>
                            </a:rPr>
                            <m:t>𝜋</m:t>
                          </m:r>
                          <m:r>
                            <a:rPr lang="en-US" sz="2800" i="1">
                              <a:latin typeface="Cambria Math" panose="02040503050406030204" pitchFamily="18" charset="0"/>
                            </a:rPr>
                            <m:t>𝐾</m:t>
                          </m:r>
                          <m:sSup>
                            <m:sSupPr>
                              <m:ctrlPr>
                                <a:rPr lang="en-US" sz="2800" i="1">
                                  <a:latin typeface="Cambria Math" panose="02040503050406030204" pitchFamily="18" charset="0"/>
                                </a:rPr>
                              </m:ctrlPr>
                            </m:sSupPr>
                            <m:e>
                              <m:d>
                                <m:dPr>
                                  <m:ctrlPr>
                                    <a:rPr lang="en-US" sz="2800" i="1">
                                      <a:latin typeface="Cambria Math" panose="02040503050406030204" pitchFamily="18" charset="0"/>
                                    </a:rPr>
                                  </m:ctrlPr>
                                </m:dPr>
                                <m:e>
                                  <m:r>
                                    <a:rPr lang="en-US" sz="2800" i="1">
                                      <a:latin typeface="Cambria Math" panose="02040503050406030204" pitchFamily="18" charset="0"/>
                                    </a:rPr>
                                    <m:t>𝑡</m:t>
                                  </m:r>
                                  <m:r>
                                    <a:rPr lang="en-US" sz="280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𝑡</m:t>
                                      </m:r>
                                    </m:e>
                                    <m:sub>
                                      <m:r>
                                        <m:rPr>
                                          <m:sty m:val="p"/>
                                        </m:rPr>
                                        <a:rPr lang="en-US" sz="2800">
                                          <a:latin typeface="Cambria Math" panose="02040503050406030204" pitchFamily="18" charset="0"/>
                                        </a:rPr>
                                        <m:t>d</m:t>
                                      </m:r>
                                    </m:sub>
                                  </m:sSub>
                                </m:e>
                              </m:d>
                            </m:e>
                            <m:sup>
                              <m:r>
                                <a:rPr lang="en-US" sz="2800" i="1">
                                  <a:latin typeface="Cambria Math" panose="02040503050406030204" pitchFamily="18" charset="0"/>
                                </a:rPr>
                                <m:t>2</m:t>
                              </m:r>
                            </m:sup>
                          </m:sSup>
                        </m:e>
                      </m:d>
                      <m:r>
                        <a:rPr lang="en-US" sz="2800" b="1" i="0" smtClean="0">
                          <a:solidFill>
                            <a:srgbClr val="FF0000"/>
                          </a:solidFill>
                          <a:latin typeface="Cambria Math" panose="02040503050406030204" pitchFamily="18" charset="0"/>
                        </a:rPr>
                        <m:t>𝐞𝐱𝐩</m:t>
                      </m:r>
                      <m:d>
                        <m:dPr>
                          <m:ctrlPr>
                            <a:rPr lang="en-US" sz="2800" b="1" i="1" smtClean="0">
                              <a:solidFill>
                                <a:srgbClr val="FF0000"/>
                              </a:solidFill>
                              <a:latin typeface="Cambria Math" panose="02040503050406030204" pitchFamily="18" charset="0"/>
                            </a:rPr>
                          </m:ctrlPr>
                        </m:dPr>
                        <m:e>
                          <m:r>
                            <a:rPr lang="en-US" sz="2800" b="1" i="1" smtClean="0">
                              <a:solidFill>
                                <a:srgbClr val="FF0000"/>
                              </a:solidFill>
                              <a:latin typeface="Cambria Math" panose="02040503050406030204" pitchFamily="18" charset="0"/>
                            </a:rPr>
                            <m:t>−</m:t>
                          </m:r>
                          <m:r>
                            <a:rPr lang="en-US" sz="2800" b="1" i="1" smtClean="0">
                              <a:solidFill>
                                <a:srgbClr val="FF0000"/>
                              </a:solidFill>
                              <a:latin typeface="Cambria Math" panose="02040503050406030204" pitchFamily="18" charset="0"/>
                            </a:rPr>
                            <m:t>𝒋</m:t>
                          </m:r>
                          <m:r>
                            <a:rPr lang="en-US" sz="2800" b="1" i="1" smtClean="0">
                              <a:solidFill>
                                <a:srgbClr val="FF0000"/>
                              </a:solidFill>
                              <a:latin typeface="Cambria Math" panose="02040503050406030204" pitchFamily="18" charset="0"/>
                            </a:rPr>
                            <m:t>𝟐</m:t>
                          </m:r>
                          <m:r>
                            <a:rPr lang="en-US" sz="2800" b="1" i="1" smtClean="0">
                              <a:solidFill>
                                <a:srgbClr val="FF0000"/>
                              </a:solidFill>
                              <a:latin typeface="Cambria Math" panose="02040503050406030204" pitchFamily="18" charset="0"/>
                            </a:rPr>
                            <m:t>𝝅</m:t>
                          </m:r>
                          <m:sSub>
                            <m:sSubPr>
                              <m:ctrlPr>
                                <a:rPr lang="en-US" sz="2800" b="1" i="1" smtClean="0">
                                  <a:solidFill>
                                    <a:srgbClr val="FF0000"/>
                                  </a:solidFill>
                                  <a:latin typeface="Cambria Math" panose="02040503050406030204" pitchFamily="18" charset="0"/>
                                </a:rPr>
                              </m:ctrlPr>
                            </m:sSubPr>
                            <m:e>
                              <m:r>
                                <a:rPr lang="en-US" sz="2800" b="1" i="1" smtClean="0">
                                  <a:solidFill>
                                    <a:srgbClr val="FF0000"/>
                                  </a:solidFill>
                                  <a:latin typeface="Cambria Math" panose="02040503050406030204" pitchFamily="18" charset="0"/>
                                </a:rPr>
                                <m:t>𝒇</m:t>
                              </m:r>
                            </m:e>
                            <m:sub>
                              <m:r>
                                <a:rPr lang="en-US" sz="2800" b="1" i="1" smtClean="0">
                                  <a:solidFill>
                                    <a:srgbClr val="FF0000"/>
                                  </a:solidFill>
                                  <a:latin typeface="Cambria Math" panose="02040503050406030204" pitchFamily="18" charset="0"/>
                                </a:rPr>
                                <m:t>𝒄</m:t>
                              </m:r>
                            </m:sub>
                          </m:sSub>
                          <m:sSub>
                            <m:sSubPr>
                              <m:ctrlPr>
                                <a:rPr lang="en-US" sz="2800" b="1" i="1" smtClean="0">
                                  <a:solidFill>
                                    <a:srgbClr val="FF0000"/>
                                  </a:solidFill>
                                  <a:latin typeface="Cambria Math" panose="02040503050406030204" pitchFamily="18" charset="0"/>
                                </a:rPr>
                              </m:ctrlPr>
                            </m:sSubPr>
                            <m:e>
                              <m:r>
                                <a:rPr lang="en-US" sz="2800" b="1" i="1" smtClean="0">
                                  <a:solidFill>
                                    <a:srgbClr val="FF0000"/>
                                  </a:solidFill>
                                  <a:latin typeface="Cambria Math" panose="02040503050406030204" pitchFamily="18" charset="0"/>
                                </a:rPr>
                                <m:t>𝒕</m:t>
                              </m:r>
                            </m:e>
                            <m:sub>
                              <m:r>
                                <a:rPr lang="en-US" sz="2800" b="1" i="1" smtClean="0">
                                  <a:solidFill>
                                    <a:srgbClr val="FF0000"/>
                                  </a:solidFill>
                                  <a:latin typeface="Cambria Math" panose="02040503050406030204" pitchFamily="18" charset="0"/>
                                </a:rPr>
                                <m:t>𝒅</m:t>
                              </m:r>
                            </m:sub>
                          </m:sSub>
                        </m:e>
                      </m:d>
                    </m:oMath>
                  </m:oMathPara>
                </a14:m>
                <a:endParaRPr lang="en-US" dirty="0"/>
              </a:p>
            </p:txBody>
          </p:sp>
        </mc:Choice>
        <mc:Fallback xmlns="">
          <p:sp>
            <p:nvSpPr>
              <p:cNvPr id="5" name="TextBox 4">
                <a:extLst>
                  <a:ext uri="{FF2B5EF4-FFF2-40B4-BE49-F238E27FC236}">
                    <a16:creationId xmlns:a16="http://schemas.microsoft.com/office/drawing/2014/main" id="{19E0505B-AFB8-2699-29A0-BF05079725FC}"/>
                  </a:ext>
                </a:extLst>
              </p:cNvPr>
              <p:cNvSpPr txBox="1">
                <a:spLocks noRot="1" noChangeAspect="1" noMove="1" noResize="1" noEditPoints="1" noAdjustHandles="1" noChangeArrowheads="1" noChangeShapeType="1" noTextEdit="1"/>
              </p:cNvSpPr>
              <p:nvPr/>
            </p:nvSpPr>
            <p:spPr>
              <a:xfrm>
                <a:off x="696836" y="5108594"/>
                <a:ext cx="10515600" cy="106836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471747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E4E53-A2D2-228B-133A-4CA99363A7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988F4A-723B-601A-FCFC-089717CDB9E1}"/>
              </a:ext>
            </a:extLst>
          </p:cNvPr>
          <p:cNvSpPr>
            <a:spLocks noGrp="1"/>
          </p:cNvSpPr>
          <p:nvPr>
            <p:ph type="title"/>
          </p:nvPr>
        </p:nvSpPr>
        <p:spPr/>
        <p:txBody>
          <a:bodyPr/>
          <a:lstStyle/>
          <a:p>
            <a:r>
              <a:rPr lang="en-US" dirty="0"/>
              <a:t>2D Matched Filter</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1493695-EDFD-E5C9-94C0-BFE1946B2307}"/>
                  </a:ext>
                </a:extLst>
              </p:cNvPr>
              <p:cNvSpPr>
                <a:spLocks noGrp="1"/>
              </p:cNvSpPr>
              <p:nvPr>
                <p:ph idx="1"/>
              </p:nvPr>
            </p:nvSpPr>
            <p:spPr/>
            <p:txBody>
              <a:bodyPr/>
              <a:lstStyle/>
              <a:p>
                <a:r>
                  <a:rPr lang="en-US" dirty="0"/>
                  <a:t>Needs to behave like convolution</a:t>
                </a:r>
              </a:p>
              <a:p>
                <a:r>
                  <a:rPr lang="en-US" dirty="0"/>
                  <a:t>Linear invariant filter coefficients</a:t>
                </a:r>
              </a:p>
              <a:p>
                <a:pPr lvl="1"/>
                <a:r>
                  <a:rPr lang="en-US" dirty="0"/>
                  <a:t>But inner product coefficients using simulator do have a term that varies</a:t>
                </a:r>
              </a:p>
              <a:p>
                <a:pPr lvl="1"/>
                <a:r>
                  <a:rPr lang="en-US" dirty="0"/>
                  <a:t>We need to normalize the filter components (weights) to one of the components in the filter.</a:t>
                </a:r>
              </a:p>
              <a:p>
                <a:pPr lvl="1"/>
                <a:r>
                  <a:rPr lang="en-US" dirty="0"/>
                  <a:t>Choose the pixel which corresponds to the range of closest approach</a:t>
                </a:r>
              </a:p>
              <a:p>
                <a:pPr lvl="1"/>
                <a:r>
                  <a:rPr lang="en-US" dirty="0"/>
                  <a:t>Red term makes this a bad… </a:t>
                </a:r>
                <a:r>
                  <a:rPr lang="en-US" b="1" dirty="0">
                    <a:solidFill>
                      <a:srgbClr val="FF0000"/>
                    </a:solidFill>
                  </a:rPr>
                  <a:t>now fixed since it only removes phase offsets relative to the current pixel/time, </a:t>
                </a:r>
                <a14:m>
                  <m:oMath xmlns:m="http://schemas.openxmlformats.org/officeDocument/2006/math">
                    <m:r>
                      <a:rPr lang="en-US" b="1" i="1" smtClean="0">
                        <a:solidFill>
                          <a:srgbClr val="FF0000"/>
                        </a:solidFill>
                        <a:latin typeface="Cambria Math" panose="02040503050406030204" pitchFamily="18" charset="0"/>
                      </a:rPr>
                      <m:t>𝒕</m:t>
                    </m:r>
                  </m:oMath>
                </a14:m>
                <a:r>
                  <a:rPr lang="en-US" b="1" dirty="0">
                    <a:solidFill>
                      <a:srgbClr val="FF0000"/>
                    </a:solidFill>
                  </a:rPr>
                  <a:t> !!!</a:t>
                </a:r>
                <a:r>
                  <a:rPr lang="en-US" dirty="0"/>
                  <a:t> </a:t>
                </a:r>
              </a:p>
            </p:txBody>
          </p:sp>
        </mc:Choice>
        <mc:Fallback xmlns="">
          <p:sp>
            <p:nvSpPr>
              <p:cNvPr id="3" name="Content Placeholder 2">
                <a:extLst>
                  <a:ext uri="{FF2B5EF4-FFF2-40B4-BE49-F238E27FC236}">
                    <a16:creationId xmlns:a16="http://schemas.microsoft.com/office/drawing/2014/main" id="{81493695-EDFD-E5C9-94C0-BFE1946B2307}"/>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CB20D90-872A-D481-4CFF-922E5A78EE59}"/>
                  </a:ext>
                </a:extLst>
              </p:cNvPr>
              <p:cNvSpPr txBox="1"/>
              <p:nvPr/>
            </p:nvSpPr>
            <p:spPr>
              <a:xfrm>
                <a:off x="694997" y="4928316"/>
                <a:ext cx="10515600" cy="1068369"/>
              </a:xfrm>
              <a:prstGeom prst="rect">
                <a:avLst/>
              </a:prstGeom>
              <a:noFill/>
            </p:spPr>
            <p:txBody>
              <a:bodyPr wrap="square">
                <a:spAutoFit/>
              </a:bodyPr>
              <a:lstStyle/>
              <a:p>
                <a:pPr/>
                <a14:m>
                  <m:oMathPara xmlns:m="http://schemas.openxmlformats.org/officeDocument/2006/math">
                    <m:oMath>
                      <m:sSub>
                        <m:sSubPr>
                          <m:ctrlPr>
                            <a:rPr lang="en-US" sz="2800">
                              <a:latin typeface="Cambria Math" panose="02040503050406030204" pitchFamily="18" charset="0"/>
                            </a:rPr>
                          </m:ctrlPr>
                        </m:sSubPr>
                        <m:e>
                          <m:r>
                            <m:rPr>
                              <m:sty m:val="p"/>
                            </m:rPr>
                            <a:rPr lang="en-US" sz="2800">
                              <a:latin typeface="Cambria Math" panose="02040503050406030204" pitchFamily="18" charset="0"/>
                            </a:rPr>
                            <m:t>s</m:t>
                          </m:r>
                        </m:e>
                        <m:sub>
                          <m:r>
                            <m:rPr>
                              <m:sty m:val="p"/>
                            </m:rPr>
                            <a:rPr lang="en-US" sz="2800">
                              <a:latin typeface="Cambria Math" panose="02040503050406030204" pitchFamily="18" charset="0"/>
                            </a:rPr>
                            <m:t>BB</m:t>
                          </m:r>
                        </m:sub>
                      </m:sSub>
                      <m:d>
                        <m:dPr>
                          <m:ctrlPr>
                            <a:rPr lang="en-US" sz="2800" i="1">
                              <a:latin typeface="Cambria Math" panose="02040503050406030204" pitchFamily="18" charset="0"/>
                            </a:rPr>
                          </m:ctrlPr>
                        </m:dPr>
                        <m:e>
                          <m:r>
                            <a:rPr lang="en-US" sz="2800" i="1">
                              <a:latin typeface="Cambria Math" panose="02040503050406030204" pitchFamily="18" charset="0"/>
                            </a:rPr>
                            <m:t>𝑡</m:t>
                          </m:r>
                          <m:r>
                            <a:rPr lang="en-US" sz="280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𝑡</m:t>
                              </m:r>
                            </m:e>
                            <m:sub>
                              <m:r>
                                <m:rPr>
                                  <m:sty m:val="p"/>
                                </m:rPr>
                                <a:rPr lang="en-US" sz="2800">
                                  <a:latin typeface="Cambria Math" panose="02040503050406030204" pitchFamily="18" charset="0"/>
                                </a:rPr>
                                <m:t>d</m:t>
                              </m:r>
                            </m:sub>
                          </m:sSub>
                        </m:e>
                      </m:d>
                      <m:r>
                        <a:rPr lang="en-US" sz="2800">
                          <a:latin typeface="Cambria Math" panose="02040503050406030204" pitchFamily="18" charset="0"/>
                        </a:rPr>
                        <m:t>=</m:t>
                      </m:r>
                      <m:r>
                        <m:rPr>
                          <m:sty m:val="p"/>
                        </m:rPr>
                        <a:rPr lang="en-US" sz="2800">
                          <a:latin typeface="Cambria Math" panose="02040503050406030204" pitchFamily="18" charset="0"/>
                        </a:rPr>
                        <m:t>rect</m:t>
                      </m:r>
                      <m:d>
                        <m:dPr>
                          <m:ctrlPr>
                            <a:rPr lang="en-US" sz="2800" i="1">
                              <a:latin typeface="Cambria Math" panose="02040503050406030204" pitchFamily="18" charset="0"/>
                            </a:rPr>
                          </m:ctrlPr>
                        </m:dPr>
                        <m:e>
                          <m:f>
                            <m:fPr>
                              <m:ctrlPr>
                                <a:rPr lang="en-US" sz="2800" i="1">
                                  <a:latin typeface="Cambria Math" panose="02040503050406030204" pitchFamily="18" charset="0"/>
                                </a:rPr>
                              </m:ctrlPr>
                            </m:fPr>
                            <m:num>
                              <m:d>
                                <m:dPr>
                                  <m:ctrlPr>
                                    <a:rPr lang="en-US" sz="2800" i="1">
                                      <a:latin typeface="Cambria Math" panose="02040503050406030204" pitchFamily="18" charset="0"/>
                                    </a:rPr>
                                  </m:ctrlPr>
                                </m:dPr>
                                <m:e>
                                  <m:r>
                                    <a:rPr lang="en-US" sz="2800" i="1">
                                      <a:latin typeface="Cambria Math" panose="02040503050406030204" pitchFamily="18" charset="0"/>
                                    </a:rPr>
                                    <m:t>𝑡</m:t>
                                  </m:r>
                                  <m:r>
                                    <a:rPr lang="en-US" sz="280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𝑡</m:t>
                                      </m:r>
                                    </m:e>
                                    <m:sub>
                                      <m:r>
                                        <m:rPr>
                                          <m:sty m:val="p"/>
                                        </m:rPr>
                                        <a:rPr lang="en-US" sz="2800">
                                          <a:latin typeface="Cambria Math" panose="02040503050406030204" pitchFamily="18" charset="0"/>
                                        </a:rPr>
                                        <m:t>d</m:t>
                                      </m:r>
                                    </m:sub>
                                  </m:sSub>
                                </m:e>
                              </m:d>
                            </m:num>
                            <m:den>
                              <m:sSub>
                                <m:sSubPr>
                                  <m:ctrlPr>
                                    <a:rPr lang="en-US" sz="2800" i="1">
                                      <a:latin typeface="Cambria Math" panose="02040503050406030204" pitchFamily="18" charset="0"/>
                                    </a:rPr>
                                  </m:ctrlPr>
                                </m:sSubPr>
                                <m:e>
                                  <m:r>
                                    <a:rPr lang="en-US" sz="2800" i="1">
                                      <a:latin typeface="Cambria Math" panose="02040503050406030204" pitchFamily="18" charset="0"/>
                                    </a:rPr>
                                    <m:t>𝑇</m:t>
                                  </m:r>
                                </m:e>
                                <m:sub>
                                  <m:r>
                                    <a:rPr lang="en-US" sz="2800" i="1">
                                      <a:latin typeface="Cambria Math" panose="02040503050406030204" pitchFamily="18" charset="0"/>
                                    </a:rPr>
                                    <m:t>𝑝𝑑</m:t>
                                  </m:r>
                                </m:sub>
                              </m:sSub>
                            </m:den>
                          </m:f>
                        </m:e>
                      </m:d>
                      <m:r>
                        <m:rPr>
                          <m:sty m:val="p"/>
                        </m:rPr>
                        <a:rPr lang="en-US" sz="2800">
                          <a:latin typeface="Cambria Math" panose="02040503050406030204" pitchFamily="18" charset="0"/>
                        </a:rPr>
                        <m:t>exp</m:t>
                      </m:r>
                      <m:d>
                        <m:dPr>
                          <m:ctrlPr>
                            <a:rPr lang="en-US" sz="2800" i="1">
                              <a:latin typeface="Cambria Math" panose="02040503050406030204" pitchFamily="18" charset="0"/>
                            </a:rPr>
                          </m:ctrlPr>
                        </m:dPr>
                        <m:e>
                          <m:r>
                            <a:rPr lang="en-US" sz="2800" i="1">
                              <a:latin typeface="Cambria Math" panose="02040503050406030204" pitchFamily="18" charset="0"/>
                            </a:rPr>
                            <m:t>𝑗</m:t>
                          </m:r>
                          <m:r>
                            <a:rPr lang="en-US" sz="2800" i="1">
                              <a:latin typeface="Cambria Math" panose="02040503050406030204" pitchFamily="18" charset="0"/>
                            </a:rPr>
                            <m:t>𝜋</m:t>
                          </m:r>
                          <m:r>
                            <a:rPr lang="en-US" sz="2800" i="1">
                              <a:latin typeface="Cambria Math" panose="02040503050406030204" pitchFamily="18" charset="0"/>
                            </a:rPr>
                            <m:t>𝐾</m:t>
                          </m:r>
                          <m:sSup>
                            <m:sSupPr>
                              <m:ctrlPr>
                                <a:rPr lang="en-US" sz="2800" i="1">
                                  <a:latin typeface="Cambria Math" panose="02040503050406030204" pitchFamily="18" charset="0"/>
                                </a:rPr>
                              </m:ctrlPr>
                            </m:sSupPr>
                            <m:e>
                              <m:d>
                                <m:dPr>
                                  <m:ctrlPr>
                                    <a:rPr lang="en-US" sz="2800" i="1">
                                      <a:latin typeface="Cambria Math" panose="02040503050406030204" pitchFamily="18" charset="0"/>
                                    </a:rPr>
                                  </m:ctrlPr>
                                </m:dPr>
                                <m:e>
                                  <m:r>
                                    <a:rPr lang="en-US" sz="2800" i="1">
                                      <a:latin typeface="Cambria Math" panose="02040503050406030204" pitchFamily="18" charset="0"/>
                                    </a:rPr>
                                    <m:t>𝑡</m:t>
                                  </m:r>
                                  <m:r>
                                    <a:rPr lang="en-US" sz="2800">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𝑡</m:t>
                                      </m:r>
                                    </m:e>
                                    <m:sub>
                                      <m:r>
                                        <m:rPr>
                                          <m:sty m:val="p"/>
                                        </m:rPr>
                                        <a:rPr lang="en-US" sz="2800">
                                          <a:latin typeface="Cambria Math" panose="02040503050406030204" pitchFamily="18" charset="0"/>
                                        </a:rPr>
                                        <m:t>d</m:t>
                                      </m:r>
                                    </m:sub>
                                  </m:sSub>
                                </m:e>
                              </m:d>
                            </m:e>
                            <m:sup>
                              <m:r>
                                <a:rPr lang="en-US" sz="2800" i="1">
                                  <a:latin typeface="Cambria Math" panose="02040503050406030204" pitchFamily="18" charset="0"/>
                                </a:rPr>
                                <m:t>2</m:t>
                              </m:r>
                            </m:sup>
                          </m:sSup>
                        </m:e>
                      </m:d>
                      <m:r>
                        <a:rPr lang="en-US" sz="2800" b="1" i="0" smtClean="0">
                          <a:solidFill>
                            <a:srgbClr val="FF0000"/>
                          </a:solidFill>
                          <a:latin typeface="Cambria Math" panose="02040503050406030204" pitchFamily="18" charset="0"/>
                        </a:rPr>
                        <m:t>𝐞𝐱𝐩</m:t>
                      </m:r>
                      <m:d>
                        <m:dPr>
                          <m:ctrlPr>
                            <a:rPr lang="en-US" sz="2800" b="1" i="1" smtClean="0">
                              <a:solidFill>
                                <a:srgbClr val="FF0000"/>
                              </a:solidFill>
                              <a:latin typeface="Cambria Math" panose="02040503050406030204" pitchFamily="18" charset="0"/>
                            </a:rPr>
                          </m:ctrlPr>
                        </m:dPr>
                        <m:e>
                          <m:r>
                            <a:rPr lang="en-US" sz="2800" b="1" i="1" smtClean="0">
                              <a:solidFill>
                                <a:srgbClr val="FF0000"/>
                              </a:solidFill>
                              <a:latin typeface="Cambria Math" panose="02040503050406030204" pitchFamily="18" charset="0"/>
                            </a:rPr>
                            <m:t>𝒋</m:t>
                          </m:r>
                          <m:r>
                            <a:rPr lang="en-US" sz="2800" b="1" i="1" smtClean="0">
                              <a:solidFill>
                                <a:srgbClr val="FF0000"/>
                              </a:solidFill>
                              <a:latin typeface="Cambria Math" panose="02040503050406030204" pitchFamily="18" charset="0"/>
                            </a:rPr>
                            <m:t>𝟐</m:t>
                          </m:r>
                          <m:r>
                            <a:rPr lang="en-US" sz="2800" b="1" i="1" smtClean="0">
                              <a:solidFill>
                                <a:srgbClr val="FF0000"/>
                              </a:solidFill>
                              <a:latin typeface="Cambria Math" panose="02040503050406030204" pitchFamily="18" charset="0"/>
                            </a:rPr>
                            <m:t>𝝅</m:t>
                          </m:r>
                          <m:sSub>
                            <m:sSubPr>
                              <m:ctrlPr>
                                <a:rPr lang="en-US" sz="2800" b="1" i="1" smtClean="0">
                                  <a:solidFill>
                                    <a:srgbClr val="FF0000"/>
                                  </a:solidFill>
                                  <a:latin typeface="Cambria Math" panose="02040503050406030204" pitchFamily="18" charset="0"/>
                                </a:rPr>
                              </m:ctrlPr>
                            </m:sSubPr>
                            <m:e>
                              <m:r>
                                <a:rPr lang="en-US" sz="2800" b="1" i="1" smtClean="0">
                                  <a:solidFill>
                                    <a:srgbClr val="FF0000"/>
                                  </a:solidFill>
                                  <a:latin typeface="Cambria Math" panose="02040503050406030204" pitchFamily="18" charset="0"/>
                                </a:rPr>
                                <m:t>𝒇</m:t>
                              </m:r>
                            </m:e>
                            <m:sub>
                              <m:r>
                                <a:rPr lang="en-US" sz="2800" b="1" i="1" smtClean="0">
                                  <a:solidFill>
                                    <a:srgbClr val="FF0000"/>
                                  </a:solidFill>
                                  <a:latin typeface="Cambria Math" panose="02040503050406030204" pitchFamily="18" charset="0"/>
                                </a:rPr>
                                <m:t>𝒄</m:t>
                              </m:r>
                            </m:sub>
                          </m:sSub>
                          <m:d>
                            <m:dPr>
                              <m:ctrlPr>
                                <a:rPr lang="en-US" sz="2800" b="1" i="1" smtClean="0">
                                  <a:solidFill>
                                    <a:srgbClr val="FF0000"/>
                                  </a:solidFill>
                                  <a:latin typeface="Cambria Math" panose="02040503050406030204" pitchFamily="18" charset="0"/>
                                </a:rPr>
                              </m:ctrlPr>
                            </m:dPr>
                            <m:e>
                              <m:r>
                                <a:rPr lang="en-US" sz="2800" b="1" i="1" smtClean="0">
                                  <a:solidFill>
                                    <a:srgbClr val="FF0000"/>
                                  </a:solidFill>
                                  <a:latin typeface="Cambria Math" panose="02040503050406030204" pitchFamily="18" charset="0"/>
                                </a:rPr>
                                <m:t>𝒕</m:t>
                              </m:r>
                              <m:r>
                                <a:rPr lang="en-US" sz="2800" b="1" i="1" smtClean="0">
                                  <a:solidFill>
                                    <a:srgbClr val="FF0000"/>
                                  </a:solidFill>
                                  <a:latin typeface="Cambria Math" panose="02040503050406030204" pitchFamily="18" charset="0"/>
                                </a:rPr>
                                <m:t>−</m:t>
                              </m:r>
                              <m:sSub>
                                <m:sSubPr>
                                  <m:ctrlPr>
                                    <a:rPr lang="en-US" sz="2800" b="1" i="1">
                                      <a:solidFill>
                                        <a:srgbClr val="FF0000"/>
                                      </a:solidFill>
                                      <a:latin typeface="Cambria Math" panose="02040503050406030204" pitchFamily="18" charset="0"/>
                                    </a:rPr>
                                  </m:ctrlPr>
                                </m:sSubPr>
                                <m:e>
                                  <m:r>
                                    <a:rPr lang="en-US" sz="2800" b="1" i="1">
                                      <a:solidFill>
                                        <a:srgbClr val="FF0000"/>
                                      </a:solidFill>
                                      <a:latin typeface="Cambria Math" panose="02040503050406030204" pitchFamily="18" charset="0"/>
                                    </a:rPr>
                                    <m:t>𝒕</m:t>
                                  </m:r>
                                </m:e>
                                <m:sub>
                                  <m:r>
                                    <a:rPr lang="en-US" sz="2800" b="1" i="1">
                                      <a:solidFill>
                                        <a:srgbClr val="FF0000"/>
                                      </a:solidFill>
                                      <a:latin typeface="Cambria Math" panose="02040503050406030204" pitchFamily="18" charset="0"/>
                                    </a:rPr>
                                    <m:t>𝒅</m:t>
                                  </m:r>
                                </m:sub>
                              </m:sSub>
                            </m:e>
                          </m:d>
                        </m:e>
                      </m:d>
                    </m:oMath>
                  </m:oMathPara>
                </a14:m>
                <a:endParaRPr lang="en-US" dirty="0"/>
              </a:p>
            </p:txBody>
          </p:sp>
        </mc:Choice>
        <mc:Fallback xmlns="">
          <p:sp>
            <p:nvSpPr>
              <p:cNvPr id="11" name="TextBox 10">
                <a:extLst>
                  <a:ext uri="{FF2B5EF4-FFF2-40B4-BE49-F238E27FC236}">
                    <a16:creationId xmlns:a16="http://schemas.microsoft.com/office/drawing/2014/main" id="{CCB20D90-872A-D481-4CFF-922E5A78EE59}"/>
                  </a:ext>
                </a:extLst>
              </p:cNvPr>
              <p:cNvSpPr txBox="1">
                <a:spLocks noRot="1" noChangeAspect="1" noMove="1" noResize="1" noEditPoints="1" noAdjustHandles="1" noChangeArrowheads="1" noChangeShapeType="1" noTextEdit="1"/>
              </p:cNvSpPr>
              <p:nvPr/>
            </p:nvSpPr>
            <p:spPr>
              <a:xfrm>
                <a:off x="694997" y="4928316"/>
                <a:ext cx="10515600" cy="1068369"/>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783093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Resampling</a:t>
            </a:r>
          </a:p>
        </p:txBody>
      </p:sp>
      <p:sp>
        <p:nvSpPr>
          <p:cNvPr id="3" name="Content Placeholder 2"/>
          <p:cNvSpPr>
            <a:spLocks noGrp="1"/>
          </p:cNvSpPr>
          <p:nvPr>
            <p:ph idx="1"/>
          </p:nvPr>
        </p:nvSpPr>
        <p:spPr/>
        <p:txBody>
          <a:bodyPr/>
          <a:lstStyle/>
          <a:p>
            <a:r>
              <a:rPr lang="en-US" dirty="0"/>
              <a:t>Two algorithms or tools that we will need:</a:t>
            </a:r>
          </a:p>
          <a:p>
            <a:pPr lvl="1"/>
            <a:r>
              <a:rPr lang="en-US" dirty="0"/>
              <a:t>Non-uniform sampling of uniformly sampled data</a:t>
            </a:r>
          </a:p>
          <a:p>
            <a:pPr lvl="1"/>
            <a:r>
              <a:rPr lang="en-US" dirty="0"/>
              <a:t>Sampling of non-uniformly sampled data</a:t>
            </a:r>
          </a:p>
          <a:p>
            <a:r>
              <a:rPr lang="en-US" dirty="0"/>
              <a:t>How can we do this?</a:t>
            </a:r>
          </a:p>
        </p:txBody>
      </p:sp>
    </p:spTree>
    <p:extLst>
      <p:ext uri="{BB962C8B-B14F-4D97-AF65-F5344CB8AC3E}">
        <p14:creationId xmlns:p14="http://schemas.microsoft.com/office/powerpoint/2010/main" val="16658055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Interpolation of Band Limited Signals</a:t>
            </a:r>
          </a:p>
        </p:txBody>
      </p:sp>
      <p:sp>
        <p:nvSpPr>
          <p:cNvPr id="3" name="Content Placeholder 2"/>
          <p:cNvSpPr>
            <a:spLocks noGrp="1"/>
          </p:cNvSpPr>
          <p:nvPr>
            <p:ph idx="1"/>
          </p:nvPr>
        </p:nvSpPr>
        <p:spPr/>
        <p:txBody>
          <a:bodyPr>
            <a:normAutofit/>
          </a:bodyPr>
          <a:lstStyle/>
          <a:p>
            <a:r>
              <a:rPr lang="en-US" dirty="0"/>
              <a:t>We are specifically interested in SAMPLED Band Limited Signals where we want to know a value between currently known samples.</a:t>
            </a:r>
          </a:p>
          <a:p>
            <a:r>
              <a:rPr lang="en-US" dirty="0"/>
              <a:t>Applications</a:t>
            </a:r>
          </a:p>
          <a:p>
            <a:pPr lvl="1"/>
            <a:r>
              <a:rPr lang="en-US" dirty="0"/>
              <a:t>Time domain correlation when pulse compression is used.</a:t>
            </a:r>
          </a:p>
          <a:p>
            <a:pPr lvl="1"/>
            <a:r>
              <a:rPr lang="en-US" dirty="0"/>
              <a:t>Resampling for analyzing SAR processor performance</a:t>
            </a:r>
          </a:p>
          <a:p>
            <a:pPr lvl="1"/>
            <a:r>
              <a:rPr lang="en-US" dirty="0"/>
              <a:t>Range cell migration correction in the RDA</a:t>
            </a:r>
          </a:p>
          <a:p>
            <a:pPr lvl="1"/>
            <a:r>
              <a:rPr lang="en-US" dirty="0" err="1"/>
              <a:t>Stolt</a:t>
            </a:r>
            <a:r>
              <a:rPr lang="en-US" dirty="0"/>
              <a:t> interpolation in FK migration</a:t>
            </a:r>
          </a:p>
          <a:p>
            <a:pPr lvl="1"/>
            <a:r>
              <a:rPr lang="en-US" dirty="0"/>
              <a:t>Resampling SAR images as part of a co-registration process</a:t>
            </a:r>
          </a:p>
          <a:p>
            <a:pPr lvl="1"/>
            <a:r>
              <a:rPr lang="en-US" dirty="0"/>
              <a:t>Geocoding SAR imagery or re-projecting into different map coordinates</a:t>
            </a:r>
          </a:p>
        </p:txBody>
      </p:sp>
    </p:spTree>
    <p:extLst>
      <p:ext uri="{BB962C8B-B14F-4D97-AF65-F5344CB8AC3E}">
        <p14:creationId xmlns:p14="http://schemas.microsoft.com/office/powerpoint/2010/main" val="28152375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Interpolation of Band Limited Signals:</a:t>
            </a:r>
            <a:br>
              <a:rPr lang="en-US" dirty="0"/>
            </a:br>
            <a:r>
              <a:rPr lang="en-US" dirty="0"/>
              <a:t>	Quick thought experiment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Pretend you are only allowed to know the value of a continuous signal at one point (e.g. where you will sample it)</a:t>
                </a:r>
              </a:p>
              <a:p>
                <a:r>
                  <a:rPr lang="en-US" dirty="0"/>
                  <a:t>If you could first apply the Fourier time shift property to the signal with a time shift of </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𝑡</m:t>
                    </m:r>
                  </m:oMath>
                </a14:m>
                <a:r>
                  <a:rPr lang="en-US" dirty="0"/>
                  <a:t> that you controlled, then you could find the value at any other point offset by </a:t>
                </a:r>
                <a14:m>
                  <m:oMath xmlns:m="http://schemas.openxmlformats.org/officeDocument/2006/math">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oMath>
                </a14:m>
                <a:r>
                  <a:rPr lang="en-US" dirty="0"/>
                  <a:t> from the sampling point:</a:t>
                </a:r>
                <a:br>
                  <a:rPr lang="en-US" dirty="0"/>
                </a:br>
                <a14:m>
                  <m:oMath xmlns:m="http://schemas.openxmlformats.org/officeDocument/2006/math">
                    <m:r>
                      <a:rPr lang="en-US" i="1">
                        <a:latin typeface="Cambria Math" panose="02040503050406030204" pitchFamily="18" charset="0"/>
                      </a:rPr>
                      <m:t>𝑓</m:t>
                    </m:r>
                    <m:d>
                      <m:dPr>
                        <m:ctrlPr>
                          <a:rPr lang="en-US" i="1">
                            <a:latin typeface="Cambria Math" panose="02040503050406030204" pitchFamily="18" charset="0"/>
                          </a:rPr>
                        </m:ctrlPr>
                      </m:dPr>
                      <m:e>
                        <m:r>
                          <a:rPr lang="en-US" i="1">
                            <a:latin typeface="Cambria Math" panose="02040503050406030204" pitchFamily="18" charset="0"/>
                          </a:rPr>
                          <m:t>𝑡</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𝑡</m:t>
                        </m:r>
                      </m:e>
                    </m:d>
                    <m:r>
                      <a:rPr lang="en-US" i="1">
                        <a:latin typeface="Cambria Math" panose="02040503050406030204" pitchFamily="18" charset="0"/>
                      </a:rPr>
                      <m:t>=</m:t>
                    </m:r>
                    <m:nary>
                      <m:naryPr>
                        <m:ctrlPr>
                          <a:rPr lang="en-US" i="1">
                            <a:latin typeface="Cambria Math" panose="02040503050406030204" pitchFamily="18" charset="0"/>
                          </a:rPr>
                        </m:ctrlPr>
                      </m:naryPr>
                      <m:sub>
                        <m:r>
                          <m:rPr>
                            <m:brk m:alnAt="23"/>
                          </m:rP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m:t>
                        </m:r>
                      </m:sub>
                      <m:sup>
                        <m:r>
                          <a:rPr lang="en-US" i="1">
                            <a:latin typeface="Cambria Math" panose="02040503050406030204" pitchFamily="18" charset="0"/>
                            <a:ea typeface="Cambria Math" panose="02040503050406030204" pitchFamily="18" charset="0"/>
                          </a:rPr>
                          <m:t>∞</m:t>
                        </m:r>
                      </m:sup>
                      <m:e>
                        <m:r>
                          <a:rPr lang="en-US" i="1">
                            <a:latin typeface="Cambria Math" panose="02040503050406030204" pitchFamily="18" charset="0"/>
                          </a:rPr>
                          <m:t>𝐹</m:t>
                        </m:r>
                        <m:d>
                          <m:dPr>
                            <m:ctrlPr>
                              <a:rPr lang="en-US" i="1">
                                <a:latin typeface="Cambria Math" panose="02040503050406030204" pitchFamily="18" charset="0"/>
                              </a:rPr>
                            </m:ctrlPr>
                          </m:dPr>
                          <m:e>
                            <m:r>
                              <a:rPr lang="en-US" i="1">
                                <a:latin typeface="Cambria Math" panose="02040503050406030204" pitchFamily="18" charset="0"/>
                              </a:rPr>
                              <m:t>𝑡</m:t>
                            </m:r>
                          </m:e>
                        </m:d>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m:t>
                            </m:r>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𝑓</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𝑡</m:t>
                            </m:r>
                          </m:sup>
                        </m:sSup>
                        <m:sSup>
                          <m:sSupPr>
                            <m:ctrlPr>
                              <a:rPr lang="en-US" i="1">
                                <a:latin typeface="Cambria Math" panose="02040503050406030204" pitchFamily="18" charset="0"/>
                              </a:rPr>
                            </m:ctrlPr>
                          </m:sSupPr>
                          <m:e>
                            <m:r>
                              <a:rPr lang="en-US" i="1">
                                <a:latin typeface="Cambria Math" panose="02040503050406030204" pitchFamily="18" charset="0"/>
                              </a:rPr>
                              <m:t>𝑒</m:t>
                            </m:r>
                          </m:e>
                          <m:sup>
                            <m:r>
                              <a:rPr lang="en-US" i="1">
                                <a:latin typeface="Cambria Math" panose="02040503050406030204" pitchFamily="18" charset="0"/>
                              </a:rPr>
                              <m:t>𝑗</m:t>
                            </m:r>
                            <m:r>
                              <a:rPr lang="en-US" i="1">
                                <a:latin typeface="Cambria Math" panose="02040503050406030204" pitchFamily="18" charset="0"/>
                              </a:rPr>
                              <m:t>2</m:t>
                            </m:r>
                            <m:r>
                              <a:rPr lang="en-US" i="1">
                                <a:latin typeface="Cambria Math" panose="02040503050406030204" pitchFamily="18" charset="0"/>
                                <a:ea typeface="Cambria Math" panose="02040503050406030204" pitchFamily="18" charset="0"/>
                              </a:rPr>
                              <m:t>𝜋</m:t>
                            </m:r>
                            <m:r>
                              <a:rPr lang="en-US" i="1">
                                <a:latin typeface="Cambria Math" panose="02040503050406030204" pitchFamily="18" charset="0"/>
                                <a:ea typeface="Cambria Math" panose="02040503050406030204" pitchFamily="18" charset="0"/>
                              </a:rPr>
                              <m:t>𝑓𝑡</m:t>
                            </m:r>
                          </m:sup>
                        </m:sSup>
                        <m:r>
                          <a:rPr lang="en-US" i="1">
                            <a:latin typeface="Cambria Math" panose="02040503050406030204" pitchFamily="18" charset="0"/>
                          </a:rPr>
                          <m:t>𝑑𝑓</m:t>
                        </m:r>
                      </m:e>
                    </m:nary>
                  </m:oMath>
                </a14:m>
                <a:endParaRPr lang="en-US" dirty="0"/>
              </a:p>
              <a:p>
                <a:r>
                  <a:rPr lang="en-US" dirty="0"/>
                  <a:t>This is one way to think about band-limited interpolation… we delay the signal to the positions where are samples lie.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1043" t="-2381"/>
                </a:stretch>
              </a:blipFill>
            </p:spPr>
            <p:txBody>
              <a:bodyPr/>
              <a:lstStyle/>
              <a:p>
                <a:r>
                  <a:rPr lang="en-US">
                    <a:noFill/>
                  </a:rPr>
                  <a:t> </a:t>
                </a:r>
              </a:p>
            </p:txBody>
          </p:sp>
        </mc:Fallback>
      </mc:AlternateContent>
    </p:spTree>
    <p:extLst>
      <p:ext uri="{BB962C8B-B14F-4D97-AF65-F5344CB8AC3E}">
        <p14:creationId xmlns:p14="http://schemas.microsoft.com/office/powerpoint/2010/main" val="28611762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Interpolation of Band Limited Signals:</a:t>
            </a:r>
            <a:br>
              <a:rPr lang="en-US" dirty="0"/>
            </a:br>
            <a:r>
              <a:rPr lang="en-US" dirty="0"/>
              <a:t>	Sampled signal</a:t>
            </a:r>
          </a:p>
        </p:txBody>
      </p:sp>
      <p:pic>
        <p:nvPicPr>
          <p:cNvPr id="4" name="Content Placeholder 3"/>
          <p:cNvPicPr>
            <a:picLocks noGrp="1" noChangeAspect="1"/>
          </p:cNvPicPr>
          <p:nvPr>
            <p:ph idx="1"/>
          </p:nvPr>
        </p:nvPicPr>
        <p:blipFill>
          <a:blip r:embed="rId2"/>
          <a:stretch>
            <a:fillRect/>
          </a:stretch>
        </p:blipFill>
        <p:spPr>
          <a:xfrm>
            <a:off x="3684187" y="2262763"/>
            <a:ext cx="4823626" cy="3477061"/>
          </a:xfrm>
          <a:prstGeom prst="rect">
            <a:avLst/>
          </a:prstGeom>
        </p:spPr>
      </p:pic>
    </p:spTree>
    <p:extLst>
      <p:ext uri="{BB962C8B-B14F-4D97-AF65-F5344CB8AC3E}">
        <p14:creationId xmlns:p14="http://schemas.microsoft.com/office/powerpoint/2010/main" val="27675526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Interpolation of Band Limited Signals:</a:t>
            </a:r>
            <a:br>
              <a:rPr lang="en-US" dirty="0"/>
            </a:br>
            <a:r>
              <a:rPr lang="en-US" dirty="0"/>
              <a:t>	Reconstruct and delay</a:t>
            </a:r>
          </a:p>
        </p:txBody>
      </p:sp>
      <p:pic>
        <p:nvPicPr>
          <p:cNvPr id="8" name="Content Placeholder 7"/>
          <p:cNvPicPr>
            <a:picLocks noGrp="1" noChangeAspect="1"/>
          </p:cNvPicPr>
          <p:nvPr>
            <p:ph idx="1"/>
          </p:nvPr>
        </p:nvPicPr>
        <p:blipFill>
          <a:blip r:embed="rId2"/>
          <a:stretch>
            <a:fillRect/>
          </a:stretch>
        </p:blipFill>
        <p:spPr>
          <a:xfrm>
            <a:off x="1672227" y="2205658"/>
            <a:ext cx="8847545" cy="3591271"/>
          </a:xfrm>
          <a:prstGeom prst="rect">
            <a:avLst/>
          </a:prstGeom>
        </p:spPr>
      </p:pic>
    </p:spTree>
    <p:extLst>
      <p:ext uri="{BB962C8B-B14F-4D97-AF65-F5344CB8AC3E}">
        <p14:creationId xmlns:p14="http://schemas.microsoft.com/office/powerpoint/2010/main" val="41514125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365125"/>
            <a:ext cx="10863943" cy="1325563"/>
          </a:xfrm>
        </p:spPr>
        <p:txBody>
          <a:bodyPr>
            <a:normAutofit fontScale="90000"/>
          </a:bodyPr>
          <a:lstStyle/>
          <a:p>
            <a:r>
              <a:rPr lang="en-US" dirty="0"/>
              <a:t>Interpolation of Band Limited Signals:</a:t>
            </a:r>
            <a:br>
              <a:rPr lang="en-US" dirty="0"/>
            </a:br>
            <a:r>
              <a:rPr lang="en-US" dirty="0"/>
              <a:t>	Resample this reconstructed and delayed signal</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If we resample this “convolution with a delayed </a:t>
                </a:r>
                <a:r>
                  <a:rPr lang="en-US" dirty="0" err="1"/>
                  <a:t>sinc</a:t>
                </a:r>
                <a:r>
                  <a:rPr lang="en-US" dirty="0"/>
                  <a:t>”, this is:</a:t>
                </a:r>
                <a:br>
                  <a:rPr lang="en-US" dirty="0"/>
                </a:br>
                <a14:m>
                  <m:oMath xmlns:m="http://schemas.openxmlformats.org/officeDocument/2006/math">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𝑛</m:t>
                        </m:r>
                        <m:r>
                          <a:rPr lang="en-US" b="0" i="1" smtClean="0">
                            <a:latin typeface="Cambria Math" panose="02040503050406030204" pitchFamily="18" charset="0"/>
                          </a:rPr>
                          <m:t>=−</m:t>
                        </m:r>
                        <m:r>
                          <a:rPr lang="en-US" i="1">
                            <a:latin typeface="Cambria Math" panose="02040503050406030204" pitchFamily="18" charset="0"/>
                            <a:ea typeface="Cambria Math" panose="02040503050406030204" pitchFamily="18" charset="0"/>
                          </a:rPr>
                          <m:t>∞</m:t>
                        </m:r>
                      </m:sub>
                      <m:sup>
                        <m:r>
                          <a:rPr lang="en-US" i="1" smtClean="0">
                            <a:latin typeface="Cambria Math" panose="02040503050406030204" pitchFamily="18" charset="0"/>
                            <a:ea typeface="Cambria Math" panose="02040503050406030204" pitchFamily="18" charset="0"/>
                          </a:rPr>
                          <m:t>∞</m:t>
                        </m:r>
                      </m:sup>
                      <m:e>
                        <m:r>
                          <a:rPr lang="en-US" i="1" smtClean="0">
                            <a:latin typeface="Cambria Math" panose="02040503050406030204" pitchFamily="18" charset="0"/>
                            <a:ea typeface="Cambria Math" panose="02040503050406030204" pitchFamily="18" charset="0"/>
                          </a:rPr>
                          <m:t>𝛿</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𝑡</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𝑛𝑇</m:t>
                            </m:r>
                          </m:e>
                        </m:d>
                      </m:e>
                    </m:nary>
                    <m:nary>
                      <m:naryPr>
                        <m:limLoc m:val="undOvr"/>
                        <m:ctrlPr>
                          <a:rPr lang="en-US" i="1" smtClean="0">
                            <a:latin typeface="Cambria Math" panose="02040503050406030204" pitchFamily="18" charset="0"/>
                            <a:ea typeface="Cambria Math" panose="02040503050406030204" pitchFamily="18" charset="0"/>
                          </a:rPr>
                        </m:ctrlPr>
                      </m:naryPr>
                      <m:sub>
                        <m:r>
                          <m:rPr>
                            <m:brk m:alnAt="24"/>
                          </m:rPr>
                          <a:rPr lang="en-US" i="1" smtClean="0">
                            <a:latin typeface="Cambria Math" panose="02040503050406030204" pitchFamily="18" charset="0"/>
                            <a:ea typeface="Cambria Math" panose="02040503050406030204" pitchFamily="18" charset="0"/>
                          </a:rPr>
                          <m:t>𝜏</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m:t>
                        </m:r>
                      </m:sub>
                      <m:sup>
                        <m:r>
                          <m:rPr>
                            <m:brk m:alnAt="24"/>
                          </m:rPr>
                          <a:rPr lang="en-US" i="1">
                            <a:latin typeface="Cambria Math" panose="02040503050406030204" pitchFamily="18" charset="0"/>
                            <a:ea typeface="Cambria Math" panose="02040503050406030204" pitchFamily="18" charset="0"/>
                          </a:rPr>
                          <m:t>∞</m:t>
                        </m:r>
                      </m:sup>
                      <m:e>
                        <m:nary>
                          <m:naryPr>
                            <m:chr m:val="∑"/>
                            <m:ctrlPr>
                              <a:rPr lang="en-US" b="0" i="1" smtClean="0">
                                <a:latin typeface="Cambria Math" panose="02040503050406030204" pitchFamily="18" charset="0"/>
                              </a:rPr>
                            </m:ctrlPr>
                          </m:naryPr>
                          <m:sub>
                            <m:r>
                              <m:rPr>
                                <m:brk m:alnAt="23"/>
                              </m:rPr>
                              <a:rPr lang="en-US" b="0" i="1" smtClean="0">
                                <a:latin typeface="Cambria Math" panose="02040503050406030204" pitchFamily="18" charset="0"/>
                              </a:rPr>
                              <m:t>𝑚</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m:t>
                            </m:r>
                          </m:sub>
                          <m:sup>
                            <m:r>
                              <a:rPr lang="en-US" i="1">
                                <a:latin typeface="Cambria Math" panose="02040503050406030204" pitchFamily="18" charset="0"/>
                                <a:ea typeface="Cambria Math" panose="02040503050406030204" pitchFamily="18" charset="0"/>
                              </a:rPr>
                              <m:t>∞</m:t>
                            </m:r>
                          </m:sup>
                          <m:e>
                            <m:r>
                              <a:rPr lang="en-US" b="0" i="1" smtClean="0">
                                <a:latin typeface="Cambria Math" panose="02040503050406030204" pitchFamily="18" charset="0"/>
                                <a:ea typeface="Cambria Math" panose="02040503050406030204" pitchFamily="18" charset="0"/>
                              </a:rPr>
                              <m:t>𝑥</m:t>
                            </m:r>
                            <m:d>
                              <m:dPr>
                                <m:begChr m:val="["/>
                                <m:endChr m:val="]"/>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𝑚</m:t>
                                </m:r>
                              </m:e>
                            </m:d>
                            <m:r>
                              <a:rPr lang="en-US" i="1">
                                <a:latin typeface="Cambria Math" panose="02040503050406030204" pitchFamily="18" charset="0"/>
                                <a:ea typeface="Cambria Math" panose="02040503050406030204" pitchFamily="18" charset="0"/>
                              </a:rPr>
                              <m:t>𝛿</m:t>
                            </m:r>
                            <m:d>
                              <m:dPr>
                                <m:ctrlPr>
                                  <a:rPr lang="en-US" b="0" i="1" smtClean="0">
                                    <a:latin typeface="Cambria Math" panose="02040503050406030204" pitchFamily="18" charset="0"/>
                                    <a:ea typeface="Cambria Math" panose="02040503050406030204" pitchFamily="18" charset="0"/>
                                  </a:rPr>
                                </m:ctrlPr>
                              </m:dPr>
                              <m:e>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𝜏</m:t>
                                </m:r>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𝑚</m:t>
                                </m:r>
                                <m:r>
                                  <a:rPr lang="en-US" i="1">
                                    <a:latin typeface="Cambria Math" panose="02040503050406030204" pitchFamily="18" charset="0"/>
                                    <a:ea typeface="Cambria Math" panose="02040503050406030204" pitchFamily="18" charset="0"/>
                                  </a:rPr>
                                  <m:t>𝑇</m:t>
                                </m:r>
                              </m:e>
                            </m:d>
                          </m:e>
                        </m:nary>
                        <m:r>
                          <a:rPr lang="en-US" b="0" i="1" smtClean="0">
                            <a:latin typeface="Cambria Math" panose="02040503050406030204" pitchFamily="18" charset="0"/>
                            <a:ea typeface="Cambria Math" panose="02040503050406030204" pitchFamily="18" charset="0"/>
                          </a:rPr>
                          <m:t>𝑠𝑖𝑛𝑐</m:t>
                        </m:r>
                        <m:d>
                          <m:dPr>
                            <m:ctrlPr>
                              <a:rPr lang="en-US" i="1">
                                <a:latin typeface="Cambria Math" panose="02040503050406030204" pitchFamily="18" charset="0"/>
                                <a:ea typeface="Cambria Math" panose="02040503050406030204" pitchFamily="18" charset="0"/>
                              </a:rPr>
                            </m:ctrlPr>
                          </m:dPr>
                          <m:e>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𝑡</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𝜏</m:t>
                                </m:r>
                                <m:r>
                                  <a:rPr lang="en-US" i="1">
                                    <a:latin typeface="Cambria Math" panose="02040503050406030204" pitchFamily="18" charset="0"/>
                                    <a:ea typeface="Cambria Math" panose="02040503050406030204" pitchFamily="18" charset="0"/>
                                  </a:rPr>
                                  <m:t>−∆</m:t>
                                </m:r>
                              </m:num>
                              <m:den>
                                <m:r>
                                  <a:rPr lang="en-US" b="0" i="1" smtClean="0">
                                    <a:latin typeface="Cambria Math" panose="02040503050406030204" pitchFamily="18" charset="0"/>
                                    <a:ea typeface="Cambria Math" panose="02040503050406030204" pitchFamily="18" charset="0"/>
                                  </a:rPr>
                                  <m:t>𝑇</m:t>
                                </m:r>
                              </m:den>
                            </m:f>
                          </m:e>
                        </m:d>
                        <m:r>
                          <a:rPr lang="en-US" b="0" i="1" smtClean="0">
                            <a:latin typeface="Cambria Math" panose="02040503050406030204" pitchFamily="18" charset="0"/>
                            <a:ea typeface="Cambria Math" panose="02040503050406030204" pitchFamily="18" charset="0"/>
                          </a:rPr>
                          <m:t>𝑑</m:t>
                        </m:r>
                        <m:r>
                          <a:rPr lang="en-US" b="0" i="1" smtClean="0">
                            <a:latin typeface="Cambria Math" panose="02040503050406030204" pitchFamily="18" charset="0"/>
                            <a:ea typeface="Cambria Math" panose="02040503050406030204" pitchFamily="18" charset="0"/>
                          </a:rPr>
                          <m:t>𝜏</m:t>
                        </m:r>
                      </m:e>
                    </m:nary>
                  </m:oMath>
                </a14:m>
                <a:endParaRPr lang="en-US" dirty="0"/>
              </a:p>
              <a:p>
                <a:r>
                  <a:rPr lang="en-US" dirty="0"/>
                  <a:t>Simplifying, we find that it is just convolution with the sampled and delayed </a:t>
                </a:r>
                <a:r>
                  <a:rPr lang="en-US" dirty="0" err="1"/>
                  <a:t>sinc</a:t>
                </a:r>
                <a:r>
                  <a:rPr lang="en-US" dirty="0"/>
                  <a:t> function:</a:t>
                </a:r>
                <a:br>
                  <a:rPr lang="en-US" dirty="0"/>
                </a:br>
                <a14:m>
                  <m:oMath xmlns:m="http://schemas.openxmlformats.org/officeDocument/2006/math">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𝑛</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m:t>
                        </m:r>
                      </m:sub>
                      <m:sup>
                        <m:r>
                          <a:rPr lang="en-US" i="1">
                            <a:latin typeface="Cambria Math" panose="02040503050406030204" pitchFamily="18" charset="0"/>
                            <a:ea typeface="Cambria Math" panose="02040503050406030204" pitchFamily="18" charset="0"/>
                          </a:rPr>
                          <m:t>∞</m:t>
                        </m:r>
                      </m:sup>
                      <m:e>
                        <m:nary>
                          <m:naryPr>
                            <m:chr m:val="∑"/>
                            <m:ctrlPr>
                              <a:rPr lang="en-US" i="1">
                                <a:latin typeface="Cambria Math" panose="02040503050406030204" pitchFamily="18" charset="0"/>
                              </a:rPr>
                            </m:ctrlPr>
                          </m:naryPr>
                          <m:sub>
                            <m:r>
                              <m:rPr>
                                <m:brk m:alnAt="23"/>
                              </m:rPr>
                              <a:rPr lang="en-US" i="1">
                                <a:latin typeface="Cambria Math" panose="02040503050406030204" pitchFamily="18" charset="0"/>
                              </a:rPr>
                              <m:t>𝑚</m:t>
                            </m:r>
                            <m:r>
                              <a:rPr lang="en-US" i="1">
                                <a:latin typeface="Cambria Math" panose="02040503050406030204" pitchFamily="18" charset="0"/>
                              </a:rPr>
                              <m:t>=−</m:t>
                            </m:r>
                            <m:r>
                              <a:rPr lang="en-US" i="1">
                                <a:latin typeface="Cambria Math" panose="02040503050406030204" pitchFamily="18" charset="0"/>
                                <a:ea typeface="Cambria Math" panose="02040503050406030204" pitchFamily="18" charset="0"/>
                              </a:rPr>
                              <m:t>∞</m:t>
                            </m:r>
                          </m:sub>
                          <m:sup>
                            <m:r>
                              <a:rPr lang="en-US" i="1">
                                <a:latin typeface="Cambria Math" panose="02040503050406030204" pitchFamily="18" charset="0"/>
                                <a:ea typeface="Cambria Math" panose="02040503050406030204" pitchFamily="18" charset="0"/>
                              </a:rPr>
                              <m:t>∞</m:t>
                            </m:r>
                          </m:sup>
                          <m:e>
                            <m:r>
                              <a:rPr lang="en-US" i="1">
                                <a:latin typeface="Cambria Math" panose="02040503050406030204" pitchFamily="18" charset="0"/>
                                <a:ea typeface="Cambria Math" panose="02040503050406030204" pitchFamily="18" charset="0"/>
                              </a:rPr>
                              <m:t>𝑥</m:t>
                            </m:r>
                            <m:d>
                              <m:dPr>
                                <m:begChr m:val="["/>
                                <m:endChr m:val="]"/>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𝑚</m:t>
                                </m:r>
                              </m:e>
                            </m:d>
                          </m:e>
                        </m:nary>
                        <m:r>
                          <a:rPr lang="en-US" i="1">
                            <a:latin typeface="Cambria Math" panose="02040503050406030204" pitchFamily="18" charset="0"/>
                            <a:ea typeface="Cambria Math" panose="02040503050406030204" pitchFamily="18" charset="0"/>
                          </a:rPr>
                          <m:t>𝑠𝑖𝑛𝑐</m:t>
                        </m:r>
                        <m:d>
                          <m:dPr>
                            <m:ctrlPr>
                              <a:rPr lang="en-US" i="1">
                                <a:latin typeface="Cambria Math" panose="02040503050406030204" pitchFamily="18" charset="0"/>
                                <a:ea typeface="Cambria Math" panose="02040503050406030204" pitchFamily="18" charset="0"/>
                              </a:rPr>
                            </m:ctrlPr>
                          </m:dPr>
                          <m:e>
                            <m:d>
                              <m:dPr>
                                <m:ctrlPr>
                                  <a:rPr lang="en-US" i="1">
                                    <a:latin typeface="Cambria Math" panose="02040503050406030204" pitchFamily="18" charset="0"/>
                                    <a:ea typeface="Cambria Math" panose="02040503050406030204" pitchFamily="18" charset="0"/>
                                  </a:rPr>
                                </m:ctrlPr>
                              </m:dPr>
                              <m:e>
                                <m:r>
                                  <a:rPr lang="en-US" i="1">
                                    <a:latin typeface="Cambria Math" panose="02040503050406030204" pitchFamily="18" charset="0"/>
                                    <a:ea typeface="Cambria Math" panose="02040503050406030204" pitchFamily="18" charset="0"/>
                                  </a:rPr>
                                  <m:t>𝑛</m:t>
                                </m:r>
                                <m:r>
                                  <a:rPr lang="en-US"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𝑚</m:t>
                                </m:r>
                              </m:e>
                            </m:d>
                            <m:r>
                              <a:rPr lang="en-US" b="0" i="1" smtClean="0">
                                <a:latin typeface="Cambria Math" panose="02040503050406030204" pitchFamily="18" charset="0"/>
                                <a:ea typeface="Cambria Math" panose="02040503050406030204" pitchFamily="18" charset="0"/>
                              </a:rPr>
                              <m:t>−</m:t>
                            </m:r>
                            <m:f>
                              <m:fPr>
                                <m:ctrlPr>
                                  <a:rPr lang="en-US" i="1">
                                    <a:latin typeface="Cambria Math" panose="02040503050406030204" pitchFamily="18" charset="0"/>
                                    <a:ea typeface="Cambria Math" panose="02040503050406030204" pitchFamily="18" charset="0"/>
                                  </a:rPr>
                                </m:ctrlPr>
                              </m:fPr>
                              <m:num>
                                <m:r>
                                  <a:rPr lang="en-US" i="1">
                                    <a:latin typeface="Cambria Math" panose="02040503050406030204" pitchFamily="18" charset="0"/>
                                    <a:ea typeface="Cambria Math" panose="02040503050406030204" pitchFamily="18" charset="0"/>
                                  </a:rPr>
                                  <m:t>∆</m:t>
                                </m:r>
                              </m:num>
                              <m:den>
                                <m:r>
                                  <a:rPr lang="en-US" b="0" i="1" smtClean="0">
                                    <a:latin typeface="Cambria Math" panose="02040503050406030204" pitchFamily="18" charset="0"/>
                                    <a:ea typeface="Cambria Math" panose="02040503050406030204" pitchFamily="18" charset="0"/>
                                  </a:rPr>
                                  <m:t>𝑇</m:t>
                                </m:r>
                              </m:den>
                            </m:f>
                          </m:e>
                        </m:d>
                      </m:e>
                    </m:nary>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US">
                    <a:noFill/>
                  </a:rPr>
                  <a:t> </a:t>
                </a:r>
              </a:p>
            </p:txBody>
          </p:sp>
        </mc:Fallback>
      </mc:AlternateContent>
    </p:spTree>
    <p:extLst>
      <p:ext uri="{BB962C8B-B14F-4D97-AF65-F5344CB8AC3E}">
        <p14:creationId xmlns:p14="http://schemas.microsoft.com/office/powerpoint/2010/main" val="38943898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Interpolation of Band Limited Signals:</a:t>
            </a:r>
            <a:br>
              <a:rPr lang="en-US" dirty="0"/>
            </a:br>
            <a:r>
              <a:rPr lang="en-US" dirty="0"/>
              <a:t>	Non-uniform sampled data</a:t>
            </a:r>
          </a:p>
        </p:txBody>
      </p:sp>
      <p:sp>
        <p:nvSpPr>
          <p:cNvPr id="3" name="Content Placeholder 2"/>
          <p:cNvSpPr>
            <a:spLocks noGrp="1"/>
          </p:cNvSpPr>
          <p:nvPr>
            <p:ph idx="1"/>
          </p:nvPr>
        </p:nvSpPr>
        <p:spPr/>
        <p:txBody>
          <a:bodyPr/>
          <a:lstStyle/>
          <a:p>
            <a:r>
              <a:rPr lang="en-US" dirty="0"/>
              <a:t>The </a:t>
            </a:r>
            <a:r>
              <a:rPr lang="en-US" dirty="0" err="1"/>
              <a:t>sinc</a:t>
            </a:r>
            <a:r>
              <a:rPr lang="en-US" dirty="0"/>
              <a:t> kernel can be extended to interpolating non-uniformly sampled data. Since the </a:t>
            </a:r>
            <a:r>
              <a:rPr lang="en-US" dirty="0" err="1"/>
              <a:t>sinc</a:t>
            </a:r>
            <a:r>
              <a:rPr lang="en-US" dirty="0"/>
              <a:t> function is analytical, we just need to sample it at the point locations that we have available to us.</a:t>
            </a:r>
          </a:p>
          <a:p>
            <a:r>
              <a:rPr lang="en-US" dirty="0"/>
              <a:t>This can be used to re-sample data from platforms with varying velocity. If the PRF is constant, the azimuth sampling will be variable in space. By resampling at uniform positions, we can make use of FFT based algorithms.</a:t>
            </a:r>
          </a:p>
        </p:txBody>
      </p:sp>
    </p:spTree>
    <p:extLst>
      <p:ext uri="{BB962C8B-B14F-4D97-AF65-F5344CB8AC3E}">
        <p14:creationId xmlns:p14="http://schemas.microsoft.com/office/powerpoint/2010/main" val="17567788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66C24-2F60-F12E-49DF-0CD0B52C0503}"/>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9D330E35-59FB-B3D4-EEE2-3F3B5782935F}"/>
              </a:ext>
            </a:extLst>
          </p:cNvPr>
          <p:cNvPicPr>
            <a:picLocks noGrp="1" noChangeAspect="1"/>
          </p:cNvPicPr>
          <p:nvPr>
            <p:ph idx="1"/>
          </p:nvPr>
        </p:nvPicPr>
        <p:blipFill>
          <a:blip r:embed="rId2"/>
          <a:stretch>
            <a:fillRect/>
          </a:stretch>
        </p:blipFill>
        <p:spPr>
          <a:xfrm>
            <a:off x="2599691" y="1825625"/>
            <a:ext cx="6992617" cy="4351338"/>
          </a:xfrm>
          <a:prstGeom prst="rect">
            <a:avLst/>
          </a:prstGeom>
        </p:spPr>
      </p:pic>
    </p:spTree>
    <p:extLst>
      <p:ext uri="{BB962C8B-B14F-4D97-AF65-F5344CB8AC3E}">
        <p14:creationId xmlns:p14="http://schemas.microsoft.com/office/powerpoint/2010/main" val="40955460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6C21696-D974-4E16-BED7-98CC1655789C}">
  <we:reference id="WA200010001" version="1.0.0.1" store="Omex" storeType="OMEX"/>
  <we:alternateReferences>
    <we:reference id="WA200010001" version="1.0.0.1" store="WA200010001" storeType="OMEX"/>
  </we:alternateReferences>
  <we:properties>
    <we:property name="claude.fileId" value="&quot;5d283682-ad95-4a51-9545-d1175e2e6f72&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742</TotalTime>
  <Words>1859</Words>
  <Application>Microsoft Office PowerPoint</Application>
  <PresentationFormat>Widescreen</PresentationFormat>
  <Paragraphs>188</Paragraphs>
  <Slides>53</Slides>
  <Notes>11</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53</vt:i4>
      </vt:variant>
    </vt:vector>
  </HeadingPairs>
  <TitlesOfParts>
    <vt:vector size="60" baseType="lpstr">
      <vt:lpstr>Aptos</vt:lpstr>
      <vt:lpstr>Aptos Display</vt:lpstr>
      <vt:lpstr>Arial</vt:lpstr>
      <vt:lpstr>Cambria Math</vt:lpstr>
      <vt:lpstr>Symbol</vt:lpstr>
      <vt:lpstr>Times New Roman</vt:lpstr>
      <vt:lpstr>Office Theme</vt:lpstr>
      <vt:lpstr>Time Domain Correlation (Back Projection) SAR Processor</vt:lpstr>
      <vt:lpstr>Pulse Compression:  Chirp Signal</vt:lpstr>
      <vt:lpstr>Pulse Compression:  Chirp Signal</vt:lpstr>
      <vt:lpstr>Pulse Compression:  Cross-correlation</vt:lpstr>
      <vt:lpstr>PowerPoint Presentation</vt:lpstr>
      <vt:lpstr>Pulse Compression: Matched Filtering</vt:lpstr>
      <vt:lpstr>Pulse Compression:  Derive response for boxcar (rect) weighted chirp</vt:lpstr>
      <vt:lpstr>Pulse Compression:  Derive response for boxcar weighted chirps</vt:lpstr>
      <vt:lpstr>Pulse Compression:  Derive response for boxcar weighted chirps</vt:lpstr>
      <vt:lpstr>Pulse Compression:  Derive response for boxcar weighted chirps</vt:lpstr>
      <vt:lpstr>Pulse Compression:  Derive response for boxcar weighted chirps</vt:lpstr>
      <vt:lpstr>Pulse Compression:  Derive response for boxcar weighted chirps</vt:lpstr>
      <vt:lpstr>Pulse Compression Output :  Derive response for boxcar weighted chirps</vt:lpstr>
      <vt:lpstr>Pulse Compression:  Side lobes</vt:lpstr>
      <vt:lpstr>Pulse Compression:  Side lobes</vt:lpstr>
      <vt:lpstr>Pulse Compression:  Side lobes</vt:lpstr>
      <vt:lpstr>Pulse Compression:  Low Sidelobe Applications</vt:lpstr>
      <vt:lpstr>Pulse Compression:  Low Sidelobe Applications</vt:lpstr>
      <vt:lpstr>Pulse Compression:  Kaiser window</vt:lpstr>
      <vt:lpstr>Transmit Signal</vt:lpstr>
      <vt:lpstr>Matched Filter Signal</vt:lpstr>
      <vt:lpstr>SAR Aperture Signal for Linear Flight Path</vt:lpstr>
      <vt:lpstr>SAR Aperture Signal for Linear Flight Path</vt:lpstr>
      <vt:lpstr>Along-track resolution</vt:lpstr>
      <vt:lpstr>Along-track resolution</vt:lpstr>
      <vt:lpstr>Along-track resolution</vt:lpstr>
      <vt:lpstr>Along-track resolution</vt:lpstr>
      <vt:lpstr>PowerPoint Presentation</vt:lpstr>
      <vt:lpstr>Along-track resolution</vt:lpstr>
      <vt:lpstr>Strip-map SAR signal example (no squint)</vt:lpstr>
      <vt:lpstr>2D (time-space) correlation filter with a time-space varying filter for SAR processing</vt:lpstr>
      <vt:lpstr>Step 1: Create simulated dataset</vt:lpstr>
      <vt:lpstr>Step 2: Create an image matrix (slant plane or ground plane)</vt:lpstr>
      <vt:lpstr>Step 2: For each pixel in the image matrix, compute the scattering simulation for a point target located in the center of the pixel</vt:lpstr>
      <vt:lpstr>Step 3: Take the inner product of the measurement and the simulated image pixel. Put the resultant value in the image pixel. Move onto the next image pixel.</vt:lpstr>
      <vt:lpstr>Step 4. Frequency-Wavenumber (f-kx) domain windowing for sidelobes</vt:lpstr>
      <vt:lpstr>SAR Analysis</vt:lpstr>
      <vt:lpstr>PowerPoint Presentation</vt:lpstr>
      <vt:lpstr>PowerPoint Presentation</vt:lpstr>
      <vt:lpstr>PowerPoint Presentation</vt:lpstr>
      <vt:lpstr>PowerPoint Presentation</vt:lpstr>
      <vt:lpstr>VERY SLOW: How can we speed this up?</vt:lpstr>
      <vt:lpstr>VERY SLOW: How can we speed this up?</vt:lpstr>
      <vt:lpstr>2D Matched Filter</vt:lpstr>
      <vt:lpstr>2D Matched Filter</vt:lpstr>
      <vt:lpstr>Resampling</vt:lpstr>
      <vt:lpstr>Interpolation of Band Limited Signals</vt:lpstr>
      <vt:lpstr>Interpolation of Band Limited Signals:  Quick thought experiment</vt:lpstr>
      <vt:lpstr>Interpolation of Band Limited Signals:  Sampled signal</vt:lpstr>
      <vt:lpstr>Interpolation of Band Limited Signals:  Reconstruct and delay</vt:lpstr>
      <vt:lpstr>Interpolation of Band Limited Signals:  Resample this reconstructed and delayed signal</vt:lpstr>
      <vt:lpstr>Interpolation of Band Limited Signals:  Non-uniform sampled data</vt:lpstr>
      <vt:lpstr>PowerPoint Presentation</vt:lpstr>
    </vt:vector>
  </TitlesOfParts>
  <Company>University of Kansas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Paden, John D.</dc:creator>
  <cp:lastModifiedBy>Paden, John D.</cp:lastModifiedBy>
  <cp:revision>1</cp:revision>
  <dcterms:created xsi:type="dcterms:W3CDTF">2026-09-01T14:01:10Z</dcterms:created>
  <dcterms:modified xsi:type="dcterms:W3CDTF">2026-09-18T09:31:13Z</dcterms:modified>
</cp:coreProperties>
</file>