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334" r:id="rId3"/>
    <p:sldId id="332" r:id="rId4"/>
    <p:sldId id="333" r:id="rId5"/>
    <p:sldId id="260" r:id="rId6"/>
    <p:sldId id="261" r:id="rId7"/>
    <p:sldId id="263" r:id="rId8"/>
    <p:sldId id="262" r:id="rId9"/>
    <p:sldId id="265" r:id="rId10"/>
    <p:sldId id="266" r:id="rId11"/>
    <p:sldId id="273" r:id="rId12"/>
    <p:sldId id="264" r:id="rId13"/>
    <p:sldId id="275" r:id="rId14"/>
    <p:sldId id="276" r:id="rId15"/>
    <p:sldId id="277" r:id="rId16"/>
    <p:sldId id="279" r:id="rId17"/>
    <p:sldId id="327" r:id="rId18"/>
    <p:sldId id="328" r:id="rId19"/>
    <p:sldId id="329" r:id="rId20"/>
    <p:sldId id="330" r:id="rId21"/>
    <p:sldId id="331" r:id="rId22"/>
    <p:sldId id="325" r:id="rId23"/>
    <p:sldId id="336" r:id="rId24"/>
    <p:sldId id="326" r:id="rId25"/>
    <p:sldId id="337" r:id="rId26"/>
    <p:sldId id="338" r:id="rId27"/>
    <p:sldId id="339" r:id="rId28"/>
    <p:sldId id="344" r:id="rId29"/>
    <p:sldId id="340" r:id="rId30"/>
    <p:sldId id="341" r:id="rId31"/>
    <p:sldId id="342" r:id="rId32"/>
    <p:sldId id="343" r:id="rId33"/>
    <p:sldId id="283" r:id="rId34"/>
    <p:sldId id="312" r:id="rId35"/>
    <p:sldId id="308" r:id="rId36"/>
    <p:sldId id="309" r:id="rId37"/>
    <p:sldId id="310" r:id="rId38"/>
    <p:sldId id="311" r:id="rId39"/>
    <p:sldId id="314" r:id="rId40"/>
    <p:sldId id="315" r:id="rId41"/>
    <p:sldId id="287" r:id="rId42"/>
    <p:sldId id="316" r:id="rId43"/>
    <p:sldId id="317" r:id="rId44"/>
    <p:sldId id="292" r:id="rId45"/>
    <p:sldId id="289" r:id="rId46"/>
    <p:sldId id="318" r:id="rId47"/>
    <p:sldId id="307" r:id="rId48"/>
    <p:sldId id="298" r:id="rId49"/>
    <p:sldId id="299" r:id="rId50"/>
    <p:sldId id="319" r:id="rId51"/>
    <p:sldId id="322"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DBD1E0-67F2-4243-AC72-F1527226B30A}" v="4120" dt="2026-09-17T17:25:15.2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526" autoAdjust="0"/>
    <p:restoredTop sz="94660"/>
  </p:normalViewPr>
  <p:slideViewPr>
    <p:cSldViewPr snapToGrid="0">
      <p:cViewPr varScale="1">
        <p:scale>
          <a:sx n="94" d="100"/>
          <a:sy n="94" d="100"/>
        </p:scale>
        <p:origin x="102" y="3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den, John D." userId="afe13863-2991-4154-9e07-6c5e9c7d7690" providerId="ADAL" clId="{90F2765C-D0DE-466C-8210-375B3AE053B6}"/>
    <pc:docChg chg="undo custSel addSld delSld modSld sldOrd">
      <pc:chgData name="Paden, John D." userId="afe13863-2991-4154-9e07-6c5e9c7d7690" providerId="ADAL" clId="{90F2765C-D0DE-466C-8210-375B3AE053B6}" dt="2026-09-17T17:25:15.239" v="7514" actId="20577"/>
      <pc:docMkLst>
        <pc:docMk/>
      </pc:docMkLst>
      <pc:sldChg chg="modSp new mod">
        <pc:chgData name="Paden, John D." userId="afe13863-2991-4154-9e07-6c5e9c7d7690" providerId="ADAL" clId="{90F2765C-D0DE-466C-8210-375B3AE053B6}" dt="2026-09-15T05:40:51.206" v="238" actId="20577"/>
        <pc:sldMkLst>
          <pc:docMk/>
          <pc:sldMk cId="3172237508" sldId="256"/>
        </pc:sldMkLst>
        <pc:spChg chg="mod">
          <ac:chgData name="Paden, John D." userId="afe13863-2991-4154-9e07-6c5e9c7d7690" providerId="ADAL" clId="{90F2765C-D0DE-466C-8210-375B3AE053B6}" dt="2026-09-15T05:40:51.206" v="238" actId="20577"/>
          <ac:spMkLst>
            <pc:docMk/>
            <pc:sldMk cId="3172237508" sldId="256"/>
            <ac:spMk id="2" creationId="{C5BB366A-C761-8420-011E-3A1D9001ACCD}"/>
          </ac:spMkLst>
        </pc:spChg>
      </pc:sldChg>
      <pc:sldChg chg="modSp new mod">
        <pc:chgData name="Paden, John D." userId="afe13863-2991-4154-9e07-6c5e9c7d7690" providerId="ADAL" clId="{90F2765C-D0DE-466C-8210-375B3AE053B6}" dt="2026-09-15T06:25:17.153" v="495"/>
        <pc:sldMkLst>
          <pc:docMk/>
          <pc:sldMk cId="2785749016" sldId="260"/>
        </pc:sldMkLst>
        <pc:spChg chg="mod">
          <ac:chgData name="Paden, John D." userId="afe13863-2991-4154-9e07-6c5e9c7d7690" providerId="ADAL" clId="{90F2765C-D0DE-466C-8210-375B3AE053B6}" dt="2026-09-15T06:25:17.153" v="495"/>
          <ac:spMkLst>
            <pc:docMk/>
            <pc:sldMk cId="2785749016" sldId="260"/>
            <ac:spMk id="2" creationId="{315ABF18-CB69-9830-9D8B-B1E34C7CC75F}"/>
          </ac:spMkLst>
        </pc:spChg>
        <pc:spChg chg="mod">
          <ac:chgData name="Paden, John D." userId="afe13863-2991-4154-9e07-6c5e9c7d7690" providerId="ADAL" clId="{90F2765C-D0DE-466C-8210-375B3AE053B6}" dt="2026-09-15T06:22:54.348" v="477" actId="207"/>
          <ac:spMkLst>
            <pc:docMk/>
            <pc:sldMk cId="2785749016" sldId="260"/>
            <ac:spMk id="3" creationId="{5C083D8C-D82C-970B-BB07-61F2DA412118}"/>
          </ac:spMkLst>
        </pc:spChg>
      </pc:sldChg>
      <pc:sldChg chg="modSp new mod">
        <pc:chgData name="Paden, John D." userId="afe13863-2991-4154-9e07-6c5e9c7d7690" providerId="ADAL" clId="{90F2765C-D0DE-466C-8210-375B3AE053B6}" dt="2026-09-15T23:24:00.691" v="6136" actId="20577"/>
        <pc:sldMkLst>
          <pc:docMk/>
          <pc:sldMk cId="1165022919" sldId="261"/>
        </pc:sldMkLst>
        <pc:spChg chg="mod">
          <ac:chgData name="Paden, John D." userId="afe13863-2991-4154-9e07-6c5e9c7d7690" providerId="ADAL" clId="{90F2765C-D0DE-466C-8210-375B3AE053B6}" dt="2026-09-15T15:25:31.002" v="6082" actId="20577"/>
          <ac:spMkLst>
            <pc:docMk/>
            <pc:sldMk cId="1165022919" sldId="261"/>
            <ac:spMk id="2" creationId="{0088F508-093A-40B3-4C69-D9F1E5F3E554}"/>
          </ac:spMkLst>
        </pc:spChg>
        <pc:spChg chg="mod">
          <ac:chgData name="Paden, John D." userId="afe13863-2991-4154-9e07-6c5e9c7d7690" providerId="ADAL" clId="{90F2765C-D0DE-466C-8210-375B3AE053B6}" dt="2026-09-15T23:24:00.691" v="6136" actId="20577"/>
          <ac:spMkLst>
            <pc:docMk/>
            <pc:sldMk cId="1165022919" sldId="261"/>
            <ac:spMk id="3" creationId="{D42D3D72-B010-A3A2-2323-AB73CB3ED71A}"/>
          </ac:spMkLst>
        </pc:spChg>
      </pc:sldChg>
      <pc:sldChg chg="modSp new mod">
        <pc:chgData name="Paden, John D." userId="afe13863-2991-4154-9e07-6c5e9c7d7690" providerId="ADAL" clId="{90F2765C-D0DE-466C-8210-375B3AE053B6}" dt="2026-09-15T13:04:31.751" v="3120" actId="20577"/>
        <pc:sldMkLst>
          <pc:docMk/>
          <pc:sldMk cId="3402683287" sldId="262"/>
        </pc:sldMkLst>
        <pc:spChg chg="mod">
          <ac:chgData name="Paden, John D." userId="afe13863-2991-4154-9e07-6c5e9c7d7690" providerId="ADAL" clId="{90F2765C-D0DE-466C-8210-375B3AE053B6}" dt="2026-09-15T11:24:09.295" v="1742" actId="20577"/>
          <ac:spMkLst>
            <pc:docMk/>
            <pc:sldMk cId="3402683287" sldId="262"/>
            <ac:spMk id="2" creationId="{FAA54DFB-6F33-DCCF-0028-0B397B891CD9}"/>
          </ac:spMkLst>
        </pc:spChg>
        <pc:spChg chg="mod">
          <ac:chgData name="Paden, John D." userId="afe13863-2991-4154-9e07-6c5e9c7d7690" providerId="ADAL" clId="{90F2765C-D0DE-466C-8210-375B3AE053B6}" dt="2026-09-15T13:04:31.751" v="3120" actId="20577"/>
          <ac:spMkLst>
            <pc:docMk/>
            <pc:sldMk cId="3402683287" sldId="262"/>
            <ac:spMk id="3" creationId="{0FD27810-9396-E514-5357-475CD8ED97A9}"/>
          </ac:spMkLst>
        </pc:spChg>
      </pc:sldChg>
      <pc:sldChg chg="modSp add mod">
        <pc:chgData name="Paden, John D." userId="afe13863-2991-4154-9e07-6c5e9c7d7690" providerId="ADAL" clId="{90F2765C-D0DE-466C-8210-375B3AE053B6}" dt="2026-09-15T23:24:13.518" v="6137" actId="20577"/>
        <pc:sldMkLst>
          <pc:docMk/>
          <pc:sldMk cId="4253803701" sldId="263"/>
        </pc:sldMkLst>
        <pc:spChg chg="mod">
          <ac:chgData name="Paden, John D." userId="afe13863-2991-4154-9e07-6c5e9c7d7690" providerId="ADAL" clId="{90F2765C-D0DE-466C-8210-375B3AE053B6}" dt="2026-09-15T14:12:19.461" v="4533" actId="20577"/>
          <ac:spMkLst>
            <pc:docMk/>
            <pc:sldMk cId="4253803701" sldId="263"/>
            <ac:spMk id="2" creationId="{07E0714D-7CCC-3E5A-B5E3-B7A02978561D}"/>
          </ac:spMkLst>
        </pc:spChg>
        <pc:spChg chg="mod">
          <ac:chgData name="Paden, John D." userId="afe13863-2991-4154-9e07-6c5e9c7d7690" providerId="ADAL" clId="{90F2765C-D0DE-466C-8210-375B3AE053B6}" dt="2026-09-15T23:24:13.518" v="6137" actId="20577"/>
          <ac:spMkLst>
            <pc:docMk/>
            <pc:sldMk cId="4253803701" sldId="263"/>
            <ac:spMk id="3" creationId="{C98E0411-9919-DFD9-33AB-1963F83EA7D4}"/>
          </ac:spMkLst>
        </pc:spChg>
      </pc:sldChg>
      <pc:sldChg chg="modSp add mod">
        <pc:chgData name="Paden, John D." userId="afe13863-2991-4154-9e07-6c5e9c7d7690" providerId="ADAL" clId="{90F2765C-D0DE-466C-8210-375B3AE053B6}" dt="2026-09-16T01:42:33.697" v="6138" actId="20577"/>
        <pc:sldMkLst>
          <pc:docMk/>
          <pc:sldMk cId="4233970850" sldId="264"/>
        </pc:sldMkLst>
        <pc:spChg chg="mod">
          <ac:chgData name="Paden, John D." userId="afe13863-2991-4154-9e07-6c5e9c7d7690" providerId="ADAL" clId="{90F2765C-D0DE-466C-8210-375B3AE053B6}" dt="2026-09-16T01:42:33.697" v="6138" actId="20577"/>
          <ac:spMkLst>
            <pc:docMk/>
            <pc:sldMk cId="4233970850" sldId="264"/>
            <ac:spMk id="3" creationId="{6C9141EC-0145-3381-885A-9F0BC616C707}"/>
          </ac:spMkLst>
        </pc:spChg>
      </pc:sldChg>
      <pc:sldChg chg="modSp add mod">
        <pc:chgData name="Paden, John D." userId="afe13863-2991-4154-9e07-6c5e9c7d7690" providerId="ADAL" clId="{90F2765C-D0DE-466C-8210-375B3AE053B6}" dt="2026-09-15T13:05:19.245" v="3124" actId="20577"/>
        <pc:sldMkLst>
          <pc:docMk/>
          <pc:sldMk cId="3858144600" sldId="265"/>
        </pc:sldMkLst>
        <pc:spChg chg="mod">
          <ac:chgData name="Paden, John D." userId="afe13863-2991-4154-9e07-6c5e9c7d7690" providerId="ADAL" clId="{90F2765C-D0DE-466C-8210-375B3AE053B6}" dt="2026-09-15T13:05:19.245" v="3124" actId="20577"/>
          <ac:spMkLst>
            <pc:docMk/>
            <pc:sldMk cId="3858144600" sldId="265"/>
            <ac:spMk id="3" creationId="{2DDB9D40-682C-1FCC-75F9-4E136A053B52}"/>
          </ac:spMkLst>
        </pc:spChg>
      </pc:sldChg>
      <pc:sldChg chg="modSp new mod">
        <pc:chgData name="Paden, John D." userId="afe13863-2991-4154-9e07-6c5e9c7d7690" providerId="ADAL" clId="{90F2765C-D0DE-466C-8210-375B3AE053B6}" dt="2026-09-15T13:57:23.020" v="3970" actId="13926"/>
        <pc:sldMkLst>
          <pc:docMk/>
          <pc:sldMk cId="2781172350" sldId="266"/>
        </pc:sldMkLst>
        <pc:spChg chg="mod">
          <ac:chgData name="Paden, John D." userId="afe13863-2991-4154-9e07-6c5e9c7d7690" providerId="ADAL" clId="{90F2765C-D0DE-466C-8210-375B3AE053B6}" dt="2026-09-15T11:39:00.730" v="2654"/>
          <ac:spMkLst>
            <pc:docMk/>
            <pc:sldMk cId="2781172350" sldId="266"/>
            <ac:spMk id="2" creationId="{103AE37C-AB27-BE78-7882-2D71491FBBDC}"/>
          </ac:spMkLst>
        </pc:spChg>
        <pc:spChg chg="mod">
          <ac:chgData name="Paden, John D." userId="afe13863-2991-4154-9e07-6c5e9c7d7690" providerId="ADAL" clId="{90F2765C-D0DE-466C-8210-375B3AE053B6}" dt="2026-09-15T13:57:23.020" v="3970" actId="13926"/>
          <ac:spMkLst>
            <pc:docMk/>
            <pc:sldMk cId="2781172350" sldId="266"/>
            <ac:spMk id="3" creationId="{1E9E8BEB-93D3-EFFD-B733-609DBAF2727E}"/>
          </ac:spMkLst>
        </pc:spChg>
      </pc:sldChg>
      <pc:sldChg chg="addSp modSp add del mod ord">
        <pc:chgData name="Paden, John D." userId="afe13863-2991-4154-9e07-6c5e9c7d7690" providerId="ADAL" clId="{90F2765C-D0DE-466C-8210-375B3AE053B6}" dt="2026-09-15T14:31:02.833" v="4842"/>
        <pc:sldMkLst>
          <pc:docMk/>
          <pc:sldMk cId="2197818498" sldId="273"/>
        </pc:sldMkLst>
        <pc:spChg chg="add mod">
          <ac:chgData name="Paden, John D." userId="afe13863-2991-4154-9e07-6c5e9c7d7690" providerId="ADAL" clId="{90F2765C-D0DE-466C-8210-375B3AE053B6}" dt="2026-09-15T13:26:10.198" v="3323" actId="20577"/>
          <ac:spMkLst>
            <pc:docMk/>
            <pc:sldMk cId="2197818498" sldId="273"/>
            <ac:spMk id="3" creationId="{7F7FB5A3-7A45-62E6-A46A-0F9810A19D54}"/>
          </ac:spMkLst>
        </pc:spChg>
        <pc:spChg chg="add mod">
          <ac:chgData name="Paden, John D." userId="afe13863-2991-4154-9e07-6c5e9c7d7690" providerId="ADAL" clId="{90F2765C-D0DE-466C-8210-375B3AE053B6}" dt="2026-09-15T13:22:56.064" v="3308" actId="20577"/>
          <ac:spMkLst>
            <pc:docMk/>
            <pc:sldMk cId="2197818498" sldId="273"/>
            <ac:spMk id="6" creationId="{DC56A5DE-12E5-C200-803B-84DA8BF0E270}"/>
          </ac:spMkLst>
        </pc:spChg>
        <pc:spChg chg="add mod">
          <ac:chgData name="Paden, John D." userId="afe13863-2991-4154-9e07-6c5e9c7d7690" providerId="ADAL" clId="{90F2765C-D0DE-466C-8210-375B3AE053B6}" dt="2026-09-15T13:26:23.082" v="3324" actId="14100"/>
          <ac:spMkLst>
            <pc:docMk/>
            <pc:sldMk cId="2197818498" sldId="273"/>
            <ac:spMk id="8" creationId="{24165419-3907-8475-31D1-CF8FCE47A710}"/>
          </ac:spMkLst>
        </pc:spChg>
        <pc:picChg chg="mod">
          <ac:chgData name="Paden, John D." userId="afe13863-2991-4154-9e07-6c5e9c7d7690" providerId="ADAL" clId="{90F2765C-D0DE-466C-8210-375B3AE053B6}" dt="2026-09-15T13:19:39.354" v="3299" actId="1076"/>
          <ac:picMkLst>
            <pc:docMk/>
            <pc:sldMk cId="2197818498" sldId="273"/>
            <ac:picMk id="10" creationId="{00000000-0000-0000-0000-000000000000}"/>
          </ac:picMkLst>
        </pc:picChg>
      </pc:sldChg>
      <pc:sldChg chg="modSp add mod">
        <pc:chgData name="Paden, John D." userId="afe13863-2991-4154-9e07-6c5e9c7d7690" providerId="ADAL" clId="{90F2765C-D0DE-466C-8210-375B3AE053B6}" dt="2026-09-15T14:03:36.363" v="4164" actId="20577"/>
        <pc:sldMkLst>
          <pc:docMk/>
          <pc:sldMk cId="965073747" sldId="275"/>
        </pc:sldMkLst>
        <pc:spChg chg="mod">
          <ac:chgData name="Paden, John D." userId="afe13863-2991-4154-9e07-6c5e9c7d7690" providerId="ADAL" clId="{90F2765C-D0DE-466C-8210-375B3AE053B6}" dt="2026-09-15T14:03:36.363" v="4164" actId="20577"/>
          <ac:spMkLst>
            <pc:docMk/>
            <pc:sldMk cId="965073747" sldId="275"/>
            <ac:spMk id="3" creationId="{13C37294-D6BA-54ED-01D5-5C8D3D4F7B50}"/>
          </ac:spMkLst>
        </pc:spChg>
      </pc:sldChg>
      <pc:sldChg chg="modSp add mod">
        <pc:chgData name="Paden, John D." userId="afe13863-2991-4154-9e07-6c5e9c7d7690" providerId="ADAL" clId="{90F2765C-D0DE-466C-8210-375B3AE053B6}" dt="2026-09-15T14:21:07.209" v="4728" actId="20577"/>
        <pc:sldMkLst>
          <pc:docMk/>
          <pc:sldMk cId="2724148914" sldId="276"/>
        </pc:sldMkLst>
        <pc:spChg chg="mod">
          <ac:chgData name="Paden, John D." userId="afe13863-2991-4154-9e07-6c5e9c7d7690" providerId="ADAL" clId="{90F2765C-D0DE-466C-8210-375B3AE053B6}" dt="2026-09-15T13:59:42.594" v="4003" actId="20577"/>
          <ac:spMkLst>
            <pc:docMk/>
            <pc:sldMk cId="2724148914" sldId="276"/>
            <ac:spMk id="2" creationId="{FB57A610-C5B9-2DB5-6E65-E3080787C637}"/>
          </ac:spMkLst>
        </pc:spChg>
        <pc:spChg chg="mod">
          <ac:chgData name="Paden, John D." userId="afe13863-2991-4154-9e07-6c5e9c7d7690" providerId="ADAL" clId="{90F2765C-D0DE-466C-8210-375B3AE053B6}" dt="2026-09-15T14:21:07.209" v="4728" actId="20577"/>
          <ac:spMkLst>
            <pc:docMk/>
            <pc:sldMk cId="2724148914" sldId="276"/>
            <ac:spMk id="3" creationId="{13C9DD95-0846-EB7F-BE4A-B73120FF5B7F}"/>
          </ac:spMkLst>
        </pc:spChg>
      </pc:sldChg>
      <pc:sldChg chg="modSp new mod">
        <pc:chgData name="Paden, John D." userId="afe13863-2991-4154-9e07-6c5e9c7d7690" providerId="ADAL" clId="{90F2765C-D0DE-466C-8210-375B3AE053B6}" dt="2026-09-16T01:45:37.230" v="6141" actId="20577"/>
        <pc:sldMkLst>
          <pc:docMk/>
          <pc:sldMk cId="3931546188" sldId="277"/>
        </pc:sldMkLst>
        <pc:spChg chg="mod">
          <ac:chgData name="Paden, John D." userId="afe13863-2991-4154-9e07-6c5e9c7d7690" providerId="ADAL" clId="{90F2765C-D0DE-466C-8210-375B3AE053B6}" dt="2026-09-15T14:25:00.212" v="4788" actId="27636"/>
          <ac:spMkLst>
            <pc:docMk/>
            <pc:sldMk cId="3931546188" sldId="277"/>
            <ac:spMk id="2" creationId="{0E07298A-5101-F9F9-EEC1-DAA8DC4F26CF}"/>
          </ac:spMkLst>
        </pc:spChg>
        <pc:spChg chg="mod">
          <ac:chgData name="Paden, John D." userId="afe13863-2991-4154-9e07-6c5e9c7d7690" providerId="ADAL" clId="{90F2765C-D0DE-466C-8210-375B3AE053B6}" dt="2026-09-16T01:45:37.230" v="6141" actId="20577"/>
          <ac:spMkLst>
            <pc:docMk/>
            <pc:sldMk cId="3931546188" sldId="277"/>
            <ac:spMk id="3" creationId="{FAB896A6-BF86-297D-654D-40C0E1647FD4}"/>
          </ac:spMkLst>
        </pc:spChg>
      </pc:sldChg>
      <pc:sldChg chg="modSp add mod">
        <pc:chgData name="Paden, John D." userId="afe13863-2991-4154-9e07-6c5e9c7d7690" providerId="ADAL" clId="{90F2765C-D0DE-466C-8210-375B3AE053B6}" dt="2026-09-16T01:57:59.836" v="6413" actId="6549"/>
        <pc:sldMkLst>
          <pc:docMk/>
          <pc:sldMk cId="2206142410" sldId="279"/>
        </pc:sldMkLst>
        <pc:spChg chg="mod">
          <ac:chgData name="Paden, John D." userId="afe13863-2991-4154-9e07-6c5e9c7d7690" providerId="ADAL" clId="{90F2765C-D0DE-466C-8210-375B3AE053B6}" dt="2026-09-15T14:41:18.328" v="5073" actId="27636"/>
          <ac:spMkLst>
            <pc:docMk/>
            <pc:sldMk cId="2206142410" sldId="279"/>
            <ac:spMk id="2" creationId="{BBEC1968-9540-1E05-756D-FEB4374FC516}"/>
          </ac:spMkLst>
        </pc:spChg>
        <pc:spChg chg="mod">
          <ac:chgData name="Paden, John D." userId="afe13863-2991-4154-9e07-6c5e9c7d7690" providerId="ADAL" clId="{90F2765C-D0DE-466C-8210-375B3AE053B6}" dt="2026-09-16T01:57:59.836" v="6413" actId="6549"/>
          <ac:spMkLst>
            <pc:docMk/>
            <pc:sldMk cId="2206142410" sldId="279"/>
            <ac:spMk id="3" creationId="{159DDCF9-66EA-080D-0F82-23B4A26C3BF5}"/>
          </ac:spMkLst>
        </pc:spChg>
      </pc:sldChg>
      <pc:sldChg chg="modSp add mod">
        <pc:chgData name="Paden, John D." userId="afe13863-2991-4154-9e07-6c5e9c7d7690" providerId="ADAL" clId="{90F2765C-D0DE-466C-8210-375B3AE053B6}" dt="2026-09-17T17:05:14.689" v="7165" actId="20577"/>
        <pc:sldMkLst>
          <pc:docMk/>
          <pc:sldMk cId="1428601953" sldId="283"/>
        </pc:sldMkLst>
        <pc:spChg chg="mod">
          <ac:chgData name="Paden, John D." userId="afe13863-2991-4154-9e07-6c5e9c7d7690" providerId="ADAL" clId="{90F2765C-D0DE-466C-8210-375B3AE053B6}" dt="2026-09-17T17:05:14.689" v="7165" actId="20577"/>
          <ac:spMkLst>
            <pc:docMk/>
            <pc:sldMk cId="1428601953" sldId="283"/>
            <ac:spMk id="3" creationId="{00000000-0000-0000-0000-000000000000}"/>
          </ac:spMkLst>
        </pc:spChg>
      </pc:sldChg>
      <pc:sldChg chg="add del">
        <pc:chgData name="Paden, John D." userId="afe13863-2991-4154-9e07-6c5e9c7d7690" providerId="ADAL" clId="{90F2765C-D0DE-466C-8210-375B3AE053B6}" dt="2026-09-17T17:15:43.756" v="7275" actId="47"/>
        <pc:sldMkLst>
          <pc:docMk/>
          <pc:sldMk cId="3479940854" sldId="284"/>
        </pc:sldMkLst>
      </pc:sldChg>
      <pc:sldChg chg="add del">
        <pc:chgData name="Paden, John D." userId="afe13863-2991-4154-9e07-6c5e9c7d7690" providerId="ADAL" clId="{90F2765C-D0DE-466C-8210-375B3AE053B6}" dt="2026-09-17T17:15:43.756" v="7275" actId="47"/>
        <pc:sldMkLst>
          <pc:docMk/>
          <pc:sldMk cId="4110554001" sldId="285"/>
        </pc:sldMkLst>
      </pc:sldChg>
      <pc:sldChg chg="add ord">
        <pc:chgData name="Paden, John D." userId="afe13863-2991-4154-9e07-6c5e9c7d7690" providerId="ADAL" clId="{90F2765C-D0DE-466C-8210-375B3AE053B6}" dt="2026-09-17T17:12:11.642" v="7256"/>
        <pc:sldMkLst>
          <pc:docMk/>
          <pc:sldMk cId="2104515613" sldId="287"/>
        </pc:sldMkLst>
      </pc:sldChg>
      <pc:sldChg chg="add del ord">
        <pc:chgData name="Paden, John D." userId="afe13863-2991-4154-9e07-6c5e9c7d7690" providerId="ADAL" clId="{90F2765C-D0DE-466C-8210-375B3AE053B6}" dt="2026-09-17T17:11:52.461" v="7254" actId="47"/>
        <pc:sldMkLst>
          <pc:docMk/>
          <pc:sldMk cId="1474274893" sldId="288"/>
        </pc:sldMkLst>
      </pc:sldChg>
      <pc:sldChg chg="addSp modSp add mod">
        <pc:chgData name="Paden, John D." userId="afe13863-2991-4154-9e07-6c5e9c7d7690" providerId="ADAL" clId="{90F2765C-D0DE-466C-8210-375B3AE053B6}" dt="2026-09-17T17:23:17.894" v="7490" actId="6549"/>
        <pc:sldMkLst>
          <pc:docMk/>
          <pc:sldMk cId="4243098474" sldId="289"/>
        </pc:sldMkLst>
        <pc:spChg chg="add mod">
          <ac:chgData name="Paden, John D." userId="afe13863-2991-4154-9e07-6c5e9c7d7690" providerId="ADAL" clId="{90F2765C-D0DE-466C-8210-375B3AE053B6}" dt="2026-09-17T17:23:17.894" v="7490" actId="6549"/>
          <ac:spMkLst>
            <pc:docMk/>
            <pc:sldMk cId="4243098474" sldId="289"/>
            <ac:spMk id="5" creationId="{143945CE-DD4F-C778-F3B4-DE749648AF0A}"/>
          </ac:spMkLst>
        </pc:spChg>
      </pc:sldChg>
      <pc:sldChg chg="add del">
        <pc:chgData name="Paden, John D." userId="afe13863-2991-4154-9e07-6c5e9c7d7690" providerId="ADAL" clId="{90F2765C-D0DE-466C-8210-375B3AE053B6}" dt="2026-09-17T17:15:43.756" v="7275" actId="47"/>
        <pc:sldMkLst>
          <pc:docMk/>
          <pc:sldMk cId="2577835825" sldId="290"/>
        </pc:sldMkLst>
      </pc:sldChg>
      <pc:sldChg chg="add">
        <pc:chgData name="Paden, John D." userId="afe13863-2991-4154-9e07-6c5e9c7d7690" providerId="ADAL" clId="{90F2765C-D0DE-466C-8210-375B3AE053B6}" dt="2026-09-17T14:52:57.835" v="6415"/>
        <pc:sldMkLst>
          <pc:docMk/>
          <pc:sldMk cId="2528054526" sldId="292"/>
        </pc:sldMkLst>
      </pc:sldChg>
      <pc:sldChg chg="add">
        <pc:chgData name="Paden, John D." userId="afe13863-2991-4154-9e07-6c5e9c7d7690" providerId="ADAL" clId="{90F2765C-D0DE-466C-8210-375B3AE053B6}" dt="2026-09-17T14:52:57.835" v="6415"/>
        <pc:sldMkLst>
          <pc:docMk/>
          <pc:sldMk cId="3064012507" sldId="298"/>
        </pc:sldMkLst>
      </pc:sldChg>
      <pc:sldChg chg="addSp delSp modSp add mod">
        <pc:chgData name="Paden, John D." userId="afe13863-2991-4154-9e07-6c5e9c7d7690" providerId="ADAL" clId="{90F2765C-D0DE-466C-8210-375B3AE053B6}" dt="2026-09-17T17:16:53.493" v="7280" actId="478"/>
        <pc:sldMkLst>
          <pc:docMk/>
          <pc:sldMk cId="2664801385" sldId="299"/>
        </pc:sldMkLst>
        <pc:spChg chg="add del mod">
          <ac:chgData name="Paden, John D." userId="afe13863-2991-4154-9e07-6c5e9c7d7690" providerId="ADAL" clId="{90F2765C-D0DE-466C-8210-375B3AE053B6}" dt="2026-09-17T17:16:53.493" v="7280" actId="478"/>
          <ac:spMkLst>
            <pc:docMk/>
            <pc:sldMk cId="2664801385" sldId="299"/>
            <ac:spMk id="5" creationId="{F4334CBF-C631-E385-19D7-A88CE1761AE8}"/>
          </ac:spMkLst>
        </pc:spChg>
      </pc:sldChg>
      <pc:sldChg chg="add">
        <pc:chgData name="Paden, John D." userId="afe13863-2991-4154-9e07-6c5e9c7d7690" providerId="ADAL" clId="{90F2765C-D0DE-466C-8210-375B3AE053B6}" dt="2026-09-17T14:52:57.835" v="6415"/>
        <pc:sldMkLst>
          <pc:docMk/>
          <pc:sldMk cId="30010344" sldId="307"/>
        </pc:sldMkLst>
      </pc:sldChg>
      <pc:sldChg chg="modSp add mod">
        <pc:chgData name="Paden, John D." userId="afe13863-2991-4154-9e07-6c5e9c7d7690" providerId="ADAL" clId="{90F2765C-D0DE-466C-8210-375B3AE053B6}" dt="2026-09-17T17:07:27.567" v="7213" actId="6549"/>
        <pc:sldMkLst>
          <pc:docMk/>
          <pc:sldMk cId="832360186" sldId="308"/>
        </pc:sldMkLst>
        <pc:spChg chg="mod">
          <ac:chgData name="Paden, John D." userId="afe13863-2991-4154-9e07-6c5e9c7d7690" providerId="ADAL" clId="{90F2765C-D0DE-466C-8210-375B3AE053B6}" dt="2026-09-17T17:07:27.567" v="7213" actId="6549"/>
          <ac:spMkLst>
            <pc:docMk/>
            <pc:sldMk cId="832360186" sldId="308"/>
            <ac:spMk id="3" creationId="{00000000-0000-0000-0000-000000000000}"/>
          </ac:spMkLst>
        </pc:spChg>
      </pc:sldChg>
      <pc:sldChg chg="add">
        <pc:chgData name="Paden, John D." userId="afe13863-2991-4154-9e07-6c5e9c7d7690" providerId="ADAL" clId="{90F2765C-D0DE-466C-8210-375B3AE053B6}" dt="2026-09-17T14:52:57.835" v="6415"/>
        <pc:sldMkLst>
          <pc:docMk/>
          <pc:sldMk cId="2345849645" sldId="309"/>
        </pc:sldMkLst>
      </pc:sldChg>
      <pc:sldChg chg="addSp modSp add mod">
        <pc:chgData name="Paden, John D." userId="afe13863-2991-4154-9e07-6c5e9c7d7690" providerId="ADAL" clId="{90F2765C-D0DE-466C-8210-375B3AE053B6}" dt="2026-09-17T17:25:15.239" v="7514" actId="20577"/>
        <pc:sldMkLst>
          <pc:docMk/>
          <pc:sldMk cId="922698131" sldId="310"/>
        </pc:sldMkLst>
        <pc:spChg chg="mod">
          <ac:chgData name="Paden, John D." userId="afe13863-2991-4154-9e07-6c5e9c7d7690" providerId="ADAL" clId="{90F2765C-D0DE-466C-8210-375B3AE053B6}" dt="2026-09-17T17:25:15.239" v="7514" actId="20577"/>
          <ac:spMkLst>
            <pc:docMk/>
            <pc:sldMk cId="922698131" sldId="310"/>
            <ac:spMk id="3" creationId="{00000000-0000-0000-0000-000000000000}"/>
          </ac:spMkLst>
        </pc:spChg>
        <pc:spChg chg="add mod">
          <ac:chgData name="Paden, John D." userId="afe13863-2991-4154-9e07-6c5e9c7d7690" providerId="ADAL" clId="{90F2765C-D0DE-466C-8210-375B3AE053B6}" dt="2026-09-17T17:24:06.779" v="7499" actId="403"/>
          <ac:spMkLst>
            <pc:docMk/>
            <pc:sldMk cId="922698131" sldId="310"/>
            <ac:spMk id="5" creationId="{3E958538-5840-E45C-2B07-1DDC5F4DEF1C}"/>
          </ac:spMkLst>
        </pc:spChg>
        <pc:spChg chg="add mod">
          <ac:chgData name="Paden, John D." userId="afe13863-2991-4154-9e07-6c5e9c7d7690" providerId="ADAL" clId="{90F2765C-D0DE-466C-8210-375B3AE053B6}" dt="2026-09-17T17:10:10.410" v="7236" actId="1076"/>
          <ac:spMkLst>
            <pc:docMk/>
            <pc:sldMk cId="922698131" sldId="310"/>
            <ac:spMk id="7" creationId="{E0F92B66-7567-70D8-F732-6B7CDF0BEEE9}"/>
          </ac:spMkLst>
        </pc:spChg>
        <pc:spChg chg="add mod">
          <ac:chgData name="Paden, John D." userId="afe13863-2991-4154-9e07-6c5e9c7d7690" providerId="ADAL" clId="{90F2765C-D0DE-466C-8210-375B3AE053B6}" dt="2026-09-17T17:10:03.453" v="7233" actId="1076"/>
          <ac:spMkLst>
            <pc:docMk/>
            <pc:sldMk cId="922698131" sldId="310"/>
            <ac:spMk id="9" creationId="{2DC122C8-4AE3-53A3-B671-DAF5B2EE02B4}"/>
          </ac:spMkLst>
        </pc:spChg>
      </pc:sldChg>
      <pc:sldChg chg="add">
        <pc:chgData name="Paden, John D." userId="afe13863-2991-4154-9e07-6c5e9c7d7690" providerId="ADAL" clId="{90F2765C-D0DE-466C-8210-375B3AE053B6}" dt="2026-09-17T14:52:57.835" v="6415"/>
        <pc:sldMkLst>
          <pc:docMk/>
          <pc:sldMk cId="1357709943" sldId="311"/>
        </pc:sldMkLst>
      </pc:sldChg>
      <pc:sldChg chg="add">
        <pc:chgData name="Paden, John D." userId="afe13863-2991-4154-9e07-6c5e9c7d7690" providerId="ADAL" clId="{90F2765C-D0DE-466C-8210-375B3AE053B6}" dt="2026-09-17T14:52:57.835" v="6415"/>
        <pc:sldMkLst>
          <pc:docMk/>
          <pc:sldMk cId="3716272754" sldId="312"/>
        </pc:sldMkLst>
      </pc:sldChg>
      <pc:sldChg chg="modSp add mod">
        <pc:chgData name="Paden, John D." userId="afe13863-2991-4154-9e07-6c5e9c7d7690" providerId="ADAL" clId="{90F2765C-D0DE-466C-8210-375B3AE053B6}" dt="2026-09-17T17:11:15.251" v="7249" actId="20577"/>
        <pc:sldMkLst>
          <pc:docMk/>
          <pc:sldMk cId="621784195" sldId="314"/>
        </pc:sldMkLst>
        <pc:spChg chg="mod">
          <ac:chgData name="Paden, John D." userId="afe13863-2991-4154-9e07-6c5e9c7d7690" providerId="ADAL" clId="{90F2765C-D0DE-466C-8210-375B3AE053B6}" dt="2026-09-17T17:11:15.251" v="7249" actId="20577"/>
          <ac:spMkLst>
            <pc:docMk/>
            <pc:sldMk cId="621784195" sldId="314"/>
            <ac:spMk id="3" creationId="{00000000-0000-0000-0000-000000000000}"/>
          </ac:spMkLst>
        </pc:spChg>
      </pc:sldChg>
      <pc:sldChg chg="add">
        <pc:chgData name="Paden, John D." userId="afe13863-2991-4154-9e07-6c5e9c7d7690" providerId="ADAL" clId="{90F2765C-D0DE-466C-8210-375B3AE053B6}" dt="2026-09-17T14:52:57.835" v="6415"/>
        <pc:sldMkLst>
          <pc:docMk/>
          <pc:sldMk cId="243453401" sldId="315"/>
        </pc:sldMkLst>
      </pc:sldChg>
      <pc:sldChg chg="add ord">
        <pc:chgData name="Paden, John D." userId="afe13863-2991-4154-9e07-6c5e9c7d7690" providerId="ADAL" clId="{90F2765C-D0DE-466C-8210-375B3AE053B6}" dt="2026-09-17T17:11:43.560" v="7251"/>
        <pc:sldMkLst>
          <pc:docMk/>
          <pc:sldMk cId="2566212572" sldId="316"/>
        </pc:sldMkLst>
      </pc:sldChg>
      <pc:sldChg chg="modSp add mod">
        <pc:chgData name="Paden, John D." userId="afe13863-2991-4154-9e07-6c5e9c7d7690" providerId="ADAL" clId="{90F2765C-D0DE-466C-8210-375B3AE053B6}" dt="2026-09-17T17:12:40.446" v="7262" actId="20577"/>
        <pc:sldMkLst>
          <pc:docMk/>
          <pc:sldMk cId="2504455072" sldId="317"/>
        </pc:sldMkLst>
        <pc:spChg chg="mod">
          <ac:chgData name="Paden, John D." userId="afe13863-2991-4154-9e07-6c5e9c7d7690" providerId="ADAL" clId="{90F2765C-D0DE-466C-8210-375B3AE053B6}" dt="2026-09-17T17:12:40.446" v="7262" actId="20577"/>
          <ac:spMkLst>
            <pc:docMk/>
            <pc:sldMk cId="2504455072" sldId="317"/>
            <ac:spMk id="3" creationId="{00000000-0000-0000-0000-000000000000}"/>
          </ac:spMkLst>
        </pc:spChg>
      </pc:sldChg>
      <pc:sldChg chg="add">
        <pc:chgData name="Paden, John D." userId="afe13863-2991-4154-9e07-6c5e9c7d7690" providerId="ADAL" clId="{90F2765C-D0DE-466C-8210-375B3AE053B6}" dt="2026-09-17T14:52:57.835" v="6415"/>
        <pc:sldMkLst>
          <pc:docMk/>
          <pc:sldMk cId="3554712109" sldId="318"/>
        </pc:sldMkLst>
      </pc:sldChg>
      <pc:sldChg chg="add">
        <pc:chgData name="Paden, John D." userId="afe13863-2991-4154-9e07-6c5e9c7d7690" providerId="ADAL" clId="{90F2765C-D0DE-466C-8210-375B3AE053B6}" dt="2026-09-17T14:52:57.835" v="6415"/>
        <pc:sldMkLst>
          <pc:docMk/>
          <pc:sldMk cId="1864646524" sldId="319"/>
        </pc:sldMkLst>
      </pc:sldChg>
      <pc:sldChg chg="addSp delSp modSp add mod">
        <pc:chgData name="Paden, John D." userId="afe13863-2991-4154-9e07-6c5e9c7d7690" providerId="ADAL" clId="{90F2765C-D0DE-466C-8210-375B3AE053B6}" dt="2026-09-17T17:15:05.402" v="7272" actId="1076"/>
        <pc:sldMkLst>
          <pc:docMk/>
          <pc:sldMk cId="427655136" sldId="322"/>
        </pc:sldMkLst>
        <pc:spChg chg="mod">
          <ac:chgData name="Paden, John D." userId="afe13863-2991-4154-9e07-6c5e9c7d7690" providerId="ADAL" clId="{90F2765C-D0DE-466C-8210-375B3AE053B6}" dt="2026-09-17T17:15:02.043" v="7271" actId="6549"/>
          <ac:spMkLst>
            <pc:docMk/>
            <pc:sldMk cId="427655136" sldId="322"/>
            <ac:spMk id="3" creationId="{00000000-0000-0000-0000-000000000000}"/>
          </ac:spMkLst>
        </pc:spChg>
        <pc:spChg chg="del">
          <ac:chgData name="Paden, John D." userId="afe13863-2991-4154-9e07-6c5e9c7d7690" providerId="ADAL" clId="{90F2765C-D0DE-466C-8210-375B3AE053B6}" dt="2026-09-17T17:14:39.646" v="7268" actId="478"/>
          <ac:spMkLst>
            <pc:docMk/>
            <pc:sldMk cId="427655136" sldId="322"/>
            <ac:spMk id="6" creationId="{00000000-0000-0000-0000-000000000000}"/>
          </ac:spMkLst>
        </pc:spChg>
        <pc:spChg chg="del">
          <ac:chgData name="Paden, John D." userId="afe13863-2991-4154-9e07-6c5e9c7d7690" providerId="ADAL" clId="{90F2765C-D0DE-466C-8210-375B3AE053B6}" dt="2026-09-17T17:14:37.142" v="7267" actId="478"/>
          <ac:spMkLst>
            <pc:docMk/>
            <pc:sldMk cId="427655136" sldId="322"/>
            <ac:spMk id="7" creationId="{00000000-0000-0000-0000-000000000000}"/>
          </ac:spMkLst>
        </pc:spChg>
        <pc:picChg chg="add del mod">
          <ac:chgData name="Paden, John D." userId="afe13863-2991-4154-9e07-6c5e9c7d7690" providerId="ADAL" clId="{90F2765C-D0DE-466C-8210-375B3AE053B6}" dt="2026-09-17T17:15:05.402" v="7272" actId="1076"/>
          <ac:picMkLst>
            <pc:docMk/>
            <pc:sldMk cId="427655136" sldId="322"/>
            <ac:picMk id="4" creationId="{00000000-0000-0000-0000-000000000000}"/>
          </ac:picMkLst>
        </pc:picChg>
        <pc:picChg chg="del">
          <ac:chgData name="Paden, John D." userId="afe13863-2991-4154-9e07-6c5e9c7d7690" providerId="ADAL" clId="{90F2765C-D0DE-466C-8210-375B3AE053B6}" dt="2026-09-17T17:14:26.879" v="7264" actId="478"/>
          <ac:picMkLst>
            <pc:docMk/>
            <pc:sldMk cId="427655136" sldId="322"/>
            <ac:picMk id="5" creationId="{00000000-0000-0000-0000-000000000000}"/>
          </ac:picMkLst>
        </pc:picChg>
      </pc:sldChg>
      <pc:sldChg chg="add del">
        <pc:chgData name="Paden, John D." userId="afe13863-2991-4154-9e07-6c5e9c7d7690" providerId="ADAL" clId="{90F2765C-D0DE-466C-8210-375B3AE053B6}" dt="2026-09-17T17:14:25.039" v="7263" actId="47"/>
        <pc:sldMkLst>
          <pc:docMk/>
          <pc:sldMk cId="2811752156" sldId="324"/>
        </pc:sldMkLst>
      </pc:sldChg>
      <pc:sldChg chg="modSp add">
        <pc:chgData name="Paden, John D." userId="afe13863-2991-4154-9e07-6c5e9c7d7690" providerId="ADAL" clId="{90F2765C-D0DE-466C-8210-375B3AE053B6}" dt="2026-09-17T14:57:34.653" v="6436" actId="6549"/>
        <pc:sldMkLst>
          <pc:docMk/>
          <pc:sldMk cId="3937488012" sldId="325"/>
        </pc:sldMkLst>
        <pc:spChg chg="mod">
          <ac:chgData name="Paden, John D." userId="afe13863-2991-4154-9e07-6c5e9c7d7690" providerId="ADAL" clId="{90F2765C-D0DE-466C-8210-375B3AE053B6}" dt="2026-09-17T14:57:34.653" v="6436" actId="6549"/>
          <ac:spMkLst>
            <pc:docMk/>
            <pc:sldMk cId="3937488012" sldId="325"/>
            <ac:spMk id="3" creationId="{00000000-0000-0000-0000-000000000000}"/>
          </ac:spMkLst>
        </pc:spChg>
      </pc:sldChg>
      <pc:sldChg chg="add">
        <pc:chgData name="Paden, John D." userId="afe13863-2991-4154-9e07-6c5e9c7d7690" providerId="ADAL" clId="{90F2765C-D0DE-466C-8210-375B3AE053B6}" dt="2026-09-17T14:53:57.659" v="6416"/>
        <pc:sldMkLst>
          <pc:docMk/>
          <pc:sldMk cId="2022616673" sldId="326"/>
        </pc:sldMkLst>
      </pc:sldChg>
      <pc:sldChg chg="modSp add mod">
        <pc:chgData name="Paden, John D." userId="afe13863-2991-4154-9e07-6c5e9c7d7690" providerId="ADAL" clId="{90F2765C-D0DE-466C-8210-375B3AE053B6}" dt="2026-09-15T14:45:49.632" v="5183" actId="6549"/>
        <pc:sldMkLst>
          <pc:docMk/>
          <pc:sldMk cId="2663701241" sldId="327"/>
        </pc:sldMkLst>
        <pc:spChg chg="mod">
          <ac:chgData name="Paden, John D." userId="afe13863-2991-4154-9e07-6c5e9c7d7690" providerId="ADAL" clId="{90F2765C-D0DE-466C-8210-375B3AE053B6}" dt="2026-09-15T14:45:49.632" v="5183" actId="6549"/>
          <ac:spMkLst>
            <pc:docMk/>
            <pc:sldMk cId="2663701241" sldId="327"/>
            <ac:spMk id="3" creationId="{00000000-0000-0000-0000-000000000000}"/>
          </ac:spMkLst>
        </pc:spChg>
      </pc:sldChg>
      <pc:sldChg chg="modSp add mod">
        <pc:chgData name="Paden, John D." userId="afe13863-2991-4154-9e07-6c5e9c7d7690" providerId="ADAL" clId="{90F2765C-D0DE-466C-8210-375B3AE053B6}" dt="2026-09-15T16:44:52.206" v="6089" actId="6549"/>
        <pc:sldMkLst>
          <pc:docMk/>
          <pc:sldMk cId="3225265840" sldId="328"/>
        </pc:sldMkLst>
        <pc:spChg chg="mod">
          <ac:chgData name="Paden, John D." userId="afe13863-2991-4154-9e07-6c5e9c7d7690" providerId="ADAL" clId="{90F2765C-D0DE-466C-8210-375B3AE053B6}" dt="2026-09-15T16:44:52.206" v="6089" actId="6549"/>
          <ac:spMkLst>
            <pc:docMk/>
            <pc:sldMk cId="3225265840" sldId="328"/>
            <ac:spMk id="3" creationId="{00000000-0000-0000-0000-000000000000}"/>
          </ac:spMkLst>
        </pc:spChg>
      </pc:sldChg>
      <pc:sldChg chg="add">
        <pc:chgData name="Paden, John D." userId="afe13863-2991-4154-9e07-6c5e9c7d7690" providerId="ADAL" clId="{90F2765C-D0DE-466C-8210-375B3AE053B6}" dt="2026-09-15T14:36:48.215" v="4904"/>
        <pc:sldMkLst>
          <pc:docMk/>
          <pc:sldMk cId="1716498284" sldId="329"/>
        </pc:sldMkLst>
      </pc:sldChg>
      <pc:sldChg chg="modSp add">
        <pc:chgData name="Paden, John D." userId="afe13863-2991-4154-9e07-6c5e9c7d7690" providerId="ADAL" clId="{90F2765C-D0DE-466C-8210-375B3AE053B6}" dt="2026-09-15T14:48:35.641" v="5233" actId="20577"/>
        <pc:sldMkLst>
          <pc:docMk/>
          <pc:sldMk cId="2866208933" sldId="330"/>
        </pc:sldMkLst>
        <pc:spChg chg="mod">
          <ac:chgData name="Paden, John D." userId="afe13863-2991-4154-9e07-6c5e9c7d7690" providerId="ADAL" clId="{90F2765C-D0DE-466C-8210-375B3AE053B6}" dt="2026-09-15T14:48:35.641" v="5233" actId="20577"/>
          <ac:spMkLst>
            <pc:docMk/>
            <pc:sldMk cId="2866208933" sldId="330"/>
            <ac:spMk id="3" creationId="{00000000-0000-0000-0000-000000000000}"/>
          </ac:spMkLst>
        </pc:spChg>
      </pc:sldChg>
      <pc:sldChg chg="modSp add mod">
        <pc:chgData name="Paden, John D." userId="afe13863-2991-4154-9e07-6c5e9c7d7690" providerId="ADAL" clId="{90F2765C-D0DE-466C-8210-375B3AE053B6}" dt="2026-09-15T16:52:47.718" v="6135" actId="27636"/>
        <pc:sldMkLst>
          <pc:docMk/>
          <pc:sldMk cId="474628884" sldId="331"/>
        </pc:sldMkLst>
        <pc:spChg chg="mod">
          <ac:chgData name="Paden, John D." userId="afe13863-2991-4154-9e07-6c5e9c7d7690" providerId="ADAL" clId="{90F2765C-D0DE-466C-8210-375B3AE053B6}" dt="2026-09-15T16:52:47.718" v="6135" actId="27636"/>
          <ac:spMkLst>
            <pc:docMk/>
            <pc:sldMk cId="474628884" sldId="331"/>
            <ac:spMk id="3" creationId="{00000000-0000-0000-0000-000000000000}"/>
          </ac:spMkLst>
        </pc:spChg>
      </pc:sldChg>
      <pc:sldChg chg="addSp delSp modSp new mod ord">
        <pc:chgData name="Paden, John D." userId="afe13863-2991-4154-9e07-6c5e9c7d7690" providerId="ADAL" clId="{90F2765C-D0DE-466C-8210-375B3AE053B6}" dt="2026-09-15T15:15:01.940" v="5862"/>
        <pc:sldMkLst>
          <pc:docMk/>
          <pc:sldMk cId="4097884139" sldId="332"/>
        </pc:sldMkLst>
        <pc:spChg chg="mod">
          <ac:chgData name="Paden, John D." userId="afe13863-2991-4154-9e07-6c5e9c7d7690" providerId="ADAL" clId="{90F2765C-D0DE-466C-8210-375B3AE053B6}" dt="2026-09-15T15:01:37.633" v="5235"/>
          <ac:spMkLst>
            <pc:docMk/>
            <pc:sldMk cId="4097884139" sldId="332"/>
            <ac:spMk id="2" creationId="{969F4C9D-9F83-DB73-4938-0D609712FEC9}"/>
          </ac:spMkLst>
        </pc:spChg>
        <pc:grpChg chg="mod">
          <ac:chgData name="Paden, John D." userId="afe13863-2991-4154-9e07-6c5e9c7d7690" providerId="ADAL" clId="{90F2765C-D0DE-466C-8210-375B3AE053B6}" dt="2026-09-15T15:03:42.242" v="5285"/>
          <ac:grpSpMkLst>
            <pc:docMk/>
            <pc:sldMk cId="4097884139" sldId="332"/>
            <ac:grpSpMk id="14" creationId="{BC5CEE25-4AE4-5E49-080B-E865487112D5}"/>
          </ac:grpSpMkLst>
        </pc:grpChg>
        <pc:grpChg chg="mod">
          <ac:chgData name="Paden, John D." userId="afe13863-2991-4154-9e07-6c5e9c7d7690" providerId="ADAL" clId="{90F2765C-D0DE-466C-8210-375B3AE053B6}" dt="2026-09-15T15:05:54.419" v="5415"/>
          <ac:grpSpMkLst>
            <pc:docMk/>
            <pc:sldMk cId="4097884139" sldId="332"/>
            <ac:grpSpMk id="116" creationId="{E11CD480-A727-2CE4-D53D-9FC155E8FDDC}"/>
          </ac:grpSpMkLst>
        </pc:grpChg>
        <pc:grpChg chg="mod">
          <ac:chgData name="Paden, John D." userId="afe13863-2991-4154-9e07-6c5e9c7d7690" providerId="ADAL" clId="{90F2765C-D0DE-466C-8210-375B3AE053B6}" dt="2026-09-15T15:06:25.942" v="5459"/>
          <ac:grpSpMkLst>
            <pc:docMk/>
            <pc:sldMk cId="4097884139" sldId="332"/>
            <ac:grpSpMk id="148" creationId="{FF178742-F635-F57A-11E9-21B32B4BF486}"/>
          </ac:grpSpMkLst>
        </pc:grpChg>
        <pc:grpChg chg="mod">
          <ac:chgData name="Paden, John D." userId="afe13863-2991-4154-9e07-6c5e9c7d7690" providerId="ADAL" clId="{90F2765C-D0DE-466C-8210-375B3AE053B6}" dt="2026-09-15T15:06:28.249" v="5462"/>
          <ac:grpSpMkLst>
            <pc:docMk/>
            <pc:sldMk cId="4097884139" sldId="332"/>
            <ac:grpSpMk id="151" creationId="{984DD8B0-1EDD-D9B6-75E8-7E55BECE17B1}"/>
          </ac:grpSpMkLst>
        </pc:grpChg>
        <pc:grpChg chg="mod">
          <ac:chgData name="Paden, John D." userId="afe13863-2991-4154-9e07-6c5e9c7d7690" providerId="ADAL" clId="{90F2765C-D0DE-466C-8210-375B3AE053B6}" dt="2026-09-15T15:07:05.826" v="5488"/>
          <ac:grpSpMkLst>
            <pc:docMk/>
            <pc:sldMk cId="4097884139" sldId="332"/>
            <ac:grpSpMk id="175" creationId="{B4DA054F-64CF-064C-693C-445885A862A6}"/>
          </ac:grpSpMkLst>
        </pc:grpChg>
        <pc:grpChg chg="mod">
          <ac:chgData name="Paden, John D." userId="afe13863-2991-4154-9e07-6c5e9c7d7690" providerId="ADAL" clId="{90F2765C-D0DE-466C-8210-375B3AE053B6}" dt="2026-09-15T15:07:16.749" v="5496"/>
          <ac:grpSpMkLst>
            <pc:docMk/>
            <pc:sldMk cId="4097884139" sldId="332"/>
            <ac:grpSpMk id="183" creationId="{5BE0F4C3-0A9B-4CA7-1084-17A86F1795F4}"/>
          </ac:grpSpMkLst>
        </pc:grpChg>
        <pc:grpChg chg="mod">
          <ac:chgData name="Paden, John D." userId="afe13863-2991-4154-9e07-6c5e9c7d7690" providerId="ADAL" clId="{90F2765C-D0DE-466C-8210-375B3AE053B6}" dt="2026-09-15T15:07:20.639" v="5499"/>
          <ac:grpSpMkLst>
            <pc:docMk/>
            <pc:sldMk cId="4097884139" sldId="332"/>
            <ac:grpSpMk id="186" creationId="{8CDF1197-E26C-AB34-0266-72AD1DE4D723}"/>
          </ac:grpSpMkLst>
        </pc:grpChg>
        <pc:grpChg chg="mod">
          <ac:chgData name="Paden, John D." userId="afe13863-2991-4154-9e07-6c5e9c7d7690" providerId="ADAL" clId="{90F2765C-D0DE-466C-8210-375B3AE053B6}" dt="2026-09-15T15:07:32.753" v="5513"/>
          <ac:grpSpMkLst>
            <pc:docMk/>
            <pc:sldMk cId="4097884139" sldId="332"/>
            <ac:grpSpMk id="200" creationId="{247F9F03-E049-84BC-C315-B7C55E54D98F}"/>
          </ac:grpSpMkLst>
        </pc:grpChg>
        <pc:grpChg chg="mod">
          <ac:chgData name="Paden, John D." userId="afe13863-2991-4154-9e07-6c5e9c7d7690" providerId="ADAL" clId="{90F2765C-D0DE-466C-8210-375B3AE053B6}" dt="2026-09-15T15:07:32.753" v="5513"/>
          <ac:grpSpMkLst>
            <pc:docMk/>
            <pc:sldMk cId="4097884139" sldId="332"/>
            <ac:grpSpMk id="201" creationId="{F6BB069D-51E0-2F19-9818-E64852E711BA}"/>
          </ac:grpSpMkLst>
        </pc:grpChg>
        <pc:grpChg chg="mod">
          <ac:chgData name="Paden, John D." userId="afe13863-2991-4154-9e07-6c5e9c7d7690" providerId="ADAL" clId="{90F2765C-D0DE-466C-8210-375B3AE053B6}" dt="2026-09-15T15:08:32.678" v="5540"/>
          <ac:grpSpMkLst>
            <pc:docMk/>
            <pc:sldMk cId="4097884139" sldId="332"/>
            <ac:grpSpMk id="225" creationId="{64A90ABF-ABE8-5BE3-FFB5-76905EEE81D6}"/>
          </ac:grpSpMkLst>
        </pc:grpChg>
        <pc:grpChg chg="mod">
          <ac:chgData name="Paden, John D." userId="afe13863-2991-4154-9e07-6c5e9c7d7690" providerId="ADAL" clId="{90F2765C-D0DE-466C-8210-375B3AE053B6}" dt="2026-09-15T15:08:55.792" v="5576"/>
          <ac:grpSpMkLst>
            <pc:docMk/>
            <pc:sldMk cId="4097884139" sldId="332"/>
            <ac:grpSpMk id="261" creationId="{C6DB51B2-B248-B883-07C8-95D2D1AD8A38}"/>
          </ac:grpSpMkLst>
        </pc:grpChg>
        <pc:grpChg chg="add del mod">
          <ac:chgData name="Paden, John D." userId="afe13863-2991-4154-9e07-6c5e9c7d7690" providerId="ADAL" clId="{90F2765C-D0DE-466C-8210-375B3AE053B6}" dt="2026-09-15T15:09:28.662" v="5581" actId="478"/>
          <ac:grpSpMkLst>
            <pc:docMk/>
            <pc:sldMk cId="4097884139" sldId="332"/>
            <ac:grpSpMk id="265" creationId="{D56EB9E5-6C9A-42D2-4FDB-92E3F750C6B3}"/>
          </ac:grpSpMkLst>
        </pc:grpChg>
        <pc:grpChg chg="mod">
          <ac:chgData name="Paden, John D." userId="afe13863-2991-4154-9e07-6c5e9c7d7690" providerId="ADAL" clId="{90F2765C-D0DE-466C-8210-375B3AE053B6}" dt="2026-09-15T15:12:30.080" v="5706"/>
          <ac:grpSpMkLst>
            <pc:docMk/>
            <pc:sldMk cId="4097884139" sldId="332"/>
            <ac:grpSpMk id="370" creationId="{390680DB-4D6B-5184-B72D-408E5FFE27D0}"/>
          </ac:grpSpMkLst>
        </pc:grpChg>
        <pc:grpChg chg="mod">
          <ac:chgData name="Paden, John D." userId="afe13863-2991-4154-9e07-6c5e9c7d7690" providerId="ADAL" clId="{90F2765C-D0DE-466C-8210-375B3AE053B6}" dt="2026-09-15T15:12:34.289" v="5714"/>
          <ac:grpSpMkLst>
            <pc:docMk/>
            <pc:sldMk cId="4097884139" sldId="332"/>
            <ac:grpSpMk id="378" creationId="{2FC1ACDC-6596-C28F-D3FA-CA7B09DCBC5F}"/>
          </ac:grpSpMkLst>
        </pc:grpChg>
        <pc:grpChg chg="mod">
          <ac:chgData name="Paden, John D." userId="afe13863-2991-4154-9e07-6c5e9c7d7690" providerId="ADAL" clId="{90F2765C-D0DE-466C-8210-375B3AE053B6}" dt="2026-09-15T15:12:34.289" v="5714"/>
          <ac:grpSpMkLst>
            <pc:docMk/>
            <pc:sldMk cId="4097884139" sldId="332"/>
            <ac:grpSpMk id="379" creationId="{7B997EDC-8E20-8D77-1F23-F63E2D746B51}"/>
          </ac:grpSpMkLst>
        </pc:grpChg>
        <pc:grpChg chg="mod">
          <ac:chgData name="Paden, John D." userId="afe13863-2991-4154-9e07-6c5e9c7d7690" providerId="ADAL" clId="{90F2765C-D0DE-466C-8210-375B3AE053B6}" dt="2026-09-15T15:12:38.577" v="5722"/>
          <ac:grpSpMkLst>
            <pc:docMk/>
            <pc:sldMk cId="4097884139" sldId="332"/>
            <ac:grpSpMk id="387" creationId="{5F9DF138-E8CD-2325-38FC-C70662069ED4}"/>
          </ac:grpSpMkLst>
        </pc:grpChg>
        <pc:grpChg chg="mod">
          <ac:chgData name="Paden, John D." userId="afe13863-2991-4154-9e07-6c5e9c7d7690" providerId="ADAL" clId="{90F2765C-D0DE-466C-8210-375B3AE053B6}" dt="2026-09-15T15:12:50.610" v="5728"/>
          <ac:grpSpMkLst>
            <pc:docMk/>
            <pc:sldMk cId="4097884139" sldId="332"/>
            <ac:grpSpMk id="393" creationId="{542EAF3C-3417-6D8C-78AF-8E0B139AD5EC}"/>
          </ac:grpSpMkLst>
        </pc:grpChg>
        <pc:grpChg chg="mod">
          <ac:chgData name="Paden, John D." userId="afe13863-2991-4154-9e07-6c5e9c7d7690" providerId="ADAL" clId="{90F2765C-D0DE-466C-8210-375B3AE053B6}" dt="2026-09-15T15:12:58.160" v="5737"/>
          <ac:grpSpMkLst>
            <pc:docMk/>
            <pc:sldMk cId="4097884139" sldId="332"/>
            <ac:grpSpMk id="402" creationId="{77776F20-E590-7D0F-EBD9-07237B8A0084}"/>
          </ac:grpSpMkLst>
        </pc:grpChg>
        <pc:grpChg chg="mod">
          <ac:chgData name="Paden, John D." userId="afe13863-2991-4154-9e07-6c5e9c7d7690" providerId="ADAL" clId="{90F2765C-D0DE-466C-8210-375B3AE053B6}" dt="2026-09-15T15:13:02.623" v="5740"/>
          <ac:grpSpMkLst>
            <pc:docMk/>
            <pc:sldMk cId="4097884139" sldId="332"/>
            <ac:grpSpMk id="405" creationId="{E9F96DD3-75DB-901B-F2C5-B70BC30D0CF4}"/>
          </ac:grpSpMkLst>
        </pc:grpChg>
        <pc:grpChg chg="mod">
          <ac:chgData name="Paden, John D." userId="afe13863-2991-4154-9e07-6c5e9c7d7690" providerId="ADAL" clId="{90F2765C-D0DE-466C-8210-375B3AE053B6}" dt="2026-09-15T15:13:22.572" v="5759"/>
          <ac:grpSpMkLst>
            <pc:docMk/>
            <pc:sldMk cId="4097884139" sldId="332"/>
            <ac:grpSpMk id="424" creationId="{BE62AD97-D4EC-7C7F-CCBC-FE012B9FE03C}"/>
          </ac:grpSpMkLst>
        </pc:grpChg>
        <pc:grpChg chg="mod">
          <ac:chgData name="Paden, John D." userId="afe13863-2991-4154-9e07-6c5e9c7d7690" providerId="ADAL" clId="{90F2765C-D0DE-466C-8210-375B3AE053B6}" dt="2026-09-15T15:13:22.572" v="5759"/>
          <ac:grpSpMkLst>
            <pc:docMk/>
            <pc:sldMk cId="4097884139" sldId="332"/>
            <ac:grpSpMk id="425" creationId="{F3B66F78-E9ED-BD97-F154-672A7A9A3968}"/>
          </ac:grpSpMkLst>
        </pc:grpChg>
        <pc:grpChg chg="mod">
          <ac:chgData name="Paden, John D." userId="afe13863-2991-4154-9e07-6c5e9c7d7690" providerId="ADAL" clId="{90F2765C-D0DE-466C-8210-375B3AE053B6}" dt="2026-09-15T15:13:26.546" v="5766"/>
          <ac:grpSpMkLst>
            <pc:docMk/>
            <pc:sldMk cId="4097884139" sldId="332"/>
            <ac:grpSpMk id="432" creationId="{3667B623-3419-1433-80B2-341299FC64FA}"/>
          </ac:grpSpMkLst>
        </pc:grpChg>
        <pc:grpChg chg="mod">
          <ac:chgData name="Paden, John D." userId="afe13863-2991-4154-9e07-6c5e9c7d7690" providerId="ADAL" clId="{90F2765C-D0DE-466C-8210-375B3AE053B6}" dt="2026-09-15T15:13:30.764" v="5774"/>
          <ac:grpSpMkLst>
            <pc:docMk/>
            <pc:sldMk cId="4097884139" sldId="332"/>
            <ac:grpSpMk id="440" creationId="{C3281DD6-8A2D-CF3B-FFD3-D142185168E4}"/>
          </ac:grpSpMkLst>
        </pc:grpChg>
        <pc:grpChg chg="mod">
          <ac:chgData name="Paden, John D." userId="afe13863-2991-4154-9e07-6c5e9c7d7690" providerId="ADAL" clId="{90F2765C-D0DE-466C-8210-375B3AE053B6}" dt="2026-09-15T15:13:35.975" v="5778"/>
          <ac:grpSpMkLst>
            <pc:docMk/>
            <pc:sldMk cId="4097884139" sldId="332"/>
            <ac:grpSpMk id="444" creationId="{77F2B24E-06DE-9EF1-002B-EEFE286B6962}"/>
          </ac:grpSpMkLst>
        </pc:grpChg>
        <pc:grpChg chg="mod">
          <ac:chgData name="Paden, John D." userId="afe13863-2991-4154-9e07-6c5e9c7d7690" providerId="ADAL" clId="{90F2765C-D0DE-466C-8210-375B3AE053B6}" dt="2026-09-15T15:13:42.423" v="5784"/>
          <ac:grpSpMkLst>
            <pc:docMk/>
            <pc:sldMk cId="4097884139" sldId="332"/>
            <ac:grpSpMk id="450" creationId="{FC9E6DE4-11C4-FE50-0D15-BAF061B46F1A}"/>
          </ac:grpSpMkLst>
        </pc:grpChg>
        <pc:grpChg chg="mod">
          <ac:chgData name="Paden, John D." userId="afe13863-2991-4154-9e07-6c5e9c7d7690" providerId="ADAL" clId="{90F2765C-D0DE-466C-8210-375B3AE053B6}" dt="2026-09-15T15:13:48.778" v="5790"/>
          <ac:grpSpMkLst>
            <pc:docMk/>
            <pc:sldMk cId="4097884139" sldId="332"/>
            <ac:grpSpMk id="456" creationId="{E70963AB-DDEE-5949-F0F2-64AC887060E7}"/>
          </ac:grpSpMkLst>
        </pc:grpChg>
        <pc:grpChg chg="mod">
          <ac:chgData name="Paden, John D." userId="afe13863-2991-4154-9e07-6c5e9c7d7690" providerId="ADAL" clId="{90F2765C-D0DE-466C-8210-375B3AE053B6}" dt="2026-09-15T15:13:54.582" v="5795"/>
          <ac:grpSpMkLst>
            <pc:docMk/>
            <pc:sldMk cId="4097884139" sldId="332"/>
            <ac:grpSpMk id="461" creationId="{88B06C54-5284-B9F5-5107-7AC21A9E7EAF}"/>
          </ac:grpSpMkLst>
        </pc:grpChg>
        <pc:grpChg chg="mod">
          <ac:chgData name="Paden, John D." userId="afe13863-2991-4154-9e07-6c5e9c7d7690" providerId="ADAL" clId="{90F2765C-D0DE-466C-8210-375B3AE053B6}" dt="2026-09-15T15:14:17.124" v="5828"/>
          <ac:grpSpMkLst>
            <pc:docMk/>
            <pc:sldMk cId="4097884139" sldId="332"/>
            <ac:grpSpMk id="493" creationId="{4C6D85C3-9863-598C-259C-D923796397E4}"/>
          </ac:grpSpMkLst>
        </pc:grpChg>
        <pc:grpChg chg="mod">
          <ac:chgData name="Paden, John D." userId="afe13863-2991-4154-9e07-6c5e9c7d7690" providerId="ADAL" clId="{90F2765C-D0DE-466C-8210-375B3AE053B6}" dt="2026-09-15T15:15:01.940" v="5862"/>
          <ac:grpSpMkLst>
            <pc:docMk/>
            <pc:sldMk cId="4097884139" sldId="332"/>
            <ac:grpSpMk id="523" creationId="{75AD862E-1E11-D8E4-9B85-8ABCDAE3CA61}"/>
          </ac:grpSpMkLst>
        </pc:grpChg>
        <pc:grpChg chg="mod">
          <ac:chgData name="Paden, John D." userId="afe13863-2991-4154-9e07-6c5e9c7d7690" providerId="ADAL" clId="{90F2765C-D0DE-466C-8210-375B3AE053B6}" dt="2026-09-15T15:15:01.940" v="5862"/>
          <ac:grpSpMkLst>
            <pc:docMk/>
            <pc:sldMk cId="4097884139" sldId="332"/>
            <ac:grpSpMk id="525" creationId="{1F3F2D27-33BF-533C-CDCD-DA3D1B6B8D81}"/>
          </ac:grpSpMkLst>
        </pc:grpChg>
        <pc:inkChg chg="add">
          <ac:chgData name="Paden, John D." userId="afe13863-2991-4154-9e07-6c5e9c7d7690" providerId="ADAL" clId="{90F2765C-D0DE-466C-8210-375B3AE053B6}" dt="2026-09-15T15:03:25.387" v="5277"/>
          <ac:inkMkLst>
            <pc:docMk/>
            <pc:sldMk cId="4097884139" sldId="332"/>
            <ac:inkMk id="6" creationId="{50080319-CD75-4B5F-A806-DEE69FC62425}"/>
          </ac:inkMkLst>
        </pc:inkChg>
        <pc:inkChg chg="add">
          <ac:chgData name="Paden, John D." userId="afe13863-2991-4154-9e07-6c5e9c7d7690" providerId="ADAL" clId="{90F2765C-D0DE-466C-8210-375B3AE053B6}" dt="2026-09-15T15:03:29.454" v="5278" actId="9405"/>
          <ac:inkMkLst>
            <pc:docMk/>
            <pc:sldMk cId="4097884139" sldId="332"/>
            <ac:inkMk id="7" creationId="{CE1F2EBA-9004-BC5B-D8E0-64B1FD177A3A}"/>
          </ac:inkMkLst>
        </pc:inkChg>
        <pc:inkChg chg="add">
          <ac:chgData name="Paden, John D." userId="afe13863-2991-4154-9e07-6c5e9c7d7690" providerId="ADAL" clId="{90F2765C-D0DE-466C-8210-375B3AE053B6}" dt="2026-09-15T15:03:32.586" v="5279" actId="9405"/>
          <ac:inkMkLst>
            <pc:docMk/>
            <pc:sldMk cId="4097884139" sldId="332"/>
            <ac:inkMk id="8" creationId="{2A6C7846-69FE-F8D5-1720-D1DCF0961317}"/>
          </ac:inkMkLst>
        </pc:inkChg>
        <pc:inkChg chg="add">
          <ac:chgData name="Paden, John D." userId="afe13863-2991-4154-9e07-6c5e9c7d7690" providerId="ADAL" clId="{90F2765C-D0DE-466C-8210-375B3AE053B6}" dt="2026-09-15T15:03:35.447" v="5281"/>
          <ac:inkMkLst>
            <pc:docMk/>
            <pc:sldMk cId="4097884139" sldId="332"/>
            <ac:inkMk id="10" creationId="{3CECC747-673D-4010-36E5-2BB2CB6D8254}"/>
          </ac:inkMkLst>
        </pc:inkChg>
        <pc:inkChg chg="add mod">
          <ac:chgData name="Paden, John D." userId="afe13863-2991-4154-9e07-6c5e9c7d7690" providerId="ADAL" clId="{90F2765C-D0DE-466C-8210-375B3AE053B6}" dt="2026-09-15T15:03:42.242" v="5285"/>
          <ac:inkMkLst>
            <pc:docMk/>
            <pc:sldMk cId="4097884139" sldId="332"/>
            <ac:inkMk id="11" creationId="{250E11BA-F5F1-6A40-C457-609E74CBEB88}"/>
          </ac:inkMkLst>
        </pc:inkChg>
        <pc:inkChg chg="add mod">
          <ac:chgData name="Paden, John D." userId="afe13863-2991-4154-9e07-6c5e9c7d7690" providerId="ADAL" clId="{90F2765C-D0DE-466C-8210-375B3AE053B6}" dt="2026-09-15T15:03:42.242" v="5285"/>
          <ac:inkMkLst>
            <pc:docMk/>
            <pc:sldMk cId="4097884139" sldId="332"/>
            <ac:inkMk id="12" creationId="{FB617A6A-CD3D-2009-8070-32CC9A8D2464}"/>
          </ac:inkMkLst>
        </pc:inkChg>
        <pc:inkChg chg="add mod">
          <ac:chgData name="Paden, John D." userId="afe13863-2991-4154-9e07-6c5e9c7d7690" providerId="ADAL" clId="{90F2765C-D0DE-466C-8210-375B3AE053B6}" dt="2026-09-15T15:03:42.242" v="5285"/>
          <ac:inkMkLst>
            <pc:docMk/>
            <pc:sldMk cId="4097884139" sldId="332"/>
            <ac:inkMk id="13" creationId="{507CFF08-FC57-86CE-59B3-DE182FBA1AC3}"/>
          </ac:inkMkLst>
        </pc:inkChg>
        <pc:inkChg chg="add">
          <ac:chgData name="Paden, John D." userId="afe13863-2991-4154-9e07-6c5e9c7d7690" providerId="ADAL" clId="{90F2765C-D0DE-466C-8210-375B3AE053B6}" dt="2026-09-15T15:03:44.697" v="5286" actId="9405"/>
          <ac:inkMkLst>
            <pc:docMk/>
            <pc:sldMk cId="4097884139" sldId="332"/>
            <ac:inkMk id="15" creationId="{7303E1DB-8993-49ED-D698-A3C1885B5C0C}"/>
          </ac:inkMkLst>
        </pc:inkChg>
        <pc:inkChg chg="add">
          <ac:chgData name="Paden, John D." userId="afe13863-2991-4154-9e07-6c5e9c7d7690" providerId="ADAL" clId="{90F2765C-D0DE-466C-8210-375B3AE053B6}" dt="2026-09-15T15:03:51.233" v="5287" actId="9405"/>
          <ac:inkMkLst>
            <pc:docMk/>
            <pc:sldMk cId="4097884139" sldId="332"/>
            <ac:inkMk id="16" creationId="{396E4374-C738-504A-D923-77536B653BFE}"/>
          </ac:inkMkLst>
        </pc:inkChg>
        <pc:inkChg chg="add mod">
          <ac:chgData name="Paden, John D." userId="afe13863-2991-4154-9e07-6c5e9c7d7690" providerId="ADAL" clId="{90F2765C-D0DE-466C-8210-375B3AE053B6}" dt="2026-09-15T15:05:54.419" v="5415"/>
          <ac:inkMkLst>
            <pc:docMk/>
            <pc:sldMk cId="4097884139" sldId="332"/>
            <ac:inkMk id="90" creationId="{66DE504F-0CF3-D2F0-D525-518C7218584E}"/>
          </ac:inkMkLst>
        </pc:inkChg>
        <pc:inkChg chg="add">
          <ac:chgData name="Paden, John D." userId="afe13863-2991-4154-9e07-6c5e9c7d7690" providerId="ADAL" clId="{90F2765C-D0DE-466C-8210-375B3AE053B6}" dt="2026-09-15T15:05:39.999" v="5390" actId="9405"/>
          <ac:inkMkLst>
            <pc:docMk/>
            <pc:sldMk cId="4097884139" sldId="332"/>
            <ac:inkMk id="91" creationId="{DAEDC31A-37B0-7D54-AC7A-ACBDD3A13D48}"/>
          </ac:inkMkLst>
        </pc:inkChg>
        <pc:inkChg chg="add">
          <ac:chgData name="Paden, John D." userId="afe13863-2991-4154-9e07-6c5e9c7d7690" providerId="ADAL" clId="{90F2765C-D0DE-466C-8210-375B3AE053B6}" dt="2026-09-15T15:05:40.517" v="5391" actId="9405"/>
          <ac:inkMkLst>
            <pc:docMk/>
            <pc:sldMk cId="4097884139" sldId="332"/>
            <ac:inkMk id="92" creationId="{D3F9C227-0DC4-4FE8-C1D9-39ADF0C309EE}"/>
          </ac:inkMkLst>
        </pc:inkChg>
        <pc:inkChg chg="add">
          <ac:chgData name="Paden, John D." userId="afe13863-2991-4154-9e07-6c5e9c7d7690" providerId="ADAL" clId="{90F2765C-D0DE-466C-8210-375B3AE053B6}" dt="2026-09-15T15:05:41.744" v="5392" actId="9405"/>
          <ac:inkMkLst>
            <pc:docMk/>
            <pc:sldMk cId="4097884139" sldId="332"/>
            <ac:inkMk id="93" creationId="{60CC1ADB-38D3-15A3-0255-0E0ED8644C3C}"/>
          </ac:inkMkLst>
        </pc:inkChg>
        <pc:inkChg chg="add">
          <ac:chgData name="Paden, John D." userId="afe13863-2991-4154-9e07-6c5e9c7d7690" providerId="ADAL" clId="{90F2765C-D0DE-466C-8210-375B3AE053B6}" dt="2026-09-15T15:05:42.427" v="5393" actId="9405"/>
          <ac:inkMkLst>
            <pc:docMk/>
            <pc:sldMk cId="4097884139" sldId="332"/>
            <ac:inkMk id="94" creationId="{59C07F1B-8FB1-C886-BF49-746657B612C2}"/>
          </ac:inkMkLst>
        </pc:inkChg>
        <pc:inkChg chg="add">
          <ac:chgData name="Paden, John D." userId="afe13863-2991-4154-9e07-6c5e9c7d7690" providerId="ADAL" clId="{90F2765C-D0DE-466C-8210-375B3AE053B6}" dt="2026-09-15T15:05:42.882" v="5394" actId="9405"/>
          <ac:inkMkLst>
            <pc:docMk/>
            <pc:sldMk cId="4097884139" sldId="332"/>
            <ac:inkMk id="95" creationId="{918BDAFF-2E65-1AD2-0DC1-024A0242BB61}"/>
          </ac:inkMkLst>
        </pc:inkChg>
        <pc:inkChg chg="add">
          <ac:chgData name="Paden, John D." userId="afe13863-2991-4154-9e07-6c5e9c7d7690" providerId="ADAL" clId="{90F2765C-D0DE-466C-8210-375B3AE053B6}" dt="2026-09-15T15:05:43.056" v="5395" actId="9405"/>
          <ac:inkMkLst>
            <pc:docMk/>
            <pc:sldMk cId="4097884139" sldId="332"/>
            <ac:inkMk id="96" creationId="{34614576-291F-FCFA-89DE-AE4616CA9E48}"/>
          </ac:inkMkLst>
        </pc:inkChg>
        <pc:inkChg chg="add mod">
          <ac:chgData name="Paden, John D." userId="afe13863-2991-4154-9e07-6c5e9c7d7690" providerId="ADAL" clId="{90F2765C-D0DE-466C-8210-375B3AE053B6}" dt="2026-09-15T15:05:54.419" v="5415"/>
          <ac:inkMkLst>
            <pc:docMk/>
            <pc:sldMk cId="4097884139" sldId="332"/>
            <ac:inkMk id="97" creationId="{2B350258-7E29-4282-08C6-BE6A7D0862B0}"/>
          </ac:inkMkLst>
        </pc:inkChg>
        <pc:inkChg chg="add">
          <ac:chgData name="Paden, John D." userId="afe13863-2991-4154-9e07-6c5e9c7d7690" providerId="ADAL" clId="{90F2765C-D0DE-466C-8210-375B3AE053B6}" dt="2026-09-15T15:05:44.266" v="5397" actId="9405"/>
          <ac:inkMkLst>
            <pc:docMk/>
            <pc:sldMk cId="4097884139" sldId="332"/>
            <ac:inkMk id="98" creationId="{EB8C0B8A-4197-5E01-E888-4A6AF7E4B508}"/>
          </ac:inkMkLst>
        </pc:inkChg>
        <pc:inkChg chg="add">
          <ac:chgData name="Paden, John D." userId="afe13863-2991-4154-9e07-6c5e9c7d7690" providerId="ADAL" clId="{90F2765C-D0DE-466C-8210-375B3AE053B6}" dt="2026-09-15T15:05:44.529" v="5398" actId="9405"/>
          <ac:inkMkLst>
            <pc:docMk/>
            <pc:sldMk cId="4097884139" sldId="332"/>
            <ac:inkMk id="99" creationId="{22D2B77F-D91E-CC83-89BE-04CFFB3941BE}"/>
          </ac:inkMkLst>
        </pc:inkChg>
        <pc:inkChg chg="add">
          <ac:chgData name="Paden, John D." userId="afe13863-2991-4154-9e07-6c5e9c7d7690" providerId="ADAL" clId="{90F2765C-D0DE-466C-8210-375B3AE053B6}" dt="2026-09-15T15:05:45.119" v="5399" actId="9405"/>
          <ac:inkMkLst>
            <pc:docMk/>
            <pc:sldMk cId="4097884139" sldId="332"/>
            <ac:inkMk id="100" creationId="{B9C58154-C33A-BFE4-7E00-FE664784E7E7}"/>
          </ac:inkMkLst>
        </pc:inkChg>
        <pc:inkChg chg="add mod">
          <ac:chgData name="Paden, John D." userId="afe13863-2991-4154-9e07-6c5e9c7d7690" providerId="ADAL" clId="{90F2765C-D0DE-466C-8210-375B3AE053B6}" dt="2026-09-15T15:05:54.419" v="5415"/>
          <ac:inkMkLst>
            <pc:docMk/>
            <pc:sldMk cId="4097884139" sldId="332"/>
            <ac:inkMk id="101" creationId="{CC538F75-30CD-4BF5-AB0C-E1462E771328}"/>
          </ac:inkMkLst>
        </pc:inkChg>
        <pc:inkChg chg="add">
          <ac:chgData name="Paden, John D." userId="afe13863-2991-4154-9e07-6c5e9c7d7690" providerId="ADAL" clId="{90F2765C-D0DE-466C-8210-375B3AE053B6}" dt="2026-09-15T15:05:46.228" v="5401" actId="9405"/>
          <ac:inkMkLst>
            <pc:docMk/>
            <pc:sldMk cId="4097884139" sldId="332"/>
            <ac:inkMk id="102" creationId="{DB928335-6422-1FFB-4B1C-30A070DC052D}"/>
          </ac:inkMkLst>
        </pc:inkChg>
        <pc:inkChg chg="add mod">
          <ac:chgData name="Paden, John D." userId="afe13863-2991-4154-9e07-6c5e9c7d7690" providerId="ADAL" clId="{90F2765C-D0DE-466C-8210-375B3AE053B6}" dt="2026-09-15T15:05:54.419" v="5415"/>
          <ac:inkMkLst>
            <pc:docMk/>
            <pc:sldMk cId="4097884139" sldId="332"/>
            <ac:inkMk id="103" creationId="{DA677FA1-C8A9-9C28-0C71-DA1F414FBC99}"/>
          </ac:inkMkLst>
        </pc:inkChg>
        <pc:inkChg chg="add mod">
          <ac:chgData name="Paden, John D." userId="afe13863-2991-4154-9e07-6c5e9c7d7690" providerId="ADAL" clId="{90F2765C-D0DE-466C-8210-375B3AE053B6}" dt="2026-09-15T15:05:54.419" v="5415"/>
          <ac:inkMkLst>
            <pc:docMk/>
            <pc:sldMk cId="4097884139" sldId="332"/>
            <ac:inkMk id="104" creationId="{C8E5EF3F-5906-42B4-C3E5-2242E0B2568B}"/>
          </ac:inkMkLst>
        </pc:inkChg>
        <pc:inkChg chg="add">
          <ac:chgData name="Paden, John D." userId="afe13863-2991-4154-9e07-6c5e9c7d7690" providerId="ADAL" clId="{90F2765C-D0DE-466C-8210-375B3AE053B6}" dt="2026-09-15T15:05:48.115" v="5404" actId="9405"/>
          <ac:inkMkLst>
            <pc:docMk/>
            <pc:sldMk cId="4097884139" sldId="332"/>
            <ac:inkMk id="105" creationId="{84C030BB-45B3-76BB-C40A-738B43B8A0D3}"/>
          </ac:inkMkLst>
        </pc:inkChg>
        <pc:inkChg chg="add">
          <ac:chgData name="Paden, John D." userId="afe13863-2991-4154-9e07-6c5e9c7d7690" providerId="ADAL" clId="{90F2765C-D0DE-466C-8210-375B3AE053B6}" dt="2026-09-15T15:05:48.675" v="5405" actId="9405"/>
          <ac:inkMkLst>
            <pc:docMk/>
            <pc:sldMk cId="4097884139" sldId="332"/>
            <ac:inkMk id="106" creationId="{623863C1-61F3-B031-62B2-57388D342EE3}"/>
          </ac:inkMkLst>
        </pc:inkChg>
        <pc:inkChg chg="add mod">
          <ac:chgData name="Paden, John D." userId="afe13863-2991-4154-9e07-6c5e9c7d7690" providerId="ADAL" clId="{90F2765C-D0DE-466C-8210-375B3AE053B6}" dt="2026-09-15T15:05:54.419" v="5415"/>
          <ac:inkMkLst>
            <pc:docMk/>
            <pc:sldMk cId="4097884139" sldId="332"/>
            <ac:inkMk id="107" creationId="{7E7DA6A9-C7C8-5347-B623-08C6B852ADFD}"/>
          </ac:inkMkLst>
        </pc:inkChg>
        <pc:inkChg chg="add">
          <ac:chgData name="Paden, John D." userId="afe13863-2991-4154-9e07-6c5e9c7d7690" providerId="ADAL" clId="{90F2765C-D0DE-466C-8210-375B3AE053B6}" dt="2026-09-15T15:05:50.224" v="5407" actId="9405"/>
          <ac:inkMkLst>
            <pc:docMk/>
            <pc:sldMk cId="4097884139" sldId="332"/>
            <ac:inkMk id="108" creationId="{FB3B256C-26D5-BAA2-A257-2A681672436D}"/>
          </ac:inkMkLst>
        </pc:inkChg>
        <pc:inkChg chg="add">
          <ac:chgData name="Paden, John D." userId="afe13863-2991-4154-9e07-6c5e9c7d7690" providerId="ADAL" clId="{90F2765C-D0DE-466C-8210-375B3AE053B6}" dt="2026-09-15T15:05:50.693" v="5408" actId="9405"/>
          <ac:inkMkLst>
            <pc:docMk/>
            <pc:sldMk cId="4097884139" sldId="332"/>
            <ac:inkMk id="109" creationId="{70D6D029-67E9-35B9-2443-10AD8AB22FE9}"/>
          </ac:inkMkLst>
        </pc:inkChg>
        <pc:inkChg chg="add mod">
          <ac:chgData name="Paden, John D." userId="afe13863-2991-4154-9e07-6c5e9c7d7690" providerId="ADAL" clId="{90F2765C-D0DE-466C-8210-375B3AE053B6}" dt="2026-09-15T15:05:54.419" v="5415"/>
          <ac:inkMkLst>
            <pc:docMk/>
            <pc:sldMk cId="4097884139" sldId="332"/>
            <ac:inkMk id="110" creationId="{BE1D8558-6A37-E7AB-1F5A-F5117B9F6C59}"/>
          </ac:inkMkLst>
        </pc:inkChg>
        <pc:inkChg chg="add mod">
          <ac:chgData name="Paden, John D." userId="afe13863-2991-4154-9e07-6c5e9c7d7690" providerId="ADAL" clId="{90F2765C-D0DE-466C-8210-375B3AE053B6}" dt="2026-09-15T15:05:54.419" v="5415"/>
          <ac:inkMkLst>
            <pc:docMk/>
            <pc:sldMk cId="4097884139" sldId="332"/>
            <ac:inkMk id="111" creationId="{AC417740-9E35-44BF-8A25-EC871B5FD02A}"/>
          </ac:inkMkLst>
        </pc:inkChg>
        <pc:inkChg chg="add">
          <ac:chgData name="Paden, John D." userId="afe13863-2991-4154-9e07-6c5e9c7d7690" providerId="ADAL" clId="{90F2765C-D0DE-466C-8210-375B3AE053B6}" dt="2026-09-15T15:05:52.591" v="5411" actId="9405"/>
          <ac:inkMkLst>
            <pc:docMk/>
            <pc:sldMk cId="4097884139" sldId="332"/>
            <ac:inkMk id="112" creationId="{F98577ED-AFCB-6FC8-F3D7-54F1D49DD5B0}"/>
          </ac:inkMkLst>
        </pc:inkChg>
        <pc:inkChg chg="add">
          <ac:chgData name="Paden, John D." userId="afe13863-2991-4154-9e07-6c5e9c7d7690" providerId="ADAL" clId="{90F2765C-D0DE-466C-8210-375B3AE053B6}" dt="2026-09-15T15:05:53.088" v="5412" actId="9405"/>
          <ac:inkMkLst>
            <pc:docMk/>
            <pc:sldMk cId="4097884139" sldId="332"/>
            <ac:inkMk id="113" creationId="{57933212-01A9-27AB-1D17-C52708C9C028}"/>
          </ac:inkMkLst>
        </pc:inkChg>
        <pc:inkChg chg="add mod">
          <ac:chgData name="Paden, John D." userId="afe13863-2991-4154-9e07-6c5e9c7d7690" providerId="ADAL" clId="{90F2765C-D0DE-466C-8210-375B3AE053B6}" dt="2026-09-15T15:05:54.419" v="5415"/>
          <ac:inkMkLst>
            <pc:docMk/>
            <pc:sldMk cId="4097884139" sldId="332"/>
            <ac:inkMk id="114" creationId="{F1C4B80C-7DD6-59D0-4BAD-6E24A743E55E}"/>
          </ac:inkMkLst>
        </pc:inkChg>
        <pc:inkChg chg="add">
          <ac:chgData name="Paden, John D." userId="afe13863-2991-4154-9e07-6c5e9c7d7690" providerId="ADAL" clId="{90F2765C-D0DE-466C-8210-375B3AE053B6}" dt="2026-09-15T15:05:53.913" v="5414" actId="9405"/>
          <ac:inkMkLst>
            <pc:docMk/>
            <pc:sldMk cId="4097884139" sldId="332"/>
            <ac:inkMk id="115" creationId="{6FAB2799-25A6-91CD-856A-CA09A2D37A9D}"/>
          </ac:inkMkLst>
        </pc:inkChg>
        <pc:inkChg chg="add mod">
          <ac:chgData name="Paden, John D." userId="afe13863-2991-4154-9e07-6c5e9c7d7690" providerId="ADAL" clId="{90F2765C-D0DE-466C-8210-375B3AE053B6}" dt="2026-09-15T15:06:14.653" v="5443"/>
          <ac:inkMkLst>
            <pc:docMk/>
            <pc:sldMk cId="4097884139" sldId="332"/>
            <ac:inkMk id="129" creationId="{F6725A53-5949-B21E-1B51-C1F85BE4E50F}"/>
          </ac:inkMkLst>
        </pc:inkChg>
        <pc:inkChg chg="add mod">
          <ac:chgData name="Paden, John D." userId="afe13863-2991-4154-9e07-6c5e9c7d7690" providerId="ADAL" clId="{90F2765C-D0DE-466C-8210-375B3AE053B6}" dt="2026-09-15T15:06:25.942" v="5459"/>
          <ac:inkMkLst>
            <pc:docMk/>
            <pc:sldMk cId="4097884139" sldId="332"/>
            <ac:inkMk id="130" creationId="{86CEDCA9-6909-3536-060D-F93D970B96B1}"/>
          </ac:inkMkLst>
        </pc:inkChg>
        <pc:inkChg chg="add mod">
          <ac:chgData name="Paden, John D." userId="afe13863-2991-4154-9e07-6c5e9c7d7690" providerId="ADAL" clId="{90F2765C-D0DE-466C-8210-375B3AE053B6}" dt="2026-09-15T15:06:14.653" v="5443"/>
          <ac:inkMkLst>
            <pc:docMk/>
            <pc:sldMk cId="4097884139" sldId="332"/>
            <ac:inkMk id="131" creationId="{0A4C7404-6868-E4CB-502C-1220F6C6A7BB}"/>
          </ac:inkMkLst>
        </pc:inkChg>
        <pc:inkChg chg="add mod">
          <ac:chgData name="Paden, John D." userId="afe13863-2991-4154-9e07-6c5e9c7d7690" providerId="ADAL" clId="{90F2765C-D0DE-466C-8210-375B3AE053B6}" dt="2026-09-15T15:06:25.942" v="5459"/>
          <ac:inkMkLst>
            <pc:docMk/>
            <pc:sldMk cId="4097884139" sldId="332"/>
            <ac:inkMk id="133" creationId="{2600436D-9D46-47A6-82A3-4DD35462A19E}"/>
          </ac:inkMkLst>
        </pc:inkChg>
        <pc:inkChg chg="add mod">
          <ac:chgData name="Paden, John D." userId="afe13863-2991-4154-9e07-6c5e9c7d7690" providerId="ADAL" clId="{90F2765C-D0DE-466C-8210-375B3AE053B6}" dt="2026-09-15T15:06:19.176" v="5449"/>
          <ac:inkMkLst>
            <pc:docMk/>
            <pc:sldMk cId="4097884139" sldId="332"/>
            <ac:inkMk id="134" creationId="{F2E602A7-7D5E-38E1-CCBE-99B236EC344A}"/>
          </ac:inkMkLst>
        </pc:inkChg>
        <pc:inkChg chg="add mod">
          <ac:chgData name="Paden, John D." userId="afe13863-2991-4154-9e07-6c5e9c7d7690" providerId="ADAL" clId="{90F2765C-D0DE-466C-8210-375B3AE053B6}" dt="2026-09-15T15:06:19.176" v="5449"/>
          <ac:inkMkLst>
            <pc:docMk/>
            <pc:sldMk cId="4097884139" sldId="332"/>
            <ac:inkMk id="135" creationId="{CAAA6D68-F0CC-CDD3-006E-E11742552C62}"/>
          </ac:inkMkLst>
        </pc:inkChg>
        <pc:inkChg chg="add mod">
          <ac:chgData name="Paden, John D." userId="afe13863-2991-4154-9e07-6c5e9c7d7690" providerId="ADAL" clId="{90F2765C-D0DE-466C-8210-375B3AE053B6}" dt="2026-09-15T15:06:19.176" v="5449"/>
          <ac:inkMkLst>
            <pc:docMk/>
            <pc:sldMk cId="4097884139" sldId="332"/>
            <ac:inkMk id="136" creationId="{7F58AEBB-DDB3-5D9F-EA2C-5DEB94A877C6}"/>
          </ac:inkMkLst>
        </pc:inkChg>
        <pc:inkChg chg="add mod">
          <ac:chgData name="Paden, John D." userId="afe13863-2991-4154-9e07-6c5e9c7d7690" providerId="ADAL" clId="{90F2765C-D0DE-466C-8210-375B3AE053B6}" dt="2026-09-15T15:06:19.176" v="5449"/>
          <ac:inkMkLst>
            <pc:docMk/>
            <pc:sldMk cId="4097884139" sldId="332"/>
            <ac:inkMk id="137" creationId="{3D6DA23C-2B6E-59D1-C3E0-4BB2F358036F}"/>
          </ac:inkMkLst>
        </pc:inkChg>
        <pc:inkChg chg="add">
          <ac:chgData name="Paden, John D." userId="afe13863-2991-4154-9e07-6c5e9c7d7690" providerId="ADAL" clId="{90F2765C-D0DE-466C-8210-375B3AE053B6}" dt="2026-09-15T15:06:19.986" v="5450" actId="9405"/>
          <ac:inkMkLst>
            <pc:docMk/>
            <pc:sldMk cId="4097884139" sldId="332"/>
            <ac:inkMk id="139" creationId="{672AD0D0-5FDB-2683-32F7-645A0CF799B4}"/>
          </ac:inkMkLst>
        </pc:inkChg>
        <pc:inkChg chg="add mod">
          <ac:chgData name="Paden, John D." userId="afe13863-2991-4154-9e07-6c5e9c7d7690" providerId="ADAL" clId="{90F2765C-D0DE-466C-8210-375B3AE053B6}" dt="2026-09-15T15:06:25.942" v="5459"/>
          <ac:inkMkLst>
            <pc:docMk/>
            <pc:sldMk cId="4097884139" sldId="332"/>
            <ac:inkMk id="140" creationId="{A12CABBE-4BF2-CB39-CB73-20492506CAA6}"/>
          </ac:inkMkLst>
        </pc:inkChg>
        <pc:inkChg chg="add">
          <ac:chgData name="Paden, John D." userId="afe13863-2991-4154-9e07-6c5e9c7d7690" providerId="ADAL" clId="{90F2765C-D0DE-466C-8210-375B3AE053B6}" dt="2026-09-15T15:06:21.350" v="5452" actId="9405"/>
          <ac:inkMkLst>
            <pc:docMk/>
            <pc:sldMk cId="4097884139" sldId="332"/>
            <ac:inkMk id="141" creationId="{34B6186C-DEDE-03B0-4A5D-BE73611129D9}"/>
          </ac:inkMkLst>
        </pc:inkChg>
        <pc:inkChg chg="add mod">
          <ac:chgData name="Paden, John D." userId="afe13863-2991-4154-9e07-6c5e9c7d7690" providerId="ADAL" clId="{90F2765C-D0DE-466C-8210-375B3AE053B6}" dt="2026-09-15T15:06:25.942" v="5459"/>
          <ac:inkMkLst>
            <pc:docMk/>
            <pc:sldMk cId="4097884139" sldId="332"/>
            <ac:inkMk id="142" creationId="{0E488E50-D94C-0AC9-C76B-003B359D6AD3}"/>
          </ac:inkMkLst>
        </pc:inkChg>
        <pc:inkChg chg="add mod">
          <ac:chgData name="Paden, John D." userId="afe13863-2991-4154-9e07-6c5e9c7d7690" providerId="ADAL" clId="{90F2765C-D0DE-466C-8210-375B3AE053B6}" dt="2026-09-15T15:06:25.942" v="5459"/>
          <ac:inkMkLst>
            <pc:docMk/>
            <pc:sldMk cId="4097884139" sldId="332"/>
            <ac:inkMk id="143" creationId="{A93191D0-DA92-24DC-DB70-449473001562}"/>
          </ac:inkMkLst>
        </pc:inkChg>
        <pc:inkChg chg="add mod">
          <ac:chgData name="Paden, John D." userId="afe13863-2991-4154-9e07-6c5e9c7d7690" providerId="ADAL" clId="{90F2765C-D0DE-466C-8210-375B3AE053B6}" dt="2026-09-15T15:06:25.942" v="5459"/>
          <ac:inkMkLst>
            <pc:docMk/>
            <pc:sldMk cId="4097884139" sldId="332"/>
            <ac:inkMk id="144" creationId="{86B786ED-4CDA-B435-392F-BB36A43F60C1}"/>
          </ac:inkMkLst>
        </pc:inkChg>
        <pc:inkChg chg="add mod">
          <ac:chgData name="Paden, John D." userId="afe13863-2991-4154-9e07-6c5e9c7d7690" providerId="ADAL" clId="{90F2765C-D0DE-466C-8210-375B3AE053B6}" dt="2026-09-15T15:06:25.942" v="5459"/>
          <ac:inkMkLst>
            <pc:docMk/>
            <pc:sldMk cId="4097884139" sldId="332"/>
            <ac:inkMk id="145" creationId="{F51A51B4-FB73-9EDF-CBA1-B7FD11DCC7DC}"/>
          </ac:inkMkLst>
        </pc:inkChg>
        <pc:inkChg chg="add">
          <ac:chgData name="Paden, John D." userId="afe13863-2991-4154-9e07-6c5e9c7d7690" providerId="ADAL" clId="{90F2765C-D0DE-466C-8210-375B3AE053B6}" dt="2026-09-15T15:06:24.443" v="5457" actId="9405"/>
          <ac:inkMkLst>
            <pc:docMk/>
            <pc:sldMk cId="4097884139" sldId="332"/>
            <ac:inkMk id="146" creationId="{9C3335DC-17B7-5764-2E00-5DE248C79A1C}"/>
          </ac:inkMkLst>
        </pc:inkChg>
        <pc:inkChg chg="add">
          <ac:chgData name="Paden, John D." userId="afe13863-2991-4154-9e07-6c5e9c7d7690" providerId="ADAL" clId="{90F2765C-D0DE-466C-8210-375B3AE053B6}" dt="2026-09-15T15:06:25.137" v="5458" actId="9405"/>
          <ac:inkMkLst>
            <pc:docMk/>
            <pc:sldMk cId="4097884139" sldId="332"/>
            <ac:inkMk id="147" creationId="{CEB3880E-B99A-B165-45B2-A0053558EC0E}"/>
          </ac:inkMkLst>
        </pc:inkChg>
        <pc:inkChg chg="add mod">
          <ac:chgData name="Paden, John D." userId="afe13863-2991-4154-9e07-6c5e9c7d7690" providerId="ADAL" clId="{90F2765C-D0DE-466C-8210-375B3AE053B6}" dt="2026-09-15T15:06:28.249" v="5462"/>
          <ac:inkMkLst>
            <pc:docMk/>
            <pc:sldMk cId="4097884139" sldId="332"/>
            <ac:inkMk id="149" creationId="{E721B2BF-6401-34C4-2EEA-852673D90E72}"/>
          </ac:inkMkLst>
        </pc:inkChg>
        <pc:inkChg chg="add mod">
          <ac:chgData name="Paden, John D." userId="afe13863-2991-4154-9e07-6c5e9c7d7690" providerId="ADAL" clId="{90F2765C-D0DE-466C-8210-375B3AE053B6}" dt="2026-09-15T15:06:28.249" v="5462"/>
          <ac:inkMkLst>
            <pc:docMk/>
            <pc:sldMk cId="4097884139" sldId="332"/>
            <ac:inkMk id="150" creationId="{9416832A-F31B-502F-4F63-9D4581F5EDFC}"/>
          </ac:inkMkLst>
        </pc:inkChg>
        <pc:inkChg chg="add mod">
          <ac:chgData name="Paden, John D." userId="afe13863-2991-4154-9e07-6c5e9c7d7690" providerId="ADAL" clId="{90F2765C-D0DE-466C-8210-375B3AE053B6}" dt="2026-09-15T15:06:33.156" v="5465"/>
          <ac:inkMkLst>
            <pc:docMk/>
            <pc:sldMk cId="4097884139" sldId="332"/>
            <ac:inkMk id="153" creationId="{395911A7-1103-E5F9-0BA3-F3E6BC45E79B}"/>
          </ac:inkMkLst>
        </pc:inkChg>
        <pc:inkChg chg="add">
          <ac:chgData name="Paden, John D." userId="afe13863-2991-4154-9e07-6c5e9c7d7690" providerId="ADAL" clId="{90F2765C-D0DE-466C-8210-375B3AE053B6}" dt="2026-09-15T15:06:35.768" v="5467"/>
          <ac:inkMkLst>
            <pc:docMk/>
            <pc:sldMk cId="4097884139" sldId="332"/>
            <ac:inkMk id="155" creationId="{5C52850F-03EF-C015-33BC-CA2767F98613}"/>
          </ac:inkMkLst>
        </pc:inkChg>
        <pc:inkChg chg="add">
          <ac:chgData name="Paden, John D." userId="afe13863-2991-4154-9e07-6c5e9c7d7690" providerId="ADAL" clId="{90F2765C-D0DE-466C-8210-375B3AE053B6}" dt="2026-09-15T15:06:38.341" v="5469"/>
          <ac:inkMkLst>
            <pc:docMk/>
            <pc:sldMk cId="4097884139" sldId="332"/>
            <ac:inkMk id="157" creationId="{B4326CFD-19E2-6E16-A6C5-40D0F2BC50BF}"/>
          </ac:inkMkLst>
        </pc:inkChg>
        <pc:inkChg chg="add mod">
          <ac:chgData name="Paden, John D." userId="afe13863-2991-4154-9e07-6c5e9c7d7690" providerId="ADAL" clId="{90F2765C-D0DE-466C-8210-375B3AE053B6}" dt="2026-09-15T15:06:41.777" v="5472"/>
          <ac:inkMkLst>
            <pc:docMk/>
            <pc:sldMk cId="4097884139" sldId="332"/>
            <ac:inkMk id="159" creationId="{06CB4289-BDD9-14FE-7E85-B261AACE501F}"/>
          </ac:inkMkLst>
        </pc:inkChg>
        <pc:inkChg chg="add">
          <ac:chgData name="Paden, John D." userId="afe13863-2991-4154-9e07-6c5e9c7d7690" providerId="ADAL" clId="{90F2765C-D0DE-466C-8210-375B3AE053B6}" dt="2026-09-15T15:06:50.711" v="5473" actId="9405"/>
          <ac:inkMkLst>
            <pc:docMk/>
            <pc:sldMk cId="4097884139" sldId="332"/>
            <ac:inkMk id="160" creationId="{4A056CA0-2607-7E6F-6C88-A683FB2F40C6}"/>
          </ac:inkMkLst>
        </pc:inkChg>
        <pc:inkChg chg="add mod">
          <ac:chgData name="Paden, John D." userId="afe13863-2991-4154-9e07-6c5e9c7d7690" providerId="ADAL" clId="{90F2765C-D0DE-466C-8210-375B3AE053B6}" dt="2026-09-15T15:07:05.826" v="5488"/>
          <ac:inkMkLst>
            <pc:docMk/>
            <pc:sldMk cId="4097884139" sldId="332"/>
            <ac:inkMk id="161" creationId="{CB91BB32-BD6D-DB2D-A14B-3C09B81D0CBE}"/>
          </ac:inkMkLst>
        </pc:inkChg>
        <pc:inkChg chg="add mod">
          <ac:chgData name="Paden, John D." userId="afe13863-2991-4154-9e07-6c5e9c7d7690" providerId="ADAL" clId="{90F2765C-D0DE-466C-8210-375B3AE053B6}" dt="2026-09-15T15:07:05.826" v="5488"/>
          <ac:inkMkLst>
            <pc:docMk/>
            <pc:sldMk cId="4097884139" sldId="332"/>
            <ac:inkMk id="162" creationId="{22897586-99E1-FA20-40F5-2D903C9195D8}"/>
          </ac:inkMkLst>
        </pc:inkChg>
        <pc:inkChg chg="add mod">
          <ac:chgData name="Paden, John D." userId="afe13863-2991-4154-9e07-6c5e9c7d7690" providerId="ADAL" clId="{90F2765C-D0DE-466C-8210-375B3AE053B6}" dt="2026-09-15T15:07:05.826" v="5488"/>
          <ac:inkMkLst>
            <pc:docMk/>
            <pc:sldMk cId="4097884139" sldId="332"/>
            <ac:inkMk id="163" creationId="{B6C552E9-23E9-392C-5FA0-C512E3E5B84C}"/>
          </ac:inkMkLst>
        </pc:inkChg>
        <pc:inkChg chg="add">
          <ac:chgData name="Paden, John D." userId="afe13863-2991-4154-9e07-6c5e9c7d7690" providerId="ADAL" clId="{90F2765C-D0DE-466C-8210-375B3AE053B6}" dt="2026-09-15T15:06:58.960" v="5477" actId="9405"/>
          <ac:inkMkLst>
            <pc:docMk/>
            <pc:sldMk cId="4097884139" sldId="332"/>
            <ac:inkMk id="164" creationId="{10B0B89A-A953-9863-9508-D51B9AEBB3D6}"/>
          </ac:inkMkLst>
        </pc:inkChg>
        <pc:inkChg chg="add mod">
          <ac:chgData name="Paden, John D." userId="afe13863-2991-4154-9e07-6c5e9c7d7690" providerId="ADAL" clId="{90F2765C-D0DE-466C-8210-375B3AE053B6}" dt="2026-09-15T15:07:05.826" v="5488"/>
          <ac:inkMkLst>
            <pc:docMk/>
            <pc:sldMk cId="4097884139" sldId="332"/>
            <ac:inkMk id="165" creationId="{37327865-8700-B0E9-1280-207E74BB0B32}"/>
          </ac:inkMkLst>
        </pc:inkChg>
        <pc:inkChg chg="add">
          <ac:chgData name="Paden, John D." userId="afe13863-2991-4154-9e07-6c5e9c7d7690" providerId="ADAL" clId="{90F2765C-D0DE-466C-8210-375B3AE053B6}" dt="2026-09-15T15:07:00.472" v="5479" actId="9405"/>
          <ac:inkMkLst>
            <pc:docMk/>
            <pc:sldMk cId="4097884139" sldId="332"/>
            <ac:inkMk id="166" creationId="{2B3A67B7-A694-50A1-CD5D-F7E9A682804D}"/>
          </ac:inkMkLst>
        </pc:inkChg>
        <pc:inkChg chg="add mod">
          <ac:chgData name="Paden, John D." userId="afe13863-2991-4154-9e07-6c5e9c7d7690" providerId="ADAL" clId="{90F2765C-D0DE-466C-8210-375B3AE053B6}" dt="2026-09-15T15:07:05.826" v="5488"/>
          <ac:inkMkLst>
            <pc:docMk/>
            <pc:sldMk cId="4097884139" sldId="332"/>
            <ac:inkMk id="167" creationId="{DD09776A-6D77-7AEC-1AFC-E335A69191E0}"/>
          </ac:inkMkLst>
        </pc:inkChg>
        <pc:inkChg chg="add mod">
          <ac:chgData name="Paden, John D." userId="afe13863-2991-4154-9e07-6c5e9c7d7690" providerId="ADAL" clId="{90F2765C-D0DE-466C-8210-375B3AE053B6}" dt="2026-09-15T15:07:05.826" v="5488"/>
          <ac:inkMkLst>
            <pc:docMk/>
            <pc:sldMk cId="4097884139" sldId="332"/>
            <ac:inkMk id="168" creationId="{C337E5E6-3CBA-888D-75EB-BD5D31B46A60}"/>
          </ac:inkMkLst>
        </pc:inkChg>
        <pc:inkChg chg="add mod">
          <ac:chgData name="Paden, John D." userId="afe13863-2991-4154-9e07-6c5e9c7d7690" providerId="ADAL" clId="{90F2765C-D0DE-466C-8210-375B3AE053B6}" dt="2026-09-15T15:07:05.826" v="5488"/>
          <ac:inkMkLst>
            <pc:docMk/>
            <pc:sldMk cId="4097884139" sldId="332"/>
            <ac:inkMk id="169" creationId="{D26C317C-B661-7848-41F8-B89B72680DD1}"/>
          </ac:inkMkLst>
        </pc:inkChg>
        <pc:inkChg chg="add">
          <ac:chgData name="Paden, John D." userId="afe13863-2991-4154-9e07-6c5e9c7d7690" providerId="ADAL" clId="{90F2765C-D0DE-466C-8210-375B3AE053B6}" dt="2026-09-15T15:07:02.675" v="5483" actId="9405"/>
          <ac:inkMkLst>
            <pc:docMk/>
            <pc:sldMk cId="4097884139" sldId="332"/>
            <ac:inkMk id="170" creationId="{706D2817-4243-9A5A-ADA9-351FA1CD0008}"/>
          </ac:inkMkLst>
        </pc:inkChg>
        <pc:inkChg chg="add">
          <ac:chgData name="Paden, John D." userId="afe13863-2991-4154-9e07-6c5e9c7d7690" providerId="ADAL" clId="{90F2765C-D0DE-466C-8210-375B3AE053B6}" dt="2026-09-15T15:07:03.124" v="5484" actId="9405"/>
          <ac:inkMkLst>
            <pc:docMk/>
            <pc:sldMk cId="4097884139" sldId="332"/>
            <ac:inkMk id="171" creationId="{801662C3-F935-43A9-88A9-1087406CEE0D}"/>
          </ac:inkMkLst>
        </pc:inkChg>
        <pc:inkChg chg="add mod">
          <ac:chgData name="Paden, John D." userId="afe13863-2991-4154-9e07-6c5e9c7d7690" providerId="ADAL" clId="{90F2765C-D0DE-466C-8210-375B3AE053B6}" dt="2026-09-15T15:07:05.826" v="5488"/>
          <ac:inkMkLst>
            <pc:docMk/>
            <pc:sldMk cId="4097884139" sldId="332"/>
            <ac:inkMk id="172" creationId="{6E3CE83A-CD00-0D33-216C-96D832216A9D}"/>
          </ac:inkMkLst>
        </pc:inkChg>
        <pc:inkChg chg="add">
          <ac:chgData name="Paden, John D." userId="afe13863-2991-4154-9e07-6c5e9c7d7690" providerId="ADAL" clId="{90F2765C-D0DE-466C-8210-375B3AE053B6}" dt="2026-09-15T15:07:04.134" v="5486" actId="9405"/>
          <ac:inkMkLst>
            <pc:docMk/>
            <pc:sldMk cId="4097884139" sldId="332"/>
            <ac:inkMk id="173" creationId="{5E970C1C-6E59-E1C9-6DFA-975483E9E7E8}"/>
          </ac:inkMkLst>
        </pc:inkChg>
        <pc:inkChg chg="add mod">
          <ac:chgData name="Paden, John D." userId="afe13863-2991-4154-9e07-6c5e9c7d7690" providerId="ADAL" clId="{90F2765C-D0DE-466C-8210-375B3AE053B6}" dt="2026-09-15T15:07:05.826" v="5488"/>
          <ac:inkMkLst>
            <pc:docMk/>
            <pc:sldMk cId="4097884139" sldId="332"/>
            <ac:inkMk id="174" creationId="{32248C71-C114-F8A1-C89E-071B0908D9E2}"/>
          </ac:inkMkLst>
        </pc:inkChg>
        <pc:inkChg chg="add mod">
          <ac:chgData name="Paden, John D." userId="afe13863-2991-4154-9e07-6c5e9c7d7690" providerId="ADAL" clId="{90F2765C-D0DE-466C-8210-375B3AE053B6}" dt="2026-09-15T15:07:16.749" v="5496"/>
          <ac:inkMkLst>
            <pc:docMk/>
            <pc:sldMk cId="4097884139" sldId="332"/>
            <ac:inkMk id="176" creationId="{EDD70A5E-09BA-15A1-7E41-410498AC6D4C}"/>
          </ac:inkMkLst>
        </pc:inkChg>
        <pc:inkChg chg="add mod">
          <ac:chgData name="Paden, John D." userId="afe13863-2991-4154-9e07-6c5e9c7d7690" providerId="ADAL" clId="{90F2765C-D0DE-466C-8210-375B3AE053B6}" dt="2026-09-15T15:07:16.749" v="5496"/>
          <ac:inkMkLst>
            <pc:docMk/>
            <pc:sldMk cId="4097884139" sldId="332"/>
            <ac:inkMk id="177" creationId="{3A49E763-648E-3C11-5315-A1A4AF488C4C}"/>
          </ac:inkMkLst>
        </pc:inkChg>
        <pc:inkChg chg="add mod">
          <ac:chgData name="Paden, John D." userId="afe13863-2991-4154-9e07-6c5e9c7d7690" providerId="ADAL" clId="{90F2765C-D0DE-466C-8210-375B3AE053B6}" dt="2026-09-15T15:07:16.749" v="5496"/>
          <ac:inkMkLst>
            <pc:docMk/>
            <pc:sldMk cId="4097884139" sldId="332"/>
            <ac:inkMk id="178" creationId="{F6F09FC0-727D-6942-3397-26EA44E264BD}"/>
          </ac:inkMkLst>
        </pc:inkChg>
        <pc:inkChg chg="add mod">
          <ac:chgData name="Paden, John D." userId="afe13863-2991-4154-9e07-6c5e9c7d7690" providerId="ADAL" clId="{90F2765C-D0DE-466C-8210-375B3AE053B6}" dt="2026-09-15T15:07:16.749" v="5496"/>
          <ac:inkMkLst>
            <pc:docMk/>
            <pc:sldMk cId="4097884139" sldId="332"/>
            <ac:inkMk id="180" creationId="{A672175D-C84E-122B-0C25-7CD47DE3D065}"/>
          </ac:inkMkLst>
        </pc:inkChg>
        <pc:inkChg chg="add mod">
          <ac:chgData name="Paden, John D." userId="afe13863-2991-4154-9e07-6c5e9c7d7690" providerId="ADAL" clId="{90F2765C-D0DE-466C-8210-375B3AE053B6}" dt="2026-09-15T15:07:16.749" v="5496"/>
          <ac:inkMkLst>
            <pc:docMk/>
            <pc:sldMk cId="4097884139" sldId="332"/>
            <ac:inkMk id="181" creationId="{FEA067FF-99B4-9F7C-3E52-C762A442BD45}"/>
          </ac:inkMkLst>
        </pc:inkChg>
        <pc:inkChg chg="add mod">
          <ac:chgData name="Paden, John D." userId="afe13863-2991-4154-9e07-6c5e9c7d7690" providerId="ADAL" clId="{90F2765C-D0DE-466C-8210-375B3AE053B6}" dt="2026-09-15T15:07:16.749" v="5496"/>
          <ac:inkMkLst>
            <pc:docMk/>
            <pc:sldMk cId="4097884139" sldId="332"/>
            <ac:inkMk id="182" creationId="{CE27C398-7363-B1DB-3471-C310772E6255}"/>
          </ac:inkMkLst>
        </pc:inkChg>
        <pc:inkChg chg="add mod">
          <ac:chgData name="Paden, John D." userId="afe13863-2991-4154-9e07-6c5e9c7d7690" providerId="ADAL" clId="{90F2765C-D0DE-466C-8210-375B3AE053B6}" dt="2026-09-15T15:07:20.639" v="5499"/>
          <ac:inkMkLst>
            <pc:docMk/>
            <pc:sldMk cId="4097884139" sldId="332"/>
            <ac:inkMk id="184" creationId="{AD5E6CB7-7C49-35D7-F2F2-BDDB3B53D873}"/>
          </ac:inkMkLst>
        </pc:inkChg>
        <pc:inkChg chg="add mod">
          <ac:chgData name="Paden, John D." userId="afe13863-2991-4154-9e07-6c5e9c7d7690" providerId="ADAL" clId="{90F2765C-D0DE-466C-8210-375B3AE053B6}" dt="2026-09-15T15:07:20.639" v="5499"/>
          <ac:inkMkLst>
            <pc:docMk/>
            <pc:sldMk cId="4097884139" sldId="332"/>
            <ac:inkMk id="185" creationId="{504F44FE-94AC-B86C-0582-B58823335158}"/>
          </ac:inkMkLst>
        </pc:inkChg>
        <pc:inkChg chg="add mod">
          <ac:chgData name="Paden, John D." userId="afe13863-2991-4154-9e07-6c5e9c7d7690" providerId="ADAL" clId="{90F2765C-D0DE-466C-8210-375B3AE053B6}" dt="2026-09-15T15:07:32.753" v="5513"/>
          <ac:inkMkLst>
            <pc:docMk/>
            <pc:sldMk cId="4097884139" sldId="332"/>
            <ac:inkMk id="187" creationId="{79A1F450-33C1-1C83-FEC5-565B1CCD1978}"/>
          </ac:inkMkLst>
        </pc:inkChg>
        <pc:inkChg chg="add mod">
          <ac:chgData name="Paden, John D." userId="afe13863-2991-4154-9e07-6c5e9c7d7690" providerId="ADAL" clId="{90F2765C-D0DE-466C-8210-375B3AE053B6}" dt="2026-09-15T15:07:32.753" v="5513"/>
          <ac:inkMkLst>
            <pc:docMk/>
            <pc:sldMk cId="4097884139" sldId="332"/>
            <ac:inkMk id="188" creationId="{DF65F47C-126A-C870-0C65-7B7313F5E137}"/>
          </ac:inkMkLst>
        </pc:inkChg>
        <pc:inkChg chg="add">
          <ac:chgData name="Paden, John D." userId="afe13863-2991-4154-9e07-6c5e9c7d7690" providerId="ADAL" clId="{90F2765C-D0DE-466C-8210-375B3AE053B6}" dt="2026-09-15T15:07:24.226" v="5502" actId="9405"/>
          <ac:inkMkLst>
            <pc:docMk/>
            <pc:sldMk cId="4097884139" sldId="332"/>
            <ac:inkMk id="189" creationId="{17B427BD-51D1-7233-8BB6-24B230FF4DFA}"/>
          </ac:inkMkLst>
        </pc:inkChg>
        <pc:inkChg chg="add mod">
          <ac:chgData name="Paden, John D." userId="afe13863-2991-4154-9e07-6c5e9c7d7690" providerId="ADAL" clId="{90F2765C-D0DE-466C-8210-375B3AE053B6}" dt="2026-09-15T15:07:32.753" v="5513"/>
          <ac:inkMkLst>
            <pc:docMk/>
            <pc:sldMk cId="4097884139" sldId="332"/>
            <ac:inkMk id="190" creationId="{D33A30F9-742C-8D67-E594-8575082DF7D2}"/>
          </ac:inkMkLst>
        </pc:inkChg>
        <pc:inkChg chg="add mod">
          <ac:chgData name="Paden, John D." userId="afe13863-2991-4154-9e07-6c5e9c7d7690" providerId="ADAL" clId="{90F2765C-D0DE-466C-8210-375B3AE053B6}" dt="2026-09-15T15:07:32.753" v="5513"/>
          <ac:inkMkLst>
            <pc:docMk/>
            <pc:sldMk cId="4097884139" sldId="332"/>
            <ac:inkMk id="191" creationId="{428B5993-5CB2-3F6B-E431-921FF810FD65}"/>
          </ac:inkMkLst>
        </pc:inkChg>
        <pc:inkChg chg="add mod">
          <ac:chgData name="Paden, John D." userId="afe13863-2991-4154-9e07-6c5e9c7d7690" providerId="ADAL" clId="{90F2765C-D0DE-466C-8210-375B3AE053B6}" dt="2026-09-15T15:07:32.753" v="5513"/>
          <ac:inkMkLst>
            <pc:docMk/>
            <pc:sldMk cId="4097884139" sldId="332"/>
            <ac:inkMk id="192" creationId="{1A55CCBB-B501-4B84-58F4-B64A0BC2E2A3}"/>
          </ac:inkMkLst>
        </pc:inkChg>
        <pc:inkChg chg="add">
          <ac:chgData name="Paden, John D." userId="afe13863-2991-4154-9e07-6c5e9c7d7690" providerId="ADAL" clId="{90F2765C-D0DE-466C-8210-375B3AE053B6}" dt="2026-09-15T15:07:28.490" v="5506" actId="9405"/>
          <ac:inkMkLst>
            <pc:docMk/>
            <pc:sldMk cId="4097884139" sldId="332"/>
            <ac:inkMk id="193" creationId="{32691AA2-8645-9252-58DB-86A09664A925}"/>
          </ac:inkMkLst>
        </pc:inkChg>
        <pc:inkChg chg="add">
          <ac:chgData name="Paden, John D." userId="afe13863-2991-4154-9e07-6c5e9c7d7690" providerId="ADAL" clId="{90F2765C-D0DE-466C-8210-375B3AE053B6}" dt="2026-09-15T15:07:29.153" v="5507" actId="9405"/>
          <ac:inkMkLst>
            <pc:docMk/>
            <pc:sldMk cId="4097884139" sldId="332"/>
            <ac:inkMk id="194" creationId="{247988F3-A75F-D5C4-F60A-621DFCB05326}"/>
          </ac:inkMkLst>
        </pc:inkChg>
        <pc:inkChg chg="add">
          <ac:chgData name="Paden, John D." userId="afe13863-2991-4154-9e07-6c5e9c7d7690" providerId="ADAL" clId="{90F2765C-D0DE-466C-8210-375B3AE053B6}" dt="2026-09-15T15:07:29.653" v="5508" actId="9405"/>
          <ac:inkMkLst>
            <pc:docMk/>
            <pc:sldMk cId="4097884139" sldId="332"/>
            <ac:inkMk id="195" creationId="{6076F8CE-524E-9944-AEBB-317C0BBBA2D1}"/>
          </ac:inkMkLst>
        </pc:inkChg>
        <pc:inkChg chg="add">
          <ac:chgData name="Paden, John D." userId="afe13863-2991-4154-9e07-6c5e9c7d7690" providerId="ADAL" clId="{90F2765C-D0DE-466C-8210-375B3AE053B6}" dt="2026-09-15T15:07:29.998" v="5509" actId="9405"/>
          <ac:inkMkLst>
            <pc:docMk/>
            <pc:sldMk cId="4097884139" sldId="332"/>
            <ac:inkMk id="196" creationId="{8677552A-2675-5184-52BD-673309AD374B}"/>
          </ac:inkMkLst>
        </pc:inkChg>
        <pc:inkChg chg="add mod">
          <ac:chgData name="Paden, John D." userId="afe13863-2991-4154-9e07-6c5e9c7d7690" providerId="ADAL" clId="{90F2765C-D0DE-466C-8210-375B3AE053B6}" dt="2026-09-15T15:07:32.753" v="5513"/>
          <ac:inkMkLst>
            <pc:docMk/>
            <pc:sldMk cId="4097884139" sldId="332"/>
            <ac:inkMk id="197" creationId="{1BADE67D-8184-5309-2587-42E7CE934798}"/>
          </ac:inkMkLst>
        </pc:inkChg>
        <pc:inkChg chg="add mod">
          <ac:chgData name="Paden, John D." userId="afe13863-2991-4154-9e07-6c5e9c7d7690" providerId="ADAL" clId="{90F2765C-D0DE-466C-8210-375B3AE053B6}" dt="2026-09-15T15:07:32.753" v="5513"/>
          <ac:inkMkLst>
            <pc:docMk/>
            <pc:sldMk cId="4097884139" sldId="332"/>
            <ac:inkMk id="198" creationId="{E42D743C-15C7-0DC5-C166-B0F6BC0A7C9D}"/>
          </ac:inkMkLst>
        </pc:inkChg>
        <pc:inkChg chg="add mod">
          <ac:chgData name="Paden, John D." userId="afe13863-2991-4154-9e07-6c5e9c7d7690" providerId="ADAL" clId="{90F2765C-D0DE-466C-8210-375B3AE053B6}" dt="2026-09-15T15:07:32.753" v="5513"/>
          <ac:inkMkLst>
            <pc:docMk/>
            <pc:sldMk cId="4097884139" sldId="332"/>
            <ac:inkMk id="199" creationId="{49783054-8695-56FB-9E65-8FBC8C4020F8}"/>
          </ac:inkMkLst>
        </pc:inkChg>
        <pc:inkChg chg="add">
          <ac:chgData name="Paden, John D." userId="afe13863-2991-4154-9e07-6c5e9c7d7690" providerId="ADAL" clId="{90F2765C-D0DE-466C-8210-375B3AE053B6}" dt="2026-09-15T15:07:36.607" v="5515"/>
          <ac:inkMkLst>
            <pc:docMk/>
            <pc:sldMk cId="4097884139" sldId="332"/>
            <ac:inkMk id="203" creationId="{FFF2A30B-5CA1-9C58-44FF-86F2421ACD87}"/>
          </ac:inkMkLst>
        </pc:inkChg>
        <pc:inkChg chg="add">
          <ac:chgData name="Paden, John D." userId="afe13863-2991-4154-9e07-6c5e9c7d7690" providerId="ADAL" clId="{90F2765C-D0DE-466C-8210-375B3AE053B6}" dt="2026-09-15T15:07:43.853" v="5519"/>
          <ac:inkMkLst>
            <pc:docMk/>
            <pc:sldMk cId="4097884139" sldId="332"/>
            <ac:inkMk id="206" creationId="{0E927587-8EAB-7CE4-16FB-547A2BB659AF}"/>
          </ac:inkMkLst>
        </pc:inkChg>
        <pc:inkChg chg="add">
          <ac:chgData name="Paden, John D." userId="afe13863-2991-4154-9e07-6c5e9c7d7690" providerId="ADAL" clId="{90F2765C-D0DE-466C-8210-375B3AE053B6}" dt="2026-09-15T15:07:51.869" v="5525"/>
          <ac:inkMkLst>
            <pc:docMk/>
            <pc:sldMk cId="4097884139" sldId="332"/>
            <ac:inkMk id="210" creationId="{25EBE455-555E-B10F-E909-2E5EDD87420E}"/>
          </ac:inkMkLst>
        </pc:inkChg>
        <pc:inkChg chg="add">
          <ac:chgData name="Paden, John D." userId="afe13863-2991-4154-9e07-6c5e9c7d7690" providerId="ADAL" clId="{90F2765C-D0DE-466C-8210-375B3AE053B6}" dt="2026-09-15T15:07:54.072" v="5527"/>
          <ac:inkMkLst>
            <pc:docMk/>
            <pc:sldMk cId="4097884139" sldId="332"/>
            <ac:inkMk id="212" creationId="{3D69C1BB-EFA4-E342-21CD-963C6E488043}"/>
          </ac:inkMkLst>
        </pc:inkChg>
        <pc:inkChg chg="add">
          <ac:chgData name="Paden, John D." userId="afe13863-2991-4154-9e07-6c5e9c7d7690" providerId="ADAL" clId="{90F2765C-D0DE-466C-8210-375B3AE053B6}" dt="2026-09-15T15:07:58.786" v="5528" actId="9405"/>
          <ac:inkMkLst>
            <pc:docMk/>
            <pc:sldMk cId="4097884139" sldId="332"/>
            <ac:inkMk id="213" creationId="{2BD9FEC0-B3F8-6B72-D8FD-ABD8A41492D0}"/>
          </ac:inkMkLst>
        </pc:inkChg>
        <pc:inkChg chg="add mod">
          <ac:chgData name="Paden, John D." userId="afe13863-2991-4154-9e07-6c5e9c7d7690" providerId="ADAL" clId="{90F2765C-D0DE-466C-8210-375B3AE053B6}" dt="2026-09-15T15:08:32.678" v="5540"/>
          <ac:inkMkLst>
            <pc:docMk/>
            <pc:sldMk cId="4097884139" sldId="332"/>
            <ac:inkMk id="214" creationId="{95D875C0-EDE5-BF2A-5D50-85A0D0306EF3}"/>
          </ac:inkMkLst>
        </pc:inkChg>
        <pc:inkChg chg="add mod">
          <ac:chgData name="Paden, John D." userId="afe13863-2991-4154-9e07-6c5e9c7d7690" providerId="ADAL" clId="{90F2765C-D0DE-466C-8210-375B3AE053B6}" dt="2026-09-15T15:08:32.678" v="5540"/>
          <ac:inkMkLst>
            <pc:docMk/>
            <pc:sldMk cId="4097884139" sldId="332"/>
            <ac:inkMk id="215" creationId="{F038EDE7-D7D8-A786-4205-73FBF54F7121}"/>
          </ac:inkMkLst>
        </pc:inkChg>
        <pc:inkChg chg="add mod">
          <ac:chgData name="Paden, John D." userId="afe13863-2991-4154-9e07-6c5e9c7d7690" providerId="ADAL" clId="{90F2765C-D0DE-466C-8210-375B3AE053B6}" dt="2026-09-15T15:08:32.678" v="5540"/>
          <ac:inkMkLst>
            <pc:docMk/>
            <pc:sldMk cId="4097884139" sldId="332"/>
            <ac:inkMk id="216" creationId="{26B0DD16-266B-28F8-C481-8FD6D30F346C}"/>
          </ac:inkMkLst>
        </pc:inkChg>
        <pc:inkChg chg="add mod">
          <ac:chgData name="Paden, John D." userId="afe13863-2991-4154-9e07-6c5e9c7d7690" providerId="ADAL" clId="{90F2765C-D0DE-466C-8210-375B3AE053B6}" dt="2026-09-15T15:08:32.678" v="5540"/>
          <ac:inkMkLst>
            <pc:docMk/>
            <pc:sldMk cId="4097884139" sldId="332"/>
            <ac:inkMk id="217" creationId="{51AA038E-1B98-272A-50DB-5D8B324893A0}"/>
          </ac:inkMkLst>
        </pc:inkChg>
        <pc:inkChg chg="add mod">
          <ac:chgData name="Paden, John D." userId="afe13863-2991-4154-9e07-6c5e9c7d7690" providerId="ADAL" clId="{90F2765C-D0DE-466C-8210-375B3AE053B6}" dt="2026-09-15T15:08:32.678" v="5540"/>
          <ac:inkMkLst>
            <pc:docMk/>
            <pc:sldMk cId="4097884139" sldId="332"/>
            <ac:inkMk id="218" creationId="{ADE99572-1188-60F1-AF32-3DA62698D361}"/>
          </ac:inkMkLst>
        </pc:inkChg>
        <pc:inkChg chg="add">
          <ac:chgData name="Paden, John D." userId="afe13863-2991-4154-9e07-6c5e9c7d7690" providerId="ADAL" clId="{90F2765C-D0DE-466C-8210-375B3AE053B6}" dt="2026-09-15T15:08:29.266" v="5534" actId="9405"/>
          <ac:inkMkLst>
            <pc:docMk/>
            <pc:sldMk cId="4097884139" sldId="332"/>
            <ac:inkMk id="219" creationId="{4EF450B4-79AA-BA3D-CE21-04608FD01F03}"/>
          </ac:inkMkLst>
        </pc:inkChg>
        <pc:inkChg chg="add mod">
          <ac:chgData name="Paden, John D." userId="afe13863-2991-4154-9e07-6c5e9c7d7690" providerId="ADAL" clId="{90F2765C-D0DE-466C-8210-375B3AE053B6}" dt="2026-09-15T15:08:32.678" v="5540"/>
          <ac:inkMkLst>
            <pc:docMk/>
            <pc:sldMk cId="4097884139" sldId="332"/>
            <ac:inkMk id="220" creationId="{D6462EA5-6214-28DD-D2FB-6458398F06B9}"/>
          </ac:inkMkLst>
        </pc:inkChg>
        <pc:inkChg chg="add">
          <ac:chgData name="Paden, John D." userId="afe13863-2991-4154-9e07-6c5e9c7d7690" providerId="ADAL" clId="{90F2765C-D0DE-466C-8210-375B3AE053B6}" dt="2026-09-15T15:08:30.027" v="5536" actId="9405"/>
          <ac:inkMkLst>
            <pc:docMk/>
            <pc:sldMk cId="4097884139" sldId="332"/>
            <ac:inkMk id="221" creationId="{C5FBF4A8-05AE-672A-0102-431102ED66D2}"/>
          </ac:inkMkLst>
        </pc:inkChg>
        <pc:inkChg chg="add mod">
          <ac:chgData name="Paden, John D." userId="afe13863-2991-4154-9e07-6c5e9c7d7690" providerId="ADAL" clId="{90F2765C-D0DE-466C-8210-375B3AE053B6}" dt="2026-09-15T15:08:32.678" v="5540"/>
          <ac:inkMkLst>
            <pc:docMk/>
            <pc:sldMk cId="4097884139" sldId="332"/>
            <ac:inkMk id="222" creationId="{31F07366-5DE8-379E-04A7-242EE91D221C}"/>
          </ac:inkMkLst>
        </pc:inkChg>
        <pc:inkChg chg="add mod">
          <ac:chgData name="Paden, John D." userId="afe13863-2991-4154-9e07-6c5e9c7d7690" providerId="ADAL" clId="{90F2765C-D0DE-466C-8210-375B3AE053B6}" dt="2026-09-15T15:08:32.678" v="5540"/>
          <ac:inkMkLst>
            <pc:docMk/>
            <pc:sldMk cId="4097884139" sldId="332"/>
            <ac:inkMk id="223" creationId="{E0ABDA59-99FF-A6C9-7573-3BB5B1CD3E22}"/>
          </ac:inkMkLst>
        </pc:inkChg>
        <pc:inkChg chg="add mod">
          <ac:chgData name="Paden, John D." userId="afe13863-2991-4154-9e07-6c5e9c7d7690" providerId="ADAL" clId="{90F2765C-D0DE-466C-8210-375B3AE053B6}" dt="2026-09-15T15:08:32.678" v="5540"/>
          <ac:inkMkLst>
            <pc:docMk/>
            <pc:sldMk cId="4097884139" sldId="332"/>
            <ac:inkMk id="224" creationId="{0252691A-E3E6-E7EB-32FB-3D48F4A37F85}"/>
          </ac:inkMkLst>
        </pc:inkChg>
        <pc:inkChg chg="add mod">
          <ac:chgData name="Paden, John D." userId="afe13863-2991-4154-9e07-6c5e9c7d7690" providerId="ADAL" clId="{90F2765C-D0DE-466C-8210-375B3AE053B6}" dt="2026-09-15T15:08:35.529" v="5545"/>
          <ac:inkMkLst>
            <pc:docMk/>
            <pc:sldMk cId="4097884139" sldId="332"/>
            <ac:inkMk id="226" creationId="{23DCE76C-16F4-08F9-DAFB-5EA2AC7F4E2A}"/>
          </ac:inkMkLst>
        </pc:inkChg>
        <pc:inkChg chg="add mod">
          <ac:chgData name="Paden, John D." userId="afe13863-2991-4154-9e07-6c5e9c7d7690" providerId="ADAL" clId="{90F2765C-D0DE-466C-8210-375B3AE053B6}" dt="2026-09-15T15:08:35.529" v="5545"/>
          <ac:inkMkLst>
            <pc:docMk/>
            <pc:sldMk cId="4097884139" sldId="332"/>
            <ac:inkMk id="227" creationId="{9299D12E-E41B-72D6-3ED2-EBA4A885A243}"/>
          </ac:inkMkLst>
        </pc:inkChg>
        <pc:inkChg chg="add mod">
          <ac:chgData name="Paden, John D." userId="afe13863-2991-4154-9e07-6c5e9c7d7690" providerId="ADAL" clId="{90F2765C-D0DE-466C-8210-375B3AE053B6}" dt="2026-09-15T15:08:35.529" v="5545"/>
          <ac:inkMkLst>
            <pc:docMk/>
            <pc:sldMk cId="4097884139" sldId="332"/>
            <ac:inkMk id="228" creationId="{E6C1255A-1412-587E-3D9D-0395697D0286}"/>
          </ac:inkMkLst>
        </pc:inkChg>
        <pc:inkChg chg="add mod">
          <ac:chgData name="Paden, John D." userId="afe13863-2991-4154-9e07-6c5e9c7d7690" providerId="ADAL" clId="{90F2765C-D0DE-466C-8210-375B3AE053B6}" dt="2026-09-15T15:08:55.792" v="5576"/>
          <ac:inkMkLst>
            <pc:docMk/>
            <pc:sldMk cId="4097884139" sldId="332"/>
            <ac:inkMk id="229" creationId="{C007E71D-7490-FB74-5C35-88C1FF0ECE74}"/>
          </ac:inkMkLst>
        </pc:inkChg>
        <pc:inkChg chg="add mod">
          <ac:chgData name="Paden, John D." userId="afe13863-2991-4154-9e07-6c5e9c7d7690" providerId="ADAL" clId="{90F2765C-D0DE-466C-8210-375B3AE053B6}" dt="2026-09-15T15:08:55.792" v="5576"/>
          <ac:inkMkLst>
            <pc:docMk/>
            <pc:sldMk cId="4097884139" sldId="332"/>
            <ac:inkMk id="231" creationId="{4BED7322-52A3-30FC-F2F3-988CBA675129}"/>
          </ac:inkMkLst>
        </pc:inkChg>
        <pc:inkChg chg="add mod">
          <ac:chgData name="Paden, John D." userId="afe13863-2991-4154-9e07-6c5e9c7d7690" providerId="ADAL" clId="{90F2765C-D0DE-466C-8210-375B3AE053B6}" dt="2026-09-15T15:08:38.747" v="5552"/>
          <ac:inkMkLst>
            <pc:docMk/>
            <pc:sldMk cId="4097884139" sldId="332"/>
            <ac:inkMk id="232" creationId="{BD8C2F8B-9C83-75A4-0C57-01F5F1321811}"/>
          </ac:inkMkLst>
        </pc:inkChg>
        <pc:inkChg chg="add mod">
          <ac:chgData name="Paden, John D." userId="afe13863-2991-4154-9e07-6c5e9c7d7690" providerId="ADAL" clId="{90F2765C-D0DE-466C-8210-375B3AE053B6}" dt="2026-09-15T15:08:55.792" v="5576"/>
          <ac:inkMkLst>
            <pc:docMk/>
            <pc:sldMk cId="4097884139" sldId="332"/>
            <ac:inkMk id="233" creationId="{17DA8452-167C-3852-782E-452BDDA0C7DB}"/>
          </ac:inkMkLst>
        </pc:inkChg>
        <pc:inkChg chg="add mod">
          <ac:chgData name="Paden, John D." userId="afe13863-2991-4154-9e07-6c5e9c7d7690" providerId="ADAL" clId="{90F2765C-D0DE-466C-8210-375B3AE053B6}" dt="2026-09-15T15:08:38.747" v="5552"/>
          <ac:inkMkLst>
            <pc:docMk/>
            <pc:sldMk cId="4097884139" sldId="332"/>
            <ac:inkMk id="234" creationId="{944548FB-5CC5-6FF4-B04A-0D58592BD965}"/>
          </ac:inkMkLst>
        </pc:inkChg>
        <pc:inkChg chg="add mod">
          <ac:chgData name="Paden, John D." userId="afe13863-2991-4154-9e07-6c5e9c7d7690" providerId="ADAL" clId="{90F2765C-D0DE-466C-8210-375B3AE053B6}" dt="2026-09-15T15:08:38.747" v="5552"/>
          <ac:inkMkLst>
            <pc:docMk/>
            <pc:sldMk cId="4097884139" sldId="332"/>
            <ac:inkMk id="235" creationId="{FD8C8DD9-EF56-CDF7-F492-93EE5D87408C}"/>
          </ac:inkMkLst>
        </pc:inkChg>
        <pc:inkChg chg="add mod">
          <ac:chgData name="Paden, John D." userId="afe13863-2991-4154-9e07-6c5e9c7d7690" providerId="ADAL" clId="{90F2765C-D0DE-466C-8210-375B3AE053B6}" dt="2026-09-15T15:08:38.747" v="5552"/>
          <ac:inkMkLst>
            <pc:docMk/>
            <pc:sldMk cId="4097884139" sldId="332"/>
            <ac:inkMk id="236" creationId="{5496040D-DE92-2F27-EAFE-50CB1FE6118D}"/>
          </ac:inkMkLst>
        </pc:inkChg>
        <pc:inkChg chg="add mod">
          <ac:chgData name="Paden, John D." userId="afe13863-2991-4154-9e07-6c5e9c7d7690" providerId="ADAL" clId="{90F2765C-D0DE-466C-8210-375B3AE053B6}" dt="2026-09-15T15:09:05.439" v="5579"/>
          <ac:inkMkLst>
            <pc:docMk/>
            <pc:sldMk cId="4097884139" sldId="332"/>
            <ac:inkMk id="238" creationId="{E98FB0D1-BB2D-8887-5D94-6EDC51F3B335}"/>
          </ac:inkMkLst>
        </pc:inkChg>
        <pc:inkChg chg="add mod">
          <ac:chgData name="Paden, John D." userId="afe13863-2991-4154-9e07-6c5e9c7d7690" providerId="ADAL" clId="{90F2765C-D0DE-466C-8210-375B3AE053B6}" dt="2026-09-15T15:09:05.439" v="5579"/>
          <ac:inkMkLst>
            <pc:docMk/>
            <pc:sldMk cId="4097884139" sldId="332"/>
            <ac:inkMk id="239" creationId="{CE5AA55F-36D6-AFC7-9FA0-8C496EFEA423}"/>
          </ac:inkMkLst>
        </pc:inkChg>
        <pc:inkChg chg="add mod">
          <ac:chgData name="Paden, John D." userId="afe13863-2991-4154-9e07-6c5e9c7d7690" providerId="ADAL" clId="{90F2765C-D0DE-466C-8210-375B3AE053B6}" dt="2026-09-15T15:09:05.439" v="5579"/>
          <ac:inkMkLst>
            <pc:docMk/>
            <pc:sldMk cId="4097884139" sldId="332"/>
            <ac:inkMk id="241" creationId="{D293DF1A-01FF-41A2-8DDB-6F3903C7E63C}"/>
          </ac:inkMkLst>
        </pc:inkChg>
        <pc:inkChg chg="add">
          <ac:chgData name="Paden, John D." userId="afe13863-2991-4154-9e07-6c5e9c7d7690" providerId="ADAL" clId="{90F2765C-D0DE-466C-8210-375B3AE053B6}" dt="2026-09-15T15:08:43.566" v="5557" actId="9405"/>
          <ac:inkMkLst>
            <pc:docMk/>
            <pc:sldMk cId="4097884139" sldId="332"/>
            <ac:inkMk id="242" creationId="{A8A3E3A7-C17B-3426-7B7E-2E7CACC07FCA}"/>
          </ac:inkMkLst>
        </pc:inkChg>
        <pc:inkChg chg="add mod">
          <ac:chgData name="Paden, John D." userId="afe13863-2991-4154-9e07-6c5e9c7d7690" providerId="ADAL" clId="{90F2765C-D0DE-466C-8210-375B3AE053B6}" dt="2026-09-15T15:09:05.439" v="5579"/>
          <ac:inkMkLst>
            <pc:docMk/>
            <pc:sldMk cId="4097884139" sldId="332"/>
            <ac:inkMk id="243" creationId="{0B40CD40-9500-4943-2BA9-93D6D2CC6D49}"/>
          </ac:inkMkLst>
        </pc:inkChg>
        <pc:inkChg chg="add mod">
          <ac:chgData name="Paden, John D." userId="afe13863-2991-4154-9e07-6c5e9c7d7690" providerId="ADAL" clId="{90F2765C-D0DE-466C-8210-375B3AE053B6}" dt="2026-09-15T15:09:05.439" v="5579"/>
          <ac:inkMkLst>
            <pc:docMk/>
            <pc:sldMk cId="4097884139" sldId="332"/>
            <ac:inkMk id="244" creationId="{3A9817B0-A1B5-AD1D-2782-CB47868347F9}"/>
          </ac:inkMkLst>
        </pc:inkChg>
        <pc:inkChg chg="add mod">
          <ac:chgData name="Paden, John D." userId="afe13863-2991-4154-9e07-6c5e9c7d7690" providerId="ADAL" clId="{90F2765C-D0DE-466C-8210-375B3AE053B6}" dt="2026-09-15T15:09:05.439" v="5579"/>
          <ac:inkMkLst>
            <pc:docMk/>
            <pc:sldMk cId="4097884139" sldId="332"/>
            <ac:inkMk id="245" creationId="{CF836918-6377-8819-8B71-1B5E4A654BE0}"/>
          </ac:inkMkLst>
        </pc:inkChg>
        <pc:inkChg chg="add">
          <ac:chgData name="Paden, John D." userId="afe13863-2991-4154-9e07-6c5e9c7d7690" providerId="ADAL" clId="{90F2765C-D0DE-466C-8210-375B3AE053B6}" dt="2026-09-15T15:08:46.812" v="5561" actId="9405"/>
          <ac:inkMkLst>
            <pc:docMk/>
            <pc:sldMk cId="4097884139" sldId="332"/>
            <ac:inkMk id="246" creationId="{F44AEB84-9D44-7814-9437-AEB707E7E545}"/>
          </ac:inkMkLst>
        </pc:inkChg>
        <pc:inkChg chg="add">
          <ac:chgData name="Paden, John D." userId="afe13863-2991-4154-9e07-6c5e9c7d7690" providerId="ADAL" clId="{90F2765C-D0DE-466C-8210-375B3AE053B6}" dt="2026-09-15T15:08:47.217" v="5562" actId="9405"/>
          <ac:inkMkLst>
            <pc:docMk/>
            <pc:sldMk cId="4097884139" sldId="332"/>
            <ac:inkMk id="247" creationId="{38393F93-716E-D545-22C6-E4D07FF475A6}"/>
          </ac:inkMkLst>
        </pc:inkChg>
        <pc:inkChg chg="add">
          <ac:chgData name="Paden, John D." userId="afe13863-2991-4154-9e07-6c5e9c7d7690" providerId="ADAL" clId="{90F2765C-D0DE-466C-8210-375B3AE053B6}" dt="2026-09-15T15:08:47.373" v="5563" actId="9405"/>
          <ac:inkMkLst>
            <pc:docMk/>
            <pc:sldMk cId="4097884139" sldId="332"/>
            <ac:inkMk id="248" creationId="{A2564216-9C37-DBD9-150B-0A88D6C17F9A}"/>
          </ac:inkMkLst>
        </pc:inkChg>
        <pc:inkChg chg="add">
          <ac:chgData name="Paden, John D." userId="afe13863-2991-4154-9e07-6c5e9c7d7690" providerId="ADAL" clId="{90F2765C-D0DE-466C-8210-375B3AE053B6}" dt="2026-09-15T15:08:48.194" v="5564" actId="9405"/>
          <ac:inkMkLst>
            <pc:docMk/>
            <pc:sldMk cId="4097884139" sldId="332"/>
            <ac:inkMk id="249" creationId="{D3796747-D5C4-6CA2-A44C-365D420DC6C1}"/>
          </ac:inkMkLst>
        </pc:inkChg>
        <pc:inkChg chg="add">
          <ac:chgData name="Paden, John D." userId="afe13863-2991-4154-9e07-6c5e9c7d7690" providerId="ADAL" clId="{90F2765C-D0DE-466C-8210-375B3AE053B6}" dt="2026-09-15T15:08:48.705" v="5565" actId="9405"/>
          <ac:inkMkLst>
            <pc:docMk/>
            <pc:sldMk cId="4097884139" sldId="332"/>
            <ac:inkMk id="250" creationId="{E27CD45B-CF89-20D0-BEC6-8327E148D3EC}"/>
          </ac:inkMkLst>
        </pc:inkChg>
        <pc:inkChg chg="add mod">
          <ac:chgData name="Paden, John D." userId="afe13863-2991-4154-9e07-6c5e9c7d7690" providerId="ADAL" clId="{90F2765C-D0DE-466C-8210-375B3AE053B6}" dt="2026-09-15T15:08:55.792" v="5576"/>
          <ac:inkMkLst>
            <pc:docMk/>
            <pc:sldMk cId="4097884139" sldId="332"/>
            <ac:inkMk id="251" creationId="{3A8D8245-15F9-7749-F929-9CA29F9F3551}"/>
          </ac:inkMkLst>
        </pc:inkChg>
        <pc:inkChg chg="add">
          <ac:chgData name="Paden, John D." userId="afe13863-2991-4154-9e07-6c5e9c7d7690" providerId="ADAL" clId="{90F2765C-D0DE-466C-8210-375B3AE053B6}" dt="2026-09-15T15:08:50.121" v="5567" actId="9405"/>
          <ac:inkMkLst>
            <pc:docMk/>
            <pc:sldMk cId="4097884139" sldId="332"/>
            <ac:inkMk id="252" creationId="{4D161247-1AA2-5EAB-41D2-CEAFA7F7997E}"/>
          </ac:inkMkLst>
        </pc:inkChg>
        <pc:inkChg chg="add">
          <ac:chgData name="Paden, John D." userId="afe13863-2991-4154-9e07-6c5e9c7d7690" providerId="ADAL" clId="{90F2765C-D0DE-466C-8210-375B3AE053B6}" dt="2026-09-15T15:08:50.472" v="5568" actId="9405"/>
          <ac:inkMkLst>
            <pc:docMk/>
            <pc:sldMk cId="4097884139" sldId="332"/>
            <ac:inkMk id="253" creationId="{9E458343-AC45-B8A5-180F-4ED5F76C784D}"/>
          </ac:inkMkLst>
        </pc:inkChg>
        <pc:inkChg chg="add">
          <ac:chgData name="Paden, John D." userId="afe13863-2991-4154-9e07-6c5e9c7d7690" providerId="ADAL" clId="{90F2765C-D0DE-466C-8210-375B3AE053B6}" dt="2026-09-15T15:08:50.826" v="5569" actId="9405"/>
          <ac:inkMkLst>
            <pc:docMk/>
            <pc:sldMk cId="4097884139" sldId="332"/>
            <ac:inkMk id="254" creationId="{19B2EC9E-427C-64F7-B3A5-E3A7F0E32065}"/>
          </ac:inkMkLst>
        </pc:inkChg>
        <pc:inkChg chg="add">
          <ac:chgData name="Paden, John D." userId="afe13863-2991-4154-9e07-6c5e9c7d7690" providerId="ADAL" clId="{90F2765C-D0DE-466C-8210-375B3AE053B6}" dt="2026-09-15T15:08:50.991" v="5570" actId="9405"/>
          <ac:inkMkLst>
            <pc:docMk/>
            <pc:sldMk cId="4097884139" sldId="332"/>
            <ac:inkMk id="255" creationId="{93B6EC71-86FE-B6C4-FA72-D11EC883B76B}"/>
          </ac:inkMkLst>
        </pc:inkChg>
        <pc:inkChg chg="add">
          <ac:chgData name="Paden, John D." userId="afe13863-2991-4154-9e07-6c5e9c7d7690" providerId="ADAL" clId="{90F2765C-D0DE-466C-8210-375B3AE053B6}" dt="2026-09-15T15:08:51.604" v="5571" actId="9405"/>
          <ac:inkMkLst>
            <pc:docMk/>
            <pc:sldMk cId="4097884139" sldId="332"/>
            <ac:inkMk id="256" creationId="{A47FB17E-B037-5BA9-B36E-1EDD83E11F1E}"/>
          </ac:inkMkLst>
        </pc:inkChg>
        <pc:inkChg chg="add">
          <ac:chgData name="Paden, John D." userId="afe13863-2991-4154-9e07-6c5e9c7d7690" providerId="ADAL" clId="{90F2765C-D0DE-466C-8210-375B3AE053B6}" dt="2026-09-15T15:08:52.407" v="5572" actId="9405"/>
          <ac:inkMkLst>
            <pc:docMk/>
            <pc:sldMk cId="4097884139" sldId="332"/>
            <ac:inkMk id="257" creationId="{215E6A0C-8191-A6D5-A5FC-919ABE827C70}"/>
          </ac:inkMkLst>
        </pc:inkChg>
        <pc:inkChg chg="add">
          <ac:chgData name="Paden, John D." userId="afe13863-2991-4154-9e07-6c5e9c7d7690" providerId="ADAL" clId="{90F2765C-D0DE-466C-8210-375B3AE053B6}" dt="2026-09-15T15:08:52.990" v="5573" actId="9405"/>
          <ac:inkMkLst>
            <pc:docMk/>
            <pc:sldMk cId="4097884139" sldId="332"/>
            <ac:inkMk id="258" creationId="{6555356A-BF3B-4564-697D-A12B3FE4C210}"/>
          </ac:inkMkLst>
        </pc:inkChg>
        <pc:inkChg chg="add">
          <ac:chgData name="Paden, John D." userId="afe13863-2991-4154-9e07-6c5e9c7d7690" providerId="ADAL" clId="{90F2765C-D0DE-466C-8210-375B3AE053B6}" dt="2026-09-15T15:08:53.333" v="5574" actId="9405"/>
          <ac:inkMkLst>
            <pc:docMk/>
            <pc:sldMk cId="4097884139" sldId="332"/>
            <ac:inkMk id="259" creationId="{EF3D7C97-409A-62C7-392C-B0D5C20A0117}"/>
          </ac:inkMkLst>
        </pc:inkChg>
        <pc:inkChg chg="add">
          <ac:chgData name="Paden, John D." userId="afe13863-2991-4154-9e07-6c5e9c7d7690" providerId="ADAL" clId="{90F2765C-D0DE-466C-8210-375B3AE053B6}" dt="2026-09-15T15:08:54.796" v="5575" actId="9405"/>
          <ac:inkMkLst>
            <pc:docMk/>
            <pc:sldMk cId="4097884139" sldId="332"/>
            <ac:inkMk id="260" creationId="{1312B9C9-3C7E-B2A9-59B2-4EF934610C3A}"/>
          </ac:inkMkLst>
        </pc:inkChg>
        <pc:inkChg chg="add mod">
          <ac:chgData name="Paden, John D." userId="afe13863-2991-4154-9e07-6c5e9c7d7690" providerId="ADAL" clId="{90F2765C-D0DE-466C-8210-375B3AE053B6}" dt="2026-09-15T15:09:05.439" v="5579"/>
          <ac:inkMkLst>
            <pc:docMk/>
            <pc:sldMk cId="4097884139" sldId="332"/>
            <ac:inkMk id="263" creationId="{E00F5C9F-F633-76E9-A0F7-5CDD216ACFD5}"/>
          </ac:inkMkLst>
        </pc:inkChg>
        <pc:inkChg chg="add mod">
          <ac:chgData name="Paden, John D." userId="afe13863-2991-4154-9e07-6c5e9c7d7690" providerId="ADAL" clId="{90F2765C-D0DE-466C-8210-375B3AE053B6}" dt="2026-09-15T15:09:05.439" v="5579"/>
          <ac:inkMkLst>
            <pc:docMk/>
            <pc:sldMk cId="4097884139" sldId="332"/>
            <ac:inkMk id="264" creationId="{71D06A60-BE7F-5A82-A9C4-B29B219204AF}"/>
          </ac:inkMkLst>
        </pc:inkChg>
        <pc:inkChg chg="add">
          <ac:chgData name="Paden, John D." userId="afe13863-2991-4154-9e07-6c5e9c7d7690" providerId="ADAL" clId="{90F2765C-D0DE-466C-8210-375B3AE053B6}" dt="2026-09-15T15:12:24.038" v="5696" actId="9405"/>
          <ac:inkMkLst>
            <pc:docMk/>
            <pc:sldMk cId="4097884139" sldId="332"/>
            <ac:inkMk id="360" creationId="{4F25FC6C-891B-D6FE-3190-81CC566232A4}"/>
          </ac:inkMkLst>
        </pc:inkChg>
        <pc:inkChg chg="add mod">
          <ac:chgData name="Paden, John D." userId="afe13863-2991-4154-9e07-6c5e9c7d7690" providerId="ADAL" clId="{90F2765C-D0DE-466C-8210-375B3AE053B6}" dt="2026-09-15T15:12:30.080" v="5706"/>
          <ac:inkMkLst>
            <pc:docMk/>
            <pc:sldMk cId="4097884139" sldId="332"/>
            <ac:inkMk id="361" creationId="{AC51FCC9-B9D6-4360-2D5A-E627C2941592}"/>
          </ac:inkMkLst>
        </pc:inkChg>
        <pc:inkChg chg="add mod">
          <ac:chgData name="Paden, John D." userId="afe13863-2991-4154-9e07-6c5e9c7d7690" providerId="ADAL" clId="{90F2765C-D0DE-466C-8210-375B3AE053B6}" dt="2026-09-15T15:12:30.080" v="5706"/>
          <ac:inkMkLst>
            <pc:docMk/>
            <pc:sldMk cId="4097884139" sldId="332"/>
            <ac:inkMk id="362" creationId="{A590D251-A956-A695-93B2-13A877A57ECD}"/>
          </ac:inkMkLst>
        </pc:inkChg>
        <pc:inkChg chg="add mod">
          <ac:chgData name="Paden, John D." userId="afe13863-2991-4154-9e07-6c5e9c7d7690" providerId="ADAL" clId="{90F2765C-D0DE-466C-8210-375B3AE053B6}" dt="2026-09-15T15:12:30.080" v="5706"/>
          <ac:inkMkLst>
            <pc:docMk/>
            <pc:sldMk cId="4097884139" sldId="332"/>
            <ac:inkMk id="363" creationId="{C8887E65-1A90-A26A-4394-26C383CBFF33}"/>
          </ac:inkMkLst>
        </pc:inkChg>
        <pc:inkChg chg="add mod">
          <ac:chgData name="Paden, John D." userId="afe13863-2991-4154-9e07-6c5e9c7d7690" providerId="ADAL" clId="{90F2765C-D0DE-466C-8210-375B3AE053B6}" dt="2026-09-15T15:12:30.080" v="5706"/>
          <ac:inkMkLst>
            <pc:docMk/>
            <pc:sldMk cId="4097884139" sldId="332"/>
            <ac:inkMk id="364" creationId="{4574DA02-DE33-CDCA-7ADD-2615519E4E22}"/>
          </ac:inkMkLst>
        </pc:inkChg>
        <pc:inkChg chg="add mod">
          <ac:chgData name="Paden, John D." userId="afe13863-2991-4154-9e07-6c5e9c7d7690" providerId="ADAL" clId="{90F2765C-D0DE-466C-8210-375B3AE053B6}" dt="2026-09-15T15:12:30.080" v="5706"/>
          <ac:inkMkLst>
            <pc:docMk/>
            <pc:sldMk cId="4097884139" sldId="332"/>
            <ac:inkMk id="365" creationId="{9BC76BF7-6234-7217-6680-100F6929695C}"/>
          </ac:inkMkLst>
        </pc:inkChg>
        <pc:inkChg chg="add mod">
          <ac:chgData name="Paden, John D." userId="afe13863-2991-4154-9e07-6c5e9c7d7690" providerId="ADAL" clId="{90F2765C-D0DE-466C-8210-375B3AE053B6}" dt="2026-09-15T15:12:30.080" v="5706"/>
          <ac:inkMkLst>
            <pc:docMk/>
            <pc:sldMk cId="4097884139" sldId="332"/>
            <ac:inkMk id="366" creationId="{2ED1F8A1-2205-C585-4AB4-2B7EE145DB8F}"/>
          </ac:inkMkLst>
        </pc:inkChg>
        <pc:inkChg chg="add mod">
          <ac:chgData name="Paden, John D." userId="afe13863-2991-4154-9e07-6c5e9c7d7690" providerId="ADAL" clId="{90F2765C-D0DE-466C-8210-375B3AE053B6}" dt="2026-09-15T15:12:30.080" v="5706"/>
          <ac:inkMkLst>
            <pc:docMk/>
            <pc:sldMk cId="4097884139" sldId="332"/>
            <ac:inkMk id="367" creationId="{F37FFECC-7339-E5C1-3605-6146B3DEB7DE}"/>
          </ac:inkMkLst>
        </pc:inkChg>
        <pc:inkChg chg="add mod">
          <ac:chgData name="Paden, John D." userId="afe13863-2991-4154-9e07-6c5e9c7d7690" providerId="ADAL" clId="{90F2765C-D0DE-466C-8210-375B3AE053B6}" dt="2026-09-15T15:12:30.080" v="5706"/>
          <ac:inkMkLst>
            <pc:docMk/>
            <pc:sldMk cId="4097884139" sldId="332"/>
            <ac:inkMk id="368" creationId="{75108CF8-58AF-A01C-273B-9A26CFDD909C}"/>
          </ac:inkMkLst>
        </pc:inkChg>
        <pc:inkChg chg="add mod">
          <ac:chgData name="Paden, John D." userId="afe13863-2991-4154-9e07-6c5e9c7d7690" providerId="ADAL" clId="{90F2765C-D0DE-466C-8210-375B3AE053B6}" dt="2026-09-15T15:12:30.080" v="5706"/>
          <ac:inkMkLst>
            <pc:docMk/>
            <pc:sldMk cId="4097884139" sldId="332"/>
            <ac:inkMk id="369" creationId="{521C2A9F-52E1-82FE-B76B-E1C471E60A75}"/>
          </ac:inkMkLst>
        </pc:inkChg>
        <pc:inkChg chg="add mod">
          <ac:chgData name="Paden, John D." userId="afe13863-2991-4154-9e07-6c5e9c7d7690" providerId="ADAL" clId="{90F2765C-D0DE-466C-8210-375B3AE053B6}" dt="2026-09-15T15:12:34.289" v="5714"/>
          <ac:inkMkLst>
            <pc:docMk/>
            <pc:sldMk cId="4097884139" sldId="332"/>
            <ac:inkMk id="371" creationId="{2B547C66-F238-A32B-C109-2D15A1322B2E}"/>
          </ac:inkMkLst>
        </pc:inkChg>
        <pc:inkChg chg="add mod">
          <ac:chgData name="Paden, John D." userId="afe13863-2991-4154-9e07-6c5e9c7d7690" providerId="ADAL" clId="{90F2765C-D0DE-466C-8210-375B3AE053B6}" dt="2026-09-15T15:12:34.289" v="5714"/>
          <ac:inkMkLst>
            <pc:docMk/>
            <pc:sldMk cId="4097884139" sldId="332"/>
            <ac:inkMk id="372" creationId="{298710B3-5EE4-4672-3D5D-D095B8F47AB5}"/>
          </ac:inkMkLst>
        </pc:inkChg>
        <pc:inkChg chg="add mod">
          <ac:chgData name="Paden, John D." userId="afe13863-2991-4154-9e07-6c5e9c7d7690" providerId="ADAL" clId="{90F2765C-D0DE-466C-8210-375B3AE053B6}" dt="2026-09-15T15:12:34.289" v="5714"/>
          <ac:inkMkLst>
            <pc:docMk/>
            <pc:sldMk cId="4097884139" sldId="332"/>
            <ac:inkMk id="373" creationId="{686E196F-3762-725A-137C-0466E6FC15F4}"/>
          </ac:inkMkLst>
        </pc:inkChg>
        <pc:inkChg chg="add mod">
          <ac:chgData name="Paden, John D." userId="afe13863-2991-4154-9e07-6c5e9c7d7690" providerId="ADAL" clId="{90F2765C-D0DE-466C-8210-375B3AE053B6}" dt="2026-09-15T15:12:34.289" v="5714"/>
          <ac:inkMkLst>
            <pc:docMk/>
            <pc:sldMk cId="4097884139" sldId="332"/>
            <ac:inkMk id="374" creationId="{68E8535C-0BD0-A0F1-24D2-CCFC74150037}"/>
          </ac:inkMkLst>
        </pc:inkChg>
        <pc:inkChg chg="add mod">
          <ac:chgData name="Paden, John D." userId="afe13863-2991-4154-9e07-6c5e9c7d7690" providerId="ADAL" clId="{90F2765C-D0DE-466C-8210-375B3AE053B6}" dt="2026-09-15T15:12:34.289" v="5714"/>
          <ac:inkMkLst>
            <pc:docMk/>
            <pc:sldMk cId="4097884139" sldId="332"/>
            <ac:inkMk id="375" creationId="{FBF21C6A-BB40-CE99-F1D3-E5133E33F2FE}"/>
          </ac:inkMkLst>
        </pc:inkChg>
        <pc:inkChg chg="add mod">
          <ac:chgData name="Paden, John D." userId="afe13863-2991-4154-9e07-6c5e9c7d7690" providerId="ADAL" clId="{90F2765C-D0DE-466C-8210-375B3AE053B6}" dt="2026-09-15T15:12:34.289" v="5714"/>
          <ac:inkMkLst>
            <pc:docMk/>
            <pc:sldMk cId="4097884139" sldId="332"/>
            <ac:inkMk id="376" creationId="{84D6C9A6-D2B0-7DD2-F82D-5EB84AF7B697}"/>
          </ac:inkMkLst>
        </pc:inkChg>
        <pc:inkChg chg="add mod">
          <ac:chgData name="Paden, John D." userId="afe13863-2991-4154-9e07-6c5e9c7d7690" providerId="ADAL" clId="{90F2765C-D0DE-466C-8210-375B3AE053B6}" dt="2026-09-15T15:12:34.289" v="5714"/>
          <ac:inkMkLst>
            <pc:docMk/>
            <pc:sldMk cId="4097884139" sldId="332"/>
            <ac:inkMk id="377" creationId="{267DEA60-FDA4-54E2-A7C8-EA60A8CD4032}"/>
          </ac:inkMkLst>
        </pc:inkChg>
        <pc:inkChg chg="add mod">
          <ac:chgData name="Paden, John D." userId="afe13863-2991-4154-9e07-6c5e9c7d7690" providerId="ADAL" clId="{90F2765C-D0DE-466C-8210-375B3AE053B6}" dt="2026-09-15T15:12:38.577" v="5722"/>
          <ac:inkMkLst>
            <pc:docMk/>
            <pc:sldMk cId="4097884139" sldId="332"/>
            <ac:inkMk id="380" creationId="{12C437C3-A203-8E6D-D5E4-A948803C513D}"/>
          </ac:inkMkLst>
        </pc:inkChg>
        <pc:inkChg chg="add mod">
          <ac:chgData name="Paden, John D." userId="afe13863-2991-4154-9e07-6c5e9c7d7690" providerId="ADAL" clId="{90F2765C-D0DE-466C-8210-375B3AE053B6}" dt="2026-09-15T15:12:38.577" v="5722"/>
          <ac:inkMkLst>
            <pc:docMk/>
            <pc:sldMk cId="4097884139" sldId="332"/>
            <ac:inkMk id="381" creationId="{1DF9F23F-26BA-87EA-4572-C42F1E3BC23F}"/>
          </ac:inkMkLst>
        </pc:inkChg>
        <pc:inkChg chg="add mod">
          <ac:chgData name="Paden, John D." userId="afe13863-2991-4154-9e07-6c5e9c7d7690" providerId="ADAL" clId="{90F2765C-D0DE-466C-8210-375B3AE053B6}" dt="2026-09-15T15:12:38.577" v="5722"/>
          <ac:inkMkLst>
            <pc:docMk/>
            <pc:sldMk cId="4097884139" sldId="332"/>
            <ac:inkMk id="382" creationId="{E3C50BD2-FE22-21A3-9B0E-91A28B3EB3FA}"/>
          </ac:inkMkLst>
        </pc:inkChg>
        <pc:inkChg chg="add mod">
          <ac:chgData name="Paden, John D." userId="afe13863-2991-4154-9e07-6c5e9c7d7690" providerId="ADAL" clId="{90F2765C-D0DE-466C-8210-375B3AE053B6}" dt="2026-09-15T15:12:38.577" v="5722"/>
          <ac:inkMkLst>
            <pc:docMk/>
            <pc:sldMk cId="4097884139" sldId="332"/>
            <ac:inkMk id="383" creationId="{D3B5EAA6-9EDF-194B-678F-797C06CFBB2F}"/>
          </ac:inkMkLst>
        </pc:inkChg>
        <pc:inkChg chg="add mod">
          <ac:chgData name="Paden, John D." userId="afe13863-2991-4154-9e07-6c5e9c7d7690" providerId="ADAL" clId="{90F2765C-D0DE-466C-8210-375B3AE053B6}" dt="2026-09-15T15:12:38.577" v="5722"/>
          <ac:inkMkLst>
            <pc:docMk/>
            <pc:sldMk cId="4097884139" sldId="332"/>
            <ac:inkMk id="384" creationId="{751DB8E1-BA06-00C0-0065-5D07ED9F619A}"/>
          </ac:inkMkLst>
        </pc:inkChg>
        <pc:inkChg chg="add mod">
          <ac:chgData name="Paden, John D." userId="afe13863-2991-4154-9e07-6c5e9c7d7690" providerId="ADAL" clId="{90F2765C-D0DE-466C-8210-375B3AE053B6}" dt="2026-09-15T15:12:38.577" v="5722"/>
          <ac:inkMkLst>
            <pc:docMk/>
            <pc:sldMk cId="4097884139" sldId="332"/>
            <ac:inkMk id="385" creationId="{2C805F3E-EA1D-ECEA-6C75-53DC3658E31A}"/>
          </ac:inkMkLst>
        </pc:inkChg>
        <pc:inkChg chg="add mod">
          <ac:chgData name="Paden, John D." userId="afe13863-2991-4154-9e07-6c5e9c7d7690" providerId="ADAL" clId="{90F2765C-D0DE-466C-8210-375B3AE053B6}" dt="2026-09-15T15:12:38.577" v="5722"/>
          <ac:inkMkLst>
            <pc:docMk/>
            <pc:sldMk cId="4097884139" sldId="332"/>
            <ac:inkMk id="386" creationId="{0EB99E84-4CA9-B8D9-A295-0A64357A1A93}"/>
          </ac:inkMkLst>
        </pc:inkChg>
        <pc:inkChg chg="add">
          <ac:chgData name="Paden, John D." userId="afe13863-2991-4154-9e07-6c5e9c7d7690" providerId="ADAL" clId="{90F2765C-D0DE-466C-8210-375B3AE053B6}" dt="2026-09-15T15:12:42.226" v="5723" actId="9405"/>
          <ac:inkMkLst>
            <pc:docMk/>
            <pc:sldMk cId="4097884139" sldId="332"/>
            <ac:inkMk id="388" creationId="{B1EBB289-0B14-2372-0474-281457938B0F}"/>
          </ac:inkMkLst>
        </pc:inkChg>
        <pc:inkChg chg="add">
          <ac:chgData name="Paden, John D." userId="afe13863-2991-4154-9e07-6c5e9c7d7690" providerId="ADAL" clId="{90F2765C-D0DE-466C-8210-375B3AE053B6}" dt="2026-09-15T15:12:45.249" v="5724" actId="9405"/>
          <ac:inkMkLst>
            <pc:docMk/>
            <pc:sldMk cId="4097884139" sldId="332"/>
            <ac:inkMk id="389" creationId="{F1CAEEE7-101D-FA3D-8C2B-574EF3A64262}"/>
          </ac:inkMkLst>
        </pc:inkChg>
        <pc:inkChg chg="add mod">
          <ac:chgData name="Paden, John D." userId="afe13863-2991-4154-9e07-6c5e9c7d7690" providerId="ADAL" clId="{90F2765C-D0DE-466C-8210-375B3AE053B6}" dt="2026-09-15T15:12:50.610" v="5728"/>
          <ac:inkMkLst>
            <pc:docMk/>
            <pc:sldMk cId="4097884139" sldId="332"/>
            <ac:inkMk id="390" creationId="{FDAEFC3A-C3DA-FC3D-F6C1-41C8A2FCD606}"/>
          </ac:inkMkLst>
        </pc:inkChg>
        <pc:inkChg chg="add mod">
          <ac:chgData name="Paden, John D." userId="afe13863-2991-4154-9e07-6c5e9c7d7690" providerId="ADAL" clId="{90F2765C-D0DE-466C-8210-375B3AE053B6}" dt="2026-09-15T15:12:50.610" v="5728"/>
          <ac:inkMkLst>
            <pc:docMk/>
            <pc:sldMk cId="4097884139" sldId="332"/>
            <ac:inkMk id="391" creationId="{A23E50DC-8581-1E6A-99E0-BF5C49A08392}"/>
          </ac:inkMkLst>
        </pc:inkChg>
        <pc:inkChg chg="add mod">
          <ac:chgData name="Paden, John D." userId="afe13863-2991-4154-9e07-6c5e9c7d7690" providerId="ADAL" clId="{90F2765C-D0DE-466C-8210-375B3AE053B6}" dt="2026-09-15T15:12:50.610" v="5728"/>
          <ac:inkMkLst>
            <pc:docMk/>
            <pc:sldMk cId="4097884139" sldId="332"/>
            <ac:inkMk id="392" creationId="{277A2BE0-453C-EA6A-B558-F2A218E9F474}"/>
          </ac:inkMkLst>
        </pc:inkChg>
        <pc:inkChg chg="add">
          <ac:chgData name="Paden, John D." userId="afe13863-2991-4154-9e07-6c5e9c7d7690" providerId="ADAL" clId="{90F2765C-D0DE-466C-8210-375B3AE053B6}" dt="2026-09-15T15:12:52.659" v="5729" actId="9405"/>
          <ac:inkMkLst>
            <pc:docMk/>
            <pc:sldMk cId="4097884139" sldId="332"/>
            <ac:inkMk id="394" creationId="{2B0BAADD-DE15-A55C-8E52-E14B481C690C}"/>
          </ac:inkMkLst>
        </pc:inkChg>
        <pc:inkChg chg="add mod">
          <ac:chgData name="Paden, John D." userId="afe13863-2991-4154-9e07-6c5e9c7d7690" providerId="ADAL" clId="{90F2765C-D0DE-466C-8210-375B3AE053B6}" dt="2026-09-15T15:13:02.623" v="5740"/>
          <ac:inkMkLst>
            <pc:docMk/>
            <pc:sldMk cId="4097884139" sldId="332"/>
            <ac:inkMk id="395" creationId="{60826369-3D30-D93D-0B65-8D726C9BE6DF}"/>
          </ac:inkMkLst>
        </pc:inkChg>
        <pc:inkChg chg="add mod">
          <ac:chgData name="Paden, John D." userId="afe13863-2991-4154-9e07-6c5e9c7d7690" providerId="ADAL" clId="{90F2765C-D0DE-466C-8210-375B3AE053B6}" dt="2026-09-15T15:13:02.623" v="5740"/>
          <ac:inkMkLst>
            <pc:docMk/>
            <pc:sldMk cId="4097884139" sldId="332"/>
            <ac:inkMk id="396" creationId="{88DDC6E4-F094-D9E2-6795-2E792CF0C16B}"/>
          </ac:inkMkLst>
        </pc:inkChg>
        <pc:inkChg chg="add mod">
          <ac:chgData name="Paden, John D." userId="afe13863-2991-4154-9e07-6c5e9c7d7690" providerId="ADAL" clId="{90F2765C-D0DE-466C-8210-375B3AE053B6}" dt="2026-09-15T15:13:02.623" v="5740"/>
          <ac:inkMkLst>
            <pc:docMk/>
            <pc:sldMk cId="4097884139" sldId="332"/>
            <ac:inkMk id="397" creationId="{964FD0F1-05EF-C58C-BCD3-FB7D02E2E65D}"/>
          </ac:inkMkLst>
        </pc:inkChg>
        <pc:inkChg chg="add mod">
          <ac:chgData name="Paden, John D." userId="afe13863-2991-4154-9e07-6c5e9c7d7690" providerId="ADAL" clId="{90F2765C-D0DE-466C-8210-375B3AE053B6}" dt="2026-09-15T15:12:58.160" v="5737"/>
          <ac:inkMkLst>
            <pc:docMk/>
            <pc:sldMk cId="4097884139" sldId="332"/>
            <ac:inkMk id="399" creationId="{D4220BC9-01F6-A6A0-A9D7-96933A971442}"/>
          </ac:inkMkLst>
        </pc:inkChg>
        <pc:inkChg chg="add mod">
          <ac:chgData name="Paden, John D." userId="afe13863-2991-4154-9e07-6c5e9c7d7690" providerId="ADAL" clId="{90F2765C-D0DE-466C-8210-375B3AE053B6}" dt="2026-09-15T15:12:58.160" v="5737"/>
          <ac:inkMkLst>
            <pc:docMk/>
            <pc:sldMk cId="4097884139" sldId="332"/>
            <ac:inkMk id="400" creationId="{9F33BC02-D500-68FB-BE8A-70F758AC7AE6}"/>
          </ac:inkMkLst>
        </pc:inkChg>
        <pc:inkChg chg="add mod">
          <ac:chgData name="Paden, John D." userId="afe13863-2991-4154-9e07-6c5e9c7d7690" providerId="ADAL" clId="{90F2765C-D0DE-466C-8210-375B3AE053B6}" dt="2026-09-15T15:12:58.160" v="5737"/>
          <ac:inkMkLst>
            <pc:docMk/>
            <pc:sldMk cId="4097884139" sldId="332"/>
            <ac:inkMk id="401" creationId="{5185DE6E-B971-560D-AB40-B32DB3F05BC6}"/>
          </ac:inkMkLst>
        </pc:inkChg>
        <pc:inkChg chg="add mod">
          <ac:chgData name="Paden, John D." userId="afe13863-2991-4154-9e07-6c5e9c7d7690" providerId="ADAL" clId="{90F2765C-D0DE-466C-8210-375B3AE053B6}" dt="2026-09-15T15:13:02.623" v="5740"/>
          <ac:inkMkLst>
            <pc:docMk/>
            <pc:sldMk cId="4097884139" sldId="332"/>
            <ac:inkMk id="403" creationId="{FB5881D4-B6F3-DC27-D23E-3FF91A0F363D}"/>
          </ac:inkMkLst>
        </pc:inkChg>
        <pc:inkChg chg="add mod">
          <ac:chgData name="Paden, John D." userId="afe13863-2991-4154-9e07-6c5e9c7d7690" providerId="ADAL" clId="{90F2765C-D0DE-466C-8210-375B3AE053B6}" dt="2026-09-15T15:13:02.623" v="5740"/>
          <ac:inkMkLst>
            <pc:docMk/>
            <pc:sldMk cId="4097884139" sldId="332"/>
            <ac:inkMk id="404" creationId="{21B474A8-00F4-0E8B-BC55-0650B8AEA865}"/>
          </ac:inkMkLst>
        </pc:inkChg>
        <pc:inkChg chg="add mod">
          <ac:chgData name="Paden, John D." userId="afe13863-2991-4154-9e07-6c5e9c7d7690" providerId="ADAL" clId="{90F2765C-D0DE-466C-8210-375B3AE053B6}" dt="2026-09-15T15:13:11.310" v="5745"/>
          <ac:inkMkLst>
            <pc:docMk/>
            <pc:sldMk cId="4097884139" sldId="332"/>
            <ac:inkMk id="406" creationId="{8B24095B-9F65-1760-A288-6E2550D6BCBF}"/>
          </ac:inkMkLst>
        </pc:inkChg>
        <pc:inkChg chg="add mod">
          <ac:chgData name="Paden, John D." userId="afe13863-2991-4154-9e07-6c5e9c7d7690" providerId="ADAL" clId="{90F2765C-D0DE-466C-8210-375B3AE053B6}" dt="2026-09-15T15:13:11.310" v="5745"/>
          <ac:inkMkLst>
            <pc:docMk/>
            <pc:sldMk cId="4097884139" sldId="332"/>
            <ac:inkMk id="407" creationId="{FA5D15E5-9923-A99E-3EFB-C0DE28657EBD}"/>
          </ac:inkMkLst>
        </pc:inkChg>
        <pc:inkChg chg="add mod">
          <ac:chgData name="Paden, John D." userId="afe13863-2991-4154-9e07-6c5e9c7d7690" providerId="ADAL" clId="{90F2765C-D0DE-466C-8210-375B3AE053B6}" dt="2026-09-15T15:13:11.310" v="5745"/>
          <ac:inkMkLst>
            <pc:docMk/>
            <pc:sldMk cId="4097884139" sldId="332"/>
            <ac:inkMk id="408" creationId="{9301352A-AA7D-5496-E27C-0851C8EFFB18}"/>
          </ac:inkMkLst>
        </pc:inkChg>
        <pc:inkChg chg="add mod">
          <ac:chgData name="Paden, John D." userId="afe13863-2991-4154-9e07-6c5e9c7d7690" providerId="ADAL" clId="{90F2765C-D0DE-466C-8210-375B3AE053B6}" dt="2026-09-15T15:13:11.310" v="5745"/>
          <ac:inkMkLst>
            <pc:docMk/>
            <pc:sldMk cId="4097884139" sldId="332"/>
            <ac:inkMk id="409" creationId="{82BC5EEF-15A6-53DE-0CC4-28387E50C5E1}"/>
          </ac:inkMkLst>
        </pc:inkChg>
        <pc:inkChg chg="add">
          <ac:chgData name="Paden, John D." userId="afe13863-2991-4154-9e07-6c5e9c7d7690" providerId="ADAL" clId="{90F2765C-D0DE-466C-8210-375B3AE053B6}" dt="2026-09-15T15:13:15.517" v="5747"/>
          <ac:inkMkLst>
            <pc:docMk/>
            <pc:sldMk cId="4097884139" sldId="332"/>
            <ac:inkMk id="412" creationId="{84CCBF24-F086-3B49-5D71-97D1A4CB5516}"/>
          </ac:inkMkLst>
        </pc:inkChg>
        <pc:inkChg chg="add mod">
          <ac:chgData name="Paden, John D." userId="afe13863-2991-4154-9e07-6c5e9c7d7690" providerId="ADAL" clId="{90F2765C-D0DE-466C-8210-375B3AE053B6}" dt="2026-09-15T15:13:19.100" v="5750"/>
          <ac:inkMkLst>
            <pc:docMk/>
            <pc:sldMk cId="4097884139" sldId="332"/>
            <ac:inkMk id="413" creationId="{3C315B7B-B780-8851-05E4-69B151A65F38}"/>
          </ac:inkMkLst>
        </pc:inkChg>
        <pc:inkChg chg="add mod">
          <ac:chgData name="Paden, John D." userId="afe13863-2991-4154-9e07-6c5e9c7d7690" providerId="ADAL" clId="{90F2765C-D0DE-466C-8210-375B3AE053B6}" dt="2026-09-15T15:13:22.572" v="5759"/>
          <ac:inkMkLst>
            <pc:docMk/>
            <pc:sldMk cId="4097884139" sldId="332"/>
            <ac:inkMk id="414" creationId="{F84C4902-F27A-528B-0E79-5E6918E6959E}"/>
          </ac:inkMkLst>
        </pc:inkChg>
        <pc:inkChg chg="add mod">
          <ac:chgData name="Paden, John D." userId="afe13863-2991-4154-9e07-6c5e9c7d7690" providerId="ADAL" clId="{90F2765C-D0DE-466C-8210-375B3AE053B6}" dt="2026-09-15T15:13:22.572" v="5759"/>
          <ac:inkMkLst>
            <pc:docMk/>
            <pc:sldMk cId="4097884139" sldId="332"/>
            <ac:inkMk id="416" creationId="{9AF91546-DCE3-FD35-9725-2562FCA30D7B}"/>
          </ac:inkMkLst>
        </pc:inkChg>
        <pc:inkChg chg="add">
          <ac:chgData name="Paden, John D." userId="afe13863-2991-4154-9e07-6c5e9c7d7690" providerId="ADAL" clId="{90F2765C-D0DE-466C-8210-375B3AE053B6}" dt="2026-09-15T15:13:19.526" v="5752" actId="9405"/>
          <ac:inkMkLst>
            <pc:docMk/>
            <pc:sldMk cId="4097884139" sldId="332"/>
            <ac:inkMk id="417" creationId="{6D973934-DB53-CEC6-7B1C-B20F1F7CC5F8}"/>
          </ac:inkMkLst>
        </pc:inkChg>
        <pc:inkChg chg="add mod">
          <ac:chgData name="Paden, John D." userId="afe13863-2991-4154-9e07-6c5e9c7d7690" providerId="ADAL" clId="{90F2765C-D0DE-466C-8210-375B3AE053B6}" dt="2026-09-15T15:13:22.572" v="5759"/>
          <ac:inkMkLst>
            <pc:docMk/>
            <pc:sldMk cId="4097884139" sldId="332"/>
            <ac:inkMk id="418" creationId="{FAF154B3-5E51-7D72-4224-AA22AACE095D}"/>
          </ac:inkMkLst>
        </pc:inkChg>
        <pc:inkChg chg="add">
          <ac:chgData name="Paden, John D." userId="afe13863-2991-4154-9e07-6c5e9c7d7690" providerId="ADAL" clId="{90F2765C-D0DE-466C-8210-375B3AE053B6}" dt="2026-09-15T15:13:20.141" v="5754" actId="9405"/>
          <ac:inkMkLst>
            <pc:docMk/>
            <pc:sldMk cId="4097884139" sldId="332"/>
            <ac:inkMk id="419" creationId="{096DE0DE-E81D-B234-F65D-4B087B27D0C5}"/>
          </ac:inkMkLst>
        </pc:inkChg>
        <pc:inkChg chg="add mod">
          <ac:chgData name="Paden, John D." userId="afe13863-2991-4154-9e07-6c5e9c7d7690" providerId="ADAL" clId="{90F2765C-D0DE-466C-8210-375B3AE053B6}" dt="2026-09-15T15:13:22.572" v="5759"/>
          <ac:inkMkLst>
            <pc:docMk/>
            <pc:sldMk cId="4097884139" sldId="332"/>
            <ac:inkMk id="420" creationId="{43E45716-416F-D030-AD13-B7EB9BD10495}"/>
          </ac:inkMkLst>
        </pc:inkChg>
        <pc:inkChg chg="add mod">
          <ac:chgData name="Paden, John D." userId="afe13863-2991-4154-9e07-6c5e9c7d7690" providerId="ADAL" clId="{90F2765C-D0DE-466C-8210-375B3AE053B6}" dt="2026-09-15T15:13:22.572" v="5759"/>
          <ac:inkMkLst>
            <pc:docMk/>
            <pc:sldMk cId="4097884139" sldId="332"/>
            <ac:inkMk id="421" creationId="{F9401066-1927-EF46-5EF7-BA480FB6F30A}"/>
          </ac:inkMkLst>
        </pc:inkChg>
        <pc:inkChg chg="add mod">
          <ac:chgData name="Paden, John D." userId="afe13863-2991-4154-9e07-6c5e9c7d7690" providerId="ADAL" clId="{90F2765C-D0DE-466C-8210-375B3AE053B6}" dt="2026-09-15T15:13:22.572" v="5759"/>
          <ac:inkMkLst>
            <pc:docMk/>
            <pc:sldMk cId="4097884139" sldId="332"/>
            <ac:inkMk id="422" creationId="{E4666537-8D9C-BA69-DA98-7F27051F1872}"/>
          </ac:inkMkLst>
        </pc:inkChg>
        <pc:inkChg chg="add">
          <ac:chgData name="Paden, John D." userId="afe13863-2991-4154-9e07-6c5e9c7d7690" providerId="ADAL" clId="{90F2765C-D0DE-466C-8210-375B3AE053B6}" dt="2026-09-15T15:13:22.059" v="5758" actId="9405"/>
          <ac:inkMkLst>
            <pc:docMk/>
            <pc:sldMk cId="4097884139" sldId="332"/>
            <ac:inkMk id="423" creationId="{DA45F6AB-08C5-A7EF-88FF-2206D2A9EB22}"/>
          </ac:inkMkLst>
        </pc:inkChg>
        <pc:inkChg chg="add mod">
          <ac:chgData name="Paden, John D." userId="afe13863-2991-4154-9e07-6c5e9c7d7690" providerId="ADAL" clId="{90F2765C-D0DE-466C-8210-375B3AE053B6}" dt="2026-09-15T15:13:26.546" v="5766"/>
          <ac:inkMkLst>
            <pc:docMk/>
            <pc:sldMk cId="4097884139" sldId="332"/>
            <ac:inkMk id="426" creationId="{B1E44C3C-DA67-0C03-4991-D4FEC7C604A2}"/>
          </ac:inkMkLst>
        </pc:inkChg>
        <pc:inkChg chg="add mod">
          <ac:chgData name="Paden, John D." userId="afe13863-2991-4154-9e07-6c5e9c7d7690" providerId="ADAL" clId="{90F2765C-D0DE-466C-8210-375B3AE053B6}" dt="2026-09-15T15:13:26.546" v="5766"/>
          <ac:inkMkLst>
            <pc:docMk/>
            <pc:sldMk cId="4097884139" sldId="332"/>
            <ac:inkMk id="427" creationId="{202DC977-3340-8FB4-AB8E-148CE75AD588}"/>
          </ac:inkMkLst>
        </pc:inkChg>
        <pc:inkChg chg="add mod">
          <ac:chgData name="Paden, John D." userId="afe13863-2991-4154-9e07-6c5e9c7d7690" providerId="ADAL" clId="{90F2765C-D0DE-466C-8210-375B3AE053B6}" dt="2026-09-15T15:13:26.546" v="5766"/>
          <ac:inkMkLst>
            <pc:docMk/>
            <pc:sldMk cId="4097884139" sldId="332"/>
            <ac:inkMk id="428" creationId="{1DDC3920-AB77-E873-2311-3D473241E0F4}"/>
          </ac:inkMkLst>
        </pc:inkChg>
        <pc:inkChg chg="add mod">
          <ac:chgData name="Paden, John D." userId="afe13863-2991-4154-9e07-6c5e9c7d7690" providerId="ADAL" clId="{90F2765C-D0DE-466C-8210-375B3AE053B6}" dt="2026-09-15T15:13:26.546" v="5766"/>
          <ac:inkMkLst>
            <pc:docMk/>
            <pc:sldMk cId="4097884139" sldId="332"/>
            <ac:inkMk id="429" creationId="{F86DD7DB-37C3-1661-0C3C-310137667309}"/>
          </ac:inkMkLst>
        </pc:inkChg>
        <pc:inkChg chg="add mod">
          <ac:chgData name="Paden, John D." userId="afe13863-2991-4154-9e07-6c5e9c7d7690" providerId="ADAL" clId="{90F2765C-D0DE-466C-8210-375B3AE053B6}" dt="2026-09-15T15:13:26.546" v="5766"/>
          <ac:inkMkLst>
            <pc:docMk/>
            <pc:sldMk cId="4097884139" sldId="332"/>
            <ac:inkMk id="430" creationId="{E9FDA4E9-DBA1-F9C3-4552-B6F1ABF6B12B}"/>
          </ac:inkMkLst>
        </pc:inkChg>
        <pc:inkChg chg="add mod">
          <ac:chgData name="Paden, John D." userId="afe13863-2991-4154-9e07-6c5e9c7d7690" providerId="ADAL" clId="{90F2765C-D0DE-466C-8210-375B3AE053B6}" dt="2026-09-15T15:13:26.546" v="5766"/>
          <ac:inkMkLst>
            <pc:docMk/>
            <pc:sldMk cId="4097884139" sldId="332"/>
            <ac:inkMk id="431" creationId="{328772D6-2F31-D445-3429-D37F90590AD7}"/>
          </ac:inkMkLst>
        </pc:inkChg>
        <pc:inkChg chg="add mod">
          <ac:chgData name="Paden, John D." userId="afe13863-2991-4154-9e07-6c5e9c7d7690" providerId="ADAL" clId="{90F2765C-D0DE-466C-8210-375B3AE053B6}" dt="2026-09-15T15:13:30.764" v="5774"/>
          <ac:inkMkLst>
            <pc:docMk/>
            <pc:sldMk cId="4097884139" sldId="332"/>
            <ac:inkMk id="433" creationId="{A40D68FA-B9FC-EAA1-B761-3089E4CC98FC}"/>
          </ac:inkMkLst>
        </pc:inkChg>
        <pc:inkChg chg="add mod">
          <ac:chgData name="Paden, John D." userId="afe13863-2991-4154-9e07-6c5e9c7d7690" providerId="ADAL" clId="{90F2765C-D0DE-466C-8210-375B3AE053B6}" dt="2026-09-15T15:13:30.764" v="5774"/>
          <ac:inkMkLst>
            <pc:docMk/>
            <pc:sldMk cId="4097884139" sldId="332"/>
            <ac:inkMk id="434" creationId="{0FBF7642-E1E9-54E2-82D9-E983D77EB521}"/>
          </ac:inkMkLst>
        </pc:inkChg>
        <pc:inkChg chg="add mod">
          <ac:chgData name="Paden, John D." userId="afe13863-2991-4154-9e07-6c5e9c7d7690" providerId="ADAL" clId="{90F2765C-D0DE-466C-8210-375B3AE053B6}" dt="2026-09-15T15:13:30.764" v="5774"/>
          <ac:inkMkLst>
            <pc:docMk/>
            <pc:sldMk cId="4097884139" sldId="332"/>
            <ac:inkMk id="435" creationId="{9C5E8E34-E125-6846-DAD5-B6579A13A493}"/>
          </ac:inkMkLst>
        </pc:inkChg>
        <pc:inkChg chg="add mod">
          <ac:chgData name="Paden, John D." userId="afe13863-2991-4154-9e07-6c5e9c7d7690" providerId="ADAL" clId="{90F2765C-D0DE-466C-8210-375B3AE053B6}" dt="2026-09-15T15:13:30.764" v="5774"/>
          <ac:inkMkLst>
            <pc:docMk/>
            <pc:sldMk cId="4097884139" sldId="332"/>
            <ac:inkMk id="436" creationId="{02AE903B-A1B1-3A4F-A055-20623608E24C}"/>
          </ac:inkMkLst>
        </pc:inkChg>
        <pc:inkChg chg="add mod">
          <ac:chgData name="Paden, John D." userId="afe13863-2991-4154-9e07-6c5e9c7d7690" providerId="ADAL" clId="{90F2765C-D0DE-466C-8210-375B3AE053B6}" dt="2026-09-15T15:13:30.764" v="5774"/>
          <ac:inkMkLst>
            <pc:docMk/>
            <pc:sldMk cId="4097884139" sldId="332"/>
            <ac:inkMk id="437" creationId="{250C187A-EF16-64E8-4872-F363FB069FFE}"/>
          </ac:inkMkLst>
        </pc:inkChg>
        <pc:inkChg chg="add mod">
          <ac:chgData name="Paden, John D." userId="afe13863-2991-4154-9e07-6c5e9c7d7690" providerId="ADAL" clId="{90F2765C-D0DE-466C-8210-375B3AE053B6}" dt="2026-09-15T15:13:30.764" v="5774"/>
          <ac:inkMkLst>
            <pc:docMk/>
            <pc:sldMk cId="4097884139" sldId="332"/>
            <ac:inkMk id="438" creationId="{B39CB1A9-DBEE-3B62-2941-D2556C042EC9}"/>
          </ac:inkMkLst>
        </pc:inkChg>
        <pc:inkChg chg="add mod">
          <ac:chgData name="Paden, John D." userId="afe13863-2991-4154-9e07-6c5e9c7d7690" providerId="ADAL" clId="{90F2765C-D0DE-466C-8210-375B3AE053B6}" dt="2026-09-15T15:13:30.764" v="5774"/>
          <ac:inkMkLst>
            <pc:docMk/>
            <pc:sldMk cId="4097884139" sldId="332"/>
            <ac:inkMk id="439" creationId="{DD587504-AE48-F896-BED9-DE988BF28C97}"/>
          </ac:inkMkLst>
        </pc:inkChg>
        <pc:inkChg chg="add mod">
          <ac:chgData name="Paden, John D." userId="afe13863-2991-4154-9e07-6c5e9c7d7690" providerId="ADAL" clId="{90F2765C-D0DE-466C-8210-375B3AE053B6}" dt="2026-09-15T15:13:35.975" v="5778"/>
          <ac:inkMkLst>
            <pc:docMk/>
            <pc:sldMk cId="4097884139" sldId="332"/>
            <ac:inkMk id="441" creationId="{98545D66-54C3-C2F9-9051-0A456FC5B95A}"/>
          </ac:inkMkLst>
        </pc:inkChg>
        <pc:inkChg chg="add mod">
          <ac:chgData name="Paden, John D." userId="afe13863-2991-4154-9e07-6c5e9c7d7690" providerId="ADAL" clId="{90F2765C-D0DE-466C-8210-375B3AE053B6}" dt="2026-09-15T15:13:35.975" v="5778"/>
          <ac:inkMkLst>
            <pc:docMk/>
            <pc:sldMk cId="4097884139" sldId="332"/>
            <ac:inkMk id="442" creationId="{31BBE16F-40B5-DEC9-C248-FF3928E66421}"/>
          </ac:inkMkLst>
        </pc:inkChg>
        <pc:inkChg chg="add mod">
          <ac:chgData name="Paden, John D." userId="afe13863-2991-4154-9e07-6c5e9c7d7690" providerId="ADAL" clId="{90F2765C-D0DE-466C-8210-375B3AE053B6}" dt="2026-09-15T15:13:35.975" v="5778"/>
          <ac:inkMkLst>
            <pc:docMk/>
            <pc:sldMk cId="4097884139" sldId="332"/>
            <ac:inkMk id="443" creationId="{E9F2020D-4E89-5066-06B9-59E7647ABC54}"/>
          </ac:inkMkLst>
        </pc:inkChg>
        <pc:inkChg chg="add mod">
          <ac:chgData name="Paden, John D." userId="afe13863-2991-4154-9e07-6c5e9c7d7690" providerId="ADAL" clId="{90F2765C-D0DE-466C-8210-375B3AE053B6}" dt="2026-09-15T15:13:42.423" v="5784"/>
          <ac:inkMkLst>
            <pc:docMk/>
            <pc:sldMk cId="4097884139" sldId="332"/>
            <ac:inkMk id="445" creationId="{EE85338A-5DCE-389E-6F72-AAE8C8D13739}"/>
          </ac:inkMkLst>
        </pc:inkChg>
        <pc:inkChg chg="add mod">
          <ac:chgData name="Paden, John D." userId="afe13863-2991-4154-9e07-6c5e9c7d7690" providerId="ADAL" clId="{90F2765C-D0DE-466C-8210-375B3AE053B6}" dt="2026-09-15T15:13:42.423" v="5784"/>
          <ac:inkMkLst>
            <pc:docMk/>
            <pc:sldMk cId="4097884139" sldId="332"/>
            <ac:inkMk id="446" creationId="{5A836DA9-69E8-9D00-EF5D-CE44C5D78636}"/>
          </ac:inkMkLst>
        </pc:inkChg>
        <pc:inkChg chg="add mod">
          <ac:chgData name="Paden, John D." userId="afe13863-2991-4154-9e07-6c5e9c7d7690" providerId="ADAL" clId="{90F2765C-D0DE-466C-8210-375B3AE053B6}" dt="2026-09-15T15:13:42.423" v="5784"/>
          <ac:inkMkLst>
            <pc:docMk/>
            <pc:sldMk cId="4097884139" sldId="332"/>
            <ac:inkMk id="447" creationId="{49DE38A5-6124-AF05-F22B-F22A8A6D7013}"/>
          </ac:inkMkLst>
        </pc:inkChg>
        <pc:inkChg chg="add mod">
          <ac:chgData name="Paden, John D." userId="afe13863-2991-4154-9e07-6c5e9c7d7690" providerId="ADAL" clId="{90F2765C-D0DE-466C-8210-375B3AE053B6}" dt="2026-09-15T15:13:42.423" v="5784"/>
          <ac:inkMkLst>
            <pc:docMk/>
            <pc:sldMk cId="4097884139" sldId="332"/>
            <ac:inkMk id="449" creationId="{D85499C2-D95F-23FA-E662-2E05D2C7D909}"/>
          </ac:inkMkLst>
        </pc:inkChg>
        <pc:inkChg chg="add mod">
          <ac:chgData name="Paden, John D." userId="afe13863-2991-4154-9e07-6c5e9c7d7690" providerId="ADAL" clId="{90F2765C-D0DE-466C-8210-375B3AE053B6}" dt="2026-09-15T15:13:48.778" v="5790"/>
          <ac:inkMkLst>
            <pc:docMk/>
            <pc:sldMk cId="4097884139" sldId="332"/>
            <ac:inkMk id="451" creationId="{602AE57F-877E-23C3-D5BE-2DD0B1D4AF8A}"/>
          </ac:inkMkLst>
        </pc:inkChg>
        <pc:inkChg chg="add mod">
          <ac:chgData name="Paden, John D." userId="afe13863-2991-4154-9e07-6c5e9c7d7690" providerId="ADAL" clId="{90F2765C-D0DE-466C-8210-375B3AE053B6}" dt="2026-09-15T15:13:48.778" v="5790"/>
          <ac:inkMkLst>
            <pc:docMk/>
            <pc:sldMk cId="4097884139" sldId="332"/>
            <ac:inkMk id="452" creationId="{7EB12A27-BF81-1329-A79D-375604116A64}"/>
          </ac:inkMkLst>
        </pc:inkChg>
        <pc:inkChg chg="add mod">
          <ac:chgData name="Paden, John D." userId="afe13863-2991-4154-9e07-6c5e9c7d7690" providerId="ADAL" clId="{90F2765C-D0DE-466C-8210-375B3AE053B6}" dt="2026-09-15T15:13:48.778" v="5790"/>
          <ac:inkMkLst>
            <pc:docMk/>
            <pc:sldMk cId="4097884139" sldId="332"/>
            <ac:inkMk id="453" creationId="{262E40C7-9142-1C91-339A-B5F55188981C}"/>
          </ac:inkMkLst>
        </pc:inkChg>
        <pc:inkChg chg="add mod">
          <ac:chgData name="Paden, John D." userId="afe13863-2991-4154-9e07-6c5e9c7d7690" providerId="ADAL" clId="{90F2765C-D0DE-466C-8210-375B3AE053B6}" dt="2026-09-15T15:13:48.778" v="5790"/>
          <ac:inkMkLst>
            <pc:docMk/>
            <pc:sldMk cId="4097884139" sldId="332"/>
            <ac:inkMk id="454" creationId="{6B63E668-E1A2-6201-E724-F0DAE4E0FF67}"/>
          </ac:inkMkLst>
        </pc:inkChg>
        <pc:inkChg chg="add mod">
          <ac:chgData name="Paden, John D." userId="afe13863-2991-4154-9e07-6c5e9c7d7690" providerId="ADAL" clId="{90F2765C-D0DE-466C-8210-375B3AE053B6}" dt="2026-09-15T15:13:48.778" v="5790"/>
          <ac:inkMkLst>
            <pc:docMk/>
            <pc:sldMk cId="4097884139" sldId="332"/>
            <ac:inkMk id="455" creationId="{3537A338-E5D0-7BE3-0170-BD693378E0C4}"/>
          </ac:inkMkLst>
        </pc:inkChg>
        <pc:inkChg chg="add mod">
          <ac:chgData name="Paden, John D." userId="afe13863-2991-4154-9e07-6c5e9c7d7690" providerId="ADAL" clId="{90F2765C-D0DE-466C-8210-375B3AE053B6}" dt="2026-09-15T15:13:54.582" v="5795"/>
          <ac:inkMkLst>
            <pc:docMk/>
            <pc:sldMk cId="4097884139" sldId="332"/>
            <ac:inkMk id="457" creationId="{CB3CABF7-6CCB-D11A-5DBA-FBC1F5D60973}"/>
          </ac:inkMkLst>
        </pc:inkChg>
        <pc:inkChg chg="add mod">
          <ac:chgData name="Paden, John D." userId="afe13863-2991-4154-9e07-6c5e9c7d7690" providerId="ADAL" clId="{90F2765C-D0DE-466C-8210-375B3AE053B6}" dt="2026-09-15T15:13:54.582" v="5795"/>
          <ac:inkMkLst>
            <pc:docMk/>
            <pc:sldMk cId="4097884139" sldId="332"/>
            <ac:inkMk id="458" creationId="{6127DD9B-128C-866A-4798-6EB2902C6BE5}"/>
          </ac:inkMkLst>
        </pc:inkChg>
        <pc:inkChg chg="add mod">
          <ac:chgData name="Paden, John D." userId="afe13863-2991-4154-9e07-6c5e9c7d7690" providerId="ADAL" clId="{90F2765C-D0DE-466C-8210-375B3AE053B6}" dt="2026-09-15T15:13:54.582" v="5795"/>
          <ac:inkMkLst>
            <pc:docMk/>
            <pc:sldMk cId="4097884139" sldId="332"/>
            <ac:inkMk id="459" creationId="{55E8396C-161A-B400-E256-19047C49C824}"/>
          </ac:inkMkLst>
        </pc:inkChg>
        <pc:inkChg chg="add mod">
          <ac:chgData name="Paden, John D." userId="afe13863-2991-4154-9e07-6c5e9c7d7690" providerId="ADAL" clId="{90F2765C-D0DE-466C-8210-375B3AE053B6}" dt="2026-09-15T15:13:54.582" v="5795"/>
          <ac:inkMkLst>
            <pc:docMk/>
            <pc:sldMk cId="4097884139" sldId="332"/>
            <ac:inkMk id="460" creationId="{8D90619A-E051-2E27-4109-872338286CFD}"/>
          </ac:inkMkLst>
        </pc:inkChg>
        <pc:inkChg chg="add mod">
          <ac:chgData name="Paden, John D." userId="afe13863-2991-4154-9e07-6c5e9c7d7690" providerId="ADAL" clId="{90F2765C-D0DE-466C-8210-375B3AE053B6}" dt="2026-09-15T15:14:01.658" v="5800"/>
          <ac:inkMkLst>
            <pc:docMk/>
            <pc:sldMk cId="4097884139" sldId="332"/>
            <ac:inkMk id="462" creationId="{806E0472-C4D4-3735-E5C2-A5AC374E5C30}"/>
          </ac:inkMkLst>
        </pc:inkChg>
        <pc:inkChg chg="add mod">
          <ac:chgData name="Paden, John D." userId="afe13863-2991-4154-9e07-6c5e9c7d7690" providerId="ADAL" clId="{90F2765C-D0DE-466C-8210-375B3AE053B6}" dt="2026-09-15T15:14:01.658" v="5800"/>
          <ac:inkMkLst>
            <pc:docMk/>
            <pc:sldMk cId="4097884139" sldId="332"/>
            <ac:inkMk id="463" creationId="{467A163C-179A-35B3-8D59-FA37CCE567EB}"/>
          </ac:inkMkLst>
        </pc:inkChg>
        <pc:inkChg chg="add mod">
          <ac:chgData name="Paden, John D." userId="afe13863-2991-4154-9e07-6c5e9c7d7690" providerId="ADAL" clId="{90F2765C-D0DE-466C-8210-375B3AE053B6}" dt="2026-09-15T15:14:01.658" v="5800"/>
          <ac:inkMkLst>
            <pc:docMk/>
            <pc:sldMk cId="4097884139" sldId="332"/>
            <ac:inkMk id="464" creationId="{B58E2FD8-736A-6030-12F5-A1399FCFC1F1}"/>
          </ac:inkMkLst>
        </pc:inkChg>
        <pc:inkChg chg="add mod">
          <ac:chgData name="Paden, John D." userId="afe13863-2991-4154-9e07-6c5e9c7d7690" providerId="ADAL" clId="{90F2765C-D0DE-466C-8210-375B3AE053B6}" dt="2026-09-15T15:14:12.045" v="5820"/>
          <ac:inkMkLst>
            <pc:docMk/>
            <pc:sldMk cId="4097884139" sldId="332"/>
            <ac:inkMk id="465" creationId="{C1D18E33-B5C9-C6D5-52EC-673645D29B64}"/>
          </ac:inkMkLst>
        </pc:inkChg>
        <pc:inkChg chg="add">
          <ac:chgData name="Paden, John D." userId="afe13863-2991-4154-9e07-6c5e9c7d7690" providerId="ADAL" clId="{90F2765C-D0DE-466C-8210-375B3AE053B6}" dt="2026-09-15T15:14:02.255" v="5801" actId="9405"/>
          <ac:inkMkLst>
            <pc:docMk/>
            <pc:sldMk cId="4097884139" sldId="332"/>
            <ac:inkMk id="467" creationId="{8AF04D79-4A42-8BE4-7721-98A4B496C36C}"/>
          </ac:inkMkLst>
        </pc:inkChg>
        <pc:inkChg chg="add">
          <ac:chgData name="Paden, John D." userId="afe13863-2991-4154-9e07-6c5e9c7d7690" providerId="ADAL" clId="{90F2765C-D0DE-466C-8210-375B3AE053B6}" dt="2026-09-15T15:14:02.606" v="5802" actId="9405"/>
          <ac:inkMkLst>
            <pc:docMk/>
            <pc:sldMk cId="4097884139" sldId="332"/>
            <ac:inkMk id="468" creationId="{316A970D-323F-BE39-56A1-B223CB46B41F}"/>
          </ac:inkMkLst>
        </pc:inkChg>
        <pc:inkChg chg="add">
          <ac:chgData name="Paden, John D." userId="afe13863-2991-4154-9e07-6c5e9c7d7690" providerId="ADAL" clId="{90F2765C-D0DE-466C-8210-375B3AE053B6}" dt="2026-09-15T15:14:02.772" v="5803" actId="9405"/>
          <ac:inkMkLst>
            <pc:docMk/>
            <pc:sldMk cId="4097884139" sldId="332"/>
            <ac:inkMk id="469" creationId="{3513EA16-A6A0-D0F3-BFAA-79B147F9E2B6}"/>
          </ac:inkMkLst>
        </pc:inkChg>
        <pc:inkChg chg="add mod">
          <ac:chgData name="Paden, John D." userId="afe13863-2991-4154-9e07-6c5e9c7d7690" providerId="ADAL" clId="{90F2765C-D0DE-466C-8210-375B3AE053B6}" dt="2026-09-15T15:14:12.045" v="5820"/>
          <ac:inkMkLst>
            <pc:docMk/>
            <pc:sldMk cId="4097884139" sldId="332"/>
            <ac:inkMk id="470" creationId="{1408BF77-2CF9-0FD6-BA32-C596F7797063}"/>
          </ac:inkMkLst>
        </pc:inkChg>
        <pc:inkChg chg="add">
          <ac:chgData name="Paden, John D." userId="afe13863-2991-4154-9e07-6c5e9c7d7690" providerId="ADAL" clId="{90F2765C-D0DE-466C-8210-375B3AE053B6}" dt="2026-09-15T15:14:04.414" v="5805" actId="9405"/>
          <ac:inkMkLst>
            <pc:docMk/>
            <pc:sldMk cId="4097884139" sldId="332"/>
            <ac:inkMk id="471" creationId="{96F2CAA5-2787-0BA4-A3F9-80AD23DD0E6F}"/>
          </ac:inkMkLst>
        </pc:inkChg>
        <pc:inkChg chg="add mod">
          <ac:chgData name="Paden, John D." userId="afe13863-2991-4154-9e07-6c5e9c7d7690" providerId="ADAL" clId="{90F2765C-D0DE-466C-8210-375B3AE053B6}" dt="2026-09-15T15:14:17.124" v="5828"/>
          <ac:inkMkLst>
            <pc:docMk/>
            <pc:sldMk cId="4097884139" sldId="332"/>
            <ac:inkMk id="472" creationId="{350C21E5-6715-4B70-61BD-AA84138473D0}"/>
          </ac:inkMkLst>
        </pc:inkChg>
        <pc:inkChg chg="add">
          <ac:chgData name="Paden, John D." userId="afe13863-2991-4154-9e07-6c5e9c7d7690" providerId="ADAL" clId="{90F2765C-D0DE-466C-8210-375B3AE053B6}" dt="2026-09-15T15:14:05.443" v="5807" actId="9405"/>
          <ac:inkMkLst>
            <pc:docMk/>
            <pc:sldMk cId="4097884139" sldId="332"/>
            <ac:inkMk id="473" creationId="{1F30FDE9-45AF-7696-18B7-550EFA86EC77}"/>
          </ac:inkMkLst>
        </pc:inkChg>
        <pc:inkChg chg="add">
          <ac:chgData name="Paden, John D." userId="afe13863-2991-4154-9e07-6c5e9c7d7690" providerId="ADAL" clId="{90F2765C-D0DE-466C-8210-375B3AE053B6}" dt="2026-09-15T15:14:05.703" v="5808" actId="9405"/>
          <ac:inkMkLst>
            <pc:docMk/>
            <pc:sldMk cId="4097884139" sldId="332"/>
            <ac:inkMk id="474" creationId="{C9071912-1E1F-D9E4-0DEF-3A0A6948484B}"/>
          </ac:inkMkLst>
        </pc:inkChg>
        <pc:inkChg chg="add mod">
          <ac:chgData name="Paden, John D." userId="afe13863-2991-4154-9e07-6c5e9c7d7690" providerId="ADAL" clId="{90F2765C-D0DE-466C-8210-375B3AE053B6}" dt="2026-09-15T15:14:12.045" v="5820"/>
          <ac:inkMkLst>
            <pc:docMk/>
            <pc:sldMk cId="4097884139" sldId="332"/>
            <ac:inkMk id="475" creationId="{51345D66-E149-0A34-00A8-393347A02BD3}"/>
          </ac:inkMkLst>
        </pc:inkChg>
        <pc:inkChg chg="add mod">
          <ac:chgData name="Paden, John D." userId="afe13863-2991-4154-9e07-6c5e9c7d7690" providerId="ADAL" clId="{90F2765C-D0DE-466C-8210-375B3AE053B6}" dt="2026-09-15T15:14:17.124" v="5828"/>
          <ac:inkMkLst>
            <pc:docMk/>
            <pc:sldMk cId="4097884139" sldId="332"/>
            <ac:inkMk id="476" creationId="{A56B370E-5187-688A-AC1A-37F2DF5CF051}"/>
          </ac:inkMkLst>
        </pc:inkChg>
        <pc:inkChg chg="add mod">
          <ac:chgData name="Paden, John D." userId="afe13863-2991-4154-9e07-6c5e9c7d7690" providerId="ADAL" clId="{90F2765C-D0DE-466C-8210-375B3AE053B6}" dt="2026-09-15T15:14:17.124" v="5828"/>
          <ac:inkMkLst>
            <pc:docMk/>
            <pc:sldMk cId="4097884139" sldId="332"/>
            <ac:inkMk id="477" creationId="{D5A5BACB-2D06-8E08-862D-BCB04057C26F}"/>
          </ac:inkMkLst>
        </pc:inkChg>
        <pc:inkChg chg="add">
          <ac:chgData name="Paden, John D." userId="afe13863-2991-4154-9e07-6c5e9c7d7690" providerId="ADAL" clId="{90F2765C-D0DE-466C-8210-375B3AE053B6}" dt="2026-09-15T15:14:07.622" v="5812" actId="9405"/>
          <ac:inkMkLst>
            <pc:docMk/>
            <pc:sldMk cId="4097884139" sldId="332"/>
            <ac:inkMk id="478" creationId="{AA9B1B16-72B4-D9D5-9F3D-AADA0DE46C22}"/>
          </ac:inkMkLst>
        </pc:inkChg>
        <pc:inkChg chg="add">
          <ac:chgData name="Paden, John D." userId="afe13863-2991-4154-9e07-6c5e9c7d7690" providerId="ADAL" clId="{90F2765C-D0DE-466C-8210-375B3AE053B6}" dt="2026-09-15T15:14:07.830" v="5813" actId="9405"/>
          <ac:inkMkLst>
            <pc:docMk/>
            <pc:sldMk cId="4097884139" sldId="332"/>
            <ac:inkMk id="479" creationId="{64B4E686-9CC5-6ABB-3E98-C85145B6AC8C}"/>
          </ac:inkMkLst>
        </pc:inkChg>
        <pc:inkChg chg="add mod">
          <ac:chgData name="Paden, John D." userId="afe13863-2991-4154-9e07-6c5e9c7d7690" providerId="ADAL" clId="{90F2765C-D0DE-466C-8210-375B3AE053B6}" dt="2026-09-15T15:14:17.124" v="5828"/>
          <ac:inkMkLst>
            <pc:docMk/>
            <pc:sldMk cId="4097884139" sldId="332"/>
            <ac:inkMk id="480" creationId="{B39A2150-2B2D-E192-C0FA-9AD7BF17AAF9}"/>
          </ac:inkMkLst>
        </pc:inkChg>
        <pc:inkChg chg="add">
          <ac:chgData name="Paden, John D." userId="afe13863-2991-4154-9e07-6c5e9c7d7690" providerId="ADAL" clId="{90F2765C-D0DE-466C-8210-375B3AE053B6}" dt="2026-09-15T15:14:09.442" v="5815" actId="9405"/>
          <ac:inkMkLst>
            <pc:docMk/>
            <pc:sldMk cId="4097884139" sldId="332"/>
            <ac:inkMk id="481" creationId="{277C3A66-00E2-12A8-EAE1-2A8FE62DE031}"/>
          </ac:inkMkLst>
        </pc:inkChg>
        <pc:inkChg chg="add mod">
          <ac:chgData name="Paden, John D." userId="afe13863-2991-4154-9e07-6c5e9c7d7690" providerId="ADAL" clId="{90F2765C-D0DE-466C-8210-375B3AE053B6}" dt="2026-09-15T15:14:17.124" v="5828"/>
          <ac:inkMkLst>
            <pc:docMk/>
            <pc:sldMk cId="4097884139" sldId="332"/>
            <ac:inkMk id="482" creationId="{8D2B79BD-42A3-9509-9D06-A47EDA869DBE}"/>
          </ac:inkMkLst>
        </pc:inkChg>
        <pc:inkChg chg="add">
          <ac:chgData name="Paden, John D." userId="afe13863-2991-4154-9e07-6c5e9c7d7690" providerId="ADAL" clId="{90F2765C-D0DE-466C-8210-375B3AE053B6}" dt="2026-09-15T15:14:13.534" v="5821" actId="9405"/>
          <ac:inkMkLst>
            <pc:docMk/>
            <pc:sldMk cId="4097884139" sldId="332"/>
            <ac:inkMk id="486" creationId="{06C10EA2-8391-78DF-8116-002415C2B9CE}"/>
          </ac:inkMkLst>
        </pc:inkChg>
        <pc:inkChg chg="add mod">
          <ac:chgData name="Paden, John D." userId="afe13863-2991-4154-9e07-6c5e9c7d7690" providerId="ADAL" clId="{90F2765C-D0DE-466C-8210-375B3AE053B6}" dt="2026-09-15T15:14:17.124" v="5828"/>
          <ac:inkMkLst>
            <pc:docMk/>
            <pc:sldMk cId="4097884139" sldId="332"/>
            <ac:inkMk id="487" creationId="{9B7802A6-745E-1F38-46DE-D80364E75FE1}"/>
          </ac:inkMkLst>
        </pc:inkChg>
        <pc:inkChg chg="add mod">
          <ac:chgData name="Paden, John D." userId="afe13863-2991-4154-9e07-6c5e9c7d7690" providerId="ADAL" clId="{90F2765C-D0DE-466C-8210-375B3AE053B6}" dt="2026-09-15T15:14:17.124" v="5828"/>
          <ac:inkMkLst>
            <pc:docMk/>
            <pc:sldMk cId="4097884139" sldId="332"/>
            <ac:inkMk id="488" creationId="{050FAB29-B6DD-8A06-5101-BF2A125BEE7E}"/>
          </ac:inkMkLst>
        </pc:inkChg>
        <pc:inkChg chg="add">
          <ac:chgData name="Paden, John D." userId="afe13863-2991-4154-9e07-6c5e9c7d7690" providerId="ADAL" clId="{90F2765C-D0DE-466C-8210-375B3AE053B6}" dt="2026-09-15T15:14:14.774" v="5824" actId="9405"/>
          <ac:inkMkLst>
            <pc:docMk/>
            <pc:sldMk cId="4097884139" sldId="332"/>
            <ac:inkMk id="489" creationId="{6341B8D6-1152-E18D-18AA-CE706768A96C}"/>
          </ac:inkMkLst>
        </pc:inkChg>
        <pc:inkChg chg="add">
          <ac:chgData name="Paden, John D." userId="afe13863-2991-4154-9e07-6c5e9c7d7690" providerId="ADAL" clId="{90F2765C-D0DE-466C-8210-375B3AE053B6}" dt="2026-09-15T15:14:15.441" v="5825" actId="9405"/>
          <ac:inkMkLst>
            <pc:docMk/>
            <pc:sldMk cId="4097884139" sldId="332"/>
            <ac:inkMk id="490" creationId="{BAD9420A-AFD0-8470-DE5D-D3AA82E0C81A}"/>
          </ac:inkMkLst>
        </pc:inkChg>
        <pc:inkChg chg="add mod">
          <ac:chgData name="Paden, John D." userId="afe13863-2991-4154-9e07-6c5e9c7d7690" providerId="ADAL" clId="{90F2765C-D0DE-466C-8210-375B3AE053B6}" dt="2026-09-15T15:14:17.124" v="5828"/>
          <ac:inkMkLst>
            <pc:docMk/>
            <pc:sldMk cId="4097884139" sldId="332"/>
            <ac:inkMk id="491" creationId="{8EBC3A93-C4D1-0C31-BA61-46D1C51E253E}"/>
          </ac:inkMkLst>
        </pc:inkChg>
        <pc:inkChg chg="add">
          <ac:chgData name="Paden, John D." userId="afe13863-2991-4154-9e07-6c5e9c7d7690" providerId="ADAL" clId="{90F2765C-D0DE-466C-8210-375B3AE053B6}" dt="2026-09-15T15:14:16.220" v="5827" actId="9405"/>
          <ac:inkMkLst>
            <pc:docMk/>
            <pc:sldMk cId="4097884139" sldId="332"/>
            <ac:inkMk id="492" creationId="{F62BE757-B08B-95BE-0696-F192CC9E194F}"/>
          </ac:inkMkLst>
        </pc:inkChg>
        <pc:inkChg chg="add mod">
          <ac:chgData name="Paden, John D." userId="afe13863-2991-4154-9e07-6c5e9c7d7690" providerId="ADAL" clId="{90F2765C-D0DE-466C-8210-375B3AE053B6}" dt="2026-09-15T15:14:46.749" v="5836"/>
          <ac:inkMkLst>
            <pc:docMk/>
            <pc:sldMk cId="4097884139" sldId="332"/>
            <ac:inkMk id="495" creationId="{CBEE069B-4678-ADE1-7A26-46392DC7D21B}"/>
          </ac:inkMkLst>
        </pc:inkChg>
        <pc:inkChg chg="add">
          <ac:chgData name="Paden, John D." userId="afe13863-2991-4154-9e07-6c5e9c7d7690" providerId="ADAL" clId="{90F2765C-D0DE-466C-8210-375B3AE053B6}" dt="2026-09-15T15:14:48.898" v="5838" actId="9405"/>
          <ac:inkMkLst>
            <pc:docMk/>
            <pc:sldMk cId="4097884139" sldId="332"/>
            <ac:inkMk id="499" creationId="{521C93E0-4C7C-3F73-D5C6-C7FA31AE3382}"/>
          </ac:inkMkLst>
        </pc:inkChg>
        <pc:inkChg chg="add">
          <ac:chgData name="Paden, John D." userId="afe13863-2991-4154-9e07-6c5e9c7d7690" providerId="ADAL" clId="{90F2765C-D0DE-466C-8210-375B3AE053B6}" dt="2026-09-15T15:14:49.706" v="5839" actId="9405"/>
          <ac:inkMkLst>
            <pc:docMk/>
            <pc:sldMk cId="4097884139" sldId="332"/>
            <ac:inkMk id="500" creationId="{E12E98B6-EC75-C0D0-4163-89C6266550B7}"/>
          </ac:inkMkLst>
        </pc:inkChg>
        <pc:inkChg chg="add">
          <ac:chgData name="Paden, John D." userId="afe13863-2991-4154-9e07-6c5e9c7d7690" providerId="ADAL" clId="{90F2765C-D0DE-466C-8210-375B3AE053B6}" dt="2026-09-15T15:14:50.598" v="5840" actId="9405"/>
          <ac:inkMkLst>
            <pc:docMk/>
            <pc:sldMk cId="4097884139" sldId="332"/>
            <ac:inkMk id="501" creationId="{7F91B348-A58C-ECAA-C102-3840076CDCE0}"/>
          </ac:inkMkLst>
        </pc:inkChg>
        <pc:inkChg chg="add">
          <ac:chgData name="Paden, John D." userId="afe13863-2991-4154-9e07-6c5e9c7d7690" providerId="ADAL" clId="{90F2765C-D0DE-466C-8210-375B3AE053B6}" dt="2026-09-15T15:14:50.764" v="5841" actId="9405"/>
          <ac:inkMkLst>
            <pc:docMk/>
            <pc:sldMk cId="4097884139" sldId="332"/>
            <ac:inkMk id="502" creationId="{900F47FB-1608-7BB8-C3FD-3B84EF435084}"/>
          </ac:inkMkLst>
        </pc:inkChg>
        <pc:inkChg chg="add">
          <ac:chgData name="Paden, John D." userId="afe13863-2991-4154-9e07-6c5e9c7d7690" providerId="ADAL" clId="{90F2765C-D0DE-466C-8210-375B3AE053B6}" dt="2026-09-15T15:14:51.463" v="5842" actId="9405"/>
          <ac:inkMkLst>
            <pc:docMk/>
            <pc:sldMk cId="4097884139" sldId="332"/>
            <ac:inkMk id="503" creationId="{76C7A615-FA7A-B754-F0CF-E45BCF92CCA3}"/>
          </ac:inkMkLst>
        </pc:inkChg>
        <pc:inkChg chg="add">
          <ac:chgData name="Paden, John D." userId="afe13863-2991-4154-9e07-6c5e9c7d7690" providerId="ADAL" clId="{90F2765C-D0DE-466C-8210-375B3AE053B6}" dt="2026-09-15T15:14:52.620" v="5843" actId="9405"/>
          <ac:inkMkLst>
            <pc:docMk/>
            <pc:sldMk cId="4097884139" sldId="332"/>
            <ac:inkMk id="504" creationId="{31068CC1-CD0F-2638-415A-E37C9D9981BD}"/>
          </ac:inkMkLst>
        </pc:inkChg>
        <pc:inkChg chg="add">
          <ac:chgData name="Paden, John D." userId="afe13863-2991-4154-9e07-6c5e9c7d7690" providerId="ADAL" clId="{90F2765C-D0DE-466C-8210-375B3AE053B6}" dt="2026-09-15T15:14:53.067" v="5844" actId="9405"/>
          <ac:inkMkLst>
            <pc:docMk/>
            <pc:sldMk cId="4097884139" sldId="332"/>
            <ac:inkMk id="505" creationId="{769B7D62-976D-28AD-8544-1AC48FFE8C8B}"/>
          </ac:inkMkLst>
        </pc:inkChg>
        <pc:inkChg chg="add">
          <ac:chgData name="Paden, John D." userId="afe13863-2991-4154-9e07-6c5e9c7d7690" providerId="ADAL" clId="{90F2765C-D0DE-466C-8210-375B3AE053B6}" dt="2026-09-15T15:14:53.617" v="5845" actId="9405"/>
          <ac:inkMkLst>
            <pc:docMk/>
            <pc:sldMk cId="4097884139" sldId="332"/>
            <ac:inkMk id="506" creationId="{095CF2E2-2CE2-13D5-EA3F-DEDE6E080BFA}"/>
          </ac:inkMkLst>
        </pc:inkChg>
        <pc:inkChg chg="add mod">
          <ac:chgData name="Paden, John D." userId="afe13863-2991-4154-9e07-6c5e9c7d7690" providerId="ADAL" clId="{90F2765C-D0DE-466C-8210-375B3AE053B6}" dt="2026-09-15T15:15:01.940" v="5862"/>
          <ac:inkMkLst>
            <pc:docMk/>
            <pc:sldMk cId="4097884139" sldId="332"/>
            <ac:inkMk id="507" creationId="{F340648D-546C-DE32-E30E-CB2D021159AE}"/>
          </ac:inkMkLst>
        </pc:inkChg>
        <pc:inkChg chg="add mod">
          <ac:chgData name="Paden, John D." userId="afe13863-2991-4154-9e07-6c5e9c7d7690" providerId="ADAL" clId="{90F2765C-D0DE-466C-8210-375B3AE053B6}" dt="2026-09-15T15:15:01.940" v="5862"/>
          <ac:inkMkLst>
            <pc:docMk/>
            <pc:sldMk cId="4097884139" sldId="332"/>
            <ac:inkMk id="508" creationId="{B6086B8B-6FC8-093F-9316-58CB6C61DD54}"/>
          </ac:inkMkLst>
        </pc:inkChg>
        <pc:inkChg chg="add">
          <ac:chgData name="Paden, John D." userId="afe13863-2991-4154-9e07-6c5e9c7d7690" providerId="ADAL" clId="{90F2765C-D0DE-466C-8210-375B3AE053B6}" dt="2026-09-15T15:14:55.037" v="5848" actId="9405"/>
          <ac:inkMkLst>
            <pc:docMk/>
            <pc:sldMk cId="4097884139" sldId="332"/>
            <ac:inkMk id="509" creationId="{62986249-5C8C-1225-AFF2-0F55129EB6CF}"/>
          </ac:inkMkLst>
        </pc:inkChg>
        <pc:inkChg chg="add">
          <ac:chgData name="Paden, John D." userId="afe13863-2991-4154-9e07-6c5e9c7d7690" providerId="ADAL" clId="{90F2765C-D0DE-466C-8210-375B3AE053B6}" dt="2026-09-15T15:14:55.496" v="5849" actId="9405"/>
          <ac:inkMkLst>
            <pc:docMk/>
            <pc:sldMk cId="4097884139" sldId="332"/>
            <ac:inkMk id="510" creationId="{77598655-D0D2-54A6-B74C-91956FC52D06}"/>
          </ac:inkMkLst>
        </pc:inkChg>
        <pc:inkChg chg="add">
          <ac:chgData name="Paden, John D." userId="afe13863-2991-4154-9e07-6c5e9c7d7690" providerId="ADAL" clId="{90F2765C-D0DE-466C-8210-375B3AE053B6}" dt="2026-09-15T15:14:55.724" v="5850" actId="9405"/>
          <ac:inkMkLst>
            <pc:docMk/>
            <pc:sldMk cId="4097884139" sldId="332"/>
            <ac:inkMk id="511" creationId="{6D3BBB38-F2B7-3E02-3BD0-B9D73D3D5988}"/>
          </ac:inkMkLst>
        </pc:inkChg>
        <pc:inkChg chg="add">
          <ac:chgData name="Paden, John D." userId="afe13863-2991-4154-9e07-6c5e9c7d7690" providerId="ADAL" clId="{90F2765C-D0DE-466C-8210-375B3AE053B6}" dt="2026-09-15T15:14:56.108" v="5851" actId="9405"/>
          <ac:inkMkLst>
            <pc:docMk/>
            <pc:sldMk cId="4097884139" sldId="332"/>
            <ac:inkMk id="512" creationId="{23E595C2-8E22-8376-05D4-8B31A6CD6BE2}"/>
          </ac:inkMkLst>
        </pc:inkChg>
        <pc:inkChg chg="add">
          <ac:chgData name="Paden, John D." userId="afe13863-2991-4154-9e07-6c5e9c7d7690" providerId="ADAL" clId="{90F2765C-D0DE-466C-8210-375B3AE053B6}" dt="2026-09-15T15:14:56.670" v="5852" actId="9405"/>
          <ac:inkMkLst>
            <pc:docMk/>
            <pc:sldMk cId="4097884139" sldId="332"/>
            <ac:inkMk id="513" creationId="{334A8288-F29D-0D0C-E2DB-D1EB89A7BF00}"/>
          </ac:inkMkLst>
        </pc:inkChg>
        <pc:inkChg chg="add mod">
          <ac:chgData name="Paden, John D." userId="afe13863-2991-4154-9e07-6c5e9c7d7690" providerId="ADAL" clId="{90F2765C-D0DE-466C-8210-375B3AE053B6}" dt="2026-09-15T15:15:01.940" v="5862"/>
          <ac:inkMkLst>
            <pc:docMk/>
            <pc:sldMk cId="4097884139" sldId="332"/>
            <ac:inkMk id="514" creationId="{B988C9C1-127C-76F3-9C29-30C9FB75077F}"/>
          </ac:inkMkLst>
        </pc:inkChg>
        <pc:inkChg chg="add">
          <ac:chgData name="Paden, John D." userId="afe13863-2991-4154-9e07-6c5e9c7d7690" providerId="ADAL" clId="{90F2765C-D0DE-466C-8210-375B3AE053B6}" dt="2026-09-15T15:14:57.886" v="5854" actId="9405"/>
          <ac:inkMkLst>
            <pc:docMk/>
            <pc:sldMk cId="4097884139" sldId="332"/>
            <ac:inkMk id="515" creationId="{5B0EFEC2-9F00-8285-AAE5-F0233D033234}"/>
          </ac:inkMkLst>
        </pc:inkChg>
        <pc:inkChg chg="add mod">
          <ac:chgData name="Paden, John D." userId="afe13863-2991-4154-9e07-6c5e9c7d7690" providerId="ADAL" clId="{90F2765C-D0DE-466C-8210-375B3AE053B6}" dt="2026-09-15T15:15:01.940" v="5862"/>
          <ac:inkMkLst>
            <pc:docMk/>
            <pc:sldMk cId="4097884139" sldId="332"/>
            <ac:inkMk id="516" creationId="{92A69C48-22C1-1B0F-4833-F7F592FB15F6}"/>
          </ac:inkMkLst>
        </pc:inkChg>
        <pc:inkChg chg="add mod">
          <ac:chgData name="Paden, John D." userId="afe13863-2991-4154-9e07-6c5e9c7d7690" providerId="ADAL" clId="{90F2765C-D0DE-466C-8210-375B3AE053B6}" dt="2026-09-15T15:15:01.940" v="5862"/>
          <ac:inkMkLst>
            <pc:docMk/>
            <pc:sldMk cId="4097884139" sldId="332"/>
            <ac:inkMk id="517" creationId="{1ED18C59-CA7E-25D5-BCD5-F6EAFD4867E0}"/>
          </ac:inkMkLst>
        </pc:inkChg>
        <pc:inkChg chg="add">
          <ac:chgData name="Paden, John D." userId="afe13863-2991-4154-9e07-6c5e9c7d7690" providerId="ADAL" clId="{90F2765C-D0DE-466C-8210-375B3AE053B6}" dt="2026-09-15T15:14:59.367" v="5857" actId="9405"/>
          <ac:inkMkLst>
            <pc:docMk/>
            <pc:sldMk cId="4097884139" sldId="332"/>
            <ac:inkMk id="518" creationId="{062938A6-2AB9-CB4B-8A9D-4C76F3416D8E}"/>
          </ac:inkMkLst>
        </pc:inkChg>
        <pc:inkChg chg="add">
          <ac:chgData name="Paden, John D." userId="afe13863-2991-4154-9e07-6c5e9c7d7690" providerId="ADAL" clId="{90F2765C-D0DE-466C-8210-375B3AE053B6}" dt="2026-09-15T15:14:59.627" v="5858" actId="9405"/>
          <ac:inkMkLst>
            <pc:docMk/>
            <pc:sldMk cId="4097884139" sldId="332"/>
            <ac:inkMk id="519" creationId="{A090746A-4DE7-B2F7-5C72-5D5B2D4D7792}"/>
          </ac:inkMkLst>
        </pc:inkChg>
        <pc:inkChg chg="add">
          <ac:chgData name="Paden, John D." userId="afe13863-2991-4154-9e07-6c5e9c7d7690" providerId="ADAL" clId="{90F2765C-D0DE-466C-8210-375B3AE053B6}" dt="2026-09-15T15:14:59.782" v="5859" actId="9405"/>
          <ac:inkMkLst>
            <pc:docMk/>
            <pc:sldMk cId="4097884139" sldId="332"/>
            <ac:inkMk id="520" creationId="{807A66C4-E9F6-72AB-5651-21A67E2C4B08}"/>
          </ac:inkMkLst>
        </pc:inkChg>
        <pc:inkChg chg="add mod">
          <ac:chgData name="Paden, John D." userId="afe13863-2991-4154-9e07-6c5e9c7d7690" providerId="ADAL" clId="{90F2765C-D0DE-466C-8210-375B3AE053B6}" dt="2026-09-15T15:15:01.940" v="5862"/>
          <ac:inkMkLst>
            <pc:docMk/>
            <pc:sldMk cId="4097884139" sldId="332"/>
            <ac:inkMk id="521" creationId="{EC913D5D-EA7B-982C-BE5C-A6A58764E898}"/>
          </ac:inkMkLst>
        </pc:inkChg>
        <pc:inkChg chg="add mod">
          <ac:chgData name="Paden, John D." userId="afe13863-2991-4154-9e07-6c5e9c7d7690" providerId="ADAL" clId="{90F2765C-D0DE-466C-8210-375B3AE053B6}" dt="2026-09-15T15:15:01.940" v="5862"/>
          <ac:inkMkLst>
            <pc:docMk/>
            <pc:sldMk cId="4097884139" sldId="332"/>
            <ac:inkMk id="522" creationId="{C98D8BF3-BCAC-50AB-6A4F-D4D17CB4D29B}"/>
          </ac:inkMkLst>
        </pc:inkChg>
      </pc:sldChg>
      <pc:sldChg chg="addSp delSp modSp add mod">
        <pc:chgData name="Paden, John D." userId="afe13863-2991-4154-9e07-6c5e9c7d7690" providerId="ADAL" clId="{90F2765C-D0DE-466C-8210-375B3AE053B6}" dt="2026-09-15T15:19:44.966" v="6006"/>
        <pc:sldMkLst>
          <pc:docMk/>
          <pc:sldMk cId="3634723535" sldId="333"/>
        </pc:sldMkLst>
        <pc:grpChg chg="mod">
          <ac:chgData name="Paden, John D." userId="afe13863-2991-4154-9e07-6c5e9c7d7690" providerId="ADAL" clId="{90F2765C-D0DE-466C-8210-375B3AE053B6}" dt="2026-09-15T15:15:51.380" v="5893"/>
          <ac:grpSpMkLst>
            <pc:docMk/>
            <pc:sldMk cId="3634723535" sldId="333"/>
            <ac:grpSpMk id="41" creationId="{0156544A-1F85-C83B-9EA7-35882D7EDE52}"/>
          </ac:grpSpMkLst>
        </pc:grpChg>
        <pc:grpChg chg="mod">
          <ac:chgData name="Paden, John D." userId="afe13863-2991-4154-9e07-6c5e9c7d7690" providerId="ADAL" clId="{90F2765C-D0DE-466C-8210-375B3AE053B6}" dt="2026-09-15T15:16:25.419" v="5899"/>
          <ac:grpSpMkLst>
            <pc:docMk/>
            <pc:sldMk cId="3634723535" sldId="333"/>
            <ac:grpSpMk id="45" creationId="{12FFB283-BD7C-CC4F-E876-01505B8D8F4A}"/>
          </ac:grpSpMkLst>
        </pc:grpChg>
        <pc:grpChg chg="mod">
          <ac:chgData name="Paden, John D." userId="afe13863-2991-4154-9e07-6c5e9c7d7690" providerId="ADAL" clId="{90F2765C-D0DE-466C-8210-375B3AE053B6}" dt="2026-09-15T15:16:34.413" v="5903"/>
          <ac:grpSpMkLst>
            <pc:docMk/>
            <pc:sldMk cId="3634723535" sldId="333"/>
            <ac:grpSpMk id="49" creationId="{FEC2E7F3-7400-5D9B-E68F-7ACDF58632D1}"/>
          </ac:grpSpMkLst>
        </pc:grpChg>
        <pc:grpChg chg="mod">
          <ac:chgData name="Paden, John D." userId="afe13863-2991-4154-9e07-6c5e9c7d7690" providerId="ADAL" clId="{90F2765C-D0DE-466C-8210-375B3AE053B6}" dt="2026-09-15T15:17:14.249" v="5954"/>
          <ac:grpSpMkLst>
            <pc:docMk/>
            <pc:sldMk cId="3634723535" sldId="333"/>
            <ac:grpSpMk id="118" creationId="{F6124661-78C1-D056-CC8F-02B87B238DA1}"/>
          </ac:grpSpMkLst>
        </pc:grpChg>
        <pc:grpChg chg="mod">
          <ac:chgData name="Paden, John D." userId="afe13863-2991-4154-9e07-6c5e9c7d7690" providerId="ADAL" clId="{90F2765C-D0DE-466C-8210-375B3AE053B6}" dt="2026-09-15T15:18:20.652" v="5977"/>
          <ac:grpSpMkLst>
            <pc:docMk/>
            <pc:sldMk cId="3634723535" sldId="333"/>
            <ac:grpSpMk id="538" creationId="{5C4FA043-5C2E-05C3-E5E6-38E15401970A}"/>
          </ac:grpSpMkLst>
        </pc:grpChg>
        <pc:grpChg chg="mod">
          <ac:chgData name="Paden, John D." userId="afe13863-2991-4154-9e07-6c5e9c7d7690" providerId="ADAL" clId="{90F2765C-D0DE-466C-8210-375B3AE053B6}" dt="2026-09-15T15:19:44.966" v="6006"/>
          <ac:grpSpMkLst>
            <pc:docMk/>
            <pc:sldMk cId="3634723535" sldId="333"/>
            <ac:grpSpMk id="567" creationId="{A72FB0B1-4283-1876-247C-9C5327F187E7}"/>
          </ac:grpSpMkLst>
        </pc:grpChg>
        <pc:inkChg chg="add">
          <ac:chgData name="Paden, John D." userId="afe13863-2991-4154-9e07-6c5e9c7d7690" providerId="ADAL" clId="{90F2765C-D0DE-466C-8210-375B3AE053B6}" dt="2026-09-15T15:15:26.976" v="5867" actId="9405"/>
          <ac:inkMkLst>
            <pc:docMk/>
            <pc:sldMk cId="3634723535" sldId="333"/>
            <ac:inkMk id="5" creationId="{B79C7A30-CE05-59FB-ADA9-0A0A437C80DC}"/>
          </ac:inkMkLst>
        </pc:inkChg>
        <pc:inkChg chg="add">
          <ac:chgData name="Paden, John D." userId="afe13863-2991-4154-9e07-6c5e9c7d7690" providerId="ADAL" clId="{90F2765C-D0DE-466C-8210-375B3AE053B6}" dt="2026-09-15T15:15:30.747" v="5868" actId="9405"/>
          <ac:inkMkLst>
            <pc:docMk/>
            <pc:sldMk cId="3634723535" sldId="333"/>
            <ac:inkMk id="9" creationId="{8B14C189-7CFB-3FD4-2316-BAC1BDD5C115}"/>
          </ac:inkMkLst>
        </pc:inkChg>
        <pc:inkChg chg="add mod">
          <ac:chgData name="Paden, John D." userId="afe13863-2991-4154-9e07-6c5e9c7d7690" providerId="ADAL" clId="{90F2765C-D0DE-466C-8210-375B3AE053B6}" dt="2026-09-15T15:15:43.616" v="5876"/>
          <ac:inkMkLst>
            <pc:docMk/>
            <pc:sldMk cId="3634723535" sldId="333"/>
            <ac:inkMk id="17" creationId="{089741A1-6455-54EF-D235-8FC90DEC7142}"/>
          </ac:inkMkLst>
        </pc:inkChg>
        <pc:inkChg chg="add mod">
          <ac:chgData name="Paden, John D." userId="afe13863-2991-4154-9e07-6c5e9c7d7690" providerId="ADAL" clId="{90F2765C-D0DE-466C-8210-375B3AE053B6}" dt="2026-09-15T15:15:43.616" v="5876"/>
          <ac:inkMkLst>
            <pc:docMk/>
            <pc:sldMk cId="3634723535" sldId="333"/>
            <ac:inkMk id="18" creationId="{D73102F5-ED29-FE6A-7B5C-B2CC0309984E}"/>
          </ac:inkMkLst>
        </pc:inkChg>
        <pc:inkChg chg="add mod">
          <ac:chgData name="Paden, John D." userId="afe13863-2991-4154-9e07-6c5e9c7d7690" providerId="ADAL" clId="{90F2765C-D0DE-466C-8210-375B3AE053B6}" dt="2026-09-15T15:15:51.380" v="5893"/>
          <ac:inkMkLst>
            <pc:docMk/>
            <pc:sldMk cId="3634723535" sldId="333"/>
            <ac:inkMk id="19" creationId="{32949768-2445-31ED-516C-257CC1CAF9E6}"/>
          </ac:inkMkLst>
        </pc:inkChg>
        <pc:inkChg chg="add mod">
          <ac:chgData name="Paden, John D." userId="afe13863-2991-4154-9e07-6c5e9c7d7690" providerId="ADAL" clId="{90F2765C-D0DE-466C-8210-375B3AE053B6}" dt="2026-09-15T15:15:43.616" v="5876"/>
          <ac:inkMkLst>
            <pc:docMk/>
            <pc:sldMk cId="3634723535" sldId="333"/>
            <ac:inkMk id="20" creationId="{C0182697-7ADA-D933-5B7B-5F3871B34DC4}"/>
          </ac:inkMkLst>
        </pc:inkChg>
        <pc:inkChg chg="add mod">
          <ac:chgData name="Paden, John D." userId="afe13863-2991-4154-9e07-6c5e9c7d7690" providerId="ADAL" clId="{90F2765C-D0DE-466C-8210-375B3AE053B6}" dt="2026-09-15T15:15:51.380" v="5893"/>
          <ac:inkMkLst>
            <pc:docMk/>
            <pc:sldMk cId="3634723535" sldId="333"/>
            <ac:inkMk id="21" creationId="{0C65748E-B121-239B-722A-E3C2959B3913}"/>
          </ac:inkMkLst>
        </pc:inkChg>
        <pc:inkChg chg="add mod">
          <ac:chgData name="Paden, John D." userId="afe13863-2991-4154-9e07-6c5e9c7d7690" providerId="ADAL" clId="{90F2765C-D0DE-466C-8210-375B3AE053B6}" dt="2026-09-15T15:15:51.380" v="5893"/>
          <ac:inkMkLst>
            <pc:docMk/>
            <pc:sldMk cId="3634723535" sldId="333"/>
            <ac:inkMk id="22" creationId="{13DFECD4-662A-BF10-716E-9CB9035B01AE}"/>
          </ac:inkMkLst>
        </pc:inkChg>
        <pc:inkChg chg="add mod">
          <ac:chgData name="Paden, John D." userId="afe13863-2991-4154-9e07-6c5e9c7d7690" providerId="ADAL" clId="{90F2765C-D0DE-466C-8210-375B3AE053B6}" dt="2026-09-15T15:15:43.616" v="5876"/>
          <ac:inkMkLst>
            <pc:docMk/>
            <pc:sldMk cId="3634723535" sldId="333"/>
            <ac:inkMk id="23" creationId="{392E08E7-EDDA-5A32-1EAB-8E9C945326C4}"/>
          </ac:inkMkLst>
        </pc:inkChg>
        <pc:inkChg chg="add mod">
          <ac:chgData name="Paden, John D." userId="afe13863-2991-4154-9e07-6c5e9c7d7690" providerId="ADAL" clId="{90F2765C-D0DE-466C-8210-375B3AE053B6}" dt="2026-09-15T15:15:45.358" v="5880"/>
          <ac:inkMkLst>
            <pc:docMk/>
            <pc:sldMk cId="3634723535" sldId="333"/>
            <ac:inkMk id="25" creationId="{8E6469DC-78C4-6E29-E870-A15C3E3C7680}"/>
          </ac:inkMkLst>
        </pc:inkChg>
        <pc:inkChg chg="add mod">
          <ac:chgData name="Paden, John D." userId="afe13863-2991-4154-9e07-6c5e9c7d7690" providerId="ADAL" clId="{90F2765C-D0DE-466C-8210-375B3AE053B6}" dt="2026-09-15T15:15:51.380" v="5893"/>
          <ac:inkMkLst>
            <pc:docMk/>
            <pc:sldMk cId="3634723535" sldId="333"/>
            <ac:inkMk id="26" creationId="{2DDF17EB-56BC-83DB-0C21-2577EF9D96A3}"/>
          </ac:inkMkLst>
        </pc:inkChg>
        <pc:inkChg chg="add mod">
          <ac:chgData name="Paden, John D." userId="afe13863-2991-4154-9e07-6c5e9c7d7690" providerId="ADAL" clId="{90F2765C-D0DE-466C-8210-375B3AE053B6}" dt="2026-09-15T15:15:45.358" v="5880"/>
          <ac:inkMkLst>
            <pc:docMk/>
            <pc:sldMk cId="3634723535" sldId="333"/>
            <ac:inkMk id="27" creationId="{710CAE87-6658-3D15-DF76-F1BDEE52B238}"/>
          </ac:inkMkLst>
        </pc:inkChg>
        <pc:inkChg chg="add mod">
          <ac:chgData name="Paden, John D." userId="afe13863-2991-4154-9e07-6c5e9c7d7690" providerId="ADAL" clId="{90F2765C-D0DE-466C-8210-375B3AE053B6}" dt="2026-09-15T15:15:51.380" v="5893"/>
          <ac:inkMkLst>
            <pc:docMk/>
            <pc:sldMk cId="3634723535" sldId="333"/>
            <ac:inkMk id="29" creationId="{8E52A367-7536-DC66-6699-171FBA9ED960}"/>
          </ac:inkMkLst>
        </pc:inkChg>
        <pc:inkChg chg="add">
          <ac:chgData name="Paden, John D." userId="afe13863-2991-4154-9e07-6c5e9c7d7690" providerId="ADAL" clId="{90F2765C-D0DE-466C-8210-375B3AE053B6}" dt="2026-09-15T15:15:46.288" v="5882" actId="9405"/>
          <ac:inkMkLst>
            <pc:docMk/>
            <pc:sldMk cId="3634723535" sldId="333"/>
            <ac:inkMk id="30" creationId="{4827A8C6-F60F-932D-46DE-DD2FABE462D4}"/>
          </ac:inkMkLst>
        </pc:inkChg>
        <pc:inkChg chg="add">
          <ac:chgData name="Paden, John D." userId="afe13863-2991-4154-9e07-6c5e9c7d7690" providerId="ADAL" clId="{90F2765C-D0DE-466C-8210-375B3AE053B6}" dt="2026-09-15T15:15:46.443" v="5883" actId="9405"/>
          <ac:inkMkLst>
            <pc:docMk/>
            <pc:sldMk cId="3634723535" sldId="333"/>
            <ac:inkMk id="31" creationId="{EA10D695-AC52-5902-2F6B-893CC8C2720B}"/>
          </ac:inkMkLst>
        </pc:inkChg>
        <pc:inkChg chg="add">
          <ac:chgData name="Paden, John D." userId="afe13863-2991-4154-9e07-6c5e9c7d7690" providerId="ADAL" clId="{90F2765C-D0DE-466C-8210-375B3AE053B6}" dt="2026-09-15T15:15:47.089" v="5884" actId="9405"/>
          <ac:inkMkLst>
            <pc:docMk/>
            <pc:sldMk cId="3634723535" sldId="333"/>
            <ac:inkMk id="32" creationId="{8B4C8EAE-7B23-A6E6-1706-94F2C8245731}"/>
          </ac:inkMkLst>
        </pc:inkChg>
        <pc:inkChg chg="add">
          <ac:chgData name="Paden, John D." userId="afe13863-2991-4154-9e07-6c5e9c7d7690" providerId="ADAL" clId="{90F2765C-D0DE-466C-8210-375B3AE053B6}" dt="2026-09-15T15:15:47.544" v="5885" actId="9405"/>
          <ac:inkMkLst>
            <pc:docMk/>
            <pc:sldMk cId="3634723535" sldId="333"/>
            <ac:inkMk id="33" creationId="{A4BD8E29-F264-43A7-7043-40AFE14220D8}"/>
          </ac:inkMkLst>
        </pc:inkChg>
        <pc:inkChg chg="add mod">
          <ac:chgData name="Paden, John D." userId="afe13863-2991-4154-9e07-6c5e9c7d7690" providerId="ADAL" clId="{90F2765C-D0DE-466C-8210-375B3AE053B6}" dt="2026-09-15T15:15:51.380" v="5893"/>
          <ac:inkMkLst>
            <pc:docMk/>
            <pc:sldMk cId="3634723535" sldId="333"/>
            <ac:inkMk id="34" creationId="{917C96EB-8E85-1CA8-7EB8-8F0AC1915498}"/>
          </ac:inkMkLst>
        </pc:inkChg>
        <pc:inkChg chg="add">
          <ac:chgData name="Paden, John D." userId="afe13863-2991-4154-9e07-6c5e9c7d7690" providerId="ADAL" clId="{90F2765C-D0DE-466C-8210-375B3AE053B6}" dt="2026-09-15T15:15:48.492" v="5887" actId="9405"/>
          <ac:inkMkLst>
            <pc:docMk/>
            <pc:sldMk cId="3634723535" sldId="333"/>
            <ac:inkMk id="35" creationId="{2C5962C1-1A11-EED8-FE70-38053C846613}"/>
          </ac:inkMkLst>
        </pc:inkChg>
        <pc:inkChg chg="add">
          <ac:chgData name="Paden, John D." userId="afe13863-2991-4154-9e07-6c5e9c7d7690" providerId="ADAL" clId="{90F2765C-D0DE-466C-8210-375B3AE053B6}" dt="2026-09-15T15:15:48.899" v="5888" actId="9405"/>
          <ac:inkMkLst>
            <pc:docMk/>
            <pc:sldMk cId="3634723535" sldId="333"/>
            <ac:inkMk id="36" creationId="{FC2774F6-D781-A77D-FC82-E9C516641D21}"/>
          </ac:inkMkLst>
        </pc:inkChg>
        <pc:inkChg chg="add">
          <ac:chgData name="Paden, John D." userId="afe13863-2991-4154-9e07-6c5e9c7d7690" providerId="ADAL" clId="{90F2765C-D0DE-466C-8210-375B3AE053B6}" dt="2026-09-15T15:15:49.565" v="5889" actId="9405"/>
          <ac:inkMkLst>
            <pc:docMk/>
            <pc:sldMk cId="3634723535" sldId="333"/>
            <ac:inkMk id="37" creationId="{079279ED-CC5E-FFA9-BDA1-F8095FFB291F}"/>
          </ac:inkMkLst>
        </pc:inkChg>
        <pc:inkChg chg="add mod">
          <ac:chgData name="Paden, John D." userId="afe13863-2991-4154-9e07-6c5e9c7d7690" providerId="ADAL" clId="{90F2765C-D0DE-466C-8210-375B3AE053B6}" dt="2026-09-15T15:15:51.380" v="5893"/>
          <ac:inkMkLst>
            <pc:docMk/>
            <pc:sldMk cId="3634723535" sldId="333"/>
            <ac:inkMk id="38" creationId="{53E94B13-F27A-D88A-D889-069BBFC210E4}"/>
          </ac:inkMkLst>
        </pc:inkChg>
        <pc:inkChg chg="add">
          <ac:chgData name="Paden, John D." userId="afe13863-2991-4154-9e07-6c5e9c7d7690" providerId="ADAL" clId="{90F2765C-D0DE-466C-8210-375B3AE053B6}" dt="2026-09-15T15:15:50.360" v="5891" actId="9405"/>
          <ac:inkMkLst>
            <pc:docMk/>
            <pc:sldMk cId="3634723535" sldId="333"/>
            <ac:inkMk id="39" creationId="{91AC42BD-A29B-FD8E-B36A-4B9B54FBAEA7}"/>
          </ac:inkMkLst>
        </pc:inkChg>
        <pc:inkChg chg="add">
          <ac:chgData name="Paden, John D." userId="afe13863-2991-4154-9e07-6c5e9c7d7690" providerId="ADAL" clId="{90F2765C-D0DE-466C-8210-375B3AE053B6}" dt="2026-09-15T15:15:50.692" v="5892" actId="9405"/>
          <ac:inkMkLst>
            <pc:docMk/>
            <pc:sldMk cId="3634723535" sldId="333"/>
            <ac:inkMk id="40" creationId="{A4E63238-0A60-FFCD-91DA-FF18617F7CC4}"/>
          </ac:inkMkLst>
        </pc:inkChg>
        <pc:inkChg chg="add mod">
          <ac:chgData name="Paden, John D." userId="afe13863-2991-4154-9e07-6c5e9c7d7690" providerId="ADAL" clId="{90F2765C-D0DE-466C-8210-375B3AE053B6}" dt="2026-09-15T15:16:25.419" v="5899"/>
          <ac:inkMkLst>
            <pc:docMk/>
            <pc:sldMk cId="3634723535" sldId="333"/>
            <ac:inkMk id="42" creationId="{CEAA0EE4-357A-3161-973C-0710598D6B26}"/>
          </ac:inkMkLst>
        </pc:inkChg>
        <pc:inkChg chg="add mod">
          <ac:chgData name="Paden, John D." userId="afe13863-2991-4154-9e07-6c5e9c7d7690" providerId="ADAL" clId="{90F2765C-D0DE-466C-8210-375B3AE053B6}" dt="2026-09-15T15:16:25.419" v="5899"/>
          <ac:inkMkLst>
            <pc:docMk/>
            <pc:sldMk cId="3634723535" sldId="333"/>
            <ac:inkMk id="43" creationId="{81ADB1CA-5DCE-9600-FED4-DE0E569EC920}"/>
          </ac:inkMkLst>
        </pc:inkChg>
        <pc:inkChg chg="add mod">
          <ac:chgData name="Paden, John D." userId="afe13863-2991-4154-9e07-6c5e9c7d7690" providerId="ADAL" clId="{90F2765C-D0DE-466C-8210-375B3AE053B6}" dt="2026-09-15T15:16:25.419" v="5899"/>
          <ac:inkMkLst>
            <pc:docMk/>
            <pc:sldMk cId="3634723535" sldId="333"/>
            <ac:inkMk id="44" creationId="{AD542AF5-84F3-FCA3-DB11-8CB32DFDF697}"/>
          </ac:inkMkLst>
        </pc:inkChg>
        <pc:inkChg chg="add mod">
          <ac:chgData name="Paden, John D." userId="afe13863-2991-4154-9e07-6c5e9c7d7690" providerId="ADAL" clId="{90F2765C-D0DE-466C-8210-375B3AE053B6}" dt="2026-09-15T15:16:34.413" v="5903"/>
          <ac:inkMkLst>
            <pc:docMk/>
            <pc:sldMk cId="3634723535" sldId="333"/>
            <ac:inkMk id="46" creationId="{AFC4FCF2-2908-00D8-95C9-606973435A00}"/>
          </ac:inkMkLst>
        </pc:inkChg>
        <pc:inkChg chg="add mod">
          <ac:chgData name="Paden, John D." userId="afe13863-2991-4154-9e07-6c5e9c7d7690" providerId="ADAL" clId="{90F2765C-D0DE-466C-8210-375B3AE053B6}" dt="2026-09-15T15:16:34.413" v="5903"/>
          <ac:inkMkLst>
            <pc:docMk/>
            <pc:sldMk cId="3634723535" sldId="333"/>
            <ac:inkMk id="47" creationId="{4DBF733A-1945-71FA-8751-551B8DF2408B}"/>
          </ac:inkMkLst>
        </pc:inkChg>
        <pc:inkChg chg="add mod">
          <ac:chgData name="Paden, John D." userId="afe13863-2991-4154-9e07-6c5e9c7d7690" providerId="ADAL" clId="{90F2765C-D0DE-466C-8210-375B3AE053B6}" dt="2026-09-15T15:16:34.413" v="5903"/>
          <ac:inkMkLst>
            <pc:docMk/>
            <pc:sldMk cId="3634723535" sldId="333"/>
            <ac:inkMk id="48" creationId="{F6AE2378-A611-AFD3-7121-6202F44313A6}"/>
          </ac:inkMkLst>
        </pc:inkChg>
        <pc:inkChg chg="add mod">
          <ac:chgData name="Paden, John D." userId="afe13863-2991-4154-9e07-6c5e9c7d7690" providerId="ADAL" clId="{90F2765C-D0DE-466C-8210-375B3AE053B6}" dt="2026-09-15T15:16:40.534" v="5909"/>
          <ac:inkMkLst>
            <pc:docMk/>
            <pc:sldMk cId="3634723535" sldId="333"/>
            <ac:inkMk id="50" creationId="{17986242-C0A1-93C4-2671-646AFE66841C}"/>
          </ac:inkMkLst>
        </pc:inkChg>
        <pc:inkChg chg="add mod">
          <ac:chgData name="Paden, John D." userId="afe13863-2991-4154-9e07-6c5e9c7d7690" providerId="ADAL" clId="{90F2765C-D0DE-466C-8210-375B3AE053B6}" dt="2026-09-15T15:16:40.534" v="5909"/>
          <ac:inkMkLst>
            <pc:docMk/>
            <pc:sldMk cId="3634723535" sldId="333"/>
            <ac:inkMk id="51" creationId="{7E38AE07-3DC2-F4E7-BDB3-902730DF093B}"/>
          </ac:inkMkLst>
        </pc:inkChg>
        <pc:inkChg chg="add mod">
          <ac:chgData name="Paden, John D." userId="afe13863-2991-4154-9e07-6c5e9c7d7690" providerId="ADAL" clId="{90F2765C-D0DE-466C-8210-375B3AE053B6}" dt="2026-09-15T15:16:40.534" v="5909"/>
          <ac:inkMkLst>
            <pc:docMk/>
            <pc:sldMk cId="3634723535" sldId="333"/>
            <ac:inkMk id="52" creationId="{D54ECEAD-6D82-9C82-53BA-D5774ADCDC6C}"/>
          </ac:inkMkLst>
        </pc:inkChg>
        <pc:inkChg chg="add mod">
          <ac:chgData name="Paden, John D." userId="afe13863-2991-4154-9e07-6c5e9c7d7690" providerId="ADAL" clId="{90F2765C-D0DE-466C-8210-375B3AE053B6}" dt="2026-09-15T15:17:14.249" v="5954"/>
          <ac:inkMkLst>
            <pc:docMk/>
            <pc:sldMk cId="3634723535" sldId="333"/>
            <ac:inkMk id="53" creationId="{47DAA318-E24F-F935-5E67-3994041B512C}"/>
          </ac:inkMkLst>
        </pc:inkChg>
        <pc:inkChg chg="add mod">
          <ac:chgData name="Paden, John D." userId="afe13863-2991-4154-9e07-6c5e9c7d7690" providerId="ADAL" clId="{90F2765C-D0DE-466C-8210-375B3AE053B6}" dt="2026-09-15T15:16:40.534" v="5909"/>
          <ac:inkMkLst>
            <pc:docMk/>
            <pc:sldMk cId="3634723535" sldId="333"/>
            <ac:inkMk id="54" creationId="{D17D326D-1796-3FDF-86E8-4D183142D93E}"/>
          </ac:inkMkLst>
        </pc:inkChg>
        <pc:inkChg chg="add mod">
          <ac:chgData name="Paden, John D." userId="afe13863-2991-4154-9e07-6c5e9c7d7690" providerId="ADAL" clId="{90F2765C-D0DE-466C-8210-375B3AE053B6}" dt="2026-09-15T15:16:48.328" v="5920"/>
          <ac:inkMkLst>
            <pc:docMk/>
            <pc:sldMk cId="3634723535" sldId="333"/>
            <ac:inkMk id="56" creationId="{AE1526BB-7532-9762-5C5D-2ADCB571F2C2}"/>
          </ac:inkMkLst>
        </pc:inkChg>
        <pc:inkChg chg="add mod">
          <ac:chgData name="Paden, John D." userId="afe13863-2991-4154-9e07-6c5e9c7d7690" providerId="ADAL" clId="{90F2765C-D0DE-466C-8210-375B3AE053B6}" dt="2026-09-15T15:16:48.328" v="5920"/>
          <ac:inkMkLst>
            <pc:docMk/>
            <pc:sldMk cId="3634723535" sldId="333"/>
            <ac:inkMk id="57" creationId="{3CC434BA-92B2-EB6E-0EFF-50AFDBE1AEB9}"/>
          </ac:inkMkLst>
        </pc:inkChg>
        <pc:inkChg chg="add mod">
          <ac:chgData name="Paden, John D." userId="afe13863-2991-4154-9e07-6c5e9c7d7690" providerId="ADAL" clId="{90F2765C-D0DE-466C-8210-375B3AE053B6}" dt="2026-09-15T15:17:14.249" v="5954"/>
          <ac:inkMkLst>
            <pc:docMk/>
            <pc:sldMk cId="3634723535" sldId="333"/>
            <ac:inkMk id="58" creationId="{4639BA4C-74CC-F298-A3CE-2833EF0A7F05}"/>
          </ac:inkMkLst>
        </pc:inkChg>
        <pc:inkChg chg="add mod">
          <ac:chgData name="Paden, John D." userId="afe13863-2991-4154-9e07-6c5e9c7d7690" providerId="ADAL" clId="{90F2765C-D0DE-466C-8210-375B3AE053B6}" dt="2026-09-15T15:17:04.661" v="5938"/>
          <ac:inkMkLst>
            <pc:docMk/>
            <pc:sldMk cId="3634723535" sldId="333"/>
            <ac:inkMk id="59" creationId="{2C56F6A3-7DEE-63D3-E26A-029ABC37A938}"/>
          </ac:inkMkLst>
        </pc:inkChg>
        <pc:inkChg chg="add mod">
          <ac:chgData name="Paden, John D." userId="afe13863-2991-4154-9e07-6c5e9c7d7690" providerId="ADAL" clId="{90F2765C-D0DE-466C-8210-375B3AE053B6}" dt="2026-09-15T15:17:14.249" v="5954"/>
          <ac:inkMkLst>
            <pc:docMk/>
            <pc:sldMk cId="3634723535" sldId="333"/>
            <ac:inkMk id="60" creationId="{D737B375-70CC-B3AB-5469-E7BDD11E47CF}"/>
          </ac:inkMkLst>
        </pc:inkChg>
        <pc:inkChg chg="add">
          <ac:chgData name="Paden, John D." userId="afe13863-2991-4154-9e07-6c5e9c7d7690" providerId="ADAL" clId="{90F2765C-D0DE-466C-8210-375B3AE053B6}" dt="2026-09-15T15:16:44.553" v="5915" actId="9405"/>
          <ac:inkMkLst>
            <pc:docMk/>
            <pc:sldMk cId="3634723535" sldId="333"/>
            <ac:inkMk id="61" creationId="{AD169C68-1340-03ED-A2BB-60B0A6AC52D5}"/>
          </ac:inkMkLst>
        </pc:inkChg>
        <pc:inkChg chg="add mod">
          <ac:chgData name="Paden, John D." userId="afe13863-2991-4154-9e07-6c5e9c7d7690" providerId="ADAL" clId="{90F2765C-D0DE-466C-8210-375B3AE053B6}" dt="2026-09-15T15:17:04.661" v="5938"/>
          <ac:inkMkLst>
            <pc:docMk/>
            <pc:sldMk cId="3634723535" sldId="333"/>
            <ac:inkMk id="62" creationId="{E8DBE2D0-B5D8-35B9-0086-88864B396434}"/>
          </ac:inkMkLst>
        </pc:inkChg>
        <pc:inkChg chg="add mod">
          <ac:chgData name="Paden, John D." userId="afe13863-2991-4154-9e07-6c5e9c7d7690" providerId="ADAL" clId="{90F2765C-D0DE-466C-8210-375B3AE053B6}" dt="2026-09-15T15:16:48.328" v="5920"/>
          <ac:inkMkLst>
            <pc:docMk/>
            <pc:sldMk cId="3634723535" sldId="333"/>
            <ac:inkMk id="63" creationId="{2FB27F44-C15C-5576-B020-FB8B20E8C761}"/>
          </ac:inkMkLst>
        </pc:inkChg>
        <pc:inkChg chg="add mod">
          <ac:chgData name="Paden, John D." userId="afe13863-2991-4154-9e07-6c5e9c7d7690" providerId="ADAL" clId="{90F2765C-D0DE-466C-8210-375B3AE053B6}" dt="2026-09-15T15:17:00.774" v="5933"/>
          <ac:inkMkLst>
            <pc:docMk/>
            <pc:sldMk cId="3634723535" sldId="333"/>
            <ac:inkMk id="64" creationId="{D8313CA8-F2A3-6E13-C0E8-DF7EBC4EEECA}"/>
          </ac:inkMkLst>
        </pc:inkChg>
        <pc:inkChg chg="add">
          <ac:chgData name="Paden, John D." userId="afe13863-2991-4154-9e07-6c5e9c7d7690" providerId="ADAL" clId="{90F2765C-D0DE-466C-8210-375B3AE053B6}" dt="2026-09-15T15:16:57.532" v="5928" actId="9405"/>
          <ac:inkMkLst>
            <pc:docMk/>
            <pc:sldMk cId="3634723535" sldId="333"/>
            <ac:inkMk id="65" creationId="{0F57ED29-FF0A-91C9-BF71-A3C91B549D91}"/>
          </ac:inkMkLst>
        </pc:inkChg>
        <pc:inkChg chg="add mod">
          <ac:chgData name="Paden, John D." userId="afe13863-2991-4154-9e07-6c5e9c7d7690" providerId="ADAL" clId="{90F2765C-D0DE-466C-8210-375B3AE053B6}" dt="2026-09-15T15:17:00.774" v="5933"/>
          <ac:inkMkLst>
            <pc:docMk/>
            <pc:sldMk cId="3634723535" sldId="333"/>
            <ac:inkMk id="66" creationId="{EB0D6DC9-2E27-6C75-CD8F-4AFF0EDFE8C2}"/>
          </ac:inkMkLst>
        </pc:inkChg>
        <pc:inkChg chg="add mod">
          <ac:chgData name="Paden, John D." userId="afe13863-2991-4154-9e07-6c5e9c7d7690" providerId="ADAL" clId="{90F2765C-D0DE-466C-8210-375B3AE053B6}" dt="2026-09-15T15:17:00.774" v="5933"/>
          <ac:inkMkLst>
            <pc:docMk/>
            <pc:sldMk cId="3634723535" sldId="333"/>
            <ac:inkMk id="67" creationId="{CB8946B1-4BB8-B3D6-B3EE-B3FB25197DC1}"/>
          </ac:inkMkLst>
        </pc:inkChg>
        <pc:inkChg chg="add">
          <ac:chgData name="Paden, John D." userId="afe13863-2991-4154-9e07-6c5e9c7d7690" providerId="ADAL" clId="{90F2765C-D0DE-466C-8210-375B3AE053B6}" dt="2026-09-15T15:16:58.827" v="5931" actId="9405"/>
          <ac:inkMkLst>
            <pc:docMk/>
            <pc:sldMk cId="3634723535" sldId="333"/>
            <ac:inkMk id="68" creationId="{6F58977A-1E5E-30FF-9F6A-6D90815F021C}"/>
          </ac:inkMkLst>
        </pc:inkChg>
        <pc:inkChg chg="add mod">
          <ac:chgData name="Paden, John D." userId="afe13863-2991-4154-9e07-6c5e9c7d7690" providerId="ADAL" clId="{90F2765C-D0DE-466C-8210-375B3AE053B6}" dt="2026-09-15T15:17:00.774" v="5933"/>
          <ac:inkMkLst>
            <pc:docMk/>
            <pc:sldMk cId="3634723535" sldId="333"/>
            <ac:inkMk id="69" creationId="{A8D5975B-B67F-4FCB-4EB6-B3D97A6EDA4C}"/>
          </ac:inkMkLst>
        </pc:inkChg>
        <pc:inkChg chg="add mod">
          <ac:chgData name="Paden, John D." userId="afe13863-2991-4154-9e07-6c5e9c7d7690" providerId="ADAL" clId="{90F2765C-D0DE-466C-8210-375B3AE053B6}" dt="2026-09-15T15:17:14.249" v="5954"/>
          <ac:inkMkLst>
            <pc:docMk/>
            <pc:sldMk cId="3634723535" sldId="333"/>
            <ac:inkMk id="71" creationId="{6A5E8F3A-819D-96BC-001C-B9B2BDA25711}"/>
          </ac:inkMkLst>
        </pc:inkChg>
        <pc:inkChg chg="add mod">
          <ac:chgData name="Paden, John D." userId="afe13863-2991-4154-9e07-6c5e9c7d7690" providerId="ADAL" clId="{90F2765C-D0DE-466C-8210-375B3AE053B6}" dt="2026-09-15T15:17:14.249" v="5954"/>
          <ac:inkMkLst>
            <pc:docMk/>
            <pc:sldMk cId="3634723535" sldId="333"/>
            <ac:inkMk id="72" creationId="{C5527A3D-59DC-C89A-BB40-FA14B00E7AFF}"/>
          </ac:inkMkLst>
        </pc:inkChg>
        <pc:inkChg chg="add">
          <ac:chgData name="Paden, John D." userId="afe13863-2991-4154-9e07-6c5e9c7d7690" providerId="ADAL" clId="{90F2765C-D0DE-466C-8210-375B3AE053B6}" dt="2026-09-15T15:17:03.728" v="5936" actId="9405"/>
          <ac:inkMkLst>
            <pc:docMk/>
            <pc:sldMk cId="3634723535" sldId="333"/>
            <ac:inkMk id="73" creationId="{9B95617F-0044-E78B-9530-0B5B6E0A16F5}"/>
          </ac:inkMkLst>
        </pc:inkChg>
        <pc:inkChg chg="add mod">
          <ac:chgData name="Paden, John D." userId="afe13863-2991-4154-9e07-6c5e9c7d7690" providerId="ADAL" clId="{90F2765C-D0DE-466C-8210-375B3AE053B6}" dt="2026-09-15T15:17:04.661" v="5938"/>
          <ac:inkMkLst>
            <pc:docMk/>
            <pc:sldMk cId="3634723535" sldId="333"/>
            <ac:inkMk id="74" creationId="{CFE460C8-CF4B-EFD0-EE71-1F6A199C5208}"/>
          </ac:inkMkLst>
        </pc:inkChg>
        <pc:inkChg chg="add mod">
          <ac:chgData name="Paden, John D." userId="afe13863-2991-4154-9e07-6c5e9c7d7690" providerId="ADAL" clId="{90F2765C-D0DE-466C-8210-375B3AE053B6}" dt="2026-09-15T15:17:14.249" v="5954"/>
          <ac:inkMkLst>
            <pc:docMk/>
            <pc:sldMk cId="3634723535" sldId="333"/>
            <ac:inkMk id="76" creationId="{B403319C-F0D6-DC93-386C-1E5A63DBAF9F}"/>
          </ac:inkMkLst>
        </pc:inkChg>
        <pc:inkChg chg="add mod">
          <ac:chgData name="Paden, John D." userId="afe13863-2991-4154-9e07-6c5e9c7d7690" providerId="ADAL" clId="{90F2765C-D0DE-466C-8210-375B3AE053B6}" dt="2026-09-15T15:17:14.249" v="5954"/>
          <ac:inkMkLst>
            <pc:docMk/>
            <pc:sldMk cId="3634723535" sldId="333"/>
            <ac:inkMk id="77" creationId="{518BEAA4-F9E4-DBA2-FDA6-2D1DFBE72903}"/>
          </ac:inkMkLst>
        </pc:inkChg>
        <pc:inkChg chg="add mod">
          <ac:chgData name="Paden, John D." userId="afe13863-2991-4154-9e07-6c5e9c7d7690" providerId="ADAL" clId="{90F2765C-D0DE-466C-8210-375B3AE053B6}" dt="2026-09-15T15:17:14.249" v="5954"/>
          <ac:inkMkLst>
            <pc:docMk/>
            <pc:sldMk cId="3634723535" sldId="333"/>
            <ac:inkMk id="78" creationId="{3327DE84-A1B2-2B02-4379-A3CF8253BC47}"/>
          </ac:inkMkLst>
        </pc:inkChg>
        <pc:inkChg chg="add">
          <ac:chgData name="Paden, John D." userId="afe13863-2991-4154-9e07-6c5e9c7d7690" providerId="ADAL" clId="{90F2765C-D0DE-466C-8210-375B3AE053B6}" dt="2026-09-15T15:17:08.263" v="5942" actId="9405"/>
          <ac:inkMkLst>
            <pc:docMk/>
            <pc:sldMk cId="3634723535" sldId="333"/>
            <ac:inkMk id="79" creationId="{6E56770F-464D-CF00-45D4-6D54D42816B1}"/>
          </ac:inkMkLst>
        </pc:inkChg>
        <pc:inkChg chg="add">
          <ac:chgData name="Paden, John D." userId="afe13863-2991-4154-9e07-6c5e9c7d7690" providerId="ADAL" clId="{90F2765C-D0DE-466C-8210-375B3AE053B6}" dt="2026-09-15T15:17:08.718" v="5943" actId="9405"/>
          <ac:inkMkLst>
            <pc:docMk/>
            <pc:sldMk cId="3634723535" sldId="333"/>
            <ac:inkMk id="80" creationId="{6BDAB5B0-74DC-F83C-B8CB-E68CB7738EEC}"/>
          </ac:inkMkLst>
        </pc:inkChg>
        <pc:inkChg chg="add">
          <ac:chgData name="Paden, John D." userId="afe13863-2991-4154-9e07-6c5e9c7d7690" providerId="ADAL" clId="{90F2765C-D0DE-466C-8210-375B3AE053B6}" dt="2026-09-15T15:17:09.223" v="5944" actId="9405"/>
          <ac:inkMkLst>
            <pc:docMk/>
            <pc:sldMk cId="3634723535" sldId="333"/>
            <ac:inkMk id="81" creationId="{84A35D6F-2636-6024-92FB-FE6148CE1B2C}"/>
          </ac:inkMkLst>
        </pc:inkChg>
        <pc:inkChg chg="add">
          <ac:chgData name="Paden, John D." userId="afe13863-2991-4154-9e07-6c5e9c7d7690" providerId="ADAL" clId="{90F2765C-D0DE-466C-8210-375B3AE053B6}" dt="2026-09-15T15:17:09.647" v="5945" actId="9405"/>
          <ac:inkMkLst>
            <pc:docMk/>
            <pc:sldMk cId="3634723535" sldId="333"/>
            <ac:inkMk id="82" creationId="{986CFBBB-C03F-264C-A779-F786B2AEC27C}"/>
          </ac:inkMkLst>
        </pc:inkChg>
        <pc:inkChg chg="add">
          <ac:chgData name="Paden, John D." userId="afe13863-2991-4154-9e07-6c5e9c7d7690" providerId="ADAL" clId="{90F2765C-D0DE-466C-8210-375B3AE053B6}" dt="2026-09-15T15:17:09.928" v="5946" actId="9405"/>
          <ac:inkMkLst>
            <pc:docMk/>
            <pc:sldMk cId="3634723535" sldId="333"/>
            <ac:inkMk id="83" creationId="{E691C1B5-5128-9D55-47F1-477E2470773D}"/>
          </ac:inkMkLst>
        </pc:inkChg>
        <pc:inkChg chg="add">
          <ac:chgData name="Paden, John D." userId="afe13863-2991-4154-9e07-6c5e9c7d7690" providerId="ADAL" clId="{90F2765C-D0DE-466C-8210-375B3AE053B6}" dt="2026-09-15T15:17:10.373" v="5947" actId="9405"/>
          <ac:inkMkLst>
            <pc:docMk/>
            <pc:sldMk cId="3634723535" sldId="333"/>
            <ac:inkMk id="84" creationId="{363C91C9-F8A3-2348-088A-65E6D1367C5C}"/>
          </ac:inkMkLst>
        </pc:inkChg>
        <pc:inkChg chg="add">
          <ac:chgData name="Paden, John D." userId="afe13863-2991-4154-9e07-6c5e9c7d7690" providerId="ADAL" clId="{90F2765C-D0DE-466C-8210-375B3AE053B6}" dt="2026-09-15T15:17:11.251" v="5948" actId="9405"/>
          <ac:inkMkLst>
            <pc:docMk/>
            <pc:sldMk cId="3634723535" sldId="333"/>
            <ac:inkMk id="85" creationId="{3A80D504-2279-4B16-D2C0-EA89F3DDA942}"/>
          </ac:inkMkLst>
        </pc:inkChg>
        <pc:inkChg chg="add">
          <ac:chgData name="Paden, John D." userId="afe13863-2991-4154-9e07-6c5e9c7d7690" providerId="ADAL" clId="{90F2765C-D0DE-466C-8210-375B3AE053B6}" dt="2026-09-15T15:17:12.302" v="5950" actId="9405"/>
          <ac:inkMkLst>
            <pc:docMk/>
            <pc:sldMk cId="3634723535" sldId="333"/>
            <ac:inkMk id="87" creationId="{5B148FF9-D0D5-6CF9-5D64-D52BA164B3AE}"/>
          </ac:inkMkLst>
        </pc:inkChg>
        <pc:inkChg chg="add">
          <ac:chgData name="Paden, John D." userId="afe13863-2991-4154-9e07-6c5e9c7d7690" providerId="ADAL" clId="{90F2765C-D0DE-466C-8210-375B3AE053B6}" dt="2026-09-15T15:17:12.614" v="5951" actId="9405"/>
          <ac:inkMkLst>
            <pc:docMk/>
            <pc:sldMk cId="3634723535" sldId="333"/>
            <ac:inkMk id="88" creationId="{CFB2916D-1A4B-74F1-F76B-99D5D8211A2E}"/>
          </ac:inkMkLst>
        </pc:inkChg>
        <pc:inkChg chg="add">
          <ac:chgData name="Paden, John D." userId="afe13863-2991-4154-9e07-6c5e9c7d7690" providerId="ADAL" clId="{90F2765C-D0DE-466C-8210-375B3AE053B6}" dt="2026-09-15T15:17:13.133" v="5952" actId="9405"/>
          <ac:inkMkLst>
            <pc:docMk/>
            <pc:sldMk cId="3634723535" sldId="333"/>
            <ac:inkMk id="89" creationId="{9499A159-0B8E-EAFD-F0E5-B0F23315C781}"/>
          </ac:inkMkLst>
        </pc:inkChg>
        <pc:inkChg chg="add">
          <ac:chgData name="Paden, John D." userId="afe13863-2991-4154-9e07-6c5e9c7d7690" providerId="ADAL" clId="{90F2765C-D0DE-466C-8210-375B3AE053B6}" dt="2026-09-15T15:17:13.644" v="5953" actId="9405"/>
          <ac:inkMkLst>
            <pc:docMk/>
            <pc:sldMk cId="3634723535" sldId="333"/>
            <ac:inkMk id="117" creationId="{E6DCDFC5-190B-5975-BDD8-3B0A1DD035A0}"/>
          </ac:inkMkLst>
        </pc:inkChg>
        <pc:inkChg chg="add">
          <ac:chgData name="Paden, John D." userId="afe13863-2991-4154-9e07-6c5e9c7d7690" providerId="ADAL" clId="{90F2765C-D0DE-466C-8210-375B3AE053B6}" dt="2026-09-15T15:18:03.089" v="5955" actId="9405"/>
          <ac:inkMkLst>
            <pc:docMk/>
            <pc:sldMk cId="3634723535" sldId="333"/>
            <ac:inkMk id="119" creationId="{FF8FC573-F8F1-EFC0-5939-65A791828DA0}"/>
          </ac:inkMkLst>
        </pc:inkChg>
        <pc:inkChg chg="add mod">
          <ac:chgData name="Paden, John D." userId="afe13863-2991-4154-9e07-6c5e9c7d7690" providerId="ADAL" clId="{90F2765C-D0DE-466C-8210-375B3AE053B6}" dt="2026-09-15T15:18:11.026" v="5967"/>
          <ac:inkMkLst>
            <pc:docMk/>
            <pc:sldMk cId="3634723535" sldId="333"/>
            <ac:inkMk id="120" creationId="{3152DEAA-59FF-717C-7DAD-862D027E800A}"/>
          </ac:inkMkLst>
        </pc:inkChg>
        <pc:inkChg chg="add mod">
          <ac:chgData name="Paden, John D." userId="afe13863-2991-4154-9e07-6c5e9c7d7690" providerId="ADAL" clId="{90F2765C-D0DE-466C-8210-375B3AE053B6}" dt="2026-09-15T15:18:11.026" v="5967"/>
          <ac:inkMkLst>
            <pc:docMk/>
            <pc:sldMk cId="3634723535" sldId="333"/>
            <ac:inkMk id="121" creationId="{7E4176E6-AB68-F447-78BE-C7C3237E7126}"/>
          </ac:inkMkLst>
        </pc:inkChg>
        <pc:inkChg chg="add mod">
          <ac:chgData name="Paden, John D." userId="afe13863-2991-4154-9e07-6c5e9c7d7690" providerId="ADAL" clId="{90F2765C-D0DE-466C-8210-375B3AE053B6}" dt="2026-09-15T15:18:11.026" v="5967"/>
          <ac:inkMkLst>
            <pc:docMk/>
            <pc:sldMk cId="3634723535" sldId="333"/>
            <ac:inkMk id="122" creationId="{95AC9F9D-539D-B269-B560-27D680139987}"/>
          </ac:inkMkLst>
        </pc:inkChg>
        <pc:inkChg chg="add">
          <ac:chgData name="Paden, John D." userId="afe13863-2991-4154-9e07-6c5e9c7d7690" providerId="ADAL" clId="{90F2765C-D0DE-466C-8210-375B3AE053B6}" dt="2026-09-15T15:18:06.624" v="5959" actId="9405"/>
          <ac:inkMkLst>
            <pc:docMk/>
            <pc:sldMk cId="3634723535" sldId="333"/>
            <ac:inkMk id="123" creationId="{3865A4BD-4BA0-745C-8E4C-17997D3A6951}"/>
          </ac:inkMkLst>
        </pc:inkChg>
        <pc:inkChg chg="add mod">
          <ac:chgData name="Paden, John D." userId="afe13863-2991-4154-9e07-6c5e9c7d7690" providerId="ADAL" clId="{90F2765C-D0DE-466C-8210-375B3AE053B6}" dt="2026-09-15T15:18:20.652" v="5977"/>
          <ac:inkMkLst>
            <pc:docMk/>
            <pc:sldMk cId="3634723535" sldId="333"/>
            <ac:inkMk id="124" creationId="{5BA964F9-5D4C-31FB-2C15-4B529B7B9558}"/>
          </ac:inkMkLst>
        </pc:inkChg>
        <pc:inkChg chg="add mod">
          <ac:chgData name="Paden, John D." userId="afe13863-2991-4154-9e07-6c5e9c7d7690" providerId="ADAL" clId="{90F2765C-D0DE-466C-8210-375B3AE053B6}" dt="2026-09-15T15:18:11.026" v="5967"/>
          <ac:inkMkLst>
            <pc:docMk/>
            <pc:sldMk cId="3634723535" sldId="333"/>
            <ac:inkMk id="125" creationId="{D4E88ED6-C9FF-D3D6-7702-26B5EF333215}"/>
          </ac:inkMkLst>
        </pc:inkChg>
        <pc:inkChg chg="add mod">
          <ac:chgData name="Paden, John D." userId="afe13863-2991-4154-9e07-6c5e9c7d7690" providerId="ADAL" clId="{90F2765C-D0DE-466C-8210-375B3AE053B6}" dt="2026-09-15T15:18:11.026" v="5967"/>
          <ac:inkMkLst>
            <pc:docMk/>
            <pc:sldMk cId="3634723535" sldId="333"/>
            <ac:inkMk id="126" creationId="{8BDA1165-3F6A-06AD-8E8B-2591F0FB083D}"/>
          </ac:inkMkLst>
        </pc:inkChg>
        <pc:inkChg chg="add mod">
          <ac:chgData name="Paden, John D." userId="afe13863-2991-4154-9e07-6c5e9c7d7690" providerId="ADAL" clId="{90F2765C-D0DE-466C-8210-375B3AE053B6}" dt="2026-09-15T15:18:20.652" v="5977"/>
          <ac:inkMkLst>
            <pc:docMk/>
            <pc:sldMk cId="3634723535" sldId="333"/>
            <ac:inkMk id="127" creationId="{853DE309-66B5-5CC5-2A3E-DC906D67DB45}"/>
          </ac:inkMkLst>
        </pc:inkChg>
        <pc:inkChg chg="add mod">
          <ac:chgData name="Paden, John D." userId="afe13863-2991-4154-9e07-6c5e9c7d7690" providerId="ADAL" clId="{90F2765C-D0DE-466C-8210-375B3AE053B6}" dt="2026-09-15T15:17:04.661" v="5938"/>
          <ac:inkMkLst>
            <pc:docMk/>
            <pc:sldMk cId="3634723535" sldId="333"/>
            <ac:inkMk id="448" creationId="{5B6C97D8-36E3-5F81-C5FE-27A337B51294}"/>
          </ac:inkMkLst>
        </pc:inkChg>
        <pc:inkChg chg="add mod">
          <ac:chgData name="Paden, John D." userId="afe13863-2991-4154-9e07-6c5e9c7d7690" providerId="ADAL" clId="{90F2765C-D0DE-466C-8210-375B3AE053B6}" dt="2026-09-15T15:17:04.661" v="5938"/>
          <ac:inkMkLst>
            <pc:docMk/>
            <pc:sldMk cId="3634723535" sldId="333"/>
            <ac:inkMk id="466" creationId="{C6DBD10E-8932-9012-7A9F-3574B11349B6}"/>
          </ac:inkMkLst>
        </pc:inkChg>
        <pc:inkChg chg="add">
          <ac:chgData name="Paden, John D." userId="afe13863-2991-4154-9e07-6c5e9c7d7690" providerId="ADAL" clId="{90F2765C-D0DE-466C-8210-375B3AE053B6}" dt="2026-09-15T15:16:53.289" v="5921" actId="9405"/>
          <ac:inkMkLst>
            <pc:docMk/>
            <pc:sldMk cId="3634723535" sldId="333"/>
            <ac:inkMk id="484" creationId="{67B2FA53-4C4F-4B40-1314-9E203A4B7FF5}"/>
          </ac:inkMkLst>
        </pc:inkChg>
        <pc:inkChg chg="add">
          <ac:chgData name="Paden, John D." userId="afe13863-2991-4154-9e07-6c5e9c7d7690" providerId="ADAL" clId="{90F2765C-D0DE-466C-8210-375B3AE053B6}" dt="2026-09-15T15:16:53.933" v="5922" actId="9405"/>
          <ac:inkMkLst>
            <pc:docMk/>
            <pc:sldMk cId="3634723535" sldId="333"/>
            <ac:inkMk id="485" creationId="{EC087640-6CA8-19ED-DBE5-7283FB04A910}"/>
          </ac:inkMkLst>
        </pc:inkChg>
        <pc:inkChg chg="add">
          <ac:chgData name="Paden, John D." userId="afe13863-2991-4154-9e07-6c5e9c7d7690" providerId="ADAL" clId="{90F2765C-D0DE-466C-8210-375B3AE053B6}" dt="2026-09-15T15:16:54.400" v="5923" actId="9405"/>
          <ac:inkMkLst>
            <pc:docMk/>
            <pc:sldMk cId="3634723535" sldId="333"/>
            <ac:inkMk id="494" creationId="{70710574-BF21-161B-5610-B16BCC73869F}"/>
          </ac:inkMkLst>
        </pc:inkChg>
        <pc:inkChg chg="add">
          <ac:chgData name="Paden, John D." userId="afe13863-2991-4154-9e07-6c5e9c7d7690" providerId="ADAL" clId="{90F2765C-D0DE-466C-8210-375B3AE053B6}" dt="2026-09-15T15:16:54.794" v="5924" actId="9405"/>
          <ac:inkMkLst>
            <pc:docMk/>
            <pc:sldMk cId="3634723535" sldId="333"/>
            <ac:inkMk id="496" creationId="{8F0417BF-8331-B9C7-E275-F0C31B4FD918}"/>
          </ac:inkMkLst>
        </pc:inkChg>
        <pc:inkChg chg="add mod">
          <ac:chgData name="Paden, John D." userId="afe13863-2991-4154-9e07-6c5e9c7d7690" providerId="ADAL" clId="{90F2765C-D0DE-466C-8210-375B3AE053B6}" dt="2026-09-15T15:17:04.661" v="5938"/>
          <ac:inkMkLst>
            <pc:docMk/>
            <pc:sldMk cId="3634723535" sldId="333"/>
            <ac:inkMk id="497" creationId="{CF9EE327-DD42-4964-6BDB-4C19B5E9F436}"/>
          </ac:inkMkLst>
        </pc:inkChg>
        <pc:inkChg chg="add mod">
          <ac:chgData name="Paden, John D." userId="afe13863-2991-4154-9e07-6c5e9c7d7690" providerId="ADAL" clId="{90F2765C-D0DE-466C-8210-375B3AE053B6}" dt="2026-09-15T15:17:00.774" v="5933"/>
          <ac:inkMkLst>
            <pc:docMk/>
            <pc:sldMk cId="3634723535" sldId="333"/>
            <ac:inkMk id="498" creationId="{3660FB4A-CAA3-0A94-80B4-E30F1A44476A}"/>
          </ac:inkMkLst>
        </pc:inkChg>
        <pc:inkChg chg="add mod">
          <ac:chgData name="Paden, John D." userId="afe13863-2991-4154-9e07-6c5e9c7d7690" providerId="ADAL" clId="{90F2765C-D0DE-466C-8210-375B3AE053B6}" dt="2026-09-15T15:18:20.652" v="5977"/>
          <ac:inkMkLst>
            <pc:docMk/>
            <pc:sldMk cId="3634723535" sldId="333"/>
            <ac:inkMk id="524" creationId="{DE538D39-F64C-A460-7628-4190DD906C36}"/>
          </ac:inkMkLst>
        </pc:inkChg>
        <pc:inkChg chg="add mod">
          <ac:chgData name="Paden, John D." userId="afe13863-2991-4154-9e07-6c5e9c7d7690" providerId="ADAL" clId="{90F2765C-D0DE-466C-8210-375B3AE053B6}" dt="2026-09-15T15:18:20.652" v="5977"/>
          <ac:inkMkLst>
            <pc:docMk/>
            <pc:sldMk cId="3634723535" sldId="333"/>
            <ac:inkMk id="526" creationId="{EB289BA8-4695-D08D-8627-59F6DE291355}"/>
          </ac:inkMkLst>
        </pc:inkChg>
        <pc:inkChg chg="add mod">
          <ac:chgData name="Paden, John D." userId="afe13863-2991-4154-9e07-6c5e9c7d7690" providerId="ADAL" clId="{90F2765C-D0DE-466C-8210-375B3AE053B6}" dt="2026-09-15T15:18:11.026" v="5967"/>
          <ac:inkMkLst>
            <pc:docMk/>
            <pc:sldMk cId="3634723535" sldId="333"/>
            <ac:inkMk id="527" creationId="{A68AAF7C-DC58-FC6C-A9FE-9F1E34967ACB}"/>
          </ac:inkMkLst>
        </pc:inkChg>
        <pc:inkChg chg="add mod">
          <ac:chgData name="Paden, John D." userId="afe13863-2991-4154-9e07-6c5e9c7d7690" providerId="ADAL" clId="{90F2765C-D0DE-466C-8210-375B3AE053B6}" dt="2026-09-15T15:18:18.864" v="5974"/>
          <ac:inkMkLst>
            <pc:docMk/>
            <pc:sldMk cId="3634723535" sldId="333"/>
            <ac:inkMk id="529" creationId="{EC53B6DD-5DB6-238C-04EB-756680AF0F98}"/>
          </ac:inkMkLst>
        </pc:inkChg>
        <pc:inkChg chg="add mod">
          <ac:chgData name="Paden, John D." userId="afe13863-2991-4154-9e07-6c5e9c7d7690" providerId="ADAL" clId="{90F2765C-D0DE-466C-8210-375B3AE053B6}" dt="2026-09-15T15:18:18.864" v="5974"/>
          <ac:inkMkLst>
            <pc:docMk/>
            <pc:sldMk cId="3634723535" sldId="333"/>
            <ac:inkMk id="530" creationId="{9F3A1AC1-FEE5-DF9C-FE18-C412FCE226FB}"/>
          </ac:inkMkLst>
        </pc:inkChg>
        <pc:inkChg chg="add mod">
          <ac:chgData name="Paden, John D." userId="afe13863-2991-4154-9e07-6c5e9c7d7690" providerId="ADAL" clId="{90F2765C-D0DE-466C-8210-375B3AE053B6}" dt="2026-09-15T15:18:18.864" v="5974"/>
          <ac:inkMkLst>
            <pc:docMk/>
            <pc:sldMk cId="3634723535" sldId="333"/>
            <ac:inkMk id="531" creationId="{B16398C8-AF77-73FF-A3F7-D65C67EF45CE}"/>
          </ac:inkMkLst>
        </pc:inkChg>
        <pc:inkChg chg="add mod">
          <ac:chgData name="Paden, John D." userId="afe13863-2991-4154-9e07-6c5e9c7d7690" providerId="ADAL" clId="{90F2765C-D0DE-466C-8210-375B3AE053B6}" dt="2026-09-15T15:18:20.652" v="5977"/>
          <ac:inkMkLst>
            <pc:docMk/>
            <pc:sldMk cId="3634723535" sldId="333"/>
            <ac:inkMk id="532" creationId="{6AD69546-A6E3-02AF-12BF-8D640745BF29}"/>
          </ac:inkMkLst>
        </pc:inkChg>
        <pc:inkChg chg="add mod">
          <ac:chgData name="Paden, John D." userId="afe13863-2991-4154-9e07-6c5e9c7d7690" providerId="ADAL" clId="{90F2765C-D0DE-466C-8210-375B3AE053B6}" dt="2026-09-15T15:18:20.652" v="5977"/>
          <ac:inkMkLst>
            <pc:docMk/>
            <pc:sldMk cId="3634723535" sldId="333"/>
            <ac:inkMk id="533" creationId="{DD4C73DB-243B-2CE1-5932-00FE8F992195}"/>
          </ac:inkMkLst>
        </pc:inkChg>
        <pc:inkChg chg="add mod">
          <ac:chgData name="Paden, John D." userId="afe13863-2991-4154-9e07-6c5e9c7d7690" providerId="ADAL" clId="{90F2765C-D0DE-466C-8210-375B3AE053B6}" dt="2026-09-15T15:18:18.864" v="5974"/>
          <ac:inkMkLst>
            <pc:docMk/>
            <pc:sldMk cId="3634723535" sldId="333"/>
            <ac:inkMk id="534" creationId="{EDFBA6C8-B547-0FCB-C536-1BEA5A66E83D}"/>
          </ac:inkMkLst>
        </pc:inkChg>
        <pc:inkChg chg="add mod">
          <ac:chgData name="Paden, John D." userId="afe13863-2991-4154-9e07-6c5e9c7d7690" providerId="ADAL" clId="{90F2765C-D0DE-466C-8210-375B3AE053B6}" dt="2026-09-15T15:18:20.652" v="5977"/>
          <ac:inkMkLst>
            <pc:docMk/>
            <pc:sldMk cId="3634723535" sldId="333"/>
            <ac:inkMk id="536" creationId="{19891F88-839E-4E12-4150-8EB897404821}"/>
          </ac:inkMkLst>
        </pc:inkChg>
        <pc:inkChg chg="add">
          <ac:chgData name="Paden, John D." userId="afe13863-2991-4154-9e07-6c5e9c7d7690" providerId="ADAL" clId="{90F2765C-D0DE-466C-8210-375B3AE053B6}" dt="2026-09-15T15:18:19.842" v="5976" actId="9405"/>
          <ac:inkMkLst>
            <pc:docMk/>
            <pc:sldMk cId="3634723535" sldId="333"/>
            <ac:inkMk id="537" creationId="{F7F9773E-96DB-6721-5607-5A3C8CB46613}"/>
          </ac:inkMkLst>
        </pc:inkChg>
        <pc:inkChg chg="add">
          <ac:chgData name="Paden, John D." userId="afe13863-2991-4154-9e07-6c5e9c7d7690" providerId="ADAL" clId="{90F2765C-D0DE-466C-8210-375B3AE053B6}" dt="2026-09-15T15:19:18.721" v="5978" actId="9405"/>
          <ac:inkMkLst>
            <pc:docMk/>
            <pc:sldMk cId="3634723535" sldId="333"/>
            <ac:inkMk id="539" creationId="{7063DEC0-E092-B477-28B6-8E1489D45137}"/>
          </ac:inkMkLst>
        </pc:inkChg>
        <pc:inkChg chg="add mod">
          <ac:chgData name="Paden, John D." userId="afe13863-2991-4154-9e07-6c5e9c7d7690" providerId="ADAL" clId="{90F2765C-D0DE-466C-8210-375B3AE053B6}" dt="2026-09-15T15:19:29.475" v="5989"/>
          <ac:inkMkLst>
            <pc:docMk/>
            <pc:sldMk cId="3634723535" sldId="333"/>
            <ac:inkMk id="540" creationId="{FB6EAEED-9ABA-E42A-4A0D-6DA3E9703885}"/>
          </ac:inkMkLst>
        </pc:inkChg>
        <pc:inkChg chg="add mod">
          <ac:chgData name="Paden, John D." userId="afe13863-2991-4154-9e07-6c5e9c7d7690" providerId="ADAL" clId="{90F2765C-D0DE-466C-8210-375B3AE053B6}" dt="2026-09-15T15:19:29.475" v="5989"/>
          <ac:inkMkLst>
            <pc:docMk/>
            <pc:sldMk cId="3634723535" sldId="333"/>
            <ac:inkMk id="541" creationId="{DB9C3B50-24CF-6600-C809-F01B6BC4AEC7}"/>
          </ac:inkMkLst>
        </pc:inkChg>
        <pc:inkChg chg="add mod">
          <ac:chgData name="Paden, John D." userId="afe13863-2991-4154-9e07-6c5e9c7d7690" providerId="ADAL" clId="{90F2765C-D0DE-466C-8210-375B3AE053B6}" dt="2026-09-15T15:19:44.966" v="6006"/>
          <ac:inkMkLst>
            <pc:docMk/>
            <pc:sldMk cId="3634723535" sldId="333"/>
            <ac:inkMk id="542" creationId="{A217AE24-5CB5-77A9-F559-255FC04E5607}"/>
          </ac:inkMkLst>
        </pc:inkChg>
        <pc:inkChg chg="add mod">
          <ac:chgData name="Paden, John D." userId="afe13863-2991-4154-9e07-6c5e9c7d7690" providerId="ADAL" clId="{90F2765C-D0DE-466C-8210-375B3AE053B6}" dt="2026-09-15T15:19:44.966" v="6006"/>
          <ac:inkMkLst>
            <pc:docMk/>
            <pc:sldMk cId="3634723535" sldId="333"/>
            <ac:inkMk id="543" creationId="{60FAEC7B-F550-11B7-9AFA-972A46457054}"/>
          </ac:inkMkLst>
        </pc:inkChg>
        <pc:inkChg chg="add mod">
          <ac:chgData name="Paden, John D." userId="afe13863-2991-4154-9e07-6c5e9c7d7690" providerId="ADAL" clId="{90F2765C-D0DE-466C-8210-375B3AE053B6}" dt="2026-09-15T15:19:38.123" v="6002"/>
          <ac:inkMkLst>
            <pc:docMk/>
            <pc:sldMk cId="3634723535" sldId="333"/>
            <ac:inkMk id="544" creationId="{FCD77782-5F7B-2461-B8D0-3BDDEC062D03}"/>
          </ac:inkMkLst>
        </pc:inkChg>
        <pc:inkChg chg="add mod">
          <ac:chgData name="Paden, John D." userId="afe13863-2991-4154-9e07-6c5e9c7d7690" providerId="ADAL" clId="{90F2765C-D0DE-466C-8210-375B3AE053B6}" dt="2026-09-15T15:19:29.475" v="5989"/>
          <ac:inkMkLst>
            <pc:docMk/>
            <pc:sldMk cId="3634723535" sldId="333"/>
            <ac:inkMk id="545" creationId="{17CA69C5-4732-9A7A-96FC-E79B33A6AFFD}"/>
          </ac:inkMkLst>
        </pc:inkChg>
        <pc:inkChg chg="add mod">
          <ac:chgData name="Paden, John D." userId="afe13863-2991-4154-9e07-6c5e9c7d7690" providerId="ADAL" clId="{90F2765C-D0DE-466C-8210-375B3AE053B6}" dt="2026-09-15T15:19:44.966" v="6006"/>
          <ac:inkMkLst>
            <pc:docMk/>
            <pc:sldMk cId="3634723535" sldId="333"/>
            <ac:inkMk id="546" creationId="{26E6A049-DA4F-732A-E06D-2B63183C3BAA}"/>
          </ac:inkMkLst>
        </pc:inkChg>
        <pc:inkChg chg="add mod">
          <ac:chgData name="Paden, John D." userId="afe13863-2991-4154-9e07-6c5e9c7d7690" providerId="ADAL" clId="{90F2765C-D0DE-466C-8210-375B3AE053B6}" dt="2026-09-15T15:19:29.475" v="5989"/>
          <ac:inkMkLst>
            <pc:docMk/>
            <pc:sldMk cId="3634723535" sldId="333"/>
            <ac:inkMk id="547" creationId="{F6D0FF09-5542-E1CC-4F00-641E5ACAAC7F}"/>
          </ac:inkMkLst>
        </pc:inkChg>
        <pc:inkChg chg="add">
          <ac:chgData name="Paden, John D." userId="afe13863-2991-4154-9e07-6c5e9c7d7690" providerId="ADAL" clId="{90F2765C-D0DE-466C-8210-375B3AE053B6}" dt="2026-09-15T15:19:28.098" v="5987" actId="9405"/>
          <ac:inkMkLst>
            <pc:docMk/>
            <pc:sldMk cId="3634723535" sldId="333"/>
            <ac:inkMk id="548" creationId="{9BEEBC4A-6803-D19F-AC3C-421C53906C10}"/>
          </ac:inkMkLst>
        </pc:inkChg>
        <pc:inkChg chg="add mod">
          <ac:chgData name="Paden, John D." userId="afe13863-2991-4154-9e07-6c5e9c7d7690" providerId="ADAL" clId="{90F2765C-D0DE-466C-8210-375B3AE053B6}" dt="2026-09-15T15:19:29.475" v="5989"/>
          <ac:inkMkLst>
            <pc:docMk/>
            <pc:sldMk cId="3634723535" sldId="333"/>
            <ac:inkMk id="549" creationId="{863CEF6F-8E93-E84C-A2EE-38D9911231C0}"/>
          </ac:inkMkLst>
        </pc:inkChg>
        <pc:inkChg chg="add">
          <ac:chgData name="Paden, John D." userId="afe13863-2991-4154-9e07-6c5e9c7d7690" providerId="ADAL" clId="{90F2765C-D0DE-466C-8210-375B3AE053B6}" dt="2026-09-15T15:19:30.174" v="5990" actId="9405"/>
          <ac:inkMkLst>
            <pc:docMk/>
            <pc:sldMk cId="3634723535" sldId="333"/>
            <ac:inkMk id="551" creationId="{8D9A221E-AAB3-BC81-6902-4BE3EF2FC71B}"/>
          </ac:inkMkLst>
        </pc:inkChg>
        <pc:inkChg chg="add">
          <ac:chgData name="Paden, John D." userId="afe13863-2991-4154-9e07-6c5e9c7d7690" providerId="ADAL" clId="{90F2765C-D0DE-466C-8210-375B3AE053B6}" dt="2026-09-15T15:19:30.931" v="5991" actId="9405"/>
          <ac:inkMkLst>
            <pc:docMk/>
            <pc:sldMk cId="3634723535" sldId="333"/>
            <ac:inkMk id="552" creationId="{51D180F8-5A9C-F84A-05B6-D7595A92D051}"/>
          </ac:inkMkLst>
        </pc:inkChg>
        <pc:inkChg chg="add">
          <ac:chgData name="Paden, John D." userId="afe13863-2991-4154-9e07-6c5e9c7d7690" providerId="ADAL" clId="{90F2765C-D0DE-466C-8210-375B3AE053B6}" dt="2026-09-15T15:19:31.295" v="5992" actId="9405"/>
          <ac:inkMkLst>
            <pc:docMk/>
            <pc:sldMk cId="3634723535" sldId="333"/>
            <ac:inkMk id="553" creationId="{2E1E6E3A-8995-9146-E8D1-D1E17ED4C09F}"/>
          </ac:inkMkLst>
        </pc:inkChg>
        <pc:inkChg chg="add">
          <ac:chgData name="Paden, John D." userId="afe13863-2991-4154-9e07-6c5e9c7d7690" providerId="ADAL" clId="{90F2765C-D0DE-466C-8210-375B3AE053B6}" dt="2026-09-15T15:19:31.722" v="5993" actId="9405"/>
          <ac:inkMkLst>
            <pc:docMk/>
            <pc:sldMk cId="3634723535" sldId="333"/>
            <ac:inkMk id="554" creationId="{71E734F4-C69E-0941-203B-C84C6603E1AC}"/>
          </ac:inkMkLst>
        </pc:inkChg>
        <pc:inkChg chg="add">
          <ac:chgData name="Paden, John D." userId="afe13863-2991-4154-9e07-6c5e9c7d7690" providerId="ADAL" clId="{90F2765C-D0DE-466C-8210-375B3AE053B6}" dt="2026-09-15T15:19:32.148" v="5994" actId="9405"/>
          <ac:inkMkLst>
            <pc:docMk/>
            <pc:sldMk cId="3634723535" sldId="333"/>
            <ac:inkMk id="555" creationId="{B795B771-7C3D-2230-C3CC-547C650CF471}"/>
          </ac:inkMkLst>
        </pc:inkChg>
        <pc:inkChg chg="add">
          <ac:chgData name="Paden, John D." userId="afe13863-2991-4154-9e07-6c5e9c7d7690" providerId="ADAL" clId="{90F2765C-D0DE-466C-8210-375B3AE053B6}" dt="2026-09-15T15:19:33.507" v="5995" actId="9405"/>
          <ac:inkMkLst>
            <pc:docMk/>
            <pc:sldMk cId="3634723535" sldId="333"/>
            <ac:inkMk id="556" creationId="{721F51C0-8742-2021-B588-28DA31E76BBA}"/>
          </ac:inkMkLst>
        </pc:inkChg>
        <pc:inkChg chg="add mod">
          <ac:chgData name="Paden, John D." userId="afe13863-2991-4154-9e07-6c5e9c7d7690" providerId="ADAL" clId="{90F2765C-D0DE-466C-8210-375B3AE053B6}" dt="2026-09-15T15:19:44.966" v="6006"/>
          <ac:inkMkLst>
            <pc:docMk/>
            <pc:sldMk cId="3634723535" sldId="333"/>
            <ac:inkMk id="557" creationId="{5EE19935-D37C-2A06-14A6-CD2344315F28}"/>
          </ac:inkMkLst>
        </pc:inkChg>
        <pc:inkChg chg="add mod">
          <ac:chgData name="Paden, John D." userId="afe13863-2991-4154-9e07-6c5e9c7d7690" providerId="ADAL" clId="{90F2765C-D0DE-466C-8210-375B3AE053B6}" dt="2026-09-15T15:19:44.966" v="6006"/>
          <ac:inkMkLst>
            <pc:docMk/>
            <pc:sldMk cId="3634723535" sldId="333"/>
            <ac:inkMk id="558" creationId="{4CA5EBEA-0DA4-888E-152A-94AC3D2882A8}"/>
          </ac:inkMkLst>
        </pc:inkChg>
        <pc:inkChg chg="add mod">
          <ac:chgData name="Paden, John D." userId="afe13863-2991-4154-9e07-6c5e9c7d7690" providerId="ADAL" clId="{90F2765C-D0DE-466C-8210-375B3AE053B6}" dt="2026-09-15T15:19:44.966" v="6006"/>
          <ac:inkMkLst>
            <pc:docMk/>
            <pc:sldMk cId="3634723535" sldId="333"/>
            <ac:inkMk id="559" creationId="{B4F524EC-B09A-5004-EFFB-3047A62DFA05}"/>
          </ac:inkMkLst>
        </pc:inkChg>
        <pc:inkChg chg="add">
          <ac:chgData name="Paden, John D." userId="afe13863-2991-4154-9e07-6c5e9c7d7690" providerId="ADAL" clId="{90F2765C-D0DE-466C-8210-375B3AE053B6}" dt="2026-09-15T15:19:35.247" v="5999" actId="9405"/>
          <ac:inkMkLst>
            <pc:docMk/>
            <pc:sldMk cId="3634723535" sldId="333"/>
            <ac:inkMk id="560" creationId="{32F66DE8-A675-5BDE-CC90-96D08C713D94}"/>
          </ac:inkMkLst>
        </pc:inkChg>
        <pc:inkChg chg="add">
          <ac:chgData name="Paden, John D." userId="afe13863-2991-4154-9e07-6c5e9c7d7690" providerId="ADAL" clId="{90F2765C-D0DE-466C-8210-375B3AE053B6}" dt="2026-09-15T15:19:35.889" v="6000" actId="9405"/>
          <ac:inkMkLst>
            <pc:docMk/>
            <pc:sldMk cId="3634723535" sldId="333"/>
            <ac:inkMk id="561" creationId="{2C6C1EBB-AF4E-DC02-92F5-6CB56A154A8D}"/>
          </ac:inkMkLst>
        </pc:inkChg>
        <pc:inkChg chg="add mod">
          <ac:chgData name="Paden, John D." userId="afe13863-2991-4154-9e07-6c5e9c7d7690" providerId="ADAL" clId="{90F2765C-D0DE-466C-8210-375B3AE053B6}" dt="2026-09-15T15:19:44.966" v="6006"/>
          <ac:inkMkLst>
            <pc:docMk/>
            <pc:sldMk cId="3634723535" sldId="333"/>
            <ac:inkMk id="562" creationId="{2B11AC40-8093-DE2D-1B81-4EFD177B7645}"/>
          </ac:inkMkLst>
        </pc:inkChg>
        <pc:inkChg chg="add mod">
          <ac:chgData name="Paden, John D." userId="afe13863-2991-4154-9e07-6c5e9c7d7690" providerId="ADAL" clId="{90F2765C-D0DE-466C-8210-375B3AE053B6}" dt="2026-09-15T15:19:44.966" v="6006"/>
          <ac:inkMkLst>
            <pc:docMk/>
            <pc:sldMk cId="3634723535" sldId="333"/>
            <ac:inkMk id="564" creationId="{EC1B8909-09A0-4BA3-0045-7CE33C9B666D}"/>
          </ac:inkMkLst>
        </pc:inkChg>
        <pc:inkChg chg="add">
          <ac:chgData name="Paden, John D." userId="afe13863-2991-4154-9e07-6c5e9c7d7690" providerId="ADAL" clId="{90F2765C-D0DE-466C-8210-375B3AE053B6}" dt="2026-09-15T15:19:43.193" v="6004" actId="9405"/>
          <ac:inkMkLst>
            <pc:docMk/>
            <pc:sldMk cId="3634723535" sldId="333"/>
            <ac:inkMk id="565" creationId="{029C1079-A658-24C0-D74D-E3E4C788B946}"/>
          </ac:inkMkLst>
        </pc:inkChg>
        <pc:inkChg chg="add">
          <ac:chgData name="Paden, John D." userId="afe13863-2991-4154-9e07-6c5e9c7d7690" providerId="ADAL" clId="{90F2765C-D0DE-466C-8210-375B3AE053B6}" dt="2026-09-15T15:19:44.166" v="6005" actId="9405"/>
          <ac:inkMkLst>
            <pc:docMk/>
            <pc:sldMk cId="3634723535" sldId="333"/>
            <ac:inkMk id="566" creationId="{E5780FB7-6338-C98F-ADF5-46F41E27F04C}"/>
          </ac:inkMkLst>
        </pc:inkChg>
      </pc:sldChg>
      <pc:sldChg chg="modSp new mod">
        <pc:chgData name="Paden, John D." userId="afe13863-2991-4154-9e07-6c5e9c7d7690" providerId="ADAL" clId="{90F2765C-D0DE-466C-8210-375B3AE053B6}" dt="2026-09-15T15:21:13.838" v="6077" actId="20577"/>
        <pc:sldMkLst>
          <pc:docMk/>
          <pc:sldMk cId="3859751341" sldId="334"/>
        </pc:sldMkLst>
        <pc:spChg chg="mod">
          <ac:chgData name="Paden, John D." userId="afe13863-2991-4154-9e07-6c5e9c7d7690" providerId="ADAL" clId="{90F2765C-D0DE-466C-8210-375B3AE053B6}" dt="2026-09-15T15:21:00.524" v="6023" actId="20577"/>
          <ac:spMkLst>
            <pc:docMk/>
            <pc:sldMk cId="3859751341" sldId="334"/>
            <ac:spMk id="2" creationId="{2DE6C035-80A9-DBEC-0191-C6E220B63BCC}"/>
          </ac:spMkLst>
        </pc:spChg>
        <pc:spChg chg="mod">
          <ac:chgData name="Paden, John D." userId="afe13863-2991-4154-9e07-6c5e9c7d7690" providerId="ADAL" clId="{90F2765C-D0DE-466C-8210-375B3AE053B6}" dt="2026-09-15T15:21:13.838" v="6077" actId="20577"/>
          <ac:spMkLst>
            <pc:docMk/>
            <pc:sldMk cId="3859751341" sldId="334"/>
            <ac:spMk id="3" creationId="{E1BE0793-FE0F-81CD-D15A-07DC77C85F10}"/>
          </ac:spMkLst>
        </pc:spChg>
      </pc:sldChg>
      <pc:sldChg chg="new del">
        <pc:chgData name="Paden, John D." userId="afe13863-2991-4154-9e07-6c5e9c7d7690" providerId="ADAL" clId="{90F2765C-D0DE-466C-8210-375B3AE053B6}" dt="2026-09-17T14:54:01.916" v="6417" actId="47"/>
        <pc:sldMkLst>
          <pc:docMk/>
          <pc:sldMk cId="1444912611" sldId="335"/>
        </pc:sldMkLst>
      </pc:sldChg>
      <pc:sldChg chg="modSp add mod">
        <pc:chgData name="Paden, John D." userId="afe13863-2991-4154-9e07-6c5e9c7d7690" providerId="ADAL" clId="{90F2765C-D0DE-466C-8210-375B3AE053B6}" dt="2026-09-17T15:41:03.297" v="6518" actId="27636"/>
        <pc:sldMkLst>
          <pc:docMk/>
          <pc:sldMk cId="2255023543" sldId="336"/>
        </pc:sldMkLst>
        <pc:spChg chg="mod">
          <ac:chgData name="Paden, John D." userId="afe13863-2991-4154-9e07-6c5e9c7d7690" providerId="ADAL" clId="{90F2765C-D0DE-466C-8210-375B3AE053B6}" dt="2026-09-17T15:41:03.297" v="6518" actId="27636"/>
          <ac:spMkLst>
            <pc:docMk/>
            <pc:sldMk cId="2255023543" sldId="336"/>
            <ac:spMk id="3" creationId="{00000000-0000-0000-0000-000000000000}"/>
          </ac:spMkLst>
        </pc:spChg>
      </pc:sldChg>
      <pc:sldChg chg="modSp add mod">
        <pc:chgData name="Paden, John D." userId="afe13863-2991-4154-9e07-6c5e9c7d7690" providerId="ADAL" clId="{90F2765C-D0DE-466C-8210-375B3AE053B6}" dt="2026-09-17T15:45:06.345" v="6561" actId="20577"/>
        <pc:sldMkLst>
          <pc:docMk/>
          <pc:sldMk cId="4076242962" sldId="337"/>
        </pc:sldMkLst>
        <pc:spChg chg="mod">
          <ac:chgData name="Paden, John D." userId="afe13863-2991-4154-9e07-6c5e9c7d7690" providerId="ADAL" clId="{90F2765C-D0DE-466C-8210-375B3AE053B6}" dt="2026-09-17T15:45:06.345" v="6561" actId="20577"/>
          <ac:spMkLst>
            <pc:docMk/>
            <pc:sldMk cId="4076242962" sldId="337"/>
            <ac:spMk id="3" creationId="{00000000-0000-0000-0000-000000000000}"/>
          </ac:spMkLst>
        </pc:spChg>
      </pc:sldChg>
      <pc:sldChg chg="modSp add mod">
        <pc:chgData name="Paden, John D." userId="afe13863-2991-4154-9e07-6c5e9c7d7690" providerId="ADAL" clId="{90F2765C-D0DE-466C-8210-375B3AE053B6}" dt="2026-09-17T15:41:24.629" v="6529" actId="6549"/>
        <pc:sldMkLst>
          <pc:docMk/>
          <pc:sldMk cId="1890948168" sldId="338"/>
        </pc:sldMkLst>
        <pc:spChg chg="mod">
          <ac:chgData name="Paden, John D." userId="afe13863-2991-4154-9e07-6c5e9c7d7690" providerId="ADAL" clId="{90F2765C-D0DE-466C-8210-375B3AE053B6}" dt="2026-09-17T15:41:24.629" v="6529" actId="6549"/>
          <ac:spMkLst>
            <pc:docMk/>
            <pc:sldMk cId="1890948168" sldId="338"/>
            <ac:spMk id="3" creationId="{00000000-0000-0000-0000-000000000000}"/>
          </ac:spMkLst>
        </pc:spChg>
      </pc:sldChg>
      <pc:sldChg chg="modSp add mod">
        <pc:chgData name="Paden, John D." userId="afe13863-2991-4154-9e07-6c5e9c7d7690" providerId="ADAL" clId="{90F2765C-D0DE-466C-8210-375B3AE053B6}" dt="2026-09-17T15:56:29.354" v="6643" actId="20577"/>
        <pc:sldMkLst>
          <pc:docMk/>
          <pc:sldMk cId="2533551687" sldId="339"/>
        </pc:sldMkLst>
        <pc:spChg chg="mod">
          <ac:chgData name="Paden, John D." userId="afe13863-2991-4154-9e07-6c5e9c7d7690" providerId="ADAL" clId="{90F2765C-D0DE-466C-8210-375B3AE053B6}" dt="2026-09-17T15:56:29.354" v="6643" actId="20577"/>
          <ac:spMkLst>
            <pc:docMk/>
            <pc:sldMk cId="2533551687" sldId="339"/>
            <ac:spMk id="3" creationId="{00000000-0000-0000-0000-000000000000}"/>
          </ac:spMkLst>
        </pc:spChg>
      </pc:sldChg>
      <pc:sldChg chg="modSp add mod">
        <pc:chgData name="Paden, John D." userId="afe13863-2991-4154-9e07-6c5e9c7d7690" providerId="ADAL" clId="{90F2765C-D0DE-466C-8210-375B3AE053B6}" dt="2026-09-17T16:15:14.445" v="6797" actId="6549"/>
        <pc:sldMkLst>
          <pc:docMk/>
          <pc:sldMk cId="1614205776" sldId="340"/>
        </pc:sldMkLst>
        <pc:spChg chg="mod">
          <ac:chgData name="Paden, John D." userId="afe13863-2991-4154-9e07-6c5e9c7d7690" providerId="ADAL" clId="{90F2765C-D0DE-466C-8210-375B3AE053B6}" dt="2026-09-17T16:15:14.445" v="6797" actId="6549"/>
          <ac:spMkLst>
            <pc:docMk/>
            <pc:sldMk cId="1614205776" sldId="340"/>
            <ac:spMk id="3" creationId="{00000000-0000-0000-0000-000000000000}"/>
          </ac:spMkLst>
        </pc:spChg>
      </pc:sldChg>
      <pc:sldChg chg="modSp add mod">
        <pc:chgData name="Paden, John D." userId="afe13863-2991-4154-9e07-6c5e9c7d7690" providerId="ADAL" clId="{90F2765C-D0DE-466C-8210-375B3AE053B6}" dt="2026-09-17T16:35:21.356" v="6851"/>
        <pc:sldMkLst>
          <pc:docMk/>
          <pc:sldMk cId="3712138349" sldId="341"/>
        </pc:sldMkLst>
        <pc:spChg chg="mod">
          <ac:chgData name="Paden, John D." userId="afe13863-2991-4154-9e07-6c5e9c7d7690" providerId="ADAL" clId="{90F2765C-D0DE-466C-8210-375B3AE053B6}" dt="2026-09-17T16:16:19.948" v="6815" actId="27636"/>
          <ac:spMkLst>
            <pc:docMk/>
            <pc:sldMk cId="3712138349" sldId="341"/>
            <ac:spMk id="2" creationId="{00000000-0000-0000-0000-000000000000}"/>
          </ac:spMkLst>
        </pc:spChg>
        <pc:spChg chg="mod">
          <ac:chgData name="Paden, John D." userId="afe13863-2991-4154-9e07-6c5e9c7d7690" providerId="ADAL" clId="{90F2765C-D0DE-466C-8210-375B3AE053B6}" dt="2026-09-17T16:35:21.356" v="6851"/>
          <ac:spMkLst>
            <pc:docMk/>
            <pc:sldMk cId="3712138349" sldId="341"/>
            <ac:spMk id="3" creationId="{00000000-0000-0000-0000-000000000000}"/>
          </ac:spMkLst>
        </pc:spChg>
      </pc:sldChg>
      <pc:sldChg chg="addSp modSp add mod">
        <pc:chgData name="Paden, John D." userId="afe13863-2991-4154-9e07-6c5e9c7d7690" providerId="ADAL" clId="{90F2765C-D0DE-466C-8210-375B3AE053B6}" dt="2026-09-17T16:38:50.711" v="6863" actId="20577"/>
        <pc:sldMkLst>
          <pc:docMk/>
          <pc:sldMk cId="2573962132" sldId="342"/>
        </pc:sldMkLst>
        <pc:spChg chg="mod">
          <ac:chgData name="Paden, John D." userId="afe13863-2991-4154-9e07-6c5e9c7d7690" providerId="ADAL" clId="{90F2765C-D0DE-466C-8210-375B3AE053B6}" dt="2026-09-17T16:38:50.711" v="6863" actId="20577"/>
          <ac:spMkLst>
            <pc:docMk/>
            <pc:sldMk cId="2573962132" sldId="342"/>
            <ac:spMk id="3" creationId="{00000000-0000-0000-0000-000000000000}"/>
          </ac:spMkLst>
        </pc:spChg>
        <pc:spChg chg="add mod">
          <ac:chgData name="Paden, John D." userId="afe13863-2991-4154-9e07-6c5e9c7d7690" providerId="ADAL" clId="{90F2765C-D0DE-466C-8210-375B3AE053B6}" dt="2026-09-17T16:36:59.560" v="6854" actId="1076"/>
          <ac:spMkLst>
            <pc:docMk/>
            <pc:sldMk cId="2573962132" sldId="342"/>
            <ac:spMk id="5" creationId="{62E8086D-206C-11EA-7A54-83682D410365}"/>
          </ac:spMkLst>
        </pc:spChg>
        <pc:spChg chg="add mod">
          <ac:chgData name="Paden, John D." userId="afe13863-2991-4154-9e07-6c5e9c7d7690" providerId="ADAL" clId="{90F2765C-D0DE-466C-8210-375B3AE053B6}" dt="2026-09-17T16:38:24.791" v="6857" actId="1076"/>
          <ac:spMkLst>
            <pc:docMk/>
            <pc:sldMk cId="2573962132" sldId="342"/>
            <ac:spMk id="7" creationId="{3AF4A49B-E3EC-8959-2D2F-B105F9EAE513}"/>
          </ac:spMkLst>
        </pc:spChg>
      </pc:sldChg>
      <pc:sldChg chg="addSp modSp add mod">
        <pc:chgData name="Paden, John D." userId="afe13863-2991-4154-9e07-6c5e9c7d7690" providerId="ADAL" clId="{90F2765C-D0DE-466C-8210-375B3AE053B6}" dt="2026-09-17T17:16:35.047" v="7277"/>
        <pc:sldMkLst>
          <pc:docMk/>
          <pc:sldMk cId="519585328" sldId="343"/>
        </pc:sldMkLst>
        <pc:spChg chg="mod">
          <ac:chgData name="Paden, John D." userId="afe13863-2991-4154-9e07-6c5e9c7d7690" providerId="ADAL" clId="{90F2765C-D0DE-466C-8210-375B3AE053B6}" dt="2026-09-17T16:40:07.660" v="6875" actId="27636"/>
          <ac:spMkLst>
            <pc:docMk/>
            <pc:sldMk cId="519585328" sldId="343"/>
            <ac:spMk id="2" creationId="{00000000-0000-0000-0000-000000000000}"/>
          </ac:spMkLst>
        </pc:spChg>
        <pc:spChg chg="mod">
          <ac:chgData name="Paden, John D." userId="afe13863-2991-4154-9e07-6c5e9c7d7690" providerId="ADAL" clId="{90F2765C-D0DE-466C-8210-375B3AE053B6}" dt="2026-09-17T17:16:35.047" v="7277"/>
          <ac:spMkLst>
            <pc:docMk/>
            <pc:sldMk cId="519585328" sldId="343"/>
            <ac:spMk id="3" creationId="{00000000-0000-0000-0000-000000000000}"/>
          </ac:spMkLst>
        </pc:spChg>
        <pc:spChg chg="add mod">
          <ac:chgData name="Paden, John D." userId="afe13863-2991-4154-9e07-6c5e9c7d7690" providerId="ADAL" clId="{90F2765C-D0DE-466C-8210-375B3AE053B6}" dt="2026-09-17T16:47:21.210" v="6917" actId="1076"/>
          <ac:spMkLst>
            <pc:docMk/>
            <pc:sldMk cId="519585328" sldId="343"/>
            <ac:spMk id="5" creationId="{200BD4BB-87F0-E44C-4E3E-8BE80F760B06}"/>
          </ac:spMkLst>
        </pc:spChg>
        <pc:spChg chg="add mod">
          <ac:chgData name="Paden, John D." userId="afe13863-2991-4154-9e07-6c5e9c7d7690" providerId="ADAL" clId="{90F2765C-D0DE-466C-8210-375B3AE053B6}" dt="2026-09-17T17:03:51.352" v="7101" actId="1076"/>
          <ac:spMkLst>
            <pc:docMk/>
            <pc:sldMk cId="519585328" sldId="343"/>
            <ac:spMk id="7" creationId="{582CF20D-D8AB-4D46-2127-ABF92AF9F884}"/>
          </ac:spMkLst>
        </pc:spChg>
      </pc:sldChg>
      <pc:sldChg chg="modSp add mod">
        <pc:chgData name="Paden, John D." userId="afe13863-2991-4154-9e07-6c5e9c7d7690" providerId="ADAL" clId="{90F2765C-D0DE-466C-8210-375B3AE053B6}" dt="2026-09-17T15:57:40.996" v="6649" actId="20577"/>
        <pc:sldMkLst>
          <pc:docMk/>
          <pc:sldMk cId="357205569" sldId="344"/>
        </pc:sldMkLst>
        <pc:spChg chg="mod">
          <ac:chgData name="Paden, John D." userId="afe13863-2991-4154-9e07-6c5e9c7d7690" providerId="ADAL" clId="{90F2765C-D0DE-466C-8210-375B3AE053B6}" dt="2026-09-17T15:57:40.996" v="6649" actId="20577"/>
          <ac:spMkLst>
            <pc:docMk/>
            <pc:sldMk cId="357205569" sldId="344"/>
            <ac:spMk id="3" creationId="{CEF66BB1-3A18-7F4C-6ED4-BE4A6599B979}"/>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3:25.388"/>
    </inkml:context>
    <inkml:brush xml:id="br0">
      <inkml:brushProperty name="width" value="0.035" units="cm"/>
      <inkml:brushProperty name="height" value="0.035" units="cm"/>
    </inkml:brush>
  </inkml:definitions>
  <inkml:trace contextRef="#ctx0" brushRef="#br0">20 0 13412,'-20'3131'0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29.454"/>
    </inkml:context>
    <inkml:brush xml:id="br0">
      <inkml:brushProperty name="width" value="0.035" units="cm"/>
      <inkml:brushProperty name="height" value="0.035" units="cm"/>
    </inkml:brush>
  </inkml:definitions>
  <inkml:trace contextRef="#ctx0" brushRef="#br0">10 790 68 0 0,'0'0'1028'0'0,"0"-55"3416"0"0,0 54-4125 0 0,-5-11 3402 0 0,0-1 226 0 0,13 2-4992 0 0,54-53 920 0 0,-56 59 143 0 0,0-2-1 0 0,0 1 1 0 0,0-1 0 0 0,-1 1-1 0 0,7-12 1 0 0,-8 11-1 0 0,1 0 0 0 0,0 1-1 0 0,0-1 1 0 0,0 1 0 0 0,10-8 0 0 0,17-16-42 0 0,-26 23 63 0 0,1 0 0 0 0,1 0 0 0 0,-1 1 1 0 0,12-8-1 0 0,40-26-170 0 0,-55 32 131 0 0,3 0 18 0 0,63-37 105 0 0,-33 22-148 0 0,1 0 54 0 0,-34 19-24 0 0,1 0 0 0 0,0 1 0 0 0,0 0-1 0 0,0 0 1 0 0,0 0 0 0 0,0 1 0 0 0,1 0-1 0 0,-1 0 1 0 0,8-2 0 0 0,34-8 56 0 0,-1-2 1 0 0,60-28 0 0 0,-58 23 38 0 0,-12 7-47 0 0,65-14 1 0 0,-27 8 58 0 0,76-8 54 0 0,-144 25-172 0 0,126-15 52 0 0,-57 10 60 0 0,-62 6-101 0 0,1-1 1 0 0,0 0-1 0 0,-1 0 0 0 0,1-1 1 0 0,21-7-1 0 0,-24 5 16 0 0,-1 1 1 0 0,1 1-1 0 0,1 0 0 0 0,-1 0 0 0 0,11 0 0 0 0,22-3-75 0 0,12 1-71 0 0,-46 5 157 0 0,0-1 0 0 0,0-1-1 0 0,0 0 1 0 0,13-3 0 0 0,76-13 65 0 0,-37 7-84 0 0,37 0-77 0 0,-17 4 262 0 0,106-3 81 0 0,-109 8-178 0 0,-26-1-139 0 0,87 9 1 0 0,-92-5 123 0 0,-39-3-86 0 0,1 2 1 0 0,-1-1-1 0 0,0 1 0 0 0,1 0 0 0 0,-1 1 1 0 0,13 4-1 0 0,-9-2-2 0 0,-1-1-1 0 0,1 1 1 0 0,0-2 0 0 0,14 2 0 0 0,-15-3-6 0 0,1 1 0 0 0,0 0 0 0 0,-1 1 0 0 0,13 5 0 0 0,93 23-67 0 0,-103-27 121 0 0,-1 0-1 0 0,1-1 1 0 0,-1-1-1 0 0,1-1 1 0 0,27 1-1 0 0,25 1-44 0 0,51 15-52 0 0,-70-2 43 0 0,104 24 217 0 0,-136-36-194 0 0,-1 1-1 0 0,1 1 0 0 0,-1 1 0 0 0,0 0 1 0 0,17 11-1 0 0,-18-10 3 0 0,1 0 0 0 0,0 0-1 0 0,0-2 1 0 0,1 0 0 0 0,19 5 0 0 0,-20-8 20 0 0,-6-2-27 0 0,1 1 1 0 0,-1-1-1 0 0,0 2 1 0 0,0 0-1 0 0,0 0 1 0 0,0 0-1 0 0,11 7 1 0 0,-4 3-15 0 0,0-1 0 0 0,1 0-1 0 0,1-1 1 0 0,0-1 0 0 0,20 8 0 0 0,20 26-56 0 0,-10-8 108 0 0,-48-36-46 0 0,9 7 5 0 0,0 0 0 0 0,0 0 0 0 0,1-1 0 0 0,0 0 0 0 0,13 5 0 0 0,37 41-22 0 0,-44-31 153 0 0,-13-16-105 0 0,1 0 0 0 0,0 0 0 0 0,0 0 0 0 0,0-1 0 0 0,1 1 0 0 0,-1-1 0 0 0,1 0 0 0 0,0 0 0 0 0,11 6 0 0 0,-14 13 316 0 0,-2-23-278 0 0,10-8 170 0 0,-11 7-571 0 0,0-1 1 0 0,1 0-1 0 0,-1 1 1 0 0,0-1-1 0 0,0 1 1 0 0,0-1 0 0 0,0 1-1 0 0,0-1 1 0 0,0 1-1 0 0,0-1 1 0 0,0 1-1 0 0,0 0 1 0 0,-1 0-1 0 0,1 0 1 0 0,-1 0-1 0 0,-2-2 1 0 0,-9-4-2543 0 0,13 7 2835 0 0,0 0 0 0 0,0 0 0 0 0,-1 0 1 0 0,1 0-1 0 0,0 0 0 0 0,0 0 0 0 0,0 0 0 0 0,0 0 1 0 0,0 0-1 0 0,0 0 0 0 0,0 0 0 0 0,0 0 0 0 0,-1 0 0 0 0,1 0 1 0 0,0 0-1 0 0,0 0 0 0 0,0 0 0 0 0,0 0 0 0 0,0 0 0 0 0,0 0 1 0 0,0 0-1 0 0,-1 0 0 0 0,1 0 0 0 0,0 0 0 0 0,0 0 0 0 0,0 0 1 0 0,0 0-1 0 0,0 0 0 0 0,0 0 0 0 0,0 0 0 0 0,-1 0 0 0 0,1 0 1 0 0,0 0-1 0 0,0 0 0 0 0,0 0 0 0 0,0 0 0 0 0,0 0 1 0 0,0 0-1 0 0,0 1 0 0 0,0-1 0 0 0,0 0 0 0 0,0 0 0 0 0,0 0 1 0 0,-1 0-1 0 0,1 0 0 0 0,0 0 0 0 0,0 0 0 0 0,0 0 0 0 0,0 1 1 0 0,0-1-1 0 0,0 0 0 0 0,0 0 0 0 0,0 0 0 0 0,0 0 0 0 0,0 0 1 0 0,0 0-1 0 0,0 0 0 0 0,0 1 0 0 0,0-1 0 0 0,0 0 0 0 0,29 37-5140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32.586"/>
    </inkml:context>
    <inkml:brush xml:id="br0">
      <inkml:brushProperty name="width" value="0.035" units="cm"/>
      <inkml:brushProperty name="height" value="0.035" units="cm"/>
    </inkml:brush>
  </inkml:definitions>
  <inkml:trace contextRef="#ctx0" brushRef="#br0">1 735 864 0 0,'0'0'3346'0'0,"11"4"-4065"0"0,-4-4 722 0 0,5-24 4028 0 0,-12 23-3941 0 0,0-1 0 0 0,0 0 1 0 0,0 1-1 0 0,1-1 1 0 0,-1 0-1 0 0,1 1 0 0 0,-1-1 1 0 0,1 1-1 0 0,0-1 0 0 0,0 1 1 0 0,0-1-1 0 0,0 1 0 0 0,2-3 1 0 0,-2 3-73 0 0,0-1 0 0 0,0 1 0 0 0,0 0 0 0 0,0-1 0 0 0,-1 1 0 0 0,1-1 0 0 0,0 1 0 0 0,-1-1 0 0 0,1 1 0 0 0,-1-1 0 0 0,1 0 0 0 0,-1 1 0 0 0,1-4 0 0 0,0 0 48 0 0,0 0 0 0 0,1 0 0 0 0,-1 1 0 0 0,1-1 0 0 0,0 0 0 0 0,1 1 0 0 0,-1 0 0 0 0,1-1 0 0 0,0 1 1 0 0,4-4-1 0 0,17-33 607 0 0,-17 28-585 0 0,0 1 0 0 0,1 0 1 0 0,0 0-1 0 0,1 1 0 0 0,1 0 0 0 0,0 0 0 0 0,0 1 0 0 0,1 0 0 0 0,17-12 0 0 0,22-34 134 0 0,-39 47-231 0 0,-5 5 17 0 0,0 0 0 0 0,-1-1 0 0 0,0 1 1 0 0,0-2-1 0 0,0 1 0 0 0,4-6 0 0 0,-6 8 0 0 0,0 0-1 0 0,0 1 1 0 0,0 0-1 0 0,1-1 1 0 0,-1 1-1 0 0,1 0 1 0 0,-1 0-1 0 0,1 1 1 0 0,0-1-1 0 0,5 0 1 0 0,16-9-34 0 0,117-62 274 0 0,-94 52-200 0 0,-35 17-1 0 0,1-2 1 0 0,-1 0-1 0 0,15-10 1 0 0,-15 9 46 0 0,1 0 0 0 0,0 1 0 0 0,0 0 1 0 0,22-5-1 0 0,15-7 19 0 0,2 1-20 0 0,2 1-1 0 0,0 3 0 0 0,79-8 0 0 0,-87 17-4 0 0,0 2 0 0 0,68 5 0 0 0,-73-1 29 0 0,0-1 0 0 0,58-6 1 0 0,57-27 132 0 0,-46 19 265 0 0,127 2-1 0 0,-78 27-287 0 0,-121-16-166 0 0,-15-1-74 0 0,0 0 0 0 0,1 2 0 0 0,-1 1 0 0 0,0 1 0 0 0,0 1 0 0 0,43 12 0 0 0,-53-11 24 0 0,0-2 0 0 0,0 0 0 0 0,0 0 0 0 0,24 0-1 0 0,40 8 28 0 0,169 33 382 0 0,-135-28-296 0 0,78 20 198 0 0,-171-34-237 0 0,17 2-78 0 0,0 2 0 0 0,0 1 0 0 0,65 22-1 0 0,127 43 69 0 0,-216-68-74 0 0,0 0 0 0 0,0 1-1 0 0,16 9 1 0 0,29 12 36 0 0,94 29-19 0 0,-122-43 24 0 0,-26-11-44 0 0,-1 0 0 0 0,1 0 0 0 0,-1 1 0 0 0,1-1 0 0 0,-1 1 0 0 0,0 0 0 0 0,1 0 0 0 0,-1-1 0 0 0,0 1 0 0 0,0 1 0 0 0,0-1 0 0 0,-1 0 0 0 0,1 0 0 0 0,0 1 0 0 0,-1-1 0 0 0,0 1 0 0 0,1-1 0 0 0,-1 1 0 0 0,1 3 0 0 0,-2-5 5 0 0,0 0 0 0 0,0-1 0 0 0,0 1 1 0 0,1 0-1 0 0,-1-1 0 0 0,0 1 0 0 0,0 0 0 0 0,1-1 0 0 0,-1 1 0 0 0,1 0 0 0 0,-1-1 0 0 0,0 1 0 0 0,1-1 1 0 0,-1 1-1 0 0,1 0 0 0 0,-1-1 0 0 0,1 1 0 0 0,0-1 0 0 0,-1 0 0 0 0,1 1 0 0 0,1 0 0 0 0,-2-1 5 0 0,1 0-1 0 0,0 1 1 0 0,-1-1-1 0 0,1 1 1 0 0,0-1-1 0 0,-1 1 0 0 0,1-1 1 0 0,-1 1-1 0 0,1 0 1 0 0,-1-1-1 0 0,1 1 1 0 0,-1 0-1 0 0,1-1 1 0 0,-1 1-1 0 0,0 0 0 0 0,1-1 1 0 0,-1 1-1 0 0,0 0 1 0 0,0 0-1 0 0,0-1 1 0 0,1 3-1 0 0,2 7 27 0 0,0 0 0 0 0,1-1 0 0 0,0 1 0 0 0,0-1 1 0 0,1 0-1 0 0,1 0 0 0 0,0 0 0 0 0,7 9 0 0 0,-11-16-21 0 0,13 13 85 0 0,-13-14-94 0 0,-1 1 1 0 0,0-1-1 0 0,1 0 1 0 0,-1 0-1 0 0,0 0 1 0 0,0 1-1 0 0,0-1 1 0 0,0 1-1 0 0,0-1 0 0 0,0 1 1 0 0,0-1-1 0 0,0 1 1 0 0,0 2-1 0 0,2 1 5 0 0,-1 0 0 0 0,1-1 0 0 0,0 1 0 0 0,1-1 0 0 0,-1 0 0 0 0,1 0 0 0 0,-1 0 0 0 0,1-1 0 0 0,0 1-1 0 0,5 2 1 0 0,26 29 112 0 0,-27-13 90 0 0,-7-21-206 0 0,-1 1 0 0 0,0 0 0 0 0,1-1 1 0 0,-1 1-1 0 0,1-1 0 0 0,-1 1 0 0 0,1-1 1 0 0,0 1-1 0 0,-1-1 0 0 0,1 0 0 0 0,0 1 1 0 0,0-1-1 0 0,0 0 0 0 0,0 0 0 0 0,0 1 1 0 0,1-1-1 0 0,-1 0 0 0 0,0 0 0 0 0,0 0 0 0 0,1 0 1 0 0,2 1-1 0 0,-1 10 38 0 0,-2-12-28 0 0,1 1 0 0 0,-1-1 0 0 0,0 1 0 0 0,0-1 0 0 0,0 1 0 0 0,0 0 0 0 0,0 0 0 0 0,0-1 0 0 0,0 1 0 0 0,0 0 0 0 0,-1 0 0 0 0,1 0 0 0 0,0 0 0 0 0,0 0 0 0 0,-1 0 0 0 0,1 0 0 0 0,0 0-1 0 0,-1 0 1 0 0,1 1 0 0 0,0 1 0 0 0,-1-3 278 0 0,0-32-5075 0 0,0 30 4244 0 0,0-1 0 0 0,-1 1 1 0 0,1 0-1 0 0,0-1 0 0 0,-1 1 1 0 0,1-1-1 0 0,-1 1 0 0 0,0 0 1 0 0,1-1-1 0 0,-3-2 1 0 0,-4 0-3015 0 0,21 71-493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3:35.448"/>
    </inkml:context>
    <inkml:brush xml:id="br0">
      <inkml:brushProperty name="width" value="0.035" units="cm"/>
      <inkml:brushProperty name="height" value="0.035" units="cm"/>
    </inkml:brush>
  </inkml:definitions>
  <inkml:trace contextRef="#ctx0" brushRef="#br0">0 0 15044,'50'3151'0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39.642"/>
    </inkml:context>
    <inkml:brush xml:id="br0">
      <inkml:brushProperty name="width" value="0.035" units="cm"/>
      <inkml:brushProperty name="height" value="0.035" units="cm"/>
    </inkml:brush>
  </inkml:definitions>
  <inkml:trace contextRef="#ctx0" brushRef="#br0">248 60 252 0 0,'0'0'1578'0'0,"-2"-44"3728"0"0,-1 40-5043 0 0,-6-7 835 0 0,8 11-1039 0 0,1 0 0 0 0,0 0 0 0 0,0 0 1 0 0,0 0-1 0 0,0 0 0 0 0,-1 0 0 0 0,1-1 0 0 0,0 1 0 0 0,0 0 0 0 0,0 0 0 0 0,-1 0 0 0 0,1 0 0 0 0,0 0 0 0 0,0 0 1 0 0,0 0-1 0 0,-1 0 0 0 0,1 1 0 0 0,0-1 0 0 0,0 0 0 0 0,0 0 0 0 0,-1 0 0 0 0,1 0 0 0 0,0 0 0 0 0,0 0 0 0 0,0 0 1 0 0,0 0-1 0 0,-1 0 0 0 0,1 0 0 0 0,0 1 0 0 0,0-1 0 0 0,0 0 0 0 0,0 0 0 0 0,0 0 0 0 0,-1 0 0 0 0,1 1 0 0 0,0-1 1 0 0,0 0-1 0 0,0 0 0 0 0,0 0 0 0 0,0 0 0 0 0,0 1 0 0 0,0-1 0 0 0,0 0 0 0 0,0 0 0 0 0,0 0 0 0 0,0 1 0 0 0,0-1 1 0 0,0 0-1 0 0,0 0 0 0 0,0 0 0 0 0,0 1 0 0 0,0-1 0 0 0,0 0 0 0 0,0 0 0 0 0,0 0 0 0 0,0 1 0 0 0,0-1 0 0 0,0 0 1 0 0,0 0-1 0 0,0 0 0 0 0,0 0 0 0 0,0 1 0 0 0,1-1 0 0 0,-1 0 0 0 0,0 0 0 0 0,-10 44 54 0 0,10 248 1146 0 0,10-177-1151 0 0,0 77 90 0 0,-9-140-44 0 0,1-28 58 0 0,-2-1-1 0 0,-1 1 0 0 0,0-1 0 0 0,-8 38 0 0 0,-1 0 98 0 0,0-6-215 0 0,-10 2-54 0 0,14-47 71 0 0,6-10-93 0 0,0 0 0 0 0,0 0 0 0 0,0 0 1 0 0,0 0-1 0 0,0 0 0 0 0,0 0 0 0 0,0 0 1 0 0,0 0-1 0 0,0-1 0 0 0,-1 1 0 0 0,1 0 1 0 0,0 0-1 0 0,0 0 0 0 0,0 0 0 0 0,0 0 1 0 0,0 0-1 0 0,0 0 0 0 0,0 0 1 0 0,0 0-1 0 0,0 0 0 0 0,0 0 0 0 0,-1 0 1 0 0,1 0-1 0 0,0 0 0 0 0,0 0 0 0 0,0 0 1 0 0,0 0-1 0 0,0 0 0 0 0,0 0 0 0 0,0 0 1 0 0,0 0-1 0 0,0 0 0 0 0,-1 0 1 0 0,1 0-1 0 0,0 0 0 0 0,0 0 0 0 0,0 0 1 0 0,0 0-1 0 0,0 0 0 0 0,0 0 0 0 0,0 0 1 0 0,0 0-1 0 0,0 0 0 0 0,-1 0 0 0 0,1 0 1 0 0,0 0-1 0 0,0 0 0 0 0,0 0 0 0 0,0 1 1 0 0,0-1-1 0 0,0 0 0 0 0,0 0 1 0 0,0 0-1 0 0,0 0 0 0 0,0 0 0 0 0,0 0 1 0 0,0 0-1 0 0,0 0 0 0 0,0 0 0 0 0,0 0 1 0 0,0 1-1 0 0,0-1 0 0 0,0 0 0 0 0,0 0 1 0 0,0 0-1 0 0,0 0 0 0 0,0 0 1 0 0,0 0-1 0 0,0 1 0 0 0,-12-10 81 0 0,3 1-174 0 0,0 0 1 0 0,1-1 0 0 0,0 0-1 0 0,-8-13 1 0 0,5 5-62 0 0,1-1-1 0 0,1 0 1 0 0,1 0-1 0 0,0-1 0 0 0,-7-29 1 0 0,-9 1 22 0 0,21 42 109 0 0,0 0-1 0 0,0-1 0 0 0,0 1 1 0 0,1 0-1 0 0,-1-1 1 0 0,1 1-1 0 0,0-1 1 0 0,1 0-1 0 0,-2-7 0 0 0,-3 9-903 0 0,6 4 899 0 0,-1 0 1 0 0,1 1 0 0 0,0-1-1 0 0,0 0 1 0 0,0 1 0 0 0,0-1-1 0 0,0 0 1 0 0,0 1 0 0 0,-1-1-1 0 0,1 1 1 0 0,0-1-1 0 0,0 0 1 0 0,0 1 0 0 0,0-1-1 0 0,0 1 1 0 0,1-1 0 0 0,-1 0-1 0 0,0 1 1 0 0,0-1 0 0 0,0 0-1 0 0,0 1 1 0 0,0-1-1 0 0,0 0 1 0 0,1 1 0 0 0,-1-1-1 0 0,0 0 1 0 0,0 1 0 0 0,0-1-1 0 0,1 0 1 0 0,-1 1 0 0 0,0-1-1 0 0,0 0 1 0 0,1 0 0 0 0,-1 1-1 0 0,0-1 1 0 0,1 0-1 0 0,-1 0 1 0 0,0 0 0 0 0,1 0-1 0 0,0 1 1 0 0,22 30 218 0 0,29 50-1 0 0,-26-38-30 0 0,-15-21-49 0 0,-10-18-114 0 0,1 0 1 0 0,-1-1-1 0 0,1 1 0 0 0,0 0 1 0 0,0-1-1 0 0,1 0 0 0 0,3 5 1 0 0,4 4 42 0 0,-9-10-57 0 0,0-1-1 0 0,1 1 0 0 0,-1 0 0 0 0,1-1 1 0 0,-1 0-1 0 0,1 1 0 0 0,-1-1 0 0 0,1 0 1 0 0,0 1-1 0 0,0-1 0 0 0,0 0 0 0 0,-1-1 1 0 0,1 1-1 0 0,0 0 0 0 0,0 0 1 0 0,0-1-1 0 0,0 1 0 0 0,0-1 0 0 0,1 0 1 0 0,-1 1-1 0 0,0-1 0 0 0,0 0 0 0 0,0 0 1 0 0,0 0-1 0 0,3-1 0 0 0,-3 1 28 0 0,0 0 1 0 0,0 0-1 0 0,0 0 0 0 0,0 0 0 0 0,0-1 1 0 0,0 1-1 0 0,0-1 0 0 0,0 1 1 0 0,0-1-1 0 0,0 0 0 0 0,0 1 0 0 0,0-1 1 0 0,0 0-1 0 0,-1 0 0 0 0,1-1 1 0 0,0 1-1 0 0,-1 0 0 0 0,1 0 0 0 0,-1-1 1 0 0,1 1-1 0 0,-1-1 0 0 0,0 1 1 0 0,2-3-1 0 0,15-15 44 0 0,86-80-28 0 0,-99 95-39 0 0,-1 0-1 0 0,-1 0 1 0 0,1 0 0 0 0,-1-1-1 0 0,0 1 1 0 0,0-1 0 0 0,5-9-1 0 0,13-19 104 0 0,-17 27-121 0 0,1-1 0 0 0,-1 0 0 0 0,-1 0 0 0 0,1-1 0 0 0,-1 1 0 0 0,3-14 0 0 0,3-3-7 0 0,-5 15 17 0 0,-1 0 7 0 0,0 1-1 0 0,1 0 1 0 0,-1 0-1 0 0,2 1 1 0 0,-1-1-1 0 0,10-11 1 0 0,-9 18-738 0 0,-10 10-314 0 0,4-7 777 0 0,-1 0 1 0 0,1 1-1 0 0,0-1 0 0 0,0 1 1 0 0,0-1-1 0 0,1 1 1 0 0,-1-1-1 0 0,1 1 1 0 0,-1-1-1 0 0,1 1 0 0 0,0 0 1 0 0,0-1-1 0 0,0 1 1 0 0,0 4-1 0 0,1 3-2402 0 0,-5-5-861 0 0,3-15 1761 0 0,16-53-731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40.767"/>
    </inkml:context>
    <inkml:brush xml:id="br0">
      <inkml:brushProperty name="width" value="0.035" units="cm"/>
      <inkml:brushProperty name="height" value="0.035" units="cm"/>
    </inkml:brush>
  </inkml:definitions>
  <inkml:trace contextRef="#ctx0" brushRef="#br0">1 0 1504 0 0,'0'0'9530'0'0,"0"37"-7934"0"0,10 137-595 0 0,-10 178-244 0 0,0-350-805 0 0,0-1 0 0 0,0 0 1 0 0,1 0-1 0 0,-1 0 0 0 0,0 0 0 0 0,1 1 0 0 0,-1-1 1 0 0,1 0-1 0 0,-1 0 0 0 0,1 0 0 0 0,0 0 0 0 0,-1 0 1 0 0,1 0-1 0 0,0 0 0 0 0,0 0 0 0 0,0-1 1 0 0,-1 1-1 0 0,1 0 0 0 0,0 0 0 0 0,0-1 0 0 0,0 1 1 0 0,0 0-1 0 0,0-1 0 0 0,2 1 0 0 0,-1-1-629 0 0,-2-22-6913 0 0,0 0 4524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41.390"/>
    </inkml:context>
    <inkml:brush xml:id="br0">
      <inkml:brushProperty name="width" value="0.035" units="cm"/>
      <inkml:brushProperty name="height" value="0.035" units="cm"/>
    </inkml:brush>
  </inkml:definitions>
  <inkml:trace contextRef="#ctx0" brushRef="#br0">0 57 1296 0 0,'0'0'5224'0'0,"3"-2"-4912"0"0,28-7 394 0 0,0 1 0 0 0,1 1 0 0 0,-1 2 1 0 0,1 1-1 0 0,0 2 0 0 0,63 3 0 0 0,-54-1-413 0 0,-41-1-554 0 0,0 0 0 0 0,0 0 0 0 0,0 1 0 0 0,0-1 0 0 0,-1 0 0 0 0,1 0 0 0 0,0 0 0 0 0,0 1 0 0 0,-1-1 0 0 0,1 0 0 0 0,0 0 0 0 0,-1 1 0 0 0,1-1 0 0 0,-1 0 0 0 0,1 1 0 0 0,-1-1 0 0 0,1 0 0 0 0,-1 1 0 0 0,0-1 0 0 0,0 0 0 0 0,1-3-2726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44.697"/>
    </inkml:context>
    <inkml:brush xml:id="br0">
      <inkml:brushProperty name="width" value="0.035" units="cm"/>
      <inkml:brushProperty name="height" value="0.035" units="cm"/>
    </inkml:brush>
  </inkml:definitions>
  <inkml:trace contextRef="#ctx0" brushRef="#br0">1 256 240 0 0,'0'0'3669'0'0,"7"-1"2147"0"0,26-6-5279 0 0,-23 7-485 0 0,341-4 1127 0 0,-315 4-1180 0 0,9-1 302 0 0,54 7 0 0 0,-32 5-425 0 0,-34-5 273 0 0,0-1 0 0 0,42 0-1 0 0,-63-4-181 0 0,0 0 0 0 0,0 1 0 0 0,21 6 0 0 0,-21-4 49 0 0,0-2 0 0 0,-1 1 0 0 0,23 0 0 0 0,196-3 998 0 0,-205-1-1016 0 0,1-1-1 0 0,26-7 1 0 0,-6 2-2 0 0,52-4 758 0 0,106 1 0 0 0,-208 8-673 0 0,0 1 0 0 0,0-2-1 0 0,1 1 1 0 0,-1 0-1 0 0,1-1 1 0 0,0 0 0 0 0,0 1-1 0 0,0-1 1 0 0,0-1 0 0 0,-3-2-1 0 0,-14-15-129 0 0,-130-83 59 0 0,113 70 84 0 0,32 27-51 0 0,-1 1 1 0 0,0 0-1 0 0,-1 1 0 0 0,1-1 0 0 0,-1 1 0 0 0,0 1 0 0 0,0-1 0 0 0,-13-5 0 0 0,16 6-29 0 0,-12-7 105 0 0,14 11-124 0 0,-1 0-774 0 0,1 1-487 0 0,9 6 1380 0 0,43 25-22 0 0,-38-26-48 0 0,-1 1 0 0 0,1 0-1 0 0,-2 1 1 0 0,13 11 0 0 0,27 17 46 0 0,18 16-8 0 0,-48-28-62 0 0,-16-21-2 0 0,-3-2-10 0 0,1 0 0 0 0,-1 0 0 0 0,0 0 0 0 0,1 0 0 0 0,-1 0 0 0 0,0 0 0 0 0,0 0 0 0 0,0 0 0 0 0,0 0 0 0 0,0 0 0 0 0,0 0 0 0 0,0 1 0 0 0,-1-1 0 0 0,1 0 0 0 0,1 4 0 0 0,-2-5 6 0 0,-2 24 804 0 0,-13-5-165 0 0,-8 7 71 0 0,-6 2-386 0 0,24-23-314 0 0,0 0 1 0 0,0 1 0 0 0,0 0-1 0 0,0 0 1 0 0,1 0 0 0 0,0 0 0 0 0,0 1-1 0 0,-4 12 1 0 0,-8 10-8 0 0,11-21-12 0 0,0-1 5 0 0,0 1 0 0 0,0-1 0 0 0,1 1 0 0 0,0 0 0 0 0,0 0 0 0 0,1 1 0 0 0,-2 8 0 0 0,5-16-8 0 0,0 1 0 0 0,0-1-1 0 0,0 0 1 0 0,0 1-1 0 0,0-1 1 0 0,-1 0 0 0 0,1 1-1 0 0,0-1 1 0 0,-1 0 0 0 0,1 1-1 0 0,-1-1 1 0 0,0 0 0 0 0,1 0-1 0 0,-1 1 1 0 0,0-1-1 0 0,0 0 1 0 0,1 0 0 0 0,-1 0-1 0 0,0 0 1 0 0,0 0 0 0 0,0 0-1 0 0,0 0 1 0 0,0-1-1 0 0,-1 1 1 0 0,1 0 0 0 0,-1 0-1 0 0,0 0-23 0 0,-4-32-4585 0 0,-5 5-5562 0 0,28 83 7017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51.233"/>
    </inkml:context>
    <inkml:brush xml:id="br0">
      <inkml:brushProperty name="width" value="0.035" units="cm"/>
      <inkml:brushProperty name="height" value="0.035" units="cm"/>
    </inkml:brush>
  </inkml:definitions>
  <inkml:trace contextRef="#ctx0" brushRef="#br0">2 219 800 0 0,'0'0'1642'0'0,"0"12"6604"0"0,0-25-7691 0 0,-1 10-500 0 0,1-1 1 0 0,0 1-1 0 0,-1-1 0 0 0,1 1 0 0 0,1-1 1 0 0,-1 1-1 0 0,0-1 0 0 0,1 1 1 0 0,0-1-1 0 0,0 1 0 0 0,0-1 0 0 0,0 1 1 0 0,0 0-1 0 0,1 0 0 0 0,-1 0 0 0 0,1 0 1 0 0,0 0-1 0 0,0 0 0 0 0,4-5 0 0 0,64-71-151 0 0,-53 63 48 0 0,-15 13 32 0 0,1 0 0 0 0,-1 1 1 0 0,1-1-1 0 0,0 1 0 0 0,0 0 0 0 0,0 0 1 0 0,0 0-1 0 0,0 0 0 0 0,3-1 0 0 0,-4 3-95 0 0,28 8-870 0 0,-10 36 1081 0 0,-19-33 47 0 0,-1 0-1 0 0,0-1 0 0 0,-1 1 0 0 0,0-1 1 0 0,-1 1-1 0 0,0-1 0 0 0,-1 1 1 0 0,0-1-1 0 0,-8 19 0 0 0,1-14 75 0 0,8-12-175 0 0,0-1 0 0 0,0 1 0 0 0,0 0 0 0 0,0-1 1 0 0,1 1-1 0 0,-1 0 0 0 0,1 0 0 0 0,0 0 0 0 0,0 0 1 0 0,-1 5-1 0 0,2-8 57 0 0,2-20 30 0 0,3 12-348 0 0,1-4 50 0 0,2 1 1 0 0,-1 0-1 0 0,1 0 1 0 0,1 1-1 0 0,0 0 1 0 0,15-13-1 0 0,2-1 37 0 0,10-7-45 0 0,64-45 162 0 0,-99 75 3 0 0,0 0-1 0 0,0 1 1 0 0,1-1 0 0 0,-1 0-1 0 0,1 0 1 0 0,-1 1 0 0 0,1-1 0 0 0,-1 1-1 0 0,1-1 1 0 0,-1 1 0 0 0,1 0-1 0 0,-1 0 1 0 0,1-1 0 0 0,1 1-1 0 0,-2 1 13 0 0,-1-1 0 0 0,0 0 0 0 0,1 0-1 0 0,-1 0 1 0 0,1 1 0 0 0,-1-1 0 0 0,0 0 0 0 0,1 1-1 0 0,-1-1 1 0 0,0 0 0 0 0,0 1 0 0 0,1-1-1 0 0,-1 0 1 0 0,0 1 0 0 0,0-1 0 0 0,1 0 0 0 0,-1 1-1 0 0,0-1 1 0 0,0 1 0 0 0,0-1 0 0 0,0 1 0 0 0,0-1-1 0 0,0 0 1 0 0,0 1 0 0 0,0-1 0 0 0,0 1-1 0 0,0-1 1 0 0,0 1 0 0 0,0-1 0 0 0,0 1 0 0 0,-14 45 608 0 0,9-29-251 0 0,3-10-283 0 0,0 1 0 0 0,0-1 0 0 0,0 1 1 0 0,-1-1-1 0 0,0 0 0 0 0,-4 7 0 0 0,-4 12 15 0 0,-1-2 68 0 0,10-20-137 0 0,-1 0-1 0 0,1 0 1 0 0,0 0 0 0 0,1 1-1 0 0,-1-1 1 0 0,1 0 0 0 0,0 1 0 0 0,-1 5-1 0 0,-8 30 236 0 0,0 4-338 0 0,10 175 13 0 0,3-216-390 0 0,4 7-4046 0 0,-7-8 3527 0 0,-10-28-6989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39.353"/>
    </inkml:context>
    <inkml:brush xml:id="br0">
      <inkml:brushProperty name="width" value="0.035" units="cm"/>
      <inkml:brushProperty name="height" value="0.035" units="cm"/>
    </inkml:brush>
  </inkml:definitions>
  <inkml:trace contextRef="#ctx0" brushRef="#br0">50 367 1648 0 0,'0'0'6185'0'0,"-18"-12"-6049"0"0,15 1 915 0 0,3 10-1020 0 0,0 1 0 0 0,0 0-1 0 0,0 0 1 0 0,0-1 0 0 0,0 1 0 0 0,1 0-1 0 0,-1-1 1 0 0,0 1 0 0 0,0 0 0 0 0,0 0-1 0 0,-1-1 1 0 0,1 1 0 0 0,0 0 0 0 0,0 0-1 0 0,0-1 1 0 0,0 1 0 0 0,0 0 0 0 0,0 0 0 0 0,0-1-1 0 0,0 1 1 0 0,0 0 0 0 0,-1 0 0 0 0,1 0-1 0 0,0-1 1 0 0,0 1 0 0 0,0 0 0 0 0,0 0-1 0 0,-1 0 1 0 0,1-1 0 0 0,0 1 0 0 0,0 0 0 0 0,-1 0-1 0 0,1 0 1 0 0,0 0 0 0 0,0 0 0 0 0,0 0-1 0 0,-1-1 1 0 0,1 1 0 0 0,0 0 0 0 0,-1 0-1 0 0,1 0 1 0 0,0 0 0 0 0,0 0 0 0 0,-1 0-1 0 0,1 0 1 0 0,0 0 0 0 0,0 0 0 0 0,-1 0 0 0 0,1 0-1 0 0,-2 0 1454 0 0,2 0-1456 0 0,-1 0 1 0 0,1 0-1 0 0,0 0 0 0 0,-1-1 0 0 0,1 1 0 0 0,0 0 0 0 0,-1 0 0 0 0,1 0 0 0 0,0 0 0 0 0,-1 0 0 0 0,1 0 0 0 0,-1 0 0 0 0,1 0 0 0 0,0 0 0 0 0,-1 0 0 0 0,1 0 0 0 0,0 0 0 0 0,-1 0 0 0 0,1 0 0 0 0,-1 0 0 0 0,1 0 0 0 0,0 0 0 0 0,-1 0 0 0 0,1 1 0 0 0,0-1 0 0 0,-1 0 0 0 0,1 0 0 0 0,0 0 1 0 0,-1 1-1 0 0,1-1 0 0 0,0 0 0 0 0,0 0 0 0 0,-1 1 0 0 0,1-1 0 0 0,0 0 0 0 0,0 1 0 0 0,-1-1 0 0 0,1 0 0 0 0,0 1 0 0 0,0-1 0 0 0,0 0 0 0 0,0 1 0 0 0,0-1 0 0 0,-1 0 0 0 0,1 1 0 0 0,-6 17 4189 0 0,10-18-4201 0 0,0 0 0 0 0,0-1 0 0 0,0 0 0 0 0,0 0-1 0 0,0 0 1 0 0,0 0 0 0 0,0-1 0 0 0,0 1 0 0 0,0-1 0 0 0,-1 0 0 0 0,1 0 0 0 0,-1 0 0 0 0,0-1 0 0 0,1 1-1 0 0,-1-1 1 0 0,0 0 0 0 0,0 0 0 0 0,-1 0 0 0 0,1 0 0 0 0,3-6 0 0 0,7-5 13 0 0,247-202 144 0 0,-214 161 110 0 0,-24 27-163 0 0,-26 32-1458 0 0,1 0 1026 0 0,0 0-1 0 0,0 0 0 0 0,-1 0 0 0 0,1-1 1 0 0,-1 1-1 0 0,0-1 0 0 0,0 0 0 0 0,0 0 0 0 0,-8 4 1 0 0,9-6-503 0 0,-17 7-4969 0 0,14-7 2956 0 0,11-6 1314 0 0,59-32-1568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39.999"/>
    </inkml:context>
    <inkml:brush xml:id="br0">
      <inkml:brushProperty name="width" value="0.035" units="cm"/>
      <inkml:brushProperty name="height" value="0.035" units="cm"/>
    </inkml:brush>
  </inkml:definitions>
  <inkml:trace contextRef="#ctx0" brushRef="#br0">20 1 304 0 0,'0'0'4638'0'0,"10"35"-2720"0"0,-10-34-1844 0 0,0 0 0 0 0,0-1 0 0 0,0 1-1 0 0,1 0 1 0 0,-1-1 0 0 0,0 1 0 0 0,0 0 0 0 0,-1 0 0 0 0,1-1-1 0 0,0 1 1 0 0,0-1 0 0 0,0 1 0 0 0,0 0 0 0 0,-1-1 0 0 0,1 1 0 0 0,0 0-1 0 0,0-1 1 0 0,-1 1 0 0 0,1-1 0 0 0,-1 1 0 0 0,1-1 0 0 0,0 1 0 0 0,-1-1-1 0 0,1 1 1 0 0,-1-1 0 0 0,1 1 0 0 0,-1-1 0 0 0,0 1 0 0 0,1-1 0 0 0,-1 0-1 0 0,1 1 1 0 0,-2-1 0 0 0,-6 5 211 0 0,-3 15 417 0 0,10-8 2229 0 0,43-11-1257 0 0,-29 1-1431 0 0,0 1 1 0 0,0 0-1 0 0,0 1 0 0 0,0 0 0 0 0,-1 1 0 0 0,1 1 0 0 0,16 10 0 0 0,3 5-156 0 0,39 34-1 0 0,-45-35-2 0 0,-23-17-213 0 0,0-1 0 0 0,0 1 1 0 0,0-1-1 0 0,1 0 0 0 0,-1 0 0 0 0,1 0 1 0 0,6 2-1 0 0,-9-4-111 0 0,0 0 0 0 0,0 0 0 0 0,0 0 0 0 0,0 0 1 0 0,0 0-1 0 0,0 0 0 0 0,0 0 0 0 0,0 0 0 0 0,0-1 0 0 0,0 1 0 0 0,0 0 0 0 0,0-1 1 0 0,0 1-1 0 0,0 0 0 0 0,0-1 0 0 0,0 0 0 0 0,0 1 0 0 0,0-1 0 0 0,0 1 1 0 0,-1-1-1 0 0,1 0 0 0 0,0 0 0 0 0,0 1 0 0 0,-1-1 0 0 0,1 0 0 0 0,-1 0 1 0 0,1 0-1 0 0,-1 0 0 0 0,1 0 0 0 0,-1 1 0 0 0,1-1 0 0 0,-1 0 0 0 0,0 0 1 0 0,1 0-1 0 0,-1 0 0 0 0,0-2 0 0 0,9-19-4302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0.517"/>
    </inkml:context>
    <inkml:brush xml:id="br0">
      <inkml:brushProperty name="width" value="0.035" units="cm"/>
      <inkml:brushProperty name="height" value="0.035" units="cm"/>
    </inkml:brush>
  </inkml:definitions>
  <inkml:trace contextRef="#ctx0" brushRef="#br0">1 112 264 0 0,'0'0'11562'0'0,"7"-2"-10954"0"0,27-9 151 0 0,1 2-1 0 0,1 1 1 0 0,37-3 0 0 0,21-4-547 0 0,-91 14-296 0 0,-1 0 0 0 0,1 0 1 0 0,-1 0-1 0 0,0-1 0 0 0,1 1 1 0 0,-1-1-1 0 0,0 1 0 0 0,0-1 1 0 0,0 0-1 0 0,0 1 0 0 0,-1-1 0 0 0,1 0 1 0 0,0 0-1 0 0,-1-1 0 0 0,3-3 1 0 0,1-13-8403 0 0,-5 13 4686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1.744"/>
    </inkml:context>
    <inkml:brush xml:id="br0">
      <inkml:brushProperty name="width" value="0.035" units="cm"/>
      <inkml:brushProperty name="height" value="0.035" units="cm"/>
    </inkml:brush>
  </inkml:definitions>
  <inkml:trace contextRef="#ctx0" brushRef="#br0">5 325 824 0 0,'0'0'9952'0'0,"-2"11"-9730"0"0,1-5-119 0 0,0 0-1 0 0,1 0 0 0 0,-1 0 0 0 0,1-1 0 0 0,0 1 1 0 0,1 0-1 0 0,-1 0 0 0 0,1 0 0 0 0,1 0 1 0 0,-1-1-1 0 0,1 1 0 0 0,0-1 0 0 0,0 1 1 0 0,0-1-1 0 0,1 1 0 0 0,0-1 0 0 0,5 7 1 0 0,-3-2 119 0 0,1 1 1 0 0,-1 0 0 0 0,-1 0 0 0 0,1 0-1 0 0,-2 1 1 0 0,0-1 0 0 0,2 13 0 0 0,6 59 726 0 0,-10-80-676 0 0,9-279-1392 0 0,-20 46 1988 0 0,10 225-823 0 0,0 0 0 0 0,0 1 0 0 0,0-1-1 0 0,1 0 1 0 0,0 1 0 0 0,0-1-1 0 0,0 0 1 0 0,0 1 0 0 0,1-1 0 0 0,0 1-1 0 0,0 0 1 0 0,0-1 0 0 0,0 1-1 0 0,1 0 1 0 0,0 0 0 0 0,-1 1 0 0 0,1-1-1 0 0,1 0 1 0 0,-1 1 0 0 0,1 0-1 0 0,7-6 1 0 0,-4 5-30 0 0,1 0-1 0 0,1 1 1 0 0,-1-1-1 0 0,0 1 1 0 0,1 1-1 0 0,0 0 1 0 0,-1 0-1 0 0,1 1 1 0 0,0 0-1 0 0,0 0 1 0 0,10 1 0 0 0,-14 0-16 0 0,1-1 1 0 0,0 1-1 0 0,0 0 1 0 0,-1 1 0 0 0,1-1-1 0 0,0 1 1 0 0,-1 0-1 0 0,1 0 1 0 0,-1 1 0 0 0,1 0-1 0 0,-1 0 1 0 0,1 0 0 0 0,-1 1-1 0 0,0-1 1 0 0,0 1-1 0 0,-1 0 1 0 0,1 1 0 0 0,0-1-1 0 0,-1 1 1 0 0,0 0-1 0 0,0 0 1 0 0,0 0 0 0 0,0 1-1 0 0,3 6 1 0 0,0 0 29 0 0,-1 1 0 0 0,0 0 0 0 0,-1 0 0 0 0,-1 1 0 0 0,0-1 0 0 0,0 1 1 0 0,-2 0-1 0 0,1 0 0 0 0,-2 0 0 0 0,1 0 0 0 0,-2 0 0 0 0,0 0 0 0 0,0 0 0 0 0,-5 25 0 0 0,3-31-2 0 0,0-1-1 0 0,0 0 1 0 0,-1 0-1 0 0,1 0 0 0 0,-1-1 1 0 0,-1 1-1 0 0,1 0 1 0 0,-1-1-1 0 0,0 0 1 0 0,0 0-1 0 0,0 0 1 0 0,-1-1-1 0 0,0 1 1 0 0,0-1-1 0 0,0 0 0 0 0,0 0 1 0 0,-1-1-1 0 0,1 0 1 0 0,-1 0-1 0 0,0 0 1 0 0,0 0-1 0 0,0-1 1 0 0,0 0-1 0 0,0-1 1 0 0,-1 1-1 0 0,1-1 0 0 0,-1 0 1 0 0,1-1-1 0 0,-1 1 1 0 0,1-1-1 0 0,-1-1 1 0 0,1 1-1 0 0,0-1 1 0 0,-12-3-1 0 0,16 3-116 0 0,-1 1 0 0 0,1-1 0 0 0,0 0 0 0 0,-1 0 0 0 0,1 0 0 0 0,0 0 1 0 0,0-1-1 0 0,0 1 0 0 0,0-1 0 0 0,0 1 0 0 0,0-1 0 0 0,0 0 0 0 0,1 0 0 0 0,-1 0 0 0 0,1 0 0 0 0,-1 0 0 0 0,1 0 0 0 0,0 0 1 0 0,-1 0-1 0 0,1 0 0 0 0,0-1 0 0 0,1 1 0 0 0,-1 0 0 0 0,0-1 0 0 0,1 1 0 0 0,-1-1 0 0 0,1 1 0 0 0,0 0 0 0 0,0-5 0 0 0,41 1-10659 0 0,-22 3 7879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2.426"/>
    </inkml:context>
    <inkml:brush xml:id="br0">
      <inkml:brushProperty name="width" value="0.035" units="cm"/>
      <inkml:brushProperty name="height" value="0.035" units="cm"/>
    </inkml:brush>
  </inkml:definitions>
  <inkml:trace contextRef="#ctx0" brushRef="#br0">130 34 1216 0 0,'0'0'11673'0'0,"-13"10"-11516"0"0,-4-1-94 0 0,10-5-24 0 0,0 0 1 0 0,1 0-1 0 0,0 0 0 0 0,0 1 0 0 0,0 0 0 0 0,0 0 1 0 0,1 0-1 0 0,-6 8 0 0 0,6-6 77 0 0,1-1 1 0 0,-1 1 0 0 0,1 0-1 0 0,1 0 1 0 0,-1 0-1 0 0,1 1 1 0 0,1-1-1 0 0,-1 1 1 0 0,1 0-1 0 0,1 0 1 0 0,-1 0-1 0 0,1 16 1 0 0,0-20-105 0 0,1 0 1 0 0,0 0-1 0 0,1 0 1 0 0,-1 1-1 0 0,1-1 1 0 0,0 0-1 0 0,0 0 1 0 0,0 0-1 0 0,1 0 1 0 0,-1 0-1 0 0,1 0 1 0 0,0-1-1 0 0,0 1 1 0 0,0 0-1 0 0,0-1 1 0 0,1 0-1 0 0,0 1 1 0 0,-1-1-1 0 0,1 0 1 0 0,0 0-1 0 0,1-1 1 0 0,-1 1-1 0 0,0-1 1 0 0,1 1-1 0 0,-1-1 1 0 0,8 3-1 0 0,0-1 27 0 0,-1-1 0 0 0,1 1 0 0 0,0-2 1 0 0,0 1-1 0 0,0-2 0 0 0,0 0 0 0 0,0 0 0 0 0,1-1 0 0 0,-1 0 0 0 0,0-1 0 0 0,0 0 1 0 0,0 0-1 0 0,13-5 0 0 0,-16 4-7 0 0,0-1 0 0 0,-1 0 0 0 0,1 0 0 0 0,-1-1 0 0 0,0 0-1 0 0,0-1 1 0 0,0 1 0 0 0,-1-1 0 0 0,0 0 0 0 0,0-1 0 0 0,0 0 0 0 0,0 0 0 0 0,-1 0 0 0 0,0 0 0 0 0,0-1 0 0 0,-1 0 0 0 0,0 0 0 0 0,7-14 0 0 0,-8 12-37 0 0,1 0 0 0 0,-2 0 1 0 0,1 0-1 0 0,-1-1 0 0 0,0 1 1 0 0,-1-1-1 0 0,0 0 0 0 0,-1-18 1 0 0,-1 22-15 0 0,1 1 1 0 0,-1-1-1 0 0,-1 1 1 0 0,1-1-1 0 0,-1 1 1 0 0,0 0-1 0 0,0 0 1 0 0,0 0-1 0 0,-1 0 1 0 0,0 0 0 0 0,0 0-1 0 0,0 1 1 0 0,-1-1-1 0 0,1 1 1 0 0,-1 0-1 0 0,-8-7 1 0 0,7 8-80 0 0,1 1 1 0 0,-1 0 0 0 0,0 0-1 0 0,1 1 1 0 0,-1-1 0 0 0,0 1-1 0 0,0 0 1 0 0,0 0 0 0 0,0 1-1 0 0,0 0 1 0 0,0 0-1 0 0,0 0 1 0 0,-7 1 0 0 0,-2-1-707 0 0,13 0 95 0 0,1 1 612 0 0,0-1 0 0 0,-1 0 0 0 0,1 0 0 0 0,0 1 0 0 0,0-1 0 0 0,0 0 0 0 0,0 0 0 0 0,0 0 0 0 0,-1 1-1 0 0,1-1 1 0 0,0 0 0 0 0,0 0 0 0 0,0 0 0 0 0,-1 1 0 0 0,1-1 0 0 0,0 0 0 0 0,0 0 0 0 0,-1 0 0 0 0,1 0 0 0 0,0 0 0 0 0,0 0-1 0 0,-1 0 1 0 0,1 0 0 0 0,0 0 0 0 0,-1 1 0 0 0,1-1 0 0 0,0 0 0 0 0,0 0 0 0 0,-1 0 0 0 0,1 0 0 0 0,0 0 0 0 0,0-1 0 0 0,-1 1 0 0 0,0 0-1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2.881"/>
    </inkml:context>
    <inkml:brush xml:id="br0">
      <inkml:brushProperty name="width" value="0.035" units="cm"/>
      <inkml:brushProperty name="height" value="0.035" units="cm"/>
    </inkml:brush>
  </inkml:definitions>
  <inkml:trace contextRef="#ctx0" brushRef="#br0">17 0 1048 0 0,'0'0'12359'0'0,"-3"9"-11569"0"0,1-4-732 0 0,0-1 50 0 0,0-1 0 0 0,1 0 0 0 0,-1 1 1 0 0,1-1-1 0 0,0 1 0 0 0,0 0 0 0 0,0-1 1 0 0,1 1-1 0 0,-1 0 0 0 0,1-1 0 0 0,0 1 1 0 0,0 0-1 0 0,0 0 0 0 0,1-1 0 0 0,-1 1 1 0 0,1 0-1 0 0,0-1 0 0 0,0 1 0 0 0,2 5 1 0 0,3 2 1 0 0,-2-1 1 0 0,0 1 0 0 0,0 1-1 0 0,-1-1 1 0 0,0 0 0 0 0,-1 1 0 0 0,0-1-1 0 0,-1 1 1 0 0,0 16 0 0 0,4 16 96 0 0,-1-19-1091 0 0,-3 1-3442 0 0,-1-54-3066 0 0,0-4 2280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3.056"/>
    </inkml:context>
    <inkml:brush xml:id="br0">
      <inkml:brushProperty name="width" value="0.035" units="cm"/>
      <inkml:brushProperty name="height" value="0.035" units="cm"/>
    </inkml:brush>
  </inkml:definitions>
  <inkml:trace contextRef="#ctx0" brushRef="#br0">0 17 1268 0 0,'0'0'13097'0'0,"90"-16"-18281"0"0,-80 16 3160 0 0,-10 4-189 0 0,10-4-143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3.765"/>
    </inkml:context>
    <inkml:brush xml:id="br0">
      <inkml:brushProperty name="width" value="0.035" units="cm"/>
      <inkml:brushProperty name="height" value="0.035" units="cm"/>
    </inkml:brush>
  </inkml:definitions>
  <inkml:trace contextRef="#ctx0" brushRef="#br0">8 261 1180 0 0,'0'0'9860'0'0,"-2"7"-9968"0"0,2-6 129 0 0,-4 19-72 0 0,3-19 60 0 0,1-1 1 0 0,0 1 0 0 0,0-1 0 0 0,0 1-1 0 0,0-1 1 0 0,0 1 0 0 0,0-1 0 0 0,-1 1-1 0 0,1-1 1 0 0,0 1 0 0 0,0-1 0 0 0,1 1 0 0 0,-1-1-1 0 0,0 1 1 0 0,0-1 0 0 0,0 1 0 0 0,0-1-1 0 0,0 0 1 0 0,0 1 0 0 0,1-1 0 0 0,-1 1-1 0 0,0-1 1 0 0,0 1 0 0 0,1-1 0 0 0,-1 0 0 0 0,0 1-1 0 0,1-1 1 0 0,-1 0 0 0 0,0 1 0 0 0,1-1-1 0 0,-1 0 1 0 0,3 2 3555 0 0,-3-50-3071 0 0,2 44-426 0 0,1-1-1 0 0,0 1 1 0 0,0 0 0 0 0,0 0-1 0 0,1 0 1 0 0,-1 1-1 0 0,1-1 1 0 0,0 1-1 0 0,4-3 1 0 0,5-6-83 0 0,15-28 224 0 0,-6 5 69 0 0,-3 0-116 0 0,-18 31-185 0 0,1-1-1 0 0,0 1 0 0 0,0 0 1 0 0,0 0-1 0 0,1 0 0 0 0,-1 0 1 0 0,1 0-1 0 0,0 1 0 0 0,0-1 0 0 0,6-5 1 0 0,37-23-434 0 0,-44 31 393 0 0,1-1 0 0 0,-1 1 0 0 0,0-1 0 0 0,1 1 0 0 0,0 0 0 0 0,-1 0 0 0 0,1 0 0 0 0,0 1 0 0 0,0-1 0 0 0,-1 1 0 0 0,1-1 0 0 0,0 1 0 0 0,0 0 0 0 0,0 0 0 0 0,0 0 0 0 0,5 1 0 0 0,-5 1 61 0 0,-1 0 1 0 0,1 0-1 0 0,-1 0 0 0 0,1 0 0 0 0,-1 1 1 0 0,0-1-1 0 0,0 1 0 0 0,0-1 1 0 0,0 1-1 0 0,-1 0 0 0 0,1 0 1 0 0,-1 0-1 0 0,2 4 0 0 0,9 14 122 0 0,-9-16-62 0 0,0 1 1 0 0,-1-1 0 0 0,1 1 0 0 0,-1-1 0 0 0,0 1-1 0 0,0 0 1 0 0,-1 0 0 0 0,0 0 0 0 0,0 0 0 0 0,0 6-1 0 0,-1 69 201 0 0,-2-41-52 0 0,-7 12-895 0 0,9-51 143 0 0,-2-29-6778 0 0,-6-4 2113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4.266"/>
    </inkml:context>
    <inkml:brush xml:id="br0">
      <inkml:brushProperty name="width" value="0.035" units="cm"/>
      <inkml:brushProperty name="height" value="0.035" units="cm"/>
    </inkml:brush>
  </inkml:definitions>
  <inkml:trace contextRef="#ctx0" brushRef="#br0">4 0 1724 0 0,'0'0'10674'0'0,"-2"8"-11039"0"0,1 12 639 0 0,0 1 1 0 0,2 0-1 0 0,0 0 0 0 0,1-1 0 0 0,6 28 1 0 0,2 25 468 0 0,-6 165 937 0 0,-6-129-1126 0 0,-8 43 174 0 0,0 1-1011 0 0,10-161-4822 0 0,0-19-449 0 0,0 1 596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4.529"/>
    </inkml:context>
    <inkml:brush xml:id="br0">
      <inkml:brushProperty name="width" value="0.035" units="cm"/>
      <inkml:brushProperty name="height" value="0.035" units="cm"/>
    </inkml:brush>
  </inkml:definitions>
  <inkml:trace contextRef="#ctx0" brushRef="#br0">0 27 1296 0 0,'0'0'12970'0'0,"25"0"-12592"0"0,-8-1-333 0 0,32 1 234 0 0,90-15-1 0 0,-130 14-774 0 0,47-8 734 0 0,-38 9-3296 0 0,-3 3-3799 0 0,-13 0 3080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5.119"/>
    </inkml:context>
    <inkml:brush xml:id="br0">
      <inkml:brushProperty name="width" value="0.035" units="cm"/>
      <inkml:brushProperty name="height" value="0.035" units="cm"/>
    </inkml:brush>
  </inkml:definitions>
  <inkml:trace contextRef="#ctx0" brushRef="#br0">1 0 1372 0 0,'0'0'12775'0'0,"0"16"-13339"0"0,14 190 1349 0 0,-7-125-232 0 0,-1 42 599 0 0,5 46 109 0 0,-8-125-743 0 0,-3 61 0 0 0,-1-43-399 0 0,-9 46-2224 0 0,10-136-5958 0 0,0-7 2518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5.454"/>
    </inkml:context>
    <inkml:brush xml:id="br0">
      <inkml:brushProperty name="width" value="0.035" units="cm"/>
      <inkml:brushProperty name="height" value="0.035" units="cm"/>
    </inkml:brush>
  </inkml:definitions>
  <inkml:trace contextRef="#ctx0" brushRef="#br0">0 8 280 0 0,'0'0'13832'0'0,"27"-1"-13795"0"0,196-6-77 0 0,-84 7-2409 0 0,-117 4-4846 0 0,-14-4 4638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6.228"/>
    </inkml:context>
    <inkml:brush xml:id="br0">
      <inkml:brushProperty name="width" value="0.035" units="cm"/>
      <inkml:brushProperty name="height" value="0.035" units="cm"/>
    </inkml:brush>
  </inkml:definitions>
  <inkml:trace contextRef="#ctx0" brushRef="#br0">240 0 472 0 0,'0'0'11588'0'0,"-8"12"-9549"0"0,-5-12-1750 0 0,1 1 0 0 0,0-1 0 0 0,0 2 0 0 0,0 0 0 0 0,-1 0 0 0 0,-10 5 0 0 0,16-5-291 0 0,1 1 0 0 0,0 0 0 0 0,0 0-1 0 0,0 1 1 0 0,1 0 0 0 0,-1 0 0 0 0,1 0 0 0 0,0 0-1 0 0,0 1 1 0 0,1 0 0 0 0,-1 0 0 0 0,-4 7-1 0 0,-6 5-92 0 0,14-16 82 0 0,-1 1-1 0 0,1-1 1 0 0,-1 1 0 0 0,1 0 0 0 0,-1 0-1 0 0,1 0 1 0 0,0 0 0 0 0,0 0 0 0 0,0 0-1 0 0,0 0 1 0 0,0 0 0 0 0,0 4-1 0 0,-12 25-153 0 0,10-26 113 0 0,1 0 0 0 0,0 0-1 0 0,0 0 1 0 0,1 0 0 0 0,-1 0 0 0 0,1 0-1 0 0,0 0 1 0 0,0 0 0 0 0,0 6-1 0 0,1-8 23 0 0,1 0-1 0 0,-1 1 1 0 0,0-1-1 0 0,1 0 0 0 0,-1 0 1 0 0,1 0-1 0 0,0 0 0 0 0,0 0 1 0 0,1 0-1 0 0,-1 0 1 0 0,0 0-1 0 0,1-1 0 0 0,0 1 1 0 0,0 0-1 0 0,-1-1 0 0 0,1 1 1 0 0,4 3-1 0 0,-1-3-13 0 0,0 1 0 0 0,0 0-1 0 0,0-1 1 0 0,1 0 0 0 0,-1-1-1 0 0,1 1 1 0 0,0-1 0 0 0,10 3 0 0 0,2-1-20 0 0,0-1 0 0 0,0 0 0 0 0,0-2 0 0 0,0 0 0 0 0,27-3 1 0 0,-41 2 56 0 0,0-1 1 0 0,0 1-1 0 0,0-1 1 0 0,-1 0-1 0 0,1 0 1 0 0,0-1-1 0 0,-1 1 1 0 0,1-1-1 0 0,-1 0 1 0 0,0 1-1 0 0,1-2 1 0 0,-1 1-1 0 0,0 0 0 0 0,0-1 1 0 0,-1 1-1 0 0,1-1 1 0 0,0 0-1 0 0,-1 0 1 0 0,1 0-1 0 0,-1 0 1 0 0,0 0-1 0 0,0 0 1 0 0,-1-1-1 0 0,1 1 1 0 0,0-1-1 0 0,-1 0 1 0 0,2-6-1 0 0,0-7-175 0 0,1 0 0 0 0,-2 0-1 0 0,-1-1 1 0 0,0-27-1 0 0,-1 39 72 0 0,-6-32-745 0 0,2 14 1190 0 0,6 18 3374 0 0,54 85-2441 0 0,-45-63-1183 0 0,-2 0 0 0 0,0 0 0 0 0,13 33 0 0 0,0 1-342 0 0,-2-26-1136 0 0,-5-18-1637 0 0,-14-6 2709 0 0,-1 0 0 0 0,1-1-1 0 0,0 1 1 0 0,0 0 0 0 0,-1 0-1 0 0,1 0 1 0 0,0-1 0 0 0,-1 1-1 0 0,1 0 1 0 0,0 0 0 0 0,-1-1-1 0 0,1 1 1 0 0,-1-1 0 0 0,1 1 0 0 0,-1-1-1 0 0,1 1 1 0 0,0-1 0 0 0,-1 1-1 0 0,0-1 1 0 0,2 0 0 0 0,8-20-2517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6.726"/>
    </inkml:context>
    <inkml:brush xml:id="br0">
      <inkml:brushProperty name="width" value="0.035" units="cm"/>
      <inkml:brushProperty name="height" value="0.035" units="cm"/>
    </inkml:brush>
  </inkml:definitions>
  <inkml:trace contextRef="#ctx0" brushRef="#br0">1 167 1424 0 0,'0'0'8961'0'0,"6"15"-8916"0"0,3 7-32 0 0,-5-10 31 0 0,1-1 0 0 0,0 1 1 0 0,14 20-1 0 0,-19-32-19 0 0,0 0 0 0 0,0-1 0 0 0,0 1 0 0 0,0 0 0 0 0,0 0 0 0 0,1 0 1 0 0,-1-1-1 0 0,0 1 0 0 0,0 0 0 0 0,0 0 0 0 0,0 0 0 0 0,0 0 0 0 0,1-1 0 0 0,-1 1 0 0 0,0 0 0 0 0,0 0 0 0 0,0 0 0 0 0,1 0 0 0 0,-1 0 0 0 0,0 0 0 0 0,0 0 0 0 0,0-1 0 0 0,1 1 0 0 0,-1 0 0 0 0,0 0 0 0 0,0 0 0 0 0,1 0 0 0 0,-1 0 0 0 0,0 0 0 0 0,0 0 0 0 0,0 0 0 0 0,1 0 0 0 0,-1 0 0 0 0,0 0 0 0 0,0 1 0 0 0,1-1 0 0 0,-1 0 0 0 0,0 0 0 0 0,0 0 1 0 0,0 0-1 0 0,1 0 0 0 0,-1 0 0 0 0,0 0 0 0 0,0 1 0 0 0,0-1 0 0 0,0 0 0 0 0,1 0 0 0 0,-1 0 0 0 0,0 0 0 0 0,0 1 0 0 0,0-1 0 0 0,0 0 0 0 0,0 0 0 0 0,1 0 0 0 0,-1 1 0 0 0,0-1 0 0 0,0 0 0 0 0,0 0 0 0 0,0 0 0 0 0,0 1 0 0 0,0-1 0 0 0,0 0 0 0 0,0 0 0 0 0,0 1 0 0 0,0-1 0 0 0,0 0 0 0 0,1-30 150 0 0,-12-42-481 0 0,9 65 453 0 0,0 0 0 0 0,0 1-1 0 0,1-1 1 0 0,0 0 0 0 0,0-1-1 0 0,1 1 1 0 0,0-8-1 0 0,0 11-86 0 0,1 1 0 0 0,-1 0-1 0 0,1-1 1 0 0,0 1-1 0 0,0 0 1 0 0,1-1-1 0 0,-1 1 1 0 0,1 0 0 0 0,-1 0-1 0 0,1 0 1 0 0,0 0-1 0 0,0 1 1 0 0,0-1-1 0 0,0 0 1 0 0,1 1-1 0 0,4-5 1 0 0,3 1-112 0 0,0-1-1 0 0,-1 2 1 0 0,2-1-1 0 0,-1 2 1 0 0,1-1-1 0 0,-1 1 1 0 0,1 1-1 0 0,1 0 1 0 0,-1 0 0 0 0,0 1-1 0 0,0 1 1 0 0,1 0-1 0 0,-1 0 1 0 0,1 1-1 0 0,-1 1 1 0 0,18 2 0 0 0,29 20-6350 0 0,-48-19 3435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7.563"/>
    </inkml:context>
    <inkml:brush xml:id="br0">
      <inkml:brushProperty name="width" value="0.035" units="cm"/>
      <inkml:brushProperty name="height" value="0.035" units="cm"/>
    </inkml:brush>
  </inkml:definitions>
  <inkml:trace contextRef="#ctx0" brushRef="#br0">191 0 1060 0 0,'0'0'11386'0'0,"-10"3"-10910"0"0,-1 0-329 0 0,1 0 0 0 0,-1 1 0 0 0,1 0-1 0 0,0 0 1 0 0,0 2 0 0 0,1-1 0 0 0,-1 1 0 0 0,1 0 0 0 0,1 1 0 0 0,-1 0 0 0 0,-14 16 0 0 0,6-3-74 0 0,14-17-84 0 0,0 0 1 0 0,1 0 0 0 0,-1 0-1 0 0,1 0 1 0 0,0 0 0 0 0,0 0-1 0 0,0 1 1 0 0,0-1 0 0 0,1 1-1 0 0,-2 3 1 0 0,1 0-68 0 0,0 0 0 0 0,1 0 1 0 0,-1 0-1 0 0,2 0 0 0 0,-1 0 0 0 0,1 0 0 0 0,0 10 1 0 0,0-14 48 0 0,1-1 0 0 0,-1 0 0 0 0,1 1 0 0 0,-1-1 0 0 0,1 0 1 0 0,0 0-1 0 0,0 1 0 0 0,0-1 0 0 0,0 0 0 0 0,0 0 0 0 0,0 0 1 0 0,0 0-1 0 0,1 0 0 0 0,-1 0 0 0 0,1-1 0 0 0,0 1 0 0 0,-1 0 1 0 0,1-1-1 0 0,0 1 0 0 0,0-1 0 0 0,0 0 0 0 0,0 0 1 0 0,0 1-1 0 0,0-1 0 0 0,1-1 0 0 0,2 2 0 0 0,4 1-38 0 0,1-1 0 0 0,-1 0 1 0 0,1 0-1 0 0,0-1 0 0 0,-1 0 0 0 0,1-1 0 0 0,0 0 0 0 0,0-1 0 0 0,-1 0 1 0 0,1 0-1 0 0,0-1 0 0 0,-1 0 0 0 0,0-1 0 0 0,1 0 0 0 0,-1-1 0 0 0,0 0 1 0 0,0 0-1 0 0,-1 0 0 0 0,0-1 0 0 0,1-1 0 0 0,-2 0 0 0 0,1 0 0 0 0,-1 0 1 0 0,13-14-1 0 0,-17 16 87 0 0,-1 1 1 0 0,0-1-1 0 0,1 0 0 0 0,-1 0 1 0 0,-1 0-1 0 0,1-1 1 0 0,0 1-1 0 0,-1 0 0 0 0,0-1 1 0 0,0 1-1 0 0,-1-1 1 0 0,1 1-1 0 0,-1-1 1 0 0,0 1-1 0 0,0-1 0 0 0,0 1 1 0 0,0-1-1 0 0,-1 1 1 0 0,0-1-1 0 0,0 1 0 0 0,0 0 1 0 0,-1-1-1 0 0,0 1 1 0 0,1 0-1 0 0,-1 0 0 0 0,-1 0 1 0 0,1 0-1 0 0,0 0 1 0 0,-1 1-1 0 0,0-1 1 0 0,0 1-1 0 0,0-1 0 0 0,-5-3 1 0 0,48 31 2258 0 0,-34-19-2108 0 0,11 8 56 0 0,0 0-1 0 0,-1 1 1 0 0,-1 1 0 0 0,0 0 0 0 0,-1 1 0 0 0,16 25-1 0 0,-21-26-157 0 0,-1 0 0 0 0,0 0-1 0 0,-1 0 1 0 0,0 1 0 0 0,5 23-1 0 0,-10-32-11 0 0,-1 0 0 0 0,0 0-1 0 0,0 0 1 0 0,0 0 0 0 0,-1 1-1 0 0,0-1 1 0 0,0 0 0 0 0,-1 0-1 0 0,0 0 1 0 0,0 1 0 0 0,-1-1-1 0 0,0 0 1 0 0,0 0 0 0 0,-1-1 0 0 0,-4 9-1 0 0,3-6 106 0 0,-1-1-1 0 0,0 0 1 0 0,-1 0-1 0 0,0 0 1 0 0,0 0-1 0 0,0-1 1 0 0,-11 8-1 0 0,15-13-142 0 0,-1 0 0 0 0,1-1 0 0 0,-1 1 1 0 0,1-1-1 0 0,-1 0 0 0 0,0 0 0 0 0,1 0 0 0 0,-1 0 0 0 0,0 0 0 0 0,0-1 0 0 0,0 1 0 0 0,0-1 0 0 0,1 1 0 0 0,-1-1 1 0 0,0 0-1 0 0,0-1 0 0 0,0 1 0 0 0,0 0 0 0 0,0-1 0 0 0,0 1 0 0 0,1-1 0 0 0,-1 0 0 0 0,0 0 0 0 0,1 0 0 0 0,-1 0 1 0 0,0-1-1 0 0,1 1 0 0 0,-5-4 0 0 0,2 1-199 0 0,1 0 1 0 0,-1-1 0 0 0,1 1 0 0 0,0-1-1 0 0,0 0 1 0 0,0 0 0 0 0,1-1-1 0 0,-1 1 1 0 0,1-1 0 0 0,-3-9-1 0 0,4 11-230 0 0,1 0-1 0 0,-1-1 1 0 0,1 1-1 0 0,1 0 1 0 0,-1-1-1 0 0,0 1 0 0 0,1-6 1 0 0,0 8-58 0 0,0 0 0 0 0,1 0 0 0 0,-1 0 0 0 0,0 0 1 0 0,1 0-1 0 0,-1 0 0 0 0,1 0 0 0 0,0 0 0 0 0,0 0 0 0 0,0 0 0 0 0,-1 1 1 0 0,2-1-1 0 0,-1 0 0 0 0,0 1 0 0 0,0-1 0 0 0,2-1 0 0 0,15-15-2825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8.114"/>
    </inkml:context>
    <inkml:brush xml:id="br0">
      <inkml:brushProperty name="width" value="0.035" units="cm"/>
      <inkml:brushProperty name="height" value="0.035" units="cm"/>
    </inkml:brush>
  </inkml:definitions>
  <inkml:trace contextRef="#ctx0" brushRef="#br0">2 150 1568 0 0,'0'0'13637'0'0,"1"2"-13915"0"0,0-1 238 0 0,0 0 0 0 0,0 1 0 0 0,1-1 0 0 0,-1 0 0 0 0,0 0 0 0 0,1 0 0 0 0,-1 0-1 0 0,0 0 1 0 0,1 0 0 0 0,-1 0 0 0 0,1-1 0 0 0,3 2 0 0 0,37-1 348 0 0,-26 0-289 0 0,1 0 0 0 0,-1-1 0 0 0,0-1 0 0 0,0 0 0 0 0,0-2-1 0 0,0 1 1 0 0,28-10 0 0 0,-29 6-175 0 0,40-20-811 0 0,-52 25 876 0 0,-1-1 1 0 0,0 1-1 0 0,-1-1 1 0 0,1 1-1 0 0,0-1 1 0 0,0 0-1 0 0,-1 0 1 0 0,1 1-1 0 0,-1-1 1 0 0,1 0-1 0 0,-1-1 1 0 0,0 1 0 0 0,0 0-1 0 0,0 0 1 0 0,0-1-1 0 0,0 1 1 0 0,0 0-1 0 0,-1-1 1 0 0,1 1-1 0 0,-1 0 1 0 0,0-4-1 0 0,0 4 35 0 0,0-1 0 0 0,0 1 0 0 0,0-1 0 0 0,-1 1 0 0 0,1 0 0 0 0,-1-1 0 0 0,0 1 0 0 0,0 0 0 0 0,0 0 0 0 0,0 0 0 0 0,0 0 0 0 0,0 0 0 0 0,0 0 0 0 0,-1 0 0 0 0,1 0 0 0 0,-1 0 0 0 0,0 0-1 0 0,1 1 1 0 0,-1-1 0 0 0,-3-2 0 0 0,0 1 95 0 0,0 0-1 0 0,0 1 1 0 0,0-1 0 0 0,0 1-1 0 0,-1 0 1 0 0,1 0-1 0 0,-1 1 1 0 0,-9-2-1 0 0,7 2 151 0 0,-1 0-1 0 0,0 0 0 0 0,1 1 0 0 0,-1 0 0 0 0,0 0 0 0 0,0 1 0 0 0,1 1 1 0 0,-1-1-1 0 0,1 1 0 0 0,-1 1 0 0 0,-14 5 0 0 0,11-1 116 0 0,0 1 0 0 0,1 0 0 0 0,0 0 0 0 0,0 1-1 0 0,-17 19 1 0 0,24-23-209 0 0,0 1 0 0 0,0-1 0 0 0,1 1 0 0 0,0 0 1 0 0,0 0-1 0 0,0 0 0 0 0,1 0 0 0 0,0 0 0 0 0,0 1 0 0 0,0-1 0 0 0,1 1 0 0 0,0-1 0 0 0,0 1 0 0 0,1 8 0 0 0,0 4 70 0 0,-1-13-128 0 0,1 0 0 0 0,0-1 0 0 0,0 1 0 0 0,1 0 0 0 0,0 0 0 0 0,2 7 0 0 0,-2-11-24 0 0,0 1-1 0 0,0-1 1 0 0,0 0-1 0 0,0 0 1 0 0,1 0 0 0 0,-1 0-1 0 0,1 0 1 0 0,0 0-1 0 0,0-1 1 0 0,-1 1 0 0 0,1-1-1 0 0,0 1 1 0 0,0-1 0 0 0,0 1-1 0 0,1-1 1 0 0,-1 0-1 0 0,0 0 1 0 0,4 1 0 0 0,8 2 36 0 0,1 0 1 0 0,-1-1 0 0 0,1 0-1 0 0,0-1 1 0 0,0-1 0 0 0,0 0 0 0 0,26-3-1 0 0,35-6-2243 0 0,-7-5-4872 0 0,-59 11 4035 0 0,0 1-79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8.675"/>
    </inkml:context>
    <inkml:brush xml:id="br0">
      <inkml:brushProperty name="width" value="0.035" units="cm"/>
      <inkml:brushProperty name="height" value="0.035" units="cm"/>
    </inkml:brush>
  </inkml:definitions>
  <inkml:trace contextRef="#ctx0" brushRef="#br0">22 0 56 0 0,'0'0'12989'0'0,"-20"1"-11389"0"0,20 3-1543 0 0,8 264 2767 0 0,2-121-1718 0 0,-5-69-639 0 0,-6 102 0 0 0,-1-59-280 0 0,-8 11-615 0 0,10-131 366 0 0,0-1-1 0 0,0 1 1 0 0,0-1 0 0 0,0 1-1 0 0,0-1 1 0 0,0 1 0 0 0,0-1-1 0 0,-1 1 1 0 0,1-1 0 0 0,0 1-1 0 0,0-1 1 0 0,0 1 0 0 0,-1-1-1 0 0,1 1 1 0 0,0-1 0 0 0,-1 1-1 0 0,1-1 1 0 0,0 0 0 0 0,-1 1-1 0 0,1-1 1 0 0,-1 0 0 0 0,1 1-1 0 0,0-1 1 0 0,-1 0 0 0 0,0 1-1 0 0,1-1-30 0 0,-1 0 0 0 0,1 0 0 0 0,0 0 0 0 0,-1 0 0 0 0,1-1 0 0 0,0 1-1 0 0,0 0 1 0 0,0 0 0 0 0,-1 0 0 0 0,1 0 0 0 0,0-1 0 0 0,0 1 0 0 0,0 0 0 0 0,-1 0 0 0 0,1-1-1 0 0,0 1 1 0 0,0 0 0 0 0,0 0 0 0 0,0-1 0 0 0,0 1 0 0 0,-1 0 0 0 0,1 0 0 0 0,0-1 0 0 0,0 1-1 0 0,0 0 1 0 0,0-1 0 0 0,0 1 0 0 0,0 0 0 0 0,0 0 0 0 0,0-1 0 0 0,0 1 0 0 0,0 0 0 0 0,0-1-1 0 0,0 1 1 0 0,0 0 0 0 0,1 0 0 0 0,-1-1 0 0 0,0 1 0 0 0,0 0 0 0 0,0 0 0 0 0,0-1 0 0 0,0 1-1 0 0,1 0 1 0 0,-1 0 0 0 0,0-1 0 0 0,0 1 0 0 0,0 0 0 0 0,1 0 0 0 0,-1 0 0 0 0,0-1 0 0 0,1 1 0 0 0,9-31-5983 0 0,-2 2 1685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8.999"/>
    </inkml:context>
    <inkml:brush xml:id="br0">
      <inkml:brushProperty name="width" value="0.035" units="cm"/>
      <inkml:brushProperty name="height" value="0.035" units="cm"/>
    </inkml:brush>
  </inkml:definitions>
  <inkml:trace contextRef="#ctx0" brushRef="#br0">0 17 1204 0 0,'0'0'13870'0'0,"25"0"-13632"0"0,0 0-187 0 0,175-4 387 0 0,0-8-2174 0 0,-230 27-7674 0 0,20-14 4963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0.224"/>
    </inkml:context>
    <inkml:brush xml:id="br0">
      <inkml:brushProperty name="width" value="0.035" units="cm"/>
      <inkml:brushProperty name="height" value="0.035" units="cm"/>
    </inkml:brush>
  </inkml:definitions>
  <inkml:trace contextRef="#ctx0" brushRef="#br0">399 1 1504 0 0,'0'0'8420'0'0,"-10"1"-8331"0"0,-34 6 1739 0 0,0 1 1 0 0,-49 16-1 0 0,73-17-1695 0 0,1 1 1 0 0,-1 0-1 0 0,1 2 0 0 0,-20 12 0 0 0,11-6 59 0 0,24-14-181 0 0,0 0-1 0 0,1 0 0 0 0,-1 0 0 0 0,0 0 0 0 0,1 0 0 0 0,0 1 0 0 0,0 0 1 0 0,-1-1-1 0 0,2 1 0 0 0,-1 1 0 0 0,0-1 0 0 0,-2 4 0 0 0,4-5 0 0 0,-2 1-53 0 0,1 0 1 0 0,0 1-1 0 0,0-1 0 0 0,1 1 1 0 0,-1-1-1 0 0,1 1 1 0 0,-2 7-1 0 0,3-9 27 0 0,0-1 1 0 0,0 1-1 0 0,0 0 0 0 0,0-1 0 0 0,1 1 1 0 0,-1 0-1 0 0,1-1 0 0 0,-1 1 0 0 0,1 0 1 0 0,0-1-1 0 0,-1 1 0 0 0,1-1 0 0 0,0 1 1 0 0,0-1-1 0 0,0 0 0 0 0,0 1 0 0 0,0-1 1 0 0,1 0-1 0 0,-1 0 0 0 0,0 0 0 0 0,1 0 1 0 0,1 2-1 0 0,3 1 44 0 0,1 0 0 0 0,0 0 0 0 0,0 0 0 0 0,1-1 0 0 0,-1 0 0 0 0,1-1 0 0 0,-1 0 0 0 0,1 0 0 0 0,12 2-1 0 0,78 3 299 0 0,-63-6-319 0 0,-6 0-6 0 0,36 2 20 0 0,-63-3-42 0 0,1 1 1 0 0,0-1 0 0 0,0 1 0 0 0,-1-1 0 0 0,1 1 0 0 0,0 0 0 0 0,-1 0-1 0 0,1 0 1 0 0,-1 1 0 0 0,1-1 0 0 0,-1 0 0 0 0,0 1 0 0 0,1 0 0 0 0,-1-1-1 0 0,0 1 1 0 0,4 4 0 0 0,-5-1 60 0 0,0 0 0 0 0,0 0 0 0 0,0 0-1 0 0,-1 0 1 0 0,1 0 0 0 0,-1 1 0 0 0,0-1 0 0 0,-1 0-1 0 0,0 6 1 0 0,-1 8 133 0 0,2-15-148 0 0,0-1 0 0 0,0 0 0 0 0,-1 1-1 0 0,1-1 1 0 0,-1 0 0 0 0,0 0 0 0 0,0 1 0 0 0,0-1 0 0 0,0 0 0 0 0,-1 0 0 0 0,1 0 0 0 0,-1 0-1 0 0,0 0 1 0 0,0-1 0 0 0,0 1 0 0 0,0 0 0 0 0,-4 3 0 0 0,1-2 15 0 0,-1 0 1 0 0,0 0-1 0 0,1-1 1 0 0,-1 1-1 0 0,0-1 0 0 0,-1 0 1 0 0,1-1-1 0 0,-9 3 1 0 0,-6 0 104 0 0,-1 0 0 0 0,0-2 0 0 0,0-1 0 0 0,-32 0 0 0 0,52-2-139 0 0,-1 0-1 0 0,1 0 1 0 0,0 0-1 0 0,-1-1 0 0 0,1 1 1 0 0,-1-1-1 0 0,1 0 1 0 0,0 0-1 0 0,0 1 0 0 0,-1-1 1 0 0,1-1-1 0 0,0 1 1 0 0,0 0-1 0 0,0 0 1 0 0,0-1-1 0 0,0 1 0 0 0,1-1 1 0 0,-4-3-1 0 0,5 4-101 0 0,-1 1 0 0 0,1-1 0 0 0,-1 0-1 0 0,1 0 1 0 0,-1 0 0 0 0,1 0 0 0 0,0 0-1 0 0,0 0 1 0 0,-1 0 0 0 0,1 0 0 0 0,0 0-1 0 0,0 0 1 0 0,0 0 0 0 0,0 0 0 0 0,0 0 0 0 0,0 0-1 0 0,1 0 1 0 0,-1 0 0 0 0,0 0 0 0 0,0 0-1 0 0,1 0 1 0 0,-1 0 0 0 0,1 0 0 0 0,-1 0-1 0 0,0 0 1 0 0,1 0 0 0 0,0 0 0 0 0,-1 1 0 0 0,1-1-1 0 0,0 0 1 0 0,-1 0 0 0 0,1 1 0 0 0,0-1-1 0 0,0 0 1 0 0,-1 1 0 0 0,1-1 0 0 0,0 1-1 0 0,0-1 1 0 0,0 1 0 0 0,0-1 0 0 0,0 1 0 0 0,1-1-1 0 0,28-19-5734 0 0,-11 8 1695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0.693"/>
    </inkml:context>
    <inkml:brush xml:id="br0">
      <inkml:brushProperty name="width" value="0.035" units="cm"/>
      <inkml:brushProperty name="height" value="0.035" units="cm"/>
    </inkml:brush>
  </inkml:definitions>
  <inkml:trace contextRef="#ctx0" brushRef="#br0">21 4 1204 0 0,'0'0'11673'0'0,"-3"18"-11611"0"0,-4 26 373 0 0,-3 77 0 0 0,10-114-375 0 0,0-1-1 0 0,0 0 0 0 0,1 1 1 0 0,-1-1-1 0 0,1 0 1 0 0,1 1-1 0 0,-1-1 0 0 0,1 0 1 0 0,0 0-1 0 0,1 0 0 0 0,0-1 1 0 0,-1 1-1 0 0,2 0 1 0 0,3 4-1 0 0,-4-6-26 0 0,1-1 1 0 0,0 1-1 0 0,0-1 0 0 0,0 0 1 0 0,0-1-1 0 0,1 1 0 0 0,-1-1 1 0 0,1 1-1 0 0,-1-2 0 0 0,1 1 1 0 0,0 0-1 0 0,0-1 0 0 0,0 0 1 0 0,0 0-1 0 0,0 0 0 0 0,0-1 1 0 0,0 1-1 0 0,8-2 0 0 0,-6 1-50 0 0,0 0 1 0 0,0-1-1 0 0,0 0 0 0 0,0 0 0 0 0,0-1 0 0 0,0 0 0 0 0,-1 0 0 0 0,1-1 0 0 0,0 1 0 0 0,-1-1 0 0 0,0-1 1 0 0,1 1-1 0 0,-2-1 0 0 0,1 0 0 0 0,0-1 0 0 0,-1 0 0 0 0,0 1 0 0 0,0-1 0 0 0,0-1 0 0 0,0 1 0 0 0,-1-1 0 0 0,0 0 1 0 0,0 0-1 0 0,-1 0 0 0 0,0 0 0 0 0,0-1 0 0 0,4-10 0 0 0,-4 10-52 0 0,0 0 0 0 0,-1 0 0 0 0,0 1 0 0 0,0-2 0 0 0,0 1 0 0 0,-1 0 0 0 0,0 0 0 0 0,0 0 0 0 0,-1-1 0 0 0,0 1 0 0 0,0 0 0 0 0,-1-1 0 0 0,1 1 0 0 0,-2 0 0 0 0,1 0 0 0 0,-1 0 0 0 0,0 0 0 0 0,-1 0 0 0 0,-3-8 0 0 0,-2-2-206 0 0,7 14 258 0 0,0 1 0 0 0,0-1 0 0 0,0 0 0 0 0,-1 1 0 0 0,1-1-1 0 0,-1 1 1 0 0,0-1 0 0 0,0 1 0 0 0,0 0 0 0 0,-4-4 0 0 0,4 2-4772 0 0,3 11-895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1.371"/>
    </inkml:context>
    <inkml:brush xml:id="br0">
      <inkml:brushProperty name="width" value="0.035" units="cm"/>
      <inkml:brushProperty name="height" value="0.035" units="cm"/>
    </inkml:brush>
  </inkml:definitions>
  <inkml:trace contextRef="#ctx0" brushRef="#br0">45 327 1336 0 0,'0'0'11314'0'0,"7"24"-10754"0"0,20 77-154 0 0,-24-84-175 0 0,0 1-1 0 0,0 0 1 0 0,-2 0 0 0 0,0-1-1 0 0,-3 37 1 0 0,-1-6 200 0 0,-10 33 128 0 0,11-74-473 0 0,0 1 1 0 0,0 0-1 0 0,1 0 1 0 0,0-1-1 0 0,0 1 0 0 0,0 0 1 0 0,1 0-1 0 0,2 9 1 0 0,-14-65 116 0 0,5 11-478 0 0,-6-53-294 0 0,6 26 131 0 0,-11-119-1208 0 0,16 172 1688 0 0,0 0 0 0 0,1-1 0 0 0,0 1 1 0 0,0 0-1 0 0,2-1 0 0 0,-1 1 0 0 0,2 0 0 0 0,-1-1 0 0 0,1 1 0 0 0,1 0 0 0 0,0 0 0 0 0,1 1 0 0 0,0-1 0 0 0,0 1 0 0 0,1-1 0 0 0,1 1 0 0 0,-1 1 0 0 0,2-1 1 0 0,-1 1-1 0 0,16-16 0 0 0,-4 7 7 0 0,0 1 0 0 0,1 1 0 0 0,1 1 0 0 0,0 1 0 0 0,1 0 0 0 0,0 2 0 0 0,30-13 0 0 0,-48 23-42 0 0,-1 1 1 0 0,1 0 0 0 0,-1 0 0 0 0,1 0-1 0 0,0 0 1 0 0,-1 1 0 0 0,1-1 0 0 0,0 1-1 0 0,0-1 1 0 0,-1 1 0 0 0,1 0 0 0 0,0 0-1 0 0,0 1 1 0 0,-1-1 0 0 0,1 0 0 0 0,0 1-1 0 0,0 0 1 0 0,-1-1 0 0 0,1 1 0 0 0,-1 0-1 0 0,1 0 1 0 0,-1 1 0 0 0,1-1 0 0 0,-1 0-1 0 0,1 1 1 0 0,-1 0 0 0 0,0-1 0 0 0,0 1-1 0 0,0 0 1 0 0,0 0 0 0 0,0 0 0 0 0,-1 0-1 0 0,1 1 1 0 0,0-1 0 0 0,-1 0-1 0 0,0 1 1 0 0,1-1 0 0 0,-1 1 0 0 0,1 3-1 0 0,0 1 25 0 0,0 0 0 0 0,0 0-1 0 0,-1 0 1 0 0,0 0-1 0 0,0 0 1 0 0,-1 0 0 0 0,0 0-1 0 0,0 1 1 0 0,0-1-1 0 0,-1 0 1 0 0,0 0-1 0 0,-1 0 1 0 0,1 0 0 0 0,-4 8-1 0 0,-3 2 60 0 0,0 1 1 0 0,-1-1-1 0 0,-1-1 0 0 0,-1 1 1 0 0,0-2-1 0 0,-27 29 1 0 0,33-39-135 0 0,0 1 0 0 0,-1-1 0 0 0,0-1 0 0 0,0 1 0 0 0,0-1 0 0 0,0 0 0 0 0,-1 0 1 0 0,0-1-1 0 0,0 0 0 0 0,0 0 0 0 0,0-1 0 0 0,0 1 0 0 0,0-2 0 0 0,0 1 1 0 0,-1-1-1 0 0,1 0 0 0 0,-1 0 0 0 0,1-1 0 0 0,-1 0 0 0 0,-13-2 0 0 0,20 2-41 0 0,0-1-1 0 0,0 1 1 0 0,0 0-1 0 0,0 0 1 0 0,0-1-1 0 0,0 1 0 0 0,0-1 1 0 0,0 1-1 0 0,0-1 1 0 0,1 1-1 0 0,-1-1 0 0 0,0 1 1 0 0,0-1-1 0 0,0 0 1 0 0,1 0-1 0 0,-1 1 0 0 0,0-1 1 0 0,1 0-1 0 0,-1 0 1 0 0,1 0-1 0 0,-1 0 1 0 0,1 0-1 0 0,-1 1 0 0 0,1-1 1 0 0,-1 0-1 0 0,1 0 1 0 0,0 0-1 0 0,0 0 0 0 0,-1-1 1 0 0,1 0-472 0 0,0 0 0 0 0,0 0 1 0 0,0 0-1 0 0,1 0 0 0 0,-1 0 1 0 0,1 0-1 0 0,-1 0 0 0 0,1 1 0 0 0,-1-1 1 0 0,1 0-1 0 0,0 0 0 0 0,0 1 1 0 0,0-1-1 0 0,0 1 0 0 0,2-4 0 0 0,7-10-3856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2.070"/>
    </inkml:context>
    <inkml:brush xml:id="br0">
      <inkml:brushProperty name="width" value="0.035" units="cm"/>
      <inkml:brushProperty name="height" value="0.035" units="cm"/>
    </inkml:brush>
  </inkml:definitions>
  <inkml:trace contextRef="#ctx0" brushRef="#br0">50 248 472 0 0,'0'0'13523'0'0,"-1"19"-13317"0"0,-8 130 641 0 0,8-130-560 0 0,0 0 0 0 0,-7 25 1 0 0,-2 37 320 0 0,0-13-360 0 0,0-140-743 0 0,10-318-1855 0 0,1 380 2507 0 0,-1 1 0 0 0,1-1-1 0 0,0 1 1 0 0,1-1-1 0 0,0 1 1 0 0,1 0 0 0 0,0 0-1 0 0,0 0 1 0 0,1 0 0 0 0,0 1-1 0 0,1-1 1 0 0,-1 1 0 0 0,2 0-1 0 0,-1 0 1 0 0,11-11 0 0 0,-12 15-53 0 0,-2 2-89 0 0,0-1 0 0 0,0 1 0 0 0,1 0 1 0 0,-1 0-1 0 0,0 0 0 0 0,1 0 0 0 0,-1 1 0 0 0,1-1 0 0 0,0 1 0 0 0,-1-1 0 0 0,1 1 0 0 0,0 0 0 0 0,0 0 1 0 0,0 0-1 0 0,0 0 0 0 0,0 1 0 0 0,0-1 0 0 0,0 1 0 0 0,5 0 0 0 0,-1 0-9 0 0,-1 1 0 0 0,1 0-1 0 0,0 0 1 0 0,-1 1 0 0 0,1 0-1 0 0,-1 0 1 0 0,1 1 0 0 0,-1-1-1 0 0,0 1 1 0 0,0 1 0 0 0,0-1 0 0 0,-1 1-1 0 0,1 0 1 0 0,-1 0 0 0 0,0 1-1 0 0,0-1 1 0 0,0 1 0 0 0,-1 0-1 0 0,0 1 1 0 0,0-1 0 0 0,0 1 0 0 0,0 0-1 0 0,-1 0 1 0 0,0 0 0 0 0,-1 0-1 0 0,1 0 1 0 0,-1 1 0 0 0,0-1-1 0 0,0 1 1 0 0,-1-1 0 0 0,0 1 0 0 0,0 10-1 0 0,-1-14-2 0 0,1 15 69 0 0,-2 1 0 0 0,0 0 0 0 0,-1-1 0 0 0,-7 29 0 0 0,8-43-67 0 0,-1-1 0 0 0,0 1 0 0 0,1-1 0 0 0,-2 1 0 0 0,1-1 0 0 0,0 0 0 0 0,-1 0-1 0 0,1 0 1 0 0,-1 0 0 0 0,0-1 0 0 0,0 1 0 0 0,0-1 0 0 0,0 0 0 0 0,-1 1 0 0 0,1-1 0 0 0,-1-1 0 0 0,1 1 0 0 0,-1 0 0 0 0,0-1 0 0 0,1 0 0 0 0,-8 2 0 0 0,-1-1-38 0 0,1 0 1 0 0,0 0-1 0 0,0-1 1 0 0,-1 0 0 0 0,1-1-1 0 0,-18-2 1 0 0,27 1-29 0 0,0 1 0 0 0,-1-1 0 0 0,1 0-1 0 0,0 1 1 0 0,0-1 0 0 0,0 0 0 0 0,0 0 0 0 0,0-1 0 0 0,0 1 0 0 0,0 0 0 0 0,0-1-1 0 0,0 1 1 0 0,1-1 0 0 0,-1 1 0 0 0,1-1 0 0 0,-1 0 0 0 0,1 0 0 0 0,0 1 0 0 0,-2-4-1 0 0,-2-17-2380 0 0,6 21 2033 0 0,-1 0 0 0 0,0 0 1 0 0,0-1-1 0 0,1 1 0 0 0,-1 0 1 0 0,1 0-1 0 0,-1 0 0 0 0,1 0 1 0 0,0 0-1 0 0,-1 0 0 0 0,1 0 0 0 0,0 0 1 0 0,0 0-1 0 0,-1 0 0 0 0,1 0 1 0 0,1-1-1 0 0,8-9-3421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2.590"/>
    </inkml:context>
    <inkml:brush xml:id="br0">
      <inkml:brushProperty name="width" value="0.035" units="cm"/>
      <inkml:brushProperty name="height" value="0.035" units="cm"/>
    </inkml:brush>
  </inkml:definitions>
  <inkml:trace contextRef="#ctx0" brushRef="#br0">131 1 1388 0 0,'0'0'13903'0'0,"-10"6"-13715"0"0,1 0-168 0 0,2-2-19 0 0,-1 0 0 0 0,1 1 0 0 0,0 1 0 0 0,0-1 0 0 0,0 1 0 0 0,1 0 0 0 0,-1 0 0 0 0,2 1 0 0 0,-1 0 0 0 0,1 0 0 0 0,0 0 0 0 0,0 1 0 0 0,-6 14 0 0 0,9-13-3 0 0,-3 5-20 0 0,2 0 1 0 0,0 0 0 0 0,-2 22 0 0 0,5-34 17 0 0,0 1 0 0 0,0-1 0 0 0,0 0 0 0 0,1 0 0 0 0,-1 0 0 0 0,1 1 0 0 0,-1-1 0 0 0,1 0 0 0 0,0 0 0 0 0,0 0 0 0 0,0 0 0 0 0,0 0 0 0 0,0 0 0 0 0,0 0 0 0 0,0-1 0 0 0,1 1 0 0 0,-1 0 0 0 0,1-1 0 0 0,-1 1 0 0 0,3 1 0 0 0,0 0 18 0 0,0-1 1 0 0,1 0-1 0 0,-1 0 1 0 0,0 0-1 0 0,1 0 1 0 0,-1-1 0 0 0,1 0-1 0 0,-1 0 1 0 0,7 1-1 0 0,8-1 51 0 0,0 0 0 0 0,0-1 0 0 0,32-4 0 0 0,-36 1-200 0 0,1 0 0 0 0,-1-1-1 0 0,0 0 1 0 0,0-2-1 0 0,-1 1 1 0 0,1-2-1 0 0,-1 0 1 0 0,-1-1-1 0 0,1 0 1 0 0,-1-1 0 0 0,-1 0-1 0 0,17-16 1 0 0,-27 23 95 0 0,0 0 1 0 0,0 0-1 0 0,-1-1 1 0 0,1 1-1 0 0,0-1 0 0 0,-1 1 1 0 0,1-1-1 0 0,-1 1 1 0 0,0-1-1 0 0,0 0 1 0 0,0 1-1 0 0,0-1 1 0 0,-1 0-1 0 0,1 0 1 0 0,-1 0-1 0 0,1 0 1 0 0,-1 0-1 0 0,0 0 1 0 0,0 0-1 0 0,-1 0 1 0 0,1 1-1 0 0,0-1 1 0 0,-1 0-1 0 0,0 0 0 0 0,0 0 1 0 0,0 0-1 0 0,0 1 1 0 0,0-1-1 0 0,0 0 1 0 0,-1 1-1 0 0,1-1 1 0 0,-1 1-1 0 0,0 0 1 0 0,0-1-1 0 0,1 1 1 0 0,-2 0-1 0 0,1 0 1 0 0,-4-3-1 0 0,0 1-26 0 0,-1-1 0 0 0,1 1 0 0 0,-1 0 0 0 0,0 0 0 0 0,-1 0 0 0 0,1 1 0 0 0,0 0 0 0 0,-1 1 0 0 0,0 0 0 0 0,0 0-1 0 0,0 1 1 0 0,-14-1 0 0 0,-24 5 386 0 0,45-3-483 0 0,0 0 1 0 0,0 0-1 0 0,0 0 1 0 0,0 0-1 0 0,0 0 1 0 0,0 0-1 0 0,0 1 1 0 0,0-1-1 0 0,0 1 1 0 0,0-1 0 0 0,0 1-1 0 0,0-1 1 0 0,0 1-1 0 0,0-1 1 0 0,0 1-1 0 0,0 0 1 0 0,0-1-1 0 0,0 1 1 0 0,1 0-1 0 0,-1 0 1 0 0,0 0-1 0 0,1 0 1 0 0,-1-1 0 0 0,0 1-1 0 0,1 0 1 0 0,-1 0-1 0 0,1 0 1 0 0,-1 0-1 0 0,1 1 1 0 0,0 0-1 0 0,20-1-4994 0 0,-10-1 3445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3.088"/>
    </inkml:context>
    <inkml:brush xml:id="br0">
      <inkml:brushProperty name="width" value="0.035" units="cm"/>
      <inkml:brushProperty name="height" value="0.035" units="cm"/>
    </inkml:brush>
  </inkml:definitions>
  <inkml:trace contextRef="#ctx0" brushRef="#br0">22 222 1256 0 0,'0'0'7799'0'0,"0"18"-7625"0"0,0 77 237 0 0,0-95-374 0 0,0 0 1 0 0,0 0-1 0 0,0 1 1 0 0,0-1-1 0 0,1 0 1 0 0,-1 0-1 0 0,0 0 1 0 0,0 1-1 0 0,0-1 1 0 0,0 0-1 0 0,1 0 1 0 0,-1 0 0 0 0,0 0-1 0 0,0 0 1 0 0,0 1-1 0 0,1-1 1 0 0,-1 0-1 0 0,0 0 1 0 0,0 0-1 0 0,1 0 1 0 0,-1 0-1 0 0,0 0 1 0 0,0 0-1 0 0,1 0 1 0 0,-1 0 0 0 0,0 0-1 0 0,0 0 1 0 0,1 0-1 0 0,-1 0 1 0 0,0 0-1 0 0,0 0 1 0 0,0 0-1 0 0,1 0 1 0 0,-1 0-1 0 0,0-1 1 0 0,0 1-1 0 0,1 0 1 0 0,-1 0-1 0 0,0 0 1 0 0,0 0 0 0 0,0 0-1 0 0,1 0 1 0 0,-1-1-1 0 0,0 1 1 0 0,0 0-1 0 0,0 0 1 0 0,0 0-1 0 0,0-1 1 0 0,1 1-1 0 0,-1 0 1 0 0,0 0-1 0 0,0 0 1 0 0,0-1 0 0 0,0 1-1 0 0,0 0 1 0 0,0 0-1 0 0,0-1 1 0 0,0 1-1 0 0,0 0 1 0 0,0 0-1 0 0,0-1 1 0 0,0 1-1 0 0,0 0 1 0 0,0 0-1 0 0,0-1 1 0 0,0 1 0 0 0,0 0-1 0 0,0 0 1 0 0,0-1-1 0 0,-10-84-83 0 0,0 3-290 0 0,4 42 337 0 0,5 36 24 0 0,0 1 0 0 0,0-1 0 0 0,0 0-1 0 0,0 0 1 0 0,1 0 0 0 0,-1 1 0 0 0,1-1 0 0 0,0 0 0 0 0,0 0 0 0 0,1 0-1 0 0,-1 0 1 0 0,1 0 0 0 0,0 1 0 0 0,0-1 0 0 0,0 0 0 0 0,0 0 0 0 0,1 1 0 0 0,2-5-1 0 0,-2 5 4 0 0,0 0-1 0 0,1-1 1 0 0,-1 1-1 0 0,1 0 0 0 0,0 1 1 0 0,0-1-1 0 0,0 0 0 0 0,0 1 1 0 0,0 0-1 0 0,1 0 0 0 0,-1 0 1 0 0,1 0-1 0 0,-1 0 1 0 0,1 0-1 0 0,0 1 0 0 0,0 0 1 0 0,-1 0-1 0 0,1 0 0 0 0,0 0 1 0 0,0 1-1 0 0,0-1 0 0 0,5 1 1 0 0,4-1-163 0 0,-1 0 0 0 0,0 1 0 0 0,1 0 0 0 0,-1 1 0 0 0,0 0 0 0 0,0 1 0 0 0,16 4 0 0 0,16 13-3145 0 0,-25-10-578 0 0,-18-5 1412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3.571"/>
    </inkml:context>
    <inkml:brush xml:id="br0">
      <inkml:brushProperty name="width" value="0.035" units="cm"/>
      <inkml:brushProperty name="height" value="0.035" units="cm"/>
    </inkml:brush>
  </inkml:definitions>
  <inkml:trace contextRef="#ctx0" brushRef="#br0">21 0 1296 0 0,'0'0'10380'0'0,"0"25"-10006"0"0,0 78-35 0 0,10 74 991 0 0,-10 98 1602 0 0,-20-128-2665 0 0,14-91 139 0 0,2-21-4225 0 0,12-72-4581 0 0,-6 11 3551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3.912"/>
    </inkml:context>
    <inkml:brush xml:id="br0">
      <inkml:brushProperty name="width" value="0.035" units="cm"/>
      <inkml:brushProperty name="height" value="0.035" units="cm"/>
    </inkml:brush>
  </inkml:definitions>
  <inkml:trace contextRef="#ctx0" brushRef="#br0">0 1 944 0 0,'0'0'13485'0'0,"12"0"-13417"0"0,291 4 636 0 0,-198-4-1597 0 0,-105 12-9055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2.710"/>
    </inkml:context>
    <inkml:brush xml:id="br0">
      <inkml:brushProperty name="width" value="0.035" units="cm"/>
      <inkml:brushProperty name="height" value="0.035" units="cm"/>
    </inkml:brush>
  </inkml:definitions>
  <inkml:trace contextRef="#ctx0" brushRef="#br0">19 109 1204 0 0,'0'0'468'0'0,"-18"-4"16103"0"0,26 2-16562 0 0,0-1 0 0 0,0 0 0 0 0,0 0 0 0 0,0 0 0 0 0,0-1 0 0 0,-1 0-1 0 0,11-8 1 0 0,37-18-163 0 0,-27 18 72 0 0,-18 7 45 0 0,0 1 0 0 0,-1 0 0 0 0,1 0 0 0 0,1 1 0 0 0,-1 1 0 0 0,0 0 0 0 0,1 0-1 0 0,18 0 1 0 0,-27 2-14 0 0,29 4-256 0 0,-3 10 249 0 0,-25-13 52 0 0,-1 0 0 0 0,1 0 0 0 0,-1 0 0 0 0,1 0 0 0 0,-1 0 0 0 0,0 0 0 0 0,0 1-1 0 0,0-1 1 0 0,1 1 0 0 0,-1 0 0 0 0,-1-1 0 0 0,1 1 0 0 0,0 0 0 0 0,0 0 0 0 0,-1 0 0 0 0,1 0 0 0 0,1 4 0 0 0,4 12 56 0 0,0 2 0 0 0,-1-1 0 0 0,-1 1 0 0 0,-1 0 1 0 0,-1 0-1 0 0,-1 0 0 0 0,0 0 0 0 0,-2 1 0 0 0,0-1 0 0 0,-1 0 1 0 0,-1 1-1 0 0,-1-1 0 0 0,-9 31 0 0 0,5-37-16 0 0,0-1 0 0 0,-2 0 0 0 0,1 0-1 0 0,-2-1 1 0 0,1 0 0 0 0,-2 0 0 0 0,0-1 0 0 0,-16 12 0 0 0,-32 37 74 0 0,2 4-128 0 0,57-64 22 0 0,0 0 1 0 0,0 0-1 0 0,-1 1 0 0 0,1-1 0 0 0,0 0 0 0 0,0 1 0 0 0,-1-1 0 0 0,1 0 0 0 0,0 1 0 0 0,0-1 1 0 0,0 0-1 0 0,0 1 0 0 0,-1-1 0 0 0,1 0 0 0 0,0 1 0 0 0,0-1 0 0 0,0 0 0 0 0,0 1 0 0 0,0-1 1 0 0,0 1-1 0 0,0-1 0 0 0,0 0 0 0 0,0 1 0 0 0,0-1 0 0 0,0 1 0 0 0,0-1 0 0 0,0 0 0 0 0,1 1 1 0 0,-1-1-1 0 0,0 0 0 0 0,0 1 0 0 0,0-1 0 0 0,0 0 0 0 0,1 1 0 0 0,-1-1 0 0 0,0 0 0 0 0,0 1 1 0 0,1-1-1 0 0,-1 0 0 0 0,0 0 0 0 0,0 1 0 0 0,1-1 0 0 0,-1 0 0 0 0,0 0 0 0 0,1 0 0 0 0,-1 1 1 0 0,0-1-1 0 0,1 0 0 0 0,-1 0 0 0 0,0 0 0 0 0,1 0 0 0 0,-1 0 0 0 0,1 0 0 0 0,-1 0 0 0 0,0 0 1 0 0,1 0-1 0 0,20 7 76 0 0,-21-7-59 0 0,15 4 134 0 0,-1 1 0 0 0,1-2 0 0 0,0 0 0 0 0,1-1 0 0 0,-1 0-1 0 0,0-2 1 0 0,25-1 0 0 0,4-2 62 0 0,58-14 0 0 0,-76 12-185 0 0,57-9 2 0 0,-88 2-3523 0 0,-2 2-2067 0 0,-10-4 349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3.194"/>
    </inkml:context>
    <inkml:brush xml:id="br0">
      <inkml:brushProperty name="width" value="0.035" units="cm"/>
      <inkml:brushProperty name="height" value="0.035" units="cm"/>
    </inkml:brush>
  </inkml:definitions>
  <inkml:trace contextRef="#ctx0" brushRef="#br0">1 1 1320 0 0,'0'0'13505'0'0,"0"4"-13425"0"0,8 25 339 0 0,-6-24-231 0 0,0 0 0 0 0,0-1 0 0 0,0 1 0 0 0,-1 0 0 0 0,0 0 0 0 0,1 9 0 0 0,8 37 751 0 0,-8-43-830 0 0,0-1 1 0 0,0 1-1 0 0,-1 0 0 0 0,2 13 1 0 0,-3 214 1225 0 0,0-165-8777 0 0,1-87 4542 0 0,8-15-2083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3.994"/>
    </inkml:context>
    <inkml:brush xml:id="br0">
      <inkml:brushProperty name="width" value="0.035" units="cm"/>
      <inkml:brushProperty name="height" value="0.035" units="cm"/>
    </inkml:brush>
  </inkml:definitions>
  <inkml:trace contextRef="#ctx0" brushRef="#br0">21 169 1336 0 0,'0'0'8800'0'0,"-3"-9"-8520"0"0,-2 1-131 0 0,3 5-45 0 0,1 1 0 0 0,0-1 1 0 0,-1 0-1 0 0,1 1 1 0 0,0-1-1 0 0,0 0 0 0 0,0 0 1 0 0,0 0-1 0 0,1 0 0 0 0,-1 0 1 0 0,1-5-1 0 0,0 8 25 0 0,1-1-1 0 0,-1 0 0 0 0,0 0 1 0 0,1 0-1 0 0,-1 1 1 0 0,1-1-1 0 0,0 0 1 0 0,-1 0-1 0 0,1 1 0 0 0,0-1 1 0 0,-1 1-1 0 0,1-1 1 0 0,0 0-1 0 0,-1 1 1 0 0,1-1-1 0 0,0 1 0 0 0,0 0 1 0 0,0-1-1 0 0,0 1 1 0 0,-1 0-1 0 0,1-1 1 0 0,0 1-1 0 0,2 0 1 0 0,33-9 305 0 0,-9 2-5 0 0,47-19-117 0 0,89-18 0 0 0,-143 39-153 0 0,0 2 1 0 0,0 0-1 0 0,31 1 1 0 0,-48 2-156 0 0,-1 0 1 0 0,0 1-1 0 0,1-1 1 0 0,-1 0-1 0 0,0 1 1 0 0,0 0-1 0 0,0 0 1 0 0,1-1-1 0 0,-1 1 1 0 0,0 1-1 0 0,0-1 1 0 0,0 0-1 0 0,0 0 1 0 0,0 1-1 0 0,-1-1 1 0 0,1 1-1 0 0,0-1 1 0 0,-1 1-1 0 0,3 3 1 0 0,5 4 36 0 0,-8-8-41 0 0,6 3 23 0 0,0 1-1 0 0,0 1 1 0 0,0-1-1 0 0,-1 1 1 0 0,0 0-1 0 0,0 1 1 0 0,0-1-1 0 0,-1 1 0 0 0,0 0 1 0 0,0 1-1 0 0,-1-1 1 0 0,0 1-1 0 0,0 0 1 0 0,-1 0-1 0 0,4 13 1 0 0,19 118 715 0 0,-21-113-509 0 0,-1 1 0 0 0,-2 0 0 0 0,-1 38 0 0 0,-2-61-181 0 0,1 0 1 0 0,-1-1-1 0 0,0 1 1 0 0,0 0 0 0 0,-1-1-1 0 0,1 1 1 0 0,-1-1-1 0 0,0 1 1 0 0,-4 4-1 0 0,-9 22 200 0 0,9-19-219 0 0,-1 0 1 0 0,-1-1-1 0 0,0 0 0 0 0,0-1 1 0 0,-1 1-1 0 0,-11 8 1 0 0,7-5 17 0 0,0-2 0 0 0,0 1 1 0 0,-1-2-1 0 0,-1 0 1 0 0,0-1-1 0 0,0 0 1 0 0,0-1-1 0 0,-1-1 1 0 0,-27 8-1 0 0,32-12-172 0 0,0-2-1 0 0,0 1 0 0 0,0-1 1 0 0,0-1-1 0 0,0 0 0 0 0,-21-3 1 0 0,28 1-119 0 0,-1-1 1 0 0,1 0-1 0 0,-1 0 1 0 0,1 0 0 0 0,0 0-1 0 0,0-1 1 0 0,1 0-1 0 0,-1 0 1 0 0,-3-5-1 0 0,0-9-10060 0 0,17 23 6483 0 0,40 47 677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5.652"/>
    </inkml:context>
    <inkml:brush xml:id="br0">
      <inkml:brushProperty name="width" value="0.035" units="cm"/>
      <inkml:brushProperty name="height" value="0.035" units="cm"/>
    </inkml:brush>
  </inkml:definitions>
  <inkml:trace contextRef="#ctx0" brushRef="#br0">290 0 1204 0 0,'0'0'10697'0'0,"-38"15"-6846"0"0,-25 4-2851 0 0,50-16-911 0 0,0 0-1 0 0,0 1 1 0 0,1 1 0 0 0,-14 6 0 0 0,-2 2 61 0 0,-28 18 84 0 0,54-30-263 0 0,0 1 0 0 0,0 0 0 0 0,0-1 1 0 0,0 1-1 0 0,0 0 0 0 0,0 0 0 0 0,1 0 1 0 0,-1 0-1 0 0,1 0 0 0 0,-1 1 1 0 0,1-1-1 0 0,0 0 0 0 0,0 1 0 0 0,0-1 1 0 0,0 1-1 0 0,1-1 0 0 0,-1 1 0 0 0,1-1 1 0 0,-1 6-1 0 0,1-7 16 0 0,1 0 0 0 0,-1 0 1 0 0,1 0-1 0 0,-1 0 0 0 0,1 0 0 0 0,0 0 1 0 0,-1 0-1 0 0,1 0 0 0 0,0 0 0 0 0,0 0 0 0 0,-1 0 1 0 0,1 0-1 0 0,0 0 0 0 0,0-1 0 0 0,0 1 1 0 0,0 0-1 0 0,0-1 0 0 0,1 1 0 0 0,-1-1 1 0 0,0 1-1 0 0,0-1 0 0 0,0 1 0 0 0,0-1 0 0 0,2 0 1 0 0,39 10 236 0 0,-29-8-134 0 0,19 4 151 0 0,62 3 1 0 0,-76-9-217 0 0,0 1-1 0 0,1 0 1 0 0,-1 2-1 0 0,0 0 1 0 0,0 1-1 0 0,-1 0 1 0 0,1 2-1 0 0,30 14 1 0 0,-44-17 4 0 0,0 0 0 0 0,-1 0 0 0 0,1 0 1 0 0,-1 0-1 0 0,1 1 0 0 0,-1 0 1 0 0,0 0-1 0 0,-1 0 0 0 0,1 0 1 0 0,-1 0-1 0 0,0 0 0 0 0,0 1 0 0 0,0-1 1 0 0,0 1-1 0 0,-1 0 0 0 0,0-1 1 0 0,2 8-1 0 0,-1 8 115 0 0,0 0 0 0 0,-1 36-1 0 0,-1-39-87 0 0,0-9-38 0 0,-1 0-1 0 0,0 0 0 0 0,-1-1 0 0 0,1 1 0 0 0,-2-1 0 0 0,1 1 0 0 0,-1-1 1 0 0,0 0-1 0 0,0 0 0 0 0,-1 0 0 0 0,0 0 0 0 0,0-1 0 0 0,-1 1 0 0 0,0-1 1 0 0,-5 6-1 0 0,-2-1 63 0 0,0 0 1 0 0,0 0-1 0 0,-1-1 0 0 0,0-1 1 0 0,-1 0-1 0 0,-19 9 1 0 0,29-16-28 0 0,0 0 1 0 0,0 0-1 0 0,0-1 0 0 0,0 1 1 0 0,-1-1-1 0 0,1 0 1 0 0,0-1-1 0 0,-1 1 1 0 0,1-1-1 0 0,-1 0 0 0 0,1 0 1 0 0,-1 0-1 0 0,1-1 1 0 0,0 1-1 0 0,-1-1 1 0 0,1 0-1 0 0,0 0 0 0 0,-6-3 1 0 0,7 3-108 0 0,1-1 0 0 0,-1 1 0 0 0,0-1 0 0 0,1 0 0 0 0,-1 1 0 0 0,1-1 0 0 0,0-1 0 0 0,-1 1 0 0 0,1 0 0 0 0,0-1 0 0 0,0 1 0 0 0,1-1 0 0 0,-1 1 0 0 0,0-1 0 0 0,1 0 0 0 0,0 1 0 0 0,-1-1 0 0 0,1 0 0 0 0,0 0 0 0 0,1 0 0 0 0,-1 0 0 0 0,0 0 0 0 0,1-1-1 0 0,0 1 1 0 0,0-3 0 0 0,0 4-222 0 0,0 0-1 0 0,0 0 1 0 0,0 0-1 0 0,1 0 1 0 0,-1 0-1 0 0,1 0 0 0 0,-1 0 1 0 0,1 0-1 0 0,0 0 1 0 0,-1 0-1 0 0,1 1 1 0 0,0-1-1 0 0,1 0 1 0 0,-1 1-1 0 0,0-1 0 0 0,0 1 1 0 0,1-1-1 0 0,-1 1 1 0 0,0-1-1 0 0,1 1 1 0 0,0 0-1 0 0,-1 0 0 0 0,1 0 1 0 0,0 0-1 0 0,-1 0 1 0 0,4-1-1 0 0,14-11-4181 0 0,1-6-523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6.444"/>
    </inkml:context>
    <inkml:brush xml:id="br0">
      <inkml:brushProperty name="width" value="0.035" units="cm"/>
      <inkml:brushProperty name="height" value="0.035" units="cm"/>
    </inkml:brush>
  </inkml:definitions>
  <inkml:trace contextRef="#ctx0" brushRef="#br0">1 0 2480 0 0,'0'0'7655'0'0,"0"7"-7160"0"0,2 14 719 0 0,0 0 0 0 0,11 36 1 0 0,2 14 123 0 0,4 33-400 0 0,-9-55-361 0 0,-2 0 0 0 0,3 84 0 0 0,9 21-295 0 0,-20-147-286 0 0,0 0 1 0 0,1 0-1 0 0,0 0 1 0 0,0 0-1 0 0,1-1 1 0 0,-1 1-1 0 0,2 0 1 0 0,-1-1 0 0 0,5 9-1 0 0,-7-34 48 0 0,-1-1 0 0 0,-5-27 0 0 0,4 36-80 0 0,1 0 0 0 0,-1 0 0 0 0,2 0-1 0 0,-1 0 1 0 0,1 0 0 0 0,3-15 0 0 0,-1-11-70 0 0,-1 29 93 0 0,1 0-1 0 0,0 0 1 0 0,1 0-1 0 0,-1 0 0 0 0,2 0 1 0 0,-1 1-1 0 0,1-1 1 0 0,0 1-1 0 0,0 0 1 0 0,1 0-1 0 0,0 1 0 0 0,1-1 1 0 0,-1 1-1 0 0,1 0 1 0 0,0 0-1 0 0,0 1 0 0 0,1 0 1 0 0,8-5-1 0 0,-13 9-6 0 0,1-1 0 0 0,-1 1-1 0 0,1 0 1 0 0,0-1 0 0 0,0 1-1 0 0,0 1 1 0 0,-1-1 0 0 0,1 0-1 0 0,0 1 1 0 0,0-1 0 0 0,0 1-1 0 0,0 0 1 0 0,0 0 0 0 0,0 0-1 0 0,0 1 1 0 0,0-1 0 0 0,0 1 0 0 0,0-1-1 0 0,0 1 1 0 0,0 0 0 0 0,-1 0-1 0 0,1 0 1 0 0,0 0 0 0 0,0 1-1 0 0,-1-1 1 0 0,1 1 0 0 0,-1 0-1 0 0,0 0 1 0 0,4 2 0 0 0,5 7 42 0 0,-1 1 1 0 0,0 0 0 0 0,0 0 0 0 0,12 22-1 0 0,0-1 172 0 0,-10-15-108 0 0,-1-1-1 0 0,-1 2 1 0 0,0-1 0 0 0,-2 1-1 0 0,11 33 1 0 0,-8-28 283 0 0,-5-10-1708 0 0,-5-7-3655 0 0,-1-14 1864 0 0,0-14-2010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7.192"/>
    </inkml:context>
    <inkml:brush xml:id="br0">
      <inkml:brushProperty name="width" value="0.035" units="cm"/>
      <inkml:brushProperty name="height" value="0.035" units="cm"/>
    </inkml:brush>
  </inkml:definitions>
  <inkml:trace contextRef="#ctx0" brushRef="#br0">287 1 1372 0 0,'0'0'8873'0'0,"-13"4"-8396"0"0,-16 3-472 0 0,13-4 467 0 0,0 0-1 0 0,0 2 0 0 0,1 0 1 0 0,-1 1-1 0 0,1 0 0 0 0,0 1 1 0 0,-15 10-1 0 0,-3 6 24 0 0,28-20-499 0 0,0 0 0 0 0,0 0 1 0 0,0 0-1 0 0,1 1 0 0 0,-1-1 0 0 0,1 1 0 0 0,0 0 0 0 0,0 1 0 0 0,0-1 1 0 0,0 1-1 0 0,1-1 0 0 0,0 1 0 0 0,0 0 0 0 0,0 1 0 0 0,-3 6 0 0 0,5-8-8 0 0,0-1-1 0 0,0 1 0 0 0,0 0 0 0 0,0-1 0 0 0,1 1 0 0 0,-1 0 0 0 0,1 0 0 0 0,0-1 1 0 0,0 1-1 0 0,1 0 0 0 0,-1 0 0 0 0,1-1 0 0 0,0 1 0 0 0,0 0 0 0 0,0-1 0 0 0,0 1 1 0 0,0-1-1 0 0,1 1 0 0 0,0-1 0 0 0,0 0 0 0 0,2 4 0 0 0,0-3 31 0 0,-1-1 0 0 0,1 0 1 0 0,-1 0-1 0 0,1 0 0 0 0,0 0 0 0 0,0-1 0 0 0,0 1 0 0 0,1-1 0 0 0,-1 0 0 0 0,0 0 0 0 0,1-1 1 0 0,0 1-1 0 0,-1-1 0 0 0,1 0 0 0 0,0-1 0 0 0,7 1 0 0 0,0 0-1 0 0,0-1 0 0 0,1 0 0 0 0,-1-1 1 0 0,0 0-1 0 0,0-1 0 0 0,0 0 0 0 0,0-1 0 0 0,-1-1 0 0 0,1 0 0 0 0,-1 0 0 0 0,0-1 1 0 0,15-9-1 0 0,-22 12-4 0 0,-1 0 0 0 0,0-1 1 0 0,0 0-1 0 0,0 0 0 0 0,0 1 0 0 0,0-2 1 0 0,-1 1-1 0 0,1 0 0 0 0,-1 0 0 0 0,0-1 1 0 0,0 1-1 0 0,0-1 0 0 0,-1 0 0 0 0,1 0 1 0 0,-1 0-1 0 0,0 1 0 0 0,0-1 0 0 0,1-5 1 0 0,0-7 78 0 0,-1 0 0 0 0,-1-1 1 0 0,-1-20-1 0 0,-1 2 1196 0 0,32 64-1342 0 0,-12-5 457 0 0,-7-10-310 0 0,-1-1 1 0 0,-1 1 0 0 0,0 1-1 0 0,-1 0 1 0 0,-1 0 0 0 0,10 26-1 0 0,-15-34-290 0 0,0 1 0 0 0,1 0 0 0 0,0-1 0 0 0,0 0 0 0 0,1 0 0 0 0,0 0-1 0 0,0 0 1 0 0,11 12 0 0 0,-13-12-1013 0 0,-2-7 1088 0 0,0 0 0 0 0,0 0 0 0 0,0 0 1 0 0,0 1-1 0 0,0-1 0 0 0,0 0 1 0 0,0 0-1 0 0,0 0 0 0 0,0 0 0 0 0,0 1 1 0 0,0-1-1 0 0,0 0 0 0 0,0 0 1 0 0,0 0-1 0 0,0 1 0 0 0,1-1 0 0 0,-1 0 1 0 0,0 0-1 0 0,0 0 0 0 0,0 0 1 0 0,0 0-1 0 0,0 1 0 0 0,0-1 0 0 0,1 0 1 0 0,-1 0-1 0 0,0 0 0 0 0,0 0 1 0 0,0 0-1 0 0,0 0 0 0 0,1 0 0 0 0,-1 1 1 0 0,0-1-1 0 0,0 0 0 0 0,0 0 1 0 0,0 0-1 0 0,1 0 0 0 0,-1 0 0 0 0,0 0 1 0 0,0 0-1 0 0,0 0 0 0 0,1 0 1 0 0,-1 0-1 0 0,0 0 0 0 0,0 0 0 0 0,0 0 1 0 0,1 0-1 0 0,-1 0 0 0 0,0 0 1 0 0,0-1-1 0 0,0 1 0 0 0,0 0 0 0 0,1 0 1 0 0,-1 0-1 0 0,0 0 0 0 0,0 0 0 0 0,0 0 1 0 0,1-1-1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7.896"/>
    </inkml:context>
    <inkml:brush xml:id="br0">
      <inkml:brushProperty name="width" value="0.035" units="cm"/>
      <inkml:brushProperty name="height" value="0.035" units="cm"/>
    </inkml:brush>
  </inkml:definitions>
  <inkml:trace contextRef="#ctx0" brushRef="#br0">103 325 1152 0 0,'0'0'11070'0'0,"-2"24"-10717"0"0,-4 73-39 0 0,5-81-248 0 0,1 0 0 0 0,0 0 0 0 0,2-1 0 0 0,0 1 0 0 0,4 16 0 0 0,3 36 176 0 0,-9 35 706 0 0,0-102-868 0 0,0-45 290 0 0,-3 2-504 0 0,-1 0-1 0 0,-3 0 1 0 0,-14-52-1 0 0,-6-32-449 0 0,8 71 19 0 0,16 49 572 0 0,0 0-1 0 0,0-1 0 0 0,1 0 1 0 0,0 1-1 0 0,0-1 0 0 0,1 0 1 0 0,-2-13-1 0 0,-3-12 532 0 0,5 29-489 0 0,0 1 1 0 0,0-1 0 0 0,0 0 0 0 0,0 0 0 0 0,1 0 0 0 0,-1 0-1 0 0,1 1 1 0 0,-1-1 0 0 0,1 0 0 0 0,0 0 0 0 0,0 0 0 0 0,1 0-1 0 0,-1 0 1 0 0,0 0 0 0 0,1 0 0 0 0,0 0 0 0 0,0 0 0 0 0,0 0 0 0 0,0 1-1 0 0,0-1 1 0 0,0 0 0 0 0,1 1 0 0 0,3-5 0 0 0,11-7-42 0 0,7-5-7 0 0,1 1 0 0 0,32-18 1 0 0,-50 32-3 0 0,1 1 0 0 0,0-1 0 0 0,0 1 0 0 0,1 0 0 0 0,-1 1 0 0 0,0 0 0 0 0,1 0 1 0 0,0 1-1 0 0,-1 0 0 0 0,1 0 0 0 0,0 1 0 0 0,-1 0 0 0 0,1 0 0 0 0,8 1 0 0 0,-13 1 19 0 0,0-1-1 0 0,0 1 0 0 0,0 0 0 0 0,0 0 0 0 0,-1 0 1 0 0,1 0-1 0 0,-1 1 0 0 0,1-1 0 0 0,-1 1 0 0 0,0-1 1 0 0,1 1-1 0 0,-1 0 0 0 0,2 4 0 0 0,19 41 303 0 0,-19-34-221 0 0,0 0-1 0 0,-2 1 1 0 0,0 0 0 0 0,0-1 0 0 0,-1 1-1 0 0,-2 19 1 0 0,0-28-40 0 0,0 0 0 0 0,0 0 0 0 0,-1-1 0 0 0,1 1 0 0 0,-2 0 0 0 0,1-1 0 0 0,0 0 0 0 0,-1 1 0 0 0,0-1 0 0 0,0 0 0 0 0,-1 0 0 0 0,0-1 0 0 0,1 1 0 0 0,-2-1 0 0 0,1 0 0 0 0,0 0 0 0 0,-1 0 0 0 0,0 0 0 0 0,-6 3 0 0 0,10-6-61 0 0,-74 41 249 0 0,71-39-279 0 0,-1-1-1 0 0,1 0 1 0 0,-1-1 0 0 0,1 1 0 0 0,-1-1-1 0 0,0 1 1 0 0,0-1 0 0 0,1-1-1 0 0,-1 1 1 0 0,0-1 0 0 0,0 0-1 0 0,0 0 1 0 0,0 0 0 0 0,0-1-1 0 0,-4 0 1 0 0,6-31-2507 0 0,6 12-2477 0 0,5 12 1889 0 0,2-4-632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8.519"/>
    </inkml:context>
    <inkml:brush xml:id="br0">
      <inkml:brushProperty name="width" value="0.035" units="cm"/>
      <inkml:brushProperty name="height" value="0.035" units="cm"/>
    </inkml:brush>
  </inkml:definitions>
  <inkml:trace contextRef="#ctx0" brushRef="#br0">91 206 344 0 0,'0'0'14081'0'0,"5"2"-14557"0"0,9 1 430 0 0,0 0 1 0 0,0-1 0 0 0,0 0 0 0 0,1-1 0 0 0,-1-1-1 0 0,0 0 1 0 0,0-1 0 0 0,1-1 0 0 0,-1 0-1 0 0,0-1 1 0 0,0 0 0 0 0,-1-1 0 0 0,1-1 0 0 0,-1 0-1 0 0,0-1 1 0 0,0 0 0 0 0,0-1 0 0 0,-1 0-1 0 0,0-1 1 0 0,-1-1 0 0 0,1 0 0 0 0,17-18 0 0 0,-28 25 23 0 0,0 1 1 0 0,0-1 0 0 0,0 0 0 0 0,0 1 0 0 0,0-1 0 0 0,0 0 0 0 0,0 1 0 0 0,-1-1 0 0 0,1 0 0 0 0,-1 0 0 0 0,1 0-1 0 0,-1 0 1 0 0,0 0 0 0 0,1 0 0 0 0,-1 1 0 0 0,0-1 0 0 0,0 0 0 0 0,0 0 0 0 0,-1 0 0 0 0,1 0 0 0 0,0 0 0 0 0,-1 0 0 0 0,1 0-1 0 0,-1 0 1 0 0,0 1 0 0 0,0-1 0 0 0,0 0 0 0 0,1 1 0 0 0,-2-1 0 0 0,1 0 0 0 0,0 1 0 0 0,0-1 0 0 0,0 1 0 0 0,-1-1-1 0 0,1 1 1 0 0,-1 0 0 0 0,1 0 0 0 0,-1 0 0 0 0,-2-2 0 0 0,-4-3-212 0 0,-1 0 0 0 0,0 1 0 0 0,-1 0 1 0 0,1 0-1 0 0,-1 1 0 0 0,-12-4 0 0 0,14 6 320 0 0,-1 1 1 0 0,1-1-1 0 0,0 1 0 0 0,-1 1 1 0 0,1 0-1 0 0,0 0 0 0 0,-1 0 1 0 0,1 1-1 0 0,0 0 0 0 0,0 1 1 0 0,-1 0-1 0 0,1 0 0 0 0,0 1 1 0 0,1 0-1 0 0,-1 0 0 0 0,0 1 1 0 0,-7 5-1 0 0,-9 6 545 0 0,1 2 1 0 0,0 1-1 0 0,-31 32 1 0 0,48-43-504 0 0,0 1-1 0 0,1-1 1 0 0,0 2 0 0 0,0-1 0 0 0,1 0 0 0 0,0 1 0 0 0,0 0 0 0 0,1 0 0 0 0,0 0 0 0 0,1 0 0 0 0,0 1 0 0 0,0-1 0 0 0,1 0-1 0 0,1 1 1 0 0,-1 0 0 0 0,2 13 0 0 0,0-20-78 0 0,0 0 1 0 0,0 0-1 0 0,0 1 0 0 0,0-1 0 0 0,0 0 0 0 0,1 0 0 0 0,-1 0 0 0 0,1-1 1 0 0,0 1-1 0 0,0 0 0 0 0,0 0 0 0 0,0-1 0 0 0,1 0 0 0 0,-1 1 1 0 0,0-1-1 0 0,1 0 0 0 0,0 0 0 0 0,0 0 0 0 0,-1 0 0 0 0,1-1 0 0 0,0 1 1 0 0,0-1-1 0 0,5 2 0 0 0,5 2 121 0 0,0 0 0 0 0,1-1-1 0 0,-1 0 1 0 0,20 2 0 0 0,-10-3-262 0 0,0-1-1 0 0,0-2 1 0 0,-1 0 0 0 0,1-1-1 0 0,0-2 1 0 0,0 0 0 0 0,-1-1-1 0 0,1-2 1 0 0,40-14 0 0 0,-61 19-163 0 0,-1 0 0 0 0,1 0 0 0 0,-1 0 1 0 0,1 0-1 0 0,-1 0 0 0 0,1 0 0 0 0,-1 0 0 0 0,0-1 1 0 0,0 1-1 0 0,0 0 0 0 0,1-1 0 0 0,-1 1 0 0 0,1-3 1 0 0,10-10-7155 0 0,-2 3 2793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9.986"/>
    </inkml:context>
    <inkml:brush xml:id="br0">
      <inkml:brushProperty name="width" value="0.035" units="cm"/>
      <inkml:brushProperty name="height" value="0.035" units="cm"/>
    </inkml:brush>
  </inkml:definitions>
  <inkml:trace contextRef="#ctx0" brushRef="#br0">0 164 1464 0 0,'0'0'14106'0'0,"0"-7"-11662"0"0,2 14-2459 0 0,-1 1 1 0 0,1 0 0 0 0,0-1 0 0 0,1 0 0 0 0,-1 1-1 0 0,9 13 1 0 0,6 20 294 0 0,15 35 66 0 0,-4-12-198 0 0,31 74 231 0 0,-41-103-303 0 0,-2 0 1 0 0,-2 1-1 0 0,-2 0 1 0 0,11 46-1 0 0,-19-61-54 0 0,2-1 0 0 0,12 30 0 0 0,4 11-48 0 0,-14-44-29 0 0,-6-16 49 0 0,-1 1 1 0 0,0-1-1 0 0,0 1 1 0 0,-1-1-1 0 0,1 1 1 0 0,0 0-1 0 0,0-1 0 0 0,-1 1 1 0 0,1 0-1 0 0,-1 0 1 0 0,0-1-1 0 0,1 4 1 0 0,-1-5 1 0 0,0 1 1 0 0,0 0-1 0 0,0-1 1 0 0,0 1-1 0 0,0 0 0 0 0,0-1 1 0 0,0 1-1 0 0,0 0 1 0 0,0-1-1 0 0,0 1 1 0 0,1 0-1 0 0,-1-1 0 0 0,0 1 1 0 0,0-1-1 0 0,1 1 1 0 0,-1 0-1 0 0,1-1 1 0 0,-1 1-1 0 0,0-1 0 0 0,1 1 1 0 0,-1-1-1 0 0,1 1 1 0 0,-1-1-1 0 0,1 0 1 0 0,-1 1-1 0 0,1-1 0 0 0,-1 1 1 0 0,1-1-1 0 0,0 0 1 0 0,-1 0-1 0 0,1 1 1 0 0,0-1-1 0 0,-1 0 0 0 0,1 0 1 0 0,0 0-1 0 0,-1 0 1 0 0,1 0-1 0 0,0 1 1 0 0,-1-1-1 0 0,1 0 0 0 0,0-1 1 0 0,-1 1-1 0 0,1 0 1 0 0,-1 0-1 0 0,1 0 1 0 0,0 0-1 0 0,-1 0 0 0 0,1-1 1 0 0,0 1-1 0 0,-1 0 1 0 0,1-1-1 0 0,-1 1 1 0 0,1 0-1 0 0,-1-1 1 0 0,2 0-1 0 0,1-1 44 0 0,1 0 1 0 0,0 0-1 0 0,-1 0 0 0 0,1-1 1 0 0,-1 1-1 0 0,0-1 0 0 0,0 0 1 0 0,4-4-1 0 0,2-7-13 0 0,0-1 0 0 0,-2 0-1 0 0,1 0 1 0 0,-2-1 0 0 0,0 0-1 0 0,-1 0 1 0 0,0-1 0 0 0,-2 1 0 0 0,3-23-1 0 0,-1-19-205 0 0,-4-80-1 0 0,-1 75 82 0 0,0-237 97 0 0,0 291-2 0 0,1-1 1 0 0,0 1-1 0 0,0 0 1 0 0,1 0-1 0 0,1 0 0 0 0,0 0 1 0 0,0 0-1 0 0,0 1 1 0 0,1-1-1 0 0,0 1 1 0 0,1 0-1 0 0,0 0 1 0 0,0 0-1 0 0,1 1 0 0 0,0 0 1 0 0,0 0-1 0 0,0 0 1 0 0,1 1-1 0 0,0 0 1 0 0,1 0-1 0 0,-1 1 1 0 0,1 0-1 0 0,9-5 0 0 0,13-10-1001 0 0,-29 20 534 0 0,9 13-2766 0 0,-10 19-68 0 0,0-8-2205 0 0,0-9 932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0.898"/>
    </inkml:context>
    <inkml:brush xml:id="br0">
      <inkml:brushProperty name="width" value="0.035" units="cm"/>
      <inkml:brushProperty name="height" value="0.035" units="cm"/>
    </inkml:brush>
  </inkml:definitions>
  <inkml:trace contextRef="#ctx0" brushRef="#br0">291 0 1268 0 0,'0'0'11024'0'0,"-5"2"-10307"0"0,-43 5 419 0 0,40-7-921 0 0,0 0 0 0 0,0 1 1 0 0,0 0-1 0 0,0 0 0 0 0,1 1 1 0 0,-1 0-1 0 0,1 1 1 0 0,-1-1-1 0 0,1 1 0 0 0,0 1 1 0 0,0-1-1 0 0,0 1 0 0 0,-12 10 1 0 0,-1 5 240 0 0,11-11-407 0 0,1-1 1 0 0,1 1 0 0 0,-1 1-1 0 0,1-1 1 0 0,1 1-1 0 0,-9 14 1 0 0,6-5-52 0 0,5-12-14 0 0,0 1 0 0 0,0-1 1 0 0,1 1-1 0 0,0 0 0 0 0,0 0 1 0 0,1 0-1 0 0,0 1 0 0 0,0-1 1 0 0,0 0-1 0 0,1 1 0 0 0,0-1 0 0 0,1 1 1 0 0,-1-1-1 0 0,2 1 0 0 0,1 14 1 0 0,0-17 24 0 0,0-1 1 0 0,0 0 0 0 0,0 0 0 0 0,1 0 0 0 0,0 0 0 0 0,0 0 0 0 0,0 0 0 0 0,0-1-1 0 0,0 0 1 0 0,1 1 0 0 0,-1-1 0 0 0,1 0 0 0 0,0-1 0 0 0,0 1 0 0 0,0-1-1 0 0,1 0 1 0 0,-1 0 0 0 0,0 0 0 0 0,1 0 0 0 0,-1-1 0 0 0,1 0 0 0 0,-1 0 0 0 0,1 0-1 0 0,0 0 1 0 0,5 0 0 0 0,0 0 41 0 0,1 0 0 0 0,0-1 0 0 0,0 0 0 0 0,-1-1 0 0 0,1 0 0 0 0,0 0 0 0 0,-1-1 1 0 0,1-1-1 0 0,-1 0 0 0 0,14-5 0 0 0,-15 3-111 0 0,1 0 1 0 0,-1-1 0 0 0,0 0 0 0 0,0-1-1 0 0,-1 0 1 0 0,1 0 0 0 0,-2-1 0 0 0,1 0-1 0 0,-1 0 1 0 0,0-1 0 0 0,-1 0-1 0 0,0 0 1 0 0,0 0 0 0 0,-1-1 0 0 0,0 0-1 0 0,-1 0 1 0 0,0 0 0 0 0,4-19 0 0 0,-3 6 20 0 0,-2 0 0 0 0,-1-1 0 0 0,0-41 0 0 0,-2 64 712 0 0,0 29-358 0 0,0-20-261 0 0,1-1 1 0 0,0 1-1 0 0,1-1 1 0 0,0 1-1 0 0,0-1 0 0 0,0 0 1 0 0,1 0-1 0 0,5 9 1 0 0,35 57 97 0 0,-27-49-113 0 0,2 15 6 0 0,-17-35-195 0 0,1 1 0 0 0,-1 0 0 0 0,1-1 0 0 0,0 1 0 0 0,1-1 0 0 0,-1 0 0 0 0,1 0 0 0 0,0 0 0 0 0,0 0 1 0 0,0 0-1 0 0,0-1 0 0 0,0 1 0 0 0,1-1 0 0 0,0 0 0 0 0,7 5 0 0 0,-11-7-33 0 0,1-1 0 0 0,0 0 1 0 0,-1 0-1 0 0,1 1 0 0 0,-1-1 0 0 0,1 0 0 0 0,0 0 1 0 0,-1 1-1 0 0,1-1 0 0 0,0 0 0 0 0,-1 0 1 0 0,1 0-1 0 0,-1 0 0 0 0,1 0 0 0 0,0 0 0 0 0,-1 0 1 0 0,1 0-1 0 0,0 0 0 0 0,-1-1 0 0 0,1 1 1 0 0,0 0-1 0 0,-1 0 0 0 0,1-1 0 0 0,-1 1 0 0 0,1 0 1 0 0,0 0-1 0 0,-1-1 0 0 0,1 1 0 0 0,-1-1 1 0 0,1 1-1 0 0,-1-1 0 0 0,1 1 0 0 0,-1 0 1 0 0,0-1-1 0 0,1 1 0 0 0,-1-1 0 0 0,0 0 0 0 0,1 1 1 0 0,-1-1-1 0 0,0 1 0 0 0,1-1 0 0 0,-1 0 1 0 0,0 0-1 0 0,8-17-4424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1.349"/>
    </inkml:context>
    <inkml:brush xml:id="br0">
      <inkml:brushProperty name="width" value="0.035" units="cm"/>
      <inkml:brushProperty name="height" value="0.035" units="cm"/>
    </inkml:brush>
  </inkml:definitions>
  <inkml:trace contextRef="#ctx0" brushRef="#br0">0 282 1036 0 0,'0'0'8054'0'0,"10"17"-7744"0"0,30 50-19 0 0,-23-45 895 0 0,-15-31 770 0 0,-9-24-943 0 0,1 8-930 0 0,0 0 0 0 0,2 0 0 0 0,1-1 0 0 0,0-45 0 0 0,4 66-18 0 0,0 0 0 0 0,0 0 0 0 0,0 0 1 0 0,0 0-1 0 0,1 0 0 0 0,4-8 0 0 0,3-11 135 0 0,-4 14-51 0 0,1 1 1 0 0,0 0-1 0 0,1 0 0 0 0,0 1 1 0 0,0 0-1 0 0,1 0 1 0 0,14-12-1 0 0,-18 17-167 0 0,0 1 0 0 0,-1-1 0 0 0,1 0 0 0 0,0 1 0 0 0,1 0 0 0 0,-1 0-1 0 0,0 0 1 0 0,1 1 0 0 0,-1-1 0 0 0,1 1 0 0 0,-1 0 0 0 0,1 0 0 0 0,-1 1 0 0 0,1 0 0 0 0,0-1-1 0 0,-1 1 1 0 0,1 1 0 0 0,0-1 0 0 0,-1 1 0 0 0,1 0 0 0 0,-1 0 0 0 0,1 0 0 0 0,-1 0 0 0 0,8 4-1 0 0,-8-3-226 0 0,1 1-1 0 0,-1 0 1 0 0,0 0-1 0 0,1 0 0 0 0,-1 0 1 0 0,0 1-1 0 0,-1-1 0 0 0,1 1 1 0 0,-1 0-1 0 0,0 0 0 0 0,1 1 1 0 0,-2-1-1 0 0,4 6 0 0 0,3-1-796 0 0,-2-2-834 0 0,-5 1-2409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1.692"/>
    </inkml:context>
    <inkml:brush xml:id="br0">
      <inkml:brushProperty name="width" value="0.035" units="cm"/>
      <inkml:brushProperty name="height" value="0.035" units="cm"/>
    </inkml:brush>
  </inkml:definitions>
  <inkml:trace contextRef="#ctx0" brushRef="#br0">1 0 904 0 0,'0'0'14986'0'0,"0"19"-15244"0"0,0 117 285 0 0,10-51 83 0 0,0-30-1306 0 0,-10-55 1080 0 0,0 0 1 0 0,0 1 0 0 0,1-1 0 0 0,-1 0 0 0 0,0 0-1 0 0,1 0 1 0 0,-1 0 0 0 0,0 0 0 0 0,1 0-1 0 0,-1 0 1 0 0,0 0 0 0 0,1 0 0 0 0,-1 0 0 0 0,0 0-1 0 0,1 0 1 0 0,-1 0 0 0 0,0 0 0 0 0,1 0 0 0 0,-1 0-1 0 0,0 0 1 0 0,1-1 0 0 0,-1 1 0 0 0,0 0-1 0 0,1 0 1 0 0,-1 0 0 0 0,0 0 0 0 0,0-1 0 0 0,1 1-1 0 0,-1 0 1 0 0,0 0 0 0 0,1-1 0 0 0,-1-27-5680 0 0,0-1 772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1.890"/>
    </inkml:context>
    <inkml:brush xml:id="br0">
      <inkml:brushProperty name="width" value="0.035" units="cm"/>
      <inkml:brushProperty name="height" value="0.035" units="cm"/>
    </inkml:brush>
  </inkml:definitions>
  <inkml:trace contextRef="#ctx0" brushRef="#br0">1 77 3548 0 0,'0'0'12573'0'0,"159"-76"-16193"0"0,-149 76 2400 0 0,-10 4-456 0 0,10 4-488 0 0,-10 0-389 0 0,0 4-339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2.576"/>
    </inkml:context>
    <inkml:brush xml:id="br0">
      <inkml:brushProperty name="width" value="0.035" units="cm"/>
      <inkml:brushProperty name="height" value="0.035" units="cm"/>
    </inkml:brush>
  </inkml:definitions>
  <inkml:trace contextRef="#ctx0" brushRef="#br0">61 210 1164 0 0,'0'0'12347'0'0,"12"2"-11884"0"0,80 8 536 0 0,-82-9-941 0 0,-1-1-1 0 0,1-1 1 0 0,0 0 0 0 0,-1 0-1 0 0,1-1 1 0 0,0 0-1 0 0,-1 0 1 0 0,0-1 0 0 0,12-6-1 0 0,4-2-152 0 0,-15 6-10 0 0,1 0 1 0 0,-1 0-1 0 0,0-1 1 0 0,15-11-1 0 0,-24 16 75 0 0,1-1 1 0 0,0 1-1 0 0,-1-1 0 0 0,1 1 1 0 0,-1-1-1 0 0,1 0 1 0 0,-1 0-1 0 0,0 0 0 0 0,0 0 1 0 0,0 0-1 0 0,0 0 0 0 0,0 0 1 0 0,0 0-1 0 0,0 0 0 0 0,-1 0 1 0 0,1 0-1 0 0,-1-1 1 0 0,0 1-1 0 0,0 0 0 0 0,1 0 1 0 0,-1 0-1 0 0,-1-1 0 0 0,1 1 1 0 0,0 0-1 0 0,0 0 0 0 0,-1-1 1 0 0,0 1-1 0 0,1 0 1 0 0,-2-3-1 0 0,-1 1-121 0 0,0-1 0 0 0,0 1 0 0 0,0-1 0 0 0,-1 1 0 0 0,1 0 0 0 0,-1 0 0 0 0,0 0 0 0 0,-1 1 0 0 0,1 0 0 0 0,0-1 0 0 0,-1 2 0 0 0,0-1 0 0 0,-5-2 0 0 0,-4-2-71 0 0,0 1-1 0 0,0 1 1 0 0,-21-6 0 0 0,26 9 468 0 0,-1 0-1 0 0,0 1 1 0 0,0 0 0 0 0,0 0 0 0 0,0 1-1 0 0,0 0 1 0 0,0 1 0 0 0,0 1-1 0 0,0-1 1 0 0,0 1 0 0 0,0 1 0 0 0,1 0-1 0 0,-1 0 1 0 0,-15 9 0 0 0,19-9-165 0 0,1 0 1 0 0,0 1 0 0 0,-1-1-1 0 0,2 1 1 0 0,-1 1-1 0 0,0-1 1 0 0,1 1 0 0 0,0 0-1 0 0,0 0 1 0 0,0 0-1 0 0,0 0 1 0 0,1 0 0 0 0,0 1-1 0 0,0 0 1 0 0,1 0 0 0 0,0 0-1 0 0,0 0 1 0 0,0 0-1 0 0,0 0 1 0 0,1 0 0 0 0,0 1-1 0 0,1-1 1 0 0,-1 8 0 0 0,1-8-37 0 0,0 1 1 0 0,0-1 0 0 0,0 0 0 0 0,1 0 0 0 0,0 0 0 0 0,0 0 0 0 0,1 0 0 0 0,0 0 0 0 0,0 0 0 0 0,0 0 0 0 0,1-1 0 0 0,-1 1-1 0 0,1-1 1 0 0,6 9 0 0 0,6 7 123 0 0,-11-12-138 0 0,1-1 0 0 0,1 1 0 0 0,-1-1 1 0 0,1-1-1 0 0,1 1 0 0 0,0-1 0 0 0,0 0 0 0 0,0-1 1 0 0,1 0-1 0 0,-1 0 0 0 0,2 0 0 0 0,8 4 0 0 0,4-2-733 0 0,-1-1 1 0 0,1-2-1 0 0,1 0 0 0 0,-1-1 0 0 0,35 2 0 0 0,-42-6-217 0 0,-1 1 0 0 0,0-2 0 0 0,0 0 0 0 0,0-1 1 0 0,0 0-1 0 0,0-1 0 0 0,0 0 0 0 0,-1-1 0 0 0,1 0 0 0 0,16-9 0 0 0,-8-5-1564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3.275"/>
    </inkml:context>
    <inkml:brush xml:id="br0">
      <inkml:brushProperty name="width" value="0.035" units="cm"/>
      <inkml:brushProperty name="height" value="0.035" units="cm"/>
    </inkml:brush>
  </inkml:definitions>
  <inkml:trace contextRef="#ctx0" brushRef="#br0">311 1 1268 0 0,'0'0'11855'0'0,"-15"1"-11823"0"0,9-1-14 0 0,-6 1 89 0 0,-1 0 1 0 0,0 1 0 0 0,1 1 0 0 0,-1 0 0 0 0,1 0 0 0 0,0 1-1 0 0,-20 10 1 0 0,-5 6 825 0 0,25-14-721 0 0,0 0 1 0 0,0 1 0 0 0,0 0 0 0 0,1 1-1 0 0,0 0 1 0 0,-12 13 0 0 0,21-18-222 0 0,-1 0 0 0 0,1 0 0 0 0,0 0 0 0 0,0 0 0 0 0,1 0 1 0 0,-1 1-1 0 0,1-1 0 0 0,-1 0 0 0 0,1 1 0 0 0,0-1 0 0 0,1 1 0 0 0,-1-1 0 0 0,0 1 0 0 0,1 0 0 0 0,0-1 1 0 0,0 1-1 0 0,0 0 0 0 0,0-1 0 0 0,1 1 0 0 0,-1-1 0 0 0,1 1 0 0 0,0-1 0 0 0,0 1 0 0 0,0-1 1 0 0,0 1-1 0 0,1-1 0 0 0,0 0 0 0 0,-1 0 0 0 0,1 1 0 0 0,0-1 0 0 0,1-1 0 0 0,-1 1 0 0 0,0 0 1 0 0,1 0-1 0 0,-1-1 0 0 0,1 0 0 0 0,0 1 0 0 0,0-1 0 0 0,0 0 0 0 0,0 0 0 0 0,0-1 0 0 0,1 1 1 0 0,-1-1-1 0 0,6 2 0 0 0,12 4 127 0 0,1 0 1 0 0,44 5 0 0 0,3 2-179 0 0,-68-13 58 0 0,0-1 0 0 0,0 1 0 0 0,0-1 0 0 0,0 1 0 0 0,0-1 0 0 0,-1 1 0 0 0,1 0 0 0 0,0-1 0 0 0,0 1 0 0 0,0 0 0 0 0,-1 0 0 0 0,1 0 0 0 0,0 0-1 0 0,-1 0 1 0 0,1 0 0 0 0,-1 0 0 0 0,1-1 0 0 0,-1 1 0 0 0,0 1 0 0 0,1-1 0 0 0,-1 0 0 0 0,0 0 0 0 0,0 0 0 0 0,0 0 0 0 0,1 0 0 0 0,-1 0 0 0 0,0 0-1 0 0,-1 0 1 0 0,1 0 0 0 0,0 0 0 0 0,0 0 0 0 0,0 0 0 0 0,-1 0 0 0 0,1 0 0 0 0,0 0 0 0 0,-1 0 0 0 0,0 1 0 0 0,0 2 28 0 0,0-1 1 0 0,0 0-1 0 0,0 0 0 0 0,-1 0 1 0 0,1 0-1 0 0,-1 0 1 0 0,0 0-1 0 0,0 0 1 0 0,0-1-1 0 0,-3 4 1 0 0,-23 18 80 0 0,23-19-96 0 0,0 0-1 0 0,-1 0 0 0 0,0-1 1 0 0,0 0-1 0 0,-10 6 1 0 0,2-2 21 0 0,0-1 1 0 0,-1-1 0 0 0,0 0 0 0 0,0-1 0 0 0,-1-1 0 0 0,1 0 0 0 0,-1-1 0 0 0,0-1 0 0 0,-24 1 0 0 0,38-3-303 0 0,2-2-84 0 0,0 1 0 0 0,0-1 0 0 0,0 1 0 0 0,0-1 0 0 0,0 1 0 0 0,0-1 0 0 0,1 1 0 0 0,-1 0 0 0 0,0-1 0 0 0,1 1 0 0 0,-1-1 0 0 0,1 1 0 0 0,0 0 0 0 0,-1-1 0 0 0,1 1 0 0 0,0 0 0 0 0,0 0 0 0 0,0-1 0 0 0,0 1 0 0 0,0 0 0 0 0,0 0 0 0 0,0 0 0 0 0,0 0 0 0 0,0 0 0 0 0,1 0 0 0 0,2-1 0 0 0,-2 1-292 0 0,16-14-3441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4.443"/>
    </inkml:context>
    <inkml:brush xml:id="br0">
      <inkml:brushProperty name="width" value="0.035" units="cm"/>
      <inkml:brushProperty name="height" value="0.035" units="cm"/>
    </inkml:brush>
  </inkml:definitions>
  <inkml:trace contextRef="#ctx0" brushRef="#br0">71 24 1424 0 0,'0'0'8775'0'0,"-5"0"-7903"0"0,-30 0 9236 0 0,35 1-9994 0 0,-1 5-196 0 0,1 1-1 0 0,-1-1 1 0 0,0 0-1 0 0,-1 0 1 0 0,1 0-1 0 0,-4 7 1 0 0,3-7 68 0 0,0-1 0 0 0,1 1 0 0 0,-1 0 1 0 0,1-1-1 0 0,1 1 0 0 0,-1 6 0 0 0,-4 49-24 0 0,3-52 24 0 0,1 0 0 0 0,0 0 0 0 0,0 0 0 0 0,0 0 0 0 0,1 0 0 0 0,1 0 0 0 0,0 0 0 0 0,0 0 0 0 0,1 0 0 0 0,0 0 0 0 0,0 0 0 0 0,1 0 0 0 0,0-1 0 0 0,0 1 0 0 0,10 14 0 0 0,-11-20-10 0 0,0 0 1 0 0,1 0-1 0 0,0 0 1 0 0,-1-1-1 0 0,1 1 1 0 0,0-1-1 0 0,1 0 1 0 0,-1 0 0 0 0,0 0-1 0 0,0 0 1 0 0,1 0-1 0 0,-1-1 1 0 0,1 1-1 0 0,0-1 1 0 0,-1 0 0 0 0,1 0-1 0 0,0-1 1 0 0,0 1-1 0 0,-1-1 1 0 0,1 0-1 0 0,0 0 1 0 0,0 0 0 0 0,0 0-1 0 0,0-1 1 0 0,-1 1-1 0 0,1-1 1 0 0,0 0-1 0 0,-1 0 1 0 0,1 0 0 0 0,0-1-1 0 0,-1 1 1 0 0,0-1-1 0 0,1 0 1 0 0,-1 0-1 0 0,0 0 1 0 0,0-1 0 0 0,0 1-1 0 0,0-1 1 0 0,0 1-1 0 0,4-7 1 0 0,-2 3-36 0 0,0 2 32 0 0,0 0 1 0 0,-1 0 0 0 0,0 0 0 0 0,0-1 0 0 0,0 0 0 0 0,-1 0 0 0 0,1 0 0 0 0,-1 0 0 0 0,-1 0 0 0 0,1-1 0 0 0,-1 1 0 0 0,1-1 0 0 0,-2 0-1 0 0,1 0 1 0 0,-1 0 0 0 0,0 0 0 0 0,0 0 0 0 0,0-11 0 0 0,-1-85-549 0 0,0 100 526 0 0,-2 5 30 0 0,-1-1 0 0 0,1 1 0 0 0,0 0 0 0 0,0 0 1 0 0,0 0-1 0 0,0 0 0 0 0,1 0 0 0 0,-1 0 0 0 0,1 0 0 0 0,0 1 0 0 0,0-1 0 0 0,0 1 1 0 0,0-1-1 0 0,0 1 0 0 0,1-1 0 0 0,0 1 0 0 0,-1-1 0 0 0,1 1 0 0 0,1-1 0 0 0,0 7 1 0 0,-1-6 30 0 0,0 0 0 0 0,0 0 1 0 0,1 0-1 0 0,-1 0 1 0 0,1 1-1 0 0,0-1 0 0 0,0 0 1 0 0,0-1-1 0 0,1 1 1 0 0,0 0-1 0 0,-1 0 1 0 0,1-1-1 0 0,0 1 0 0 0,1-1 1 0 0,-1 1-1 0 0,1-1 1 0 0,-1 0-1 0 0,1 0 1 0 0,5 4-1 0 0,-3-5 18 0 0,0 0 1 0 0,0 0-1 0 0,0-1 1 0 0,0 0 0 0 0,1 0-1 0 0,-1 0 1 0 0,0-1-1 0 0,1 1 1 0 0,-1-1-1 0 0,0 0 1 0 0,1-1-1 0 0,-1 0 1 0 0,0 1-1 0 0,1-2 1 0 0,-1 1-1 0 0,0-1 1 0 0,0 1-1 0 0,0-1 1 0 0,6-4-1 0 0,-10 5-30 0 0,14-13-12 0 0,0 0 0 0 0,21-28 0 0 0,-32 36 6 0 0,0 1 0 0 0,-1-1 0 0 0,0 0 0 0 0,0 0 0 0 0,0-1 0 0 0,-1 1 0 0 0,0 0-1 0 0,0-1 1 0 0,0 1 0 0 0,-1-1 0 0 0,0 0 0 0 0,0-10 0 0 0,-1-86-898 0 0,-7 102-3330 0 0,14 1 1010 0 0,13 0-1275 0 0,-10 0 1724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5.137"/>
    </inkml:context>
    <inkml:brush xml:id="br0">
      <inkml:brushProperty name="width" value="0.035" units="cm"/>
      <inkml:brushProperty name="height" value="0.035" units="cm"/>
    </inkml:brush>
  </inkml:definitions>
  <inkml:trace contextRef="#ctx0" brushRef="#br0">500 0 1336 0 0,'0'0'12331'0'0,"-20"9"-11520"0"0,19-5-549 0 0,-1 0-1 0 0,0 0 1 0 0,0 0-1 0 0,0 0 1 0 0,0-1-1 0 0,-1 1 1 0 0,-5 6-1 0 0,-10 17 678 0 0,-2 12-264 0 0,-8 18-243 0 0,-65 214 532 0 0,62-174-593 0 0,-4-1 1 0 0,-49 93-1 0 0,51-127-207 0 0,18-38-144 0 0,2 0 0 0 0,1 1 0 0 0,-15 45 0 0 0,25-65-18 0 0,-1-1-1 0 0,1 1 1 0 0,-1-1 0 0 0,-1 0 0 0 0,1 0 0 0 0,-6 5-1 0 0,7-6 12 0 0,-1-1-1 0 0,1 1 0 0 0,0-1 1 0 0,0 1-1 0 0,0 0 0 0 0,0 0 0 0 0,0 0 1 0 0,0 0-1 0 0,-1 4 0 0 0,3-6 290 0 0,23-25-3186 0 0,-14 10-1328 0 0,-41 52-10067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6.797"/>
    </inkml:context>
    <inkml:brush xml:id="br0">
      <inkml:brushProperty name="width" value="0.035" units="cm"/>
      <inkml:brushProperty name="height" value="0.035" units="cm"/>
    </inkml:brush>
  </inkml:definitions>
  <inkml:trace contextRef="#ctx0" brushRef="#br0">15 0 160 0 0,'0'4'14161'0'0,"0"10"-11747"0"0,1 16-1721 0 0,-2-1-1 0 0,-7 51 1 0 0,5-58-564 0 0,1 0-1 0 0,0 1 1 0 0,2-1 0 0 0,3 24 0 0 0,-1 13-20 0 0,-2 117 35 0 0,10-121-125 0 0,0 2 105 0 0,-11-30-35 0 0,0-21-87 0 0,0-1-1 0 0,1 1 1 0 0,0 0-1 0 0,0 0 1 0 0,0 0-1 0 0,0 0 0 0 0,1-1 1 0 0,0 1-1 0 0,1 0 1 0 0,-1-1-1 0 0,1 1 1 0 0,2 5-1 0 0,-3-9 13 0 0,0 0 1 0 0,-1-1-1 0 0,1 1 0 0 0,-1 0 0 0 0,0-1 0 0 0,0 1 0 0 0,0 0 1 0 0,1-1-1 0 0,-1 1 0 0 0,-1 0 0 0 0,1-1 0 0 0,0 1 1 0 0,0 0-1 0 0,-1 0 0 0 0,1-1 0 0 0,-1 1 0 0 0,1-1 1 0 0,-1 1-1 0 0,0-1 0 0 0,0 3 0 0 0,-5 17-148 0 0,6-21 101 0 0,0-1 1 0 0,0 1 0 0 0,0 0 0 0 0,0 0 0 0 0,0 0 0 0 0,0 0-1 0 0,0 0 1 0 0,0-1 0 0 0,0 1 0 0 0,0 0 0 0 0,0 0 0 0 0,0 0-1 0 0,-1 0 1 0 0,1 0 0 0 0,0-1 0 0 0,0 1 0 0 0,0 0 0 0 0,0 0-1 0 0,0 0 1 0 0,0 0 0 0 0,0 0 0 0 0,-1 0 0 0 0,1 0 0 0 0,0 0-1 0 0,0 0 1 0 0,0 0 0 0 0,0 0 0 0 0,0-1 0 0 0,0 1 0 0 0,-1 0 0 0 0,1 0-1 0 0,0 0 1 0 0,0 0 0 0 0,0 0 0 0 0,0 0 0 0 0,0 0 0 0 0,-1 0-1 0 0,1 0 1 0 0,0 0 0 0 0,0 0 0 0 0,0 0 0 0 0,0 0 0 0 0,-1 1-1 0 0,1-1 1 0 0,0 0 0 0 0,0 0 0 0 0,0 0 0 0 0,0 0 0 0 0,0 0-1 0 0,0 0 1 0 0,-1 0 0 0 0,1 0 0 0 0,0 0 0 0 0,0 0 0 0 0,0 1-1 0 0,0-1 1 0 0,0 0 0 0 0,0 0 0 0 0,0 0 0 0 0,0 0 0 0 0,0 0 0 0 0,0 0-1 0 0,0 1 1 0 0,-1-1 0 0 0,1 0 0 0 0,0 0 0 0 0,0 0 0 0 0,0 0-150 0 0,0-1 1 0 0,0 0 0 0 0,0 0 0 0 0,-1 1-1 0 0,1-1 1 0 0,0 0 0 0 0,0 0 0 0 0,0 0-1 0 0,0 1 1 0 0,0-1 0 0 0,1 0 0 0 0,-1 0 0 0 0,0 0-1 0 0,0 1 1 0 0,0-1 0 0 0,1 0 0 0 0,-1 0-1 0 0,0 1 1 0 0,1-1 0 0 0,-1 0 0 0 0,1 1 0 0 0,-1-1-1 0 0,1 0 1 0 0,-1 1 0 0 0,1-1 0 0 0,-1 1-1 0 0,2-2 1 0 0,15-19-5904 0 0,-13 17 4516 0 0,-5 6 52 0 0,-29 50-2175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7.419"/>
    </inkml:context>
    <inkml:brush xml:id="br0">
      <inkml:brushProperty name="width" value="0.035" units="cm"/>
      <inkml:brushProperty name="height" value="0.035" units="cm"/>
    </inkml:brush>
  </inkml:definitions>
  <inkml:trace contextRef="#ctx0" brushRef="#br0">19 77 996 0 0,'0'0'12031'0'0,"-18"0"-9862"0"0,38-2-1568 0 0,0-1 0 0 0,0-1 1 0 0,0-1-1 0 0,23-8 0 0 0,2 0-9 0 0,1 2-584 0 0,36-11 40 0 0,-78 21-3772 0 0,4 1 1974 0 0,-4 0-2019 0 0,-18-2-5838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6:30.778"/>
    </inkml:context>
    <inkml:brush xml:id="br0">
      <inkml:brushProperty name="width" value="0.035" units="cm"/>
      <inkml:brushProperty name="height" value="0.035" units="cm"/>
    </inkml:brush>
  </inkml:definitions>
  <inkml:trace contextRef="#ctx0" brushRef="#br0">0 0 15554,'6422'0'0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6:35.769"/>
    </inkml:context>
    <inkml:brush xml:id="br0">
      <inkml:brushProperty name="width" value="0.035" units="cm"/>
      <inkml:brushProperty name="height" value="0.035" units="cm"/>
    </inkml:brush>
  </inkml:definitions>
  <inkml:trace contextRef="#ctx0" brushRef="#br0">120 0 19430,'-120'2879'0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6:38.342"/>
    </inkml:context>
    <inkml:brush xml:id="br0">
      <inkml:brushProperty name="width" value="0.035" units="cm"/>
      <inkml:brushProperty name="height" value="0.035" units="cm"/>
    </inkml:brush>
  </inkml:definitions>
  <inkml:trace contextRef="#ctx0" brushRef="#br0">6381 44 12932,'-6381'-44'0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6:41.378"/>
    </inkml:context>
    <inkml:brush xml:id="br0">
      <inkml:brushProperty name="width" value="0.035" units="cm"/>
      <inkml:brushProperty name="height" value="0.035" units="cm"/>
    </inkml:brush>
  </inkml:definitions>
  <inkml:trace contextRef="#ctx0" brushRef="#br0">0 0 18291,'0'2690'0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0.711"/>
    </inkml:context>
    <inkml:brush xml:id="br0">
      <inkml:brushProperty name="width" value="0.035" units="cm"/>
      <inkml:brushProperty name="height" value="0.035" units="cm"/>
    </inkml:brush>
  </inkml:definitions>
  <inkml:trace contextRef="#ctx0" brushRef="#br0">1 761 812 0 0,'0'0'7690'0'0,"28"-16"-5905"0"0,-17-8 1629 0 0,18-5-2836 0 0,-21 16-535 0 0,1 0 1 0 0,0 0 0 0 0,1 1-1 0 0,1 0 1 0 0,12-11 0 0 0,-9 10-36 0 0,-2 0 1 0 0,1-1-1 0 0,18-28 1 0 0,118-213 997 0 0,-109 180-484 0 0,-10 23-294 0 0,-13 25-150 0 0,-15 23-76 0 0,0 1 0 0 0,0-1-1 0 0,0 1 1 0 0,0-1 0 0 0,1 1 0 0 0,-1 0-1 0 0,1 0 1 0 0,4-3 0 0 0,6-5 148 0 0,-1-1 0 0 0,21-25 1 0 0,-24 25 21 0 0,1 2-555 0 0,-7 28-4 0 0,14 24 386 0 0,-3-12 1 0 0,8 38 110 0 0,23 119-1 0 0,-35-99-5 0 0,0-9-78 0 0,0-22 18 0 0,-4-31-44 0 0,-5-23 0 0 0,-1 1 0 0 0,1-1 0 0 0,0 0 0 0 0,0 1 0 0 0,0-1 0 0 0,0 0 0 0 0,0 0 0 0 0,1 0 0 0 0,-1 0 1 0 0,1 0-1 0 0,0 0 0 0 0,0 0 0 0 0,0 0 0 0 0,4 3 0 0 0,-4-3 5 0 0,-1-1 0 0 0,1 1 0 0 0,-1 0 1 0 0,0 0-1 0 0,0 0 0 0 0,0 0 0 0 0,0 1 0 0 0,0-1 1 0 0,-1 0-1 0 0,1 0 0 0 0,-1 0 0 0 0,0 1 0 0 0,0-1 0 0 0,-1 5 1 0 0,1-4-3 0 0,0-3 15 0 0,9 12 1475 0 0,-8-12-880 0 0,-11-11-415 0 0,-15-13-524 0 0,-41-29 0 0 0,16 15 140 0 0,28 23 163 0 0,-1 0 0 0 0,0 2 0 0 0,-1 1 1 0 0,0 1-1 0 0,-34-10 0 0 0,-4-2 215 0 0,26 9-177 0 0,27 10 37 0 0,0 0 0 0 0,1 0 0 0 0,-1-1 0 0 0,1 0 0 0 0,0-1 0 0 0,-8-5 0 0 0,9 6-73 0 0,-1 0 0 0 0,1 1 0 0 0,0 0 0 0 0,-1 0-1 0 0,1 1 1 0 0,-1 0 0 0 0,-15-3 0 0 0,-29-8-129 0 0,50 12 131 0 0,-26-11 143 0 0,20 6-187 0 0,-34-23 98 0 0,40 28 7 0 0,4-15-838 0 0,35 14 790 0 0,-1-3 0 0 0,0-1 0 0 0,0-1 0 0 0,46-16 0 0 0,11-2-350 0 0,165-43-159 0 0,-79 28-140 0 0,-137 27 803 0 0,-34 9-228 0 0,1 1 0 0 0,0 0 0 0 0,0 1 0 0 0,1 0 0 0 0,-1 0 0 0 0,0 1 0 0 0,16 0 0 0 0,13-11 601 0 0,-28 7-127 0 0,-18 5 438 0 0,-22 9-642 0 0,-108 91-167 0 0,86-56 82 0 0,41-34-98 0 0,-1 0 1 0 0,1 0-1 0 0,-14 7 0 0 0,-39 33 151 0 0,6-3-134 0 0,38-35-3 0 0,11-7 6 0 0,0 0 0 0 0,1 1 0 0 0,-1 0 0 0 0,1 1 0 0 0,-7 7 0 0 0,-20 14 30 0 0,31-25-54 0 0,-1 0-1 0 0,1 0 1 0 0,-1 0-1 0 0,1 1 1 0 0,0-1-1 0 0,1 1 1 0 0,-5 5-1 0 0,2-2-3 0 0,-1 0-1 0 0,0-1 0 0 0,0 0 0 0 0,-1 0 0 0 0,0-1 1 0 0,-11 6-1 0 0,1 0 3 0 0,-78 50 284 0 0,80-48-227 0 0,-10 6 28 0 0,-72 21 602 0 0,48-5-610 0 0,37-28-549 0 0,17-6-4073 0 0,17-4-6599 0 0,-45 15 7955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6.852"/>
    </inkml:context>
    <inkml:brush xml:id="br0">
      <inkml:brushProperty name="width" value="0.035" units="cm"/>
      <inkml:brushProperty name="height" value="0.035" units="cm"/>
    </inkml:brush>
  </inkml:definitions>
  <inkml:trace contextRef="#ctx0" brushRef="#br0">91 340 904 0 0,'0'0'842'0'0,"-3"2"-468"0"0,2-2-121 0 0,0 0-1 0 0,0 1 0 0 0,0-1 1 0 0,0 0-1 0 0,1 0 1 0 0,-1 0-1 0 0,0 0 0 0 0,0 1 1 0 0,0-1-1 0 0,0 0 1 0 0,0 0-1 0 0,0-1 1 0 0,0 1-1 0 0,0 0 0 0 0,0 0 1 0 0,0 0-1 0 0,1-1 1 0 0,-1 1-1 0 0,0 0 0 0 0,0-1 1 0 0,0 1-1 0 0,0-1 1 0 0,1 1-1 0 0,-1-1 0 0 0,-1 0 1 0 0,-12-6 7898 0 0,15 22-7794 0 0,19 151 43 0 0,-19-150-367 0 0,1 0 0 0 0,1 0 0 0 0,7 25 0 0 0,3 14 124 0 0,20 120 423 0 0,-14-133-424 0 0,-16-38-124 0 0,0 1 1 0 0,-1-1-1 0 0,0 0 1 0 0,0 1-1 0 0,0-1 1 0 0,0 1-1 0 0,1 10 2170 0 0,-3-51-1787 0 0,-2 15-464 0 0,0 0 0 0 0,-2 0 0 0 0,0 0 0 0 0,-12-32 0 0 0,-6-29-115 0 0,8 25-126 0 0,-2 0 0 0 0,-44-101 1 0 0,54 139 226 0 0,0 1 0 0 0,0-1 0 0 0,2-1 0 0 0,1 1 0 0 0,-2-28 1 0 0,4-105-623 0 0,2 78 362 0 0,0 73 297 0 0,-1-1 0 0 0,1 1 0 0 0,0 0 0 0 0,0-1 0 0 0,-1 1 0 0 0,1 0 0 0 0,0 0 0 0 0,0 0-1 0 0,0 0 1 0 0,0 0 0 0 0,0 0 0 0 0,0 0 0 0 0,0 0 0 0 0,1 0 0 0 0,-1 0 0 0 0,0 1 0 0 0,0-1 0 0 0,1 1 0 0 0,-1-1 0 0 0,0 1 0 0 0,1-1 0 0 0,-1 1 0 0 0,1-1-1 0 0,-1 1 1 0 0,1 0 0 0 0,-1 0 0 0 0,0 0 0 0 0,1 0 0 0 0,1 0 0 0 0,59-2-94 0 0,-50 3 190 0 0,6-1-54 0 0,-1 0-1 0 0,0 1 1 0 0,1 1 0 0 0,-1 1-1 0 0,24 7 1 0 0,-33-7 7 0 0,0 0 0 0 0,0 1 1 0 0,0 0-1 0 0,-1 0 0 0 0,1 1 0 0 0,-1 0 1 0 0,0 0-1 0 0,0 1 0 0 0,-1 0 0 0 0,1 0 1 0 0,-1 0-1 0 0,9 13 0 0 0,-7-7 49 0 0,0-1 0 0 0,0 1 1 0 0,-1 0-1 0 0,-1 1 0 0 0,0 0 0 0 0,0 0 0 0 0,-2 0 1 0 0,0 1-1 0 0,0 0 0 0 0,-1-1 0 0 0,-1 1 0 0 0,0 0 1 0 0,0 25-1 0 0,-3-37-53 0 0,1 0-1 0 0,-1 1 1 0 0,1-1 0 0 0,-1 0 0 0 0,0 0-1 0 0,0 0 1 0 0,0-1 0 0 0,0 1 0 0 0,0 0-1 0 0,0 0 1 0 0,0 0 0 0 0,-1-1 0 0 0,1 1-1 0 0,-1-1 1 0 0,1 1 0 0 0,-1-1 0 0 0,0 1 0 0 0,-3 1-1 0 0,-41 24 130 0 0,27-17-44 0 0,11-7-82 0 0,0 0-1 0 0,0-1 1 0 0,0 0 0 0 0,0 0 0 0 0,0 0-1 0 0,-1-1 1 0 0,1-1 0 0 0,0 1 0 0 0,-13-2-1 0 0,17 1-24 0 0,2 0-2 0 0,3-2-1181 0 0,0 0 930 0 0,0 0 1 0 0,0 1 0 0 0,1-1 0 0 0,-1 0-1 0 0,0 0 1 0 0,1 1 0 0 0,-1-1 0 0 0,1 1-1 0 0,0-1 1 0 0,0 1 0 0 0,-1 0 0 0 0,1 0-1 0 0,0 0 1 0 0,0 0 0 0 0,2-1 0 0 0,38-15-6151 0 0,-34 14 3934 0 0,-4 2 376 0 0,-13 6 385 0 0,-64 37-523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7.723"/>
    </inkml:context>
    <inkml:brush xml:id="br0">
      <inkml:brushProperty name="width" value="0.035" units="cm"/>
      <inkml:brushProperty name="height" value="0.035" units="cm"/>
    </inkml:brush>
  </inkml:definitions>
  <inkml:trace contextRef="#ctx0" brushRef="#br0">1 61 1100 0 0,'0'0'11857'0'0,"0"1"-11813"0"0,0 9 2512 0 0,0-21-608 0 0,0 51-2563 0 0,-1-18 684 0 0,1 0 1 0 0,1 0-1 0 0,1 0 1 0 0,1 0-1 0 0,1-1 1 0 0,1 1-1 0 0,11 32 1 0 0,-4-20-22 0 0,-10-29-48 0 0,0 1 0 0 0,0 0 0 0 0,0-1 0 0 0,0 1 0 0 0,1-1 0 0 0,0 0 0 0 0,0 0 0 0 0,0 0-1 0 0,1 0 1 0 0,-1-1 0 0 0,1 1 0 0 0,1-1 0 0 0,4 4 0 0 0,-4-3-9 0 0,0-1 0 0 0,1 0 1 0 0,-1-1-1 0 0,1 1 0 0 0,0-1 0 0 0,0-1 0 0 0,7 4 1 0 0,-10-6 35 0 0,0 1 1 0 0,0-1 0 0 0,0 1 0 0 0,0-1-1 0 0,0 0 1 0 0,-1 0 0 0 0,1 0 0 0 0,0 0-1 0 0,0-1 1 0 0,0 1 0 0 0,0-1 0 0 0,0 0-1 0 0,-1 1 1 0 0,1-1 0 0 0,0-1 0 0 0,-1 1-1 0 0,1 0 1 0 0,0-1 0 0 0,2-1 0 0 0,4-6 53 0 0,0 0 1 0 0,0 0-1 0 0,-1 0 1 0 0,-1-1-1 0 0,1 0 1 0 0,-2-1-1 0 0,1 0 1 0 0,-2 0 0 0 0,1 0-1 0 0,-2 0 1 0 0,1-1-1 0 0,2-13 1 0 0,-4 15-82 0 0,-1 0 0 0 0,0-1 0 0 0,0 1 0 0 0,-1-1-1 0 0,-1 1 1 0 0,0-1 0 0 0,0 1 0 0 0,-2-12 0 0 0,-4-10-120 0 0,-13-41 0 0 0,14 55 55 0 0,3 12 25 0 0,0 1 0 0 0,-1-1 0 0 0,0 0 0 0 0,0 1-1 0 0,0 0 1 0 0,0 0 0 0 0,-1 0 0 0 0,0 0 0 0 0,-5-5-1 0 0,7 9-67 0 0,2 36-12355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8.212"/>
    </inkml:context>
    <inkml:brush xml:id="br0">
      <inkml:brushProperty name="width" value="0.035" units="cm"/>
      <inkml:brushProperty name="height" value="0.035" units="cm"/>
    </inkml:brush>
  </inkml:definitions>
  <inkml:trace contextRef="#ctx0" brushRef="#br0">1 1 1268 0 0,'0'0'13485'0'0,"2"13"-14965"0"0,24 60 2818 0 0,26 116 0 0 0,8 34 221 0 0,1-26-786 0 0,-34-129-700 0 0,-22-58-112 0 0,0 0 0 0 0,-1 0 0 0 0,0 0 0 0 0,0 0 0 0 0,-2 0 1 0 0,1 1-1 0 0,-1-1 0 0 0,1 12 0 0 0,-2-12 831 0 0,3 3-3762 0 0,-1-9-861 0 0,-1-14 1148 0 0,-2-8-164 0 0,0-20-1770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8.960"/>
    </inkml:context>
    <inkml:brush xml:id="br0">
      <inkml:brushProperty name="width" value="0.035" units="cm"/>
      <inkml:brushProperty name="height" value="0.035" units="cm"/>
    </inkml:brush>
  </inkml:definitions>
  <inkml:trace contextRef="#ctx0" brushRef="#br0">299 0 1724 0 0,'0'0'8537'0'0,"-10"2"-7948"0"0,-32 7-113 0 0,36-8-198 0 0,0 1 1 0 0,0 0-1 0 0,0 0 0 0 0,0 1 0 0 0,0 0 0 0 0,-10 6 0 0 0,10-5 114 0 0,5-4-362 0 0,-22 13 482 0 0,1 1-1 0 0,0 0 1 0 0,1 2 0 0 0,0 0-1 0 0,1 2 1 0 0,-20 22 0 0 0,38-38-535 0 0,1 0 0 0 0,-1 0-1 0 0,0 0 1 0 0,1 0 0 0 0,-1 1 0 0 0,1-1 0 0 0,0 0-1 0 0,0 1 1 0 0,0-1 0 0 0,0 1 0 0 0,0-1 0 0 0,1 1 0 0 0,-1-1-1 0 0,1 1 1 0 0,-1 0 0 0 0,1-1 0 0 0,0 1 0 0 0,0 0-1 0 0,0-1 1 0 0,1 4 0 0 0,0-4 15 0 0,0 0 0 0 0,0 0-1 0 0,0-1 1 0 0,0 1 0 0 0,0-1 0 0 0,0 1-1 0 0,0-1 1 0 0,1 0 0 0 0,-1 1 0 0 0,1-1 0 0 0,-1 0-1 0 0,1 0 1 0 0,-1 0 0 0 0,1 0 0 0 0,0 0-1 0 0,-1 0 1 0 0,1 0 0 0 0,0-1 0 0 0,0 1 0 0 0,0-1-1 0 0,0 1 1 0 0,-1-1 0 0 0,1 0 0 0 0,0 0-1 0 0,0 1 1 0 0,0-1 0 0 0,0-1 0 0 0,2 1 0 0 0,60-2 602 0 0,-29 1-325 0 0,64 5 0 0 0,-95-4-268 0 0,-1 1 1 0 0,0 0-1 0 0,0 0 1 0 0,0 0-1 0 0,1 1 1 0 0,-1-1 0 0 0,-1 1-1 0 0,1-1 1 0 0,0 1-1 0 0,0 0 1 0 0,0 0-1 0 0,-1 1 1 0 0,1-1 0 0 0,-1 0-1 0 0,0 1 1 0 0,0 0-1 0 0,0-1 1 0 0,0 1-1 0 0,0 0 1 0 0,-1 0 0 0 0,1 0-1 0 0,-1 0 1 0 0,1 0-1 0 0,-1 0 1 0 0,0 1-1 0 0,1 5 1 0 0,1 8 104 0 0,-1 0-1 0 0,0 1 1 0 0,-1 32-1 0 0,-1-38-97 0 0,-1-9-3 0 0,1 0 0 0 0,-1 1-1 0 0,1-1 1 0 0,-1 0 0 0 0,0 1-1 0 0,-1-1 1 0 0,1 0 0 0 0,0 0-1 0 0,-1 0 1 0 0,0 0 0 0 0,0 0-1 0 0,0 0 1 0 0,0 0 0 0 0,0-1-1 0 0,0 1 1 0 0,-1-1 0 0 0,1 0-1 0 0,-1 1 1 0 0,0-1 0 0 0,1 0-1 0 0,-5 1 1 0 0,1 1 22 0 0,0-1 0 0 0,0 0-1 0 0,0 0 1 0 0,0-1 0 0 0,-1 1 0 0 0,1-2 0 0 0,-1 1-1 0 0,0-1 1 0 0,1 0 0 0 0,-11 1 0 0 0,11-2-36 0 0,0 0 1 0 0,-1 0 0 0 0,1 0 0 0 0,0-1-1 0 0,0 1 1 0 0,-1-1 0 0 0,1-1 0 0 0,0 1-1 0 0,0-1 1 0 0,0 0 0 0 0,1-1-1 0 0,-1 0 1 0 0,0 1 0 0 0,-5-5 0 0 0,10 6-128 0 0,1 1 0 0 0,-1-1 0 0 0,1 1 0 0 0,-1-1 0 0 0,1 1 0 0 0,0-1 0 0 0,-1 1 0 0 0,1-1 0 0 0,0 0 0 0 0,-1 1 0 0 0,1-1 0 0 0,0 0 0 0 0,0 1 0 0 0,-1-1 0 0 0,1 1 0 0 0,0-1 0 0 0,0 0 0 0 0,0 0 0 0 0,0 1 0 0 0,0-1 0 0 0,0 0 0 0 0,0 1 0 0 0,0-1 0 0 0,0 0 0 0 0,0 1 0 0 0,1-1 0 0 0,-1 0 0 0 0,0 1 0 0 0,0-1 0 0 0,1 1 0 0 0,-1-1 0 0 0,0 0 0 0 0,1 1 0 0 0,-1-1 0 0 0,0 1 0 0 0,1-1 0 0 0,0 0 0 0 0,18-16-8417 0 0,-9 10 4780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9.658"/>
    </inkml:context>
    <inkml:brush xml:id="br0">
      <inkml:brushProperty name="width" value="0.035" units="cm"/>
      <inkml:brushProperty name="height" value="0.035" units="cm"/>
    </inkml:brush>
  </inkml:definitions>
  <inkml:trace contextRef="#ctx0" brushRef="#br0">12 167 1336 0 0,'0'0'7945'0'0,"18"5"-7512"0"0,58 17-37 0 0,-66-20-279 0 0,-1-1 0 0 0,1 1 0 0 0,0-2 0 0 0,-1 1 0 0 0,1-1 0 0 0,0 0 0 0 0,-1-1 0 0 0,1 0 0 0 0,0-1-1 0 0,-1 0 1 0 0,0-1 0 0 0,1 0 0 0 0,-1 0 0 0 0,0-1 0 0 0,0 0 0 0 0,-1 0 0 0 0,1-1 0 0 0,-1 0 0 0 0,0-1 0 0 0,-1 0 0 0 0,1 0-1 0 0,-1 0 1 0 0,0-1 0 0 0,11-14 0 0 0,-16 18-84 0 0,-1 1 0 0 0,1-1 1 0 0,-1 1-1 0 0,1-1 0 0 0,-1 0 0 0 0,0 0 0 0 0,0 0 0 0 0,0 0 0 0 0,0 0 1 0 0,0 0-1 0 0,-1 0 0 0 0,0 0 0 0 0,1 0 0 0 0,-1-4 0 0 0,0 5-49 0 0,0 1-1 0 0,0-1 0 0 0,0 0 0 0 0,-1 1 1 0 0,1-1-1 0 0,0 0 0 0 0,-1 1 1 0 0,1-1-1 0 0,-1 0 0 0 0,0 1 0 0 0,1-1 1 0 0,-1 1-1 0 0,0-1 0 0 0,0 1 1 0 0,0 0-1 0 0,0-1 0 0 0,0 1 0 0 0,0 0 1 0 0,-1 0-1 0 0,1-1 0 0 0,0 1 1 0 0,-1 0-1 0 0,1 0 0 0 0,-3-1 1 0 0,-9-3-164 0 0,0 0 1 0 0,0 1 0 0 0,0 0 0 0 0,-1 1-1 0 0,1 1 1 0 0,-20-2 0 0 0,26 5 282 0 0,0-1 0 0 0,0 1 1 0 0,-1-1-1 0 0,1 2 0 0 0,0-1 0 0 0,0 1 1 0 0,0 0-1 0 0,0 1 0 0 0,1 0 0 0 0,-1 0 1 0 0,1 0-1 0 0,-1 1 0 0 0,1 0 0 0 0,-7 6 1 0 0,3-3 11 0 0,1 1-1 0 0,1 0 1 0 0,-1 1 0 0 0,1-1 0 0 0,1 2 0 0 0,0-1 0 0 0,0 1 0 0 0,1 0 0 0 0,0 0 0 0 0,0 1 0 0 0,1 0 0 0 0,1 0 0 0 0,0 0 0 0 0,0 0 0 0 0,1 1 0 0 0,1-1 0 0 0,0 1 0 0 0,1 0 0 0 0,0 0 0 0 0,0-1 0 0 0,1 1 0 0 0,3 21 0 0 0,-2-28-78 0 0,1-1 1 0 0,-1 1-1 0 0,1-1 0 0 0,0 0 1 0 0,0 0-1 0 0,1 1 0 0 0,-1-1 1 0 0,1-1-1 0 0,0 1 1 0 0,0 0-1 0 0,0-1 0 0 0,1 1 1 0 0,-1-1-1 0 0,1 0 1 0 0,0 0-1 0 0,-1 0 0 0 0,1-1 1 0 0,1 1-1 0 0,-1-1 0 0 0,0 0 1 0 0,0 0-1 0 0,1-1 1 0 0,4 2-1 0 0,7 1 279 0 0,0 0 0 0 0,1-1 0 0 0,-1 0-1 0 0,1-2 1 0 0,21 1 0 0 0,-17-4-301 0 0,1-1 0 0 0,-1 0 0 0 0,0-1 0 0 0,0-2 0 0 0,-1 0 1 0 0,0-1-1 0 0,22-10 0 0 0,-34 12-507 0 0,-2 2-2082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0.471"/>
    </inkml:context>
    <inkml:brush xml:id="br0">
      <inkml:brushProperty name="width" value="0.035" units="cm"/>
      <inkml:brushProperty name="height" value="0.035" units="cm"/>
    </inkml:brush>
  </inkml:definitions>
  <inkml:trace contextRef="#ctx0" brushRef="#br0">394 1 1492 0 0,'0'0'12581'0'0,"-11"2"-12207"0"0,8-2-340 0 0,-11 2 250 0 0,0 1 0 0 0,0 1 0 0 0,1 0 1 0 0,0 0-1 0 0,-16 9 0 0 0,-16 9 704 0 0,20-10-565 0 0,-43 28 1 0 0,60-34-398 0 0,0 1 1 0 0,0 0 0 0 0,1 0 0 0 0,0 0 0 0 0,0 1-1 0 0,1 0 1 0 0,0 0 0 0 0,-9 15 0 0 0,-6 14 30 0 0,15-28-52 0 0,0 0-1 0 0,0 1 1 0 0,1 0 0 0 0,1 1-1 0 0,-1-1 1 0 0,2 1 0 0 0,-1 0-1 0 0,-2 20 1 0 0,4-18 2 0 0,-3 87 70 0 0,6-93-72 0 0,-1 1-1 0 0,1-1 0 0 0,0 1 1 0 0,0-1-1 0 0,0 0 1 0 0,1 0-1 0 0,1 0 0 0 0,-1 0 1 0 0,1 0-1 0 0,0 0 0 0 0,6 8 1 0 0,3 2 36 0 0,0 0 1 0 0,2-1 0 0 0,0-1-1 0 0,0 0 1 0 0,2 0 0 0 0,0-2-1 0 0,0 0 1 0 0,1-1 0 0 0,20 11-1 0 0,-17-14-15 0 0,0 0-1 0 0,1 0 0 0 0,0-2 0 0 0,0-1 0 0 0,1 0 1 0 0,31 3-1 0 0,28-5-2763 0 0,-77-4 2348 0 0,0 0 0 0 0,-1 0 0 0 0,1-1 0 0 0,-1 0 0 0 0,1 0 0 0 0,-1 0 0 0 0,1 0 0 0 0,-1 0-1 0 0,0-1 1 0 0,0 1 0 0 0,1-1 0 0 0,-1 0 0 0 0,0 0 0 0 0,0 0 0 0 0,-1 0 0 0 0,5-5 0 0 0,13-18-4912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0.968"/>
    </inkml:context>
    <inkml:brush xml:id="br0">
      <inkml:brushProperty name="width" value="0.035" units="cm"/>
      <inkml:brushProperty name="height" value="0.035" units="cm"/>
    </inkml:brush>
  </inkml:definitions>
  <inkml:trace contextRef="#ctx0" brushRef="#br0">133 81 1608 0 0,'0'0'14575'0'0,"-22"21"-14924"0"0,-64 68 194 0 0,83-86 139 0 0,0 0 0 0 0,0 1 1 0 0,0-1-1 0 0,1 1 0 0 0,-1 0 1 0 0,1 0-1 0 0,0 0 0 0 0,-2 7 0 0 0,5 13-85 0 0,1-10 48 0 0,-2-9 56 0 0,0-1 0 0 0,0 1-1 0 0,1-1 1 0 0,0 1-1 0 0,0-1 1 0 0,0 1-1 0 0,0-1 1 0 0,1 0-1 0 0,-1 0 1 0 0,1 1-1 0 0,0-1 1 0 0,0 0 0 0 0,1-1-1 0 0,-1 1 1 0 0,1 0-1 0 0,0-1 1 0 0,0 1-1 0 0,0-1 1 0 0,0 0-1 0 0,1 0 1 0 0,-1 0 0 0 0,1-1-1 0 0,0 1 1 0 0,0-1-1 0 0,0 0 1 0 0,0 0-1 0 0,0 0 1 0 0,0 0-1 0 0,0-1 1 0 0,1 0-1 0 0,6 2 1 0 0,-1-2 60 0 0,-1 1-1 0 0,1-2 0 0 0,-1 1 1 0 0,1-1-1 0 0,-1 0 1 0 0,1-1-1 0 0,-1 0 1 0 0,0-1-1 0 0,1 0 1 0 0,-1-1-1 0 0,0 1 1 0 0,0-2-1 0 0,0 1 1 0 0,11-7-1 0 0,-7 2-20 0 0,0-1-1 0 0,0 0 1 0 0,-1 0-1 0 0,0-2 1 0 0,14-14-1 0 0,-22 20-43 0 0,1-1-1 0 0,-1 1 0 0 0,-1-1 0 0 0,1 0 1 0 0,-1 0-1 0 0,0 0 0 0 0,0-1 0 0 0,-1 1 1 0 0,1-1-1 0 0,-2 1 0 0 0,1-1 0 0 0,-1 0 1 0 0,0 0-1 0 0,1-11 0 0 0,-2 12-25 0 0,0-1 1 0 0,0 1-1 0 0,-1-1 0 0 0,0 1 1 0 0,0-1-1 0 0,0 1 0 0 0,-1 0 0 0 0,0-1 1 0 0,0 1-1 0 0,0 0 0 0 0,-1 0 0 0 0,0 1 1 0 0,0-1-1 0 0,0 0 0 0 0,-1 1 1 0 0,0 0-1 0 0,0 0 0 0 0,0 0 0 0 0,-1 0 1 0 0,0 1-1 0 0,0 0 0 0 0,0 0 1 0 0,-7-4-1 0 0,4 3-111 0 0,0 0-1 0 0,0 0 1 0 0,0 2 0 0 0,-1-1 0 0 0,0 1-1 0 0,0 0 1 0 0,0 0 0 0 0,0 1 0 0 0,0 1-1 0 0,0-1 1 0 0,0 1 0 0 0,-15 1 0 0 0,22 1 52 0 0,0-1 1 0 0,1 1-1 0 0,-1 0 1 0 0,0 0-1 0 0,1 0 1 0 0,-1 0-1 0 0,1 0 1 0 0,-1 0 0 0 0,1 0-1 0 0,-1 1 1 0 0,1-1-1 0 0,0 1 1 0 0,0-1-1 0 0,-1 1 1 0 0,1-1-1 0 0,0 1 1 0 0,0-1 0 0 0,1 1-1 0 0,-1 0 1 0 0,0 0-1 0 0,1-1 1 0 0,-1 1-1 0 0,1 0 1 0 0,-1 0-1 0 0,1 0 1 0 0,0 2 0 0 0,-1-3-96 0 0,1 0 0 0 0,0 1 0 0 0,-1-1 0 0 0,1 0 0 0 0,0 1 0 0 0,0-1 0 0 0,0 0 0 0 0,0 1 0 0 0,0-1 0 0 0,0 0 0 0 0,1 1 0 0 0,-1-1 0 0 0,0 0 1 0 0,1 0-1 0 0,-1 1 0 0 0,1-1 0 0 0,-1 0 0 0 0,1 0 0 0 0,-1 0 0 0 0,1 0 0 0 0,0 1 0 0 0,0-1 0 0 0,0 0 0 0 0,-1 0 0 0 0,1 0 0 0 0,0-1 1 0 0,0 1-1 0 0,0 0 0 0 0,1 0 0 0 0,-1 0 0 0 0,0-1 0 0 0,0 1 0 0 0,0-1 0 0 0,0 1 0 0 0,1-1 0 0 0,-1 1 0 0 0,0-1 0 0 0,0 0 0 0 0,1 1 0 0 0,-1-1 1 0 0,0 0-1 0 0,3 0 0 0 0,6 0-1728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1.852"/>
    </inkml:context>
    <inkml:brush xml:id="br0">
      <inkml:brushProperty name="width" value="0.035" units="cm"/>
      <inkml:brushProperty name="height" value="0.035" units="cm"/>
    </inkml:brush>
  </inkml:definitions>
  <inkml:trace contextRef="#ctx0" brushRef="#br0">21 193 1284 0 0,'0'0'10372'0'0,"2"19"-10180"0"0,5 61 10 0 0,-7-70-97 0 0,2 0-1 0 0,0 0 0 0 0,0 0 1 0 0,4 11-1 0 0,0-7 363 0 0,-3-13 961 0 0,-3-17-1655 0 0,-1-1-1 0 0,-1 1 1 0 0,0 0 0 0 0,-2 0 0 0 0,0 0 0 0 0,0 0 0 0 0,-9-18 0 0 0,9 24 166 0 0,0-1 0 0 0,1-1 0 0 0,0 1 0 0 0,0 0 1 0 0,0-16-1 0 0,2 24 98 0 0,1-1 1 0 0,0 1-1 0 0,1-1 1 0 0,-1 1-1 0 0,0-1 1 0 0,1 0-1 0 0,0 1 1 0 0,0 0-1 0 0,0-1 1 0 0,0 1-1 0 0,1-1 1 0 0,-1 1-1 0 0,1 0 1 0 0,0 0-1 0 0,0 0 1 0 0,0 0-1 0 0,0 0 1 0 0,1 1-1 0 0,-1-1 1 0 0,5-3 0 0 0,-4 3 1 0 0,0 1 0 0 0,0-1 0 0 0,1 1 1 0 0,-1 0-1 0 0,0 0 0 0 0,1 0 1 0 0,-1 1-1 0 0,1-1 0 0 0,0 1 1 0 0,-1 0-1 0 0,1 0 0 0 0,0 0 1 0 0,0 1-1 0 0,0-1 0 0 0,0 1 1 0 0,0 0-1 0 0,-1 0 0 0 0,1 0 1 0 0,0 1-1 0 0,0-1 0 0 0,0 1 0 0 0,0 0 1 0 0,-1 0-1 0 0,1 0 0 0 0,0 1 1 0 0,-1-1-1 0 0,1 1 0 0 0,-1 0 1 0 0,1 0-1 0 0,-1 0 0 0 0,3 3 1 0 0,6 4-40 0 0,-1 1 0 0 0,-1 0 1 0 0,0 1-1 0 0,0 0 0 0 0,-1 0 1 0 0,0 1-1 0 0,-1 1 0 0 0,-1-1 1 0 0,11 23-1 0 0,-17-32-90 0 0,0-1 0 0 0,1 0 0 0 0,-1 0 0 0 0,1 0 0 0 0,0 0 1 0 0,0 0-1 0 0,0 0 0 0 0,0-1 0 0 0,0 1 0 0 0,0-1 0 0 0,0 1 0 0 0,3 1 0 0 0,-1-31-105 0 0,-1 12-261 0 0,0-1 0 0 0,-1 1-1 0 0,-1-1 1 0 0,-1 1 0 0 0,-1-18 0 0 0,1 3 66 0 0,0 29 407 0 0,1 0 1 0 0,0 0-1 0 0,-1 0 1 0 0,1 0-1 0 0,0 0 0 0 0,0 0 1 0 0,0 0-1 0 0,0 1 1 0 0,0-1-1 0 0,1 0 0 0 0,-1 1 1 0 0,1-1-1 0 0,-1 1 1 0 0,1-1-1 0 0,-1 1 0 0 0,1 0 1 0 0,0 0-1 0 0,-1-1 1 0 0,1 1-1 0 0,0 1 0 0 0,0-1 1 0 0,3-1-1 0 0,0 0 90 0 0,0-1 0 0 0,0 1 0 0 0,1 1 0 0 0,-1-1 0 0 0,1 1 0 0 0,7-1 0 0 0,-10 2-44 0 0,-1 0 1 0 0,1 0-1 0 0,-1 1 1 0 0,1-1-1 0 0,-1 1 0 0 0,1-1 1 0 0,-1 1-1 0 0,1 0 1 0 0,-1 0-1 0 0,0 0 1 0 0,1 0-1 0 0,-1 0 1 0 0,0 1-1 0 0,0-1 1 0 0,0 1-1 0 0,0-1 1 0 0,0 1-1 0 0,0 0 1 0 0,0 0-1 0 0,-1 0 0 0 0,1 0 1 0 0,0 0-1 0 0,-1 0 1 0 0,0 0-1 0 0,0 0 1 0 0,1 1-1 0 0,-1-1 1 0 0,-1 0-1 0 0,1 1 1 0 0,1 4-1 0 0,61 195 457 0 0,-54-185-612 0 0,-8-16-60 0 0,0 1 1 0 0,0-1 0 0 0,0 1 0 0 0,0 0 0 0 0,0 0-1 0 0,0-1 1 0 0,-1 1 0 0 0,1 0 0 0 0,-1 0 0 0 0,1 0-1 0 0,-1 0 1 0 0,0-1 0 0 0,1 4 0 0 0,-1-12-6615 0 0,0-13 2366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2.164"/>
    </inkml:context>
    <inkml:brush xml:id="br0">
      <inkml:brushProperty name="width" value="0.035" units="cm"/>
      <inkml:brushProperty name="height" value="0.035" units="cm"/>
    </inkml:brush>
  </inkml:definitions>
  <inkml:trace contextRef="#ctx0" brushRef="#br0">9 1 1244 0 0,'0'0'11032'0'0,"-1"24"-10758"0"0,-6 77-14 0 0,6-80-190 0 0,2 0 1 0 0,0 1 0 0 0,1-1-1 0 0,10 41 1 0 0,-8-45-38 0 0,-1 1 0 0 0,0 0 0 0 0,0 23 0 0 0,-2 0 62 0 0,-1 7-316 0 0,-1-16-3840 0 0,-7-35-1355 0 0,6-10 1724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2.675"/>
    </inkml:context>
    <inkml:brush xml:id="br0">
      <inkml:brushProperty name="width" value="0.035" units="cm"/>
      <inkml:brushProperty name="height" value="0.035" units="cm"/>
    </inkml:brush>
  </inkml:definitions>
  <inkml:trace contextRef="#ctx0" brushRef="#br0">0 220 1112 0 0,'0'0'8914'0'0,"7"-22"-7924"0"0,21-68-186 0 0,-9 50 80 0 0,-11 27-654 0 0,-5 10-249 0 0,-1-1 1 0 0,1 1 0 0 0,1-1-1 0 0,-1 1 1 0 0,0 0 0 0 0,1 0-1 0 0,0 1 1 0 0,0-1-1 0 0,0 1 1 0 0,0 0 0 0 0,0 0-1 0 0,0 0 1 0 0,0 0 0 0 0,7-1-1 0 0,0 0 47 0 0,0 0 1 0 0,0 0-1 0 0,1 1 1 0 0,20-1-1 0 0,-29 3 19 0 0,0 1-1 0 0,1-1 1 0 0,-1 1 0 0 0,0 0 0 0 0,0-1-1 0 0,0 2 1 0 0,0-1 0 0 0,0 0 0 0 0,0 0 0 0 0,0 1-1 0 0,0 0 1 0 0,0 0 0 0 0,0-1 0 0 0,-1 2-1 0 0,1-1 1 0 0,-1 0 0 0 0,0 0 0 0 0,3 5 0 0 0,4 4 115 0 0,-1 0 0 0 0,-1 1 1 0 0,7 14-1 0 0,1 2-13 0 0,-12-22-110 0 0,0 0-1 0 0,0 0 0 0 0,-1 0 0 0 0,0 0 0 0 0,0 1 0 0 0,0-1 1 0 0,-1 1-1 0 0,1 11 0 0 0,-1-15-7 0 0,-1 0-1 0 0,0 0 1 0 0,0 1-1 0 0,0-1 1 0 0,0 0 0 0 0,-1 0-1 0 0,1 1 1 0 0,-1-1 0 0 0,0 0-1 0 0,0 0 1 0 0,0 0-1 0 0,0 0 1 0 0,-1 0 0 0 0,1 0-1 0 0,-1 0 1 0 0,0-1 0 0 0,1 1-1 0 0,-1 0 1 0 0,-5 4-1 0 0,-4 0-83 0 0,-1 0 0 0 0,0-1-1 0 0,0 0 1 0 0,0-1 0 0 0,-1 0-1 0 0,1-1 1 0 0,-1-1 0 0 0,0 0-1 0 0,-1 0 1 0 0,1-1 0 0 0,0-1-1 0 0,-1-1 1 0 0,-18 0 0 0 0,30 0-157 0 0,22-23-8814 0 0,-10 6 5233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3.124"/>
    </inkml:context>
    <inkml:brush xml:id="br0">
      <inkml:brushProperty name="width" value="0.035" units="cm"/>
      <inkml:brushProperty name="height" value="0.035" units="cm"/>
    </inkml:brush>
  </inkml:definitions>
  <inkml:trace contextRef="#ctx0" brushRef="#br0">0 104 1256 0 0,'0'0'6886'0'0,"5"25"-6845"0"0,15 78-7 0 0,-14-66-936 0 0,-4-11 4199 0 0,-5-51 1126 0 0,2 7-4718 0 0,-1-1 0 0 0,-1 1 0 0 0,-5-20 0 0 0,3 19-5 0 0,1 0 1 0 0,1 0-1 0 0,-1-24 0 0 0,4 41 236 0 0,0-1 0 0 0,0 0 0 0 0,0 1-1 0 0,0-1 1 0 0,1 0 0 0 0,-1 1-1 0 0,1-1 1 0 0,-1 1 0 0 0,1-1-1 0 0,0 0 1 0 0,0 1 0 0 0,0 0-1 0 0,1-1 1 0 0,-1 1 0 0 0,0 0-1 0 0,1-1 1 0 0,1-1 0 0 0,1 2-404 0 0,-1-1 1 0 0,1 1 0 0 0,-1 0-1 0 0,1 0 1 0 0,0 0 0 0 0,0 1 0 0 0,0-1-1 0 0,0 1 1 0 0,6-1 0 0 0,1-4-1709 0 0,-1 1-134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3.540"/>
    </inkml:context>
    <inkml:brush xml:id="br0">
      <inkml:brushProperty name="width" value="0.035" units="cm"/>
      <inkml:brushProperty name="height" value="0.035" units="cm"/>
    </inkml:brush>
  </inkml:definitions>
  <inkml:trace contextRef="#ctx0" brushRef="#br0">0 200 604 0 0,'134'-46'974'0'0,"-105"41"1630"0"0,-22 12-554 0 0,-5-3-920 0 0,4-1-847 0 0,-1 0 0 0 0,1 0 0 0 0,1-1 0 0 0,-1 0 0 0 0,0 0 1 0 0,0 0-1 0 0,1-1 0 0 0,-1 0 0 0 0,1 0 0 0 0,-1-1 0 0 0,1 1 0 0 0,-1-2 0 0 0,12 0 0 0 0,-6 0-111 0 0,1-1 0 0 0,0 0-1 0 0,-1 0 1 0 0,0-2 0 0 0,0 1-1 0 0,13-7 1 0 0,-9 2 37 0 0,1-2 1 0 0,24-18-1 0 0,-35 23-227 0 0,0 0 0 0 0,0 0 1 0 0,-1-1-1 0 0,0 0 0 0 0,0 1 0 0 0,0-2 1 0 0,-1 1-1 0 0,8-14 0 0 0,-10-12-940 0 0,-2 21 63 0 0,-50 10-1884 0 0,42 2 2774 0 0,1 0 0 0 0,-1 0 0 0 0,1 0 0 0 0,-1 1 1 0 0,1 0-1 0 0,0 1 0 0 0,0 0 0 0 0,0 0 0 0 0,0 0 0 0 0,1 1 0 0 0,-1 0 1 0 0,-7 6-1 0 0,-9 8 1165 0 0,-38 39 1 0 0,37-33-598 0 0,18-17-414 0 0,0-1 1 0 0,1 1-1 0 0,-1 0 1 0 0,2 0 0 0 0,-1 1-1 0 0,1 0 1 0 0,0-1-1 0 0,-5 17 1 0 0,8-21-82 0 0,0 0 0 0 0,0 0 1 0 0,0 0-1 0 0,0 0 0 0 0,1 1 1 0 0,-1-1-1 0 0,1 0 0 0 0,0 1 0 0 0,0-1 1 0 0,0 0-1 0 0,0 0 0 0 0,1 1 0 0 0,0-1 1 0 0,-1 0-1 0 0,1 0 0 0 0,0 0 1 0 0,0 1-1 0 0,1-1 0 0 0,-1 0 0 0 0,1 0 1 0 0,-1-1-1 0 0,1 1 0 0 0,0 0 1 0 0,0-1-1 0 0,0 1 0 0 0,4 3 0 0 0,1-1 94 0 0,1 0-1 0 0,0-1 1 0 0,1 1-1 0 0,-1-2 1 0 0,1 1-1 0 0,-1-1 1 0 0,1 0-1 0 0,0-1 1 0 0,0 0-1 0 0,0 0 1 0 0,0-1-1 0 0,1-1 1 0 0,-1 1-1 0 0,0-1 1 0 0,13-2-1 0 0,1-1-592 0 0,0-1-1 0 0,0-1 1 0 0,0-1-1 0 0,39-15 1 0 0,-55 19-748 0 0,0 0 0 0 0,1 0 0 0 0,-1 1 0 0 0,0 0 0 0 0,1 1 1 0 0,-1-1-1 0 0,13 2 0 0 0,2 0-2533 0 0,-3-1 2359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4.134"/>
    </inkml:context>
    <inkml:brush xml:id="br0">
      <inkml:brushProperty name="width" value="0.035" units="cm"/>
      <inkml:brushProperty name="height" value="0.035" units="cm"/>
    </inkml:brush>
  </inkml:definitions>
  <inkml:trace contextRef="#ctx0" brushRef="#br0">230 0 996 0 0,'0'0'8633'0'0,"-20"12"-8148"0"0,-110 72 1023 0 0,124-80-1368 0 0,0 0 0 0 0,0 1 0 0 0,0-1 0 0 0,1 1 0 0 0,0 0 0 0 0,0 1-1 0 0,0-1 1 0 0,0 1 0 0 0,1 0 0 0 0,0 0 0 0 0,0 0 0 0 0,1 1 0 0 0,0-1 0 0 0,0 1-1 0 0,0 0 1 0 0,1 0 0 0 0,-3 13 0 0 0,6-18-136 0 0,0 0-1 0 0,0 0 1 0 0,0 1-1 0 0,0-1 1 0 0,0 0-1 0 0,0 0 1 0 0,0-1-1 0 0,1 1 1 0 0,-1 0 0 0 0,1 0-1 0 0,-1-1 1 0 0,1 1-1 0 0,0 0 1 0 0,-1-1-1 0 0,1 0 1 0 0,0 1 0 0 0,0-1-1 0 0,0 0 1 0 0,0 0-1 0 0,0 0 1 0 0,1-1-1 0 0,3 2 1 0 0,51 16 599 0 0,-55-18-577 0 0,12 3 165 0 0,0-1 1 0 0,0-1 0 0 0,16-1-1 0 0,-19 0-118 0 0,-1 0-1 0 0,1 1 0 0 0,-1 0 1 0 0,1 0-1 0 0,-1 1 1 0 0,14 5-1 0 0,-23-7-66 0 0,0 1 0 0 0,0-1 0 0 0,0 1 0 0 0,0 0 0 0 0,0-1 0 0 0,0 1 0 0 0,0 0 0 0 0,0 0 0 0 0,0 0 0 0 0,0 0 0 0 0,-1 0 0 0 0,1 0 0 0 0,0 0 0 0 0,-1 0 0 0 0,1 0 0 0 0,-1 0 0 0 0,1 0 0 0 0,-1 0 0 0 0,0 0 0 0 0,1 1 0 0 0,-1-1 0 0 0,0 0 0 0 0,0 0 0 0 0,0 0 0 0 0,0 0 0 0 0,0 1 0 0 0,0-1 0 0 0,0 0 0 0 0,0 0 0 0 0,0 0 0 0 0,0 1 0 0 0,-1-1 0 0 0,1 0 0 0 0,-1 0 0 0 0,1 0 0 0 0,-1 0 0 0 0,1 0 0 0 0,-1 0 0 0 0,1 0 0 0 0,-1 0 0 0 0,0 0 0 0 0,0 0 0 0 0,-1 1 0 0 0,-31 39 150 0 0,22-32-167 0 0,-1-1 0 0 0,0 0 1 0 0,0 0-1 0 0,0-1 0 0 0,-1-1 1 0 0,0 0-1 0 0,0-1 1 0 0,0-1-1 0 0,-1 0 0 0 0,0 0 1 0 0,0-1-1 0 0,0-1 0 0 0,0 0 1 0 0,-27-1-1 0 0,60-18-1624 0 0,33-25-2369 0 0,-21 8-2581 0 0,-13 15 2425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4.873"/>
    </inkml:context>
    <inkml:brush xml:id="br0">
      <inkml:brushProperty name="width" value="0.035" units="cm"/>
      <inkml:brushProperty name="height" value="0.035" units="cm"/>
    </inkml:brush>
  </inkml:definitions>
  <inkml:trace contextRef="#ctx0" brushRef="#br0">310 0 344 0 0,'0'0'3060'0'0,"-31"12"3589"0"0,20-9-5748 0 0,0 0 0 0 0,0-1-1 0 0,0 0 1 0 0,-16 1 0 0 0,16-3-926 0 0,0 1 1 0 0,0 1-1 0 0,0 0 0 0 0,1 0 0 0 0,-1 1 1 0 0,0 1-1 0 0,-12 5 0 0 0,19-7 28 0 0,-2 1-64 0 0,1-1 0 0 0,0 1 1 0 0,0 0-1 0 0,1 1 0 0 0,-1-1 0 0 0,-7 8 0 0 0,11-9 33 0 0,-1 1 1 0 0,0 0 0 0 0,1-1-1 0 0,0 1 1 0 0,0 0 0 0 0,0 0-1 0 0,0 0 1 0 0,0 0 0 0 0,0 0 0 0 0,1 1-1 0 0,-1-1 1 0 0,1 0 0 0 0,0 0-1 0 0,1 4 1 0 0,-1-5 43 0 0,1 0 0 0 0,0 0-1 0 0,0 0 1 0 0,0 0 0 0 0,0 0 0 0 0,1-1 0 0 0,-1 1 0 0 0,0 0 0 0 0,1-1-1 0 0,-1 1 1 0 0,1-1 0 0 0,-1 0 0 0 0,1 1 0 0 0,0-1 0 0 0,0 0-1 0 0,2 1 1 0 0,30 16 286 0 0,-20-13-268 0 0,0 0-1 0 0,-1 1 1 0 0,0 1-1 0 0,-1 0 0 0 0,1 0 1 0 0,-1 2-1 0 0,-1-1 1 0 0,17 17-1 0 0,-24-19-14 0 0,0-1 0 0 0,-1 1 0 0 0,0 0 0 0 0,0 1 0 0 0,0-1 0 0 0,-1 0 0 0 0,0 1 0 0 0,0 0 1 0 0,-1-1-1 0 0,1 1 0 0 0,-1 0 0 0 0,-1 0 0 0 0,0 0 0 0 0,0-1 0 0 0,0 1 0 0 0,-1 0 0 0 0,1 0 0 0 0,-2 0 0 0 0,1-1 0 0 0,-1 1 0 0 0,0-1 0 0 0,0 1 0 0 0,-1-1 1 0 0,0 0-1 0 0,0 0 0 0 0,-1 0 0 0 0,1 0 0 0 0,-1 0 0 0 0,0-1 0 0 0,-1 0 0 0 0,-6 7 0 0 0,-2-2 26 0 0,6-3 13 0 0,0-1 1 0 0,0 0 0 0 0,-1-1-1 0 0,1 1 1 0 0,-1-1-1 0 0,-1-1 1 0 0,1 0 0 0 0,-1 0-1 0 0,0 0 1 0 0,1-1 0 0 0,-2-1-1 0 0,1 1 1 0 0,-12 0-1 0 0,-57 1 524 0 0,77-4-716 0 0,1-7-3613 0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8.849"/>
    </inkml:context>
    <inkml:brush xml:id="br0">
      <inkml:brushProperty name="width" value="0.035" units="cm"/>
      <inkml:brushProperty name="height" value="0.035" units="cm"/>
    </inkml:brush>
  </inkml:definitions>
  <inkml:trace contextRef="#ctx0" brushRef="#br0">60 41 212 0 0,'0'0'1176'0'0,"-1"-4"-979"0"0,-1 0 49 0 0,-3-6-379 0 0,3 0 3562 0 0,2 10-3392 0 0,0 0-1 0 0,0 0 1 0 0,0 0-1 0 0,0 1 1 0 0,-1-1-1 0 0,1 0 1 0 0,0 0 0 0 0,0 0-1 0 0,0 0 1 0 0,-1 0-1 0 0,1 0 1 0 0,0 0-1 0 0,0 0 1 0 0,-1 0-1 0 0,1 0 1 0 0,0 0-1 0 0,0 0 1 0 0,-1 0 0 0 0,1 0-1 0 0,0 0 1 0 0,0 0-1 0 0,0 0 1 0 0,-1 0-1 0 0,1 0 1 0 0,0 0-1 0 0,0 0 1 0 0,-1 0-1 0 0,1 0 1 0 0,0 0 0 0 0,0 0-1 0 0,0-1 1 0 0,0 1-1 0 0,-1 0 1 0 0,1 0-1 0 0,0 0 1 0 0,0 0-1 0 0,0-1 1 0 0,0 1-1 0 0,-1 0 1 0 0,1 0 0 0 0,0 0-1 0 0,0 0 1 0 0,0-1-1 0 0,0 1 1 0 0,0 0-1 0 0,0 0 1 0 0,0-1-1 0 0,0 1 1 0 0,0 0-1 0 0,-1 0 1 0 0,1 0 0 0 0,0-1-1 0 0,0 1 1 0 0,0-1-1 0 0,-9-6 3105 0 0,7 7-3179 0 0,-26 27-2501 0 0,26-21 1072 0 0,23-27-4767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8.934"/>
    </inkml:context>
    <inkml:brush xml:id="br0">
      <inkml:brushProperty name="width" value="0.035" units="cm"/>
      <inkml:brushProperty name="height" value="0.035" units="cm"/>
    </inkml:brush>
  </inkml:definitions>
  <inkml:trace contextRef="#ctx0" brushRef="#br0">0 1 304 0 0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1.817"/>
    </inkml:context>
    <inkml:brush xml:id="br0">
      <inkml:brushProperty name="width" value="0.035" units="cm"/>
      <inkml:brushProperty name="height" value="0.035" units="cm"/>
    </inkml:brush>
  </inkml:definitions>
  <inkml:trace contextRef="#ctx0" brushRef="#br0">109 931 304 0 0,'-79'8'1532'0'0,"77"0"6157"0"0,-6-4-3427 0 0,-4 4-4326 0 0,4-3-74 0 0,10-4 974 0 0,0-3-780 0 0,0 1 1 0 0,-1 0-1 0 0,1 0 1 0 0,-1-1-1 0 0,1 1 1 0 0,-1-1-1 0 0,0 1 1 0 0,1-1-1 0 0,-1 1 1 0 0,0-1-1 0 0,0 0 1 0 0,1-3-1 0 0,4-3-77 0 0,0-1-1 0 0,0 1 1 0 0,0 0-1 0 0,1 1 1 0 0,0 0-1 0 0,12-9 1 0 0,32-45 121 0 0,-17 23-86 0 0,-8 4-104 0 0,14-24-120 0 0,19-7-510 0 0,-54 59 699 0 0,1 1-1 0 0,0 0 0 0 0,0 0 1 0 0,0 1-1 0 0,12-6 0 0 0,-10 6 21 0 0,-1-1-1 0 0,1 1 0 0 0,-1-2 1 0 0,0 1-1 0 0,12-12 0 0 0,-12 10-13 0 0,1 0-1 0 0,0 0 1 0 0,1 1-1 0 0,-1 0 0 0 0,1 1 1 0 0,14-7-1 0 0,33-21 17 0 0,-15 1 18 0 0,-33 25-24 0 0,0 1 0 0 0,0 0 0 0 0,0 0 0 0 0,0 0 0 0 0,12-4 0 0 0,29-21-72 0 0,-36 22 213 0 0,2 1 1 0 0,-1 0-1 0 0,26-8 0 0 0,-34 13-36 0 0,60-23 135 0 0,99-55-1 0 0,-138 68-236 0 0,0 1-1 0 0,0 1 0 0 0,1 2 0 0 0,0 1 0 0 0,1 1 0 0 0,43-5 0 0 0,6 1-65 0 0,84 1-1 0 0,77 6 280 0 0,-237 4-100 0 0,38 0 78 0 0,110-20 461 0 0,30 8-752 0 0,-170 11 131 0 0,1 0-1 0 0,-1 0 1 0 0,1-1 0 0 0,-1-1 0 0 0,12-4 0 0 0,43-11 72 0 0,-6 7-731 0 0,-45 7 726 0 0,-13 3-92 0 0,1 0 0 0 0,-1 0 0 0 0,1 0 0 0 0,0 0-1 0 0,0 0 1 0 0,-1 1 0 0 0,1-1 0 0 0,0 0 0 0 0,0 1 0 0 0,0 0-1 0 0,0-1 1 0 0,-1 1 0 0 0,1 0 0 0 0,0 0 0 0 0,0 0 0 0 0,0 0-1 0 0,0 0 1 0 0,1 1 0 0 0,85-11 233 0 0,-22 1-165 0 0,100 4-771 0 0,-165 5 700 0 0,-1 0 1 0 0,1 1-1 0 0,-1-1 0 0 0,1 0 1 0 0,0 0-1 0 0,-1 0 0 0 0,1 1 0 0 0,-1-1 1 0 0,1 0-1 0 0,-1 0 0 0 0,1 1 1 0 0,-1-1-1 0 0,1 1 0 0 0,-1-1 1 0 0,1 0-1 0 0,-1 1 0 0 0,1-1 0 0 0,-1 1 1 0 0,0-1-1 0 0,1 1 0 0 0,-1-1 1 0 0,0 1-1 0 0,1 0 0 0 0,-1-1 1 0 0,0 1-1 0 0,0-1 0 0 0,0 1 0 0 0,1 0 1 0 0,-1-1-1 0 0,0 1 0 0 0,0-1 1 0 0,0 1-1 0 0,0 0 0 0 0,0-1 1 0 0,0 1-1 0 0,0-1 0 0 0,0 1 0 0 0,-1 0 1 0 0,1-1-1 0 0,0 1 0 0 0,0 0 1 0 0,0 3 22 0 0,0-4-35 0 0,1 1 4 0 0,19 13 47 0 0,2 0-7 0 0,-17-11 17 0 0,0 1 1 0 0,1-1 0 0 0,-1 0-1 0 0,1 0 1 0 0,0 0-1 0 0,9 2 1 0 0,43 8 203 0 0,99 10-1 0 0,-129-18-243 0 0,-27-5-15 0 0,0 0 1 0 0,-1 0-1 0 0,1 0 0 0 0,0 0 1 0 0,0 1-1 0 0,-1-1 0 0 0,1 0 1 0 0,0 1-1 0 0,-1-1 0 0 0,1 0 1 0 0,-1 1-1 0 0,1-1 0 0 0,0 1 1 0 0,-1-1-1 0 0,1 1 1 0 0,-1-1-1 0 0,1 1 0 0 0,-1 0 1 0 0,1-1-1 0 0,-1 1 0 0 0,0-1 1 0 0,1 1-1 0 0,-1 0 0 0 0,0-1 1 0 0,0 1-1 0 0,1 0 0 0 0,-1 1 1 0 0,1-1 3 0 0,-1 1 0 0 0,0-1 0 0 0,1 0 0 0 0,0 0 0 0 0,-1 1 0 0 0,1-1 0 0 0,0 0 0 0 0,0 0 0 0 0,-1 0 0 0 0,1 0 0 0 0,0 0 0 0 0,0 0 0 0 0,0 0 0 0 0,0 0 0 0 0,1 0 0 0 0,-1-1 0 0 0,0 1 0 0 0,0 0 0 0 0,0-1 0 0 0,1 1 0 0 0,-1-1 1 0 0,0 1-1 0 0,0-1 0 0 0,1 0 0 0 0,-1 1 0 0 0,3-1 0 0 0,45 8 362 0 0,-39-6-185 0 0,3 0-201 0 0,0 0 0 0 0,0 1 0 0 0,17 7 0 0 0,-25-9 16 0 0,-1 1-1 0 0,0 0 1 0 0,1 0-1 0 0,-1 1 1 0 0,0-1-1 0 0,0 1 1 0 0,0 0 0 0 0,0 0-1 0 0,-1 0 1 0 0,1 0-1 0 0,-1 1 1 0 0,3 4 0 0 0,3-1 9 0 0,-1 0 1 0 0,1-1-1 0 0,0 0 1 0 0,0-1-1 0 0,0 0 1 0 0,1 0 0 0 0,17 5-1 0 0,-9-3 2 0 0,-7-3 0 0 0,0 0 0 0 0,0 1 0 0 0,-1 0 1 0 0,1 1-1 0 0,-1 0 0 0 0,0 0 0 0 0,17 15 0 0 0,-20-14 3 0 0,2 0-1 0 0,-1-1 0 0 0,1-1 0 0 0,12 7 1 0 0,23 15 10 0 0,-30-17 2 0 0,1-1 1 0 0,1-1-1 0 0,0 0 0 0 0,0 0 0 0 0,22 5 0 0 0,36 18 73 0 0,-13 11-22 0 0,-55-36-37 0 0,2 0 0 0 0,-1 0 0 0 0,1-1 0 0 0,0 0 0 0 0,0-1 0 0 0,0 1 1 0 0,1-1-1 0 0,-1-1 0 0 0,1 0 0 0 0,0 0 0 0 0,14 2 0 0 0,-16-4-28 0 0,0 0 0 0 0,1 1 0 0 0,-1 0 1 0 0,0 0-1 0 0,0 0 0 0 0,0 1 0 0 0,-1 0 0 0 0,1 1 0 0 0,-1 0 0 0 0,1-1 0 0 0,-1 2 0 0 0,0-1 0 0 0,-1 1 0 0 0,1 0 0 0 0,6 8 1 0 0,-6-7 8 0 0,0-1 0 0 0,0 0 1 0 0,0-1-1 0 0,0 0 1 0 0,1 0-1 0 0,-1 0 1 0 0,1 0-1 0 0,0-1 1 0 0,0 0-1 0 0,15 3 1 0 0,1 2 20 0 0,-14-5-37 0 0,0 1-1 0 0,0-1 1 0 0,0 2-1 0 0,0-1 1 0 0,0 1-1 0 0,-1 1 1 0 0,0-1-1 0 0,0 1 0 0 0,12 12 1 0 0,23 23-15 0 0,-42-40 19 0 0,-1 0 1 0 0,1 1-1 0 0,0-1 0 0 0,0 0 1 0 0,-1 0-1 0 0,1 0 0 0 0,0 0 0 0 0,0 0 1 0 0,0 0-1 0 0,0 0 0 0 0,0-1 0 0 0,1 1 1 0 0,-1 0-1 0 0,0 0 0 0 0,0-1 0 0 0,0 1 1 0 0,1-1-1 0 0,-1 1 0 0 0,0-1 0 0 0,2 1 1 0 0,1 0-1 0 0,55 57-85 0 0,-19-19 204 0 0,-38-38-154 0 0,-1 0 1 0 0,0 0-1 0 0,1 0 0 0 0,-1 0 0 0 0,0 0 0 0 0,0 0 1 0 0,0 0-1 0 0,0 1 0 0 0,0-1 0 0 0,0 0 0 0 0,0 1 0 0 0,-1-1 1 0 0,1 1-1 0 0,0-1 0 0 0,-1 1 0 0 0,1-1 0 0 0,-1 1 1 0 0,0-1-1 0 0,1 3 0 0 0,-9 0-3480 0 0,-12-13-2471 0 0,14 3 1730 0 0,44 21 1453 0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4.300"/>
    </inkml:context>
    <inkml:brush xml:id="br0">
      <inkml:brushProperty name="width" value="0.035" units="cm"/>
      <inkml:brushProperty name="height" value="0.035" units="cm"/>
    </inkml:brush>
  </inkml:definitions>
  <inkml:trace contextRef="#ctx0" brushRef="#br0">160 0 1100 0 0,'0'0'3610'0'0,"-19"5"6623"0"0,28 47-10030 0 0,1 51 503 0 0,10 67 132 0 0,-10-73-544 0 0,0 48-32 0 0,0 58 48 0 0,0-68-180 0 0,0 1 164 0 0,-10-64 227 0 0,-1-71-457 0 0,0-1 0 0 0,0 0 1 0 0,0 0-1 0 0,0 0 0 0 0,0 0 0 0 0,0 0 0 0 0,0-1 1 0 0,0 1-1 0 0,0 0 0 0 0,0 0 0 0 0,0-1 0 0 0,0 1 0 0 0,0-1 1 0 0,1 1-1 0 0,-1-1 0 0 0,0 1 0 0 0,0-1 0 0 0,0 1 1 0 0,0-1-1 0 0,1 0 0 0 0,-2-1 0 0 0,-57-72-566 0 0,43 55 299 0 0,0 0-1 0 0,-21-36 1 0 0,10 17-48 0 0,22 32 230 0 0,0 0 0 0 0,0 0-1 0 0,1 0 1 0 0,0-1-1 0 0,0 1 1 0 0,1-1-1 0 0,-1 0 1 0 0,2 0-1 0 0,-1-1 1 0 0,-1-7-1 0 0,-6-13-1590 0 0,12 36 1657 0 0,0 0-1 0 0,0 0 1 0 0,1 0 0 0 0,0-1-1 0 0,1 1 1 0 0,0-1-1 0 0,0 0 1 0 0,1 0 0 0 0,-1 0-1 0 0,10 9 1 0 0,9 16-16 0 0,-18-25 12 0 0,0 1-1 0 0,1-1 0 0 0,-1 0 0 0 0,2 0 1 0 0,-1-1-1 0 0,1 1 0 0 0,0-2 1 0 0,0 1-1 0 0,1-1 0 0 0,0 0 0 0 0,0 0 1 0 0,0-1-1 0 0,13 5 0 0 0,-16-8 22 0 0,1 0 1 0 0,-1 1-1 0 0,1-2 0 0 0,-1 1 0 0 0,1-1 0 0 0,0 0 0 0 0,-1 0 0 0 0,1 0 1 0 0,0-1-1 0 0,-1 0 0 0 0,1 0 0 0 0,-1 0 0 0 0,1-1 0 0 0,-1 0 0 0 0,0 0 1 0 0,1 0-1 0 0,-1 0 0 0 0,7-6 0 0 0,-6 4-29 0 0,0 1 0 0 0,0-1 0 0 0,-1-1 0 0 0,1 1 0 0 0,-1-1 0 0 0,0 0 0 0 0,-1 0 0 0 0,1-1 0 0 0,-1 1 0 0 0,0-1 0 0 0,-1 0 0 0 0,1 0 0 0 0,-1 0 0 0 0,3-8 0 0 0,2-2 21 0 0,-7 14-45 0 0,1 0 0 0 0,-1 0-1 0 0,0 0 1 0 0,0-1 0 0 0,0 1-1 0 0,-1 0 1 0 0,1 0 0 0 0,0-1-1 0 0,-1 1 1 0 0,1-1 0 0 0,-1-3-1 0 0,1 4-68 0 0,0-1-1 0 0,0 1 1 0 0,-1 0-1 0 0,2 0 1 0 0,-1 0-1 0 0,0 0 1 0 0,0 0-1 0 0,1 0 1 0 0,-1 0-1 0 0,1 0 1 0 0,-1 1-1 0 0,1-1 1 0 0,0 1-1 0 0,0-1 1 0 0,0 1-1 0 0,0-1 0 0 0,0 1 1 0 0,0 0-1 0 0,0 0 1 0 0,0 0-1 0 0,0 0 1 0 0,1 1-1 0 0,-1-1 1 0 0,3 0-1 0 0,-1-1-92 0 0,10-2 646 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5.157"/>
    </inkml:context>
    <inkml:brush xml:id="br0">
      <inkml:brushProperty name="width" value="0.035" units="cm"/>
      <inkml:brushProperty name="height" value="0.035" units="cm"/>
    </inkml:brush>
  </inkml:definitions>
  <inkml:trace contextRef="#ctx0" brushRef="#br0">0 0 840 0 0,'0'0'13765'0'0,"2"44"-13792"0"0,4-25 240 0 0,-1-1 0 0 0,-1 1 0 0 0,-1 1 0 0 0,2 34 0 0 0,2 12 80 0 0,3 0 3 0 0,17 90-6 0 0,-17-103-96 0 0,-9-47-283 0 0,0 1 1 0 0,0 0 0 0 0,0-1-1 0 0,-1 1 1 0 0,0 0-1 0 0,-2 11 1 0 0,1 4-5587 0 0,-10-18-1380 0 0,2-4 3932 0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5.770"/>
    </inkml:context>
    <inkml:brush xml:id="br0">
      <inkml:brushProperty name="width" value="0.035" units="cm"/>
      <inkml:brushProperty name="height" value="0.035" units="cm"/>
    </inkml:brush>
  </inkml:definitions>
  <inkml:trace contextRef="#ctx0" brushRef="#br0">1 25 1296 0 0,'0'0'8550'0'0,"21"10"-7723"0"0,-15-7-497 0 0,-1 0-1 0 0,1 0 1 0 0,0-1-1 0 0,0 0 1 0 0,0 0-1 0 0,0-1 1 0 0,0 0 0 0 0,0 0-1 0 0,0 0 1 0 0,11-1-1 0 0,65-2 519 0 0,-58-2-749 0 0,-1-1 1 0 0,26-8-1 0 0,-17 4-49 0 0,-8-2-660 0 0,-22 10 431 0 0,-1 0 0 0 0,1 0-1 0 0,0 0 1 0 0,0 0 0 0 0,0 0 0 0 0,0 0-1 0 0,1 0 1 0 0,-1 1 0 0 0,0-1 0 0 0,4 1 0 0 0,-4 0-234 0 0,5-1 92 0 0,-44 10-11858 0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8.136"/>
    </inkml:context>
    <inkml:brush xml:id="br0">
      <inkml:brushProperty name="width" value="0.035" units="cm"/>
      <inkml:brushProperty name="height" value="0.035" units="cm"/>
    </inkml:brush>
  </inkml:definitions>
  <inkml:trace contextRef="#ctx0" brushRef="#br0">9 164 552 0 0,'0'0'6472'0'0,"-9"4"2723"0"0,24-34-9718 0 0,-14 26 483 0 0,0-1-1 0 0,1 1 0 0 0,0 0 0 0 0,0 0 0 0 0,0 0 0 0 0,0 1 1 0 0,0-1-1 0 0,1 0 0 0 0,5-5 0 0 0,41-43-50 0 0,-34 36 157 0 0,-4 7-841 0 0,21 6-85 0 0,-31 3 874 0 0,0 0-1 0 0,0 0 1 0 0,-1 0 0 0 0,1 0-1 0 0,0 1 1 0 0,0-1 0 0 0,0 0-1 0 0,0 1 1 0 0,-1-1 0 0 0,1 1-1 0 0,0-1 1 0 0,0 1 0 0 0,-1-1-1 0 0,1 1 1 0 0,0-1 0 0 0,-1 1-1 0 0,1 0 1 0 0,0-1 0 0 0,-1 1-1 0 0,1 0 1 0 0,-1 0 0 0 0,1-1-1 0 0,-1 1 1 0 0,0 0 0 0 0,1 0-1 0 0,-1 0 1 0 0,0-1 0 0 0,1 1-1 0 0,-1 0 1 0 0,0 2 0 0 0,3 30 371 0 0,-3-29-333 0 0,0 22 135 0 0,1-15-133 0 0,-1-1 1 0 0,0 0 0 0 0,0 1-1 0 0,-1-1 1 0 0,-1 0-1 0 0,1 0 1 0 0,-5 11 0 0 0,5 5 74 0 0,1-17 210 0 0,0-20 175 0 0,5-1-596 0 0,0 0 1 0 0,1 1 0 0 0,1 0-1 0 0,0 1 1 0 0,0-1 0 0 0,14-13-1 0 0,-6 7-140 0 0,1 0 0 0 0,34-29 0 0 0,-36 27-89 0 0,4-2 215 0 0,-11 21 105 0 0,-6 0 59 0 0,-1 24-440 0 0,0 100 1644 0 0,-10-81-920 0 0,10 160-256 0 0,1-198-96 0 0,0 0-1 0 0,1-1 1 0 0,-1 1-1 0 0,1-1 0 0 0,0 0 1 0 0,0 0-1 0 0,0 1 0 0 0,1-1 1 0 0,-1-1-1 0 0,5 5 0 0 0,7 15 2 0 0,-12-18 4 0 0,1 0-1 0 0,0 0 1 0 0,0 0 0 0 0,0 0 0 0 0,1 0-1 0 0,8 8 1 0 0,-8-3 3 0 0,5-8-3502 0 0,-3-2 2243 0 0,-4-12-6688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9.647"/>
    </inkml:context>
    <inkml:brush xml:id="br0">
      <inkml:brushProperty name="width" value="0.035" units="cm"/>
      <inkml:brushProperty name="height" value="0.035" units="cm"/>
    </inkml:brush>
  </inkml:definitions>
  <inkml:trace contextRef="#ctx0" brushRef="#br0">1 268 1672 0 0,'0'0'11791'0'0,"5"-1"-11644"0"0,29-9-85 0 0,-12 3 0 0 0,1 1 0 0 0,41-5 1 0 0,87 6 409 0 0,-93 4-313 0 0,0-1-1 0 0,76-15 0 0 0,-88 11 14 0 0,77-3 0 0 0,-77 7 37 0 0,78-12-1 0 0,-104 10-38 0 0,-11-4 868 0 0,-20 7-986 0 0,0-1 1 0 0,0 0-1 0 0,0 0 0 0 0,0-1 1 0 0,1 0-1 0 0,-1-1 0 0 0,1 0 1 0 0,0-1-1 0 0,0 0 1 0 0,1-1-1 0 0,-12-7 0 0 0,-43-22 35 0 0,-102-44 242 0 0,162 79-246 0 0,-2 0-5 0 0,4 0-64 0 0,32 4-1298 0 0,37 18 1756 0 0,-53-19-465 0 0,0 1-1 0 0,0 0 0 0 0,-1 1 1 0 0,0 1-1 0 0,0 0 0 0 0,0 0 1 0 0,-1 2-1 0 0,0-1 0 0 0,16 14 1 0 0,-10-5-35 0 0,-11-11 38 0 0,-1 0 1 0 0,0 1-1 0 0,0-1 1 0 0,9 14-1 0 0,5 0 62 0 0,-19-19-62 0 0,1 1 0 0 0,-1 0-1 0 0,0-1 1 0 0,0 1 0 0 0,0 0-1 0 0,0 0 1 0 0,0 0 0 0 0,0 0-1 0 0,0 0 1 0 0,0 0 0 0 0,0 0 0 0 0,0 1-1 0 0,-1-1 1 0 0,1 0 0 0 0,0 0-1 0 0,-1 1 1 0 0,1-1 0 0 0,-1 0-1 0 0,0 1 1 0 0,1-1 0 0 0,-1 0 0 0 0,0 1-1 0 0,1 1 1 0 0,-1-3 127 0 0,0 2-109 0 0,0-1 0 0 0,0 0 0 0 0,-1 0 0 0 0,1 0 1 0 0,0 1-1 0 0,0-1 0 0 0,-1 0 0 0 0,1 0 0 0 0,0 0 0 0 0,-1 0 1 0 0,1 0-1 0 0,-1 0 0 0 0,1 0 0 0 0,-1 0 0 0 0,0 0 0 0 0,1 0 1 0 0,-1 0-1 0 0,-1 1 0 0 0,-11 19 76 0 0,-1 0 15 0 0,1 0 1 0 0,1 0-1 0 0,1 1 0 0 0,0 1 0 0 0,-8 30 0 0 0,6-20-63 0 0,11-28-54 0 0,-1 0 0 0 0,1 0 0 0 0,0 0 0 0 0,0 0 0 0 0,1 1 0 0 0,0-1 0 0 0,-1 9 0 0 0,-8 34 14 0 0,10-47-69 0 0,-10-8-5804 0 0,18-16-2182 0 0,0 13 3620 0 0,-14 50 3633 0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3.799"/>
    </inkml:context>
    <inkml:brush xml:id="br0">
      <inkml:brushProperty name="width" value="0.035" units="cm"/>
      <inkml:brushProperty name="height" value="0.035" units="cm"/>
    </inkml:brush>
  </inkml:definitions>
  <inkml:trace contextRef="#ctx0" brushRef="#br0">0 12 1140 0 0,'0'0'1356'0'0,"0"-4"-2464"0"0,0 0 492 0 0,0 0-156 0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3.882"/>
    </inkml:context>
    <inkml:brush xml:id="br0">
      <inkml:brushProperty name="width" value="0.035" units="cm"/>
      <inkml:brushProperty name="height" value="0.035" units="cm"/>
    </inkml:brush>
  </inkml:definitions>
  <inkml:trace contextRef="#ctx0" brushRef="#br0">0 80 488 0 0,'10'-36'300'0'0,"-10"28"-52"0"0,0 4-28 0 0,0-4-152 0 0,0 0-68 0 0,0 0-208 0 0,0 0-340 0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4.226"/>
    </inkml:context>
    <inkml:brush xml:id="br0">
      <inkml:brushProperty name="width" value="0.035" units="cm"/>
      <inkml:brushProperty name="height" value="0.035" units="cm"/>
    </inkml:brush>
  </inkml:definitions>
  <inkml:trace contextRef="#ctx0" brushRef="#br0">42 0 200 0 0,'0'0'13144'0'0,"1"10"-9018"0"0,-3 14-3398 0 0,-5-3-599 0 0,0 0 0 0 0,2 1 0 0 0,1 0 0 0 0,-3 39 0 0 0,0-3 33 0 0,5-30-26 0 0,1 0 1 0 0,1 0-1 0 0,2 0 0 0 0,0 0 1 0 0,2-1-1 0 0,11 42 0 0 0,-2-38-41 0 0,-10-28-18 0 0,-2 0 0 0 0,1 1-1 0 0,0-1 1 0 0,-1 1-1 0 0,1 0 1 0 0,-1-1 0 0 0,0 1-1 0 0,0 0 1 0 0,-1 0 0 0 0,1-1-1 0 0,-1 7 1 0 0,0-9-102 0 0,0 0 0 0 0,0 0 1 0 0,-1 0-1 0 0,1-1 0 0 0,-1 1 1 0 0,1 0-1 0 0,-1 0 0 0 0,1-1 0 0 0,-1 1 1 0 0,1 0-1 0 0,-1-1 0 0 0,1 1 0 0 0,-1-1 1 0 0,0 1-1 0 0,0-1 0 0 0,1 1 0 0 0,-1-1 1 0 0,0 1-1 0 0,-1 0 0 0 0,1-1-116 0 0,0 1 1 0 0,0-1-1 0 0,0 1 0 0 0,0 0 0 0 0,0-1 0 0 0,0 1 1 0 0,0 0-1 0 0,0 0 0 0 0,0 0 0 0 0,0 0 0 0 0,0 0 1 0 0,1 0-1 0 0,-1 0 0 0 0,0 0 0 0 0,1 0 1 0 0,-1 0-1 0 0,0 0 0 0 0,1 0 0 0 0,0 0 0 0 0,-1 1 1 0 0,1-1-1 0 0,-1 1 0 0 0,31-42-17100 0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4.923"/>
    </inkml:context>
    <inkml:brush xml:id="br0">
      <inkml:brushProperty name="width" value="0.035" units="cm"/>
      <inkml:brushProperty name="height" value="0.035" units="cm"/>
    </inkml:brush>
  </inkml:definitions>
  <inkml:trace contextRef="#ctx0" brushRef="#br0">11 11 740 0 0,'0'4'12983'0'0,"-10"-18"-8948"0"0,11 29-3899 0 0,2 0 0 0 0,-1 1 0 0 0,2-1 0 0 0,0 0 0 0 0,1-1 0 0 0,10 23 0 0 0,-8-22 5 0 0,-1 0 0 0 0,-1 0 1 0 0,0 1-1 0 0,-1-1 0 0 0,-1 1 1 0 0,3 27-1 0 0,4 105 117 0 0,-12-114-366 0 0,1-23-603 0 0,0-1 1 0 0,1 1 0 0 0,0 0 0 0 0,4 20 0 0 0,-4-32 645 0 0,0 1 0 0 0,-1 0 0 0 0,1 0 0 0 0,0 0 0 0 0,0 0 1 0 0,0 0-1 0 0,0-1 0 0 0,0 1 0 0 0,0 0 0 0 0,0 0 0 0 0,0 0 0 0 0,0 0 0 0 0,0-1 0 0 0,0 1 0 0 0,0 0 0 0 0,0 0 0 0 0,0 0 0 0 0,0 0 0 0 0,0 0 0 0 0,0-1 0 0 0,0 1 0 0 0,0 0 1 0 0,0 0-1 0 0,0 0 0 0 0,0 0 0 0 0,0-1 0 0 0,1 1 0 0 0,-1 0 0 0 0,0 0 0 0 0,0 0 0 0 0,0 0 0 0 0,0 0 0 0 0,0 0 0 0 0,0-1 0 0 0,0 1 0 0 0,1 0 0 0 0,-1 0 0 0 0,0 0 0 0 0,0 0 1 0 0,0 0-1 0 0,0 0 0 0 0,0 0 0 0 0,1 0 0 0 0,-1 0 0 0 0,0 0 0 0 0,0 0 0 0 0,0 0 0 0 0,0 0 0 0 0,0 0 0 0 0,1 0 0 0 0,-1 0 0 0 0,0 0 0 0 0,0 0 0 0 0,0 0 0 0 0,0 0 0 0 0,1 0 1 0 0,-1 0-1 0 0,0 0 0 0 0,0 0 0 0 0,0 0 0 0 0,0 0 0 0 0,0 0 0 0 0,1 0 0 0 0,-1 0 0 0 0,0 0 0 0 0,0 0 0 0 0,0 0 0 0 0,0 1 0 0 0,1-1 0 0 0,3-19-3857 0 0,-4-9-480 0 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5.864"/>
    </inkml:context>
    <inkml:brush xml:id="br0">
      <inkml:brushProperty name="width" value="0.035" units="cm"/>
      <inkml:brushProperty name="height" value="0.035" units="cm"/>
    </inkml:brush>
  </inkml:definitions>
  <inkml:trace contextRef="#ctx0" brushRef="#br0">1 48 956 0 0,'0'0'9067'0'0,"0"1"-9034"0"0,0 0 1 0 0,0-1-1 0 0,1 1 1 0 0,-1 0-1 0 0,0-1 1 0 0,1 1-1 0 0,-1 0 1 0 0,0-1-1 0 0,1 1 1 0 0,-1-1-1 0 0,1 1 1 0 0,-1 0-1 0 0,1-1 1 0 0,-1 0-1 0 0,1 1 1 0 0,-1-1-1 0 0,1 1 1 0 0,-1-1-1 0 0,1 1 1 0 0,1-1-1 0 0,4 1 193 0 0,0-1 0 0 0,0 0-1 0 0,0-1 1 0 0,-1 0-1 0 0,1 0 1 0 0,0 0 0 0 0,0 0-1 0 0,-1-1 1 0 0,1 0-1 0 0,-1 0 1 0 0,1-1 0 0 0,5-3-1 0 0,0 0-165 0 0,0 1 0 0 0,0 0 0 0 0,0 1 0 0 0,1 0 1 0 0,0 0-1 0 0,0 2 0 0 0,14-3 0 0 0,87 0 150 0 0,-104 5-163 0 0,-1 1-1 0 0,0 0 1 0 0,0 1-1 0 0,0 0 1 0 0,-1 0-1 0 0,1 1 1 0 0,0 0-1 0 0,-1 1 1 0 0,0-1-1 0 0,1 1 1 0 0,-1 1-1 0 0,7 5 1 0 0,10 9 326 0 0,39 39-1 0 0,-57-51-283 0 0,7 5 87 0 0,-1 1-1 0 0,-1 1 0 0 0,16 23 0 0 0,-23-30-104 0 0,0 0-1 0 0,-1 0 1 0 0,0 0-1 0 0,0 0 1 0 0,0 1-1 0 0,-1-1 1 0 0,-1 1-1 0 0,1 0 1 0 0,-1 0-1 0 0,0 13 1 0 0,0 14 207 0 0,-1 40-21 0 0,-1-69-232 0 0,1 0 0 0 0,-1 0 1 0 0,0-1-1 0 0,-1 1 0 0 0,0-1 1 0 0,1 1-1 0 0,-2-1 1 0 0,1 0-1 0 0,-6 10 0 0 0,-32 54 414 0 0,10-21-198 0 0,19-28-221 0 0,11-19-17 0 0,-1 1 0 0 0,1-1-1 0 0,-1 1 1 0 0,1-1 0 0 0,-1 1 0 0 0,0-1-1 0 0,0 0 1 0 0,0 1 0 0 0,0-1 0 0 0,0 0-1 0 0,0 0 1 0 0,0 0 0 0 0,0 0 0 0 0,0 0 0 0 0,0 0-1 0 0,-3 2 1 0 0,0 1 266 0 0,-7 1-24 0 0,-31 1-149 0 0,-1-2 1 0 0,-47-2-1 0 0,88-2-148 0 0,-6-4-2296 0 0,20-3 422 0 0,-25 18-13352 0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7.322"/>
    </inkml:context>
    <inkml:brush xml:id="br0">
      <inkml:brushProperty name="width" value="0.035" units="cm"/>
      <inkml:brushProperty name="height" value="0.035" units="cm"/>
    </inkml:brush>
  </inkml:definitions>
  <inkml:trace contextRef="#ctx0" brushRef="#br0">599 20 880 0 0,'0'0'9430'0'0,"-31"-5"-4858"0"0,15 1-4304 0 0,0 0 0 0 0,-1 1 1 0 0,1 1-1 0 0,0 1 0 0 0,-1 0 0 0 0,-30 3 0 0 0,3 0 363 0 0,26 0-532 0 0,-1 1 1 0 0,0 0 0 0 0,1 2 0 0 0,0 0-1 0 0,0 1 1 0 0,0 1 0 0 0,1 1 0 0 0,0 0-1 0 0,-30 20 1 0 0,35-18-42 0 0,0 0-1 0 0,1 0 1 0 0,1 1 0 0 0,-1 0 0 0 0,-8 13-1 0 0,6-7 128 0 0,3-5-113 0 0,2 1 1 0 0,0 0 0 0 0,0 0 0 0 0,2 0-1 0 0,-1 1 1 0 0,2 0 0 0 0,0 1-1 0 0,0-1 1 0 0,1 1 0 0 0,-2 20 0 0 0,0 16-29 0 0,2 86 0 0 0,4-121-15 0 0,0-2-13 0 0,1-1-1 0 0,1 1 1 0 0,0 0-1 0 0,1-1 1 0 0,0 1-1 0 0,1-1 1 0 0,1 0-1 0 0,0 0 1 0 0,1 0-1 0 0,0-1 1 0 0,0 0-1 0 0,13 16 1 0 0,-14-21-1 0 0,1 0 0 0 0,0 0 1 0 0,0 0-1 0 0,1-1 0 0 0,-1 0 1 0 0,2 0-1 0 0,-1-1 0 0 0,0 0 1 0 0,1 0-1 0 0,0 0 0 0 0,0-1 1 0 0,1-1-1 0 0,-1 1 0 0 0,1-1 1 0 0,-1-1-1 0 0,1 0 0 0 0,0 0 1 0 0,0-1-1 0 0,16 1 0 0 0,-25-2-15 0 0,16 1 35 0 0,1-1 0 0 0,-1 0 0 0 0,0-2 0 0 0,0 0 0 0 0,0-1 0 0 0,0 0 0 0 0,20-8 0 0 0,81-33-3713 0 0,-95 32-4405 0 0,-21 4 2857 0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8.490"/>
    </inkml:context>
    <inkml:brush xml:id="br0">
      <inkml:brushProperty name="width" value="0.035" units="cm"/>
      <inkml:brushProperty name="height" value="0.035" units="cm"/>
    </inkml:brush>
  </inkml:definitions>
  <inkml:trace contextRef="#ctx0" brushRef="#br0">153 5 852 0 0,'0'0'12817'0'0,"-29"9"-11995"0"0,25-7-561 0 0,0 1 0 0 0,0-1 0 0 0,0 1 1 0 0,1 1-1 0 0,-1-1 0 0 0,1 0 1 0 0,-6 7-1 0 0,-16 14 418 0 0,20-18-637 0 0,-1-1 1 0 0,0 1 0 0 0,1 1 0 0 0,0-1 0 0 0,1 1-1 0 0,0 0 1 0 0,0 0 0 0 0,0 0 0 0 0,1 0-1 0 0,0 1 1 0 0,0-1 0 0 0,1 1 0 0 0,0 0 0 0 0,0 0-1 0 0,1 0 1 0 0,-1 10 0 0 0,1 12-40 0 0,0-19-2 0 0,1 1 0 0 0,0 0-1 0 0,1-1 1 0 0,0 1-1 0 0,0 0 1 0 0,4 12 0 0 0,-4-21 1 0 0,1 0 0 0 0,-1 0 1 0 0,0-1-1 0 0,1 1 0 0 0,-1-1 1 0 0,1 1-1 0 0,0-1 0 0 0,0 1 0 0 0,0-1 1 0 0,0 0-1 0 0,0 0 0 0 0,0 0 1 0 0,1 0-1 0 0,-1-1 0 0 0,1 1 1 0 0,-1-1-1 0 0,1 1 0 0 0,0-1 0 0 0,-1 0 1 0 0,1 0-1 0 0,0 0 0 0 0,0 0 1 0 0,0 0-1 0 0,0-1 0 0 0,0 0 0 0 0,0 1 1 0 0,0-1-1 0 0,0 0 0 0 0,4-1 1 0 0,9 1 90 0 0,0 0 0 0 0,0-2 1 0 0,0 0-1 0 0,0 0 0 0 0,27-9 1 0 0,-36 8-83 0 0,0 1 0 0 0,0-2 0 0 0,0 1 0 0 0,-1-1 0 0 0,0 1 0 0 0,1-2 1 0 0,-1 1-1 0 0,-1-1 0 0 0,1 0 0 0 0,-1 0 0 0 0,0-1 0 0 0,0 1 0 0 0,0-1 0 0 0,-1 0 1 0 0,4-7-1 0 0,-4 6-20 0 0,0-1 0 0 0,-1 0 1 0 0,-1 1-1 0 0,1-1 0 0 0,-1 0 1 0 0,-1 0-1 0 0,1 0 0 0 0,-1 0 1 0 0,0 0-1 0 0,-1-1 1 0 0,0 1-1 0 0,-1 0 0 0 0,1 0 1 0 0,-2 0-1 0 0,1 0 0 0 0,-1 0 1 0 0,0 0-1 0 0,-1 0 0 0 0,0 0 1 0 0,-6-11-1 0 0,6 12-102 0 0,-1 1 0 0 0,0 0 0 0 0,0 0 1 0 0,0 0-1 0 0,-1 0 0 0 0,0 1 0 0 0,0 0 0 0 0,-1 0 0 0 0,1 0 0 0 0,-1 1 1 0 0,0 0-1 0 0,0 0 0 0 0,0 0 0 0 0,-1 1 0 0 0,1 0 0 0 0,-1 0 0 0 0,0 1 1 0 0,0-1-1 0 0,0 2 0 0 0,0-1 0 0 0,0 1 0 0 0,0 0 0 0 0,-10 0 0 0 0,17 1 23 0 0,0 0-1 0 0,0 0 0 0 0,-1 1 0 0 0,1-1 0 0 0,0 0 0 0 0,0 0 0 0 0,-1 0 0 0 0,1 0 0 0 0,0 1 0 0 0,0-1 0 0 0,0 0 0 0 0,0 0 1 0 0,-1 1-1 0 0,1-1 0 0 0,0 0 0 0 0,0 0 0 0 0,0 1 0 0 0,0-1 0 0 0,0 0 0 0 0,0 1 0 0 0,0-1 0 0 0,0 0 0 0 0,0 0 1 0 0,0 1-1 0 0,0-1 0 0 0,0 0 0 0 0,0 1 0 0 0,0-1 0 0 0,0 0 0 0 0,0 0 0 0 0,0 1 0 0 0,0-1 0 0 0,0 0 0 0 0,0 1 0 0 0,0-1 1 0 0,0 0-1 0 0,0 0 0 0 0,1 1 0 0 0,-1-1 0 0 0,0 0 0 0 0,0 0 0 0 0,0 0 0 0 0,1 1 0 0 0,-1-1 0 0 0,0 0 0 0 0,1 0 1 0 0,6 12-4658 0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9.153"/>
    </inkml:context>
    <inkml:brush xml:id="br0">
      <inkml:brushProperty name="width" value="0.035" units="cm"/>
      <inkml:brushProperty name="height" value="0.035" units="cm"/>
    </inkml:brush>
  </inkml:definitions>
  <inkml:trace contextRef="#ctx0" brushRef="#br0">0 220 32 0 0,'0'0'7527'0'0,"8"23"-7101"0"0,27 72 104 0 0,-33-89-313 0 0,0 1-1 0 0,0-1 0 0 0,1 0 1 0 0,-1 0-1 0 0,1 0 0 0 0,1-1 1 0 0,-1 1-1 0 0,1-1 0 0 0,0 0 0 0 0,0 0 1 0 0,8 8-1 0 0,-11-13-142 0 0,-1 1 0 0 0,1-1 0 0 0,-1 0 1 0 0,1 0-1 0 0,-1 1 0 0 0,1-1 0 0 0,-1 0 0 0 0,1 0 0 0 0,-1 0 0 0 0,1 0 1 0 0,-1 0-1 0 0,1 0 0 0 0,-1 1 0 0 0,1-1 0 0 0,0-1 0 0 0,-1 1 0 0 0,1 0 1 0 0,-1 0-1 0 0,1 0 0 0 0,-1 0 0 0 0,1 0 0 0 0,-1 0 0 0 0,1-1 0 0 0,-1 1 1 0 0,1 0-1 0 0,-1 0 0 0 0,1-1 0 0 0,-1 1 0 0 0,0 0 0 0 0,1-1 0 0 0,-1 1 1 0 0,1 0-1 0 0,-1-1 0 0 0,0 1 0 0 0,1-1 0 0 0,-1 1 0 0 0,0 0 0 0 0,1-1 1 0 0,-1 1-1 0 0,0-1 0 0 0,0 1 0 0 0,1-1 0 0 0,9-22 229 0 0,-10 21-156 0 0,2-5-190 0 0,-1 0-1 0 0,0 0 0 0 0,-1 0 0 0 0,0 0 0 0 0,0 0 0 0 0,0 0 1 0 0,-1 0-1 0 0,0 0 0 0 0,0 0 0 0 0,-1 1 0 0 0,0-1 0 0 0,0 0 1 0 0,0 1-1 0 0,-5-9 0 0 0,-9-33-799 0 0,8 19 594 0 0,6 22 307 0 0,0-1 0 0 0,0 1-1 0 0,1 0 1 0 0,-1 0 0 0 0,1-12 0 0 0,1 16-43 0 0,0-1-1 0 0,1 0 0 0 0,-1 0 1 0 0,1 1-1 0 0,0-1 0 0 0,0 0 0 0 0,1 1 1 0 0,-1-1-1 0 0,1 1 0 0 0,-1-1 1 0 0,1 1-1 0 0,0 0 0 0 0,0 0 1 0 0,0 0-1 0 0,1 0 0 0 0,-1 0 1 0 0,1 0-1 0 0,3-2 0 0 0,5-4 119 0 0,0 1 0 0 0,1 1-1 0 0,20-11 1 0 0,-3 3 379 0 0,-27 13-414 0 0,1 0-1 0 0,1 0 1 0 0,-1 0 0 0 0,0 1 0 0 0,0-1-1 0 0,1 1 1 0 0,-1 0 0 0 0,0 0 0 0 0,1 0-1 0 0,-1 0 1 0 0,1 1 0 0 0,0-1-1 0 0,-1 1 1 0 0,1 0 0 0 0,-1 0 0 0 0,1 1-1 0 0,-1-1 1 0 0,1 1 0 0 0,-1-1-1 0 0,1 1 1 0 0,-1 0 0 0 0,1 0 0 0 0,-1 1-1 0 0,0-1 1 0 0,1 1 0 0 0,-1 0 0 0 0,0-1-1 0 0,0 1 1 0 0,0 1 0 0 0,3 3-1 0 0,4 5-100 0 0,0 0 0 0 0,-1 1 0 0 0,0 0-1 0 0,-1 1 1 0 0,-1 0 0 0 0,7 15-1 0 0,-9-15 16 0 0,-1 1 1 0 0,0 0-1 0 0,-1 1 0 0 0,-1-1 0 0 0,0 0 0 0 0,-1 1 1 0 0,0-1-1 0 0,-3 29 0 0 0,2-8-418 0 0,8-16-1120 0 0,-8-19 1373 0 0,0 0 0 0 0,0 1-1 0 0,0-1 1 0 0,0 0 0 0 0,0 0 0 0 0,0 1 0 0 0,1-1 0 0 0,-1 0 0 0 0,0 0 0 0 0,0 1 0 0 0,0-1 0 0 0,1 0 0 0 0,-1 0 0 0 0,0 0 0 0 0,0 1 0 0 0,1-1 0 0 0,-1 0 0 0 0,0 0 0 0 0,0 0 0 0 0,1 0 0 0 0,-1 0 0 0 0,0 1 0 0 0,1-1 0 0 0,-1 0 0 0 0,0 0 0 0 0,0 0 0 0 0,1 0 0 0 0,-1 0 0 0 0,0 0 0 0 0,1 0 0 0 0,-1 0 0 0 0,0 0 0 0 0,1 0-1 0 0,-1 0 1 0 0,0 0 0 0 0,0-1 0 0 0,1 1 0 0 0,-1 0 0 0 0,0 0 0 0 0,1 0 0 0 0,-1 0 0 0 0,0 0 0 0 0,0-1 0 0 0,1 1 0 0 0,-1 0 0 0 0,0 0 0 0 0,0 0 0 0 0,1-1 0 0 0,-1 1 0 0 0,0 0 0 0 0,0 0 0 0 0,0-1 0 0 0,0 1 0 0 0,1 0 0 0 0,-1 0 0 0 0,0-1 0 0 0,0 1 0 0 0,0 0 0 0 0,0 0 0 0 0,0-1 0 0 0,9-16-3850 0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9.653"/>
    </inkml:context>
    <inkml:brush xml:id="br0">
      <inkml:brushProperty name="width" value="0.035" units="cm"/>
      <inkml:brushProperty name="height" value="0.035" units="cm"/>
    </inkml:brush>
  </inkml:definitions>
  <inkml:trace contextRef="#ctx0" brushRef="#br0">0 0 2544 0 0,'0'0'6893'0'0,"4"25"-6287"0"0,32 180 1916 0 0,55 112 1832 0 0,-22-90-2065 0 0,-59-182-2143 0 0,-2 0 0 0 0,-2 1 0 0 0,-2 0 0 0 0,-2 52 0 0 0,-11-66-235 0 0,0-18-1033 0 0,-3-8-3564 0 0,12-28-3050 0 0,0 0 3499 0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9.998"/>
    </inkml:context>
    <inkml:brush xml:id="br0">
      <inkml:brushProperty name="width" value="0.035" units="cm"/>
      <inkml:brushProperty name="height" value="0.035" units="cm"/>
    </inkml:brush>
  </inkml:definitions>
  <inkml:trace contextRef="#ctx0" brushRef="#br0">0 69 1268 0 0,'0'0'12316'0'0,"9"-1"-13283"0"0,44-6 1041 0 0,87-25-1 0 0,-26 5-1240 0 0,-88 26-2017 0 0,-18 1-2672 0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30.698"/>
    </inkml:context>
    <inkml:brush xml:id="br0">
      <inkml:brushProperty name="width" value="0.035" units="cm"/>
      <inkml:brushProperty name="height" value="0.035" units="cm"/>
    </inkml:brush>
  </inkml:definitions>
  <inkml:trace contextRef="#ctx0" brushRef="#br0">241 51 1164 0 0,'0'0'11747'0'0,"-10"3"-10917"0"0,-9 4-44 0 0,1 1 1 0 0,-26 14-1 0 0,34-17-668 0 0,1 1 1 0 0,0 0-1 0 0,0 1 0 0 0,1 0 0 0 0,-1 0 1 0 0,2 0-1 0 0,-1 1 0 0 0,1 1 0 0 0,0-1 0 0 0,1 1 1 0 0,0 0-1 0 0,0 1 0 0 0,1-1 0 0 0,-7 19 1 0 0,7-18-100 0 0,0 1 1 0 0,1-1 0 0 0,0 1 0 0 0,1 0-1 0 0,0 0 1 0 0,1 0 0 0 0,0 0 0 0 0,1 0-1 0 0,0 16 1 0 0,0-24-24 0 0,1 0-1 0 0,0-1 1 0 0,0 1 0 0 0,0 0 0 0 0,0-1-1 0 0,1 1 1 0 0,-1 0 0 0 0,1-1 0 0 0,-1 1-1 0 0,1 0 1 0 0,0-1 0 0 0,0 1-1 0 0,0-1 1 0 0,0 0 0 0 0,1 1 0 0 0,-1-1-1 0 0,0 0 1 0 0,1 0 0 0 0,0 0 0 0 0,0 0-1 0 0,-1 0 1 0 0,1 0 0 0 0,0 0 0 0 0,1 0-1 0 0,-1-1 1 0 0,0 1 0 0 0,4 1-1 0 0,3-1 27 0 0,0 0-1 0 0,0 0 0 0 0,-1-1 0 0 0,1-1 0 0 0,0 1 1 0 0,0-1-1 0 0,15-2 0 0 0,-16 0-15 0 0,0 0 0 0 0,0 0 0 0 0,0-1 0 0 0,0 0 0 0 0,-1-1 0 0 0,1 1 0 0 0,-1-1 0 0 0,0-1 0 0 0,0 1 0 0 0,0-1 0 0 0,0-1 0 0 0,-1 1 0 0 0,0-1 0 0 0,0 0 0 0 0,9-13 0 0 0,-3 3-157 0 0,0-1 0 0 0,-1 0 1 0 0,0 0-1 0 0,-2-1 1 0 0,12-29-1 0 0,-18 42 117 0 0,-1-1 1 0 0,-1 1-1 0 0,1 0 0 0 0,-1-1 0 0 0,0 1 1 0 0,0-1-1 0 0,0 1 0 0 0,-1-1 1 0 0,0 1-1 0 0,0-1 0 0 0,0 0 0 0 0,-1 1 1 0 0,1-1-1 0 0,-2 1 0 0 0,1-1 1 0 0,0 1-1 0 0,-1 0 0 0 0,0 0 0 0 0,0 0 1 0 0,-1 0-1 0 0,0 0 0 0 0,1 0 1 0 0,-2 0-1 0 0,-5-6 0 0 0,-8-7-289 0 0,-30-23 186 0 0,45 40 88 0 0,0-1-1 0 0,-1 1 1 0 0,1 0-1 0 0,0-1 1 0 0,0 1-1 0 0,-1 0 1 0 0,1 1-1 0 0,0-1 1 0 0,-1 0-1 0 0,1 1 0 0 0,-1-1 1 0 0,1 1-1 0 0,-1 0 1 0 0,1 0-1 0 0,-1 0 1 0 0,1 0-1 0 0,-1 0 1 0 0,1 1-1 0 0,-1-1 1 0 0,-3 2-1 0 0,5-2-12 0 0,1 0-1 0 0,-1 0 1 0 0,0 1 0 0 0,0-1-1 0 0,1 1 1 0 0,-1-1 0 0 0,0 0-1 0 0,1 1 1 0 0,-1-1 0 0 0,1 1-1 0 0,-1-1 1 0 0,1 1-1 0 0,-1 0 1 0 0,1-1 0 0 0,-1 1-1 0 0,1 0 1 0 0,-1-1 0 0 0,1 1-1 0 0,0 0 1 0 0,-1-1 0 0 0,1 1-1 0 0,0 0 1 0 0,0 0 0 0 0,-1-1-1 0 0,1 1 1 0 0,0 1 0 0 0,0-1-194 0 0,0 0 1 0 0,0 0 0 0 0,1-1 0 0 0,-1 1 0 0 0,0 0 0 0 0,0 0-1 0 0,1 0 1 0 0,-1 0 0 0 0,0-1 0 0 0,1 1 0 0 0,-1 0 0 0 0,1 0-1 0 0,-1-1 1 0 0,1 1 0 0 0,0 0 0 0 0,-1-1 0 0 0,1 1 0 0 0,-1-1-1 0 0,1 1 1 0 0,0-1 0 0 0,0 1 0 0 0,-1-1 0 0 0,1 1 0 0 0,0-1-1 0 0,0 1 1 0 0,0-1 0 0 0,-1 0 0 0 0,1 0 0 0 0,0 1 0 0 0,0-1-1 0 0,0 0 1 0 0,0 0 0 0 0,0 0 0 0 0,0 0 0 0 0,9 0-2253 0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31.262"/>
    </inkml:context>
    <inkml:brush xml:id="br0">
      <inkml:brushProperty name="width" value="0.035" units="cm"/>
      <inkml:brushProperty name="height" value="0.035" units="cm"/>
    </inkml:brush>
  </inkml:definitions>
  <inkml:trace contextRef="#ctx0" brushRef="#br0">2 112 1440 0 0,'0'0'10747'0'0,"0"33"-8590"0"0,0-25-1888 0 0,-1 5-83 0 0,0 1 0 0 0,1-1-1 0 0,1 1 1 0 0,0-1 0 0 0,1 0 0 0 0,0 0 0 0 0,1 0 0 0 0,1 0 0 0 0,0 0-1 0 0,1 0 1 0 0,0-1 0 0 0,10 18 0 0 0,-11-24-175 0 0,1 0 0 0 0,-1 0 0 0 0,1 0 0 0 0,0-1 0 0 0,1 1 0 0 0,0-1 0 0 0,-1-1 1 0 0,1 1-1 0 0,1-1 0 0 0,-1 0 0 0 0,1 0 0 0 0,0-1 0 0 0,0 0 0 0 0,0 0 0 0 0,0 0 0 0 0,0-1 0 0 0,0 0 0 0 0,1-1 0 0 0,-1 0 0 0 0,1 0 1 0 0,-1 0-1 0 0,1-1 0 0 0,0 0 0 0 0,-1 0 0 0 0,12-3 0 0 0,-15 2-5 0 0,-1-1-1 0 0,1 1 1 0 0,0-1 0 0 0,-1 0 0 0 0,1 0-1 0 0,-1 0 1 0 0,1-1 0 0 0,-1 1 0 0 0,0-1-1 0 0,0 1 1 0 0,0-1 0 0 0,0 0 0 0 0,-1-1-1 0 0,1 1 1 0 0,-1 0 0 0 0,4-8 0 0 0,3-5 16 0 0,-2 0 0 0 0,9-25 1 0 0,-10 19-186 0 0,-1-1 1 0 0,-1 1-1 0 0,0-1 1 0 0,-2 1 0 0 0,-1-1-1 0 0,-2-25 1 0 0,0 20 82 0 0,1 24 63 0 0,0 0 0 0 0,0-1 0 0 0,-1 1 0 0 0,1 0-1 0 0,-1-1 1 0 0,0 1 0 0 0,-1 0 0 0 0,1 0 0 0 0,-1 0 0 0 0,0 0 0 0 0,0 0 0 0 0,0 0 0 0 0,0 1 0 0 0,0-1 0 0 0,-1 1 0 0 0,0-1 0 0 0,0 1 0 0 0,0 0 0 0 0,-5-4-1 0 0,0 3-1681 0 0,5 16-8010 0 0,3-8 7454 0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31.846"/>
    </inkml:context>
    <inkml:brush xml:id="br0">
      <inkml:brushProperty name="width" value="0.035" units="cm"/>
      <inkml:brushProperty name="height" value="0.035" units="cm"/>
    </inkml:brush>
  </inkml:definitions>
  <inkml:trace contextRef="#ctx0" brushRef="#br0">0 262 1348 0 0,'0'0'7956'0'0,"15"24"-7323"0"0,3 7-443 0 0,2 4 173 0 0,27 35-1 0 0,-38-55-434 0 0,4 6 3316 0 0,-17-38-1554 0 0,-14-16-1713 0 0,-4-10-103 0 0,14 22 115 0 0,7 17 11 0 0,-1 0 1 0 0,1 0-1 0 0,-1 0 1 0 0,1 0-1 0 0,0 0 1 0 0,0 0-1 0 0,1-1 1 0 0,-1-4-1 0 0,1-9 30 0 0,-1 13-1 0 0,0 1 0 0 0,1 0 0 0 0,0-1 0 0 0,0 1-1 0 0,0-1 1 0 0,1 1 0 0 0,-1-1 0 0 0,1 1 0 0 0,0 0 0 0 0,1-1 0 0 0,-1 1 0 0 0,1 0 0 0 0,-1 0 0 0 0,4-5-1 0 0,24-36 488 0 0,-24 36-380 0 0,0 0-1 0 0,1 0 1 0 0,0 0-1 0 0,11-11 1 0 0,3-1 226 0 0,-7 7-230 0 0,1 0 1 0 0,0 1-1 0 0,20-14 1 0 0,-30 24-207 0 0,1 0 1 0 0,0 1-1 0 0,0-1 1 0 0,0 1-1 0 0,0 0 1 0 0,0 0-1 0 0,0 1 1 0 0,0-1-1 0 0,0 1 1 0 0,1 0-1 0 0,-1 0 0 0 0,0 1 1 0 0,1 0-1 0 0,-1 0 1 0 0,1 0-1 0 0,7 2 1 0 0,-6 1-179 0 0,1 1-1 0 0,0-1 1 0 0,-1 2 0 0 0,0-1-1 0 0,0 1 1 0 0,7 6 0 0 0,-5-1-2096 0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7:36.608"/>
    </inkml:context>
    <inkml:brush xml:id="br0">
      <inkml:brushProperty name="width" value="0.035" units="cm"/>
      <inkml:brushProperty name="height" value="0.035" units="cm"/>
    </inkml:brush>
  </inkml:definitions>
  <inkml:trace contextRef="#ctx0" brushRef="#br0">0 296 16839,'6021'-296'0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7:43.853"/>
    </inkml:context>
    <inkml:brush xml:id="br0">
      <inkml:brushProperty name="width" value="0.035" units="cm"/>
      <inkml:brushProperty name="height" value="0.035" units="cm"/>
    </inkml:brush>
  </inkml:definitions>
  <inkml:trace contextRef="#ctx0" brushRef="#br0">0 0 18857,'110'1701'0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7:51.870"/>
    </inkml:context>
    <inkml:brush xml:id="br0">
      <inkml:brushProperty name="width" value="0.035" units="cm"/>
      <inkml:brushProperty name="height" value="0.035" units="cm"/>
    </inkml:brush>
  </inkml:definitions>
  <inkml:trace contextRef="#ctx0" brushRef="#br0">0 0 15664,'99'1794'0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7:54.072"/>
    </inkml:context>
    <inkml:brush xml:id="br0">
      <inkml:brushProperty name="width" value="0.035" units="cm"/>
      <inkml:brushProperty name="height" value="0.035" units="cm"/>
    </inkml:brush>
  </inkml:definitions>
  <inkml:trace contextRef="#ctx0" brushRef="#br0">0 128 17903,'5912'-128'0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58.786"/>
    </inkml:context>
    <inkml:brush xml:id="br0">
      <inkml:brushProperty name="width" value="0.035" units="cm"/>
      <inkml:brushProperty name="height" value="0.035" units="cm"/>
    </inkml:brush>
  </inkml:definitions>
  <inkml:trace contextRef="#ctx0" brushRef="#br0">80 688 252 0 0,'0'0'7775'0'0,"29"-24"-6506"0"0,-16-7-430 0 0,-2-1 0 0 0,-1 0 1 0 0,10-52-1 0 0,7-28-97 0 0,35-80-224 0 0,-50 158-375 0 0,-9 28-118 0 0,0 0-1 0 0,-1 0 1 0 0,0 0-1 0 0,0-1 1 0 0,-1 1-1 0 0,1 0 1 0 0,-1-9-1 0 0,9-27-38 0 0,0 1 156 0 0,-9 40-142 0 0,-1 1 0 0 0,0-1 0 0 0,1 1 0 0 0,-1 0-1 0 0,0-1 1 0 0,1 1 0 0 0,-1 0 0 0 0,1-1 0 0 0,-1 1 0 0 0,1 0 0 0 0,-1 0 0 0 0,1 0 0 0 0,-1-1-1 0 0,1 1 1 0 0,-1 0 0 0 0,1 0 0 0 0,-1 0 0 0 0,1 0 0 0 0,-1 0 0 0 0,1 0 0 0 0,-1 0 0 0 0,1 0-1 0 0,-1 0 1 0 0,1 0 0 0 0,-1 0 0 0 0,1 0 0 0 0,-1 0 0 0 0,1 1 0 0 0,-1-1 0 0 0,1 0 0 0 0,-1 0 0 0 0,1 1-1 0 0,-1-1 1 0 0,1 0 0 0 0,-1 0 0 0 0,1 1 0 0 0,-1-1 0 0 0,0 0 0 0 0,1 1 0 0 0,-1-1 0 0 0,0 1-1 0 0,1 0 1 0 0,0 5 37 0 0,1-1-1 0 0,0 1 1 0 0,0-1-1 0 0,0 1 1 0 0,1-1-1 0 0,-1 0 1 0 0,1 0-1 0 0,4 5 1 0 0,9 19 15 0 0,67 218 231 0 0,-28-71 127 0 0,-40-132-240 0 0,-9-23-55 0 0,1 0 0 0 0,17 33 0 0 0,-12-23 84 0 0,6 7-17 0 0,-16-35-165 0 0,1 1-1 0 0,-1-1 1 0 0,0 1-1 0 0,0 0 1 0 0,0 0-1 0 0,0 0 1 0 0,-1 0-1 0 0,0 0 1 0 0,2 5-1 0 0,-3-9 566 0 0,-20-24-327 0 0,-3-2-541 0 0,-1 1 1 0 0,-1 1 0 0 0,-1 2-1 0 0,-1 0 1 0 0,-36-21-1 0 0,21 14 133 0 0,0 1-97 0 0,-71-33 0 0 0,-20-13-328 0 0,114 62 696 0 0,17 12-80 0 0,-1-1 0 0 0,1 0 0 0 0,-1-1-1 0 0,1 1 1 0 0,-1 0 0 0 0,1-1-1 0 0,0 1 1 0 0,0-1 0 0 0,0 1 0 0 0,0-1-1 0 0,0 0 1 0 0,0 0 0 0 0,0 0-1 0 0,1 0 1 0 0,-1-1 0 0 0,1 1-1 0 0,-1 0 1 0 0,1-1 0 0 0,0 1 0 0 0,0 0-1 0 0,0-1 1 0 0,0-2 0 0 0,1 4 33 0 0,21 2-120 0 0,65 9 55 0 0,0-4 0 0 0,148-8 0 0 0,-201-2 2 0 0,58-14 0 0 0,-33 4 16 0 0,-53 12 12 0 0,18-3 97 0 0,-21 5 48 0 0,-22 23 110 0 0,-92 98 22 0 0,77-87-118 0 0,-5 3 108 0 0,1 1 0 0 0,-45 61-1 0 0,49-62-91 0 0,29-31-203 0 0,0-1 0 0 0,0 1 0 0 0,1 1 0 0 0,-1-1 0 0 0,1 1 0 0 0,-6 10 0 0 0,-37 63 5 0 0,46-66-5 0 0,2-13-7 0 0,0-1 1 0 0,0 0-1 0 0,0 1 1 0 0,0-1-1 0 0,0 0 1 0 0,0 0-1 0 0,0 1 1 0 0,0-1-1 0 0,0 0 1 0 0,0 1-1 0 0,0-1 1 0 0,0 0-1 0 0,0 1 1 0 0,0-1-1 0 0,0 0 1 0 0,0 0-1 0 0,0 1 1 0 0,0-1 0 0 0,0 0-1 0 0,0 1 1 0 0,-1-1-1 0 0,1 0 1 0 0,0 0-1 0 0,0 1 1 0 0,0-1-1 0 0,0 0 1 0 0,-1 0-1 0 0,1 1 1 0 0,0-1-1 0 0,0 0 1 0 0,-1 0-1 0 0,1 0 1 0 0,0 0-1 0 0,0 1 1 0 0,-1-1-1 0 0,1 0 1 0 0,0 0-1 0 0,0 0 1 0 0,-1 0 0 0 0,1 0-1 0 0,0 0 1 0 0,-1 0-1 0 0,1 0 1 0 0,0 0-1 0 0,-1 0 1 0 0,1 0-1 0 0,0 0 1 0 0,-1 0-1 0 0,-1 0 227 0 0,14-19-4510 0 0,-1 9 715 0 0,-6 6 876 0 0,-33 37-4885 0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5.064"/>
    </inkml:context>
    <inkml:brush xml:id="br0">
      <inkml:brushProperty name="width" value="0.035" units="cm"/>
      <inkml:brushProperty name="height" value="0.035" units="cm"/>
    </inkml:brush>
  </inkml:definitions>
  <inkml:trace contextRef="#ctx0" brushRef="#br0">2317 3064 1492 0 0,'0'0'15010'0'0,"-22"-33"-14560"0"0,-39-66 16 0 0,46 75-390 0 0,-1 0-1 0 0,-1 1 0 0 0,-1 0 1 0 0,-1 2-1 0 0,-44-39 0 0 0,-36-40 27 0 0,24-6-63 0 0,52 71 60 0 0,-37-44 0 0 0,-34-42 182 0 0,47 58-181 0 0,-153-204 346 0 0,69 71-342 0 0,131 196-106 0 0,-100-184-47 0 0,0 46 63 0 0,70 95-31 0 0,-3 3 0 0 0,-1 0-1 0 0,-40-36 1 0 0,67 70 17 0 0,-7-8 7 0 0,9 10-2 0 0,0 0 0 0 0,1-1 1 0 0,-1 0-1 0 0,1 0 1 0 0,0 0-1 0 0,-5-9 0 0 0,-1-3-3 0 0,-1 1 0 0 0,0 0 0 0 0,-25-26-1 0 0,-17-22-24 0 0,-47-76-37 0 0,72 103 34 0 0,-48-48 1 0 0,10 11-54 0 0,32 43 42 0 0,28 26 25 0 0,-1 0-1 0 0,1-1 1 0 0,0 0-1 0 0,0 0 1 0 0,-7-11-1 0 0,-6-6-37 0 0,17 20 49 0 0,-1 1 0 0 0,1 0 0 0 0,0-1 0 0 0,0 0 0 0 0,0 1 0 0 0,0-1 0 0 0,1 0 0 0 0,-1 0 0 0 0,1 0 0 0 0,0 0 0 0 0,-2-5 0 0 0,0-2-9 0 0,-1 0 1 0 0,-1 1 0 0 0,0-1 0 0 0,-8-11-1 0 0,7 11 19 0 0,0 0 1 0 0,1 0-1 0 0,-8-19 0 0 0,9 19 6 0 0,-1 0 0 0 0,0 1 0 0 0,-1-1 1 0 0,0 1-1 0 0,0 0 0 0 0,-1 1 1 0 0,0 0-1 0 0,-9-9 0 0 0,-30-38 10 0 0,16 8-67 0 0,-1 1 1 0 0,-3 2 0 0 0,-41-41-1 0 0,17 21-124 0 0,47 45 117 0 0,11 19 48 0 0,0-1 1 0 0,0 1 0 0 0,0 0 0 0 0,0-1-1 0 0,0 1 1 0 0,0-1 0 0 0,0 1-1 0 0,0 0 1 0 0,0-1 0 0 0,-1 1 0 0 0,1 0-1 0 0,0-1 1 0 0,0 1 0 0 0,0 0-1 0 0,-1-1 1 0 0,1 1 0 0 0,0 0 0 0 0,0-1-1 0 0,-1 1 1 0 0,1 0 0 0 0,0 0-1 0 0,-1-1 1 0 0,1 1 0 0 0,0 0 0 0 0,-1 0-1 0 0,1 0 1 0 0,0-1 0 0 0,-1 1-1 0 0,1 0 1 0 0,0 0 0 0 0,-1 0-1 0 0,1 0 1 0 0,0 0 0 0 0,-1 0 0 0 0,0 0-1 0 0,-1 0-62 0 0,4 21-1191 0 0,1-1 1061 0 0,1 1 1 0 0,0 0 0 0 0,2-1-1 0 0,12 32 1 0 0,-7-22 257 0 0,10 45 0 0 0,-17-46 22 0 0,0 0-1 0 0,-1 39 1 0 0,-3-68-76 0 0,0 0 0 0 0,0 1 0 0 0,0-1 0 0 0,0 1 0 0 0,0-1 0 0 0,0 0-1 0 0,0 1 1 0 0,0-1 0 0 0,0 0 0 0 0,0 1 0 0 0,0-1 0 0 0,0 0 0 0 0,0 1 0 0 0,0-1 0 0 0,0 1 0 0 0,0-1 0 0 0,1 0 0 0 0,-1 1 0 0 0,0-1 0 0 0,0 0 0 0 0,0 1 0 0 0,0-1 0 0 0,1 0 0 0 0,-1 0 0 0 0,0 1 0 0 0,0-1-1 0 0,1 0 1 0 0,-1 0 0 0 0,0 1 0 0 0,1-1 0 0 0,-1 0 0 0 0,0 0 0 0 0,1 0 0 0 0,-1 1 0 0 0,1-2 19 0 0,-1 0-1 0 0,1 1 1 0 0,-1-1 0 0 0,1 0 0 0 0,-1 0-1 0 0,1 1 1 0 0,-1-1 0 0 0,0 0-1 0 0,1 0 1 0 0,-1 0 0 0 0,0 0-1 0 0,0 1 1 0 0,1-1 0 0 0,-1 0-1 0 0,0 0 1 0 0,0 0 0 0 0,0 0 0 0 0,0 0-1 0 0,0 0 1 0 0,-1-1 0 0 0,2-28-331 0 0,0 17 282 0 0,-1-1 0 0 0,0 0 0 0 0,-1 0 1 0 0,-1 1-1 0 0,0-1 0 0 0,-5-17 1 0 0,-6-17-2 0 0,10 37 25 0 0,1 1 0 0 0,-1-1 0 0 0,-1 1 0 0 0,0 0 0 0 0,0 0 0 0 0,-1 0 0 0 0,-7-9 0 0 0,10 16-29 0 0,-1 0 1 0 0,1-1-1 0 0,0 1 1 0 0,0-1-1 0 0,0 1 1 0 0,0-1-1 0 0,1 0 1 0 0,-3-7-1 0 0,4 10-42 0 0,32 7-1591 0 0,214 55 1989 0 0,-176-37-24 0 0,-37-10-1442 0 0,-7-3-2678 0 0,5-8-3463 0 0,-43-6 4564 0 0,-54-14 1774 0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6.725"/>
    </inkml:context>
    <inkml:brush xml:id="br0">
      <inkml:brushProperty name="width" value="0.035" units="cm"/>
      <inkml:brushProperty name="height" value="0.035" units="cm"/>
    </inkml:brush>
  </inkml:definitions>
  <inkml:trace contextRef="#ctx0" brushRef="#br0">422 38 1868 0 0,'0'0'7284'0'0,"0"-4"-7032"0"0,0-20 354 0 0,-2 23-311 0 0,0-1 0 0 0,-1 1 0 0 0,1 0 0 0 0,0 0 0 0 0,0 0 0 0 0,-1 1 0 0 0,1-1 0 0 0,-1 0 0 0 0,1 1 0 0 0,-1-1 0 0 0,1 1 1 0 0,-1 0-1 0 0,1 0 0 0 0,-1 0 0 0 0,1 0 0 0 0,-4 1 0 0 0,-50 1 120 0 0,42 1-401 0 0,0 1 0 0 0,0 1 0 0 0,0 0-1 0 0,1 1 1 0 0,0 0 0 0 0,-13 9-1 0 0,12-7 30 0 0,1 1-1 0 0,0 0 1 0 0,1 1-1 0 0,0 1 1 0 0,0 0-1 0 0,2 0 1 0 0,-14 18-1 0 0,-3 10-31 0 0,-24 45 1 0 0,49-82-13 0 0,-2 7-4 0 0,0-1-1 0 0,1 1 0 0 0,0-1 0 0 0,1 1 0 0 0,-1 0 0 0 0,2 0 1 0 0,-1 0-1 0 0,1 1 0 0 0,1-1 0 0 0,0 0 0 0 0,0 0 0 0 0,0 0 1 0 0,1 0-1 0 0,1 1 0 0 0,0-1 0 0 0,0-1 0 0 0,1 1 0 0 0,0 0 1 0 0,0 0-1 0 0,1-1 0 0 0,0 0 0 0 0,0 0 0 0 0,1 0 0 0 0,0 0 1 0 0,1-1-1 0 0,-1 0 0 0 0,9 8 0 0 0,-3-2 64 0 0,1 0 1 0 0,1-1-1 0 0,-1-1 0 0 0,2 0 1 0 0,0 0-1 0 0,0-2 0 0 0,1 0 1 0 0,0 0-1 0 0,0-1 0 0 0,25 8 1 0 0,-16-11 168 0 0,0 0 0 0 0,1-1 1 0 0,-1-2-1 0 0,42-1 0 0 0,-58-3-320 0 0,0 0 0 0 0,0 0 0 0 0,0-1 0 0 0,-1 0 1 0 0,1-1-1 0 0,-1 0 0 0 0,1 0 0 0 0,-1 0 0 0 0,-1-1 0 0 0,1 0 0 0 0,9-10 0 0 0,26-15-4880 0 0,-32 25 1711 0 0,0-3-1082 0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7.571"/>
    </inkml:context>
    <inkml:brush xml:id="br0">
      <inkml:brushProperty name="width" value="0.035" units="cm"/>
      <inkml:brushProperty name="height" value="0.035" units="cm"/>
    </inkml:brush>
  </inkml:definitions>
  <inkml:trace contextRef="#ctx0" brushRef="#br0">0 112 1516 0 0,'0'0'10340'0'0,"2"21"-8853"0"0,5-11-1330 0 0,-1-1 0 0 0,0 2 0 0 0,0-1 0 0 0,5 16 0 0 0,-6-14-52 0 0,1 1 0 0 0,0-1-1 0 0,11 15 1 0 0,-10-17-73 0 0,1-1-1 0 0,0 0 0 0 0,0 0 1 0 0,1-1-1 0 0,0 0 0 0 0,0 0 1 0 0,1-1-1 0 0,0 0 0 0 0,13 6 1 0 0,-18-11 24 0 0,0 0 1 0 0,0 0-1 0 0,1 0 1 0 0,-1-1 0 0 0,0 0-1 0 0,1 0 1 0 0,0 0-1 0 0,-1-1 1 0 0,1 0-1 0 0,-1 0 1 0 0,1 0-1 0 0,0-1 1 0 0,-1 1 0 0 0,1-1-1 0 0,-1-1 1 0 0,1 1-1 0 0,-1-1 1 0 0,0 0-1 0 0,0 0 1 0 0,0-1-1 0 0,0 1 1 0 0,6-5-1 0 0,-2 0-53 0 0,0 0 0 0 0,0 0-1 0 0,-1-1 1 0 0,0-1-1 0 0,0 1 1 0 0,-1-1 0 0 0,0-1-1 0 0,-1 1 1 0 0,0-1-1 0 0,0 0 1 0 0,-1 0 0 0 0,0-1-1 0 0,-1 0 1 0 0,0 1-1 0 0,-1-2 1 0 0,0 1 0 0 0,-1 0-1 0 0,0 0 1 0 0,-1-1-1 0 0,0 1 1 0 0,-1-1-1 0 0,0 1 1 0 0,-1-1 0 0 0,0 1-1 0 0,-4-16 1 0 0,4 23-45 0 0,-1 0 1 0 0,0 0 0 0 0,0 0-1 0 0,0 0 1 0 0,0 1-1 0 0,-1-1 1 0 0,1 1-1 0 0,-1 0 1 0 0,0 0-1 0 0,0 0 1 0 0,0 0 0 0 0,0 0-1 0 0,-1 1 1 0 0,1-1-1 0 0,-1 1 1 0 0,0 0-1 0 0,1 0 1 0 0,-1 0 0 0 0,0 1-1 0 0,-5-2 1 0 0,7 3-284 0 0,2 1-803 0 0,-1 0 1072 0 0,1 0 0 0 0,0 0 1 0 0,0 0-1 0 0,0 0 0 0 0,0 0 1 0 0,0 0-1 0 0,0 0 0 0 0,0 0 1 0 0,1 0-1 0 0,-1 0 0 0 0,0 0 1 0 0,0 0-1 0 0,1 0 0 0 0,-1 0 0 0 0,1 0 1 0 0,-1 0-1 0 0,1 0 0 0 0,-1 0 1 0 0,1-1-1 0 0,-1 1 0 0 0,1 0 1 0 0,0 0-1 0 0,0-1 0 0 0,1 2 1 0 0,15-6-3916 0 0,-10 1-2127 0 0,-40 9 3653 0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8.129"/>
    </inkml:context>
    <inkml:brush xml:id="br0">
      <inkml:brushProperty name="width" value="0.035" units="cm"/>
      <inkml:brushProperty name="height" value="0.035" units="cm"/>
    </inkml:brush>
  </inkml:definitions>
  <inkml:trace contextRef="#ctx0" brushRef="#br0">11 221 2588 0 0,'0'0'5677'0'0,"13"18"-5519"0"0,55 76 152 0 0,-56-85 850 0 0,-8-13 2043 0 0,-6-10-519 0 0,-4 3-3787 0 0,-12-14 925 0 0,10 15-1 0 0,0 0-1 0 0,1 0 1 0 0,0-1-1 0 0,1 0 0 0 0,0 0 1 0 0,-5-16-1 0 0,-3-2 341 0 0,12 26-96 0 0,0 0 0 0 0,1 0-1 0 0,-1 0 1 0 0,1 0 0 0 0,0 0 0 0 0,-1 0 0 0 0,2 0 0 0 0,-1-1 0 0 0,0 1 0 0 0,0 0-1 0 0,1-6 1 0 0,-1 5-82 0 0,1 1 0 0 0,0 0 0 0 0,1 0-1 0 0,-1 0 1 0 0,0-1 0 0 0,1 1-1 0 0,0 0 1 0 0,0 0 0 0 0,0 0 0 0 0,0 0-1 0 0,0 0 1 0 0,1 0 0 0 0,-1 0 0 0 0,1 1-1 0 0,4-6 1 0 0,0 2-52 0 0,0 1-1 0 0,0 1 1 0 0,1-1 0 0 0,0 1-1 0 0,11-5 1 0 0,-14 6 129 0 0,12-4-121 0 0,0 1 0 0 0,1 1 0 0 0,0 0 0 0 0,-1 1 0 0 0,2 1 0 0 0,-1 0 0 0 0,19 0 0 0 0,31 5-3830 0 0,-41 5-833 0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8.584"/>
    </inkml:context>
    <inkml:brush xml:id="br0">
      <inkml:brushProperty name="width" value="0.035" units="cm"/>
      <inkml:brushProperty name="height" value="0.035" units="cm"/>
    </inkml:brush>
  </inkml:definitions>
  <inkml:trace contextRef="#ctx0" brushRef="#br0">1 148 1804 0 0,'0'0'11993'0'0,"13"16"-12200"0"0,4 8 222 0 0,-8-11-5 0 0,1 0 1 0 0,0-1-1 0 0,1 0 0 0 0,19 17 1 0 0,9 20 87 0 0,-10-10 45 0 0,-16-24-142 0 0,-12-13 24 0 0,1 0 0 0 0,-1 0 0 0 0,1 0 0 0 0,-1 0 0 0 0,1 0 0 0 0,0 0 0 0 0,0 0 0 0 0,0-1 0 0 0,0 1 0 0 0,0-1 0 0 0,0 0 0 0 0,0 1 0 0 0,1-1 0 0 0,-1 0 0 0 0,0 0 1 0 0,1 0-1 0 0,-1-1 0 0 0,1 1 0 0 0,-1-1 0 0 0,5 1 0 0 0,-6-2 53 0 0,0 0 0 0 0,0 0 0 0 0,1-1 1 0 0,-1 1-1 0 0,-1 0 0 0 0,1-1 1 0 0,0 1-1 0 0,0-1 0 0 0,0 1 0 0 0,-1-1 1 0 0,1 1-1 0 0,-1-1 0 0 0,1 0 1 0 0,-1 1-1 0 0,0-1 0 0 0,1 1 0 0 0,-1-1 1 0 0,0 0-1 0 0,0 1 0 0 0,0-1 1 0 0,0 0-1 0 0,-1-1 0 0 0,2-10 257 0 0,4-14-529 0 0,-1-1 0 0 0,-2 1 0 0 0,-1-1 0 0 0,-1 0-1 0 0,-1 1 1 0 0,-2-1 0 0 0,0 1 0 0 0,-12-41 0 0 0,14 62 190 0 0,0 1 0 0 0,0-1 0 0 0,1 1 1 0 0,0-1-1 0 0,0 0 0 0 0,1-5 1 0 0,0-5-721 0 0,2 17-2603 0 0,-2 0 2876 0 0,1 0 0 0 0,-1 0 0 0 0,0 1 0 0 0,1-1 0 0 0,-1 1 0 0 0,0-1 0 0 0,0 1 0 0 0,0-1 0 0 0,0 1 0 0 0,0-1 0 0 0,0 1 0 0 0,0 0 0 0 0,-1 0 0 0 0,2 2 0 0 0,-2 5-1636 0 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9.266"/>
    </inkml:context>
    <inkml:brush xml:id="br0">
      <inkml:brushProperty name="width" value="0.035" units="cm"/>
      <inkml:brushProperty name="height" value="0.035" units="cm"/>
    </inkml:brush>
  </inkml:definitions>
  <inkml:trace contextRef="#ctx0" brushRef="#br0">252 25 1412 0 0,'0'0'8587'0'0,"-15"0"-8227"0"0,-28 0-150 0 0,-87 4 2155 0 0,126-3-2348 0 0,1 0-1 0 0,0 0 1 0 0,0 0 0 0 0,0 1-1 0 0,-1-1 1 0 0,1 1 0 0 0,0 0 0 0 0,1 0-1 0 0,-1 0 1 0 0,0 0 0 0 0,1 0 0 0 0,-1 1-1 0 0,1-1 1 0 0,-1 1 0 0 0,1-1-1 0 0,0 1 1 0 0,0 0 0 0 0,1 0 0 0 0,-1 0-1 0 0,0 0 1 0 0,1 0 0 0 0,0 1 0 0 0,0-1-1 0 0,0 0 1 0 0,0 0 0 0 0,0 1-1 0 0,1-1 1 0 0,-1 1 0 0 0,1 3 0 0 0,-1 0-58 0 0,1 0 1 0 0,-1 0 0 0 0,1 0 0 0 0,1 0 0 0 0,-1 0 0 0 0,1 0 0 0 0,1 0 0 0 0,-1 0-1 0 0,1 0 1 0 0,0-1 0 0 0,1 1 0 0 0,-1 0 0 0 0,6 8 0 0 0,-5-11 80 0 0,1-1 0 0 0,-1 1 0 0 0,1 0-1 0 0,0-1 1 0 0,0 0 0 0 0,0 0 0 0 0,0 0 0 0 0,1 0 0 0 0,-1-1 0 0 0,1 0 0 0 0,-1 0 0 0 0,1 0 0 0 0,0 0 0 0 0,0-1 0 0 0,0 0-1 0 0,0 0 1 0 0,0 0 0 0 0,0 0 0 0 0,0-1 0 0 0,0 0 0 0 0,0 0 0 0 0,0 0 0 0 0,0-1 0 0 0,0 0 0 0 0,0 0 0 0 0,0 0-1 0 0,0-1 1 0 0,7-2 0 0 0,-5 1-6 0 0,1 0-1 0 0,-1-1 0 0 0,0 0 0 0 0,0 0 1 0 0,0-1-1 0 0,-1 0 0 0 0,0 0 0 0 0,0 0 1 0 0,0-1-1 0 0,0 0 0 0 0,-1 0 0 0 0,0 0 1 0 0,0-1-1 0 0,-1 1 0 0 0,0-1 0 0 0,0 0 1 0 0,-1-1-1 0 0,1 1 0 0 0,-2-1 0 0 0,1 1 1 0 0,-1-1-1 0 0,0 0 0 0 0,-1 0 0 0 0,2-15 1 0 0,-8-27-723 0 0,5 49 675 0 0,0-1 0 0 0,-1 1 0 0 0,1 0 0 0 0,0-1 0 0 0,0 1 0 0 0,-1 0 0 0 0,1-1-1 0 0,-1 1 1 0 0,1 0 0 0 0,-1-1 0 0 0,0 1 0 0 0,1 0 0 0 0,-1 0 0 0 0,0 0 0 0 0,0 0 0 0 0,0 0-1 0 0,0 0 1 0 0,0 0 0 0 0,0 0 0 0 0,0 0 0 0 0,0 0 0 0 0,0 0 0 0 0,0 1 0 0 0,-1-1 0 0 0,1 0-1 0 0,0 1 1 0 0,-2-1 0 0 0,1 1-106 0 0,2 25-815 0 0,0-21 1009 0 0,1-1 0 0 0,0 0 0 0 0,-1 1 0 0 0,1-1 0 0 0,1 1 0 0 0,-1-1 0 0 0,0 0 1 0 0,1 0-1 0 0,0 0 0 0 0,0 0 0 0 0,0 0 0 0 0,0 0 0 0 0,0 0 0 0 0,0-1 0 0 0,4 4 0 0 0,47 37 780 0 0,-35-29-704 0 0,2 2-227 0 0,1-1 1 0 0,24 12 0 0 0,-9-13-6504 0 0,-28-14 3634 0 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9.703"/>
    </inkml:context>
    <inkml:brush xml:id="br0">
      <inkml:brushProperty name="width" value="0.035" units="cm"/>
      <inkml:brushProperty name="height" value="0.035" units="cm"/>
    </inkml:brush>
  </inkml:definitions>
  <inkml:trace contextRef="#ctx0" brushRef="#br0">0 0 3196 0 0,'0'0'8634'0'0,"9"23"-8215"0"0,1 11-246 0 0,-2-9 6 0 0,1-1 1 0 0,1 0 0 0 0,16 29 0 0 0,31 69 1608 0 0,-5 3 1 0 0,65 244 0 0 0,-98-282-1404 0 0,-15-60-292 0 0,2 0 1 0 0,1-1-1 0 0,17 45 1 0 0,-2 2-86 0 0,-18-61-374 0 0,0-1 1 0 0,-1 0 0 0 0,0 1 0 0 0,-1-1-1 0 0,0 1 1 0 0,-1 0 0 0 0,0 0-1 0 0,-1 15 1 0 0,0-27 305 0 0,0 0-1 0 0,-1 1 0 0 0,1-1 1 0 0,0 0-1 0 0,0 0 1 0 0,0 1-1 0 0,0-1 0 0 0,0 0 1 0 0,0 0-1 0 0,-1 1 1 0 0,1-1-1 0 0,0 0 0 0 0,0 0 1 0 0,0 1-1 0 0,-1-1 1 0 0,1 0-1 0 0,0 0 1 0 0,0 0-1 0 0,-1 1 0 0 0,1-1 1 0 0,0 0-1 0 0,-1 0 1 0 0,1 0-1 0 0,0 0 0 0 0,0 0 1 0 0,-1 0-1 0 0,1 0 1 0 0,0 1-1 0 0,-1-1 0 0 0,1 0 1 0 0,0 0-1 0 0,-1 0 1 0 0,1 0-1 0 0,0 0 0 0 0,0 0 1 0 0,-1-1-1 0 0,1 1 1 0 0,0 0-1 0 0,-1 0 1 0 0,1 0-1 0 0,0 0 0 0 0,0 0 1 0 0,-1 0-1 0 0,1 0 1 0 0,0-1-1 0 0,-1 1 0 0 0,1 0 1 0 0,0 0-1 0 0,0 0 1 0 0,0-1-1 0 0,-1 1 0 0 0,1 0 1 0 0,0 0-1 0 0,0-1 1 0 0,0 1-1 0 0,-1-1 1 0 0,-19-14-4745 0 0,-6-11-799 0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0.027"/>
    </inkml:context>
    <inkml:brush xml:id="br0">
      <inkml:brushProperty name="width" value="0.035" units="cm"/>
      <inkml:brushProperty name="height" value="0.035" units="cm"/>
    </inkml:brush>
  </inkml:definitions>
  <inkml:trace contextRef="#ctx0" brushRef="#br0">0 17 3972 0 0,'0'0'12035'0'0,"30"-3"-12714"0"0,220-10-659 0 0,-238 13 976 0 0,90 4-1255 0 0,-90-3-5 0 0,-1 1-1 0 0,-1 1 1 0 0,21 6 0 0 0,-28-8-809 0 0,5-1-316 0 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0.920"/>
    </inkml:context>
    <inkml:brush xml:id="br0">
      <inkml:brushProperty name="width" value="0.035" units="cm"/>
      <inkml:brushProperty name="height" value="0.035" units="cm"/>
    </inkml:brush>
  </inkml:definitions>
  <inkml:trace contextRef="#ctx0" brushRef="#br0">4 1 2496 0 0,'0'0'10649'0'0,"-2"5"-11640"0"0,1 6 1199 0 0,0 0 0 0 0,1 0 1 0 0,0 0-1 0 0,1 0 0 0 0,0 0 0 0 0,1 0 1 0 0,5 19-1 0 0,-2-7 71 0 0,-3-17-231 0 0,0 0 0 0 0,0 0 0 0 0,1 0 0 0 0,0 0 1 0 0,0 0-1 0 0,1-1 0 0 0,-1 1 0 0 0,1-1 0 0 0,0 0 1 0 0,6 5-1 0 0,16 23 122 0 0,-21-26-147 0 0,-1-1 0 0 0,1 0 0 0 0,0 0 0 0 0,0 0 0 0 0,0-1 0 0 0,1 0 0 0 0,0 0 0 0 0,0 0 0 0 0,1-1 0 0 0,-1 1 0 0 0,1-2 0 0 0,0 1 0 0 0,0-1 0 0 0,0 0 0 0 0,0 0 0 0 0,0-1 0 0 0,16 3 0 0 0,-18-4 11 0 0,1-1-1 0 0,-1 0 0 0 0,1 0 0 0 0,-1 0 1 0 0,1-1-1 0 0,-1 0 0 0 0,0 0 1 0 0,1 0-1 0 0,-1-1 0 0 0,0 1 0 0 0,0-1 1 0 0,0-1-1 0 0,0 1 0 0 0,0-1 1 0 0,0 0-1 0 0,-1 0 0 0 0,1 0 1 0 0,-1 0-1 0 0,0-1 0 0 0,0 0 0 0 0,0 0 1 0 0,0 0-1 0 0,-1 0 0 0 0,0 0 1 0 0,0-1-1 0 0,3-5 0 0 0,0 0-29 0 0,-1 0-1 0 0,0 0 1 0 0,-1 0-1 0 0,0 0 1 0 0,0-1-1 0 0,-1 0 1 0 0,-1 0 0 0 0,3-19-1 0 0,-5 23-76 0 0,0 0 0 0 0,-1 0 0 0 0,1 0 0 0 0,-1 0-1 0 0,-1 0 1 0 0,1 0 0 0 0,-1 1 0 0 0,0-1 0 0 0,-1 1 0 0 0,0-1 0 0 0,0 1 0 0 0,0 0-1 0 0,-1 0 1 0 0,1 0 0 0 0,-8-8 0 0 0,2 5-746 0 0,10 13-1520 0 0,17 15-525 0 0,-7-11-854 0 0,-2-7 1388 0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1.419"/>
    </inkml:context>
    <inkml:brush xml:id="br0">
      <inkml:brushProperty name="width" value="0.035" units="cm"/>
      <inkml:brushProperty name="height" value="0.035" units="cm"/>
    </inkml:brush>
  </inkml:definitions>
  <inkml:trace contextRef="#ctx0" brushRef="#br0">29 352 1284 0 0,'0'0'6403'0'0,"2"5"-6475"0"0,0 0-323 0 0,2 6 1703 0 0,-2-24 37 0 0,-2 6-1285 0 0,-1-1 0 0 0,-1 0 0 0 0,1 1 0 0 0,-1-1 0 0 0,-1 1 1 0 0,-2-8-1 0 0,1 7-71 0 0,2 1 1 0 0,-1-1 0 0 0,1 0 0 0 0,0 0 0 0 0,1 0-1 0 0,-1-10 1 0 0,-2-37 130 0 0,3 48-39 0 0,-1-1-1 0 0,1 0 0 0 0,1 0 1 0 0,0 0-1 0 0,0 1 0 0 0,0-1 1 0 0,1 0-1 0 0,0 0 0 0 0,0 0 1 0 0,1 1-1 0 0,0-1 0 0 0,1 1 0 0 0,-1-1 1 0 0,1 1-1 0 0,1 0 0 0 0,5-9 1 0 0,-6 11 137 0 0,-2 3-213 0 0,1-1 0 0 0,-1 1 1 0 0,0 0-1 0 0,1 0 0 0 0,0-1 1 0 0,-1 1-1 0 0,1 0 0 0 0,0 0 1 0 0,0 1-1 0 0,0-1 0 0 0,0 0 1 0 0,0 1-1 0 0,1-1 0 0 0,-1 1 0 0 0,0 0 1 0 0,1-1-1 0 0,-1 1 0 0 0,1 0 1 0 0,-1 1-1 0 0,1-1 0 0 0,-1 0 1 0 0,1 1-1 0 0,0-1 0 0 0,-1 1 1 0 0,1 0-1 0 0,0 0 0 0 0,0 0 0 0 0,3 1 1 0 0,1 4-207 0 0,0 0 1 0 0,0 1-1 0 0,-1 0 1 0 0,0 0-1 0 0,6 7 1 0 0,1 1-208 0 0,-7-8-16 0 0,0-1-1 0 0,0 1 1 0 0,1-1 0 0 0,-1-1 0 0 0,1 1-1 0 0,0-1 1 0 0,0-1 0 0 0,15 7-1 0 0,16-5-4117 0 0,-28-5 2642 0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1.899"/>
    </inkml:context>
    <inkml:brush xml:id="br0">
      <inkml:brushProperty name="width" value="0.035" units="cm"/>
      <inkml:brushProperty name="height" value="0.035" units="cm"/>
    </inkml:brush>
  </inkml:definitions>
  <inkml:trace contextRef="#ctx0" brushRef="#br0">11 208 1440 0 0,'0'0'6125'0'0,"25"2"-5924"0"0,78 5-14 0 0,-99-6-130 0 0,0-1 1 0 0,1 0-1 0 0,-1 0 1 0 0,1 0-1 0 0,-1-1 1 0 0,0 0-1 0 0,1 1 1 0 0,-1-1-1 0 0,0-1 1 0 0,0 1-1 0 0,0-1 1 0 0,7-3-1 0 0,-8 3 25 0 0,0-1-1 0 0,0 0 0 0 0,0 1 1 0 0,-1-1-1 0 0,0 0 1 0 0,1 0-1 0 0,-1 0 1 0 0,0-1-1 0 0,2-4 1 0 0,8-12 75 0 0,-9 15-231 0 0,0-1 0 0 0,0 1 0 0 0,-1-1 0 0 0,1 0 0 0 0,-1 0 1 0 0,-1 1-1 0 0,1-1 0 0 0,-1-1 0 0 0,0 1 0 0 0,-1 0 0 0 0,1 0 0 0 0,-1 0 0 0 0,-1-9 0 0 0,1 12 43 0 0,0 1 1 0 0,-1-1-1 0 0,1 0 1 0 0,-1 1-1 0 0,1-1 1 0 0,-1 1-1 0 0,0-1 1 0 0,0 1-1 0 0,0-1 1 0 0,0 1-1 0 0,0 0 0 0 0,-1 0 1 0 0,1-1-1 0 0,-1 1 1 0 0,1 0-1 0 0,-1 0 1 0 0,0 0-1 0 0,0 1 1 0 0,0-1-1 0 0,0 0 1 0 0,0 1-1 0 0,0-1 1 0 0,-1 1-1 0 0,1 0 0 0 0,0-1 1 0 0,-1 1-1 0 0,1 0 1 0 0,-1 1-1 0 0,1-1 1 0 0,-1 0-1 0 0,1 1 1 0 0,-1-1-1 0 0,1 1 1 0 0,-5 0-1 0 0,-2 1 164 0 0,0 1 1 0 0,0 0-1 0 0,0 1 1 0 0,1 0-1 0 0,-1 0 0 0 0,1 1 1 0 0,0 0-1 0 0,0 0 1 0 0,0 1-1 0 0,1 0 0 0 0,0 0 1 0 0,0 1-1 0 0,0 0 1 0 0,0 0-1 0 0,1 1 0 0 0,0-1 1 0 0,1 2-1 0 0,-1-1 0 0 0,1 0 1 0 0,1 1-1 0 0,-1 0 1 0 0,1 0-1 0 0,1 0 0 0 0,-1 1 1 0 0,1-1-1 0 0,1 1 1 0 0,0 0-1 0 0,-1 10 0 0 0,-8 56 752 0 0,8-61-501 0 0,0 0 0 0 0,1 0 0 0 0,1 0-1 0 0,0 16 1 0 0,2-25-324 0 0,-1-1 0 0 0,1 0 0 0 0,0 1 0 0 0,0-1 0 0 0,0 0 0 0 0,0 0-1 0 0,1 0 1 0 0,0 0 0 0 0,-1 0 0 0 0,2 0 0 0 0,-1-1 0 0 0,0 1 0 0 0,1-1 0 0 0,-1 1-1 0 0,1-1 1 0 0,0 0 0 0 0,7 5 0 0 0,-3-3 11 0 0,0 0 1 0 0,0-1-1 0 0,1 0 0 0 0,-1-1 0 0 0,1 0 1 0 0,0 0-1 0 0,0 0 0 0 0,0-1 0 0 0,0-1 1 0 0,1 1-1 0 0,-1-1 0 0 0,0 0 0 0 0,1-1 0 0 0,-1 0 1 0 0,0-1-1 0 0,1 1 0 0 0,-1-1 0 0 0,15-5 1 0 0,-8 3-319 0 0,-1-2 0 0 0,1 0 1 0 0,-1-1-1 0 0,-1 0 0 0 0,1-1 1 0 0,-1 0-1 0 0,0-1 1 0 0,-1-1-1 0 0,18-15 0 0 0,-28 23-47 0 0,14-17-1418 0 0,-12 2-3199 0 0,-4-1 443 0 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2.986"/>
    </inkml:context>
    <inkml:brush xml:id="br0">
      <inkml:brushProperty name="width" value="0.035" units="cm"/>
      <inkml:brushProperty name="height" value="0.035" units="cm"/>
    </inkml:brush>
  </inkml:definitions>
  <inkml:trace contextRef="#ctx0" brushRef="#br0">1 1 1844 0 0,'0'0'12991'0'0,"0"40"-11799"0"0,-1-16-957 0 0,1 0 0 0 0,1-1 0 0 0,2 1 0 0 0,0-1 0 0 0,13 46 0 0 0,-13-59-338 0 0,0-3-85 0 0,0 1 0 0 0,-1-1 0 0 0,0 0 0 0 0,0 0 0 0 0,-1 1 0 0 0,1 14-1 0 0,-2-37-7037 0 0,0 6 3431 0 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3.155"/>
    </inkml:context>
    <inkml:brush xml:id="br0">
      <inkml:brushProperty name="width" value="0.035" units="cm"/>
      <inkml:brushProperty name="height" value="0.035" units="cm"/>
    </inkml:brush>
  </inkml:definitions>
  <inkml:trace contextRef="#ctx0" brushRef="#br0">0 1 760 0 0,'0'0'1108'0'0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4.072"/>
    </inkml:context>
    <inkml:brush xml:id="br0">
      <inkml:brushProperty name="width" value="0.035" units="cm"/>
      <inkml:brushProperty name="height" value="0.035" units="cm"/>
    </inkml:brush>
  </inkml:definitions>
  <inkml:trace contextRef="#ctx0" brushRef="#br0">91 6 1740 0 0,'0'0'6909'0'0,"-2"4"-6906"0"0,-3 11-223 0 0,1-9 1389 0 0,-10-16-129 0 0,11 7-997 0 0,2 3-16 0 0,0-1 1 0 0,0 1-1 0 0,1 0 1 0 0,-1-1-1 0 0,0 1 1 0 0,0 0-1 0 0,1-1 0 0 0,-1 1 1 0 0,0 0-1 0 0,0 0 1 0 0,0 0-1 0 0,0 0 1 0 0,1 0-1 0 0,-1 0 1 0 0,0 0-1 0 0,0 0 1 0 0,0 0-1 0 0,0 0 1 0 0,1 0-1 0 0,-1 1 1 0 0,0-1-1 0 0,0 0 1 0 0,0 0-1 0 0,1 1 1 0 0,-1-1-1 0 0,0 1 1 0 0,0-1-1 0 0,1 1 1 0 0,-2 0-1 0 0,-14 15-87 0 0,15-15 69 0 0,-1 1-1 0 0,0 1-1 0 0,0 0 1 0 0,0-1 0 0 0,0 1-1 0 0,0 0 1 0 0,1 0 0 0 0,-1 0-1 0 0,1 0 1 0 0,0 1 0 0 0,0-1-1 0 0,0 0 1 0 0,0 0 0 0 0,1 1-1 0 0,0-1 1 0 0,-1 0 0 0 0,1 1-1 0 0,0-1 1 0 0,1 6 0 0 0,-1-5-41 0 0,1-3 46 0 0,0 0 0 0 0,0 0 1 0 0,0 0-1 0 0,0 0 0 0 0,0 0 1 0 0,0 0-1 0 0,0 0 1 0 0,1-1-1 0 0,-1 1 0 0 0,0-1 1 0 0,0 1-1 0 0,1-1 0 0 0,-1 1 1 0 0,0-1-1 0 0,1 0 0 0 0,-1 0 1 0 0,0 1-1 0 0,1-1 0 0 0,-1 0 1 0 0,1 0-1 0 0,-1 0 0 0 0,0-1 1 0 0,1 1-1 0 0,-1 0 0 0 0,0 0 1 0 0,1-1-1 0 0,1 0 0 0 0,38-7 728 0 0,-37 6-731 0 0,-1 0 1 0 0,1 0-1 0 0,-1 0 0 0 0,0-1 1 0 0,0 1-1 0 0,0-1 1 0 0,0 0-1 0 0,0 0 0 0 0,0 0 1 0 0,-1 0-1 0 0,1 0 1 0 0,-1-1-1 0 0,0 1 0 0 0,0-1 1 0 0,-1 1-1 0 0,1-1 1 0 0,-1 0-1 0 0,1 0 0 0 0,-1 0 1 0 0,0 0-1 0 0,-1 0 1 0 0,1 0-1 0 0,-1 0 0 0 0,1 0 1 0 0,-1 0-1 0 0,-1-7 1 0 0,0 10-59 0 0,0 0 0 0 0,0 1 0 0 0,1-1 0 0 0,-1 0 1 0 0,0 0-1 0 0,0 1 0 0 0,0-1 0 0 0,0 0 1 0 0,0 1-1 0 0,0-1 0 0 0,-1 1 0 0 0,1 0 1 0 0,0-1-1 0 0,0 1 0 0 0,0 0 0 0 0,0-1 0 0 0,0 1 1 0 0,-1 0-1 0 0,1 0 0 0 0,0 0 0 0 0,0 0 1 0 0,0 0-1 0 0,-1 1 0 0 0,1-1 0 0 0,0 0 1 0 0,-1 1-1 0 0,1-1-48 0 0,-1-1 1 0 0,1 1 0 0 0,0 0-1 0 0,0 0 1 0 0,-1 1-1 0 0,1-1 1 0 0,0 0-1 0 0,0 0 1 0 0,0 1 0 0 0,-1-1-1 0 0,1 0 1 0 0,0 1-1 0 0,0 0 1 0 0,0-1-1 0 0,0 1 1 0 0,0-1 0 0 0,0 1-1 0 0,0 0 1 0 0,0 0-1 0 0,0 0 1 0 0,0-1-1 0 0,0 1 1 0 0,0 0 0 0 0,1 0-1 0 0,-1 0 1 0 0,0 0-1 0 0,0 2 1 0 0,1 33-6364 0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4.945"/>
    </inkml:context>
    <inkml:brush xml:id="br0">
      <inkml:brushProperty name="width" value="0.035" units="cm"/>
      <inkml:brushProperty name="height" value="0.035" units="cm"/>
    </inkml:brush>
  </inkml:definitions>
  <inkml:trace contextRef="#ctx0" brushRef="#br0">0 245 136 0 0,'0'0'11904'0'0,"9"17"-11678"0"0,-1 1-190 0 0,2 6 120 0 0,1 0-1 0 0,1-1 1 0 0,27 38 0 0 0,10 1 194 0 0,-49-140 1379 0 0,-6 59-2072 0 0,0 2 0 0 0,-2-1 0 0 0,0 1 0 0 0,-2 0 0 0 0,-11-18 0 0 0,17 29 322 0 0,0 0 1 0 0,1 0-1 0 0,-1 0 1 0 0,2-1-1 0 0,-1 1 1 0 0,1-1-1 0 0,0 0 1 0 0,0 0-1 0 0,1 0 0 0 0,0 0 1 0 0,0 0-1 0 0,0 0 1 0 0,1 0-1 0 0,1-12 1 0 0,0 13 25 0 0,-1 0 1 0 0,1 0 0 0 0,1 0 0 0 0,-1 0-1 0 0,1 0 1 0 0,0 0 0 0 0,0 0-1 0 0,1 1 1 0 0,0-1 0 0 0,0 1-1 0 0,0 0 1 0 0,0 0 0 0 0,1 0-1 0 0,0 0 1 0 0,0 1 0 0 0,0-1-1 0 0,1 1 1 0 0,-1 0 0 0 0,1 0-1 0 0,0 1 1 0 0,0-1 0 0 0,0 1-1 0 0,1 0 1 0 0,-1 1 0 0 0,7-3-1 0 0,5-2 53 0 0,0 1-1 0 0,1 0 0 0 0,-1 2 0 0 0,1 0 0 0 0,0 1 1 0 0,0 0-1 0 0,27 1 0 0 0,-36 3-10 0 0,0 0 1 0 0,0 1-1 0 0,0 0 0 0 0,0 0 0 0 0,0 1 0 0 0,0 0 1 0 0,-1 1-1 0 0,1 0 0 0 0,-1 0 0 0 0,0 1 0 0 0,14 11 1 0 0,2 3 30 0 0,-1 1 0 0 0,28 30 1 0 0,-45-44-11 0 0,-1 1 1 0 0,0 0 0 0 0,0 0 0 0 0,-1 0-1 0 0,0 0 1 0 0,0 1 0 0 0,0 0-1 0 0,-1 0 1 0 0,0 0 0 0 0,-1 0 0 0 0,0 0-1 0 0,0 1 1 0 0,0 11 0 0 0,8 53 248 0 0,-10-60 390 0 0,0-7-2534 0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5.809"/>
    </inkml:context>
    <inkml:brush xml:id="br0">
      <inkml:brushProperty name="width" value="0.035" units="cm"/>
      <inkml:brushProperty name="height" value="0.035" units="cm"/>
    </inkml:brush>
  </inkml:definitions>
  <inkml:trace contextRef="#ctx0" brushRef="#br0">0 0 616 0 0,'0'0'11598'0'0,"4"28"-11386"0"0,12 86 46 0 0,-11-94-91 0 0,0-1-1 0 0,1 0 1 0 0,1 0-1 0 0,16 30 1 0 0,-17-36-31 0 0,1 0 0 0 0,-2 1-1 0 0,0-1 1 0 0,6 27 0 0 0,-7-21-6 0 0,2 9 265 0 0,-2 0-1 0 0,2 39 1 0 0,4 54 869 0 0,-8-88-935 0 0,11 64 0 0 0,-7-65-232 0 0,3 64-1 0 0,1-2-107 0 0,-10 160-6925 0 0,8-272 1564 0 0,-6-8 1350 0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6.216"/>
    </inkml:context>
    <inkml:brush xml:id="br0">
      <inkml:brushProperty name="width" value="0.035" units="cm"/>
      <inkml:brushProperty name="height" value="0.035" units="cm"/>
    </inkml:brush>
  </inkml:definitions>
  <inkml:trace contextRef="#ctx0" brushRef="#br0">0 80 1740 0 0,'0'0'11151'0'0,"27"-4"-11155"0"0,-12 2 26 0 0,173-19 311 0 0,8-4 714 0 0,-91 8-990 0 0,-38 6-3303 0 0,-66 11 1454 0 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6.495"/>
    </inkml:context>
    <inkml:brush xml:id="br0">
      <inkml:brushProperty name="width" value="0.035" units="cm"/>
      <inkml:brushProperty name="height" value="0.035" units="cm"/>
    </inkml:brush>
  </inkml:definitions>
  <inkml:trace contextRef="#ctx0" brushRef="#br0">0 0 1764 0 0,'0'0'14014'0'0,"8"23"-13719"0"0,2 3-234 0 0,0 0 6 0 0,-1 0 0 0 0,6 33 0 0 0,3-15 36 0 0,-15-39-553 0 0,0 0 0 0 0,-1 1 0 0 0,0-1 0 0 0,1 0 0 0 0,-2 1 0 0 0,1-1 0 0 0,-1 1 0 0 0,0 0 0 0 0,1 8 0 0 0,-12-21-9412 0 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6.653"/>
    </inkml:context>
    <inkml:brush xml:id="br0">
      <inkml:brushProperty name="width" value="0.035" units="cm"/>
      <inkml:brushProperty name="height" value="0.035" units="cm"/>
    </inkml:brush>
  </inkml:definitions>
  <inkml:trace contextRef="#ctx0" brushRef="#br0">0 1 8433 0 0,'0'0'7556'0'0,"140"28"-22677"0"0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7.423"/>
    </inkml:context>
    <inkml:brush xml:id="br0">
      <inkml:brushProperty name="width" value="0.035" units="cm"/>
      <inkml:brushProperty name="height" value="0.035" units="cm"/>
    </inkml:brush>
  </inkml:definitions>
  <inkml:trace contextRef="#ctx0" brushRef="#br0">1 296 1636 0 0,'0'0'10203'0'0,"10"16"-9986"0"0,30 48 7 0 0,-30-48 98 0 0,-12-22-140 0 0,2 1 0 0 0,-1-1 0 0 0,1 1 0 0 0,-1-1 0 0 0,1 1 0 0 0,1-1 0 0 0,0-6 0 0 0,1-5-211 0 0,-4-6-397 0 0,0 0 0 0 0,-1-1 0 0 0,-1 1 0 0 0,-14-43-1 0 0,17 63 420 0 0,1-1-1 0 0,-1 0 1 0 0,1 0-1 0 0,-1 0 1 0 0,1 0-1 0 0,1 0 1 0 0,-1 0-1 0 0,0 0 1 0 0,1 1-1 0 0,0-1 1 0 0,0 0-1 0 0,0 0 1 0 0,0 1-1 0 0,1-1 1 0 0,-1 0-1 0 0,1 1 1 0 0,0-1-1 0 0,0 1 1 0 0,0 0-1 0 0,0 0 1 0 0,1 0-1 0 0,-1 0 1 0 0,1 0-1 0 0,0 0 1 0 0,0 1-1 0 0,0-1 1 0 0,0 1-1 0 0,0 0 1 0 0,7-3-1 0 0,-5 2 85 0 0,1-1 1 0 0,-1 2-1 0 0,1-1 0 0 0,0 1 0 0 0,0 0 0 0 0,0 0 1 0 0,0 0-1 0 0,1 1 0 0 0,-1 0 0 0 0,0 0 0 0 0,0 1 0 0 0,1 0 1 0 0,-1 0-1 0 0,0 0 0 0 0,1 1 0 0 0,-1 0 0 0 0,12 3 1 0 0,1 5 67 0 0,-1 0 1 0 0,0 2 0 0 0,-1 0 0 0 0,0 1 0 0 0,0 0 0 0 0,-2 1-1 0 0,20 22 1 0 0,-28-28-124 0 0,-1 0-1 0 0,0 1 1 0 0,0 0-1 0 0,-1 1 1 0 0,0-1-1 0 0,-1 1 1 0 0,0 0-1 0 0,0 0 1 0 0,0 0-1 0 0,-2 0 0 0 0,1 1 1 0 0,-1-1-1 0 0,0 1 1 0 0,0 16-1 0 0,-11-33-684 0 0,0-6-130 0 0,5 0 247 0 0,1 1 0 0 0,0-1 1 0 0,1 0-1 0 0,1 1 0 0 0,0-1 1 0 0,0 0-1 0 0,3-21 1 0 0,-1-4 676 0 0,1 31 41 0 0,0 0-1 0 0,0 0 1 0 0,1 1 0 0 0,0-1-1 0 0,0 0 1 0 0,1 1 0 0 0,-1 0 0 0 0,2 0-1 0 0,-1 0 1 0 0,0 0 0 0 0,11-9-1 0 0,-5 4 115 0 0,15-7 943 0 0,-12 10-106 0 0,-12 8-1039 0 0,0 0 0 0 0,-1 0 0 0 0,1 0 0 0 0,0 0 0 0 0,0 0 0 0 0,-1 0 0 0 0,1 0 0 0 0,0 1 0 0 0,-1-1 0 0 0,1 0 0 0 0,0 0 0 0 0,0 1 0 0 0,-1-1 0 0 0,1 0 0 0 0,-1 1 0 0 0,1-1 0 0 0,0 1 1 0 0,-1-1-1 0 0,1 0 0 0 0,-1 1 0 0 0,1 0 0 0 0,-1-1 0 0 0,1 1 0 0 0,-1-1 0 0 0,1 1 0 0 0,-1-1 0 0 0,0 1 0 0 0,1 0 0 0 0,-1-1 0 0 0,0 1 0 0 0,0 0 0 0 0,1-1 0 0 0,-1 1 0 0 0,0 1 0 0 0,18 36-408 0 0,-13-26 585 0 0,12 27-610 0 0,21 65 1 0 0,-34-88-14 0 0,0 1 0 0 0,-2-1 0 0 0,1 0-1 0 0,-1 19 1 0 0,8-4-3796 0 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8.175"/>
    </inkml:context>
    <inkml:brush xml:id="br0">
      <inkml:brushProperty name="width" value="0.035" units="cm"/>
      <inkml:brushProperty name="height" value="0.035" units="cm"/>
    </inkml:brush>
  </inkml:definitions>
  <inkml:trace contextRef="#ctx0" brushRef="#br0">0 297 1712 0 0,'0'0'9976'0'0,"17"0"-9754"0"0,-2 0-184 0 0,7 1 124 0 0,1-1 1 0 0,0-1-1 0 0,39-8 1 0 0,-41 4 116 0 0,1-1 0 0 0,-1-2-1 0 0,36-17 1 0 0,-47 20-296 0 0,-1-1-1 0 0,1 0 1 0 0,-1 0-1 0 0,-1-1 1 0 0,1 0-1 0 0,-1 0 1 0 0,-1-1-1 0 0,1 0 0 0 0,11-17 1 0 0,-16 19-93 0 0,0 0-1 0 0,0 0 1 0 0,0 0 0 0 0,0 0 0 0 0,-1 0 0 0 0,0-1-1 0 0,1-10 1 0 0,-2 14 16 0 0,-1 1 0 0 0,0 0 0 0 0,0-1 0 0 0,0 1 0 0 0,0-1 0 0 0,0 1 0 0 0,-1 0 0 0 0,1-1 1 0 0,-1 1-1 0 0,1 0 0 0 0,-1-1 0 0 0,0 1 0 0 0,0 0 0 0 0,0 0 0 0 0,0 0 0 0 0,0 0 0 0 0,0 0 0 0 0,-1 0 0 0 0,1 0 0 0 0,-1 0 0 0 0,1 0 0 0 0,-1 0 0 0 0,0 1 0 0 0,0-1 0 0 0,-4-2 0 0 0,-5-2-367 0 0,0 0 0 0 0,0 1 0 0 0,-1 0 0 0 0,0 1 0 0 0,-21-5 0 0 0,21 7 596 0 0,0 0 0 0 0,0 1 0 0 0,0 1 0 0 0,0-1 0 0 0,-24 4 0 0 0,27-1 122 0 0,-1-1 0 0 0,1 2 0 0 0,-1-1 1 0 0,1 1-1 0 0,0 1 0 0 0,0 0 0 0 0,1 0 1 0 0,-1 0-1 0 0,1 1 0 0 0,0 1 0 0 0,0-1 1 0 0,1 1-1 0 0,-1 1 0 0 0,1-1 1 0 0,1 1-1 0 0,-1 1 0 0 0,1-1 0 0 0,-7 11 1 0 0,9-9-47 0 0,0-1 0 0 0,0 1 0 0 0,1-1 1 0 0,0 1-1 0 0,1 0 0 0 0,0 0 0 0 0,-2 19 1 0 0,0 68 804 0 0,4-85-916 0 0,2 3-32 0 0,0 0 0 0 0,0 0 0 0 0,1-1-1 0 0,1 1 1 0 0,0-1 0 0 0,1 0 0 0 0,1 0 0 0 0,0 0 0 0 0,0-1 0 0 0,1 0 0 0 0,1 0 0 0 0,0 0 0 0 0,11 11 0 0 0,-14-17-43 0 0,1-1 0 0 0,0 1 1 0 0,0-1-1 0 0,0 0 0 0 0,0-1 1 0 0,1 1-1 0 0,0-1 1 0 0,0-1-1 0 0,0 1 0 0 0,0-1 1 0 0,1 0-1 0 0,-1-1 0 0 0,1 0 1 0 0,-1 0-1 0 0,1 0 1 0 0,0-1-1 0 0,0-1 0 0 0,0 1 1 0 0,0-1-1 0 0,0 0 1 0 0,0-1-1 0 0,0 0 0 0 0,-1 0 1 0 0,1-1-1 0 0,0 0 0 0 0,-1 0 1 0 0,1-1-1 0 0,-1 0 1 0 0,12-6-1 0 0,-8 2-367 0 0,0-1-1 0 0,0-1 1 0 0,-1 1-1 0 0,0-2 1 0 0,0 1-1 0 0,15-22 1 0 0,-13 22-2116 0 0,-11 9 2329 0 0,-1 0 0 0 0,0 0-1 0 0,0 0 1 0 0,0 0 0 0 0,0 0 0 0 0,1-1 0 0 0,-1 1-1 0 0,0 0 1 0 0,0 0 0 0 0,1 0 0 0 0,-1 0 0 0 0,0 0-1 0 0,0 0 1 0 0,1 0 0 0 0,-1 0 0 0 0,0 0 0 0 0,0 0-1 0 0,1 0 1 0 0,-1 0 0 0 0,0 0 0 0 0,0 0 0 0 0,0 0-1 0 0,1 0 1 0 0,-1 0 0 0 0,0 0 0 0 0,0 0 0 0 0,1 0-1 0 0,-1 1 1 0 0,0-1 0 0 0,0 0 0 0 0,0 0 0 0 0,1 0-1 0 0,-1 0 1 0 0,0 0 0 0 0,0 1 0 0 0,0-1 0 0 0,1 0-1 0 0,-1 0 1 0 0,0 0 0 0 0,0 1 0 0 0,0-1 0 0 0,0 0-1 0 0,0 0 1 0 0,0 0 0 0 0,0 1 0 0 0,1-1 0 0 0,-1 0-1 0 0,0 1 1 0 0,0 3-2736 0 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6.812"/>
    </inkml:context>
    <inkml:brush xml:id="br0">
      <inkml:brushProperty name="width" value="0.035" units="cm"/>
      <inkml:brushProperty name="height" value="0.035" units="cm"/>
    </inkml:brush>
  </inkml:definitions>
  <inkml:trace contextRef="#ctx0" brushRef="#br0">0 1180 1244 0 0,'0'0'11391'0'0,"4"-11"-11261"0"0,3-31 32 0 0,-2 1-1 0 0,-1-81 0 0 0,-4-151 123 0 0,1 245-140 0 0,2 0 0 0 0,1 0 0 0 0,1 1 0 0 0,13-45-1 0 0,46-102-303 0 0,-51 139 134 0 0,63-123 285 0 0,-48 103 127 0 0,-28 54-403 0 0,1-1 0 0 0,0 1 0 0 0,0 0-1 0 0,0-1 1 0 0,0 1 0 0 0,0 0-1 0 0,0 0 1 0 0,0 0 0 0 0,0 0 0 0 0,1 0-1 0 0,-1 0 1 0 0,0 0 0 0 0,1 0 0 0 0,-1 0-1 0 0,0 1 1 0 0,1-1 0 0 0,-1 0-1 0 0,1 1 1 0 0,-1-1 0 0 0,1 1 0 0 0,0 0-1 0 0,-1-1 1 0 0,1 1 0 0 0,-1 0 0 0 0,1 0-1 0 0,0 0 1 0 0,-1 0 0 0 0,1 0 0 0 0,-1 1-1 0 0,1-1 1 0 0,-1 0 0 0 0,1 1-1 0 0,0-1 1 0 0,-1 1 0 0 0,1 0 0 0 0,-1-1-1 0 0,0 1 1 0 0,1 0 0 0 0,0 1 0 0 0,4 1 22 0 0,0 1 0 0 0,-1-1 0 0 0,1 1 0 0 0,-1 1 1 0 0,0-1-1 0 0,-1 1 0 0 0,1 0 0 0 0,6 9 0 0 0,24 37 206 0 0,-1 2-1 0 0,-4 2 0 0 0,31 71 1 0 0,-37-63 142 0 0,-2 2 0 0 0,-3 0 0 0 0,14 91 0 0 0,-23-71-38 0 0,-9-77-300 0 0,0 0-1 0 0,0 0 0 0 0,-1 0 0 0 0,-1 15 1 0 0,0-1 39 0 0,1-22 31 0 0,0-24 814 0 0,0 17-949 0 0,0-60-789 0 0,2 0 0 0 0,16-99 0 0 0,41-236 425 0 0,-56 375 580 0 0,-3 21-86 0 0,0 1 0 0 0,1 0 1 0 0,0 0-1 0 0,0-1 0 0 0,0 1 0 0 0,3-7 1 0 0,6-19 304 0 0,-9 26-321 0 0,0-1 1 0 0,1 1-1 0 0,-1 0 1 0 0,1 0-1 0 0,1 0 1 0 0,-1 0-1 0 0,1 0 0 0 0,-1 0 1 0 0,1 1-1 0 0,7-9 1 0 0,-8 12-93 0 0,-1-1 0 0 0,1 1 0 0 0,0-1 0 0 0,-1 1 0 0 0,1-1 0 0 0,0 1 0 0 0,0 0 0 0 0,0 0 1 0 0,0 0-1 0 0,0 0 0 0 0,0 0 0 0 0,0 1 0 0 0,1-1 0 0 0,-1 1 0 0 0,0-1 0 0 0,0 1 0 0 0,1 0 0 0 0,-1 0 0 0 0,0 0 0 0 0,0 0 0 0 0,1 0 1 0 0,2 1-1 0 0,7-1 60 0 0,-8 0-16 0 0,-1 1-1 0 0,1 0 1 0 0,0 0-1 0 0,0 0 1 0 0,-1 1-1 0 0,1-1 1 0 0,-1 1-1 0 0,1 0 1 0 0,-1 0 0 0 0,0 0-1 0 0,0 1 1 0 0,0-1-1 0 0,0 1 1 0 0,0-1-1 0 0,0 1 1 0 0,-1 0-1 0 0,0 0 1 0 0,4 6-1 0 0,7 10 208 0 0,20 39 1 0 0,-27-45-219 0 0,12 19 73 0 0,-2 0 0 0 0,-1 1 1 0 0,-2 1-1 0 0,-2 0 0 0 0,0 0 0 0 0,-3 1 0 0 0,0 1 0 0 0,-3 0 0 0 0,2 37 1 0 0,-7 508 233 0 0,0-580-471 0 0,1-14-6938 0 0,8 1 2822 0 0,1-7-168 0 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7.217"/>
    </inkml:context>
    <inkml:brush xml:id="br0">
      <inkml:brushProperty name="width" value="0.035" units="cm"/>
      <inkml:brushProperty name="height" value="0.035" units="cm"/>
    </inkml:brush>
  </inkml:definitions>
  <inkml:trace contextRef="#ctx0" brushRef="#br0">0 1 1400 0 0,'0'0'13357'0'0,"7"21"-13099"0"0,34 106 195 0 0,-38-72-104 0 0,-4-36-337 0 0,1-18-344 0 0,-2-7-2665 0 0,-11-32-3385 0 0,-12-2 428 0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7.373"/>
    </inkml:context>
    <inkml:brush xml:id="br0">
      <inkml:brushProperty name="width" value="0.035" units="cm"/>
      <inkml:brushProperty name="height" value="0.035" units="cm"/>
    </inkml:brush>
  </inkml:definitions>
  <inkml:trace contextRef="#ctx0" brushRef="#br0">0 0 3548 0 0,'0'0'10845'0'0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8.194"/>
    </inkml:context>
    <inkml:brush xml:id="br0">
      <inkml:brushProperty name="width" value="0.035" units="cm"/>
      <inkml:brushProperty name="height" value="0.035" units="cm"/>
    </inkml:brush>
  </inkml:definitions>
  <inkml:trace contextRef="#ctx0" brushRef="#br0">290 61 1884 0 0,'0'0'12224'0'0,"-10"-9"-12033"0"0,-33-26 31 0 0,37 32-148 0 0,1 1-1 0 0,-1-1 0 0 0,0 1 0 0 0,0 1 0 0 0,0-1 1 0 0,0 1-1 0 0,0 0 0 0 0,0 0 0 0 0,-1 1 0 0 0,1 0 1 0 0,0 0-1 0 0,0 1 0 0 0,0-1 0 0 0,0 1 1 0 0,-9 3-1 0 0,8-2-24 0 0,1 0 1 0 0,-1 0 0 0 0,1 1 0 0 0,0 0-1 0 0,-1 0 1 0 0,1 0 0 0 0,1 1-1 0 0,-1 0 1 0 0,0 0 0 0 0,1 1-1 0 0,0 0 1 0 0,0-1 0 0 0,1 2-1 0 0,-1-1 1 0 0,1 0 0 0 0,-5 9-1 0 0,4-5-86 0 0,1 0-1 0 0,-1 0 0 0 0,2 0 0 0 0,-1 1 0 0 0,1 0 0 0 0,1 0 0 0 0,0 0 0 0 0,0 0 1 0 0,1 0-1 0 0,-1 14 0 0 0,2-19 14 0 0,0 0 0 0 0,1 0 0 0 0,-1-1 1 0 0,1 1-1 0 0,0 0 0 0 0,0 0 0 0 0,0-1 0 0 0,1 1 1 0 0,-1-1-1 0 0,1 1 0 0 0,0-1 0 0 0,1 0 1 0 0,3 7-1 0 0,-3-9 20 0 0,-1 1 0 0 0,1-1 0 0 0,0 1 0 0 0,0-1 0 0 0,0 0 0 0 0,0 0 1 0 0,0 0-1 0 0,0 0 0 0 0,1-1 0 0 0,-1 1 0 0 0,0-1 0 0 0,1 0 0 0 0,-1 0 0 0 0,1 0 1 0 0,0-1-1 0 0,-1 1 0 0 0,1-1 0 0 0,-1 0 0 0 0,5 0 0 0 0,5 0 59 0 0,0-1-1 0 0,0 0 1 0 0,0-1-1 0 0,0-1 1 0 0,0 0-1 0 0,-1 0 1 0 0,14-6-1 0 0,-20 6-44 0 0,0 0 1 0 0,0 0-1 0 0,0 0 0 0 0,0-1 0 0 0,0 0 0 0 0,-1 0 0 0 0,0 0 1 0 0,1-1-1 0 0,-2 0 0 0 0,1 0 0 0 0,0 0 0 0 0,-1-1 0 0 0,0 1 1 0 0,6-13-1 0 0,-1 0-118 0 0,10-32 4 0 0,-18 48 99 0 0,-1 0 1 0 0,0 0-1 0 0,0 0 0 0 0,0 0 0 0 0,0 0 0 0 0,0 1 0 0 0,0-1 0 0 0,0 0 0 0 0,-1 0 0 0 0,1 0 0 0 0,-1 0 0 0 0,1 1 0 0 0,-1-1 0 0 0,0 0 0 0 0,0 0 1 0 0,0 1-1 0 0,0-1 0 0 0,0 0 0 0 0,0 1 0 0 0,0-1 0 0 0,0 1 0 0 0,-1 0 0 0 0,1-1 0 0 0,-2 0 0 0 0,89 117-538 0 0,-70-96 793 0 0,0 0-1 0 0,-2 2 1 0 0,0 0-1 0 0,-1 0 1 0 0,-2 1-1 0 0,0 1 1 0 0,-1 0-1 0 0,-1 0 1 0 0,7 33-1 0 0,-15-51-221 0 0,0 0 0 0 0,-1 0-1 0 0,1 0 1 0 0,-1 0 0 0 0,0 0 0 0 0,0 0-1 0 0,-1 0 1 0 0,0 0 0 0 0,0 0-1 0 0,0 0 1 0 0,0 0 0 0 0,-1 0-1 0 0,0 0 1 0 0,0-1 0 0 0,0 1 0 0 0,0-1-1 0 0,-1 1 1 0 0,0-1 0 0 0,0 0-1 0 0,-3 4 1 0 0,0-3-24 0 0,0 0 0 0 0,0 0 0 0 0,0 0 1 0 0,-1-1-1 0 0,0 0 0 0 0,1 0 0 0 0,-1-1 0 0 0,-1 0 0 0 0,1 0 0 0 0,0-1 0 0 0,-1 1 1 0 0,-14 1-1 0 0,8-2-82 0 0,0-1 1 0 0,0 0-1 0 0,0 0 1 0 0,0-2 0 0 0,-19-2-1 0 0,29 3 20 0 0,-1-1 0 0 0,0 0 0 0 0,1 0-1 0 0,-1 0 1 0 0,1-1 0 0 0,-1 1 0 0 0,1-1 0 0 0,0 0-1 0 0,0 0 1 0 0,0-1 0 0 0,0 1 0 0 0,0-1-1 0 0,0 0 1 0 0,1 0 0 0 0,-1 0 0 0 0,1-1 0 0 0,0 1-1 0 0,0-1 1 0 0,-4-5 0 0 0,6 7-38 0 0,0 1 1 0 0,1-1 0 0 0,-1 1-1 0 0,1-1 1 0 0,-1 1-1 0 0,1-1 1 0 0,0 1 0 0 0,0-1-1 0 0,0 0 1 0 0,-1 1-1 0 0,2-1 1 0 0,-1 1-1 0 0,0-1 1 0 0,0 1 0 0 0,0-1-1 0 0,1 1 1 0 0,-1-1-1 0 0,0 1 1 0 0,1-1-1 0 0,0 1 1 0 0,-1-1 0 0 0,1 1-1 0 0,0-1 1 0 0,0 1-1 0 0,0 0 1 0 0,0 0-1 0 0,0-1 1 0 0,0 1 0 0 0,2-2-1 0 0,4-2-663 0 0,0-1 0 0 0,0 1 0 0 0,1 0 0 0 0,11-5 0 0 0,10-8-4008 0 0,-17 0 957 0 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8.705"/>
    </inkml:context>
    <inkml:brush xml:id="br0">
      <inkml:brushProperty name="width" value="0.035" units="cm"/>
      <inkml:brushProperty name="height" value="0.035" units="cm"/>
    </inkml:brush>
  </inkml:definitions>
  <inkml:trace contextRef="#ctx0" brushRef="#br0">0 187 1608 0 0,'0'0'10612'0'0,"19"20"-10556"0"0,56 65 51 0 0,-72-80-62 0 0,1-1 0 0 0,0 0 0 0 0,-1 1 0 0 0,0 0-1 0 0,0 0 1 0 0,0 0 0 0 0,-1 0 0 0 0,2 6 0 0 0,-3-9 109 0 0,-1-1-1 0 0,0 1 1 0 0,1 0 0 0 0,-1 0 0 0 0,0-1-1 0 0,0 1 1 0 0,0 0 0 0 0,0-1-1 0 0,-1 1 1 0 0,1 0 0 0 0,0-1 0 0 0,-1 1-1 0 0,1 0 1 0 0,-1-1 0 0 0,-1 3 0 0 0,2-3-132 0 0,-1-1 0 0 0,1 0 1 0 0,0 0-1 0 0,-1 0 0 0 0,1 1 0 0 0,-1-1 1 0 0,1 0-1 0 0,-1 0 0 0 0,1 0 0 0 0,-1 0 1 0 0,1 0-1 0 0,-1 0 0 0 0,1 0 0 0 0,-1 0 1 0 0,1 0-1 0 0,-1 0 0 0 0,1 0 0 0 0,-1 0 1 0 0,1 0-1 0 0,-1 0 0 0 0,1 0 1 0 0,-1-1-1 0 0,1 1 0 0 0,0 0 0 0 0,-1 0 1 0 0,1-1-1 0 0,-1 1 0 0 0,1 0 0 0 0,0 0 1 0 0,-1-1-1 0 0,1 1 0 0 0,0 0 0 0 0,-1-1 1 0 0,1 1-1 0 0,-1-1 0 0 0,-13-12 84 0 0,-1-9-487 0 0,0-1-1 0 0,-18-37 1 0 0,28 48 350 0 0,0 1 0 0 0,2-1 0 0 0,-1 0 0 0 0,1 0 0 0 0,1 0 0 0 0,0 0 1 0 0,-1-23-1 0 0,3 30 87 0 0,0 0 0 0 0,0 0 1 0 0,1 0-1 0 0,0 0 0 0 0,-1 0 0 0 0,2 0 1 0 0,-1 0-1 0 0,0 0 0 0 0,1 0 1 0 0,0 0-1 0 0,0 0 0 0 0,6-7 1 0 0,-3 6-65 0 0,0 0 1 0 0,0 1-1 0 0,1 0 0 0 0,0 0 1 0 0,0 1-1 0 0,0-1 1 0 0,1 1-1 0 0,9-4 1 0 0,-12 6-55 0 0,0 0 0 0 0,0 1 0 0 0,-1 0 1 0 0,2-1-1 0 0,-1 1 0 0 0,0 1 0 0 0,0-1 0 0 0,0 1 1 0 0,0-1-1 0 0,0 1 0 0 0,1 0 0 0 0,-1 1 1 0 0,0-1-1 0 0,7 2 0 0 0,58 24-3328 0 0,-38-12-1513 0 0,-21-10 1804 0 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9.460"/>
    </inkml:context>
    <inkml:brush xml:id="br0">
      <inkml:brushProperty name="width" value="0.035" units="cm"/>
      <inkml:brushProperty name="height" value="0.035" units="cm"/>
    </inkml:brush>
  </inkml:definitions>
  <inkml:trace contextRef="#ctx0" brushRef="#br0">313 1 280 0 0,'0'0'10200'0'0,"-15"0"-9690"0"0,-79 0 624 0 0,87 0-971 0 0,0 1 0 0 0,1 0 0 0 0,-1 1 0 0 0,1 0-1 0 0,0 0 1 0 0,-1 0 0 0 0,1 0 0 0 0,0 1-1 0 0,0 0 1 0 0,1 1 0 0 0,-1-1 0 0 0,1 1-1 0 0,-1 0 1 0 0,-5 6 0 0 0,-5 6 181 0 0,0 0 1 0 0,-24 33-1 0 0,36-42-368 0 0,-1 1 0 0 0,1 1 0 0 0,0-1-1 0 0,1 0 1 0 0,-1 1 0 0 0,2 0 0 0 0,-1 0 0 0 0,1 0-1 0 0,1 0 1 0 0,0 0 0 0 0,0 0 0 0 0,1 15-1 0 0,0-20 28 0 0,0-1-1 0 0,0 1 0 0 0,0 0 0 0 0,1 0 0 0 0,-1-1 0 0 0,1 1 1 0 0,0 0-1 0 0,0-1 0 0 0,0 1 0 0 0,1-1 0 0 0,-1 1 0 0 0,1-1 1 0 0,0 0-1 0 0,0 0 0 0 0,0 0 0 0 0,0 0 0 0 0,1 0 0 0 0,-1 0 1 0 0,1 0-1 0 0,-1-1 0 0 0,1 1 0 0 0,0-1 0 0 0,0 0 0 0 0,0 0 1 0 0,1 0-1 0 0,-1 0 0 0 0,0 0 0 0 0,1-1 0 0 0,-1 0 0 0 0,1 0 1 0 0,-1 0-1 0 0,1 0 0 0 0,4 1 0 0 0,-1-2 46 0 0,1 0 0 0 0,-1-1 0 0 0,0 1 0 0 0,1-1 0 0 0,-1-1 0 0 0,0 1 0 0 0,0-1-1 0 0,0 0 1 0 0,0-1 0 0 0,0 0 0 0 0,-1 0 0 0 0,1 0 0 0 0,-1-1 0 0 0,0 0 0 0 0,0 0 0 0 0,8-8 0 0 0,-4 3-209 0 0,0-1 0 0 0,0 0 1 0 0,-1-1-1 0 0,-1 0 0 0 0,1 0 1 0 0,-2-1-1 0 0,12-24 0 0 0,-15 27-8 0 0,0-1-1 0 0,-1 0 1 0 0,0 0-1 0 0,-1-1 1 0 0,0 1-1 0 0,-1 0 1 0 0,0-1-1 0 0,-1-12 1 0 0,-2 18 1349 0 0,14 18-318 0 0,78 68 1236 0 0,-68-57-2010 0 0,-1 2 0 0 0,-1 0 1 0 0,19 32-1 0 0,-38-56-273 0 0,1 0 0 0 0,-1-1-1 0 0,1 1 1 0 0,-1 0 0 0 0,1-1 0 0 0,0 0 0 0 0,0 1-1 0 0,0-1 1 0 0,0 0 0 0 0,0 0 0 0 0,0 0 0 0 0,3 1-1 0 0,15-1-7822 0 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0.121"/>
    </inkml:context>
    <inkml:brush xml:id="br0">
      <inkml:brushProperty name="width" value="0.035" units="cm"/>
      <inkml:brushProperty name="height" value="0.035" units="cm"/>
    </inkml:brush>
  </inkml:definitions>
  <inkml:trace contextRef="#ctx0" brushRef="#br0">10 1 1556 0 0,'0'0'16889'0'0,"-9"10"-17660"0"0,9-3 798 0 0,-1 0 1 0 0,1 0 0 0 0,1 0 0 0 0,-1 0 0 0 0,1 0 0 0 0,1 0 0 0 0,-1 0 0 0 0,1 0 0 0 0,0 0-1 0 0,4 7 1 0 0,0 6 63 0 0,31 112 878 0 0,33 226 1 0 0,-66-304-877 0 0,-5 85 0 0 0,-1-53-754 0 0,-8-35-2378 0 0,10-51 2251 0 0,12-9-2952 0 0,-10 5 2957 0 0,-1 0-1 0 0,1-1 0 0 0,-1 1 1 0 0,0 0-1 0 0,-1-1 0 0 0,1 1 1 0 0,-1 0-1 0 0,0-7 0 0 0,0-15-3235 0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0.472"/>
    </inkml:context>
    <inkml:brush xml:id="br0">
      <inkml:brushProperty name="width" value="0.035" units="cm"/>
      <inkml:brushProperty name="height" value="0.035" units="cm"/>
    </inkml:brush>
  </inkml:definitions>
  <inkml:trace contextRef="#ctx0" brushRef="#br0">1 45 1804 0 0,'0'0'13253'0'0,"25"-6"-13079"0"0,80-19-160 0 0,-83 21-179 0 0,1 0 1 0 0,0 1 0 0 0,1 1 0 0 0,-1 1-1 0 0,0 2 1 0 0,41 5 0 0 0,-37-3-182 0 0,58 8-991 0 0,-58-5-1324 0 0,-1 3-3301 0 0,-24-8 3933 0 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0.826"/>
    </inkml:context>
    <inkml:brush xml:id="br0">
      <inkml:brushProperty name="width" value="0.035" units="cm"/>
      <inkml:brushProperty name="height" value="0.035" units="cm"/>
    </inkml:brush>
  </inkml:definitions>
  <inkml:trace contextRef="#ctx0" brushRef="#br0">1 1 1568 0 0,'0'0'14489'0'0,"8"25"-14424"0"0,-1-3-46 0 0,6 16 36 0 0,-2 0 0 0 0,8 51-1 0 0,-9-51-40 0 0,-8-30-91 0 0,1 1-1 0 0,-1 0 1 0 0,0-1 0 0 0,1 15 0 0 0,-3-21-56 0 0,0 0 0 0 0,0 0 0 0 0,1 1 0 0 0,0-1 1 0 0,-1 0-1 0 0,1 0 0 0 0,0 0 0 0 0,0 0 0 0 0,0 0 0 0 0,0 0 1 0 0,0 0-1 0 0,1 0 0 0 0,-1 0 0 0 0,3 2 0 0 0,-4-4 28 0 0,1 1 0 0 0,-1-1 0 0 0,0 0-1 0 0,1 1 1 0 0,-1-1 0 0 0,1 0 0 0 0,-1 0 0 0 0,0 1-1 0 0,1-1 1 0 0,-1 0 0 0 0,1 0 0 0 0,-1 0 0 0 0,1 0-1 0 0,-1 1 1 0 0,1-1 0 0 0,-1 0 0 0 0,1 0 0 0 0,-1 0-1 0 0,1 0 1 0 0,-1 0 0 0 0,1 0 0 0 0,-1 0-1 0 0,1 0 1 0 0,-1-1 0 0 0,1 1 0 0 0,0 0 0 0 0,-1-1-205 0 0,1 0 0 0 0,0 1 0 0 0,0-1 1 0 0,0 0-1 0 0,-1 0 0 0 0,1 0 0 0 0,0 0 1 0 0,-1 0-1 0 0,1 0 0 0 0,-1 0 0 0 0,1 0 1 0 0,-1 0-1 0 0,1 0 0 0 0,-1 0 0 0 0,0-1 1 0 0,1-1-1 0 0,0-26-4360 0 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0.991"/>
    </inkml:context>
    <inkml:brush xml:id="br0">
      <inkml:brushProperty name="width" value="0.035" units="cm"/>
      <inkml:brushProperty name="height" value="0.035" units="cm"/>
    </inkml:brush>
  </inkml:definitions>
  <inkml:trace contextRef="#ctx0" brushRef="#br0">1 0 1244 0 0,'0'0'13245'0'0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1.604"/>
    </inkml:context>
    <inkml:brush xml:id="br0">
      <inkml:brushProperty name="width" value="0.035" units="cm"/>
      <inkml:brushProperty name="height" value="0.035" units="cm"/>
    </inkml:brush>
  </inkml:definitions>
  <inkml:trace contextRef="#ctx0" brushRef="#br0">41 89 384 0 0,'0'0'13140'0'0,"-7"23"-13117"0"0,-19 74 43 0 0,24-91-50 0 0,0 1-1 0 0,1-1 1 0 0,0 1-1 0 0,0 0 0 0 0,0 0 1 0 0,1-1-1 0 0,0 1 1 0 0,1 0-1 0 0,-1 0 0 0 0,1-1 1 0 0,1 1-1 0 0,-1 0 1 0 0,1-1-1 0 0,3 9 1 0 0,-3-12-6 0 0,-1-1 0 0 0,1 1 1 0 0,0 0-1 0 0,0-1 1 0 0,0 0-1 0 0,0 1 0 0 0,0-1 1 0 0,1 0-1 0 0,-1 0 1 0 0,1 0-1 0 0,0 0 0 0 0,-1-1 1 0 0,1 1-1 0 0,0-1 1 0 0,0 1-1 0 0,0-1 0 0 0,0 0 1 0 0,0 0-1 0 0,0 0 1 0 0,0-1-1 0 0,0 1 0 0 0,0-1 1 0 0,1 0-1 0 0,3 0 1 0 0,1 1-46 0 0,0-2 0 0 0,0 1 0 0 0,1-1 0 0 0,-1 0 0 0 0,0-1 0 0 0,-1 1 1 0 0,1-2-1 0 0,0 1 0 0 0,0-1 0 0 0,-1 0 0 0 0,0-1 0 0 0,1 0 0 0 0,-1 0 0 0 0,-1-1 1 0 0,1 1-1 0 0,-1-1 0 0 0,0-1 0 0 0,0 1 0 0 0,0-1 0 0 0,-1 0 0 0 0,1-1 0 0 0,5-9 1 0 0,-6 8-135 0 0,-1 0 0 0 0,0 0 0 0 0,0-1 0 0 0,0 1 1 0 0,-1-1-1 0 0,-1 1 0 0 0,0-1 0 0 0,3-17 1 0 0,-5 21 36 0 0,1 0 1 0 0,-1 0-1 0 0,0-1 1 0 0,0 1 0 0 0,0 0-1 0 0,-1-1 1 0 0,0 1 0 0 0,0 0-1 0 0,0 0 1 0 0,-1 0-1 0 0,1 0 1 0 0,-1 0 0 0 0,-1 0-1 0 0,1 0 1 0 0,-6-8 0 0 0,2 5-306 0 0,-1 1 0 0 0,1 0 0 0 0,-1 0 0 0 0,-1 0 0 0 0,1 1 0 0 0,-1 0 0 0 0,0 1 0 0 0,0 0 0 0 0,-1 0 0 0 0,0 1 0 0 0,-10-5 0 0 0,10 7 611 0 0,0 0-1 0 0,0 0 0 0 0,0 1 1 0 0,0 0-1 0 0,0 0 1 0 0,-1 1-1 0 0,-14 2 0 0 0,20-1-97 0 0,0 0-1 0 0,-1 1 0 0 0,1 0 1 0 0,0 0-1 0 0,1 0 1 0 0,-1 1-1 0 0,0-1 0 0 0,1 1 1 0 0,-1 0-1 0 0,1 0 1 0 0,0 0-1 0 0,0 0 0 0 0,0 1 1 0 0,0-1-1 0 0,1 1 1 0 0,-1 0-1 0 0,1 0 0 0 0,0 0 1 0 0,0 0-1 0 0,0 0 1 0 0,-1 5-1 0 0,4-8-93 0 0,0 0-1 0 0,-1 0 1 0 0,1-1-1 0 0,0 1 1 0 0,0 0-1 0 0,0-1 1 0 0,0 1-1 0 0,0-1 1 0 0,0 1-1 0 0,0-1 1 0 0,0 1-1 0 0,0-1 1 0 0,0 0-1 0 0,0 1 1 0 0,0-1-1 0 0,0 0 1 0 0,0 0 0 0 0,0 0-1 0 0,0 0 1 0 0,1 0-1 0 0,-1 0 1 0 0,2 0-1 0 0,35 0-672 0 0,-31 0 253 0 0,13-2-1043 0 0,0-4-528 0 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2.407"/>
    </inkml:context>
    <inkml:brush xml:id="br0">
      <inkml:brushProperty name="width" value="0.035" units="cm"/>
      <inkml:brushProperty name="height" value="0.035" units="cm"/>
    </inkml:brush>
  </inkml:definitions>
  <inkml:trace contextRef="#ctx0" brushRef="#br0">41 240 344 0 0,'0'0'10564'0'0,"-5"0"-9769"0"0,-15 0-325 0 0,15 0-232 0 0,5 44 829 0 0,1-38-925 0 0,0 0 0 0 0,0-1 0 0 0,1 0 1 0 0,-1 1-1 0 0,1-1 0 0 0,1 0 0 0 0,-1 1 0 0 0,6 7 0 0 0,-6-9-30 0 0,1 1-1 0 0,0 0 1 0 0,-1 0-1 0 0,0 0 1 0 0,0 1-1 0 0,-1-1 1 0 0,1 0-1 0 0,0 10 1 0 0,3 12 15 0 0,-3-15-440 0 0,-10-32-90 0 0,-22-43-293 0 0,23 46 659 0 0,5 12 92 0 0,0 0-1 0 0,0 0 0 0 0,1-1 0 0 0,-1 1 0 0 0,1 0 1 0 0,0-1-1 0 0,1 1 0 0 0,-1-10 0 0 0,1 14-43 0 0,0-4-20 0 0,-1 0-1 0 0,1 1 0 0 0,0-1 1 0 0,1 0-1 0 0,-1 0 0 0 0,1 1 1 0 0,0-1-1 0 0,0 0 1 0 0,0 1-1 0 0,1-1 0 0 0,0 1 1 0 0,-1 0-1 0 0,2-1 1 0 0,4-6-1 0 0,27-46 182 0 0,-30 48-8 0 0,1 0 1 0 0,0 0 0 0 0,1 0-1 0 0,10-11 1 0 0,10-13 511 0 0,-24 28-590 0 0,1 1 0 0 0,0 0 0 0 0,0 0 0 0 0,1 0-1 0 0,-1 1 1 0 0,1-1 0 0 0,0 1 0 0 0,-1 0 0 0 0,2 0-1 0 0,-1 0 1 0 0,0 0 0 0 0,9-4 0 0 0,-11 7-107 0 0,0-1-1 0 0,0 0 1 0 0,1 0-1 0 0,-1 1 1 0 0,0 0 0 0 0,0-1-1 0 0,1 1 1 0 0,-1 0-1 0 0,0 0 1 0 0,0 0 0 0 0,1 0-1 0 0,-1 0 1 0 0,0 1-1 0 0,0-1 1 0 0,1 1 0 0 0,-1-1-1 0 0,0 1 1 0 0,0 0-1 0 0,0 0 1 0 0,0 0 0 0 0,3 2-1 0 0,-1 1 12 0 0,0-1 0 0 0,0 1 0 0 0,0 0 0 0 0,0 0-1 0 0,-1 0 1 0 0,0 0 0 0 0,0 0 0 0 0,0 1 0 0 0,2 5-1 0 0,5 13 94 0 0,-1 0-1 0 0,-1 1 1 0 0,6 29-1 0 0,-11-43-37 0 0,4 26 44 0 0,-2 1 0 0 0,-1 0-1 0 0,-2 64 1 0 0,2-77-553 0 0,17-20-1402 0 0,-18-5 1575 0 0,-1 0-232 0 0,-1 0 0 0 0,1-1 1 0 0,0 1-1 0 0,-1-1 1 0 0,0 1-1 0 0,1-1 0 0 0,-1 0 1 0 0,0 1-1 0 0,0-1 0 0 0,0 0 1 0 0,0 0-1 0 0,0 0 0 0 0,0 0 1 0 0,-1 0-1 0 0,1 0 0 0 0,-1 0 1 0 0,1-4-1 0 0,1-22-4842 0 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2.990"/>
    </inkml:context>
    <inkml:brush xml:id="br0">
      <inkml:brushProperty name="width" value="0.035" units="cm"/>
      <inkml:brushProperty name="height" value="0.035" units="cm"/>
    </inkml:brush>
  </inkml:definitions>
  <inkml:trace contextRef="#ctx0" brushRef="#br0">1 0 1896 0 0,'0'0'12789'0'0,"6"11"-12309"0"0,6 9-16 0 0,-1 1 1 0 0,0 1-1 0 0,7 24 1 0 0,-10-22-321 0 0,-5-18-157 0 0,-1 1 0 0 0,0 0 1 0 0,0 0-1 0 0,0 0 0 0 0,-1 0 1 0 0,0 1-1 0 0,0 6 1 0 0,4 11-1127 0 0,-2-18-1697 0 0,-1 0-5459 0 0,-2-17 4235 0 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3.333"/>
    </inkml:context>
    <inkml:brush xml:id="br0">
      <inkml:brushProperty name="width" value="0.035" units="cm"/>
      <inkml:brushProperty name="height" value="0.035" units="cm"/>
    </inkml:brush>
  </inkml:definitions>
  <inkml:trace contextRef="#ctx0" brushRef="#br0">30 0 1700 0 0,'0'0'13173'0'0,"-1"14"-12936"0"0,-5 11-106 0 0,2-10 74 0 0,1 0 1 0 0,1 0 0 0 0,-2 21-1 0 0,-6 73 330 0 0,10-103-617 0 0,4 28-703 0 0,-4-34 540 0 0,0 1 0 0 0,1 0 0 0 0,-1 0 0 0 0,1 0 0 0 0,-1 0 0 0 0,1 0 0 0 0,0 0 0 0 0,-1-1 0 0 0,1 1 0 0 0,0 0-1 0 0,0 0 1 0 0,-1-1 0 0 0,1 1 0 0 0,0-1 0 0 0,0 1 0 0 0,0-1 0 0 0,0 1 0 0 0,0-1 0 0 0,0 1 0 0 0,0-1 0 0 0,0 0 0 0 0,0 1 0 0 0,0-1 0 0 0,0 0-1 0 0,0 0 1 0 0,0 0 0 0 0,0 0 0 0 0,2 0 0 0 0,-2-12-7087 0 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4.796"/>
    </inkml:context>
    <inkml:brush xml:id="br0">
      <inkml:brushProperty name="width" value="0.035" units="cm"/>
      <inkml:brushProperty name="height" value="0.035" units="cm"/>
    </inkml:brush>
  </inkml:definitions>
  <inkml:trace contextRef="#ctx0" brushRef="#br0">80 41 384 0 0,'0'0'1527'0'0,"-11"16"524"0"0,-3-12-599 0 0,3-2 2470 0 0,7-24-1892 0 0,4 70-1380 0 0,5-31-602 0 0,7-19 356 0 0,11-20 414 0 0,-23 21-803 0 0,2-1-59 0 0,0 0 1 0 0,-1 0-1 0 0,1 0 0 0 0,-1 0 0 0 0,0 0 0 0 0,1-1 1 0 0,-1 1-1 0 0,0-1 0 0 0,0 1 0 0 0,-1-1 0 0 0,1 1 0 0 0,0-1 1 0 0,-1 1-1 0 0,1-1 0 0 0,-1 1 0 0 0,0-1 0 0 0,0 0 1 0 0,0 1-1 0 0,0-1 0 0 0,-1 1 0 0 0,1-1 0 0 0,-1 0 1 0 0,0 1-1 0 0,1-1 0 0 0,-1 1 0 0 0,0 0 0 0 0,-2-5 0 0 0,1 6-14 0 0,1 0-1 0 0,0 0 0 0 0,0 1 1 0 0,-1-1-1 0 0,1 0 0 0 0,0 0 1 0 0,-1 1-1 0 0,1-1 0 0 0,-1 1 1 0 0,1-1-1 0 0,-1 1 0 0 0,1 0 0 0 0,-1 0 1 0 0,1-1-1 0 0,-1 1 0 0 0,1 0 1 0 0,-1 0-1 0 0,1 0 0 0 0,-1 1 1 0 0,0-1-1 0 0,1 0 0 0 0,-1 1 1 0 0,1-1-1 0 0,0 1 0 0 0,-1-1 1 0 0,-1 2-1 0 0,0-1 118 0 0,1 1 0 0 0,-1 0 0 0 0,1 0 0 0 0,-1 0 1 0 0,1 0-1 0 0,0 0 0 0 0,0 1 0 0 0,0-1 0 0 0,0 1 0 0 0,0-1 1 0 0,-2 7-1 0 0,-4 4 359 0 0,7-10-351 0 0,-1-1 1 0 0,1 1-1 0 0,0-1 1 0 0,0 1-1 0 0,0 0 0 0 0,0 0 1 0 0,0 0-1 0 0,0-1 0 0 0,1 1 1 0 0,0 0-1 0 0,-1 0 0 0 0,1 0 1 0 0,0 3-1 0 0,1-5-61 0 0,-1-1 1 0 0,0 1-1 0 0,0-1 0 0 0,1 1 1 0 0,-1-1-1 0 0,0 0 0 0 0,0 1 1 0 0,1-1-1 0 0,-1 1 0 0 0,0-1 1 0 0,1 0-1 0 0,-1 0 0 0 0,1 1 1 0 0,-1-1-1 0 0,0 0 0 0 0,1 0 1 0 0,-1 1-1 0 0,1-1 0 0 0,-1 0 0 0 0,1 0 1 0 0,-1 0-1 0 0,1 0 0 0 0,-1 0 1 0 0,1 1-1 0 0,-1-1 0 0 0,1 0 1 0 0,-1 0-1 0 0,1 0 0 0 0,-1 0 1 0 0,1-1-1 0 0,-1 1 0 0 0,1 0 1 0 0,-1 0-1 0 0,1 0 0 0 0,-1 0 1 0 0,0 0-1 0 0,1-1 0 0 0,-1 1 1 0 0,1 0-1 0 0,-1 0 0 0 0,1-1 0 0 0,0 1 1 0 0,20-12 460 0 0,-5-3-556 0 0,-14 13 50 0 0,0 1 0 0 0,-1-1 0 0 0,1 1 0 0 0,0-1 1 0 0,0 0-1 0 0,-1 0 0 0 0,1 0 0 0 0,-1 0 0 0 0,1 0 0 0 0,-1 0 1 0 0,0 0-1 0 0,0-1 0 0 0,0 1 0 0 0,0 0 0 0 0,0-1 0 0 0,-1 1 1 0 0,1-3-1 0 0,-1 3 308 0 0,-1 26-912 0 0,-7-7 206 0 0,8-17 412 0 0,0 0 1 0 0,0 0-1 0 0,0 0 1 0 0,0 0-1 0 0,0 1 1 0 0,0-1-1 0 0,-1 0 1 0 0,1 0-1 0 0,0 0 1 0 0,0 1 0 0 0,0-1-1 0 0,0 0 1 0 0,0 0-1 0 0,0 1 1 0 0,0-1-1 0 0,0 0 1 0 0,0 0-1 0 0,0 0 1 0 0,0 1-1 0 0,0-1 1 0 0,0 0 0 0 0,0 0-1 0 0,0 0 1 0 0,0 1-1 0 0,1-1 1 0 0,-1 0-1 0 0,0 0 1 0 0,0 0-1 0 0,0 1 1 0 0,0-1-1 0 0,0 0 1 0 0,0 0-1 0 0,1 0 1 0 0,-1 0 0 0 0,0 1-1 0 0,0-1 1 0 0,0 0-1 0 0,0 0 1 0 0,1 0-1 0 0,-1 0 1 0 0,0 0-1 0 0,0 0 1 0 0,0 1-1 0 0,1-1 1 0 0,-1 0 0 0 0,0 0-1 0 0,0 0 1 0 0,0 0-1 0 0,1 0 1 0 0,-1 0-1 0 0,0 0 1 0 0,0 0-1 0 0,1 0 1 0 0,-1 0-1 0 0,0 0 1 0 0,0 0 0 0 0,0 0-1 0 0,1 0 1 0 0,-1 0-1 0 0,0-1 1 0 0,0 1-1 0 0,0 0 1 0 0,1 0-1 0 0,-1 0 1 0 0,0 0-1 0 0,0 0 1 0 0,1-1 0 0 0,10-17-6064 0 0,-11 13 4142 0 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9.497"/>
    </inkml:context>
    <inkml:brush xml:id="br0">
      <inkml:brushProperty name="width" value="0.035" units="cm"/>
      <inkml:brushProperty name="height" value="0.035" units="cm"/>
    </inkml:brush>
  </inkml:definitions>
  <inkml:trace contextRef="#ctx0" brushRef="#br0">21 1 1804 0 0,'0'0'5238'0'0,"-13"6"-5568"0"0,6 0 6409 0 0,7 169-5086 0 0,9-148-2469 0 0,2-18-6279 0 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9.930"/>
    </inkml:context>
    <inkml:brush xml:id="br0">
      <inkml:brushProperty name="width" value="0.035" units="cm"/>
      <inkml:brushProperty name="height" value="0.035" units="cm"/>
    </inkml:brush>
  </inkml:definitions>
  <inkml:trace contextRef="#ctx0" brushRef="#br0">20 0 1556 0 0,'0'0'9485'0'0,"-3"18"-9032"0"0,-4 26-274 0 0,-3 69 0 0 0,29-113-7264 0 0,-18-7 4418 0 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2.781"/>
    </inkml:context>
    <inkml:brush xml:id="br0">
      <inkml:brushProperty name="width" value="0.035" units="cm"/>
      <inkml:brushProperty name="height" value="0.035" units="cm"/>
    </inkml:brush>
  </inkml:definitions>
  <inkml:trace contextRef="#ctx0" brushRef="#br0">96 372 1972 0 0,'0'0'8752'0'0,"-10"25"-9109"0"0,0 10 1775 0 0,0 69-427 0 0,10 133-332 0 0,1-228-639 0 0,0-1 0 0 0,1 1 0 0 0,0-1 0 0 0,0 0 0 0 0,0 0 0 0 0,1 0 0 0 0,5 9 0 0 0,-4-10-29 0 0,-1 0 0 0 0,-1 0 0 0 0,1 1 0 0 0,-1-1-1 0 0,0 0 1 0 0,-1 1 0 0 0,1 8 995 0 0,-3-56 296 0 0,-32-53-2360 0 0,20 60 837 0 0,0-1 0 0 0,3 0 0 0 0,1-1 0 0 0,1 0 0 0 0,-5-65 0 0 0,11 40 11 0 0,0 39 179 0 0,1-1-1 0 0,1 1 1 0 0,0 0 0 0 0,2-1-1 0 0,1 1 1 0 0,7-33-1 0 0,3 19 27 0 0,-7 19 100 0 0,0-1 1 0 0,1 1-1 0 0,0 0 1 0 0,1 0-1 0 0,1 1 1 0 0,17-22 0 0 0,-18 28-67 0 0,1 1 1 0 0,1-1 0 0 0,-1 2 0 0 0,1-1-1 0 0,16-8 1 0 0,20-15-86 0 0,-43 29 62 0 0,-1 0 0 0 0,1 1 1 0 0,0 0-1 0 0,-1 0 1 0 0,1 0-1 0 0,0 0 1 0 0,0 0-1 0 0,0 0 1 0 0,0 1-1 0 0,0-1 1 0 0,0 1-1 0 0,0 0 1 0 0,0 0-1 0 0,0 0 1 0 0,0 0-1 0 0,0 0 0 0 0,0 1 1 0 0,0 0-1 0 0,0-1 1 0 0,-1 1-1 0 0,1 0 1 0 0,0 0-1 0 0,0 1 1 0 0,-1-1-1 0 0,1 1 1 0 0,0-1-1 0 0,-1 1 1 0 0,4 2-1 0 0,8 7 63 0 0,1 1-1 0 0,-2 0 1 0 0,18 20 0 0 0,-28-29-48 0 0,7 7 61 0 0,-2-1 1 0 0,0 1-1 0 0,0 1 0 0 0,-1-1 1 0 0,0 1-1 0 0,-1 1 0 0 0,0-1 1 0 0,-1 1-1 0 0,0 0 0 0 0,0 0 1 0 0,-2 1-1 0 0,0-1 0 0 0,0 1 1 0 0,-1 0-1 0 0,0 0 0 0 0,-1 0 1 0 0,-1 13-1 0 0,0 1 46 0 0,1-13-42 0 0,-1-1-1 0 0,-1 1 1 0 0,-2 18-1 0 0,2-28-64 0 0,0 0 0 0 0,-1 1-1 0 0,1-1 1 0 0,-1 0 0 0 0,0 0-1 0 0,0 0 1 0 0,0 0 0 0 0,0 0 0 0 0,-1-1-1 0 0,1 1 1 0 0,-1-1 0 0 0,0 1-1 0 0,0-1 1 0 0,-5 4 0 0 0,3-4-58 0 0,0 0 0 0 0,0 0 0 0 0,0 0 0 0 0,0-1 0 0 0,0 1 0 0 0,0-1 0 0 0,-1 0 0 0 0,1-1 0 0 0,-1 0 0 0 0,0 1 0 0 0,1-2 0 0 0,-1 1 0 0 0,0-1 0 0 0,0 0 0 0 0,1 0 0 0 0,-1 0 0 0 0,-10-3 0 0 0,14 3-18 0 0,0-1 0 0 0,0 1 0 0 0,0-1 0 0 0,0 0 1 0 0,0 1-1 0 0,0-1 0 0 0,0 0 0 0 0,0 0 0 0 0,1 0 0 0 0,-1 0 0 0 0,0-1 0 0 0,1 1 0 0 0,-1 0 0 0 0,-1-3 0 0 0,3 4 37 0 0,0 0 0 0 0,0 0 0 0 0,0 0 0 0 0,0 0-1 0 0,1 0 1 0 0,-1 0 0 0 0,0 0 0 0 0,0 0 0 0 0,0 0 0 0 0,0 0-1 0 0,0 0 1 0 0,0 0 0 0 0,0 0 0 0 0,0 0 0 0 0,0 0 0 0 0,0 0-1 0 0,0 0 1 0 0,0 0 0 0 0,0 0 0 0 0,0 0 0 0 0,0 0 0 0 0,1 0-1 0 0,-1 0 1 0 0,0 0 0 0 0,0 0 0 0 0,0 0 0 0 0,0 0 0 0 0,0 0-1 0 0,17 17 239 0 0,20 13 894 0 0,-32-27-954 0 0,-1 0 1 0 0,1 0-1 0 0,0 1 1 0 0,-1 0 0 0 0,0 0-1 0 0,1 0 1 0 0,5 9 0 0 0,-5-6-39 0 0,7 14 85 0 0,2 0 1 0 0,0-1-1 0 0,0-1 0 0 0,2-1 0 0 0,1 0 1 0 0,21 19-1 0 0,109 91 907 0 0,-142-122-1078 0 0,1 1-1 0 0,-1-1 1 0 0,0 1-1 0 0,0 0 1 0 0,-1 0 0 0 0,0 0-1 0 0,5 13 1 0 0,8 14 43 0 0,-16-31-318 0 0,1 0 0 0 0,0 1 1 0 0,-1-1-1 0 0,0 1 0 0 0,0 0 0 0 0,0-1 0 0 0,0 1 0 0 0,0 0 0 0 0,-1 0 0 0 0,0 4 1 0 0,0-27-9577 0 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3.566"/>
    </inkml:context>
    <inkml:brush xml:id="br0">
      <inkml:brushProperty name="width" value="0.035" units="cm"/>
      <inkml:brushProperty name="height" value="0.035" units="cm"/>
    </inkml:brush>
  </inkml:definitions>
  <inkml:trace contextRef="#ctx0" brushRef="#br0">312 3 760 0 0,'0'0'1864'0'0,"-22"16"2672"0"0,-2-17-2458 0 0,1-1 1 0 0,-38-7-1 0 0,53 7-1963 0 0,1 0 0 0 0,-1 1-1 0 0,1 0 1 0 0,-1 1-1 0 0,0 0 1 0 0,1 0 0 0 0,-1 0-1 0 0,1 1 1 0 0,-1 1 0 0 0,1-1-1 0 0,-1 1 1 0 0,-10 4 0 0 0,13-3-146 0 0,1-1 0 0 0,-1 1 0 0 0,1 0 1 0 0,0 0-1 0 0,0 1 0 0 0,0-1 0 0 0,1 1 0 0 0,-1 0 1 0 0,1 0-1 0 0,0 0 0 0 0,0 1 0 0 0,1-1 0 0 0,-1 1 1 0 0,1-1-1 0 0,0 1 0 0 0,0 0 0 0 0,0 0 1 0 0,1 0-1 0 0,-2 5 0 0 0,0 3-10 0 0,1 0 0 0 0,0-1 0 0 0,0 1 0 0 0,1 0 0 0 0,1 0 0 0 0,0 0 0 0 0,1-1 0 0 0,1 1 0 0 0,4 21 0 0 0,-5-29 42 0 0,1 0 0 0 0,0 0 0 0 0,0 0 0 0 0,0 0 0 0 0,0 0 0 0 0,1 0 0 0 0,0-1 0 0 0,0 1 0 0 0,0-1 0 0 0,1 0-1 0 0,0 0 1 0 0,-1 0 0 0 0,1 0 0 0 0,0-1 0 0 0,1 0 0 0 0,-1 1 0 0 0,1-2 0 0 0,-1 1 0 0 0,1 0 0 0 0,0-1 0 0 0,0 0 0 0 0,0 0 0 0 0,0 0 0 0 0,1-1 0 0 0,7 2 0 0 0,1-2 80 0 0,-1 0 0 0 0,1-1 0 0 0,-1-1 0 0 0,1 0 0 0 0,-1-1 0 0 0,1 0 0 0 0,-1-1 0 0 0,0 0 0 0 0,0-1 0 0 0,-1-1 0 0 0,1 0 1 0 0,-1 0-1 0 0,0-1 0 0 0,0-1 0 0 0,-1 0 0 0 0,0-1 0 0 0,0 0 0 0 0,0-1 0 0 0,15-16 0 0 0,-21 19-69 0 0,0 0 0 0 0,-1 0 0 0 0,0-1 0 0 0,0 1 0 0 0,0-1 0 0 0,-1 0 0 0 0,0 0 0 0 0,-1 0 0 0 0,1 0 0 0 0,1-11 0 0 0,-3 14-68 0 0,0 0 0 0 0,-1-1 0 0 0,1 1 0 0 0,-1 0 0 0 0,0-1 0 0 0,0 1 0 0 0,-1-1 0 0 0,1 1 0 0 0,-1 0 0 0 0,0-1 0 0 0,0 1 0 0 0,-1 0 1 0 0,1 0-1 0 0,-1 0 0 0 0,0 0 0 0 0,0 0 0 0 0,0 0 0 0 0,-4-4 0 0 0,-2-3-272 0 0,8 10 303 0 0,0 0 0 0 0,-1 0 0 0 0,1 0 0 0 0,-1 0-1 0 0,0 0 1 0 0,1 0 0 0 0,-1 0 0 0 0,0 1 0 0 0,1-1 0 0 0,-1 0 0 0 0,0 0 0 0 0,0 1 0 0 0,0-1 0 0 0,0 0-1 0 0,0 1 1 0 0,0-1 0 0 0,0 1 0 0 0,0-1 0 0 0,0 1 0 0 0,0-1 0 0 0,0 1 0 0 0,0 0 0 0 0,-1 0 0 0 0,0 0-127 0 0,14 23 167 0 0,-8-19 181 0 0,0-1-1 0 0,0 1 1 0 0,1-1 0 0 0,-1 0 0 0 0,1 0-1 0 0,6 3 1 0 0,22 14 411 0 0,135 89-391 0 0,-157-100-1239 0 0,12 10-1274 0 0,-9-14-3575 0 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4.075"/>
    </inkml:context>
    <inkml:brush xml:id="br0">
      <inkml:brushProperty name="width" value="0.035" units="cm"/>
      <inkml:brushProperty name="height" value="0.035" units="cm"/>
    </inkml:brush>
  </inkml:definitions>
  <inkml:trace contextRef="#ctx0" brushRef="#br0">11 216 1020 0 0,'0'0'9732'0'0,"5"18"-9485"0"0,15 52-163 0 0,-11-46 248 0 0,-9-23-316 0 0,0-1-1 0 0,0 0 1 0 0,0 0-1 0 0,0 0 1 0 0,0 0 0 0 0,0 0-1 0 0,0 0 1 0 0,0 0 0 0 0,0 1-1 0 0,0-1 1 0 0,0 0 0 0 0,0 0-1 0 0,0 0 1 0 0,0 0 0 0 0,0 0-1 0 0,0 0 1 0 0,0 0 0 0 0,0 0-1 0 0,0 0 1 0 0,0 1-1 0 0,0-1 1 0 0,1 0 0 0 0,-1 0-1 0 0,0 0 1 0 0,0 0 0 0 0,0 0-1 0 0,0 0 1 0 0,0 0 0 0 0,0 0-1 0 0,0 0 1 0 0,0 0 0 0 0,0 0-1 0 0,1 0 1 0 0,-1 0 0 0 0,0 0-1 0 0,0 0 1 0 0,0 0-1 0 0,0 0 1 0 0,0 0 0 0 0,0 0-1 0 0,0 0 1 0 0,0 0 0 0 0,1 0-1 0 0,-1 0 1 0 0,0 0 0 0 0,0 0-1 0 0,0 0 1 0 0,0 0 0 0 0,0 0-1 0 0,0 0 1 0 0,0 0 0 0 0,0 0-1 0 0,1 0 1 0 0,-1 0-1 0 0,0 0 1 0 0,0 0 0 0 0,0 0-1 0 0,0-1 1 0 0,0 1 0 0 0,0 0-1 0 0,0 0 1 0 0,0 0 0 0 0,0 0-1 0 0,0 0 1 0 0,0 0 0 0 0,0 0-1 0 0,0-1 1 0 0,0-20 508 0 0,-37-79-1522 0 0,34 88 1192 0 0,1 0 0 0 0,-1 0 1 0 0,2 0-1 0 0,-1-20 0 0 0,3 24-40 0 0,1 0-1 0 0,0 0 1 0 0,1 0-1 0 0,0 0 1 0 0,0 0 0 0 0,0 1-1 0 0,1-1 1 0 0,0 1 0 0 0,1 0-1 0 0,0 0 1 0 0,0 0 0 0 0,0 1-1 0 0,1 0 1 0 0,11-10 0 0 0,-15 14-135 0 0,1 1 0 0 0,-1 0 0 0 0,1 0 1 0 0,-1 0-1 0 0,1 0 0 0 0,0 1 1 0 0,-1-1-1 0 0,1 1 0 0 0,0 0 0 0 0,-1-1 1 0 0,1 1-1 0 0,0 1 0 0 0,0-1 0 0 0,-1 0 1 0 0,1 0-1 0 0,0 1 0 0 0,3 1 0 0 0,50 17-27 0 0,-50-17 45 0 0,11 6-28 0 0,-1 1 0 0 0,0 0 0 0 0,-1 1 0 0 0,0 1 0 0 0,19 17 0 0 0,-6-1-356 0 0,38 43 1 0 0,-43-22-871 0 0,-15-17-5534 0 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4.845"/>
    </inkml:context>
    <inkml:brush xml:id="br0">
      <inkml:brushProperty name="width" value="0.035" units="cm"/>
      <inkml:brushProperty name="height" value="0.035" units="cm"/>
    </inkml:brush>
  </inkml:definitions>
  <inkml:trace contextRef="#ctx0" brushRef="#br0">246 49 1320 0 0,'0'0'7973'0'0,"-14"-20"-6326"0"0,2 14-1032 0 0,-1 2 0 0 0,0-1 0 0 0,0 1 0 0 0,0 1-1 0 0,-1 1 1 0 0,1 0 0 0 0,-14-1 0 0 0,22 4-617 0 0,0-1 0 0 0,1 0 0 0 0,-1 1 0 0 0,1 0 1 0 0,-1 0-1 0 0,1 1 0 0 0,-1-1 0 0 0,1 1 0 0 0,0 0 0 0 0,-1 0 0 0 0,1 0 0 0 0,0 1 1 0 0,1-1-1 0 0,-1 1 0 0 0,0 0 0 0 0,1 0 0 0 0,-1 0 0 0 0,1 1 0 0 0,0-1 0 0 0,0 1 1 0 0,0 0-1 0 0,1 0 0 0 0,0 0 0 0 0,-4 7 0 0 0,3-5-45 0 0,1 1 0 0 0,-1 0 1 0 0,1-1-1 0 0,1 1 0 0 0,-1 0 0 0 0,1 0 0 0 0,1 0 1 0 0,-1-1-1 0 0,1 1 0 0 0,0 0 0 0 0,1 0 0 0 0,2 13 1 0 0,-3-15 38 0 0,1-1 0 0 0,0 0 0 0 0,1 0 1 0 0,-1 0-1 0 0,1 0 0 0 0,0-1 1 0 0,-1 1-1 0 0,2 0 0 0 0,-1-1 1 0 0,0 1-1 0 0,1-1 0 0 0,0 0 1 0 0,-1 0-1 0 0,1 0 0 0 0,1 0 1 0 0,-1 0-1 0 0,0-1 0 0 0,1 1 0 0 0,-1-1 1 0 0,1 0-1 0 0,0 0 0 0 0,5 2 1 0 0,-1-1 70 0 0,0-1 0 0 0,-1 1 1 0 0,1-2-1 0 0,0 1 1 0 0,0-1-1 0 0,0 0 0 0 0,0-1 1 0 0,0 0-1 0 0,0 0 0 0 0,0-1 1 0 0,0 0-1 0 0,0 0 0 0 0,0-1 1 0 0,0 0-1 0 0,-1 0 1 0 0,1-1-1 0 0,-1 0 0 0 0,1 0 1 0 0,-1-1-1 0 0,0 0 0 0 0,0 0 1 0 0,12-10-1 0 0,-18 12-6 0 0,1-1-1 0 0,-1 1 1 0 0,1-1 0 0 0,-1 0-1 0 0,0 1 1 0 0,0-1-1 0 0,0 0 1 0 0,-1 0 0 0 0,1 1-1 0 0,0-1 1 0 0,-1 0-1 0 0,0 0 1 0 0,0-4-1 0 0,-1-48-529 0 0,-1 29-57 0 0,2 26 458 0 0,3 0-225 0 0,-1 1 239 0 0,0-1 1 0 0,0 1 0 0 0,1-1-1 0 0,-1 1 1 0 0,0 0-1 0 0,0 0 1 0 0,0 0-1 0 0,0 0 1 0 0,0 1-1 0 0,0-1 1 0 0,-1 0-1 0 0,4 4 1 0 0,65 43 687 0 0,-52-37-406 0 0,0 1-1 0 0,0 1 0 0 0,21 20 0 0 0,-33-27-165 0 0,-1 1-1 0 0,0-1 0 0 0,0 1 0 0 0,0 0 1 0 0,-1 0-1 0 0,0 0 0 0 0,0 1 1 0 0,-1-1-1 0 0,0 1 0 0 0,0 0 0 0 0,-1 0 1 0 0,2 14-1 0 0,-1-11-28 0 0,-1 1 0 0 0,-1-1-1 0 0,0 1 1 0 0,-1 0 0 0 0,0-1 0 0 0,-1 1 0 0 0,0-1-1 0 0,0 1 1 0 0,-2-1 0 0 0,1 1 0 0 0,-1-1 0 0 0,-1 0 0 0 0,0 0-1 0 0,-1 0 1 0 0,0-1 0 0 0,0 1 0 0 0,-1-1 0 0 0,-1-1 0 0 0,0 1-1 0 0,0-1 1 0 0,-15 15 0 0 0,13-15-70 0 0,0-1 0 0 0,0 0 0 0 0,0 0-1 0 0,-1-1 1 0 0,-1-1 0 0 0,1 1 0 0 0,-1-2 0 0 0,0 1 0 0 0,0-1-1 0 0,-1-1 1 0 0,1 0 0 0 0,-1-1 0 0 0,0 0 0 0 0,-22 2 0 0 0,33-5 25 0 0,0-1 1 0 0,0 1-1 0 0,1-1 1 0 0,-1 1-1 0 0,0-1 1 0 0,1 1-1 0 0,-1-1 0 0 0,0 1 1 0 0,1-1-1 0 0,-1 1 1 0 0,1-1-1 0 0,-1 0 1 0 0,1 1-1 0 0,-1-1 1 0 0,1 0-1 0 0,-1 0 1 0 0,1 1-1 0 0,0-1 1 0 0,0 0-1 0 0,-1 0 1 0 0,1 1-1 0 0,0-1 1 0 0,0 0-1 0 0,0 0 1 0 0,0 0-1 0 0,0 0 1 0 0,0-1-1 0 0,-1 1-30 0 0,1-1 0 0 0,0 0 0 0 0,0 0 0 0 0,0 1-1 0 0,0-1 1 0 0,0 0 0 0 0,1 0 0 0 0,-1 0 0 0 0,0 1 0 0 0,1-1-1 0 0,-1 0 1 0 0,1 1 0 0 0,0-1 0 0 0,1-2 0 0 0,57-57-3577 0 0,-32 35-1079 0 0,-19 13 920 0 0,-22 30 445 0 0,-69 110 2466 0 0</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5.408"/>
    </inkml:context>
    <inkml:brush xml:id="br0">
      <inkml:brushProperty name="width" value="0.035" units="cm"/>
      <inkml:brushProperty name="height" value="0.035" units="cm"/>
    </inkml:brush>
  </inkml:definitions>
  <inkml:trace contextRef="#ctx0" brushRef="#br0">12 234 696 0 0,'0'0'13773'0'0,"25"-1"-14272"0"0,78-5 513 0 0,-94 6 20 0 0,-1 0 1 0 0,1-1-1 0 0,0 0 0 0 0,-1-1 0 0 0,1 0 1 0 0,-1 0-1 0 0,0-1 0 0 0,14-6 1 0 0,-1-1-25 0 0,-14 7-85 0 0,0 0 0 0 0,0 0 0 0 0,0-1 0 0 0,-1 0 0 0 0,0 0 0 0 0,0-1 0 0 0,0 1 0 0 0,0-2 0 0 0,-1 1 0 0 0,7-9 0 0 0,-9 11-47 0 0,-1-1-1 0 0,0 1 1 0 0,0-1 0 0 0,0 1-1 0 0,0-1 1 0 0,-1 0-1 0 0,0 0 1 0 0,1 0 0 0 0,-1 0-1 0 0,-1 0 1 0 0,1 0 0 0 0,-1 0-1 0 0,1 0 1 0 0,-1 0-1 0 0,0 0 1 0 0,-1 0 0 0 0,1 0-1 0 0,-1 0 1 0 0,1 0-1 0 0,-1 0 1 0 0,-2-6 0 0 0,1 7-9 0 0,0 0 0 0 0,0 0 0 0 0,0 0 0 0 0,0 0 0 0 0,-1 0 0 0 0,1 0 0 0 0,-1 1 0 0 0,0-1 0 0 0,0 1 0 0 0,0 0 0 0 0,0-1 0 0 0,0 1 0 0 0,0 1 0 0 0,0-1 0 0 0,-1 0 0 0 0,1 1 0 0 0,-1 0 0 0 0,1 0 0 0 0,-1 0 0 0 0,1 0 0 0 0,-1 0 0 0 0,-6 0 0 0 0,-6-1 176 0 0,-1 1 0 0 0,1 1 1 0 0,-29 3-1 0 0,38-2 93 0 0,1 0-1 0 0,0 1 1 0 0,-1 0-1 0 0,1 0 1 0 0,0 0-1 0 0,0 1 1 0 0,1 0-1 0 0,-1 0 1 0 0,1 1-1 0 0,-1 0 1 0 0,1 0-1 0 0,0 0 1 0 0,1 0-1 0 0,-1 1 1 0 0,1-1-1 0 0,-1 1 1 0 0,-4 9-1 0 0,2-4 145 0 0,0 1 0 0 0,1 1 0 0 0,0-1 0 0 0,1 1 0 0 0,0 0 0 0 0,1 0 0 0 0,-5 24-1 0 0,2 1 272 0 0,2 0 0 0 0,-1 55 0 0 0,5-84-484 0 0,1 0-1 0 0,0 1 0 0 0,1-1 1 0 0,-1 0-1 0 0,2 0 1 0 0,-1 0-1 0 0,1 0 0 0 0,0 0 1 0 0,1 0-1 0 0,0 0 1 0 0,0-1-1 0 0,1 1 0 0 0,0-1 1 0 0,0 0-1 0 0,0 0 0 0 0,1-1 1 0 0,0 1-1 0 0,1-1 1 0 0,-1 0-1 0 0,1 0 0 0 0,0-1 1 0 0,9 6-1 0 0,-2-3 55 0 0,0 0-1 0 0,1-1 0 0 0,0-1 1 0 0,0-1-1 0 0,1 0 1 0 0,0 0-1 0 0,0-2 0 0 0,0 1 1 0 0,0-2-1 0 0,0 0 1 0 0,0-1-1 0 0,1-1 0 0 0,-1 0 1 0 0,30-5-1 0 0,-32 1-303 0 0,-1 0 0 0 0,0-1 1 0 0,-1 0-1 0 0,1-1 0 0 0,-1-1 0 0 0,0 1 0 0 0,-1-2 0 0 0,0 0 0 0 0,0 0 0 0 0,16-18 0 0 0,-24 24-164 0 0,0 0-1 0 0,-1-1 0 0 0,0 1 1 0 0,0-1-1 0 0,0 1 0 0 0,0-1 1 0 0,0 0-1 0 0,0 1 1 0 0,0-1-1 0 0,-1 0 0 0 0,0 1 1 0 0,1-1-1 0 0,-1 0 1 0 0,0 0-1 0 0,0 0 0 0 0,-1-2 1 0 0,1-1-1070 0 0,0-24-3893 0 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9:02.929"/>
    </inkml:context>
    <inkml:brush xml:id="br0">
      <inkml:brushProperty name="width" value="0.035" units="cm"/>
      <inkml:brushProperty name="height" value="0.035" units="cm"/>
    </inkml:brush>
  </inkml:definitions>
  <inkml:trace contextRef="#ctx0" brushRef="#br0">31 69 852 0 0,'0'0'1031'0'0,"1"16"-888"0"0,-3-12 4346 0 0,-5-5 682 0 0,5-1-4325 0 0,-6 15-1932 0 0,-2 37 1620 0 0,8-17-452 0 0,3-14-134 0 0,-1-19 470 0 0,1-36 887 0 0,36-80-2008 0 0,-34 103 623 0 0,4-2-27 0 0,-2 4-351 0 0,0 2-440 0 0,-4 22 255 0 0,-1-7 694 0 0,-1 0 0 0 0,-1 0-1 0 0,1 0 1 0 0,-1-1 0 0 0,0 1-1 0 0,-6 10 1 0 0,-4 12 72 0 0,7-10-48 0 0,0 0-1 0 0,1 0 0 0 0,1 0 0 0 0,1 1 1 0 0,0 26-1 0 0,2-45 361 0 0,-1-2-406 0 0,1 0 0 0 0,0 1-1 0 0,1-1 1 0 0,-1 0 0 0 0,0 0 0 0 0,0 0 0 0 0,1 0-1 0 0,-1 1 1 0 0,1-1 0 0 0,0 0 0 0 0,-1 0-1 0 0,1 1 1 0 0,0-1 0 0 0,2-2 0 0 0,-3 4-22 0 0,2-4-1 0 0,3-8-94 0 0,0 0 1 0 0,-1 0 0 0 0,0-1-1 0 0,0 1 1 0 0,-1-1 0 0 0,1-24-1 0 0,1 23-538 0 0,-1 12-793 0 0,-3 10 586 0 0,-2 4 1062 0 0,-2 0 1 0 0,0-1-1 0 0,0 1 0 0 0,-1-1 1 0 0,0 0-1 0 0,-7 12 0 0 0,2-3-194 0 0,-1-1 39 0 0,8-17-72 0 0,1-1 1 0 0,0 1 0 0 0,0 0 0 0 0,0 0 0 0 0,0 0 0 0 0,0 0 0 0 0,0 0 0 0 0,1 0 0 0 0,-1 1 0 0 0,0-1 0 0 0,1 0 0 0 0,0 0-1 0 0,0 4 1 0 0,0-5 3 0 0,10-25 634 0 0,-8 20-580 0 0,1 0 1 0 0,-1 0 0 0 0,0-1-1 0 0,0 1 1 0 0,0-1 0 0 0,0 1-1 0 0,0-6 1 0 0,10-23-20 0 0,-7 21-109 0 0,-1-1 0 0 0,-1 0 0 0 0,0 1 0 0 0,0-1 0 0 0,-2 0 0 0 0,1-1 0 0 0,-2 1 0 0 0,-1-18 0 0 0,1 27 30 0 0,0 4-94 0 0,-10 8-2056 0 0,0 36 3089 0 0,0 19-283 0 0,10-81-5664 0 0,0 4 2455 0 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9:04.554"/>
    </inkml:context>
    <inkml:brush xml:id="br0">
      <inkml:brushProperty name="width" value="0.035" units="cm"/>
      <inkml:brushProperty name="height" value="0.035" units="cm"/>
    </inkml:brush>
  </inkml:definitions>
  <inkml:trace contextRef="#ctx0" brushRef="#br0">11 5 540 0 0,'0'0'1291'0'0,"0"13"7670"0"0,0 18-7314 0 0,-10 68-1021 0 0,10-83-534 0 0,1 8-333 0 0,9-49 729 0 0,-3 4-198 0 0,-2 8-351 0 0,-1-1-1 0 0,0 1 1 0 0,-1-1 0 0 0,-1 0-1 0 0,2-27 1 0 0,-4 8-819 0 0,0 53-1255 0 0,-10 77 3482 0 0,0 2 114 0 0,10-104-1499 0 0,1 0-1 0 0,-1 0 1 0 0,1 0-1 0 0,1 0 1 0 0,-1 0-1 0 0,4-8 1 0 0,5-27-198 0 0,-10 37 213 0 0,0 0-1 0 0,1 1 0 0 0,-1-1 1 0 0,1 0-1 0 0,0 0 0 0 0,0 1 1 0 0,0-1-1 0 0,0 0 0 0 0,1 1 1 0 0,-1-1-1 0 0,1 1 0 0 0,-1 0 1 0 0,1-1-1 0 0,0 1 0 0 0,4-4 1 0 0,0-1-13 0 0,-11 18-171 0 0,0 0 0 0 0,0 1-1 0 0,2-1 1 0 0,-5 22 0 0 0,-3 4 276 0 0,1 3 229 0 0,6-32-785 0 0,6-13-1587 0 0,7-11-2805 0 0,-7 5 1752 0 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4.038"/>
    </inkml:context>
    <inkml:brush xml:id="br0">
      <inkml:brushProperty name="width" value="0.035" units="cm"/>
      <inkml:brushProperty name="height" value="0.035" units="cm"/>
    </inkml:brush>
  </inkml:definitions>
  <inkml:trace contextRef="#ctx0" brushRef="#br0">19 248 1172 0 0,'0'0'9932'0'0,"-18"4"-5723"0"0,21-5-4226 0 0,-1-1 0 0 0,1 0 0 0 0,-1 0 0 0 0,1 0 0 0 0,-1 0 0 0 0,0 0 0 0 0,0-1 0 0 0,0 1 1 0 0,0-1-1 0 0,0 1 0 0 0,2-5 0 0 0,17-19-209 0 0,33-33 117 0 0,-43 45 106 0 0,1 0 1 0 0,0 1 0 0 0,0 1 0 0 0,1 0 0 0 0,1 1-1 0 0,0 0 1 0 0,0 1 0 0 0,18-9 0 0 0,-13 13-118 0 0,1 2 1 0 0,-1 0-1 0 0,1 1 1 0 0,0 1 0 0 0,0 1-1 0 0,0 1 1 0 0,0 0-1 0 0,23 4 1 0 0,-38-2 99 0 0,-1-1-1 0 0,1 1 1 0 0,-1 0 0 0 0,0 0 0 0 0,0 0-1 0 0,0 1 1 0 0,0-1 0 0 0,0 1 0 0 0,-1 0-1 0 0,1 0 1 0 0,-1 0 0 0 0,0 1 0 0 0,0-1-1 0 0,0 1 1 0 0,0 0 0 0 0,0 0 0 0 0,-1 0 0 0 0,4 7-1 0 0,-2-2 1 0 0,0-1-1 0 0,0 1 0 0 0,0 0 0 0 0,-2 1 1 0 0,1-1-1 0 0,-1 1 0 0 0,0-1 0 0 0,0 16 1 0 0,-2-13-17 0 0,-1-1 0 0 0,-1 1 1 0 0,0 0-1 0 0,-1-1 0 0 0,0 0 1 0 0,-1 0-1 0 0,0 0 0 0 0,0 0 1 0 0,-1 0-1 0 0,-1-1 1 0 0,-10 16-1 0 0,11-19 25 0 0,-1 1 0 0 0,0-1 0 0 0,0 0 0 0 0,0-1 0 0 0,-1 0 0 0 0,0 1-1 0 0,0-2 1 0 0,-1 1 0 0 0,1-1 0 0 0,-1-1 0 0 0,0 1 0 0 0,-1-1 0 0 0,1-1 0 0 0,-1 1 0 0 0,-10 1 0 0 0,18-4 68 0 0,0-1 0 0 0,0 1 0 0 0,0-1 1 0 0,0 0-1 0 0,-1 0 0 0 0,1 1 0 0 0,0-1 0 0 0,0 0 0 0 0,0 0 1 0 0,0 0-1 0 0,0 0 0 0 0,0-1 0 0 0,-1 1 0 0 0,1 0 1 0 0,0 0-1 0 0,0-1 0 0 0,0 1 0 0 0,0 0 0 0 0,-1-1 0 0 0,2 0-59 0 0,0 0 0 0 0,0 1-1 0 0,0-1 1 0 0,0 1-1 0 0,0-1 1 0 0,0 1 0 0 0,0-1-1 0 0,0 0 1 0 0,0 1-1 0 0,0-1 1 0 0,0 1-1 0 0,1-1 1 0 0,-1 1 0 0 0,0-1-1 0 0,0 1 1 0 0,1-1-1 0 0,-1 1 1 0 0,0-1 0 0 0,1 1-1 0 0,-1-1 1 0 0,0 1-1 0 0,1-1 1 0 0,-1 1 0 0 0,1-1-1 0 0,35-28-978 0 0,-19 22 926 0 0,-1 0-1 0 0,1 0 1 0 0,34-7-1 0 0,-41 12 37 0 0,1 0-1 0 0,-1 0 1 0 0,1 1-1 0 0,-1 1 1 0 0,1-1 0 0 0,0 2-1 0 0,-1 0 1 0 0,12 2-1 0 0,-18-2 27 0 0,1 1-1 0 0,0 0 1 0 0,-1 1-1 0 0,0-1 1 0 0,0 1-1 0 0,1 0 0 0 0,-1 0 1 0 0,-1 0-1 0 0,1 0 1 0 0,0 1-1 0 0,-1 0 0 0 0,0 0 1 0 0,0 0-1 0 0,0 0 1 0 0,0 0-1 0 0,-1 0 0 0 0,4 8 1 0 0,-2-2 62 0 0,0-1 0 0 0,-1 1 0 0 0,0 0 0 0 0,-1 0-1 0 0,0 0 1 0 0,0 0 0 0 0,0 18 0 0 0,2 22 81 0 0,-2-42-106 0 0,-1 0 1 0 0,0 0-1 0 0,-1 0 0 0 0,1 0 0 0 0,-2 0 1 0 0,1 1-1 0 0,-1-1 0 0 0,-1 0 0 0 0,-3 13 1 0 0,-1-5 84 0 0,-1-1 1 0 0,-1 0 0 0 0,0 0-1 0 0,-1-1 1 0 0,0 0 0 0 0,-2 0-1 0 0,1-1 1 0 0,-2 0 0 0 0,-23 20-1 0 0,26-25-58 0 0,-1 0 0 0 0,-1-1 0 0 0,1 0 0 0 0,-1 0 0 0 0,-1-1 0 0 0,1-1 0 0 0,-1 0 0 0 0,0-1 0 0 0,0 0 0 0 0,0 0 0 0 0,-1-1 0 0 0,1-1 0 0 0,-25 1 0 0 0,29-3-81 0 0,1 0 1 0 0,0 0-1 0 0,0-1 0 0 0,-1-1 0 0 0,1 1 0 0 0,0-1 0 0 0,0 0 0 0 0,1 0 0 0 0,-1-1 0 0 0,0 0 0 0 0,1-1 0 0 0,-1 1 0 0 0,-10-10 0 0 0,16 13-40 0 0,1 0 1 0 0,-1 0-1 0 0,1-1 0 0 0,0 1 1 0 0,-1-1-1 0 0,1 1 0 0 0,0 0 0 0 0,0-1 1 0 0,-1 1-1 0 0,1-1 0 0 0,0 1 1 0 0,0 0-1 0 0,0-1 0 0 0,0 1 1 0 0,-1-1-1 0 0,1 1 0 0 0,0-1 1 0 0,0 1-1 0 0,0-1 0 0 0,0 1 0 0 0,0-1 1 0 0,0 1-1 0 0,0-1 0 0 0,0 1 1 0 0,0-1-1 0 0,1 1 0 0 0,-1 0 1 0 0,0-1-1 0 0,0 1 0 0 0,0-1 0 0 0,0 1 1 0 0,1-1-1 0 0,-1 1 0 0 0,0 0 1 0 0,0-1-1 0 0,1 1 0 0 0,-1-1 1 0 0,0 1-1 0 0,1 0 0 0 0,-1-1 0 0 0,0 1 1 0 0,1 0-1 0 0,-1 0 0 0 0,1-1 1 0 0,-1 1-1 0 0,1 0 0 0 0,-1 0 1 0 0,0 0-1 0 0,1-1 0 0 0,-1 1 0 0 0,1 0 1 0 0,-1 0-1 0 0,1 0 0 0 0,-1 0 1 0 0,1 0-1 0 0,-1 0 0 0 0,1 0 1 0 0,29-8-4369 0 0,-29 8 4124 0 0,20-6-2829 0 0,8-8 104 0 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4.745"/>
    </inkml:context>
    <inkml:brush xml:id="br0">
      <inkml:brushProperty name="width" value="0.035" units="cm"/>
      <inkml:brushProperty name="height" value="0.035" units="cm"/>
    </inkml:brush>
  </inkml:definitions>
  <inkml:trace contextRef="#ctx0" brushRef="#br0">11 1 1216 0 0,'0'0'12354'0'0,"0"36"-10945"0"0,15 146 438 0 0,0 4-842 0 0,-5-67-776 0 0,0 12-511 0 0,-10-127 182 0 0,0 0 0 0 0,-1 0-1 0 0,1 0 1 0 0,-1 0-1 0 0,0 0 1 0 0,0-1 0 0 0,0 1-1 0 0,-2 4 1 0 0,2-7-83 0 0,1 0 0 0 0,-1 0 0 0 0,1 0-1 0 0,-1 0 1 0 0,1-1 0 0 0,-1 1 0 0 0,0 0 0 0 0,1 0 0 0 0,-1 0 0 0 0,0-1 0 0 0,0 1 0 0 0,0 0 0 0 0,1-1 0 0 0,-1 1 0 0 0,0-1 0 0 0,0 1-1 0 0,0-1 1 0 0,0 1 0 0 0,0-1 0 0 0,0 0 0 0 0,0 1 0 0 0,0-1 0 0 0,0 0 0 0 0,0 0 0 0 0,0 0 0 0 0,0 0 0 0 0,0 0 0 0 0,0 0 0 0 0,0 0-1 0 0,0 0 1 0 0,0 0 0 0 0,0 0 0 0 0,0-1 0 0 0,0 1 0 0 0,0 0 0 0 0,-2-1 0 0 0,-5-7-2743 0 0,-2-19-1845 0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5.202"/>
    </inkml:context>
    <inkml:brush xml:id="br0">
      <inkml:brushProperty name="width" value="0.035" units="cm"/>
      <inkml:brushProperty name="height" value="0.035" units="cm"/>
    </inkml:brush>
  </inkml:definitions>
  <inkml:trace contextRef="#ctx0" brushRef="#br0">0 57 616 0 0,'0'0'13497'0'0,"4"0"-14026"0"0,22 3 1038 0 0,1-1 0 0 0,48-2 0 0 0,-29-1-82 0 0,74-1-94 0 0,190-28 0 0 0,-287 26-470 0 0,-6 2-186 0 0,-1-1-1 0 0,28-8 1 0 0,-43 11-181 0 0,-11-8-11537 0 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6.103"/>
    </inkml:context>
    <inkml:brush xml:id="br0">
      <inkml:brushProperty name="width" value="0.035" units="cm"/>
      <inkml:brushProperty name="height" value="0.035" units="cm"/>
    </inkml:brush>
  </inkml:definitions>
  <inkml:trace contextRef="#ctx0" brushRef="#br0">201 18 1296 0 0,'0'0'10559'0'0,"-32"-9"-8611"0"0,28 8-1924 0 0,1-1 1 0 0,-1 1-1 0 0,0 0 1 0 0,0 0-1 0 0,0 0 1 0 0,0 0-1 0 0,0 1 1 0 0,0 0-1 0 0,0 0 1 0 0,0 0-1 0 0,0 0 1 0 0,0 0-1 0 0,0 1 1 0 0,0 0-1 0 0,1 0 1 0 0,-1 0-1 0 0,0 0 1 0 0,0 0 0 0 0,0 1-1 0 0,1 0 1 0 0,-1 0-1 0 0,1 0 1 0 0,0 0-1 0 0,-1 0 1 0 0,1 1-1 0 0,0 0 1 0 0,0-1-1 0 0,1 1 1 0 0,-1 0-1 0 0,0 0 1 0 0,-3 7-1 0 0,-3 5-18 0 0,4-9-20 0 0,0 1 0 0 0,1 0-1 0 0,0 0 1 0 0,0 0 0 0 0,1 0 0 0 0,-1 1-1 0 0,2 0 1 0 0,-1-1 0 0 0,1 1-1 0 0,0 0 1 0 0,1 0 0 0 0,0 0 0 0 0,0 13-1 0 0,1-15 1 0 0,0 0-1 0 0,0 0 0 0 0,1 0 0 0 0,0 0 1 0 0,0 0-1 0 0,0 0 0 0 0,1-1 0 0 0,0 1 1 0 0,0 0-1 0 0,0-1 0 0 0,1 1 1 0 0,-1-1-1 0 0,2 0 0 0 0,-1 0 0 0 0,0 0 1 0 0,1 0-1 0 0,0 0 0 0 0,0-1 0 0 0,0 0 1 0 0,1 0-1 0 0,0 0 0 0 0,-1 0 0 0 0,1-1 1 0 0,1 1-1 0 0,-1-2 0 0 0,0 1 1 0 0,1 0-1 0 0,-1-1 0 0 0,1 0 0 0 0,7 2 1 0 0,-2-2-38 0 0,-1 1 0 0 0,1-2-1 0 0,0 1 1 0 0,0-2 0 0 0,0 1 0 0 0,0-1 0 0 0,-1-1 0 0 0,1 0 0 0 0,20-5 0 0 0,-24 4 31 0 0,-1 0 1 0 0,0-1-1 0 0,0 1 0 0 0,-1-1 0 0 0,1-1 1 0 0,0 1-1 0 0,-1-1 0 0 0,0 0 0 0 0,0 0 1 0 0,0-1-1 0 0,-1 1 0 0 0,1-1 0 0 0,-1 0 1 0 0,0 0-1 0 0,0-1 0 0 0,-1 1 0 0 0,5-10 1 0 0,-4 7 14 0 0,-1-1 0 0 0,1 0 1 0 0,-1 0-1 0 0,-1-1 0 0 0,0 1 1 0 0,0-1-1 0 0,-1 1 1 0 0,0-1-1 0 0,-1 0 0 0 0,0 1 1 0 0,0-1-1 0 0,-1 0 1 0 0,0 1-1 0 0,-1-1 0 0 0,0 1 1 0 0,-1 0-1 0 0,0-1 0 0 0,-7-16 1 0 0,5 16 16 0 0,5 9 50 0 0,0 0 0 0 0,0 0-1 0 0,-1-1 1 0 0,1 1 0 0 0,-1 0 0 0 0,1 0-1 0 0,-1-1 1 0 0,1 1 0 0 0,-1 0-1 0 0,0 0 1 0 0,0 0 0 0 0,1 0-1 0 0,-1 0 1 0 0,0 0 0 0 0,0 0 0 0 0,0 0-1 0 0,0 0 1 0 0,0 1 0 0 0,-2-2-1 0 0,3 5-83 0 0,0 0 0 0 0,0-1 0 0 0,0 1 0 0 0,0 0-1 0 0,1 0 1 0 0,0 0 0 0 0,-1-1 0 0 0,1 1 0 0 0,0 0 0 0 0,0-1-1 0 0,2 4 1 0 0,1 2 112 0 0,0 0-1 0 0,0 0 0 0 0,1-1 1 0 0,0 0-1 0 0,1 1 0 0 0,-1-2 1 0 0,1 1-1 0 0,1-1 1 0 0,-1 0-1 0 0,10 7 0 0 0,7 3 400 0 0,49 25-1 0 0,-49-29-1202 0 0,0 1-1 0 0,28 20 1 0 0,-42-21-2612 0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6.532"/>
    </inkml:context>
    <inkml:brush xml:id="br0">
      <inkml:brushProperty name="width" value="0.035" units="cm"/>
      <inkml:brushProperty name="height" value="0.035" units="cm"/>
    </inkml:brush>
  </inkml:definitions>
  <inkml:trace contextRef="#ctx0" brushRef="#br0">0 205 1152 0 0,'0'0'8479'0'0,"10"19"-8445"0"0,30 59-28 0 0,-31-60-44 0 0,-9-17 35 0 0,0-1 0 0 0,0 0 1 0 0,0 1-1 0 0,0-1 0 0 0,0 0 0 0 0,0 1 0 0 0,0-1 1 0 0,0 0-1 0 0,0 1 0 0 0,0-1 0 0 0,0 0 0 0 0,0 1 0 0 0,0-1 1 0 0,1 0-1 0 0,-1 1 0 0 0,0-1 0 0 0,0 0 0 0 0,0 0 1 0 0,0 1-1 0 0,1-1 0 0 0,-1 0 0 0 0,0 0 0 0 0,0 1 1 0 0,1-1-1 0 0,-1 0 0 0 0,0 0 0 0 0,1 0 0 0 0,-1 1 1 0 0,0-1-1 0 0,0 0 0 0 0,1 0 0 0 0,-1 0 0 0 0,0 0 1 0 0,1 0-1 0 0,-1 0 0 0 0,0 0 0 0 0,1 0 0 0 0,-1 0 1 0 0,0 0-1 0 0,1 0 0 0 0,-1 0 0 0 0,0 0 0 0 0,1 0 1 0 0,9-1-140 0 0,-10-31 1241 0 0,-17-18-1280 0 0,-6-27-682 0 0,19 46 2336 0 0,0-62 1 0 0,5 91-1399 0 0,-1 0-1 0 0,1 0 1 0 0,0 0 0 0 0,0 0-1 0 0,0 0 1 0 0,0 0 0 0 0,0 1-1 0 0,0-1 1 0 0,1 0 0 0 0,-1 1 0 0 0,0-1-1 0 0,1 1 1 0 0,0-1 0 0 0,-1 1-1 0 0,1 0 1 0 0,0 0 0 0 0,-1 0 0 0 0,1-1-1 0 0,0 2 1 0 0,0-1 0 0 0,0 0-1 0 0,0 0 1 0 0,0 1 0 0 0,0-1 0 0 0,0 1-1 0 0,4-1 1 0 0,60-7-119 0 0,78 8-12 0 0,-96 0-2462 0 0,-1 0-3724 0 0,-37 0 3667 0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7.242"/>
    </inkml:context>
    <inkml:brush xml:id="br0">
      <inkml:brushProperty name="width" value="0.035" units="cm"/>
      <inkml:brushProperty name="height" value="0.035" units="cm"/>
    </inkml:brush>
  </inkml:definitions>
  <inkml:trace contextRef="#ctx0" brushRef="#br0">292 8 1424 0 0,'0'0'12084'0'0,"-14"-1"-12035"0"0,2-1-27 0 0,-11-1 160 0 0,-1 2 0 0 0,-35 1 0 0 0,51 1-145 0 0,0 0 0 0 0,1 1 0 0 0,-1 1 0 0 0,0-1 0 0 0,1 1 0 0 0,0 0 0 0 0,-1 1 0 0 0,1 0 0 0 0,1 0 0 0 0,-1 0 0 0 0,1 1 0 0 0,-1 0 0 0 0,1 1 0 0 0,1-1 0 0 0,-11 13 0 0 0,12-13-52 0 0,-1 1-1 0 0,1-1 0 0 0,1 1 1 0 0,-1 0-1 0 0,1-1 0 0 0,0 2 1 0 0,1-1-1 0 0,-1 0 0 0 0,1 0 1 0 0,1 1-1 0 0,-1 0 0 0 0,1-1 1 0 0,0 1-1 0 0,0 0 0 0 0,1-1 1 0 0,0 1-1 0 0,0 0 0 0 0,1-1 1 0 0,2 12-1 0 0,-2-14 14 0 0,1-1-1 0 0,0 1 1 0 0,0 0 0 0 0,0-1 0 0 0,1 1 0 0 0,-1-1-1 0 0,1 0 1 0 0,0 0 0 0 0,0 0 0 0 0,0 0-1 0 0,0 0 1 0 0,0-1 0 0 0,1 0 0 0 0,-1 1-1 0 0,1-1 1 0 0,-1 0 0 0 0,1-1 0 0 0,0 1-1 0 0,0-1 1 0 0,0 1 0 0 0,0-1 0 0 0,0 0-1 0 0,5 0 1 0 0,14 3-12 0 0,0-2 0 0 0,44 0 0 0 0,-60-2-26 0 0,7 1-115 0 0,0-2 0 0 0,0 0 0 0 0,-1 0-1 0 0,1-1 1 0 0,26-9 0 0 0,-36 10 173 0 0,-1 0 0 0 0,0 0 0 0 0,1-1 0 0 0,-1 1 0 0 0,0-1-1 0 0,0 0 1 0 0,0 0 0 0 0,0 0 0 0 0,-1-1 0 0 0,1 1 0 0 0,0-1 0 0 0,-1 1 0 0 0,0-1 0 0 0,1 0-1 0 0,-1 0 1 0 0,0 0 0 0 0,-1 0 0 0 0,1 0 0 0 0,0-1 0 0 0,-1 1 0 0 0,0 0 0 0 0,0-1 0 0 0,0 1-1 0 0,0-1 1 0 0,0 1 0 0 0,-1-1 0 0 0,0 1 0 0 0,0-5 0 0 0,0-2 20 0 0,-1 1 0 0 0,-1 0 0 0 0,0-1 0 0 0,0 1 1 0 0,0 0-1 0 0,-2 0 0 0 0,1 0 0 0 0,-1 0 0 0 0,0 1 0 0 0,-6-10 0 0 0,-4-8 140 0 0,14 24-115 0 0,0 1-58 0 0,0 1 0 0 0,0 0 0 0 0,0-1 0 0 0,0 1 1 0 0,0 0-1 0 0,0-1 0 0 0,0 1 0 0 0,0 0 1 0 0,0-1-1 0 0,0 1 0 0 0,0 0 0 0 0,0-1 0 0 0,0 1 1 0 0,0-1-1 0 0,-1 1 0 0 0,1 0 0 0 0,0 0 0 0 0,0-1 1 0 0,0 1-1 0 0,-1 0 0 0 0,1-1 0 0 0,0 1 0 0 0,0 0 1 0 0,-1 0-1 0 0,1-1 0 0 0,0 1 0 0 0,0 0 0 0 0,-1 0 1 0 0,1 0-1 0 0,0-1 0 0 0,-1 1 0 0 0,1 0 1 0 0,0 0-1 0 0,-1 0 0 0 0,1 0 0 0 0,0 0 0 0 0,-1 0 1 0 0,1 0-1 0 0,0 0 0 0 0,-1 0 0 0 0,1 0 0 0 0,0 0 1 0 0,-1 0-1 0 0,0 0 0 0 0,21 24-1011 0 0,220 187 4322 0 0,-234-204-3286 0 0,0 0-1 0 0,-1 0 1 0 0,1 0 0 0 0,-2 1-1 0 0,1 0 1 0 0,-1 0-1 0 0,0 0 1 0 0,0 0 0 0 0,-1 1-1 0 0,0-1 1 0 0,-1 1-1 0 0,0 0 1 0 0,0 0 0 0 0,-1-1-1 0 0,0 1 1 0 0,-1 0-1 0 0,0 0 1 0 0,0 0 0 0 0,-1 0-1 0 0,0 0 1 0 0,-1 0-1 0 0,1 0 1 0 0,-2 0 0 0 0,1-1-1 0 0,-1 1 1 0 0,-1-1-1 0 0,0 0 1 0 0,0 1-1 0 0,0-2 1 0 0,-1 1 0 0 0,0-1-1 0 0,0 1 1 0 0,-1-1-1 0 0,0-1 1 0 0,-8 7 0 0 0,-5 4 49 0 0,0-2 0 0 0,-1-1 0 0 0,-1 0 1 0 0,0-1-1 0 0,-1-2 0 0 0,-34 14 0 0 0,45-22-89 0 0,1-1-1 0 0,-1 1 1 0 0,-20 0-1 0 0,27-3-99 0 0,1 1 0 0 0,0-1 0 0 0,0 0 0 0 0,0 0 0 0 0,0-1 0 0 0,0 1 0 0 0,0-1 0 0 0,0 1 0 0 0,0-1 0 0 0,0 0 0 0 0,0 0 0 0 0,0 0 0 0 0,0-1 0 0 0,1 1 0 0 0,-1-1 0 0 0,0 1 0 0 0,-3-4 0 0 0,6 3-350 0 0,-1 0 1 0 0,0-1 0 0 0,1 1 0 0 0,0 0-1 0 0,0-1 1 0 0,-1 1 0 0 0,1-1 0 0 0,1 1 0 0 0,-1 0-1 0 0,0-1 1 0 0,1 1 0 0 0,-1 0 0 0 0,1-1-1 0 0,-1 1 1 0 0,1 0 0 0 0,0 0 0 0 0,0-1-1 0 0,0 1 1 0 0,0 0 0 0 0,1 0 0 0 0,1-2 0 0 0,16-19-4040 0 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7.854"/>
    </inkml:context>
    <inkml:brush xml:id="br0">
      <inkml:brushProperty name="width" value="0.035" units="cm"/>
      <inkml:brushProperty name="height" value="0.035" units="cm"/>
    </inkml:brush>
  </inkml:definitions>
  <inkml:trace contextRef="#ctx0" brushRef="#br0">41 212 1608 0 0,'0'0'11214'0'0,"16"1"-11213"0"0,23 2 151 0 0,0-2 0 0 0,0-2 0 0 0,57-7 0 0 0,-66 2-262 0 0,-1 0 0 0 0,0-2 0 0 0,0-1 0 0 0,-1-2 0 0 0,0 0 0 0 0,37-23-1 0 0,-63 33 111 0 0,-1 0-1 0 0,0 1 0 0 0,0-1 0 0 0,0 0 1 0 0,0-1-1 0 0,0 1 0 0 0,0 0 0 0 0,0 0 1 0 0,0 0-1 0 0,-1-1 0 0 0,1 1 0 0 0,0 0 1 0 0,-1 0-1 0 0,1-1 0 0 0,-1 1 0 0 0,1-1 1 0 0,-1 1-1 0 0,0-1 0 0 0,1 1 0 0 0,-1 0 1 0 0,0-1-1 0 0,0 1 0 0 0,0-1 0 0 0,0 1 1 0 0,0-1-1 0 0,-1 1 0 0 0,1-1 0 0 0,0 1 1 0 0,-1-1-1 0 0,1 1 0 0 0,-1 0 0 0 0,1-1 1 0 0,-1 1-1 0 0,0 0 0 0 0,1-1 0 0 0,-1 1 1 0 0,0 0-1 0 0,0 0 0 0 0,0 0 0 0 0,0 0 1 0 0,-2-2-1 0 0,-3-3-48 0 0,0 0 1 0 0,0 0-1 0 0,0 0 0 0 0,-1 1 1 0 0,0 0-1 0 0,-7-4 0 0 0,4 4 99 0 0,-1 1-1 0 0,1 1 0 0 0,-1-1 0 0 0,1 2 1 0 0,-1 0-1 0 0,0 0 0 0 0,0 1 0 0 0,0 0 1 0 0,0 1-1 0 0,0 0 0 0 0,0 1 0 0 0,1 0 1 0 0,-1 0-1 0 0,0 1 0 0 0,0 1 0 0 0,1 0 1 0 0,-13 5-1 0 0,1 1 268 0 0,-1 0-1 0 0,2 2 1 0 0,-1 0 0 0 0,1 2-1 0 0,1 0 1 0 0,-34 29-1 0 0,47-34-243 0 0,0-1-1 0 0,1 1 1 0 0,-1 0-1 0 0,2 0 0 0 0,-1 0 1 0 0,1 1-1 0 0,1 0 1 0 0,0 0-1 0 0,0 0 0 0 0,0 1 1 0 0,1-1-1 0 0,1 1 1 0 0,0 0-1 0 0,0-1 0 0 0,1 1 1 0 0,0 0-1 0 0,0 0 1 0 0,1 0-1 0 0,1 0 0 0 0,0 0 1 0 0,0 0-1 0 0,1 0 1 0 0,0 0-1 0 0,1-1 0 0 0,0 1 1 0 0,0-1-1 0 0,1 1 1 0 0,0-1-1 0 0,1 0 0 0 0,0-1 1 0 0,0 1-1 0 0,1-1 1 0 0,0 0-1 0 0,1-1 1 0 0,-1 1-1 0 0,9 6 0 0 0,-7-7-76 0 0,1 0 0 0 0,-1-1-1 0 0,1 0 1 0 0,0 0-1 0 0,1-1 1 0 0,0 0 0 0 0,0 0-1 0 0,0-1 1 0 0,0-1 0 0 0,0 0-1 0 0,1 0 1 0 0,-1-1-1 0 0,1 0 1 0 0,0-1 0 0 0,0 0-1 0 0,-1-1 1 0 0,1 0 0 0 0,0 0-1 0 0,0-1 1 0 0,0-1-1 0 0,-1 0 1 0 0,1-1 0 0 0,-1 0-1 0 0,18-7 1 0 0,-12 3-508 0 0,0 0-1 0 0,0-1 1 0 0,-1-1 0 0 0,0-1 0 0 0,-1 0 0 0 0,0-1-1 0 0,-1 0 1 0 0,0-1 0 0 0,0-1 0 0 0,-1 0-1 0 0,-1 0 1 0 0,0-1 0 0 0,-1-1 0 0 0,10-20 0 0 0,0-13-4221 0 0,-8 4-812 0 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8.399"/>
    </inkml:context>
    <inkml:brush xml:id="br0">
      <inkml:brushProperty name="width" value="0.035" units="cm"/>
      <inkml:brushProperty name="height" value="0.035" units="cm"/>
    </inkml:brush>
  </inkml:definitions>
  <inkml:trace contextRef="#ctx0" brushRef="#br0">40 0 1124 0 0,'0'0'14705'0'0,"0"14"-15164"0"0,0 571 3557 0 0,-14-348-2149 0 0,-1 5-168 0 0,5-114-1430 0 0,10-111-914 0 0,0-22-678 0 0,0-37-1571 0 0,0-8-1408 0 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8.691"/>
    </inkml:context>
    <inkml:brush xml:id="br0">
      <inkml:brushProperty name="width" value="0.035" units="cm"/>
      <inkml:brushProperty name="height" value="0.035" units="cm"/>
    </inkml:brush>
  </inkml:definitions>
  <inkml:trace contextRef="#ctx0" brushRef="#br0">1 28 632 0 0,'0'0'14565'0'0,"25"0"-14345"0"0,180-1 371 0 0,-104-8 52 0 0,1-1-1312 0 0,-36 10-5989 0 0,-66-8-1810 0 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9.279"/>
    </inkml:context>
    <inkml:brush xml:id="br0">
      <inkml:brushProperty name="width" value="0.035" units="cm"/>
      <inkml:brushProperty name="height" value="0.035" units="cm"/>
    </inkml:brush>
  </inkml:definitions>
  <inkml:trace contextRef="#ctx0" brushRef="#br0">320 0 1232 0 0,'0'0'11358'0'0,"-21"8"-10579"0"0,-49 23 409 0 0,25-5-802 0 0,32-19-290 0 0,0 0 1 0 0,0 1-1 0 0,-20 16 1 0 0,32-23-101 0 0,0 1 0 0 0,-1-1 0 0 0,1 0 0 0 0,0 1 0 0 0,0-1 0 0 0,0 0-1 0 0,0 1 1 0 0,0 0 0 0 0,0-1 0 0 0,0 1 0 0 0,1-1 0 0 0,-1 1 0 0 0,0 0 0 0 0,1 0 0 0 0,-1-1 0 0 0,1 1 0 0 0,0 0 0 0 0,0 0 0 0 0,0 0 0 0 0,0-1 0 0 0,0 1 0 0 0,0 0 0 0 0,0 0 0 0 0,0 0 0 0 0,1-1 0 0 0,-1 1 0 0 0,1 0 0 0 0,-1 0 0 0 0,1-1 0 0 0,0 1 0 0 0,0 0 0 0 0,0-1-1 0 0,-1 1 1 0 0,2-1 0 0 0,-1 1 0 0 0,0-1 0 0 0,2 3 0 0 0,5 4 32 0 0,1 0-1 0 0,-1-1 1 0 0,1 0-1 0 0,17 10 1 0 0,-24-15 9 0 0,75 33 981 0 0,-62-29-786 0 0,-1 0 0 0 0,0 0 0 0 0,0 1 0 0 0,17 13 0 0 0,-30-18-243 0 0,0 1 0 0 0,0-1 0 0 0,-1 1 0 0 0,1 0 0 0 0,-1-1 0 0 0,1 1 0 0 0,-1 0 0 0 0,0 0 0 0 0,0-1 0 0 0,0 1 0 0 0,-1 0 0 0 0,1 0 0 0 0,-1-1 0 0 0,1 1 0 0 0,-3 4 0 0 0,-2-1 57 0 0,-1-1-1 0 0,0 0 1 0 0,0 0-1 0 0,-1-1 1 0 0,0 1 0 0 0,1-1-1 0 0,-1-1 1 0 0,-14 6-1 0 0,3-3-18 0 0,1-1 1 0 0,-32 6-1 0 0,17-7-706 0 0,-1-2 1 0 0,-36-3 0 0 0,24 0-6578 0 0,43-7-933 0 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0.321"/>
    </inkml:context>
    <inkml:brush xml:id="br0">
      <inkml:brushProperty name="width" value="0.035" units="cm"/>
      <inkml:brushProperty name="height" value="0.035" units="cm"/>
    </inkml:brush>
  </inkml:definitions>
  <inkml:trace contextRef="#ctx0" brushRef="#br0">0 1 1792 0 0,'0'0'15382'0'0,"12"24"-17183"0"0,-8-17 1973 0 0,0 0 0 0 0,0 1 0 0 0,-1-1 0 0 0,0 1 0 0 0,-1-1 0 0 0,3 12 0 0 0,7 18 201 0 0,-10-31-344 0 0,1 1 1 0 0,-2 0-1 0 0,1 0 0 0 0,-1 1 0 0 0,0-1 0 0 0,0 0 1 0 0,0 0-1 0 0,-2 8 0 0 0,1-14-46 0 0,0-1 0 0 0,0 0 0 0 0,0 0 0 0 0,0 0 0 0 0,0 0 0 0 0,0 0 0 0 0,0 1 0 0 0,0-1 0 0 0,1 0 0 0 0,-1 0 0 0 0,0 0 0 0 0,0 0 0 0 0,0 0 0 0 0,0 0 0 0 0,0 1 0 0 0,0-1 1 0 0,0 0-1 0 0,0 0 0 0 0,0 0 0 0 0,0 0 0 0 0,0 0 0 0 0,1 0 0 0 0,-1 0 0 0 0,0 0 0 0 0,0 0 0 0 0,0 1 0 0 0,0-1 0 0 0,0 0 0 0 0,0 0 0 0 0,1 0 0 0 0,-1 0 0 0 0,0 0 0 0 0,0 0 0 0 0,0 0 0 0 0,0 0 0 0 0,0 0 0 0 0,1 0 0 0 0,-1 0 0 0 0,0 0 0 0 0,0 0 0 0 0,0 0 0 0 0,0 0 0 0 0,0 0 0 0 0,0 0 1 0 0,1 0-1 0 0,-1 0 0 0 0,0 0 0 0 0,0 0 0 0 0,0-1 0 0 0,0 1 0 0 0,0 0 0 0 0,0 0 0 0 0,1 0 0 0 0,-1 0 0 0 0,0 0 0 0 0,0 0 0 0 0,0 0 0 0 0,0 0 0 0 0,0 0 0 0 0,0-1 0 0 0,0 1 0 0 0,0 0 0 0 0,0 0 0 0 0,0 0 0 0 0,1 0 0 0 0,-1 0 0 0 0,0-1 0 0 0,0 1-67 0 0,1-1-1 0 0,-1 0 0 0 0,0 1 1 0 0,1-1-1 0 0,-1 0 1 0 0,0 1-1 0 0,0-1 0 0 0,1 0 1 0 0,-1 0-1 0 0,0 1 0 0 0,0-1 1 0 0,0 0-1 0 0,0 0 0 0 0,0 1 1 0 0,0-1-1 0 0,0 0 0 0 0,0 0 1 0 0,0 0-1 0 0,0 1 1 0 0,-1-1-1 0 0,1 0 0 0 0,0 0 1 0 0,-10-34-6872 0 0,1 3 1059 0 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0.495"/>
    </inkml:context>
    <inkml:brush xml:id="br0">
      <inkml:brushProperty name="width" value="0.035" units="cm"/>
      <inkml:brushProperty name="height" value="0.035" units="cm"/>
    </inkml:brush>
  </inkml:definitions>
  <inkml:trace contextRef="#ctx0" brushRef="#br0">100 0 1060 0 0,'0'0'13581'0'0,"-99"0"-20973"0"0,109 8 4631 0 0,-1 4-195 0 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1.007"/>
    </inkml:context>
    <inkml:brush xml:id="br0">
      <inkml:brushProperty name="width" value="0.035" units="cm"/>
      <inkml:brushProperty name="height" value="0.035" units="cm"/>
    </inkml:brush>
  </inkml:definitions>
  <inkml:trace contextRef="#ctx0" brushRef="#br0">1 279 1308 0 0,'0'0'10123'0'0,"8"17"-10027"0"0,26 53-40 0 0,-31-60-39 0 0,-3-9-10 0 0,0 0-1 0 0,1-1 1 0 0,-1 1 0 0 0,0-1-1 0 0,0 1 1 0 0,0 0-1 0 0,0-1 1 0 0,0 1 0 0 0,1-1-1 0 0,-1 1 1 0 0,0-1-1 0 0,1 1 1 0 0,-1-1 0 0 0,0 1-1 0 0,1-1 1 0 0,-1 1-1 0 0,1-1 1 0 0,-1 1 0 0 0,1-1-1 0 0,-1 1 1 0 0,0-1-1 0 0,1 0 1 0 0,0 1 0 0 0,-1-1-1 0 0,1 0 1 0 0,-1 0-1 0 0,1 1 1 0 0,-1-1 0 0 0,1 0-1 0 0,0 0 1 0 0,-1 0-1 0 0,1 0 1 0 0,-1 0 0 0 0,2 0-1 0 0,-2-38 1627 0 0,0 19-1962 0 0,1 0 0 0 0,1 1-1 0 0,1-1 1 0 0,1 0 0 0 0,0 1 0 0 0,12-31 0 0 0,-5 19 325 0 0,-9 23 151 0 0,0-1 0 0 0,0 1 0 0 0,1 0-1 0 0,0 1 1 0 0,1-1 0 0 0,-1 0-1 0 0,1 1 1 0 0,0 0 0 0 0,1 0 0 0 0,0 0-1 0 0,0 1 1 0 0,0-1 0 0 0,7-4 0 0 0,-1 2 16 0 0,0 1 0 0 0,0 0 1 0 0,1 0-1 0 0,0 2 1 0 0,0-1-1 0 0,1 1 1 0 0,0 1-1 0 0,0 1 0 0 0,16-4 1 0 0,-7 4-34 0 0,1 1 0 0 0,-1 0 0 0 0,1 2 0 0 0,38 3 0 0 0,-53-1-78 0 0,0 0 1 0 0,1 0-1 0 0,-1 1 1 0 0,0 0-1 0 0,0 0 1 0 0,0 1-1 0 0,-1 0 1 0 0,1 0-1 0 0,-1 1 1 0 0,0 0-1 0 0,0 0 1 0 0,0 1-1 0 0,-1-1 1 0 0,0 2-1 0 0,0-1 1 0 0,-1 1-1 0 0,0 0 1 0 0,8 12-1 0 0,-6-7-27 0 0,0 0 1 0 0,-1 1-1 0 0,0 0 0 0 0,-1 1 0 0 0,-1-1 0 0 0,0 1 0 0 0,0 0 0 0 0,-2 0 1 0 0,0 0-1 0 0,1 21 0 0 0,-4-28-154 0 0,1 0 0 0 0,-2 1 1 0 0,1-1-1 0 0,-1 0 0 0 0,0 1 0 0 0,0-1 0 0 0,-1 0 1 0 0,0-1-1 0 0,-1 1 0 0 0,-4 8 0 0 0,-24 21-2358 0 0,29-33 1904 0 0,0-1 1 0 0,0 0 0 0 0,-1 0-1 0 0,1 0 1 0 0,-1 0 0 0 0,0 0-1 0 0,1-1 1 0 0,-1 1 0 0 0,-5 0-1 0 0,-11-1-3930 0 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1.787"/>
    </inkml:context>
    <inkml:brush xml:id="br0">
      <inkml:brushProperty name="width" value="0.035" units="cm"/>
      <inkml:brushProperty name="height" value="0.035" units="cm"/>
    </inkml:brush>
  </inkml:definitions>
  <inkml:trace contextRef="#ctx0" brushRef="#br0">1 1 4308 0 0,'0'0'12533'0'0,"13"17"-13067"0"0,-1-2 584 0 0,-1-2 18 0 0,-1 1-1 0 0,0 0 1 0 0,0 1 0 0 0,-2 0-1 0 0,1 0 1 0 0,7 24-1 0 0,2 15 456 0 0,-2 2-1 0 0,10 68 1 0 0,-13-16 391 0 0,-6-1 0 0 0,-6 111 1 0 0,-2-112-1082 0 0,3-99-662 0 0,1-11-1121 0 0,2-14-306 0 0,-10-4-1065 0 0,-1 5-2212 0 0,-3-4 860 0 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2.122"/>
    </inkml:context>
    <inkml:brush xml:id="br0">
      <inkml:brushProperty name="width" value="0.035" units="cm"/>
      <inkml:brushProperty name="height" value="0.035" units="cm"/>
    </inkml:brush>
  </inkml:definitions>
  <inkml:trace contextRef="#ctx0" brushRef="#br0">1 16 1584 0 0,'0'0'14227'0'0,"30"1"-14204"0"0,191 6 28 0 0,-188-9 174 0 0,48-8 1 0 0,-29 3-2524 0 0,0 2-6644 0 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2.456"/>
    </inkml:context>
    <inkml:brush xml:id="br0">
      <inkml:brushProperty name="width" value="0.035" units="cm"/>
      <inkml:brushProperty name="height" value="0.035" units="cm"/>
    </inkml:brush>
  </inkml:definitions>
  <inkml:trace contextRef="#ctx0" brushRef="#br0">170 1 1388 0 0,'0'0'16484'0'0,"-14"23"-16210"0"0,4-8-270 0 0,-75 130-102 0 0,26-70-3712 0 0,58-71 2082 0 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3.392"/>
    </inkml:context>
    <inkml:brush xml:id="br0">
      <inkml:brushProperty name="width" value="0.035" units="cm"/>
      <inkml:brushProperty name="height" value="0.035" units="cm"/>
    </inkml:brush>
  </inkml:definitions>
  <inkml:trace contextRef="#ctx0" brushRef="#br0">1 258 1424 0 0,'0'0'10978'0'0,"0"1"-10883"0"0,0-1 1 0 0,1 1-1 0 0,-1 0 1 0 0,0-1 0 0 0,1 1-1 0 0,-1-1 1 0 0,1 1-1 0 0,-1-1 1 0 0,1 1-1 0 0,-1-1 1 0 0,1 1 0 0 0,-1-1-1 0 0,1 1 1 0 0,-1-1-1 0 0,1 0 1 0 0,0 1-1 0 0,-1-1 1 0 0,1 0 0 0 0,0 1-1 0 0,1-1 1 0 0,17-22 1053 0 0,-4 5-1074 0 0,0-1 1 0 0,-1 0-1 0 0,-1-1 0 0 0,19-37 0 0 0,-28 48-93 0 0,0-1 1 0 0,1 1-1 0 0,0 0 1 0 0,0 0-1 0 0,1 0 0 0 0,0 1 1 0 0,0 0-1 0 0,1 0 0 0 0,0 0 1 0 0,9-5-1 0 0,-12 8-26 0 0,0 1-1 0 0,1 0 1 0 0,0 0-1 0 0,0 1 1 0 0,0 0-1 0 0,0-1 1 0 0,0 2-1 0 0,0-1 1 0 0,1 0 0 0 0,-1 1-1 0 0,0 0 1 0 0,1 0-1 0 0,-1 1 1 0 0,1 0-1 0 0,-1 0 1 0 0,1 0-1 0 0,-1 0 1 0 0,10 3-1 0 0,-9-1 54 0 0,1 1 0 0 0,-1 0-1 0 0,0 0 1 0 0,0 1 0 0 0,0 0 0 0 0,0 0-1 0 0,-1 0 1 0 0,0 0 0 0 0,0 1-1 0 0,0 0 1 0 0,0 0 0 0 0,-1 1-1 0 0,0-1 1 0 0,0 1 0 0 0,6 10 0 0 0,-2 0 8 0 0,-1-1 0 0 0,0 1 0 0 0,-1 0 0 0 0,0 1 0 0 0,3 18 0 0 0,-4-1-77 0 0,7 24-526 0 0,-8-45 450 0 0,-2-7 564 0 0,5-22-204 0 0,6-13-524 0 0,1 0 1 0 0,2 0-1 0 0,1 1 1 0 0,1 1-1 0 0,40-45 1 0 0,-42 49 875 0 0,9-7 539 0 0,-23 29-1132 0 0,-1 0 0 0 0,1 0 0 0 0,0 0 0 0 0,-1 1 0 0 0,1-1 0 0 0,0 1-1 0 0,-1-1 1 0 0,1 1 0 0 0,0 0 0 0 0,-1-1 0 0 0,1 1 0 0 0,0 0 0 0 0,0 0 0 0 0,-1 0-1 0 0,1 0 1 0 0,0 1 0 0 0,0-1 0 0 0,-1 0 0 0 0,1 1 0 0 0,0-1 0 0 0,-1 1-1 0 0,3 1 1 0 0,3 3 127 0 0,0 1-1 0 0,0 1 0 0 0,0-1 0 0 0,-1 1 0 0 0,0 0 1 0 0,0 0-1 0 0,-1 1 0 0 0,0 0 0 0 0,7 13 0 0 0,-8-4 307 0 0,-1 1 0 0 0,0-1-1 0 0,-2 1 1 0 0,0 32 0 0 0,-1-45-354 0 0,-4 38 351 0 0,-2 1 0 0 0,-1-1 0 0 0,-3-1 0 0 0,-27 78 0 0 0,21-69-154 0 0,5-15-168 0 0,2 0 0 0 0,2 1 1 0 0,1 1-1 0 0,2-1 0 0 0,1 50 0 0 0,4-80-164 0 0,-1-1-1 0 0,1 0 1 0 0,1 1 0 0 0,0-1-1 0 0,0 0 1 0 0,0 0 0 0 0,0 0-1 0 0,6 9 1 0 0,-5-9-210 0 0,0 0 0 0 0,0 0 0 0 0,-1 0 1 0 0,0 0-1 0 0,0 1 0 0 0,0-1 0 0 0,-1 1 0 0 0,1 10 1 0 0,-2-6-981 0 0,1 20-1908 0 0,-4-18-3289 0 0,-5-12 1116 0 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5.064"/>
    </inkml:context>
    <inkml:brush xml:id="br0">
      <inkml:brushProperty name="width" value="0.035" units="cm"/>
      <inkml:brushProperty name="height" value="0.035" units="cm"/>
    </inkml:brush>
  </inkml:definitions>
  <inkml:trace contextRef="#ctx0" brushRef="#br0">370 531 3132 0 0,'0'0'11159'0'0,"-14"-4"-11058"0"0,-1 0-90 0 0,0 0-1 0 0,0 1 1 0 0,-30-1-1 0 0,37 3-5 0 0,0 1 0 0 0,0 1 0 0 0,0-1 0 0 0,0 1 0 0 0,1 1 0 0 0,-1-1 1 0 0,0 2-1 0 0,1-1 0 0 0,-1 1 0 0 0,1 0 0 0 0,-12 7 0 0 0,7-3-3 0 0,0 2-1 0 0,0-1 1 0 0,1 2 0 0 0,0-1 0 0 0,1 2 0 0 0,0-1 0 0 0,1 1 0 0 0,0 1 0 0 0,0 0 0 0 0,1 0 0 0 0,1 0 0 0 0,0 1-1 0 0,1 0 1 0 0,0 1 0 0 0,1-1 0 0 0,1 1 0 0 0,0 0 0 0 0,1 0 0 0 0,0 1 0 0 0,1-1 0 0 0,0 15 0 0 0,2-24-33 0 0,1 0 1 0 0,-1 0 0 0 0,1 0-1 0 0,0-1 1 0 0,0 1-1 0 0,0 0 1 0 0,0-1 0 0 0,1 1-1 0 0,0-1 1 0 0,0 1-1 0 0,0-1 1 0 0,1 0 0 0 0,-1 0-1 0 0,1 0 1 0 0,4 5 0 0 0,-1-4-13 0 0,-1 1 1 0 0,1-1-1 0 0,1-1 1 0 0,-1 1-1 0 0,1-1 1 0 0,0 0-1 0 0,0 0 1 0 0,12 4-1 0 0,2-1-18 0 0,0-2-1 0 0,0 0 0 0 0,0-1 1 0 0,1-1-1 0 0,-1-1 0 0 0,23 0 1 0 0,-34-3 73 0 0,0 0 1 0 0,0 0-1 0 0,0-1 1 0 0,0-1-1 0 0,0 1 1 0 0,-1-1 0 0 0,1-1-1 0 0,-1 0 1 0 0,0 0-1 0 0,0-1 1 0 0,0 0 0 0 0,-1-1-1 0 0,0 0 1 0 0,0 0-1 0 0,14-15 1 0 0,-10 9 5 0 0,0-2 0 0 0,-1 0 0 0 0,0 0 0 0 0,-1-1 0 0 0,-1-1 0 0 0,0 1 0 0 0,-2-1 0 0 0,7-18 0 0 0,-6 8 70 0 0,-2 1 0 0 0,0-1 1 0 0,-2 0-1 0 0,-1-1 0 0 0,-1 1 1 0 0,-2-1-1 0 0,-2-29 0 0 0,-31-182 405 0 0,33 233-488 0 0,-42-202 1671 0 0,24 158 923 0 0,18 48-2459 0 0,10 22-1442 0 0,-3-7 1447 0 0,-1 1 0 0 0,0-1 0 0 0,7 31 0 0 0,-4-13-7 0 0,50 133 369 0 0,-30-87-368 0 0,31 125 0 0 0,-11 55 148 0 0,-37-179-227 0 0,-11-62-437 0 0,2 1-1 0 0,0-2 1 0 0,8 27 0 0 0,-10-31-626 0 0,1-2-4468 0 0,6-16 244 0 0</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5.676"/>
    </inkml:context>
    <inkml:brush xml:id="br0">
      <inkml:brushProperty name="width" value="0.035" units="cm"/>
      <inkml:brushProperty name="height" value="0.035" units="cm"/>
    </inkml:brush>
  </inkml:definitions>
  <inkml:trace contextRef="#ctx0" brushRef="#br0">192 58 3080 0 0,'0'0'9945'0'0,"-19"11"-10466"0"0,-56 37 535 0 0,70-44 50 0 0,-1 0 0 0 0,1 0 1 0 0,-1 1-1 0 0,1-1 0 0 0,1 1 1 0 0,-1 0-1 0 0,1 0 0 0 0,-1 1 1 0 0,2-1-1 0 0,-1 1 0 0 0,0 0 0 0 0,-2 7 1 0 0,2-4 70 0 0,-2 5 56 0 0,0 1 0 0 0,2 0 0 0 0,-1 0 0 0 0,2 0 0 0 0,0 1 0 0 0,1-1 1 0 0,1 1-1 0 0,0 0 0 0 0,2 22 0 0 0,-1-34-179 0 0,1 0 1 0 0,0 0-1 0 0,0 0 1 0 0,0 0-1 0 0,1 0 0 0 0,-1-1 1 0 0,1 1-1 0 0,0 0 1 0 0,0-1-1 0 0,0 0 0 0 0,1 1 1 0 0,-1-1-1 0 0,1 0 0 0 0,0 0 1 0 0,-1 0-1 0 0,1 0 1 0 0,1-1-1 0 0,-1 1 0 0 0,0-1 1 0 0,1 0-1 0 0,-1 0 0 0 0,1 0 1 0 0,-1 0-1 0 0,1-1 1 0 0,5 2-1 0 0,6 3 87 0 0,-1-2 0 0 0,1 1 0 0 0,0-2 0 0 0,0 0 0 0 0,21 1 0 0 0,-24-3-95 0 0,0-1-1 0 0,-1-1 1 0 0,1 1 0 0 0,0-2-1 0 0,0 0 1 0 0,-1 0 0 0 0,1-1-1 0 0,-1 0 1 0 0,0-1 0 0 0,0 0-1 0 0,0-1 1 0 0,11-7 0 0 0,-13 6-90 0 0,-1 0 1 0 0,1 0-1 0 0,-1-1 1 0 0,-1 0 0 0 0,1-1-1 0 0,-1 0 1 0 0,-1 0-1 0 0,10-14 1 0 0,-11 12 22 0 0,0 1 0 0 0,-1-1 1 0 0,0 0-1 0 0,-1 0 0 0 0,0 0 1 0 0,0-1-1 0 0,-1 1 0 0 0,0-1 1 0 0,0-15-1 0 0,-2 4-152 0 0,-1 0 0 0 0,0 1 0 0 0,-7-32 0 0 0,7 45 95 0 0,-2-1-1 0 0,1 0 1 0 0,-1 1-1 0 0,0-1 1 0 0,-1 1-1 0 0,0 0 1 0 0,0 0-1 0 0,-1 1 1 0 0,-6-10-1 0 0,8 14 72 0 0,1 0 0 0 0,-1 0-1 0 0,0 1 1 0 0,0-1-1 0 0,0 1 1 0 0,0-1-1 0 0,0 1 1 0 0,0 0-1 0 0,-1 0 1 0 0,1 0-1 0 0,-1 1 1 0 0,1-1-1 0 0,-1 1 1 0 0,0 0 0 0 0,0 0-1 0 0,1 0 1 0 0,-1 1-1 0 0,0-1 1 0 0,0 1-1 0 0,0 0 1 0 0,0 0-1 0 0,0 0 1 0 0,-7 2-1 0 0,10-2-31 0 0,-1 1 0 0 0,0-1 0 0 0,1 1 0 0 0,-1 0 0 0 0,1 0 0 0 0,-1-1 0 0 0,1 1 0 0 0,-1 0 0 0 0,1 0 0 0 0,0 0 0 0 0,-1 1 0 0 0,1-1 0 0 0,0 0 0 0 0,0 0 0 0 0,0 1 0 0 0,0-1 0 0 0,0 1-1 0 0,0-1 1 0 0,0 1 0 0 0,0-1 0 0 0,1 1 0 0 0,-1-1 0 0 0,0 1 0 0 0,1 0 0 0 0,-1-1 0 0 0,1 1 0 0 0,0 0 0 0 0,0 0 0 0 0,0 2 0 0 0,-1-1-70 0 0,1-1 1 0 0,0 0-1 0 0,1 0 1 0 0,-1 1-1 0 0,0-1 0 0 0,1 0 1 0 0,-1 0-1 0 0,1 1 1 0 0,0-1-1 0 0,-1 0 0 0 0,1 0 1 0 0,0 0-1 0 0,0 0 1 0 0,1 0-1 0 0,-1 0 0 0 0,0 0 1 0 0,1 0-1 0 0,-1-1 1 0 0,1 1-1 0 0,-1 0 0 0 0,3 1 1 0 0,3 1-443 0 0,-1 0-1 0 0,1 0 1 0 0,0-1 0 0 0,0 0-1 0 0,0 0 1 0 0,14 3 0 0 0,7-5-1226 0 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6.459"/>
    </inkml:context>
    <inkml:brush xml:id="br0">
      <inkml:brushProperty name="width" value="0.035" units="cm"/>
      <inkml:brushProperty name="height" value="0.035" units="cm"/>
    </inkml:brush>
  </inkml:definitions>
  <inkml:trace contextRef="#ctx0" brushRef="#br0">1 148 420 0 0,'0'0'11586'0'0,"7"23"-10989"0"0,48 174 725 0 0,-55-197-1323 0 0,16 46 148 0 0,-16-45-172 0 0,1 1 1 0 0,-1 0-1 0 0,1 0 0 0 0,0-1 0 0 0,0 1 0 0 0,0-1 1 0 0,0 1-1 0 0,0 0 0 0 0,1-1 0 0 0,-1 0 0 0 0,0 1 1 0 0,1-1-1 0 0,-1 0 0 0 0,1 0 0 0 0,-1 0 0 0 0,1 0 0 0 0,-1 0 1 0 0,1 0-1 0 0,0 0 0 0 0,0 0 0 0 0,-1-1 0 0 0,4 2 1 0 0,-5-3 38 0 0,1 1 1 0 0,-1 0 0 0 0,1 0 0 0 0,0-1 0 0 0,-1 1 0 0 0,1 0-1 0 0,-1-1 1 0 0,1 1 0 0 0,-1 0 0 0 0,1-1 0 0 0,-1 1 0 0 0,0-1-1 0 0,1 1 1 0 0,-1-1 0 0 0,0 1 0 0 0,1-1 0 0 0,-1 1 0 0 0,0-1-1 0 0,1 1 1 0 0,-1-1 0 0 0,0 1 0 0 0,0-1 0 0 0,0 1 0 0 0,1-1-1 0 0,-1 0 1 0 0,0 1 0 0 0,0-1 0 0 0,0 1 0 0 0,0-1 0 0 0,0-1-1 0 0,0-22-175 0 0,0 19 89 0 0,-1-53-959 0 0,-1 28-122 0 0,2-1-1 0 0,1 1 1 0 0,9-50 0 0 0,-7 42 1406 0 0,-4 35 53 0 0,1-1 0 0 0,0 1 0 0 0,0 0 0 0 0,0 0 0 0 0,0 0 0 0 0,1-1 0 0 0,0 1 0 0 0,-1 0 0 0 0,1 0 0 0 0,0 0 0 0 0,3-6 0 0 0,-4 8-248 0 0,1 0-1 0 0,-1 0 1 0 0,1 1 0 0 0,0-1 0 0 0,-1 0 0 0 0,1 0 0 0 0,0 1-1 0 0,-1-1 1 0 0,1 0 0 0 0,0 1 0 0 0,-1-1 0 0 0,1 1 0 0 0,0-1-1 0 0,0 1 1 0 0,0-1 0 0 0,0 1 0 0 0,0-1 0 0 0,0 1 0 0 0,0 0 0 0 0,-1 0-1 0 0,1-1 1 0 0,0 1 0 0 0,0 0 0 0 0,0 0 0 0 0,0 0 0 0 0,0 0-1 0 0,0 0 1 0 0,0 0 0 0 0,2 1 0 0 0,0 0-56 0 0,-1 0 0 0 0,1 0 0 0 0,0 1 0 0 0,-1-1 1 0 0,1 1-1 0 0,-1 0 0 0 0,1 0 0 0 0,-1 0 0 0 0,0 0 0 0 0,2 2 1 0 0,6 7-2 0 0,-1 0 0 0 0,0 1 0 0 0,10 19 0 0 0,50 59 359 0 0,-29-35-757 0 0,-38-52 222 0 0,1 0 1 0 0,-1-1 0 0 0,1 1-1 0 0,0 0 1 0 0,0-1-1 0 0,-1 1 1 0 0,2-1-1 0 0,-1 0 1 0 0,0 0-1 0 0,0 0 1 0 0,1 0 0 0 0,-1-1-1 0 0,8 3 1 0 0,-10-38 1198 0 0,-6-102-2036 0 0,0-1 2996 0 0,6 135-1947 0 0,-1 1 1 0 0,0 0-1 0 0,1 0 1 0 0,-1-1-1 0 0,1 1 0 0 0,-1 0 1 0 0,1 0-1 0 0,-1 0 1 0 0,1-1-1 0 0,0 1 0 0 0,0 0 1 0 0,0 0-1 0 0,0 0 1 0 0,-1 0-1 0 0,1 0 1 0 0,0 1-1 0 0,1-1 0 0 0,-1 0 1 0 0,0 0-1 0 0,0 1 1 0 0,0-1-1 0 0,0 0 0 0 0,1 1 1 0 0,-1-1-1 0 0,0 1 1 0 0,0 0-1 0 0,1-1 0 0 0,-1 1 1 0 0,0 0-1 0 0,3 0 1 0 0,48-3 130 0 0,-43 3-105 0 0,31-1 246 0 0,-26-1-61 0 0,1 2 1 0 0,0 0 0 0 0,0 0-1 0 0,22 5 1 0 0,-34-4-242 0 0,1 0-1 0 0,-1 0 1 0 0,0 0-1 0 0,1 0 1 0 0,-1 1-1 0 0,0-1 1 0 0,0 1-1 0 0,0 0 1 0 0,0 0-1 0 0,0 0 1 0 0,0 0-1 0 0,0 1 1 0 0,-1-1-1 0 0,1 1 1 0 0,-1-1-1 0 0,0 1 1 0 0,0 0-1 0 0,0 0 1 0 0,0 0-1 0 0,0 0 1 0 0,-1 1-1 0 0,1-1 1 0 0,1 5 0 0 0,0 9-3 0 0,0 1 1 0 0,-1-1 0 0 0,0 1-1 0 0,-2 0 1 0 0,-1 22 0 0 0,0-1-108 0 0,0-30-7 0 0,0-1-1 0 0,0 0 0 0 0,-1 1 1 0 0,0-1-1 0 0,-1 0 0 0 0,0 0 1 0 0,0 0-1 0 0,-7 13 0 0 0,6-16-912 0 0,1 1 0 0 0,-1 0 0 0 0,0-1 0 0 0,0 1 0 0 0,-1-1 0 0 0,-7 6-1 0 0,4-9-3179 0 0</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7.124"/>
    </inkml:context>
    <inkml:brush xml:id="br0">
      <inkml:brushProperty name="width" value="0.035" units="cm"/>
      <inkml:brushProperty name="height" value="0.035" units="cm"/>
    </inkml:brush>
  </inkml:definitions>
  <inkml:trace contextRef="#ctx0" brushRef="#br0">331 3 252 0 0,'0'0'14373'0'0,"-11"-1"-14098"0"0,-8 0-164 0 0,1 0 1 0 0,0 2-1 0 0,0 0 0 0 0,0 0 0 0 0,0 2 1 0 0,0 0-1 0 0,1 2 0 0 0,-26 8 0 0 0,33-7-112 0 0,0 1 0 0 0,0 0 0 0 0,1 1 0 0 0,0 0 0 0 0,0 1 0 0 0,1 0 0 0 0,0 0 0 0 0,1 0 0 0 0,0 1 0 0 0,0 0 0 0 0,1 1 0 0 0,1-1 0 0 0,-1 1 0 0 0,2 0 0 0 0,-1 0 0 0 0,2 1 0 0 0,-4 14 0 0 0,6-22-15 0 0,1 1 0 0 0,-1-1-1 0 0,1 1 1 0 0,-1-1 0 0 0,1 1-1 0 0,1 0 1 0 0,-1-1 0 0 0,1 1-1 0 0,-1-1 1 0 0,1 1 0 0 0,1-1-1 0 0,-1 0 1 0 0,1 1 0 0 0,-1-1-1 0 0,1 0 1 0 0,5 7 0 0 0,-3-5 23 0 0,0-1 1 0 0,1 0 0 0 0,-1 0 0 0 0,1-1 0 0 0,1 1-1 0 0,-1-1 1 0 0,0 0 0 0 0,1-1 0 0 0,0 1 0 0 0,10 4-1 0 0,-5-4-14 0 0,1 1-1 0 0,1-1 0 0 0,-1-1 0 0 0,1 0 0 0 0,-1-1 1 0 0,1 0-1 0 0,0-1 0 0 0,-1-1 0 0 0,1 0 0 0 0,0 0 1 0 0,0-1-1 0 0,13-4 0 0 0,-19 4-117 0 0,-1-1-1 0 0,1 0 1 0 0,0-1-1 0 0,-1 0 1 0 0,1 0-1 0 0,-1 0 1 0 0,0-1-1 0 0,0 0 1 0 0,0 0-1 0 0,0-1 1 0 0,-1 1-1 0 0,0-1 1 0 0,0-1-1 0 0,0 1 1 0 0,-1 0-1 0 0,1-1 1 0 0,-1 0-1 0 0,-1 0 1 0 0,1-1-1 0 0,-1 1 1 0 0,3-9-1 0 0,-3 0 146 0 0,-1 0 0 0 0,-1 1 1 0 0,-1-1-1 0 0,0 0 0 0 0,-1 0 0 0 0,0 1 0 0 0,-1-1 0 0 0,-1 0 0 0 0,0 1 0 0 0,-1 0 0 0 0,-8-17 1 0 0,11 29 97 0 0,0 1 1 0 0,0 0 0 0 0,-1-1 0 0 0,1 1 0 0 0,-1 0 0 0 0,1 0-1 0 0,-1 0 1 0 0,1 0 0 0 0,-1 0 0 0 0,0 0 0 0 0,1 1 0 0 0,-1-1 0 0 0,0 0-1 0 0,0 1 1 0 0,-3-1 0 0 0,5 30-111 0 0,3-17 263 0 0,0 0 0 0 0,1 0 0 0 0,1-1 0 0 0,0 1 0 0 0,0-1 0 0 0,1 0 0 0 0,1-1 0 0 0,-1 1 0 0 0,10 9 0 0 0,-6-7-264 0 0,1 0 0 0 0,0 0-1 0 0,15 13 1 0 0,-24-26-316 0 0,-1 1 0 0 0,1 0 0 0 0,-1-1-1 0 0,0 1 1 0 0,1-1 0 0 0,-1 1 0 0 0,1-1 0 0 0,0 0 0 0 0,-1 0 0 0 0,1 0-1 0 0,-1 0 1 0 0,1 0 0 0 0,-1 0 0 0 0,1 0 0 0 0,-1 0 0 0 0,1 0 0 0 0,0-1 0 0 0,-1 1-1 0 0,0-1 1 0 0,1 1 0 0 0,-1-1 0 0 0,1 0 0 0 0,-1 1 0 0 0,1-1 0 0 0,-1 0-1 0 0,0 0 1 0 0,0 0 0 0 0,0 0 0 0 0,1 0 0 0 0,-1 0 0 0 0,0 0 0 0 0,0-1 0 0 0,0 1-1 0 0,-1 0 1 0 0,1 0 0 0 0,0-1 0 0 0,1-2 0 0 0,8-21-5597 0 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7.362"/>
    </inkml:context>
    <inkml:brush xml:id="br0">
      <inkml:brushProperty name="width" value="0.035" units="cm"/>
      <inkml:brushProperty name="height" value="0.035" units="cm"/>
    </inkml:brush>
  </inkml:definitions>
  <inkml:trace contextRef="#ctx0" brushRef="#br0">21 1 2092 0 0,'0'0'12043'0'0,"-4"23"-11591"0"0,-12 178 206 0 0,16-151-1120 0 0,0-31-8597 0 0,0-32 5139 0 0</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7.538"/>
    </inkml:context>
    <inkml:brush xml:id="br0">
      <inkml:brushProperty name="width" value="0.035" units="cm"/>
      <inkml:brushProperty name="height" value="0.035" units="cm"/>
    </inkml:brush>
  </inkml:definitions>
  <inkml:trace contextRef="#ctx0" brushRef="#br0">1 0 2604 0 0,'0'0'14302'0'0,"40"16"-17811"0"0,-30-4 2385 0 0,0 0-404 0 0,-1 4-500 0 0,1-8-468 0 0,0 0-397 0 0,-99-80-435 0 0</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7.985"/>
    </inkml:context>
    <inkml:brush xml:id="br0">
      <inkml:brushProperty name="width" value="0.035" units="cm"/>
      <inkml:brushProperty name="height" value="0.035" units="cm"/>
    </inkml:brush>
  </inkml:definitions>
  <inkml:trace contextRef="#ctx0" brushRef="#br0">0 189 1256 0 0,'0'0'7224'0'0,"5"23"-6848"0"0,17 73-186 0 0,-22-91-186 0 0,1-1 1 0 0,0 1-1 0 0,1-1 0 0 0,-1 0 0 0 0,1 1 1 0 0,0-1-1 0 0,0 0 0 0 0,0 0 1 0 0,0 0-1 0 0,6 7 0 0 0,0-1-74 0 0,-7-9 56 0 0,-1 0 1 0 0,0 0 0 0 0,0-1-1 0 0,1 1 1 0 0,-1 0 0 0 0,1-1-1 0 0,-1 1 1 0 0,0-1 0 0 0,1 1-1 0 0,-1 0 1 0 0,1-1 0 0 0,0 1-1 0 0,-1-1 1 0 0,1 1 0 0 0,-1-1-1 0 0,1 0 1 0 0,0 1 0 0 0,-1-1-1 0 0,1 0 1 0 0,0 1 0 0 0,-1-1-1 0 0,1 0 1 0 0,0 0-1 0 0,0 1 1 0 0,6-15 328 0 0,-6-37 34 0 0,-1 42-769 0 0,0-139-2477 0 0,0 83 4818 0 0,0 61-1672 0 0,1 1 1 0 0,-1 0-1 0 0,1 0 1 0 0,0 0-1 0 0,0 0 1 0 0,0 0-1 0 0,0 0 1 0 0,0 1 0 0 0,1-1-1 0 0,0 0 1 0 0,-1 1-1 0 0,1-1 1 0 0,0 1-1 0 0,0-1 1 0 0,0 1-1 0 0,0 0 1 0 0,4-3-1 0 0,0 0 17 0 0,1 0 0 0 0,0 0 0 0 0,0 1 0 0 0,0 0 0 0 0,13-5 0 0 0,-6 5-2 0 0,0 1 1 0 0,0 0-1 0 0,0 1 0 0 0,1 1 0 0 0,-1 0 1 0 0,1 1-1 0 0,-1 1 0 0 0,1 0 1 0 0,14 3-1 0 0,-22-2-204 0 0,0 1 0 0 0,0-1 0 0 0,0 1 0 0 0,-1 0 0 0 0,1 1 0 0 0,-1 0 0 0 0,10 6 0 0 0,-13-8-60 0 0,-1 0 1 0 0,1 0-1 0 0,0 1 1 0 0,-1-1-1 0 0,1 1 1 0 0,-1-1 0 0 0,0 1-1 0 0,0 0 1 0 0,0 0-1 0 0,0-1 1 0 0,0 2-1 0 0,-1-1 1 0 0,1 0 0 0 0,-1 0-1 0 0,0 0 1 0 0,0 1-1 0 0,2 6 1 0 0,-3 2-17 0 0,1 0 1 0 0,-1 0-1 0 0,-1 0 1 0 0,0 0-1 0 0,-1 0 1 0 0,0 0-1 0 0,-1 0 1 0 0,-1 0-1 0 0,1-1 1 0 0,-2 1-1 0 0,-5 11 1 0 0,0 1-558 0 0,-8 12-1684 0 0,16-34 1835 0 0,1-1 1 0 0,-1 1 0 0 0,1-1 0 0 0,-1 0 0 0 0,1 0 0 0 0,-1 0 0 0 0,0 0 0 0 0,1 0 0 0 0,-1 0-1 0 0,0 0 1 0 0,0 0 0 0 0,-2 0 0 0 0,-14 1-4581 0 0</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42.226"/>
    </inkml:context>
    <inkml:brush xml:id="br0">
      <inkml:brushProperty name="width" value="0.035" units="cm"/>
      <inkml:brushProperty name="height" value="0.035" units="cm"/>
    </inkml:brush>
  </inkml:definitions>
  <inkml:trace contextRef="#ctx0" brushRef="#br0">0 1738 1112 0 0,'0'0'653'0'0,"0"7"-566"0"0,0-1-1969 0 0,0 12 6952 0 0,0-10 1512 0 0,0-24-2589 0 0,10-3-3887 0 0,-9 17-102 0 0,-1 0 1 0 0,1 0-1 0 0,-1 0 1 0 0,1 0-1 0 0,0 0 1 0 0,0 0-1 0 0,0 0 1 0 0,0 0-1 0 0,0 1 1 0 0,0-1-1 0 0,1 0 1 0 0,-1 1-1 0 0,2-3 1 0 0,11-16 114 0 0,28-82 211 0 0,-30 77-270 0 0,-1-1 0 0 0,-1 0 0 0 0,8-34 1 0 0,-6 17 78 0 0,-8 34-108 0 0,-1-1 1 0 0,-1 0-1 0 0,1 1 1 0 0,-2-1-1 0 0,2-15 1 0 0,-3 15-55 0 0,1 0 1 0 0,1 0 0 0 0,-1 0-1 0 0,2 0 1 0 0,-1 0 0 0 0,1 1-1 0 0,1-1 1 0 0,0 1 0 0 0,0 0 0 0 0,6-10-1 0 0,9-10-205 0 0,36-43 0 0 0,7-11 326 0 0,-32 50 122 0 0,-25 29-183 0 0,-1 0 0 0 0,0 1 0 0 0,0-2 1 0 0,0 1-1 0 0,-1 0 0 0 0,0-1 0 0 0,0 1 1 0 0,5-10-1 0 0,-5 8-64 0 0,0 0 0 0 0,0 1 0 0 0,0 0 0 0 0,1 0 0 0 0,0 0 0 0 0,0 0 0 0 0,0 1 0 0 0,8-7 0 0 0,50-38-287 0 0,-33 27 264 0 0,48-35 136 0 0,28-23 68 0 0,-75 55-135 0 0,2 1 0 0 0,0 2 0 0 0,57-29 0 0 0,112-40-132 0 0,-18 10 181 0 0,-118 53-54 0 0,-44 20-8 0 0,0-2 1 0 0,0 0-1 0 0,21-14 1 0 0,-30 17-6 0 0,1 0 0 0 0,0 0 1 0 0,0 2-1 0 0,1 0 0 0 0,16-5 1 0 0,35-13 7 0 0,87-35 56 0 0,-45 20-43 0 0,-61 22-79 0 0,-1 3 1 0 0,52-8 0 0 0,-27 7 38 0 0,203-42 370 0 0,-227 48-298 0 0,-1 1 1 0 0,1 3-1 0 0,80 3 1 0 0,-91 1-45 0 0,191-12 593 0 0,-4 0-8 0 0,280 36-769 0 0,-422-18 142 0 0,-49-5-23 0 0,1 2 1 0 0,-1 0-1 0 0,0 3 1 0 0,52 15-1 0 0,308 123 64 0 0,-167-67 44 0 0,0 1-14 0 0,-164-54-33 0 0,3-1 10 0 0,-1 3 1 0 0,-1 3 0 0 0,69 44 0 0 0,-78-32-111 0 0,-40-30 121 0 0,1-1 1 0 0,0 0-1 0 0,29 15 0 0 0,23 5 140 0 0,-31-16-195 0 0,0 2 0 0 0,-1 1 0 0 0,52 38-1 0 0,34 53 309 0 0,-70-61-206 0 0,-37-34-22 0 0,-1 1-1 0 0,0 0 1 0 0,-1 1-1 0 0,-1 1 1 0 0,0-1-1 0 0,11 30 1 0 0,20 31 91 0 0,-21-41-2 0 0,31 72 1 0 0,-48-101-137 0 0,2 0 37 0 0,0 1-1 0 0,0-1 0 0 0,1 0 1 0 0,0 0-1 0 0,0-1 0 0 0,0 1 1 0 0,1-1-1 0 0,0 0 1 0 0,11 7-1 0 0,-1 0 139 0 0,-5 7 354 0 0,-11-18-217 0 0,0 7 135 0 0,1-7-460 0 0,-1 0-1 0 0,0 0 0 0 0,1-1 0 0 0,-1 1 1 0 0,0 0-1 0 0,1-1 0 0 0,-1 1 1 0 0,1 0-1 0 0,0-1 0 0 0,-1 1 1 0 0,1 0-1 0 0,-1-1 0 0 0,1 1 1 0 0,0-1-1 0 0,-1 0 0 0 0,1 1 0 0 0,0-1 1 0 0,0 1-1 0 0,-1-1 0 0 0,1 0 1 0 0,1 1-1 0 0,1 1-924 0 0,-20-1-446 0 0,-11 2-14962 0 0,76-6 14226 0 0</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45.249"/>
    </inkml:context>
    <inkml:brush xml:id="br0">
      <inkml:brushProperty name="width" value="0.035" units="cm"/>
      <inkml:brushProperty name="height" value="0.035" units="cm"/>
    </inkml:brush>
  </inkml:definitions>
  <inkml:trace contextRef="#ctx0" brushRef="#br0">1 1850 1492 0 0,'0'0'5748'0'0,"7"-14"-5789"0"0,1-5 20 0 0,1 1 1 0 0,1 0 0 0 0,0 1 0 0 0,24-29-1 0 0,-22 34 87 0 0,34-40 1727 0 0,-44 49-1570 0 0,1-1-1 0 0,0 1 0 0 0,-1-1 0 0 0,0 0 1 0 0,0 0-1 0 0,0 0 0 0 0,0 0 1 0 0,-1 0-1 0 0,0 0 0 0 0,1 0 0 0 0,0-9 1 0 0,-1 8-95 0 0,0-1 1 0 0,1 1 0 0 0,0-1-1 0 0,0 1 1 0 0,0 0-1 0 0,1 0 1 0 0,0 0 0 0 0,0 0-1 0 0,6-8 1 0 0,-1 0-105 0 0,6-3 119 0 0,17-28 81 0 0,46-36-79 0 0,-27 1 225 0 0,-42 66-277 0 0,1-1 1 0 0,-2 0-1 0 0,7-16 0 0 0,18-31-17 0 0,-25 48 3 0 0,0 0 0 0 0,11-28-1 0 0,11-20 342 0 0,-5 22-422 0 0,1 0 0 0 0,1 2 0 0 0,3 1 0 0 0,55-55 0 0 0,-61 69 99 0 0,30-39 0 0 0,3-1-37 0 0,15-1-28 0 0,-46 42-15 0 0,-1 0 0 0 0,25-30 0 0 0,-32 36-55 0 0,1 0 0 0 0,0 1 0 0 0,0 1 0 0 0,2 1 0 0 0,-1 0 0 0 0,2 2 0 0 0,26-11 0 0 0,-13 5-14 0 0,116-47 41 0 0,-124 51-17 0 0,49-12 0 0 0,13-5-11 0 0,-60 20 64 0 0,54-11 1 0 0,8-2 260 0 0,-31 7-208 0 0,0 2-1 0 0,76-6 0 0 0,30-5 76 0 0,392-78 212 0 0,-445 89-328 0 0,-1 4 0 0 0,127 8 1 0 0,-140 1 87 0 0,-57 2-2 0 0,49 9 0 0 0,2 0 91 0 0,-13-6-141 0 0,0 4 1 0 0,-2 2 0 0 0,94 28-1 0 0,17 6 64 0 0,-131-34-151 0 0,-1 3 0 0 0,64 24 0 0 0,-10 14-7 0 0,-67-35 23 0 0,141 50 136 0 0,-131-51 0 0 0,64 31 0 0 0,-56-22-166 0 0,151 46 141 0 0,-5-2-122 0 0,-77-6 76 0 0,-124-60-68 0 0,199 90 28 0 0,-196-88-34 0 0,0 0 1 0 0,-1 0-1 0 0,0 1 0 0 0,0 0 1 0 0,0 1-1 0 0,-1-1 0 0 0,0 1 1 0 0,0 1-1 0 0,11 15 0 0 0,25 26-19 0 0,-9-19 25 0 0,-22-21 0 0 0,-1 1 1 0 0,1 0-1 0 0,-2 1 1 0 0,0 0-1 0 0,0 1 1 0 0,9 15-1 0 0,4 12-48 0 0,-14-26 43 0 0,-1 1-1 0 0,-1 0 1 0 0,8 18-1 0 0,15 24 36 0 0,-27-49-19 0 0,0-1 1 0 0,1 1-1 0 0,0 0 1 0 0,0-1-1 0 0,10 11 1 0 0,-10-13-6 0 0,-1-1 1 0 0,0 1-1 0 0,1 0 0 0 0,-2 1 0 0 0,1-1 1 0 0,0 0-1 0 0,-1 1 0 0 0,0 0 1 0 0,0-1-1 0 0,0 1 0 0 0,0 0 1 0 0,-1 0-1 0 0,0 0 0 0 0,1 8 1 0 0,0-6 18 0 0,0 1 0 0 0,0-1 1 0 0,1 0-1 0 0,0 1 0 0 0,0-1 0 0 0,1-1 1 0 0,-1 1-1 0 0,2 0 0 0 0,-1-1 1 0 0,1 0-1 0 0,0 0 0 0 0,0 0 1 0 0,1-1-1 0 0,10 9 0 0 0,34 13 1172 0 0,-48-26-1192 0 0,7 4 99 0 0,1-1-2078 0 0,-19-4-292 0 0,-11-11-7807 0 0,50 25 5201 0 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48.637"/>
    </inkml:context>
    <inkml:brush xml:id="br0">
      <inkml:brushProperty name="width" value="0.035" units="cm"/>
      <inkml:brushProperty name="height" value="0.035" units="cm"/>
    </inkml:brush>
  </inkml:definitions>
  <inkml:trace contextRef="#ctx0" brushRef="#br0">247 0 1636 0 0,'0'0'9172'0'0,"-2"0"-8849"0"0,-4 0-162 0 0,4 0 1870 0 0,2 40-831 0 0,10 46-606 0 0,0 183 208 0 0,0 2-584 0 0,0 46 257 0 0,-10-282-360 0 0,1 9 321 0 0,-10 84 0 0 0,2-70-181 0 0,6-41-243 0 0,0 0 0 0 0,-2-1 0 0 0,-7 29 0 0 0,-28 90 141 0 0,36-103 219 0 0,2-25 233 0 0,0-22-273 0 0,-18-41-549 0 0,2 13-190 0 0,-2 0-1 0 0,-26-43 0 0 0,2 2 39 0 0,-18-67 211 0 0,54 141 68 0 0,3 12-398 0 0,10 18 165 0 0,36 45 865 0 0,-32-45-414 0 0,2-1-1 0 0,0 0 1 0 0,1-1-1 0 0,1 0 1 0 0,0-1-1 0 0,31 25 1 0 0,13 7 144 0 0,-41-33-191 0 0,0-1 0 0 0,1-1 0 0 0,29 17 0 0 0,-44-29-46 0 0,0 0-1 0 0,1-1 0 0 0,-1 1 1 0 0,1-1-1 0 0,-1 0 1 0 0,1 0-1 0 0,0 0 1 0 0,0-1-1 0 0,-1 0 1 0 0,1 0-1 0 0,0 0 1 0 0,0 0-1 0 0,-1-1 1 0 0,1 0-1 0 0,0 0 1 0 0,-1 0-1 0 0,1 0 1 0 0,-1-1-1 0 0,1 0 1 0 0,-1 0-1 0 0,0 0 1 0 0,0 0-1 0 0,0-1 1 0 0,0 1-1 0 0,0-1 1 0 0,6-7-1 0 0,6-4 50 0 0,-1-1 1 0 0,-1-1-1 0 0,-1-1 0 0 0,17-26 0 0 0,-23 31-176 0 0,-1 0 0 0 0,0-1 0 0 0,-1 0 0 0 0,0 0 0 0 0,-1 0 0 0 0,-1 0 0 0 0,0-1 0 0 0,-1 1 0 0 0,0-1 0 0 0,-1 1-1 0 0,-1-25 1 0 0,-2 36-855 0 0,-3 9-1231 0 0,0 4-1889 0 0,4-10 3525 0 0,-3 6-909 0 0,-1-3-3226 0 0,-3-4-147 0 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49.272"/>
    </inkml:context>
    <inkml:brush xml:id="br0">
      <inkml:brushProperty name="width" value="0.035" units="cm"/>
      <inkml:brushProperty name="height" value="0.035" units="cm"/>
    </inkml:brush>
  </inkml:definitions>
  <inkml:trace contextRef="#ctx0" brushRef="#br0">0 0 160 0 0,'0'0'13681'0'0,"3"14"-14111"0"0,12 46 670 0 0,77 289 2744 0 0,-80-302-2893 0 0,-2 1 0 0 0,-2 0 0 0 0,-2 1 0 0 0,-2 0 0 0 0,-4 77 0 0 0,0-102-462 0 0,0-23-275 0 0,0-24-7013 0 0,0-2 3506 0 0</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49.657"/>
    </inkml:context>
    <inkml:brush xml:id="br0">
      <inkml:brushProperty name="width" value="0.035" units="cm"/>
      <inkml:brushProperty name="height" value="0.035" units="cm"/>
    </inkml:brush>
  </inkml:definitions>
  <inkml:trace contextRef="#ctx0" brushRef="#br0">0 81 4368 0 0,'0'0'12260'0'0,"30"-6"-12474"0"0,8-1 195 0 0,164-37 26 0 0,-184 38-170 0 0,0 1-1 0 0,0 1 0 0 0,1 1 1 0 0,26-2-1 0 0,-43 5-375 0 0,-2 16-7046 0 0,0-8 4601 0 0</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2.659"/>
    </inkml:context>
    <inkml:brush xml:id="br0">
      <inkml:brushProperty name="width" value="0.035" units="cm"/>
      <inkml:brushProperty name="height" value="0.035" units="cm"/>
    </inkml:brush>
  </inkml:definitions>
  <inkml:trace contextRef="#ctx0" brushRef="#br0">1 1485 864 0 0,'0'0'7796'0'0,"8"-17"-8634"0"0,27-51 547 0 0,-9 31 45 0 0,-25 36 293 0 0,0 0 1 0 0,0 0-1 0 0,0 0 0 0 0,0 0 0 0 0,0 0 0 0 0,0-1 1 0 0,-1 1-1 0 0,1 0 0 0 0,0-1 0 0 0,-1 1 0 0 0,1 0 0 0 0,-1-1 1 0 0,0 1-1 0 0,1-1 0 0 0,-1 1 0 0 0,0-1 0 0 0,0 1 1 0 0,0 0-1 0 0,0-1 0 0 0,0-2 0 0 0,1-6 255 0 0,1 1 0 0 0,1-1 0 0 0,0 1 0 0 0,0 0 0 0 0,1-1 0 0 0,0 2 0 0 0,0-1 0 0 0,1 0-1 0 0,9-11 1 0 0,3-8-265 0 0,22-30 71 0 0,-31 47 8 0 0,0 0 0 0 0,0 0 0 0 0,-1 0-1 0 0,-1-1 1 0 0,9-22 0 0 0,5 0 238 0 0,-18 30-310 0 0,1 1 0 0 0,0-1 1 0 0,-1 0-1 0 0,0 0 0 0 0,0 0 1 0 0,0 0-1 0 0,2-7 0 0 0,-2 5-24 0 0,0 1 0 0 0,1-1-1 0 0,-1 1 1 0 0,1 0 0 0 0,0 0 0 0 0,7-8-1 0 0,13-23-27 0 0,-16 23-2 0 0,1 1-1 0 0,0 0 0 0 0,1 0 1 0 0,12-14-1 0 0,28-39 28 0 0,59-146 1094 0 0,-72 160-1093 0 0,-10 19-25 0 0,2-3-22 0 0,1 0 0 0 0,2 3 1 0 0,64-54-1 0 0,-40 38 90 0 0,-35 33-20 0 0,1 1 1 0 0,0 0 0 0 0,1 1-1 0 0,43-17 1 0 0,7-4-49 0 0,-48 23 58 0 0,0 2 1 0 0,1 0-1 0 0,38-7 1 0 0,-9 2 1 0 0,2 0-78 0 0,2 2 0 0 0,106-6-1 0 0,654 10 1252 0 0,-468 11-860 0 0,-298-4-242 0 0,1 3 0 0 0,-1 2 0 0 0,72 15 1 0 0,-55-3-91 0 0,324 78 23 0 0,-8 32 34 0 0,-205-62-104 0 0,71 31 50 0 0,-123-46 5 0 0,-94-38-53 0 0,0 1 0 0 0,0 2 0 0 0,-1 1-1 0 0,42 27 1 0 0,-53-28 38 0 0,0-2-1 0 0,0-1 1 0 0,29 11 0 0 0,-30-14-16 0 0,0 0 0 0 0,0 2 0 0 0,-1 1 1 0 0,31 22-1 0 0,-25-16 72 0 0,-21-15-70 0 0,0 1-1 0 0,0 1 1 0 0,-1-1 0 0 0,1 0-1 0 0,-1 1 1 0 0,0 0-1 0 0,7 7 1 0 0,-7-5 11 0 0,1-1 0 0 0,1 0-1 0 0,-1 0 1 0 0,1 0 0 0 0,-1 0 0 0 0,8 3 0 0 0,24 22 50 0 0,-25-19-42 0 0,0-1 1 0 0,1-1 0 0 0,0 1-1 0 0,25 11 1 0 0,-21-11-16 0 0,0 0 1 0 0,29 24-1 0 0,-4 3-16 0 0,-12-12 0 0 0,48 53 1 0 0,-73-69-15 0 0,-1 0 1 0 0,0 0-1 0 0,0 1 0 0 0,-1-1 1 0 0,0 1-1 0 0,-1-1 1 0 0,0 1-1 0 0,-1 0 0 0 0,1 0 1 0 0,-2 0-1 0 0,0 13 1 0 0,1-1 7 0 0,0 1 1 0 0,2-1 0 0 0,1 0 0 0 0,0 0 0 0 0,15 38 0 0 0,4-29-737 0 0,-17-26-1769 0 0,-17-20-733 0 0,-9-15-6123 0 0,50 84 7925 0 0</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6.670"/>
    </inkml:context>
    <inkml:brush xml:id="br0">
      <inkml:brushProperty name="width" value="0.035" units="cm"/>
      <inkml:brushProperty name="height" value="0.035" units="cm"/>
    </inkml:brush>
  </inkml:definitions>
  <inkml:trace contextRef="#ctx0" brushRef="#br0">0 15 748 0 0,'0'0'14672'0'0,"20"-15"-11575"0"0,-18 37-3122 0 0,0 0 0 0 0,1 0-1 0 0,7 24 1 0 0,5 32 367 0 0,-6-32-171 0 0,0 16 59 0 0,1 6-159 0 0,-9-53-72 0 0,0 1 1 0 0,1-1 0 0 0,0 0-1 0 0,2 0 1 0 0,5 17 0 0 0,-8-195-13426 0 0,-1 115 9064 0 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7.109"/>
    </inkml:context>
    <inkml:brush xml:id="br0">
      <inkml:brushProperty name="width" value="0.035" units="cm"/>
      <inkml:brushProperty name="height" value="0.035" units="cm"/>
    </inkml:brush>
  </inkml:definitions>
  <inkml:trace contextRef="#ctx0" brushRef="#br0">15 0 720 0 0,'0'0'14067'0'0,"0"10"-13984"0"0,0 22 577 0 0,-8 62 0 0 0,5-70-326 0 0,0 0 0 0 0,2-1 1 0 0,4 42-1 0 0,-1-6-250 0 0,-3-46-136 0 0,1-1 0 0 0,1 0 1 0 0,0 0-1 0 0,0 1 0 0 0,2-1 0 0 0,-1 0 0 0 0,1 0 1 0 0,1-1-1 0 0,0 1 0 0 0,1-1 0 0 0,0 1 0 0 0,9 12 1 0 0,-14-24-31 0 0,0 1 1 0 0,0-1-1 0 0,1 1 1 0 0,-1-1 0 0 0,0 0-1 0 0,1 1 1 0 0,-1-1-1 0 0,1 0 1 0 0,-1 1-1 0 0,0-1 1 0 0,1 0 0 0 0,-1 1-1 0 0,1-1 1 0 0,-1 0-1 0 0,1 0 1 0 0,-1 0 0 0 0,1 0-1 0 0,-1 1 1 0 0,1-1-1 0 0,-1 0 1 0 0,1 0 0 0 0,-1 0-1 0 0,1 0 1 0 0,-1 0-1 0 0,1 0 1 0 0,-1 0-1 0 0,1 0 1 0 0,-1 0 0 0 0,1-1-1 0 0,-1 1 1 0 0,1 0-1 0 0,0 0 1 0 0,13-16-1559 0 0,4-27-1401 0 0,-17 39 2206 0 0,7-24-3185 0 0,-6-13-679 0 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7.505"/>
    </inkml:context>
    <inkml:brush xml:id="br0">
      <inkml:brushProperty name="width" value="0.035" units="cm"/>
      <inkml:brushProperty name="height" value="0.035" units="cm"/>
    </inkml:brush>
  </inkml:definitions>
  <inkml:trace contextRef="#ctx0" brushRef="#br0">2 1 1152 0 0,'0'0'12005'0'0,"0"26"-11828"0"0,0 210 372 0 0,0-188-308 0 0,-2-22-15 0 0,2-1 0 0 0,1 0 0 0 0,1 1 0 0 0,6 25 0 0 0,-7 0-1 0 0,-2-46-275 0 0,0-1-1 0 0,1 0 1 0 0,0 1-1 0 0,-1-1 1 0 0,2 0 0 0 0,-1 1-1 0 0,0-1 1 0 0,1 0-1 0 0,0 1 1 0 0,0-1 0 0 0,0 0-1 0 0,1 0 1 0 0,3 8-1 0 0,-3 1-2723 0 0</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4.230"/>
    </inkml:context>
    <inkml:brush xml:id="br0">
      <inkml:brushProperty name="width" value="0.035" units="cm"/>
      <inkml:brushProperty name="height" value="0.035" units="cm"/>
    </inkml:brush>
  </inkml:definitions>
  <inkml:trace contextRef="#ctx0" brushRef="#br0">1 0 1688 0 0,'0'0'12085'0'0,"10"9"-10091"0"0,-9 10-2091 0 0,0 0 0 0 0,8 32 0 0 0,1 5 469 0 0,-2 44 446 0 0,-6 134-1 0 0,-3-116-365 0 0,11-45-347 0 0,-5-33-64 0 0,-2-32-9 0 0,-1-28-216 0 0,-2 10-306 0 0,-1 1 1 0 0,0-1-1 0 0,0 1 1 0 0,-1 0-1 0 0,-4-14 1 0 0,-15-25-7637 0 0,3 14 1260 0 0</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5.153"/>
    </inkml:context>
    <inkml:brush xml:id="br0">
      <inkml:brushProperty name="width" value="0.035" units="cm"/>
      <inkml:brushProperty name="height" value="0.035" units="cm"/>
    </inkml:brush>
  </inkml:definitions>
  <inkml:trace contextRef="#ctx0" brushRef="#br0">1 19 436 0 0,'0'0'9573'0'0,"10"-19"-3747"0"0,0 76-6020 0 0,-9-27 659 0 0,2 0 0 0 0,13 51 0 0 0,-10-52-264 0 0,0 1 0 0 0,2 51 0 0 0,-8-76-191 0 0,0-1 0 0 0,1 1-1 0 0,0 0 1 0 0,0-1 0 0 0,0 1 0 0 0,1-1-1 0 0,2 6 1 0 0,-2-6 3 0 0,-1 0 0 0 0,1 0 0 0 0,-1 0 0 0 0,0 0 0 0 0,0 0 1 0 0,0 1-1 0 0,-1 4 0 0 0,1-1-8 0 0,0 1 0 0 0,0-1 0 0 0,1 0 1 0 0,3 13-1 0 0,-2-13-85 0 0,-1 0-1 0 0,0 0 1 0 0,-1 0 0 0 0,1 14-1 0 0,7 6-1576 0 0,1-19-3035 0 0,-9-21-3309 0 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5.638"/>
    </inkml:context>
    <inkml:brush xml:id="br0">
      <inkml:brushProperty name="width" value="0.035" units="cm"/>
      <inkml:brushProperty name="height" value="0.035" units="cm"/>
    </inkml:brush>
  </inkml:definitions>
  <inkml:trace contextRef="#ctx0" brushRef="#br0">0 1 1648 0 0,'0'0'8104'0'0,"0"16"-7404"0"0,0 312 4222 0 0,10-134-3975 0 0,0-143-1483 0 0,-10-49-80 0 0,2-3-2062 0 0,-1 1 2507 0 0,0-1-1 0 0,-1 1 1 0 0,1 0 0 0 0,-1-1 0 0 0,1 1 0 0 0,-1 0 0 0 0,1-1 0 0 0,-1 1 0 0 0,0-1-1 0 0,1 1 1 0 0,-1 0 0 0 0,1-1 0 0 0,-1 1 0 0 0,0-1 0 0 0,1 0 0 0 0,-1 1 0 0 0,0-1-1 0 0,0 1 1 0 0,1-1 0 0 0,-1 1 0 0 0,0-1 0 0 0,0 0 0 0 0,0 1 0 0 0,0-1 0 0 0,0 1-1 0 0,0-1 1 0 0,0 0 0 0 0,0 1 0 0 0,0-1 0 0 0,0 1 0 0 0,0-1 0 0 0,0 0 0 0 0,0 1-1 0 0,-1-2 1 0 0,1-26-4790 0 0</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9.768"/>
    </inkml:context>
    <inkml:brush xml:id="br0">
      <inkml:brushProperty name="width" value="0.035" units="cm"/>
      <inkml:brushProperty name="height" value="0.035" units="cm"/>
    </inkml:brush>
  </inkml:definitions>
  <inkml:trace contextRef="#ctx0" brushRef="#br0">13 461 3396 0 0,'0'0'8237'0'0,"-2"0"-9048"0"0,2 0 857 0 0,-1 1-1 0 0,1-1 1 0 0,-1 0-1 0 0,1 0 1 0 0,0-1-1 0 0,-1 1 0 0 0,1 0 1 0 0,-1 0-1 0 0,1 0 1 0 0,0 0-1 0 0,-1 0 1 0 0,1 0-1 0 0,0 0 1 0 0,-1-1-1 0 0,1 1 0 0 0,0 0 1 0 0,-1 0-1 0 0,1 0 1 0 0,0-1-1 0 0,-1 1 1 0 0,1 0-1 0 0,0-1 1 0 0,-1 1-1 0 0,1 0 0 0 0,0 0 1 0 0,0-1-1 0 0,0 1 1 0 0,-1 0-1 0 0,1-1 1 0 0,0 1-1 0 0,0-1 1 0 0,0 1-1 0 0,0 0 0 0 0,0-1 1 0 0,0 1-1 0 0,0 0 1 0 0,-1-1-1 0 0,1 1 1 0 0,0-1-1 0 0,0 1 1 0 0,0 0-1 0 0,1-1 0 0 0,-1 1 1 0 0,0-1-1 0 0,0 1 1 0 0,0 0-1 0 0,0-1 1 0 0,0 1-1 0 0,0-1 1 0 0,1 1-1 0 0,-1 0 1 0 0,0-1-1 0 0,0 1 0 0 0,0 0 1 0 0,1 0-1 0 0,-1-1 1 0 0,0 1-1 0 0,1-1 1 0 0,9-14 251 0 0,-2 9-280 0 0,-7 6-13 0 0,0 0-1 0 0,-1 0 1 0 0,1-1-1 0 0,-1 1 0 0 0,1 0 1 0 0,-1-1-1 0 0,1 1 1 0 0,-1-1-1 0 0,1 1 1 0 0,-1-1-1 0 0,1 1 1 0 0,-1-1-1 0 0,1 1 1 0 0,-1-1-1 0 0,0 1 1 0 0,1-1-1 0 0,-1 1 0 0 0,0-1 1 0 0,1 0-1 0 0,-1 1 1 0 0,0-1-1 0 0,0 1 1 0 0,0-1-1 0 0,0 0 1 0 0,1 1-1 0 0,-1-1 1 0 0,0 0-1 0 0,0 0 1 0 0,0-2 32 0 0,1-1 1 0 0,0 1-1 0 0,0 0 1 0 0,0 0-1 0 0,1 0 1 0 0,-1 0-1 0 0,1 0 1 0 0,0 1 0 0 0,2-4-1 0 0,9-17 203 0 0,-5 5-264 0 0,1 0 1 0 0,1 1-1 0 0,0 0 1 0 0,2 0-1 0 0,0 1 1 0 0,0 1-1 0 0,25-23 1 0 0,11-16-115 0 0,-43 49 58 0 0,0 0 1 0 0,0 0 0 0 0,1 0-1 0 0,-1 0 1 0 0,1 1-1 0 0,0 0 1 0 0,12-5-1 0 0,-15 7 33 0 0,0 0 0 0 0,1 1 0 0 0,-1 0 0 0 0,1 0 0 0 0,-1 0 0 0 0,1 0 0 0 0,-1 0 0 0 0,1 1 0 0 0,0 0 0 0 0,-1 0 0 0 0,1 0 0 0 0,0 0 0 0 0,-1 0 0 0 0,1 1 0 0 0,-1-1 0 0 0,6 3 0 0 0,-6-2 45 0 0,-1 1-1 0 0,0-1 1 0 0,0 1 0 0 0,0 0 0 0 0,0 0 0 0 0,0 0 0 0 0,-1 0-1 0 0,1 0 1 0 0,-1 0 0 0 0,1 0 0 0 0,-1 1 0 0 0,0-1 0 0 0,0 1-1 0 0,0-1 1 0 0,0 1 0 0 0,0-1 0 0 0,0 1 0 0 0,-1-1-1 0 0,1 1 1 0 0,-1 5 0 0 0,3 64 337 0 0,-3-57-263 0 0,-10 13 961 0 0,11-34-1084 0 0,0-1 0 0 0,0 1 0 0 0,0 0 0 0 0,1-1 0 0 0,0 1 0 0 0,0 0 0 0 0,1 0 0 0 0,-1 0 0 0 0,6-7 0 0 0,39-57-213 0 0,-17 27 263 0 0,18-19 258 0 0,-47 61-302 0 0,0 0 0 0 0,1-1 1 0 0,-1 1-1 0 0,0 0 0 0 0,1 0 0 0 0,-1 0 0 0 0,1 0 0 0 0,-1 0 0 0 0,1 0 0 0 0,-1 0 0 0 0,1 0 0 0 0,0 0 0 0 0,-1 1 0 0 0,1-1 1 0 0,0 1-1 0 0,0-1 0 0 0,-1 1 0 0 0,1 0 0 0 0,0 0 0 0 0,0 0 0 0 0,0 0 0 0 0,-1 0 0 0 0,1 0 0 0 0,0 0 0 0 0,0 0 1 0 0,0 1-1 0 0,-1-1 0 0 0,1 1 0 0 0,0-1 0 0 0,-1 1 0 0 0,1 0 0 0 0,0 0 0 0 0,-1 0 0 0 0,1 0 0 0 0,1 1 0 0 0,-1 2 170 0 0,0 0-1 0 0,0 1 1 0 0,0-1 0 0 0,0 0-1 0 0,-1 1 1 0 0,0-1-1 0 0,0 1 1 0 0,0 0-1 0 0,-1-1 1 0 0,1 1-1 0 0,-1 0 1 0 0,0-1-1 0 0,0 1 1 0 0,-1 0-1 0 0,-1 5 1 0 0,2 12 384 0 0,-1-19-411 0 0,1 0-1 0 0,-1 0 0 0 0,0 1 0 0 0,0-1 1 0 0,0 0-1 0 0,0 0 0 0 0,0 0 0 0 0,-3 4 1 0 0,-7 18 516 0 0,-19 62 672 0 0,18-42-1039 0 0,8-31-194 0 0,1 0 0 0 0,0 0-1 0 0,0 0 1 0 0,0 20 0 0 0,-2 38 214 0 0,3-54-212 0 0,1-1 1 0 0,0 0 0 0 0,1 0 0 0 0,1 1-1 0 0,5 31 1 0 0,19 12-17 0 0,-7-19-49 0 0,19 14-288 0 0,-19-32-1766 0 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01.622"/>
    </inkml:context>
    <inkml:brush xml:id="br0">
      <inkml:brushProperty name="width" value="0.035" units="cm"/>
      <inkml:brushProperty name="height" value="0.035" units="cm"/>
    </inkml:brush>
  </inkml:definitions>
  <inkml:trace contextRef="#ctx0" brushRef="#br0">0 444 772 0 0,'8'1'13727'0'0,"23"2"-12564"0"0,-9-5-1042 0 0,1-1 1 0 0,0 0-1 0 0,-1-2 0 0 0,42-14 0 0 0,23-5-112 0 0,117-27 130 0 0,20-5 23 0 0,135 10 196 0 0,-302 39-307 0 0,65-16 1 0 0,-18 1 156 0 0,114-32-137 0 0,-180 49-186 0 0,-36 5 1034 0 0,-52-4-439 0 0,-56-29-659 0 0,77 26 81 0 0,-1-2 0 0 0,1-1-1 0 0,-38-19 1 0 0,55 23 23 0 0,0 1 1 0 0,0 0-1 0 0,0 1 0 0 0,-1 0 0 0 0,1 0 0 0 0,-1 2 0 0 0,0 0 0 0 0,0 0 0 0 0,-22 0 1 0 0,34 2 68 0 0,41 0-672 0 0,-13 2 757 0 0,0 1 0 0 0,-1 1-1 0 0,1 2 1 0 0,26 8 0 0 0,26 5-69 0 0,29 17 433 0 0,-100-33-436 0 0,-1 0 0 0 0,1 1 0 0 0,-1-1 0 0 0,0 2 0 0 0,0-1 0 0 0,-1 1 0 0 0,0 0 0 0 0,7 5 0 0 0,-2 0 7 0 0,-10-10-13 0 0,-1 1 0 0 0,0-1 0 0 0,1 0 1 0 0,-1 1-1 0 0,1-1 0 0 0,-1 0 0 0 0,0 1 1 0 0,0-1-1 0 0,1 1 0 0 0,-1-1 1 0 0,0 1-1 0 0,0-1 0 0 0,0 0 0 0 0,1 1 1 0 0,-1-1-1 0 0,0 1 0 0 0,0-1 0 0 0,0 1 1 0 0,0-1-1 0 0,0 1 0 0 0,0-1 0 0 0,0 1 1 0 0,0-1-1 0 0,0 1 0 0 0,0-1 1 0 0,0 1-1 0 0,0-1 0 0 0,0 1 0 0 0,0-1 1 0 0,-1 0-1 0 0,1 1 0 0 0,0-1 0 0 0,0 1 1 0 0,0-1-1 0 0,-1 1 0 0 0,1-1 0 0 0,0 0 1 0 0,-1 1-1 0 0,1-1 0 0 0,0 0 1 0 0,-1 1-1 0 0,-16 12 158 0 0,15-12-125 0 0,-28 24 306 0 0,1 0-1 0 0,1 2 0 0 0,2 2 0 0 0,-42 56 0 0 0,46-56-231 0 0,15-21-89 0 0,1 0 1 0 0,0 1-1 0 0,0-1 0 0 0,-7 19 0 0 0,12-26-14 0 0,-7 24-170 0 0,8-24 101 0 0,0 0 0 0 0,-1-1-1 0 0,1 1 1 0 0,0 0 0 0 0,0 0-1 0 0,0-1 1 0 0,0 1 0 0 0,0 0-1 0 0,0 0 1 0 0,0-1 0 0 0,1 1-1 0 0,-1 0 1 0 0,0 0 0 0 0,0-1-1 0 0,0 1 1 0 0,1 0-1 0 0,-1-1 1 0 0,0 1 0 0 0,1 0-1 0 0,-1-1 1 0 0,1 1 0 0 0,-1-1-1 0 0,0 1 1 0 0,1 0 0 0 0,0-1-1 0 0,-1 1 1 0 0,1-1 0 0 0,-1 0-1 0 0,1 1 1 0 0,1 0 0 0 0,12 4-3239 0 0,-9-4 81 0 0,-33-18-7767 0 0</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13:15.518"/>
    </inkml:context>
    <inkml:brush xml:id="br0">
      <inkml:brushProperty name="width" value="0.035" units="cm"/>
      <inkml:brushProperty name="height" value="0.035" units="cm"/>
    </inkml:brush>
  </inkml:definitions>
  <inkml:trace contextRef="#ctx0" brushRef="#br0">0 0 17024,'1597'18176'0</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07.842"/>
    </inkml:context>
    <inkml:brush xml:id="br0">
      <inkml:brushProperty name="width" value="0.035" units="cm"/>
      <inkml:brushProperty name="height" value="0.035" units="cm"/>
    </inkml:brush>
  </inkml:definitions>
  <inkml:trace contextRef="#ctx0" brushRef="#br0">17 210 392 0 0,'0'0'676'0'0,"-10"-8"-187"0"0,10-107-821 0 0,10 70-288 0 0,-10 44 832 0 0,1-17-406 0 0,-1 18 343 0 0,-1-1 1 0 0,1 1-1 0 0,0-1 0 0 0,0 1 0 0 0,0 0 0 0 0,0-1 1 0 0,0 1-1 0 0,0 0 0 0 0,-1-1 0 0 0,1 1 0 0 0,0 0 1 0 0,0-1-1 0 0,0 1 0 0 0,-1 0 0 0 0,1-1 1 0 0,0 1-1 0 0,-1 0 0 0 0,1 0 0 0 0,0-1 0 0 0,0 1 1 0 0,-1 0-1 0 0,1 0 0 0 0,0 0 0 0 0,-1-1 0 0 0,1 1 1 0 0,-1 0-1 0 0,1 0 0 0 0,0 0 0 0 0,-1 0 0 0 0,1 0 1 0 0,-1 0-1 0 0,-1 0-56 0 0,-3-13-4515 0 0,4 12 3790 0 0,7 15 195 0 0</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09.097"/>
    </inkml:context>
    <inkml:brush xml:id="br0">
      <inkml:brushProperty name="width" value="0.035" units="cm"/>
      <inkml:brushProperty name="height" value="0.035" units="cm"/>
    </inkml:brush>
  </inkml:definitions>
  <inkml:trace contextRef="#ctx0" brushRef="#br0">71 272 2276 0 0,'0'0'6196'0'0,"-12"0"-5975"0"0,-35 0-160 0 0,36 0 106 0 0,52-28 3395 0 0,-21 16-3366 0 0,0-2-1 0 0,-2 0 1 0 0,21-19 0 0 0,-16 12-69 0 0,37-24 1 0 0,-48 37-99 0 0,4-4 13 0 0,0 2 0 0 0,0 0 0 0 0,1 1 0 0 0,0 0 0 0 0,1 1 0 0 0,0 1 0 0 0,0 1 0 0 0,1 1 0 0 0,22-4 0 0 0,-9 5 27 0 0,-12 1-61 0 0,-1 1 0 0 0,0 0 0 0 0,1 1 0 0 0,-1 1 0 0 0,1 1 1 0 0,-1 1-1 0 0,1 0 0 0 0,32 10 0 0 0,-47-10-10 0 0,1 1 0 0 0,-1 1-1 0 0,0-1 1 0 0,0 1 0 0 0,0 0 0 0 0,0 0 0 0 0,-1 0-1 0 0,1 0 1 0 0,-1 1 0 0 0,0 0 0 0 0,-1 0 0 0 0,1 0-1 0 0,-1 0 1 0 0,0 1 0 0 0,0-1 0 0 0,-1 1 0 0 0,1 0-1 0 0,-1 0 1 0 0,-1 0 0 0 0,1 0 0 0 0,-1 0 0 0 0,0 0-1 0 0,0 0 1 0 0,-1 0 0 0 0,0 1 0 0 0,0-1 0 0 0,0 0-1 0 0,-1 0 1 0 0,0 0 0 0 0,0 0 0 0 0,-1 0 0 0 0,1 0-1 0 0,-1 0 1 0 0,-1 0 0 0 0,1 0 0 0 0,-1-1 0 0 0,0 1-1 0 0,0-1 1 0 0,-7 9 0 0 0,-6 5-32 0 0,-1-1 0 0 0,0-1 1 0 0,-2-1-1 0 0,1-1 0 0 0,-2 0 0 0 0,0-1 1 0 0,-31 15-1 0 0,3-4-144 0 0,-64 30 25 0 0,110-54 107 0 0,34-9-913 0 0,92-35 976 0 0,-97 31 3 0 0,1 2-1 0 0,0 0 0 0 0,0 2 0 0 0,1 1 0 0 0,0 2 1 0 0,46-4-1 0 0,-57 9-8 0 0,-11-1-9 0 0,0 1-1 0 0,-1 0 0 0 0,1 1 1 0 0,0 0-1 0 0,11 2 1 0 0,-15-2 14 0 0,0 0 1 0 0,-1 1-1 0 0,1-1 1 0 0,0 1-1 0 0,-1 0 1 0 0,1 0-1 0 0,-1 0 1 0 0,0 0-1 0 0,1 0 0 0 0,-1 0 1 0 0,0 0-1 0 0,0 1 1 0 0,0-1-1 0 0,-1 1 1 0 0,3 5-1 0 0,3 5 73 0 0,-1 0 0 0 0,-1 1-1 0 0,-1 0 1 0 0,0 0-1 0 0,0 0 1 0 0,-2 0 0 0 0,1 0-1 0 0,-2 1 1 0 0,0-1 0 0 0,-1 1-1 0 0,0-1 1 0 0,-1 1 0 0 0,-1-1-1 0 0,-6 25 1 0 0,3-17-8 0 0,-2 0 1 0 0,0 0-1 0 0,-2-1 0 0 0,0 0 1 0 0,-2 0-1 0 0,0-1 0 0 0,-1 0 0 0 0,-24 29 1 0 0,21-31 42 0 0,-1-1 0 0 0,-1-1 0 0 0,0 0 0 0 0,-32 22 0 0 0,39-32-95 0 0,0 0 0 0 0,1 0 0 0 0,-2-1 0 0 0,1-1 0 0 0,-1 0 0 0 0,1 0 0 0 0,-1-1 0 0 0,0 0 0 0 0,0-1 0 0 0,-1 0 0 0 0,-14 0 0 0 0,17-2-42 0 0,1 0 0 0 0,0-1 0 0 0,-1 0 0 0 0,1 0 0 0 0,0-1 0 0 0,0 0 0 0 0,0 0 0 0 0,0-1 0 0 0,0 0 0 0 0,1-1 0 0 0,-1 0 0 0 0,1 0 0 0 0,0 0 0 0 0,0-1 0 0 0,0 0 0 0 0,1 0 0 0 0,0-1-1 0 0,-9-9 1 0 0,13 13-49 0 0,0 0 0 0 0,1 0 0 0 0,-1-1-1 0 0,0 1 1 0 0,1 0 0 0 0,0-1 0 0 0,-1 1-1 0 0,1-1 1 0 0,0 1 0 0 0,0-1 0 0 0,0 0-1 0 0,1 1 1 0 0,-1-1 0 0 0,0-3-1 0 0,0-15-3422 0 0,2 20 3191 0 0,0 0 0 0 0,0 0 1 0 0,0 0-1 0 0,1 0 1 0 0,-1 0-1 0 0,0 0 0 0 0,0 0 1 0 0,1 1-1 0 0,-1-1 1 0 0,0 0-1 0 0,1 1 0 0 0,-1-1 1 0 0,1 1-1 0 0,-1-1 0 0 0,3 1 1 0 0,15-8-2359 0 0,-1-4 402 0 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09.903"/>
    </inkml:context>
    <inkml:brush xml:id="br0">
      <inkml:brushProperty name="width" value="0.035" units="cm"/>
      <inkml:brushProperty name="height" value="0.035" units="cm"/>
    </inkml:brush>
  </inkml:definitions>
  <inkml:trace contextRef="#ctx0" brushRef="#br0">28 1 1020 0 0,'0'0'9195'0'0,"-5"4"-8734"0"0,3-2-319 0 0,0 0 1 0 0,0 1 0 0 0,0-1 0 0 0,0 0-1 0 0,1 1 1 0 0,-1-1 0 0 0,1 1 0 0 0,-1-1 0 0 0,1 1-1 0 0,0-1 1 0 0,0 1 0 0 0,0 0 0 0 0,1 0-1 0 0,-1 0 1 0 0,0 0 0 0 0,1-1 0 0 0,0 1-1 0 0,0 0 1 0 0,0 0 0 0 0,0 0 0 0 0,0 0 0 0 0,1 0-1 0 0,-1 0 1 0 0,1 0 0 0 0,-1-1 0 0 0,1 1-1 0 0,0 0 1 0 0,0 0 0 0 0,3 3 0 0 0,6 26 417 0 0,-2 0 0 0 0,-1 0 1 0 0,-1 1-1 0 0,2 46 1 0 0,-7 139 127 0 0,-3-105-477 0 0,-8 14-1669 0 0,10-126 773 0 0,2-4 501 0 0,0 0 1 0 0,0 0 0 0 0,0 1-1 0 0,-1-1 1 0 0,1 0 0 0 0,-1 0-1 0 0,0-1 1 0 0,0 1 0 0 0,0 0-1 0 0,0 0 1 0 0,0-1 0 0 0,-1 1-1 0 0,1-4 1 0 0,1-5-488 0 0,3-12-1026 0 0,0-1 0 0 0,0-25 0 0 0,-2 12-1577 0 0,-1-6-196 0 0</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0.311"/>
    </inkml:context>
    <inkml:brush xml:id="br0">
      <inkml:brushProperty name="width" value="0.035" units="cm"/>
      <inkml:brushProperty name="height" value="0.035" units="cm"/>
    </inkml:brush>
  </inkml:definitions>
  <inkml:trace contextRef="#ctx0" brushRef="#br0">1 101 1884 0 0,'0'0'7943'0'0,"31"2"-6926"0"0,5 2-708 0 0,28 2 441 0 0,76-3-1 0 0,-50-7-161 0 0,-1-3 0 0 0,0-5 1 0 0,-1-3-1 0 0,119-37 0 0 0,-203 51-573 0 0,1 0-25 0 0,-1 0 0 0 0,1-1-1 0 0,0 1 1 0 0,-1-1 0 0 0,1 0-1 0 0,-1 0 1 0 0,0 0 0 0 0,0-1-1 0 0,7-4 1 0 0,-11 6-303 0 0,-22 12-10045 0 0,4-6 6264 0 0</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8.151"/>
    </inkml:context>
    <inkml:brush xml:id="br0">
      <inkml:brushProperty name="width" value="0.035" units="cm"/>
      <inkml:brushProperty name="height" value="0.035" units="cm"/>
    </inkml:brush>
  </inkml:definitions>
  <inkml:trace contextRef="#ctx0" brushRef="#br0">211 1 2628 0 0,'0'0'6060'0'0,"-5"1"-5566"0"0,-15 1-126 0 0,15-1 227 0 0,-25 3 2784 0 0,25-4-3302 0 0,-1 0 1 0 0,0 1-1 0 0,0 0 1 0 0,1 0-1 0 0,-1 0 1 0 0,1 1-1 0 0,-1 0 1 0 0,1 0-1 0 0,0 0 1 0 0,0 0-1 0 0,-1 1 1 0 0,2 0-1 0 0,-1 0 1 0 0,0 1-1 0 0,1-1 1 0 0,-1 1-1 0 0,1 0 0 0 0,0 0 1 0 0,0 0-1 0 0,1 1 1 0 0,-1-1-1 0 0,-2 6 1 0 0,1-1-98 0 0,0 1-1 0 0,0 0 1 0 0,1 0 0 0 0,0 0-1 0 0,1 1 1 0 0,0-1 0 0 0,1 1 0 0 0,0 0-1 0 0,1-1 1 0 0,0 19 0 0 0,0-25 27 0 0,1 0 0 0 0,0 0 0 0 0,0 0 0 0 0,0 0 0 0 0,1 0 0 0 0,-1 0 0 0 0,1 0 0 0 0,0 0 0 0 0,0 0 0 0 0,1 0 0 0 0,-1-1 0 0 0,1 1 0 0 0,0 0 0 0 0,0-1 0 0 0,0 1 0 0 0,0-1 0 0 0,1 0 0 0 0,-1 0 1 0 0,1 0-1 0 0,0 0 0 0 0,0 0 0 0 0,0 0 0 0 0,0-1 0 0 0,0 1 0 0 0,1-1 0 0 0,-1 0 0 0 0,1 0 0 0 0,-1-1 0 0 0,1 1 0 0 0,0 0 0 0 0,0-1 0 0 0,0 0 0 0 0,0 0 0 0 0,0 0 0 0 0,0-1 0 0 0,0 1 0 0 0,0-1 0 0 0,6 0 0 0 0,-1 0 11 0 0,-1 0 0 0 0,1 0 0 0 0,-1 0-1 0 0,0-1 1 0 0,1 0 0 0 0,-1-1-1 0 0,0 0 1 0 0,0 0 0 0 0,0 0 0 0 0,0-1-1 0 0,0-1 1 0 0,-1 1 0 0 0,1-1-1 0 0,-1-1 1 0 0,0 1 0 0 0,0-1 0 0 0,-1 0-1 0 0,1-1 1 0 0,-1 1 0 0 0,10-13-1 0 0,1-1-55 0 0,-10 11 72 0 0,0 0 0 0 0,-1 0 0 0 0,1-1 0 0 0,-2 1 0 0 0,10-20 0 0 0,-14 25-22 0 0,0 0 1 0 0,0-1-1 0 0,0 1 1 0 0,-1-1-1 0 0,1 1 1 0 0,-1-1-1 0 0,0 1 0 0 0,0-1 1 0 0,0 1-1 0 0,-1-1 1 0 0,1 1-1 0 0,-1-1 1 0 0,0 1-1 0 0,0 0 0 0 0,0-1 1 0 0,0 1-1 0 0,0 0 1 0 0,-1 0-1 0 0,0-1 1 0 0,1 1-1 0 0,-1 1 0 0 0,-3-4 1 0 0,3 2-60 0 0,1 2 23 0 0,0 1 0 0 0,0-1-1 0 0,0 1 1 0 0,0-1 0 0 0,0 1-1 0 0,0-1 1 0 0,-1 1 0 0 0,1 0 0 0 0,0-1-1 0 0,-1 1 1 0 0,1 0 0 0 0,-1 0-1 0 0,1 0 1 0 0,-1 0 0 0 0,0 0 0 0 0,1 0-1 0 0,-1 1 1 0 0,0-1 0 0 0,1 1 0 0 0,-1-1-1 0 0,0 1 1 0 0,0-1 0 0 0,-3 1-1 0 0,7 28-344 0 0,0-25 389 0 0,0 0 0 0 0,0 0 0 0 0,1 0-1 0 0,-1 0 1 0 0,1 0 0 0 0,0 0 0 0 0,-1-1 0 0 0,6 4 0 0 0,13 13 158 0 0,-17-15-125 0 0,0 0 0 0 0,1-1 0 0 0,0 1 0 0 0,-1-1-1 0 0,1 0 1 0 0,0 0 0 0 0,0-1 0 0 0,1 1-1 0 0,-1-1 1 0 0,9 2 0 0 0,1 0-4353 0 0,-2-3-4714 0 0</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8.537"/>
    </inkml:context>
    <inkml:brush xml:id="br0">
      <inkml:brushProperty name="width" value="0.035" units="cm"/>
      <inkml:brushProperty name="height" value="0.035" units="cm"/>
    </inkml:brush>
  </inkml:definitions>
  <inkml:trace contextRef="#ctx0" brushRef="#br0">1 74 1740 0 0,'0'0'8248'0'0,"8"22"-8238"0"0,3 10-6 0 0,30 73 14 0 0,-40-102 104 0 0,23 45-469 0 0,-14-33 1024 0 0,-10-15-629 0 0,1 0 1 0 0,-1 0-1 0 0,0 0 1 0 0,0 0-1 0 0,0 0 1 0 0,0 0-1 0 0,1 0 1 0 0,-1 0-1 0 0,0 0 1 0 0,0 0-1 0 0,0 0 1 0 0,0 0-1 0 0,1 0 1 0 0,-1 0-1 0 0,0 0 1 0 0,0 0-1 0 0,0 0 1 0 0,1 0-1 0 0,-1 0 1 0 0,0 0-1 0 0,0 0 1 0 0,0 0-1 0 0,0 0 1 0 0,0-1-1 0 0,1 1 1 0 0,-1 0-1 0 0,0 0 1 0 0,0 0-1 0 0,0 0 1 0 0,0 0-1 0 0,0 0 1 0 0,0-1-1 0 0,0 1 1 0 0,1 0-1 0 0,-1 0 1 0 0,0 0-1 0 0,0 0 1 0 0,0-1-1 0 0,0 1 1 0 0,0 0-1 0 0,0 0 1 0 0,0 0-1 0 0,0 0 1 0 0,0-1-1 0 0,0 1 1 0 0,0 0-1 0 0,0 0 1 0 0,0 0-1 0 0,0-1 1 0 0,0 1-1 0 0,0 0 1 0 0,0 0-1 0 0,0 0 1 0 0,0 0-1 0 0,0-1 1 0 0,0 1-1 0 0,-1 0 1 0 0,1 0-1 0 0,0 0 1 0 0,0 0-1 0 0,0 0 1 0 0,0-1-1 0 0,0-13-80 0 0,-1 0 0 0 0,-1-1 0 0 0,0 1-1 0 0,0 0 1 0 0,-2 0 0 0 0,0 1 0 0 0,0-1-1 0 0,-1 1 1 0 0,-1-1 0 0 0,0 2 0 0 0,-8-14 0 0 0,12 24 93 0 0,1-1 1 0 0,0 1 0 0 0,0-1 0 0 0,-1 1 0 0 0,2-1 0 0 0,-1 0 0 0 0,0 1 0 0 0,0-1 0 0 0,1 0-1 0 0,0 0 1 0 0,-1 1 0 0 0,1-1 0 0 0,1-5 0 0 0,-1 6 11 0 0,4 0-124 0 0,0 0 0 0 0,0 0-1 0 0,0 1 1 0 0,0-1 0 0 0,0 1 0 0 0,1 0 0 0 0,-1 1 0 0 0,0-1 0 0 0,6 1-1 0 0,-9 0 43 0 0,14-2-165 0 0,0 0 0 0 0,0-1 0 0 0,0 0 0 0 0,0-1 0 0 0,-1-1 1 0 0,0 0-1 0 0,0-1 0 0 0,0-1 0 0 0,15-9 0 0 0,-26 15-457 0 0,-1 0 0 0 0,1 0 0 0 0,0 0 0 0 0,0 1 0 0 0,0-1 0 0 0,0 1 0 0 0,0-1 0 0 0,0 1 0 0 0,0 0 0 0 0,0 1-1 0 0,5-1 1 0 0,3 1-1356 0 0,-1-1-273 0 0</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9.110"/>
    </inkml:context>
    <inkml:brush xml:id="br0">
      <inkml:brushProperty name="width" value="0.035" units="cm"/>
      <inkml:brushProperty name="height" value="0.035" units="cm"/>
    </inkml:brush>
  </inkml:definitions>
  <inkml:trace contextRef="#ctx0" brushRef="#br0">132 1 1452 0 0,'0'0'8469'0'0,"-7"2"-8021"0"0,0 0-311 0 0,0 0-1 0 0,-1 1 1 0 0,1-1 0 0 0,1 2 0 0 0,-1-1 0 0 0,0 1-1 0 0,1 0 1 0 0,0 0 0 0 0,-1 0 0 0 0,2 1-1 0 0,-1 0 1 0 0,1 1 0 0 0,-1-1 0 0 0,-7 12-1 0 0,10-12-137 0 0,0 1-1 0 0,0-1 1 0 0,1 1-1 0 0,0 0 0 0 0,0 0 1 0 0,0 0-1 0 0,1 0 1 0 0,0 0-1 0 0,0 1 0 0 0,0-1 1 0 0,1 0-1 0 0,0 0 0 0 0,0 1 1 0 0,1-1-1 0 0,-1 0 1 0 0,2 0-1 0 0,1 7 0 0 0,-2-10-7 0 0,0 1 0 0 0,0 0-1 0 0,1 0 1 0 0,0-1-1 0 0,0 1 1 0 0,0-1 0 0 0,0 1-1 0 0,0-1 1 0 0,1 0-1 0 0,0 0 1 0 0,-1 0-1 0 0,1 0 1 0 0,0-1 0 0 0,0 1-1 0 0,1-1 1 0 0,-1 1-1 0 0,0-1 1 0 0,1 0 0 0 0,0-1-1 0 0,-1 1 1 0 0,1-1-1 0 0,0 1 1 0 0,0-1-1 0 0,0 0 1 0 0,0 0 0 0 0,0-1-1 0 0,4 1 1 0 0,2-1 95 0 0,0-1 0 0 0,1 1 1 0 0,-1-2-1 0 0,0 0 1 0 0,0 0-1 0 0,0-1 0 0 0,-1 0 1 0 0,1 0-1 0 0,0-1 0 0 0,-1-1 1 0 0,0 1-1 0 0,0-1 0 0 0,-1-1 1 0 0,1 0-1 0 0,-1 0 0 0 0,0-1 1 0 0,-1 0-1 0 0,0 0 1 0 0,0-1-1 0 0,0 1 0 0 0,-1-2 1 0 0,6-9-1 0 0,-10 11 2 0 0,0-1 0 0 0,-1 1 0 0 0,0 0 0 0 0,0-1 0 0 0,-1 1 1 0 0,0 0-1 0 0,0-1 0 0 0,-1 1 0 0 0,1 0 0 0 0,-2-1 0 0 0,1 1 0 0 0,-1 0 0 0 0,-5-13 0 0 0,-2-2-205 0 0,8 18-97 0 0,1 13 33 0 0,1-4 233 0 0,1 1 1 0 0,0-1-1 0 0,0 0 1 0 0,0 0 0 0 0,1 0-1 0 0,0-1 1 0 0,0 1-1 0 0,0 0 1 0 0,7 7 0 0 0,7 12 239 0 0,-5-3-89 0 0,0 1-1 0 0,-2 0 0 0 0,-1 1 1 0 0,0 0-1 0 0,-2 1 0 0 0,0 0 1 0 0,-2 0-1 0 0,-1 0 0 0 0,-1 0 1 0 0,-1 1-1 0 0,-1 0 0 0 0,-2 30 1 0 0,-1-45-182 0 0,-1-1 1 0 0,1-1 0 0 0,-2 1-1 0 0,1 0 1 0 0,-1-1-1 0 0,-1 1 1 0 0,1-1 0 0 0,-1 0-1 0 0,-1-1 1 0 0,1 1-1 0 0,-1-1 1 0 0,-1 0 0 0 0,1-1-1 0 0,-12 10 1 0 0,-8 4-321 0 0,0-1 0 0 0,-49 26 0 0 0,71-42 138 0 0,-1-1 0 0 0,0 1 1 0 0,0-1-1 0 0,0-1 0 0 0,-1 1 1 0 0,1-1-1 0 0,0 0 0 0 0,0 0 0 0 0,-1 0 1 0 0,1-1-1 0 0,-10 0 0 0 0,14 0 125 0 0,1 0 1 0 0,-1 0-1 0 0,1 0 0 0 0,-1 0 0 0 0,1 0 0 0 0,-1 0 1 0 0,1-1-1 0 0,-1 1 0 0 0,1 0 0 0 0,0 0 0 0 0,-1 0 1 0 0,1-1-1 0 0,-1 1 0 0 0,1 0 0 0 0,-1 0 0 0 0,1-1 1 0 0,0 1-1 0 0,-1-1 0 0 0,1 1 0 0 0,0 0 0 0 0,-1-1 1 0 0,1 1-1 0 0,0 0 0 0 0,-1-1 0 0 0,1 1 0 0 0,0-1 1 0 0,0 1-1 0 0,0-1 0 0 0,-1 1 0 0 0,1-1 0 0 0,0 1 1 0 0,0-1-1 0 0,0 1 0 0 0,0-1 0 0 0,0 1 0 0 0,0-1 1 0 0,0 1-1 0 0,0-1 0 0 0,0 1 0 0 0,0-1 0 0 0,0 1 1 0 0,0-1-1 0 0,1 1 0 0 0,-1-1 0 0 0,0 1 0 0 0,0-1 1 0 0,0 1-1 0 0,1-1 0 0 0,-1 1 0 0 0,0 0 0 0 0,0-1 1 0 0,1 1-1 0 0,-1-1 0 0 0,0 1 0 0 0,1-1 0 0 0,19-26-1965 0 0,-11 18 1145 0 0,118-120-7106 0 0,-95 83 5204 0 0</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9.526"/>
    </inkml:context>
    <inkml:brush xml:id="br0">
      <inkml:brushProperty name="width" value="0.035" units="cm"/>
      <inkml:brushProperty name="height" value="0.035" units="cm"/>
    </inkml:brush>
  </inkml:definitions>
  <inkml:trace contextRef="#ctx0" brushRef="#br0">111 276 1296 0 0,'0'0'11437'0'0,"30"-12"-11271"0"0,93-39-130 0 0,-67 22-3 0 0,-35 7 55 0 0,-10 7-16 0 0,-7 11-37 0 0,-1 0 1 0 0,0 0-1 0 0,0 0 1 0 0,-1 0-1 0 0,1-1 1 0 0,-1 0-1 0 0,0 1 1 0 0,0-1-1 0 0,0 0 1 0 0,-1 0-1 0 0,1-5 1 0 0,-2 7-43 0 0,0 1 1 0 0,0 0-1 0 0,0-1 1 0 0,0 1-1 0 0,0-1 1 0 0,-1 1-1 0 0,1 0 1 0 0,-1-1-1 0 0,1 1 1 0 0,-1 0-1 0 0,0 0 1 0 0,0-1-1 0 0,0 1 1 0 0,-1 0-1 0 0,1 0 1 0 0,0 0-1 0 0,-1 0 1 0 0,1 0-1 0 0,-1 1 1 0 0,0-1-1 0 0,1 0 1 0 0,-1 1 0 0 0,0-1-1 0 0,0 1 1 0 0,0 0-1 0 0,-2-2 1 0 0,-5-2-199 0 0,1 1 0 0 0,-1 0 0 0 0,0 0 0 0 0,0 1 1 0 0,0 0-1 0 0,0 1 0 0 0,0 0 0 0 0,-12-1 0 0 0,16 2 158 0 0,0 1-1 0 0,0 0 0 0 0,1 0 0 0 0,-1 0 0 0 0,0 1 0 0 0,0 0 0 0 0,0-1 0 0 0,0 2 1 0 0,1-1-1 0 0,-1 1 0 0 0,0-1 0 0 0,1 1 0 0 0,-1 1 0 0 0,1-1 0 0 0,0 0 0 0 0,0 1 1 0 0,-7 6-1 0 0,-19 18 93 0 0,7-6 227 0 0,1 1 1 0 0,-25 32-1 0 0,41-47-153 0 0,1 0 1 0 0,0 1-1 0 0,1-1 1 0 0,0 1-1 0 0,0 0 1 0 0,0 1-1 0 0,1-1 0 0 0,1 1 1 0 0,-1-1-1 0 0,1 1 1 0 0,1 0-1 0 0,-2 16 1 0 0,3-9 63 0 0,0-5 11 0 0,0 0 1 0 0,0 0-1 0 0,1 0 0 0 0,0 0 0 0 0,4 14 0 0 0,-3-21-123 0 0,0 0 0 0 0,-1 0 0 0 0,1 0-1 0 0,1-1 1 0 0,-1 1 0 0 0,1 0 0 0 0,-1-1-1 0 0,1 0 1 0 0,0 1 0 0 0,0-1 0 0 0,0 0-1 0 0,1 0 1 0 0,-1-1 0 0 0,1 1 0 0 0,0-1-1 0 0,7 4 1 0 0,4 1 111 0 0,0-1 0 0 0,1-1-1 0 0,0 0 1 0 0,0-1 0 0 0,0 0-1 0 0,0-1 1 0 0,1-1 0 0 0,-1-1-1 0 0,1-1 1 0 0,-1 0 0 0 0,29-4 0 0 0,-19 0-93 0 0,0-1 1 0 0,-1-1-1 0 0,0-2 1 0 0,0 0-1 0 0,0-2 1 0 0,38-21-1 0 0,-56 27-298 0 0,1-1 1 0 0,-1 0-1 0 0,0-1 0 0 0,-1 0 1 0 0,1 0-1 0 0,-1 0 0 0 0,-1-1 1 0 0,1 1-1 0 0,7-14 0 0 0,-10 15-523 0 0,0 0-1 0 0,-1 0 0 0 0,0 0 0 0 0,0 0 0 0 0,0-1 1 0 0,0 1-1 0 0,-1 0 0 0 0,0-1 0 0 0,0 1 0 0 0,-1-7 0 0 0,0-17-4322 0 0</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9.942"/>
    </inkml:context>
    <inkml:brush xml:id="br0">
      <inkml:brushProperty name="width" value="0.035" units="cm"/>
      <inkml:brushProperty name="height" value="0.035" units="cm"/>
    </inkml:brush>
  </inkml:definitions>
  <inkml:trace contextRef="#ctx0" brushRef="#br0">0 1 5172 0 0,'0'0'11919'0'0,"15"28"-11996"0"0,-3-7 110 0 0,14 28 85 0 0,33 88 1 0 0,-40-76 236 0 0,-2 1 1 0 0,-4 0 0 0 0,-1 1 0 0 0,3 97 0 0 0,-5 111 458 0 0,-6-205-767 0 0,-3-30-41 0 0,2 0-1 0 0,9 41 1 0 0,-2 6-1360 0 0,-3-67-2630 0 0,-11-43-1709 0 0,1 12 3992 0 0,-5-21-2644 0 0</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0.141"/>
    </inkml:context>
    <inkml:brush xml:id="br0">
      <inkml:brushProperty name="width" value="0.035" units="cm"/>
      <inkml:brushProperty name="height" value="0.035" units="cm"/>
    </inkml:brush>
  </inkml:definitions>
  <inkml:trace contextRef="#ctx0" brushRef="#br0">0 56 3060 0 0,'0'0'11828'0'0,"30"2"-11297"0"0,98 3-166 0 0,-106-4-348 0 0,0-1-1 0 0,0-1 1 0 0,-1 0-1 0 0,1-2 1 0 0,40-10-1 0 0,-46 7-839 0 0,0-1-1 0 0,0 0 1 0 0,23-14-1 0 0,-19 17-3792 0 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0.650"/>
    </inkml:context>
    <inkml:brush xml:id="br0">
      <inkml:brushProperty name="width" value="0.035" units="cm"/>
      <inkml:brushProperty name="height" value="0.035" units="cm"/>
    </inkml:brush>
  </inkml:definitions>
  <inkml:trace contextRef="#ctx0" brushRef="#br0">192 0 2464 0 0,'0'0'12864'0'0,"-20"5"-12863"0"0,-63 16-93 0 0,78-19 74 0 0,-1 0 1 0 0,1 0-1 0 0,0 1 1 0 0,1 0-1 0 0,-1 0 1 0 0,0 0-1 0 0,1 0 1 0 0,0 1-1 0 0,0 0 1 0 0,0 0-1 0 0,0 0 1 0 0,1 0-1 0 0,-1 1 1 0 0,1-1-1 0 0,0 1 1 0 0,0 0-1 0 0,1 0 1 0 0,-1 0-1 0 0,1 0 1 0 0,1 0-1 0 0,-1 0 1 0 0,0 1-1 0 0,0 9 1 0 0,1-11-2 0 0,0 0 1 0 0,0 1-1 0 0,1-1 1 0 0,0 1 0 0 0,-1-1-1 0 0,2 0 1 0 0,-1 1-1 0 0,0-1 1 0 0,1 1-1 0 0,0-1 1 0 0,0 1 0 0 0,0-1-1 0 0,1 0 1 0 0,-1 0-1 0 0,1 0 1 0 0,0 0-1 0 0,4 6 1 0 0,-2-4 56 0 0,1 0-1 0 0,0-1 1 0 0,1 0-1 0 0,-1 0 1 0 0,1 0 0 0 0,0 0-1 0 0,0-1 1 0 0,0 0 0 0 0,13 5-1 0 0,5 1 406 0 0,0-1 0 0 0,1-1-1 0 0,1-2 1 0 0,49 7 0 0 0,-74-13-430 0 0,-1 0 0 0 0,1 0 0 0 0,-1 0 1 0 0,1 0-1 0 0,-1 0 0 0 0,1 0 0 0 0,-1 0 0 0 0,1 0 0 0 0,-1 1 0 0 0,1-1 1 0 0,-1 0-1 0 0,1 0 0 0 0,-1 0 0 0 0,1 1 0 0 0,-1-1 0 0 0,1 0 1 0 0,-1 0-1 0 0,0 1 0 0 0,1-1 0 0 0,-1 0 0 0 0,1 1 0 0 0,-1-1 0 0 0,0 1 1 0 0,1-1-1 0 0,-1 0 0 0 0,0 1 0 0 0,0-1 0 0 0,1 1 0 0 0,-1-1 1 0 0,0 1-1 0 0,0-1 0 0 0,0 1 0 0 0,1-1 0 0 0,-1 1 0 0 0,0-1 0 0 0,0 1 1 0 0,0-1-1 0 0,0 1 0 0 0,0-1 0 0 0,0 1 0 0 0,0-1 0 0 0,0 1 1 0 0,0-1-1 0 0,0 1 0 0 0,-1-1 0 0 0,1 1 0 0 0,0-1 0 0 0,0 1 0 0 0,0-1 1 0 0,-1 1-1 0 0,1-1 0 0 0,-1 1 0 0 0,-18 21 193 0 0,2-12-91 0 0,-94 51 161 0 0,99-56-426 0 0,0 0 0 0 0,0-1 0 0 0,-1 0 1 0 0,1-1-1 0 0,-1 0 0 0 0,0-1 0 0 0,-20 1 0 0 0,31-3-113 0 0,5 0-1842 0 0,-2 0 1630 0 0,0 0 0 0 0,0 0 1 0 0,1 0-1 0 0,-1 0 0 0 0,0 0 1 0 0,0-1-1 0 0,1 1 0 0 0,-1 0 1 0 0,0-1-1 0 0,0 1 1 0 0,0-1-1 0 0,0 1 0 0 0,1-1 1 0 0,0-1-1 0 0,6-8-4039 0 0</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1.373"/>
    </inkml:context>
    <inkml:brush xml:id="br0">
      <inkml:brushProperty name="width" value="0.035" units="cm"/>
      <inkml:brushProperty name="height" value="0.035" units="cm"/>
    </inkml:brush>
  </inkml:definitions>
  <inkml:trace contextRef="#ctx0" brushRef="#br0">0 106 1308 0 0,'0'0'12791'0'0,"15"-18"-12599"0"0,45-53 8 0 0,-43 54 641 0 0,-9 19 260 0 0,-6 20 407 0 0,-2-19-1621 0 0,18 81 1794 0 0,-6-31-1315 0 0,-10-43-324 0 0,-1 0-1 0 0,2 0 1 0 0,-1 0 0 0 0,8 16 0 0 0,18 42-554 0 0,-21-61-1177 0 0,-3-11-1297 0 0,-3-18-2138 0 0,-1 18 4877 0 0,0-13-4251 0 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1.559"/>
    </inkml:context>
    <inkml:brush xml:id="br0">
      <inkml:brushProperty name="width" value="0.035" units="cm"/>
      <inkml:brushProperty name="height" value="0.035" units="cm"/>
    </inkml:brush>
  </inkml:definitions>
  <inkml:trace contextRef="#ctx0" brushRef="#br0">0 48 1792 0 0,'0'0'10297'0'0,"110"-48"-17434"0"0,-100 48 4661 0 0</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2.059"/>
    </inkml:context>
    <inkml:brush xml:id="br0">
      <inkml:brushProperty name="width" value="0.035" units="cm"/>
      <inkml:brushProperty name="height" value="0.035" units="cm"/>
    </inkml:brush>
  </inkml:definitions>
  <inkml:trace contextRef="#ctx0" brushRef="#br0">1 199 1476 0 0,'0'0'9959'0'0,"14"24"-9402"0"0,5 10-396 0 0,-1-3 114 0 0,30 43 0 0 0,-33-46 349 0 0,-11-20 979 0 0,-3-24-810 0 0,-11-31-999 0 0,8 40 113 0 0,0 1-1 0 0,0-1 1 0 0,1 1 0 0 0,0-1-1 0 0,-1-9 1 0 0,2 6 141 0 0,0-1 0 0 0,0 1 0 0 0,1-1 1 0 0,0 1-1 0 0,1-1 0 0 0,0 1 0 0 0,1 0 0 0 0,0-1 1 0 0,0 1-1 0 0,1 1 0 0 0,1-1 0 0 0,-1 1 0 0 0,2-1 1 0 0,-1 1-1 0 0,1 1 0 0 0,1-1 0 0 0,-1 1 0 0 0,1 0 1 0 0,10-8-1 0 0,-5 6 116 0 0,1 1 0 0 0,-1 0 0 0 0,2 1 0 0 0,-1 0 0 0 0,1 1 0 0 0,1 1 0 0 0,-1 0 0 0 0,1 1 0 0 0,0 1 0 0 0,0 0 0 0 0,0 1 0 0 0,1 0 0 0 0,-1 1 0 0 0,1 1 0 0 0,-1 1 0 0 0,32 2 0 0 0,-42-1-153 0 0,1 0-1 0 0,-1 1 1 0 0,0-1-1 0 0,0 1 1 0 0,0 0-1 0 0,0 0 1 0 0,0 1 0 0 0,-1-1-1 0 0,1 1 1 0 0,-1 0-1 0 0,1 0 1 0 0,-1 1-1 0 0,0-1 1 0 0,0 1-1 0 0,-1 0 1 0 0,1 0 0 0 0,5 8-1 0 0,-3-2-23 0 0,0 0 0 0 0,0 0 1 0 0,0 1-1 0 0,-2 0 0 0 0,1 0 0 0 0,5 22 0 0 0,-8-17-376 0 0,0 0 0 0 0,-2-1 0 0 0,-1 30-1 0 0,0-6-2307 0 0,1-38 2448 0 0,0 0 1 0 0,-1-1 0 0 0,1 1 0 0 0,0 0-1 0 0,0 0 1 0 0,-1 0 0 0 0,1 0 0 0 0,0 0-1 0 0,-1-1 1 0 0,1 1 0 0 0,0 0 0 0 0,-1 0-1 0 0,1-1 1 0 0,-1 1 0 0 0,0 0 0 0 0,1 0-1 0 0,-1-1 1 0 0,0 1 0 0 0,1-1 0 0 0,-1 1-1 0 0,0-1 1 0 0,1 1 0 0 0,-1-1 0 0 0,0 1-1 0 0,0-1 1 0 0,0 0 0 0 0,0 1 0 0 0,1-1-1 0 0,-1 0 1 0 0,0 0 0 0 0,0 1 0 0 0,0-1-1 0 0,0 0 1 0 0,-1 0 0 0 0,-16 0-4258 0 0</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3.100"/>
    </inkml:context>
    <inkml:brush xml:id="br0">
      <inkml:brushProperty name="width" value="0.035" units="cm"/>
      <inkml:brushProperty name="height" value="0.035" units="cm"/>
    </inkml:brush>
  </inkml:definitions>
  <inkml:trace contextRef="#ctx0" brushRef="#br0">0 0 1360 0 0,'0'0'14005'0'0,"5"10"-14424"0"0,-1-3 429 0 0,10 20 213 0 0,-1 2 1 0 0,-1-1 0 0 0,10 41-1 0 0,10 63 633 0 0,6 34 795 0 0,-24-89-1065 0 0,34 240 952 0 0,-16-150-1256 0 0,-24-132-263 0 0,-7-28-55 0 0,1-1 1 0 0,0 0-1 0 0,1 0 1 0 0,-1 0-1 0 0,1-1 0 0 0,0 1 1 0 0,1 0-1 0 0,-1-1 1 0 0,1 0-1 0 0,0 0 0 0 0,0 0 1 0 0,7 5-1 0 0,-10-15-396 0 0,-1-1-1 0 0,1 0 1 0 0,-2 0 0 0 0,1 0-1 0 0,-2-10 1 0 0,-55-104-8361 0 0,37 70 2737 0 0</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3.464"/>
    </inkml:context>
    <inkml:brush xml:id="br0">
      <inkml:brushProperty name="width" value="0.035" units="cm"/>
      <inkml:brushProperty name="height" value="0.035" units="cm"/>
    </inkml:brush>
  </inkml:definitions>
  <inkml:trace contextRef="#ctx0" brushRef="#br0">1 88 708 0 0,'0'0'13521'0'0,"28"-6"-13370"0"0,191-39 36 0 0,-196 41-207 0 0,49-9 186 0 0,145-7 0 0 0,-178 24-1581 0 0,2 0-6434 0 0,-31-4 3322 0 0</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3.840"/>
    </inkml:context>
    <inkml:brush xml:id="br0">
      <inkml:brushProperty name="width" value="0.035" units="cm"/>
      <inkml:brushProperty name="height" value="0.035" units="cm"/>
    </inkml:brush>
  </inkml:definitions>
  <inkml:trace contextRef="#ctx0" brushRef="#br0">60 1 1564 0 0,'0'0'13380'0'0,"0"26"-12583"0"0,0-11-706 0 0,1 17 185 0 0,-1 0 1 0 0,-2 0 0 0 0,-2 0-1 0 0,-11 50 1 0 0,6-55-706 0 0,-15 61 1219 0 0,17-27-6806 0 0,11-66 2775 0 0,12-22-758 0 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4.629"/>
    </inkml:context>
    <inkml:brush xml:id="br0">
      <inkml:brushProperty name="width" value="0.035" units="cm"/>
      <inkml:brushProperty name="height" value="0.035" units="cm"/>
    </inkml:brush>
  </inkml:definitions>
  <inkml:trace contextRef="#ctx0" brushRef="#br0">597 155 1360 0 0,'0'0'9783'0'0,"-10"-16"-9455"0"0,-33-49-35 0 0,40 61-208 0 0,-1 0 0 0 0,1 0 0 0 0,-1 1 1 0 0,0-1-1 0 0,0 1 0 0 0,0 0 0 0 0,0 0 1 0 0,-1 0-1 0 0,1 1 0 0 0,-1 0 0 0 0,0-1 0 0 0,0 2 1 0 0,0-1-1 0 0,-5-1 0 0 0,1 0 102 0 0,-17-4 196 0 0,0 1 0 0 0,0 1 0 0 0,0 1 0 0 0,-44 0 0 0 0,54 3-312 0 0,1 1 0 0 0,-1 1 0 0 0,1 1 0 0 0,0 0 0 0 0,0 1 0 0 0,0 1 0 0 0,0 0 0 0 0,0 1 0 0 0,-20 10-1 0 0,26-10-62 0 0,1 0 0 0 0,0 1 0 0 0,0-1 0 0 0,0 2 0 0 0,1-1 0 0 0,0 1 0 0 0,0 0 0 0 0,1 1 0 0 0,0-1 0 0 0,0 1 0 0 0,0 1 0 0 0,1-1 0 0 0,1 1-1 0 0,-1-1 1 0 0,2 2 0 0 0,-1-1 0 0 0,1 0 0 0 0,0 0 0 0 0,1 1 0 0 0,0 0 0 0 0,0 12 0 0 0,1-4 77 0 0,1 1-1 0 0,1-1 1 0 0,1 0-1 0 0,1 0 1 0 0,0 0-1 0 0,1 0 1 0 0,1-1 0 0 0,1 1-1 0 0,0-1 1 0 0,16 27-1 0 0,-2-4 158 0 0,27 48 421 0 0,-5 2-1 0 0,33 99 1 0 0,-70-169-544 0 0,-1 0 1 0 0,-1 0 0 0 0,1 35-1 0 0,0 6 159 0 0,0 14-6 0 0,-5-54-241 0 0,2 0 0 0 0,5 34 0 0 0,4 12-189 0 0,-8-49-92 0 0,-2-17 209 0 0,-1 0-1 0 0,1-1 0 0 0,0 1 0 0 0,0 0 0 0 0,0 0 1 0 0,0 0-1 0 0,0 0 0 0 0,0 0 0 0 0,0-1 0 0 0,0 1 1 0 0,1 0-1 0 0,-1 0 0 0 0,0 0 0 0 0,0-1 0 0 0,1 1 1 0 0,-1 0-1 0 0,0 0 0 0 0,1 0 0 0 0,-1-1 0 0 0,1 1 1 0 0,-1 0-1 0 0,1-1 0 0 0,0 1 0 0 0,-1-1 0 0 0,1 1 1 0 0,-1 0-1 0 0,2 0 0 0 0,0 0-548 0 0,1-14-1699 0 0,-1 1 688 0 0,0 0 1 0 0,0 0-1 0 0,-1-23 1 0 0,-1-5-3322 0 0</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4.889"/>
    </inkml:context>
    <inkml:brush xml:id="br0">
      <inkml:brushProperty name="width" value="0.035" units="cm"/>
      <inkml:brushProperty name="height" value="0.035" units="cm"/>
    </inkml:brush>
  </inkml:definitions>
  <inkml:trace contextRef="#ctx0" brushRef="#br0">0 139 1648 0 0,'0'0'11613'0'0,"30"-9"-10835"0"0,188-58 790 0 0,-76 11-1368 0 0,-134 50-379 0 0</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5.864"/>
    </inkml:context>
    <inkml:brush xml:id="br0">
      <inkml:brushProperty name="width" value="0.035" units="cm"/>
      <inkml:brushProperty name="height" value="0.035" units="cm"/>
    </inkml:brush>
  </inkml:definitions>
  <inkml:trace contextRef="#ctx0" brushRef="#br0">0 323 1568 0 0,'0'0'10343'0'0,"1"0"-10228"0"0,0 0-1 0 0,0 1 1 0 0,0-1-1 0 0,0 0 1 0 0,0 0 0 0 0,-1 1-1 0 0,1-1 1 0 0,0 0-1 0 0,0 0 1 0 0,0 0-1 0 0,0 0 1 0 0,0 0 0 0 0,0-1-1 0 0,0 1 1 0 0,0 0-1 0 0,0 0 1 0 0,0-1-1 0 0,0 1 1 0 0,2-5 5 0 0,-1-1-1 0 0,0 1 1 0 0,0-1 0 0 0,-1 1-1 0 0,1-1 1 0 0,-1 1 0 0 0,0-12 0 0 0,9-28 299 0 0,-7 37-458 0 0,1 1 0 0 0,1-1 0 0 0,-1 1 0 0 0,1 0 0 0 0,0 1 0 0 0,1-1 0 0 0,-1 1 0 0 0,12-9 0 0 0,60-41-443 0 0,-29 24 505 0 0,-29 19-24 0 0,-9 6 206 0 0,0 0 1 0 0,0 0-1 0 0,-1-1 0 0 0,10-10 1 0 0,-19 18-205 0 0,0 0 1 0 0,0-1-1 0 0,0 1 1 0 0,0 0 0 0 0,0 0-1 0 0,1 0 1 0 0,-1 0-1 0 0,0-1 1 0 0,0 1-1 0 0,0 0 1 0 0,0 0-1 0 0,0 0 1 0 0,0 0-1 0 0,0 0 1 0 0,1 0 0 0 0,-1 0-1 0 0,0-1 1 0 0,0 1-1 0 0,0 0 1 0 0,0 0-1 0 0,1 0 1 0 0,-1 0-1 0 0,0 0 1 0 0,0 0 0 0 0,0 0-1 0 0,0 0 1 0 0,1 0-1 0 0,-1 0 1 0 0,0 0-1 0 0,0 0 1 0 0,0 0-1 0 0,0 0 1 0 0,1 0 0 0 0,-1 0-1 0 0,0 0 1 0 0,0 0-1 0 0,0 0 1 0 0,0 0-1 0 0,1 0 1 0 0,-1 0-1 0 0,0 0 1 0 0,0 0-1 0 0,0 1 1 0 0,0-1 0 0 0,1 0-1 0 0,-1 0 1 0 0,0 0-1 0 0,0 0 1 0 0,0 0-1 0 0,0 0 1 0 0,0 1-1 0 0,0-1 1 0 0,1 0 0 0 0,2 16-134 0 0,-2 26-73 0 0,-1-36 302 0 0,0 141-416 0 0,-3-130-34 0 0,7-38-5 0 0,9-7-226 0 0,1 1 1 0 0,0 1-1 0 0,34-45 0 0 0,-46 68 534 0 0,1 0 0 0 0,0 0 1 0 0,0 0-1 0 0,1 0 0 0 0,-1 0 1 0 0,1 1-1 0 0,-1-1 0 0 0,7-2 1 0 0,13-10-58 0 0,-22 16 255 0 0,0 1-1 0 0,1-1 1 0 0,-1 0-1 0 0,0 1 1 0 0,0-1-1 0 0,0 1 1 0 0,0-1-1 0 0,0 1 0 0 0,-1-1 1 0 0,1 1-1 0 0,0 0 1 0 0,-1-1-1 0 0,1 1 1 0 0,-1 0-1 0 0,0-1 1 0 0,1 1-1 0 0,-1 0 0 0 0,0 0 1 0 0,0 2-1 0 0,7 51 1239 0 0,-6-9-695 0 0,0-2-35 0 0,-2-1 0 0 0,-10 62 0 0 0,3-17 24 0 0,6-62-501 0 0,-8 48 0 0 0,2-23-171 0 0,2 1 0 0 0,2-1 0 0 0,3 63 0 0 0,1-106-52 0 0,1 1-221 0 0,0-1 1 0 0,2 1-1 0 0,-1-1 1 0 0,1 1-1 0 0,0-1 0 0 0,0 0 1 0 0,1 0-1 0 0,0 0 1 0 0,1-1-1 0 0,0 0 1 0 0,0 1-1 0 0,0-2 0 0 0,1 1 1 0 0,0-1-1 0 0,7 6 1 0 0,1 6-2931 0 0,-8-9-4311 0 0</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7.296"/>
    </inkml:context>
    <inkml:brush xml:id="br0">
      <inkml:brushProperty name="width" value="0.035" units="cm"/>
      <inkml:brushProperty name="height" value="0.035" units="cm"/>
    </inkml:brush>
  </inkml:definitions>
  <inkml:trace contextRef="#ctx0" brushRef="#br0">429 743 68 0 0,'0'0'11839'0'0,"-9"-10"-11197"0"0,-26-34-92 0 0,31 41-416 0 0,1 0 1 0 0,-2-1 0 0 0,1 2 0 0 0,0-1 0 0 0,-1 0 0 0 0,1 1 0 0 0,-1 0 0 0 0,1 0 0 0 0,-1 0 0 0 0,0 0 0 0 0,0 1 0 0 0,0 0 0 0 0,0 0 0 0 0,0 0 0 0 0,0 1 0 0 0,-1 0 0 0 0,-8 0 0 0 0,-8-1 296 0 0,14 0-358 0 0,0 0-1 0 0,0 0 0 0 0,0 1 0 0 0,-1 0 0 0 0,1 0 0 0 0,0 1 0 0 0,0 0 0 0 0,-1 1 0 0 0,1 0 0 0 0,0 0 0 0 0,0 1 1 0 0,1-1-1 0 0,-1 2 0 0 0,1-1 0 0 0,-14 10 0 0 0,11-5-97 0 0,0 1 0 0 0,1 0 0 0 0,0 0-1 0 0,0 1 1 0 0,1 1 0 0 0,1-1 0 0 0,0 1 0 0 0,0 1 0 0 0,-5 13 0 0 0,3-5-3 0 0,1 0 1 0 0,1 0-1 0 0,1 1 1 0 0,-4 22-1 0 0,10-39 19 0 0,-1 0 0 0 0,2 0-1 0 0,-1-1 1 0 0,0 1 0 0 0,1 0 0 0 0,-1-1-1 0 0,1 1 1 0 0,0-1 0 0 0,1 1-1 0 0,-1-1 1 0 0,0 1 0 0 0,1-1 0 0 0,0 0-1 0 0,0 1 1 0 0,0-1 0 0 0,0 0 0 0 0,0 0-1 0 0,1 0 1 0 0,-1-1 0 0 0,1 1-1 0 0,4 3 1 0 0,-1-1 17 0 0,0-1-1 0 0,0 1 1 0 0,1-1-1 0 0,-1 0 1 0 0,1-1-1 0 0,0 1 1 0 0,0-1-1 0 0,0-1 1 0 0,13 4 0 0 0,-2-3 33 0 0,0-1 0 0 0,1-1 0 0 0,-1-1 0 0 0,1 0 0 0 0,-1-1 1 0 0,0-1-1 0 0,28-7 0 0 0,-35 7-18 0 0,-1-1-1 0 0,1-1 1 0 0,-1 0 0 0 0,0 0 0 0 0,0-1-1 0 0,0 0 1 0 0,-1-1 0 0 0,0 0-1 0 0,0 0 1 0 0,0-1 0 0 0,-1 0-1 0 0,0-1 1 0 0,0 0 0 0 0,7-10 0 0 0,-4 3 2 0 0,0-2 1 0 0,-2 1 0 0 0,0-1-1 0 0,-1-1 1 0 0,0 1-1 0 0,-1-2 1 0 0,-2 1 0 0 0,0 0-1 0 0,0-1 1 0 0,-2 0 0 0 0,0 0-1 0 0,-2 0 1 0 0,0-1 0 0 0,-1 1-1 0 0,0 0 1 0 0,-2 0 0 0 0,0 0-1 0 0,-2 0 1 0 0,0 0 0 0 0,-7-18-1 0 0,-20-54-2 0 0,6 15-447 0 0,-3 1 0 0 0,-46-84 1 0 0,56 121 258 0 0,13 29 192 0 0,1-1 0 0 0,-1 1 1 0 0,-1 0-1 0 0,-7-11 0 0 0,10 17 106 0 0,1 0 0 0 0,-1-1 0 0 0,1 1 1 0 0,0-1-1 0 0,1 0 0 0 0,-1 0 0 0 0,0 0 1 0 0,1 0-1 0 0,-1-6 0 0 0,2 9 16 0 0,1 1-59 0 0,2 1-89 0 0,-1-1 0 0 0,1 1-1 0 0,-1-1 1 0 0,0 1 0 0 0,1 0 0 0 0,-1 0-1 0 0,0 0 1 0 0,0 0 0 0 0,0 0-1 0 0,0 1 1 0 0,0-1 0 0 0,0 1-1 0 0,0-1 1 0 0,0 1 0 0 0,0 0-1 0 0,-1-1 1 0 0,1 1 0 0 0,0 0 0 0 0,-1 0-1 0 0,0 0 1 0 0,0 0 0 0 0,1 1-1 0 0,-1-1 1 0 0,0 0 0 0 0,-1 0-1 0 0,1 1 1 0 0,0-1 0 0 0,0 3 0 0 0,11 21 249 0 0,9 6-117 0 0,-2 1 1 0 0,-1 1-1 0 0,-2 0 0 0 0,-1 1 1 0 0,-2 1-1 0 0,11 46 0 0 0,-2-4 26 0 0,-14-52-40 0 0,-2-1-1 0 0,7 42 0 0 0,-5 15 107 0 0,15 247 37 0 0,-15-283-1896 0 0,4-27-1101 0 0,-11-19 2477 0 0,0 1 1 0 0,0-1-1 0 0,-1 0 0 0 0,1 1 1 0 0,0-1-1 0 0,0 0 1 0 0,-1 1-1 0 0,1-1 1 0 0,0 0-1 0 0,0 0 1 0 0,0 0-1 0 0,-1 0 0 0 0,1 0 1 0 0,0 0-1 0 0,0 0 1 0 0,0 0-1 0 0,0 0 1 0 0,0 0-1 0 0,-1 0 0 0 0,1 0 1 0 0,0-1-1 0 0,0 1 1 0 0,0 0-1 0 0,8-12-3985 0 0,-8-19-1158 0 0</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7.752"/>
    </inkml:context>
    <inkml:brush xml:id="br0">
      <inkml:brushProperty name="width" value="0.035" units="cm"/>
      <inkml:brushProperty name="height" value="0.035" units="cm"/>
    </inkml:brush>
  </inkml:definitions>
  <inkml:trace contextRef="#ctx0" brushRef="#br0">82 132 616 0 0,'0'0'15356'0'0,"-5"-1"-15548"0"0,4 1 167 0 0,-1-1 0 0 0,1 1 0 0 0,0 0-1 0 0,0-1 1 0 0,0 1 0 0 0,-1 0 0 0 0,1 0 0 0 0,0 0-1 0 0,-1 0 1 0 0,1 0 0 0 0,0 0 0 0 0,0 0 0 0 0,-1 1-1 0 0,1-1 1 0 0,0 0 0 0 0,0 1 0 0 0,-1-1 0 0 0,1 1-1 0 0,0-1 1 0 0,0 1 0 0 0,0-1 0 0 0,0 1 0 0 0,-1 1-1 0 0,-19 32-245 0 0,17-26 313 0 0,0 2-69 0 0,0 0-1 0 0,1 0 1 0 0,0 0-1 0 0,0 1 1 0 0,1-1-1 0 0,1 1 1 0 0,0 0 0 0 0,0 0-1 0 0,1-1 1 0 0,0 1-1 0 0,1 0 1 0 0,1 0 0 0 0,-1-1-1 0 0,7 20 1 0 0,-5-25 30 0 0,0-1 1 0 0,0 0 0 0 0,0 1 0 0 0,1-2-1 0 0,-1 1 1 0 0,1 0 0 0 0,0-1 0 0 0,0 1 0 0 0,1-1-1 0 0,-1 0 1 0 0,1-1 0 0 0,-1 1 0 0 0,1-1-1 0 0,0 0 1 0 0,0 0 0 0 0,0 0 0 0 0,0-1-1 0 0,0 0 1 0 0,0 0 0 0 0,1 0 0 0 0,4 0 0 0 0,-1 0 31 0 0,0 0 1 0 0,0-1 0 0 0,-1 0 0 0 0,1-1-1 0 0,0 1 1 0 0,-1-2 0 0 0,1 1 0 0 0,-1-1 0 0 0,1-1-1 0 0,-1 1 1 0 0,0-1 0 0 0,9-5 0 0 0,1-2-18 0 0,-1-2 0 0 0,0 0 0 0 0,0-1-1 0 0,-1 0 1 0 0,15-18 0 0 0,-25 25-64 0 0,0-1-1 0 0,-1 0 0 0 0,0-1 1 0 0,-1 1-1 0 0,1-1 0 0 0,-1 0 1 0 0,-1 0-1 0 0,0 0 0 0 0,0-1 1 0 0,0 1-1 0 0,-1-1 1 0 0,-1 1-1 0 0,1-1 0 0 0,-1 0 1 0 0,-1-8-1 0 0,1 7-26 0 0,-2 1 1 0 0,1 0-1 0 0,-1 0 1 0 0,-1 0-1 0 0,0 0 1 0 0,0 0-1 0 0,-1 0 0 0 0,0 0 1 0 0,-4-9-1 0 0,4 13 28 0 0,0 1-1 0 0,0-1 0 0 0,0 1 0 0 0,-1-1 0 0 0,0 1 1 0 0,0 0-1 0 0,0 0 0 0 0,0 1 0 0 0,0-1 0 0 0,-1 1 1 0 0,1 0-1 0 0,-1 0 0 0 0,0 1 0 0 0,0-1 0 0 0,0 1 1 0 0,-8-2-1 0 0,10 3-36 0 0,0 0 0 0 0,-1 0 0 0 0,1 0 0 0 0,0 1 0 0 0,-1-1 0 0 0,1 1 0 0 0,0 0 0 0 0,-1 0 0 0 0,-3 0 0 0 0,6 0 23 0 0,0 1 0 0 0,0-1 0 0 0,0 0 0 0 0,0 1 0 0 0,0-1 0 0 0,0 0 0 0 0,0 1 0 0 0,0 0 0 0 0,0-1 0 0 0,0 1 0 0 0,0-1 0 0 0,0 1 0 0 0,0 0 0 0 0,1 0 0 0 0,-1 0 0 0 0,0-1 0 0 0,1 1 1 0 0,-2 2-1 0 0,0 2-280 0 0,1 0 1 0 0,-1 0-1 0 0,1 0 1 0 0,1 0 0 0 0,-1 0-1 0 0,1 0 1 0 0,-1 0 0 0 0,1 0-1 0 0,1 6 1 0 0,0 6-874 0 0,-1-16 1129 0 0,0 0 1 0 0,0-1-1 0 0,0 1 1 0 0,0 0-1 0 0,0 0 0 0 0,0 0 1 0 0,1-1-1 0 0,-1 1 0 0 0,0 0 1 0 0,0 0-1 0 0,1-1 1 0 0,-1 1-1 0 0,1 0 0 0 0,-1-1 1 0 0,1 1-1 0 0,-1 0 1 0 0,1-1-1 0 0,-1 1 0 0 0,1-1 1 0 0,-1 1-1 0 0,1-1 1 0 0,0 1-1 0 0,-1-1 0 0 0,1 1 1 0 0,0-1-1 0 0,-1 0 1 0 0,1 1-1 0 0,0-1 0 0 0,1 0 1 0 0,25 3-1884 0 0,-8-3 334 0 0</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8.466"/>
    </inkml:context>
    <inkml:brush xml:id="br0">
      <inkml:brushProperty name="width" value="0.035" units="cm"/>
      <inkml:brushProperty name="height" value="0.035" units="cm"/>
    </inkml:brush>
  </inkml:definitions>
  <inkml:trace contextRef="#ctx0" brushRef="#br0">0 190 2648 0 0,'0'0'7118'0'0,"2"24"-6422"0"0,6 78-245 0 0,-7-94-389 0 0,0 0 1 0 0,1 0-1 0 0,-1 0 0 0 0,2-1 1 0 0,-1 1-1 0 0,1 0 0 0 0,0-1 0 0 0,1 0 1 0 0,0 1-1 0 0,5 6 0 0 0,8 16-8 0 0,-11-15 207 0 0,10 19-690 0 0,-10-27 1405 0 0,-4-15 1943 0 0,-3-16-3540 0 0,-2-1-1 0 0,-8-37 1 0 0,6 37 81 0 0,1 0-1 0 0,-2-40 1 0 0,6-12 1871 0 0,1 76-1318 0 0,0 0-1 0 0,0 0 1 0 0,0 0 0 0 0,0 0-1 0 0,0 0 1 0 0,0 0-1 0 0,0 0 1 0 0,0 0 0 0 0,1 1-1 0 0,-1-1 1 0 0,0 0-1 0 0,1 1 1 0 0,-1-1 0 0 0,0 1-1 0 0,1-1 1 0 0,-1 1-1 0 0,1 0 1 0 0,-1-1 0 0 0,0 1-1 0 0,1 0 1 0 0,-1 0-1 0 0,1 0 1 0 0,2 0 0 0 0,-2 0 23 0 0,0 0 1 0 0,1 0 0 0 0,-1-1 0 0 0,0 1-1 0 0,0 1 1 0 0,1-1 0 0 0,-1 0 0 0 0,0 0 0 0 0,0 1-1 0 0,1 0 1 0 0,-1-1 0 0 0,0 1 0 0 0,0 0-1 0 0,0 0 1 0 0,3 2 0 0 0,38 47 527 0 0,-35-43-539 0 0,-1 1 0 0 0,0-1 1 0 0,0 2-1 0 0,-1-1 0 0 0,0 1 0 0 0,7 14 0 0 0,-13-22-74 0 0,1 1 1 0 0,-1-1-1 0 0,0 0 0 0 0,1 1 1 0 0,0-1-1 0 0,-1 0 0 0 0,1 1 1 0 0,0-1-1 0 0,-1 0 0 0 0,1 0 1 0 0,0 0-1 0 0,0 0 0 0 0,0 0 1 0 0,0 0-1 0 0,0 0 0 0 0,0 0 1 0 0,0 0-1 0 0,1 0 0 0 0,-1 0 1 0 0,1 0-1 0 0,-1-1 8 0 0,0-1 0 0 0,0 1 1 0 0,0 0-1 0 0,-1-1 0 0 0,1 1 0 0 0,0-1 1 0 0,0 1-1 0 0,-1-1 0 0 0,1 1 0 0 0,-1-1 1 0 0,1 1-1 0 0,0-1 0 0 0,-1 0 0 0 0,1 1 1 0 0,-1-1-1 0 0,1 0 0 0 0,-1 1 0 0 0,0-1 0 0 0,1 0 1 0 0,-1 0-1 0 0,0 0 0 0 0,1 1 0 0 0,-1-3 1 0 0,16-68-1701 0 0,-14 59 1379 0 0,1-11-436 0 0,-2-1-1 0 0,-2-45 1 0 0,0 18 1986 0 0,1 48-947 0 0,0 0 0 0 0,0-1-1 0 0,0 1 1 0 0,1 0 0 0 0,0 0-1 0 0,-1 0 1 0 0,1-1 0 0 0,0 1 0 0 0,1 0-1 0 0,-1 0 1 0 0,3-4 0 0 0,-3 6-192 0 0,0 0 1 0 0,-1 0 0 0 0,1 0 0 0 0,0 0 0 0 0,0 0-1 0 0,0 0 1 0 0,0 1 0 0 0,0-1 0 0 0,0 0-1 0 0,0 1 1 0 0,0-1 0 0 0,0 1 0 0 0,0-1-1 0 0,1 1 1 0 0,-1-1 0 0 0,0 1 0 0 0,0 0 0 0 0,0 0-1 0 0,1-1 1 0 0,-1 1 0 0 0,0 0 0 0 0,0 0-1 0 0,1 0 1 0 0,-1 0 0 0 0,0 0 0 0 0,0 1-1 0 0,0-1 1 0 0,1 0 0 0 0,-1 1 0 0 0,0-1 0 0 0,2 1-1 0 0,2 4 36 0 0,1-1-1 0 0,-1 1 1 0 0,0-1 0 0 0,-1 2-1 0 0,1-1 1 0 0,5 10-1 0 0,0-3 62 0 0,0 4-88 0 0,0 1 0 0 0,-1-1 0 0 0,-1 2 0 0 0,-1-1 0 0 0,0 1-1 0 0,-1 0 1 0 0,-1 0 0 0 0,3 20 0 0 0,2 29-1059 0 0,-9-60 366 0 0,0 0 0 0 0,0 1 1 0 0,-1-1-1 0 0,0 0 0 0 0,-1 9 1 0 0,0 3-3595 0 0</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9.076"/>
    </inkml:context>
    <inkml:brush xml:id="br0">
      <inkml:brushProperty name="width" value="0.035" units="cm"/>
      <inkml:brushProperty name="height" value="0.035" units="cm"/>
    </inkml:brush>
  </inkml:definitions>
  <inkml:trace contextRef="#ctx0" brushRef="#br0">274 17 864 0 0,'0'0'4945'0'0,"-9"-2"-3286"0"0,-1-1-1351 0 0,3 0 156 0 0,0 1 1 0 0,-1 0-1 0 0,1 1 0 0 0,0-1 0 0 0,-1 2 0 0 0,1-1 0 0 0,-1 1 1 0 0,1 0-1 0 0,-1 0 0 0 0,1 1 0 0 0,-1 0 0 0 0,1 0 0 0 0,-10 4 1 0 0,5 0-300 0 0,1 1 0 0 0,-1 1 0 0 0,1 0 0 0 0,1 1 0 0 0,-1 0 0 0 0,1 1 1 0 0,1 0-1 0 0,-1 0 0 0 0,1 1 0 0 0,1 0 0 0 0,-14 21 0 0 0,21-27-179 0 0,0 0 0 0 0,-1 0-1 0 0,1 0 1 0 0,1 0 0 0 0,-1 0-1 0 0,1 0 1 0 0,-1 1 0 0 0,1-1-1 0 0,0 0 1 0 0,1 0 0 0 0,-1 0 0 0 0,1 0-1 0 0,-1 0 1 0 0,1 0 0 0 0,1 0-1 0 0,-1 0 1 0 0,0 0 0 0 0,1 0 0 0 0,0 0-1 0 0,0-1 1 0 0,0 1 0 0 0,0-1-1 0 0,1 1 1 0 0,-1-1 0 0 0,1 0-1 0 0,4 4 1 0 0,-1-3 28 0 0,-1 0 1 0 0,1-1-1 0 0,-1 0 1 0 0,1 0-1 0 0,0 0 0 0 0,0-1 1 0 0,1 0-1 0 0,-1 0 0 0 0,0 0 1 0 0,1-1-1 0 0,-1 0 1 0 0,1 0-1 0 0,-1-1 0 0 0,1 0 1 0 0,-1 0-1 0 0,1 0 0 0 0,-1-1 1 0 0,1 0-1 0 0,6-2 1 0 0,-5 1-49 0 0,0 0 0 0 0,-1-1 0 0 0,0 0 0 0 0,1 0 0 0 0,-1-1 0 0 0,0 0-1 0 0,-1 0 1 0 0,1 0 0 0 0,-1-1 0 0 0,0 0 0 0 0,0-1 0 0 0,0 1 0 0 0,-1-1 0 0 0,0 0 0 0 0,7-10 0 0 0,-9 10-42 0 0,0-1-1 0 0,0 0 1 0 0,0 0-1 0 0,-1 0 0 0 0,0 0 1 0 0,0-1-1 0 0,-1 1 0 0 0,0-1 1 0 0,0 1-1 0 0,-1 0 1 0 0,0-1-1 0 0,-1-9 0 0 0,1-2-120 0 0,0 17 193 0 0,0 1 1 0 0,0 0-1 0 0,0-1 0 0 0,0 1 1 0 0,0-1-1 0 0,-1 1 1 0 0,1 0-1 0 0,0-1 0 0 0,-1 1 1 0 0,1-1-1 0 0,-1 1 0 0 0,1 0 1 0 0,-1 0-1 0 0,0-1 1 0 0,1 1-1 0 0,-1 0 0 0 0,0 0 1 0 0,0 0-1 0 0,0 0 0 0 0,0 0 1 0 0,0 0-1 0 0,0 0 1 0 0,0 0-1 0 0,0 0 0 0 0,0 0 1 0 0,-3 0-1 0 0,3 1 201 0 0,0 3-118 0 0,1 1 1 0 0,0 0-1 0 0,0 0 0 0 0,0 0 0 0 0,1 0 0 0 0,-1 0 0 0 0,1 0 0 0 0,0-1 0 0 0,0 1 0 0 0,0 0 0 0 0,1 0 0 0 0,-1-1 0 0 0,1 1 1 0 0,0-1-1 0 0,0 0 0 0 0,0 1 0 0 0,1-1 0 0 0,-1 0 0 0 0,1 0 0 0 0,4 4 0 0 0,7 14 727 0 0,-13-19-752 0 0,0 1 1 0 0,0-1 0 0 0,1 1 0 0 0,-1-1 0 0 0,1 0 0 0 0,0 1 0 0 0,0-1 0 0 0,0 0 0 0 0,0 0 0 0 0,0 0 0 0 0,0-1-1 0 0,0 1 1 0 0,3 1 0 0 0,7 4-141 0 0,32 16 696 0 0,-42-22-829 0 0,-1 0 0 0 0,1 0 0 0 0,0-1 0 0 0,0 1 0 0 0,-1-1 0 0 0,1 1 0 0 0,0-1-1 0 0,0 0 1 0 0,0 1 0 0 0,0-1 0 0 0,-1 0 0 0 0,1 0 0 0 0,0 0 0 0 0,0-1 0 0 0,0 1 0 0 0,0 0 0 0 0,-1-1 0 0 0,1 1-1 0 0,0-1 1 0 0,3-1 0 0 0,-4-15-5005 0 0,-1-5 459 0 0</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9.294"/>
    </inkml:context>
    <inkml:brush xml:id="br0">
      <inkml:brushProperty name="width" value="0.035" units="cm"/>
      <inkml:brushProperty name="height" value="0.035" units="cm"/>
    </inkml:brush>
  </inkml:definitions>
  <inkml:trace contextRef="#ctx0" brushRef="#br0">0 1 1584 0 0,'0'0'12266'0'0,"4"12"-12101"0"0,-4-11-174 0 0,7 25-184 0 0,0 1 1 0 0,-2-1-1 0 0,2 37 1 0 0,-2-42-1015 0 0,0-2-4961 0 0</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9.451"/>
    </inkml:context>
    <inkml:brush xml:id="br0">
      <inkml:brushProperty name="width" value="0.035" units="cm"/>
      <inkml:brushProperty name="height" value="0.035" units="cm"/>
    </inkml:brush>
  </inkml:definitions>
  <inkml:trace contextRef="#ctx0" brushRef="#br0">0 0 4228 0 0,'0'0'10625'0'0,"110"20"-21610"0"0</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9.826"/>
    </inkml:context>
    <inkml:brush xml:id="br0">
      <inkml:brushProperty name="width" value="0.035" units="cm"/>
      <inkml:brushProperty name="height" value="0.035" units="cm"/>
    </inkml:brush>
  </inkml:definitions>
  <inkml:trace contextRef="#ctx0" brushRef="#br0">0 193 1700 0 0,'0'0'7295'0'0,"22"22"-7186"0"0,66 70-85 0 0,-54-59-12 0 0,-24-28 74 0 0,-6-6-16 0 0,-2 1 183 0 0,6-12 728 0 0,-5-21-991 0 0,-2 4-402 0 0,3-14-1213 0 0,0-77-1 0 0,-4 99 1212 0 0,0 18 600 0 0,-1-1 0 0 0,1 1 0 0 0,0 0 0 0 0,1 0 1 0 0,-1-1-1 0 0,0 1 0 0 0,1 0 0 0 0,0 0 0 0 0,0-1 0 0 0,0 1 0 0 0,0 0 0 0 0,0 0 0 0 0,1 0 0 0 0,-1 0 0 0 0,1 1 0 0 0,0-1 0 0 0,0 0 0 0 0,0 1 0 0 0,0-1 0 0 0,0 1 0 0 0,1-1 0 0 0,-1 1 0 0 0,1 0 0 0 0,-1 0 1 0 0,1 0-1 0 0,0 1 0 0 0,0-1 0 0 0,0 1 0 0 0,0-1 0 0 0,0 1 0 0 0,0 0 0 0 0,0 0 0 0 0,0 0 0 0 0,1 1 0 0 0,-1-1 0 0 0,0 1 0 0 0,0-1 0 0 0,1 1 0 0 0,4 1 0 0 0,32-1 456 0 0,-1 2-1 0 0,44 7 1 0 0,-67-6-431 0 0,1 1 0 0 0,-1 1 0 0 0,0 0 0 0 0,0 1 0 0 0,-1 0 0 0 0,0 1 0 0 0,28 18 0 0 0,-39-22-286 0 0,-1-1 1 0 0,1 1-1 0 0,-1-1 0 0 0,0 1 1 0 0,0 0-1 0 0,0 0 1 0 0,0 0-1 0 0,-1 1 1 0 0,1-1-1 0 0,-1 1 1 0 0,0-1-1 0 0,0 1 1 0 0,0 0-1 0 0,-1-1 1 0 0,1 1-1 0 0,-1 0 1 0 0,0 0-1 0 0,0 1 1 0 0,0-1-1 0 0,0 0 0 0 0,-1 0 1 0 0,0 0-1 0 0,0 0 1 0 0,0 1-1 0 0,0-1 1 0 0,-1 0-1 0 0,0 0 1 0 0,1 0-1 0 0,-1 0 1 0 0,-1 0-1 0 0,1 0 1 0 0,-1 0-1 0 0,1 0 1 0 0,-1 0-1 0 0,0-1 0 0 0,-1 1 1 0 0,1-1-1 0 0,-1 1 1 0 0,1-1-1 0 0,-1 0 1 0 0,0 0-1 0 0,0 0 1 0 0,0 0-1 0 0,-1-1 1 0 0,1 1-1 0 0,-5 1 1 0 0,0 2-398 0 0,-46 24-4225 0 0,9-18-129 0 0</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3.537"/>
    </inkml:context>
    <inkml:brush xml:id="br0">
      <inkml:brushProperty name="width" value="0.035" units="cm"/>
      <inkml:brushProperty name="height" value="0.035" units="cm"/>
    </inkml:brush>
  </inkml:definitions>
  <inkml:trace contextRef="#ctx0" brushRef="#br0">180 1 3620 0 0,'0'0'6494'0'0,"-2"4"-6144"0"0,-2 13 267 0 0,1 0 0 0 0,0 0 0 0 0,2 0 0 0 0,-1 0-1 0 0,2 1 1 0 0,3 31 0 0 0,-1 7-198 0 0,-2 546 1314 0 0,20-389-1496 0 0,-17-171-138 0 0,2 0-1 0 0,19 80 1 0 0,12 10 20 0 0,-27-80 34 0 0,4 100 0 0 0,-13-150-127 0 0,-1 1 0 0 0,1-1 1 0 0,-1 1-1 0 0,0-1 0 0 0,0 0 0 0 0,0 1 0 0 0,0-1 0 0 0,0 0 0 0 0,0 1 0 0 0,-1-1 0 0 0,1 0 0 0 0,-1 0 0 0 0,1 0 0 0 0,-1 0 0 0 0,0 0 0 0 0,0-1 0 0 0,0 1 1 0 0,0 0-1 0 0,-2 1 0 0 0,-8-28 244 0 0,-60-99-854 0 0,-24-38-533 0 0,76 134 1096 0 0,-30-51-174 0 0,48 51 46 0 0,2 27 135 0 0,30 21 130 0 0,0 6 119 0 0,-1 2-1 0 0,26 34 1 0 0,-25-28-64 0 0,34 31 0 0 0,-10-10 5 0 0,6 6 176 0 0,-59-60-341 0 0,1 0-1 0 0,0 0 1 0 0,0-1 0 0 0,0 1 0 0 0,0 0 0 0 0,0-1 0 0 0,0 0 0 0 0,0 0 0 0 0,0 1 0 0 0,0-1 0 0 0,0 0-1 0 0,0-1 1 0 0,0 1 0 0 0,0 0 0 0 0,0 0 0 0 0,0-1 0 0 0,0 0 0 0 0,0 1 0 0 0,0-1 0 0 0,0 0 0 0 0,-1 0-1 0 0,1 0 1 0 0,0 0 0 0 0,0 0 0 0 0,-1 0 0 0 0,1 0 0 0 0,-1-1 0 0 0,3-1 0 0 0,45-46 339 0 0,-46 46-333 0 0,10-12 5 0 0,-1-2 0 0 0,-1 0-1 0 0,0 0 1 0 0,-1-1 0 0 0,7-19 0 0 0,33-99 25 0 0,-44 121-27 0 0,-3 2-60 0 0,-1 0 1 0 0,0 0-1 0 0,0-1 1 0 0,-1 1-1 0 0,-1-19 0 0 0,-1 22-176 0 0,1 9-163 0 0,20 24-4659 0 0,9 14-3516 0 0,-28-33 5680 0 0</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4.517"/>
    </inkml:context>
    <inkml:brush xml:id="br0">
      <inkml:brushProperty name="width" value="0.035" units="cm"/>
      <inkml:brushProperty name="height" value="0.035" units="cm"/>
    </inkml:brush>
  </inkml:definitions>
  <inkml:trace contextRef="#ctx0" brushRef="#br0">21 40 500 0 0,'0'0'10700'0'0,"-3"-6"-9922"0"0,-10-21-17 0 0,9 20 4353 0 0,4 53-4893 0 0,0-15-77 0 0,1 0-1 0 0,1 0 0 0 0,1 0 1 0 0,11 44-1 0 0,65 265 364 0 0,-77-314-580 0 0,-2-24 27 0 0,0 0 0 0 0,0 0 0 0 0,0 0 1 0 0,0 0-1 0 0,0 0 0 0 0,1 0 1 0 0,-1 0-1 0 0,1 0 0 0 0,-1 0 1 0 0,1 0-1 0 0,0-1 0 0 0,0 1 0 0 0,0 0 1 0 0,1 1-1 0 0,-2-3-116 0 0,1 1-1 0 0,-1-1 1 0 0,1 0-1 0 0,-1 0 1 0 0,1 0-1 0 0,0 0 1 0 0,-1 0-1 0 0,1-1 1 0 0,-1 1-1 0 0,1 0 1 0 0,-1 0-1 0 0,1 0 1 0 0,-1 0-1 0 0,1-1 1 0 0,-1 1-1 0 0,1 0 1 0 0,-1-1 0 0 0,1 1-1 0 0,-1 0 1 0 0,1-1-1 0 0,-1 1 1 0 0,1 0-1 0 0,-1-1 1 0 0,0 1-1 0 0,1-1 1 0 0,-1 1-1 0 0,0-1 1 0 0,1 1-1 0 0,-1-1 1 0 0,0 1-1 0 0,0-1 1 0 0,1 1-1 0 0,-1-1 1 0 0,0 1 0 0 0,0-2-1 0 0,16-28-4625 0 0,-6 1 490 0 0</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5.249"/>
    </inkml:context>
    <inkml:brush xml:id="br0">
      <inkml:brushProperty name="width" value="0.035" units="cm"/>
      <inkml:brushProperty name="height" value="0.035" units="cm"/>
    </inkml:brush>
  </inkml:definitions>
  <inkml:trace contextRef="#ctx0" brushRef="#br0">1 216 1596 0 0,'0'0'6481'0'0,"0"-4"-5585"0"0,-1-1-481 0 0,1 0-1 0 0,0 0 0 0 0,0 1 1 0 0,1-1-1 0 0,0 0 0 0 0,-1 0 1 0 0,1 1-1 0 0,1-1 0 0 0,-1 1 1 0 0,1-1-1 0 0,0 1 0 0 0,0-1 1 0 0,5-7-1 0 0,-2 7-296 0 0,0 1 0 0 0,0-1 0 0 0,1 1-1 0 0,-1 0 1 0 0,1 1 0 0 0,0 0 0 0 0,0-1 0 0 0,10-2 0 0 0,62-20-116 0 0,-45 16 101 0 0,107-34 345 0 0,-126 39-325 0 0,20-3 320 0 0,-32 7-397 0 0,-2-1-34 0 0,0 2-79 0 0,0-1 0 0 0,0 1-1 0 0,0 0 1 0 0,0 0 0 0 0,0 0-1 0 0,0 0 1 0 0,0-1 0 0 0,0 1-1 0 0,0 0 1 0 0,0 0 0 0 0,0 0-1 0 0,0 0 1 0 0,0-1 0 0 0,0 1-1 0 0,0 0 1 0 0,0 0 0 0 0,-1 0-1 0 0,1 0 1 0 0,0 0 0 0 0,0 0-1 0 0,0-1 1 0 0,0 1 0 0 0,0 0-1 0 0,0 0 1 0 0,-1 0 0 0 0,1 0-1 0 0,0 0 1 0 0,0 0 0 0 0,0 0-1 0 0,0 0 1 0 0,0 0 0 0 0,-1 0-1 0 0,1 0 1 0 0,0-1 0 0 0,0 1-1 0 0,0 0 1 0 0,0 0 0 0 0,-1 0 0 0 0,1 0-1 0 0,0 0 1 0 0,0 0 0 0 0,0 0-1 0 0,0 0 1 0 0,0 1 0 0 0,-1-1-1 0 0,1 0 1 0 0,0 0 0 0 0,0 0-1 0 0,0 0 1 0 0,0 0 0 0 0,-1 0-1 0 0,1 0 1 0 0,0 0 0 0 0,0 0-1 0 0,0 1 1 0 0,-13 8-3117 0 0,0 5-3000 0 0,45-35 2310 0 0</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7.268"/>
    </inkml:context>
    <inkml:brush xml:id="br0">
      <inkml:brushProperty name="width" value="0.035" units="cm"/>
      <inkml:brushProperty name="height" value="0.035" units="cm"/>
    </inkml:brush>
  </inkml:definitions>
  <inkml:trace contextRef="#ctx0" brushRef="#br0">484 142 4936 0 0,'0'0'7258'0'0,"-8"-11"-6904"0"0,-65-78 1465 0 0,69 87-1721 0 0,0-1-1 0 0,1 0 1 0 0,-1 1 0 0 0,-1 0 0 0 0,1 0 0 0 0,0 0 0 0 0,0 0-1 0 0,-1 1 1 0 0,1 0 0 0 0,-6-1 0 0 0,-46-7 278 0 0,12 4-300 0 0,26 2-28 0 0,-1 2-1 0 0,1 0 1 0 0,-32 3-1 0 0,43 0-64 0 0,1 0 0 0 0,0 1 0 0 0,0 0 0 0 0,0 0-1 0 0,1 0 1 0 0,-1 1 0 0 0,1 0 0 0 0,0 0 0 0 0,0 0-1 0 0,0 1 1 0 0,0 0 0 0 0,1-1 0 0 0,0 2 0 0 0,-5 5-1 0 0,-7 9-20 0 0,13-16 38 0 0,0-1-1 0 0,1 1 1 0 0,-1 1-1 0 0,1-1 0 0 0,0 0 1 0 0,0 1-1 0 0,-1 6 1 0 0,-9 17 0 0 0,9-18 17 0 0,0-1-1 0 0,1 0 1 0 0,0 1-1 0 0,0 0 1 0 0,1-1-1 0 0,0 1 1 0 0,1 0-1 0 0,0 0 1 0 0,0-1-1 0 0,1 1 1 0 0,1 0-1 0 0,-1 0 1 0 0,2-1-1 0 0,-1 1 0 0 0,1-1 1 0 0,1 0-1 0 0,-1 0 1 0 0,2 0-1 0 0,5 9 1 0 0,108 134 808 0 0,-28-16-57 0 0,-38-36-502 0 0,-41-80-246 0 0,0 1 0 0 0,-2 1 0 0 0,0 0 0 0 0,-1 0 0 0 0,6 31 1 0 0,-6 10-2942 0 0,-9-68 2162 0 0,0 0 0 0 0,0 1 0 0 0,-1-1-1 0 0,1 1 1 0 0,-1-1 0 0 0,-4-7 0 0 0,-4-6-4166 0 0,-6-3 438 0 0</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7.622"/>
    </inkml:context>
    <inkml:brush xml:id="br0">
      <inkml:brushProperty name="width" value="0.035" units="cm"/>
      <inkml:brushProperty name="height" value="0.035" units="cm"/>
    </inkml:brush>
  </inkml:definitions>
  <inkml:trace contextRef="#ctx0" brushRef="#br0">0 185 4016 0 0,'0'0'7201'0'0,"27"-8"-6870"0"0,4-1-222 0 0,14-3 236 0 0,84-35-1 0 0,-97 33-222 0 0,-5 2 9 0 0,0 0 1 0 0,-1-2-1 0 0,41-28 1 0 0,-46 32-747 0 0,-21 9 402 0 0,1 1 0 0 0,-1-1-1 0 0,0 1 1 0 0,1 0 0 0 0,-1 0 0 0 0,1-1 0 0 0,-1 1 0 0 0,1 0 0 0 0,-1 0 0 0 0,1-1-1 0 0,-1 1 1 0 0,1 0 0 0 0,-1 0 0 0 0,1 0 0 0 0,-1 0 0 0 0,1 0 0 0 0,0 0-1 0 0,-1 0 1 0 0,1 0 0 0 0,-1 0 0 0 0,1 0 0 0 0,-1 0 0 0 0,1 0 0 0 0,-1 0-1 0 0,1 1 1 0 0,-1-1 0 0 0,1 0 0 0 0,-1 0 0 0 0,1 0 0 0 0,-1 1 0 0 0,1-1 0 0 0,-1 0-1 0 0,1 1 1 0 0,0 0 0 0 0</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8.687"/>
    </inkml:context>
    <inkml:brush xml:id="br0">
      <inkml:brushProperty name="width" value="0.035" units="cm"/>
      <inkml:brushProperty name="height" value="0.035" units="cm"/>
    </inkml:brush>
  </inkml:definitions>
  <inkml:trace contextRef="#ctx0" brushRef="#br0">0 412 4060 0 0,'0'0'8154'0'0,"0"-37"-6045"0"0,2 27-2124 0 0,0 0 1 0 0,1 0-1 0 0,0 1 0 0 0,0-1 0 0 0,9-16 0 0 0,-5 10 14 0 0,-3 5 38 0 0,1-3-17 0 0,1 1 0 0 0,0-1 0 0 0,1 1 1 0 0,0 1-1 0 0,1 0 0 0 0,15-19 0 0 0,-1 3-85 0 0,-20 25 79 0 0,0-1 0 0 0,0 1 0 0 0,1-1 0 0 0,0 1 0 0 0,-1 0-1 0 0,1 0 1 0 0,0 0 0 0 0,1 0 0 0 0,-1 0 0 0 0,0 1 0 0 0,7-4 0 0 0,-8 5-13 0 0,0 1 0 0 0,0-1 0 0 0,0 0 0 0 0,0 1 0 0 0,0-1 0 0 0,1 1 0 0 0,-1 0 0 0 0,0 0 0 0 0,0 0 0 0 0,0 0 0 0 0,1 0 0 0 0,-1 0 0 0 0,0 1 0 0 0,0-1 0 0 0,0 1 0 0 0,0-1 0 0 0,0 1 0 0 0,0 0 0 0 0,0 0 0 0 0,0 0 0 0 0,0 0 0 0 0,2 1-1 0 0,-1 1 0 0 0,0 0 0 0 0,0 0 0 0 0,0 0 0 0 0,0 0 0 0 0,-1 0-1 0 0,1 1 1 0 0,-1-1 0 0 0,0 1 0 0 0,0 0 0 0 0,0-1 0 0 0,2 7-1 0 0,2 8-3 0 0,-4-13 3 0 0,0 0 0 0 0,0 0 0 0 0,0 0 0 0 0,-1 1 0 0 0,0-1 0 0 0,0 0 0 0 0,-1 1 0 0 0,1 8 0 0 0,-1 44 189 0 0,0-57-249 0 0,12-17-91 0 0,-8 6 98 0 0,2 1-1 0 0,-1-1 0 0 0,1 1 1 0 0,8-9-1 0 0,19-30-318 0 0,-22 29 254 0 0,0 0 0 0 0,2 1 0 0 0,0 0 0 0 0,1 1 0 0 0,1 1 1 0 0,0 0-1 0 0,21-15 0 0 0,-33 29 100 0 0,4-1 19 0 0,-5 2 136 0 0,6 37 1698 0 0,-6-30-1657 0 0,-1 1 0 0 0,0 0 0 0 0,0 0 0 0 0,-1 0-1 0 0,1 0 1 0 0,-1 0 0 0 0,-1-1 0 0 0,-1 10 0 0 0,1 11 130 0 0,-1 53 225 0 0,1-26-293 0 0,1 0 0 0 0,14 97-1 0 0,-8-119-185 0 0,-4-16-19 0 0,1 1 0 0 0,0-1-1 0 0,1 0 1 0 0,1 0 0 0 0,1 0 0 0 0,13 26 0 0 0,-1-11-14 0 0,-14-22-242 0 0,1 0 0 0 0,1 0 1 0 0,0-1-1 0 0,0 1 1 0 0,9 9-1 0 0,-4-4-720 0 0,8 6-1873 0 0,0-7-5961 0 0</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1.432"/>
    </inkml:context>
    <inkml:brush xml:id="br0">
      <inkml:brushProperty name="width" value="0.035" units="cm"/>
      <inkml:brushProperty name="height" value="0.035" units="cm"/>
    </inkml:brush>
  </inkml:definitions>
  <inkml:trace contextRef="#ctx0" brushRef="#br0">0 352 2832 0 0,'0'0'4903'0'0,"1"-4"-5357"0"0,6-11 6026 0 0,-5 14-5026 0 0,3-4-266 0 0,0 1 0 0 0,1 0 0 0 0,0 0-1 0 0,0 0 1 0 0,0 1 0 0 0,0 0 0 0 0,12-5-1 0 0,30-7-270 0 0,-1 2-1 0 0,2 2 0 0 0,0 3 1 0 0,67-4-1 0 0,75-14-46 0 0,110-34 0 0 0,-253 53-283 0 0,1 2-1 0 0,72 1 1 0 0,-120 4 71 0 0,0 2-601 0 0,-1-1 900 0 0,0-1 0 0 0,0 1 0 0 0,0 0 0 0 0,1 0 0 0 0,-1 0 0 0 0,0 0 1 0 0,0-1-1 0 0,0 1 0 0 0,0 0 0 0 0,-1 0 0 0 0,1 0 0 0 0,0 0 0 0 0,0-1 1 0 0,0 1-1 0 0,-1 0 0 0 0,1 0 0 0 0,0-1 0 0 0,-1 1 0 0 0,1 0 0 0 0,-1 0 0 0 0,1-1 1 0 0,-1 1-1 0 0,1-1 0 0 0,-1 1 0 0 0,1 0 0 0 0,-1-1 0 0 0,1 1 0 0 0,-1-1 1 0 0,0 1-1 0 0,1-1 0 0 0,-1 1 0 0 0,0-1 0 0 0,0 0 0 0 0,1 1 0 0 0,-1-1 0 0 0,0 0 1 0 0,0 0-1 0 0,0 1 0 0 0,1-1 0 0 0,-1 0 0 0 0,0 0 0 0 0,0 0 0 0 0,0 0 0 0 0,0 0 1 0 0,1 0-1 0 0,-1 0 0 0 0,0 0 0 0 0,0-1 0 0 0,0 1 0 0 0,1 0 0 0 0,-2-1 1 0 0,-13 0-264 0 0,5 0 253 0 0,0-2-1 0 0,0 1 1 0 0,0-1 0 0 0,0-1 0 0 0,1 0-1 0 0,-1 0 1 0 0,1-1 0 0 0,0 0 0 0 0,-10-8 0 0 0,-24-11-135 0 0,-15-9-199 0 0,48 26 252 0 0,-2 0-1 0 0,1 0 0 0 0,-1 1 0 0 0,1 1 1 0 0,-2 0-1 0 0,1 1 0 0 0,-21-5 1 0 0,21 6 73 0 0,-32-2 362 0 0,42 5-436 0 0,8 1-966 0 0,0 0 1076 0 0,0 0 1 0 0,0-1-1 0 0,0 1 1 0 0,0-1-1 0 0,0-1 0 0 0,11-1 1 0 0,4 1 14 0 0,9 2 10 0 0,0 3 0 0 0,34 7-1 0 0,-20-3-200 0 0,-21-3 83 0 0,1 1 0 0 0,-1 2 0 0 0,-1 0-1 0 0,0 1 1 0 0,0 2 0 0 0,-1 0 0 0 0,32 22-1 0 0,-12 5 74 0 0,-11-8 0 0 0,-27-25 1 0 0,0-1 1 0 0,-1 1 0 0 0,1-1 0 0 0,-1 1-1 0 0,0 0 1 0 0,0 0 0 0 0,-1 0-1 0 0,0 0 1 0 0,0 0 0 0 0,0 0-1 0 0,0 0 1 0 0,-1 0 0 0 0,0 0-1 0 0,0 0 1 0 0,0 1 0 0 0,0-1-1 0 0,-1 0 1 0 0,-1 6 0 0 0,-5 3 135 0 0,0 0 1 0 0,-1 0-1 0 0,-1 0 1 0 0,0-1 0 0 0,0 0-1 0 0,-12 12 1 0 0,13-17-175 0 0,4-4-8 0 0,0 0-1 0 0,0 0 0 0 0,0 1 0 0 0,1 0 0 0 0,-1 0 1 0 0,1 0-1 0 0,-3 8 0 0 0,-4 1 64 0 0,3-2-813 0 0,5 1-3191 0 0</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4.343"/>
    </inkml:context>
    <inkml:brush xml:id="br0">
      <inkml:brushProperty name="width" value="0.035" units="cm"/>
      <inkml:brushProperty name="height" value="0.035" units="cm"/>
    </inkml:brush>
  </inkml:definitions>
  <inkml:trace contextRef="#ctx0" brushRef="#br0">21 1337 540 0 0,'0'0'2858'0'0,"-20"-5"3088"0"0,21 1-5674 0 0,0 0 0 0 0,1 0 0 0 0,0 0 1 0 0,0 0-1 0 0,0 1 0 0 0,0-1 1 0 0,1 0-1 0 0,-1 1 0 0 0,1 0 0 0 0,0 0 1 0 0,0 0-1 0 0,7-6 0 0 0,-5 5-218 0 0,0-1-1 0 0,0 0 1 0 0,-1-1-1 0 0,1 1 0 0 0,6-13 1 0 0,-8 13-64 0 0,0 1 1 0 0,1-1-1 0 0,0 1 0 0 0,-1 0 1 0 0,2 0-1 0 0,-1 0 1 0 0,0 1-1 0 0,9-6 0 0 0,22-21-10 0 0,-16 10 37 0 0,1 2-1 0 0,1 0 0 0 0,1 1 1 0 0,36-22-1 0 0,20-17 209 0 0,-3 1-106 0 0,82-45 0 0 0,-80 59-201 0 0,2 4 1 0 0,160-52 0 0 0,-35 16 602 0 0,-13 9-229 0 0,87-40 115 0 0,-78 34-8 0 0,148-47-492 0 0,-295 105 62 0 0,1 2 0 0 0,73-5 0 0 0,53-8-11 0 0,196-33-2 0 0,-215 32 41 0 0,38-8 26 0 0,-75 7-1 0 0,2 6-1 0 0,0 5 1 0 0,186 4 0 0 0,-168 7 81 0 0,-60 0-113 0 0,-1 3 0 0 0,96 13 0 0 0,-9 14-61 0 0,111 11 341 0 0,186 49-157 0 0,-280-48-92 0 0,255 43 70 0 0,-368-69-39 0 0,-1 4-1 0 0,-1 3 0 0 0,96 39 0 0 0,55 16 126 0 0,-34-11-137 0 0,-166-57-43 0 0,0 1 1 0 0,0 2 0 0 0,-1 0 0 0 0,0 1-1 0 0,-1 1 1 0 0,27 21 0 0 0,-13-7 289 0 0,40 21 1 0 0,-51-33-152 0 0,-1 0 0 0 0,0 1 0 0 0,-1 2 0 0 0,-1 0 0 0 0,35 37 0 0 0,-37-34-101 0 0,1-1 0 0 0,1-1 0 0 0,1 0 0 0 0,0-2 1 0 0,1-1-1 0 0,1-1 0 0 0,0-1 0 0 0,1 0 0 0 0,50 16 1 0 0,-65-25 12 0 0,0 0 0 0 0,0 1 0 0 0,0 0-1 0 0,-1 0 1 0 0,0 1 0 0 0,0 1 0 0 0,15 13 0 0 0,0 0 61 0 0,-17-15-94 0 0,1 0 0 0 0,0-1 0 0 0,1 0 0 0 0,13 5 0 0 0,-10-4-15 0 0,-9 0-3212 0 0,-4-16-4823 0 0,1 2 4203 0 0,0 32 846 0 0</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5.702"/>
    </inkml:context>
    <inkml:brush xml:id="br0">
      <inkml:brushProperty name="width" value="0.035" units="cm"/>
      <inkml:brushProperty name="height" value="0.035" units="cm"/>
    </inkml:brush>
  </inkml:definitions>
  <inkml:trace contextRef="#ctx0" brushRef="#br0">18 41 564 0 0,'0'0'7414'0'0,"-18"-8"-3846"0"0,19 8-3477 0 0,-1 0 0 0 0,1 0 1 0 0,0 0-1 0 0,-1 1 0 0 0,1-1 1 0 0,-1 0-1 0 0,1 0 0 0 0,0 0 1 0 0,-1-1-1 0 0,1 1 0 0 0,-1 0 1 0 0,1 0-1 0 0,0 0 1 0 0,-1 0-1 0 0,1 0 0 0 0,-1-1 1 0 0,1 1-1 0 0,-1 0 0 0 0,1-1 1 0 0,0 1-1 0 0,-1 0 0 0 0,1-1 1 0 0,-1 1-1 0 0,0-1 0 0 0,1 1 1 0 0,-1 0-1 0 0,1-1 0 0 0,-1 1 1 0 0,0-1-1 0 0,1 0 0 0 0,-1 1 1 0 0,0-1-1 0 0,1 1 0 0 0,-1-1 1 0 0,0 1-1 0 0,0-1 0 0 0,0 0 1 0 0,10-20 1694 0 0,-8 50-2755 0 0,32 52 1410 0 0,32 117 0 0 0,-29-108-295 0 0,-37-84-132 0 0,2 0 0 0 0,-1 0 0 0 0,1 0 0 0 0,0 0 0 0 0,0-1 1 0 0,1 1-1 0 0,4 8 0 0 0,-5-12 661 0 0,-3-8-652 0 0,0-1-1 0 0,0 1 1 0 0,0-1-1 0 0,1 1 1 0 0,0-1-1 0 0,1 1 1 0 0,1-11-1 0 0,-1-3-622 0 0,0 15-758 0 0,5 16-10942 0 0,-13 65 8728 0 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6.920"/>
    </inkml:context>
    <inkml:brush xml:id="br0">
      <inkml:brushProperty name="width" value="0.035" units="cm"/>
      <inkml:brushProperty name="height" value="0.035" units="cm"/>
    </inkml:brush>
  </inkml:definitions>
  <inkml:trace contextRef="#ctx0" brushRef="#br0">404 652 5376 0 0,'0'0'7086'0'0,"-30"-4"-4527"0"0,20-1-2404 0 0,0 0 1 0 0,1-1-1 0 0,-1 0 0 0 0,1 0 1 0 0,1-1-1 0 0,-1 0 1 0 0,1 0-1 0 0,1-1 0 0 0,-13-16 1 0 0,18 21-159 0 0,-1 1 1 0 0,1-1 0 0 0,-1 0-1 0 0,1 1 1 0 0,-1 0 0 0 0,0 0-1 0 0,0 0 1 0 0,0 0-1 0 0,-6-3 1 0 0,-18-13-43 0 0,0-4-3 0 0,-44-27 0 0 0,-9-6 224 0 0,77 52-171 0 0,0 0 1 0 0,0 0 0 0 0,0 0-1 0 0,0-1 1 0 0,1 0 0 0 0,-1 1-1 0 0,1-1 1 0 0,0 0 0 0 0,0 0-1 0 0,0 0 1 0 0,1 0 0 0 0,0-1-1 0 0,0 1 1 0 0,-2-8 0 0 0,2 3-72 0 0,0-1-1 0 0,1 1 1 0 0,0-1 0 0 0,1 1 0 0 0,0-1 0 0 0,3-14-1 0 0,1-1 17 0 0,24-83-410 0 0,-26 98 408 0 0,1 0 0 0 0,0 0 0 0 0,1 0 0 0 0,0 1 0 0 0,1-1 0 0 0,0 1 0 0 0,0 1 0 0 0,9-10 0 0 0,-13 16 4 0 0,-1 0 0 0 0,1 0 0 0 0,0 0 0 0 0,-1 1 1 0 0,1-1-1 0 0,0 0 0 0 0,0 1 0 0 0,1 0 0 0 0,-1-1 0 0 0,0 1 0 0 0,0 0 1 0 0,0 0-1 0 0,1 0 0 0 0,-1 0 0 0 0,1 0 0 0 0,-1 1 0 0 0,1-1 1 0 0,-1 1-1 0 0,1 0 0 0 0,-1-1 0 0 0,1 1 0 0 0,-1 0 0 0 0,1 1 0 0 0,-1-1 1 0 0,1 0-1 0 0,-1 1 0 0 0,1-1 0 0 0,-1 1 0 0 0,1 0 0 0 0,-1 0 1 0 0,0 0-1 0 0,4 2 0 0 0,0 1 93 0 0,-1 0 0 0 0,0 0 1 0 0,0 1-1 0 0,-1 0 0 0 0,0 0 1 0 0,1 0-1 0 0,-2 0 0 0 0,1 0 0 0 0,0 1 1 0 0,-1 0-1 0 0,0 0 0 0 0,-1 0 0 0 0,1 0 1 0 0,-1 0-1 0 0,0 0 0 0 0,-1 0 1 0 0,1 1-1 0 0,-1-1 0 0 0,-1 1 0 0 0,1-1 1 0 0,-1 1-1 0 0,0 0 0 0 0,-1-1 0 0 0,1 1 1 0 0,-1-1-1 0 0,0 1 0 0 0,-1-1 1 0 0,0 0-1 0 0,-4 11 0 0 0,-2 15 34 0 0,7-26-62 0 0,0-1 0 0 0,0 1 0 0 0,-1-1 1 0 0,1 0-1 0 0,-1 1 0 0 0,-4 6 0 0 0,-112 193 174 0 0,114-196-268 0 0,1 0 1 0 0,0 0-1 0 0,0 1 0 0 0,1 0 0 0 0,0-1 1 0 0,1 1-1 0 0,0 0 0 0 0,0 18 0 0 0,4-26 99 0 0,0 0 1 0 0,0-1-1 0 0,0 1 0 0 0,0 0 0 0 0,1-1 0 0 0,-1 0 0 0 0,0 0 0 0 0,1 0 0 0 0,-1 0 1 0 0,1-1-1 0 0,-1 1 0 0 0,1-1 0 0 0,-1 0 0 0 0,1 0 0 0 0,-1 0 0 0 0,6-1 0 0 0,21-20 348 0 0,-21 15-251 0 0,0 0 0 0 0,0-1-1 0 0,0 0 1 0 0,-1 0 0 0 0,8-10-1 0 0,-4 3-93 0 0,-9 11-10 0 0,1 0 0 0 0,-1 0 0 0 0,0-1 1 0 0,0 1-1 0 0,-1-1 0 0 0,1 1 0 0 0,-1-1 0 0 0,0 0 1 0 0,0 0-1 0 0,0 0 0 0 0,0 0 0 0 0,-1-1 1 0 0,0 1-1 0 0,2-8 0 0 0,-2 7-20 0 0,1-1 1 0 0,-1 0-1 0 0,1 1 0 0 0,1 0 0 0 0,-1-1 1 0 0,5-6-1 0 0,-3 4-606 0 0,-4 8 594 0 0,0 0-1 0 0,0 0 0 0 0,0-1 1 0 0,0 1-1 0 0,0 0 0 0 0,0 0 1 0 0,0 0-1 0 0,0-1 0 0 0,0 1 1 0 0,0 0-1 0 0,0 0 1 0 0,0 0-1 0 0,0 0 0 0 0,0-1 1 0 0,0 1-1 0 0,0 0 0 0 0,0 0 1 0 0,0 0-1 0 0,1 0 0 0 0,-1 0 1 0 0,0-1-1 0 0,0 1 1 0 0,0 0-1 0 0,0 0 0 0 0,0 0 1 0 0,1 0-1 0 0,-1 0 0 0 0,0 0 1 0 0,0 0-1 0 0,0-1 0 0 0,0 1 1 0 0,1 0-1 0 0,-1 0 0 0 0,0 0 1 0 0,0 0-1 0 0,0 0 1 0 0,0 0-1 0 0,1 0 0 0 0,-1 0 1 0 0,0 0-1 0 0,0 0 0 0 0,0 0 1 0 0,1 0-1 0 0,-1 0 0 0 0,0 0 1 0 0,0 0-1 0 0,0 0 1 0 0,0 1-1 0 0,1-1 0 0 0,-1 0 1 0 0,0 0-1 0 0,0 0 0 0 0,2 0-685 0 0,6 0-3083 0 0</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7.610"/>
    </inkml:context>
    <inkml:brush xml:id="br0">
      <inkml:brushProperty name="width" value="0.035" units="cm"/>
      <inkml:brushProperty name="height" value="0.035" units="cm"/>
    </inkml:brush>
  </inkml:definitions>
  <inkml:trace contextRef="#ctx0" brushRef="#br0">10 0 1232 0 0,'0'0'12818'0'0,"-10"33"-11591"0"0,10 282-111 0 0,11-273-1106 0 0,-2-5-254 0 0,-5-32-891 0 0,6-11-666 0 0,4-12-533 0 0,-10 2-702 0 0,4-16-2141 0 0</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8.070"/>
    </inkml:context>
    <inkml:brush xml:id="br0">
      <inkml:brushProperty name="width" value="0.035" units="cm"/>
      <inkml:brushProperty name="height" value="0.035" units="cm"/>
    </inkml:brush>
  </inkml:definitions>
  <inkml:trace contextRef="#ctx0" brushRef="#br0">1 0 280 0 0,'0'0'11495'0'0,"0"20"-10850"0"0,0 161 1710 0 0,0 125-1395 0 0,0-305-1102 0 0,1 1-1 0 0,-1 0 0 0 0,0-1 1 0 0,1 1-1 0 0,0 0 0 0 0,-1-1 1 0 0,1 1-1 0 0,0-1 0 0 0,0 1 1 0 0,0-1-1 0 0,0 0 0 0 0,0 1 1 0 0,0-1-1 0 0,2 2 0 0 0,-3-3-193 0 0,1 1 0 0 0,-1-1 0 0 0,1 1 1 0 0,0-1-1 0 0,-1 1 0 0 0,1-1 0 0 0,0 0 0 0 0,-1 1 0 0 0,1-1 0 0 0,0 0 0 0 0,0 0 0 0 0,-1 0 0 0 0,1 1 0 0 0,0-1 0 0 0,0 0 0 0 0,-1 0 1 0 0,1 0-1 0 0,0 0 0 0 0,0 0 0 0 0,0 0 0 0 0,-1 0 0 0 0,1-1 0 0 0,0 1 0 0 0,1 0 0 0 0,6-4-3573 0 0</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1.637"/>
    </inkml:context>
    <inkml:brush xml:id="br0">
      <inkml:brushProperty name="width" value="0.035" units="cm"/>
      <inkml:brushProperty name="height" value="0.035" units="cm"/>
    </inkml:brush>
  </inkml:definitions>
  <inkml:trace contextRef="#ctx0" brushRef="#br0">29 1041 2052 0 0,'0'0'5092'0'0,"-3"-1"-4796"0"0,2 0-186 0 0,-14-4 318 0 0,6 3 3111 0 0,15-2-3495 0 0,0-1 0 0 0,-1 0 1 0 0,0-1-1 0 0,1 1 0 0 0,-2-1 0 0 0,7-8 0 0 0,14-17-68 0 0,41-24 68 0 0,-50 44 36 0 0,-1-1 0 0 0,-1 0 0 0 0,0-1-1 0 0,21-26 1 0 0,-26 29-80 0 0,2 0 0 0 0,-1 1-1 0 0,1 0 1 0 0,1 0 0 0 0,-1 2-1 0 0,1-1 1 0 0,1 1 0 0 0,-1 1-1 0 0,21-7 1 0 0,24-15 55 0 0,-15 7 7 0 0,66-22-1 0 0,0-1 17 0 0,77-57 414 0 0,-102 53-382 0 0,-27 19-235 0 0,74-27 1 0 0,-125 54 124 0 0,142-62 68 0 0,-112 50-30 0 0,29-12-120 0 0,70-18 1 0 0,-36 15 214 0 0,53-14 43 0 0,109 0 86 0 0,-145 29-170 0 0,-79 12 316 0 0,0-2 0 0 0,35-10 0 0 0,-11-2-254 0 0,1 3 1 0 0,1 3-1 0 0,-1 2 1 0 0,64 1-1 0 0,-53 6-174 0 0,-4 0 39 0 0,132 15 0 0 0,-28 0 209 0 0,-71-9-190 0 0,291-8 675 0 0,-148-5-631 0 0,-203 10-113 0 0,0 2 1 0 0,76 17-1 0 0,-68-10 213 0 0,75 6 0 0 0,-47-12-186 0 0,0 3 0 0 0,-1 3 0 0 0,114 32 0 0 0,-146-31 11 0 0,1-2 0 0 0,56 4 0 0 0,-61-9-5 0 0,-1 1 1 0 0,0 1 0 0 0,72 25 0 0 0,-37-7 30 0 0,1-4 1 0 0,0-2-1 0 0,150 15 1 0 0,-136-19-75 0 0,123 37 0 0 0,-57-12 10 0 0,24 14 29 0 0,-125-34 19 0 0,0-4-1 0 0,59 11 1 0 0,-9-6 38 0 0,0 5 0 0 0,-2 5-1 0 0,107 47 1 0 0,-188-68-30 0 0,1 1 0 0 0,-2 1 0 0 0,0 1 0 0 0,23 19 0 0 0,32 21 56 0 0,-69-50-64 0 0,-3-2-6 0 0,0 0 0 0 0,-1 1 1 0 0,1-1-1 0 0,-1 0 0 0 0,1 1 1 0 0,-1-1-1 0 0,0 1 1 0 0,1 0-1 0 0,-1 0 0 0 0,0 0 1 0 0,0 0-1 0 0,-1 0 0 0 0,1 0 1 0 0,0 1-1 0 0,-1-1 1 0 0,1 1-1 0 0,-1-1 0 0 0,0 1 1 0 0,0-1-1 0 0,0 1 0 0 0,0 0 1 0 0,0 0-1 0 0,0 3 1 0 0,0 0 29 0 0,1 0 1 0 0,0 0-1 0 0,-1 0 1 0 0,2 0 0 0 0,-1 0-1 0 0,1-1 1 0 0,0 1-1 0 0,0-1 1 0 0,6 7 0 0 0,-5-5-40 0 0,5 2 6 0 0,21 8 3 0 0,-12-13 31 0 0,1-1 0 0 0,0 0 0 0 0,0-2 0 0 0,-1 0-1 0 0,21-2 1 0 0,-13 1-150 0 0,-26 1 56 0 0,0 0 50 0 0,0-1-1 0 0,0 0 1 0 0,0 0-1 0 0,0 1 1 0 0,0-1-1 0 0,0 0 1 0 0,-1 1-1 0 0,1-1 1 0 0,0 0-1 0 0,0 0 1 0 0,0 1-1 0 0,0-1 1 0 0,0 0-1 0 0,0 1 1 0 0,0-1-1 0 0,0 0 1 0 0,1 1-1 0 0,-1-1 1 0 0,0 0-1 0 0,0 0 1 0 0,0 1-1 0 0,0-1 1 0 0,0 0-1 0 0,0 1 1 0 0,1-1-1 0 0,-1 0 1 0 0,0 0-1 0 0,0 0 1 0 0,0 1-1 0 0,1-1 1 0 0,-1 0-1 0 0,0 0 1 0 0,0 0-1 0 0,1 1 1 0 0,-1-1-1 0 0,0 0 1 0 0,0 0-1 0 0,1 0 1 0 0,-1 0-1 0 0,0 0 1 0 0,0 1-1 0 0,1-1 1 0 0,-1 0-1 0 0,0 0 1 0 0,1 0-1 0 0,-1 0 1 0 0,0 0-1 0 0,1 0 1 0 0,-1 0-1 0 0,0 0 1 0 0,0 0-1 0 0,1-1 1 0 0,1-37-14204 0 0,-2 81 10412 0 0</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2.844"/>
    </inkml:context>
    <inkml:brush xml:id="br0">
      <inkml:brushProperty name="width" value="0.035" units="cm"/>
      <inkml:brushProperty name="height" value="0.035" units="cm"/>
    </inkml:brush>
  </inkml:definitions>
  <inkml:trace contextRef="#ctx0" brushRef="#br0">0 15 1516 0 0,'0'0'9728'0'0,"0"-15"-5695"0"0,2 35-4053 0 0,0-1 1 0 0,1 0-1 0 0,7 25 1 0 0,5 29 357 0 0,1 19-61 0 0,-8-58-115 0 0,-2 0-1 0 0,2 53 1 0 0,-8-81-160 0 0,1 0 0 0 0,0 0 0 0 0,0-1 0 0 0,0 1 1 0 0,5 11-1 0 0,-4-12-3 0 0,0 1 0 0 0,0 0-1 0 0,-1-1 1 0 0,0 1 0 0 0,0 0 0 0 0,0 6 0 0 0,-1-11-40 0 0,0-1 0 0 0,0 1 0 0 0,0-1-1 0 0,1 0 1 0 0,-1 1 0 0 0,0-1 0 0 0,0 1 0 0 0,0-1-1 0 0,0 0 1 0 0,1 1 0 0 0,-1-1 0 0 0,0 0 0 0 0,1 1-1 0 0,-1-1 1 0 0,0 0 0 0 0,0 1 0 0 0,1-1 0 0 0,-1 0-1 0 0,1 0 1 0 0,-1 1 0 0 0,0-1 0 0 0,1 0 0 0 0,-1 0-1 0 0,0 0 1 0 0,1 1 0 0 0,-1-1 0 0 0,1 0 0 0 0,-1 0-1 0 0,1 0 1 0 0,-1 0 0 0 0,0 0 0 0 0,1 0 0 0 0,-1 0-1 0 0,1 0 1 0 0,-1 0 0 0 0,1 0 0 0 0,-1 0 0 0 0,0 0-1 0 0,1 0 1 0 0,-1-1 0 0 0,1 1 0 0 0,-1 0 0 0 0,1 0-1 0 0,-1 0 1 0 0,0 0 0 0 0,1-1 0 0 0,-1 1 0 0 0,0 0-1 0 0,1-1 1 0 0,-1 1 0 0 0,0 0 0 0 0,1 0 0 0 0,-1-1-1 0 0,0 1 1 0 0,0 0 0 0 0,1-1 0 0 0,-1 1 0 0 0,0-1-1 0 0,0 1 1 0 0,0 0 0 0 0,1-1 0 0 0,-1 1 0 0 0,0-1-1 0 0,0 1 1 0 0,0-1 0 0 0,0 1 0 0 0,0-1 0 0 0,4-22-1312 0 0,2-8-3868 0 0,-6-2 408 0 0</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3.334"/>
    </inkml:context>
    <inkml:brush xml:id="br0">
      <inkml:brushProperty name="width" value="0.035" units="cm"/>
      <inkml:brushProperty name="height" value="0.035" units="cm"/>
    </inkml:brush>
  </inkml:definitions>
  <inkml:trace contextRef="#ctx0" brushRef="#br0">11 1 2528 0 0,'0'0'7374'0'0,"0"41"-3531"0"0,-10 173-1839 0 0,10-94-1994 0 0,0-119-87 0 0,0-1-1 0 0,1 1 1 0 0,-1 0 0 0 0,0 0 0 0 0,1 0-1 0 0,-1 0 1 0 0,0-1 0 0 0,1 1 0 0 0,-1 0 0 0 0,1 0-1 0 0,0-1 1 0 0,-1 1 0 0 0,1 0 0 0 0,-1-1-1 0 0,1 1 1 0 0,0-1 0 0 0,0 1 0 0 0,-1-1 0 0 0,1 1-1 0 0,0-1 1 0 0,0 1 0 0 0,0-1 0 0 0,0 1-1 0 0,25 3-7142 0 0,-16-8 2883 0 0</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3.823"/>
    </inkml:context>
    <inkml:brush xml:id="br0">
      <inkml:brushProperty name="width" value="0.035" units="cm"/>
      <inkml:brushProperty name="height" value="0.035" units="cm"/>
    </inkml:brush>
  </inkml:definitions>
  <inkml:trace contextRef="#ctx0" brushRef="#br0">1 0 68 0 0,'0'0'6398'0'0,"3"3"-5731"0"0,-1 0-301 0 0,0 0 0 0 0,0 0 0 0 0,0 0 0 0 0,0 0 0 0 0,0 0 0 0 0,-1 0 0 0 0,1 1-1 0 0,-1-1 1 0 0,0 1 0 0 0,0-1 0 0 0,-1 1 0 0 0,1 0 0 0 0,-1-1 0 0 0,1 1 0 0 0,-1 4-1 0 0,-2 75 1375 0 0,1-42-1256 0 0,-9 149 555 0 0,10-39-848 0 0,-1-150-241 0 0,1 0 0 0 0,0 1 1 0 0,0-1-1 0 0,1 0 0 0 0,-1 1 0 0 0,0-1 0 0 0,0 0 1 0 0,1 0-1 0 0,-1 0 0 0 0,0 1 0 0 0,1-1 1 0 0,-1 0-1 0 0,1 0 0 0 0,0 0 0 0 0,-1 0 0 0 0,1 0 1 0 0,0 0-1 0 0,0 0 0 0 0,0 0 0 0 0,0 0 1 0 0,-1 0-1 0 0,1 0 0 0 0,0 0 0 0 0,0-1 0 0 0,3 2 1 0 0,-3-2-220 0 0,0 1 1 0 0,1-1 0 0 0,-1 0 0 0 0,0 1 0 0 0,1-1-1 0 0,-1 0 1 0 0,0 0 0 0 0,1 0 0 0 0,-1 0-1 0 0,0 0 1 0 0,1-1 0 0 0,-1 1 0 0 0,1 0-1 0 0,-1-1 1 0 0,2 0 0 0 0,6-8-2480 0 0,-8-9-1563 0 0</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8.171"/>
    </inkml:context>
    <inkml:brush xml:id="br0">
      <inkml:brushProperty name="width" value="0.035" units="cm"/>
      <inkml:brushProperty name="height" value="0.035" units="cm"/>
    </inkml:brush>
  </inkml:definitions>
  <inkml:trace contextRef="#ctx0" brushRef="#br0">0 9 4744 0 0,'0'0'5754'0'0,"10"-8"-3867"0"0,-6 33-768 0 0,13 45 1 0 0,2 7-689 0 0,-7-30-180 0 0,-7-32-56 0 0,-1 0 1 0 0,-1 1 0 0 0,3 30-1 0 0,4 78 763 0 0,-10-173-119 0 0,0 28-5240 0 0,0 103-9083 0 0</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9.901"/>
    </inkml:context>
    <inkml:brush xml:id="br0">
      <inkml:brushProperty name="width" value="0.035" units="cm"/>
      <inkml:brushProperty name="height" value="0.035" units="cm"/>
    </inkml:brush>
  </inkml:definitions>
  <inkml:trace contextRef="#ctx0" brushRef="#br0">363 425 3316 0 0,'0'0'6403'0'0,"-3"1"-6316"0"0,-20 3 914 0 0,1-2 0 0 0,-1 0 0 0 0,1-2-1 0 0,-1 0 1 0 0,-31-5 0 0 0,49 3-980 0 0,1 0-1 0 0,-1 0 0 0 0,0 0 0 0 0,1 0 0 0 0,-1-1 0 0 0,1 0 0 0 0,0 0 1 0 0,0 0-1 0 0,0 0 0 0 0,0-1 0 0 0,0 0 0 0 0,1 1 0 0 0,-6-9 0 0 0,-39-63-68 0 0,32 47 40 0 0,-44-79-21 0 0,59 104 9 0 0,0 1-1 0 0,1 0 1 0 0,-1 0 0 0 0,1 0-1 0 0,-1-1 1 0 0,1 1-1 0 0,0 0 1 0 0,-1-1-1 0 0,1 1 1 0 0,0 0 0 0 0,1-1-1 0 0,-1 1 1 0 0,0 0-1 0 0,1 0 1 0 0,-1-1 0 0 0,1 1-1 0 0,0 0 1 0 0,0 0-1 0 0,0 0 1 0 0,0 0 0 0 0,0 0-1 0 0,0 0 1 0 0,0 0-1 0 0,1 0 1 0 0,-1 0 0 0 0,1 0-1 0 0,-1 1 1 0 0,1-1-1 0 0,0 1 1 0 0,0-1-1 0 0,2-1 1 0 0,9-6-88 0 0,-1 1-1 0 0,1 0 1 0 0,24-10 0 0 0,-16 8 175 0 0,69-37-122 0 0,-90 47 57 0 0,0-1 0 0 0,0 1 0 0 0,0 0 0 0 0,0 0 0 0 0,0 0 0 0 0,0 0 0 0 0,1-1 0 0 0,-1 1 0 0 0,0 0 0 0 0,0 0 0 0 0,0 0 0 0 0,0 0 1 0 0,1 0-1 0 0,-1 0 0 0 0,0 0 0 0 0,0 0 0 0 0,0 0 0 0 0,1-1 0 0 0,-1 1 0 0 0,0 0 0 0 0,0 0 0 0 0,0 0 0 0 0,1 0 0 0 0,-1 0 0 0 0,0 0 0 0 0,0 0 0 0 0,0 0 0 0 0,1 0 0 0 0,-1 0 0 0 0,0 1 0 0 0,0-1 0 0 0,0 0 0 0 0,1 0 0 0 0,-1 0 0 0 0,0 0 0 0 0,0 0 0 0 0,0 0 0 0 0,1 0 0 0 0,-1 0 1 0 0,0 1-1 0 0,0-1 0 0 0,0 0 0 0 0,0 0 0 0 0,0 0 0 0 0,1 0 0 0 0,-1 0 0 0 0,0 1 0 0 0,0-1 0 0 0,0 0 0 0 0,0 0 0 0 0,0 0 0 0 0,0 1 0 0 0,0-1 0 0 0,0 0 0 0 0,0 0 0 0 0,0 0 0 0 0,1 1 0 0 0,-1-1 0 0 0,0 0 0 0 0,0 0 0 0 0,-9 18 304 0 0,-18 17 151 0 0,18-24-350 0 0,1 1-1 0 0,1 0 0 0 0,-1 0 0 0 0,2 1 0 0 0,-10 26 1 0 0,-10 17-8 0 0,17-38-46 0 0,0 1 0 0 0,-8 27 0 0 0,0 0 38 0 0,-11 49 34 0 0,28-94-123 0 0,-1 0 0 0 0,1 0 0 0 0,-1 0 0 0 0,1 0 0 0 0,0 0 1 0 0,-1 0-1 0 0,1 0 0 0 0,0 0 0 0 0,0 0 0 0 0,0-1 0 0 0,-1 1 0 0 0,1 0 0 0 0,0 0 1 0 0,0 0-1 0 0,1 0 0 0 0,-1 0 0 0 0,0 0 0 0 0,0 0 0 0 0,0 0 0 0 0,1 0 0 0 0,-1 0 0 0 0,0 0 1 0 0,1 0-1 0 0,-1 0 0 0 0,1 0 0 0 0,-1-1 0 0 0,1 1 0 0 0,-1 0 0 0 0,2 1 0 0 0,0-1 8 0 0,-1 0-1 0 0,1 0 1 0 0,0-1 0 0 0,0 1-1 0 0,0 0 1 0 0,0-1-1 0 0,0 1 1 0 0,0-1-1 0 0,0 1 1 0 0,0-1-1 0 0,0 0 1 0 0,0 0-1 0 0,3 0 1 0 0,2 0 14 0 0,0-1 0 0 0,0 0 0 0 0,0 0 0 0 0,0 0 0 0 0,0-1 0 0 0,-1 0 0 0 0,11-5 0 0 0,30-10-25 0 0,-43 17 1 0 0,0-1 0 0 0,0 0 0 0 0,0 0 0 0 0,0-1 0 0 0,0 1-1 0 0,0-1 1 0 0,-1 0 0 0 0,1 0 0 0 0,-1 0 0 0 0,1 0-1 0 0,-1 0 1 0 0,0-1 0 0 0,4-3 0 0 0,-2-1-18 0 0,0-1 1 0 0,0 0-1 0 0,-1 0 0 0 0,0 0 0 0 0,0-1 1 0 0,-1 1-1 0 0,0-1 0 0 0,0 0 1 0 0,-1 0-1 0 0,1-10 0 0 0,1-13-341 0 0,-1-54 0 0 0,-3 86 76 0 0,18 20-4654 0 0,-14-4 33 0 0,4-8 910 0 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0.506"/>
    </inkml:context>
    <inkml:brush xml:id="br0">
      <inkml:brushProperty name="width" value="0.035" units="cm"/>
      <inkml:brushProperty name="height" value="0.035" units="cm"/>
    </inkml:brush>
  </inkml:definitions>
  <inkml:trace contextRef="#ctx0" brushRef="#br0">20 1 2828 0 0,'0'0'7070'0'0,"-1"6"-6418"0"0,-4 14 870 0 0,1 2 0 0 0,-2 25 0 0 0,3 101 56 0 0,3-129-1526 0 0,10 150 820 0 0,-1 13-16 0 0,-9-176-893 0 0,1 0 0 0 0,-1 0 0 0 0,1 0 0 0 0,0 0 1 0 0,0 0-1 0 0,1 0 0 0 0,0 0 0 0 0,0 0 0 0 0,0-1 1 0 0,0 1-1 0 0,1-1 0 0 0,0 0 0 0 0,6 8 0 0 0,-8-12-429 0 0,1-1 225 0 0,-1 0 0 0 0,0 0 1 0 0,0 0-1 0 0,1 0 0 0 0,-1-1 0 0 0,0 1 0 0 0,0-1 0 0 0,0 1 0 0 0,1-1 0 0 0,-1 1 0 0 0,0-1 1 0 0,0 0-1 0 0,0 1 0 0 0,0-1 0 0 0,1-2 0 0 0,0 1-114 0 0,-1 0 0 0 0,0 1 0 0 0,0-1 0 0 0,0 0-1 0 0,0 0 1 0 0,0-1 0 0 0,0 1 0 0 0,-1 0 0 0 0,1 0 0 0 0,-1 0 0 0 0,1-4 0 0 0,0 0-607 0 0,7-26-3921 0 0</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1.018"/>
    </inkml:context>
    <inkml:brush xml:id="br0">
      <inkml:brushProperty name="width" value="0.035" units="cm"/>
      <inkml:brushProperty name="height" value="0.035" units="cm"/>
    </inkml:brush>
  </inkml:definitions>
  <inkml:trace contextRef="#ctx0" brushRef="#br0">0 4 4276 0 0,'0'-4'10513'0'0,"10"411"-8718"0"0,0-187-757 0 0,-10-205-1036 0 0,-1-11-3 0 0,1 1 0 0 0,0-1-1 0 0,0 0 1 0 0,0 1-1 0 0,1-1 1 0 0,-1 0-1 0 0,1 0 1 0 0,0 1-1 0 0,0-1 1 0 0,1 0-1 0 0,1 6 1 0 0,4-4-4467 0 0,-7-5 4376 0 0,0-1-1 0 0,0 0 1 0 0,0 0 0 0 0,0 0-1 0 0,0 0 1 0 0,0 0 0 0 0,0 0-1 0 0,0 0 1 0 0,0 1-1 0 0,0-1 1 0 0,0 0 0 0 0,0 0-1 0 0,0 0 1 0 0,0 0 0 0 0,0 0-1 0 0,0 0 1 0 0,0 0-1 0 0,0 0 1 0 0,1 1 0 0 0,-1-1-1 0 0,0 0 1 0 0,0 0 0 0 0,0 0-1 0 0,0 0 1 0 0,0 0-1 0 0,0 0 1 0 0,0 0 0 0 0,0 0-1 0 0,1 0 1 0 0,-1 0 0 0 0,0 0-1 0 0,0 0 1 0 0,0 0 0 0 0,0 0-1 0 0,0 0 1 0 0,0 0-1 0 0,1 0 1 0 0,-1 0 0 0 0,0 0-1 0 0,0 0 1 0 0,0 0 0 0 0,0 0-1 0 0,0 0 1 0 0,0 0-1 0 0,1 0 1 0 0,-1 0 0 0 0,0 0-1 0 0,0 0 1 0 0,0 0 0 0 0,0 0-1 0 0,0 0 1 0 0,0 0 0 0 0,0-1-1 0 0,0 1 1 0 0,0 0-1 0 0,1 0 1 0 0,-1 0 0 0 0,0 0-1 0 0,0 0 1 0 0,0 0 0 0 0,0 0-1 0 0,0 0 1 0 0,0-1-1 0 0,0 1 1 0 0,0 0 0 0 0,0 0-1 0 0,0 0 1 0 0,0-3-3822 0 0</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2.253"/>
    </inkml:context>
    <inkml:brush xml:id="br0">
      <inkml:brushProperty name="width" value="0.035" units="cm"/>
      <inkml:brushProperty name="height" value="0.035" units="cm"/>
    </inkml:brush>
  </inkml:definitions>
  <inkml:trace contextRef="#ctx0" brushRef="#br0">0 15 1388 0 0,'0'0'7696'0'0,"10"-15"-257"0"0,-8 34-7461 0 0,0-1 1 0 0,2 1-1 0 0,0-1 0 0 0,1 1 1 0 0,1-2-1 0 0,9 22 1 0 0,-4-12 188 0 0,12 47 0 0 0,-15-47-57 0 0,-6-23-96 0 0,0 1 0 0 0,-1-1 1 0 0,0 1-1 0 0,1-1 0 0 0,-2 1 1 0 0,2 9-1 0 0,8 45 83 0 0,-7-48-209 0 0,-1 1 0 0 0,0-1-1 0 0,1 20 1 0 0,-3-30-45 0 0,0 0-1 0 0,0 0 0 0 0,0 0 1 0 0,1 0-1 0 0,-1 0 0 0 0,0 0 1 0 0,1 0-1 0 0,-1-1 0 0 0,1 1 1 0 0,-1 0-1 0 0,1 0 0 0 0,-1 0 1 0 0,1 0-1 0 0,-1-1 0 0 0,1 1 1 0 0,0 0-1 0 0,-1-1 1 0 0,2 2-1 0 0,17 5-9184 0 0</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2.606"/>
    </inkml:context>
    <inkml:brush xml:id="br0">
      <inkml:brushProperty name="width" value="0.035" units="cm"/>
      <inkml:brushProperty name="height" value="0.035" units="cm"/>
    </inkml:brush>
  </inkml:definitions>
  <inkml:trace contextRef="#ctx0" brushRef="#br0">10 0 420 0 0,'0'0'12263'0'0,"-1"18"-12654"0"0,-8 144 1418 0 0,15-129-391 0 0,-3-18-2159 0 0,-2 1-5719 0 0</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2.771"/>
    </inkml:context>
    <inkml:brush xml:id="br0">
      <inkml:brushProperty name="width" value="0.035" units="cm"/>
      <inkml:brushProperty name="height" value="0.035" units="cm"/>
    </inkml:brush>
  </inkml:definitions>
  <inkml:trace contextRef="#ctx0" brushRef="#br0">1 13 7525 0 0,'0'0'5792'0'0,"50"-12"-16813"0"0</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3.395"/>
    </inkml:context>
    <inkml:brush xml:id="br0">
      <inkml:brushProperty name="width" value="0.035" units="cm"/>
      <inkml:brushProperty name="height" value="0.035" units="cm"/>
    </inkml:brush>
  </inkml:definitions>
  <inkml:trace contextRef="#ctx0" brushRef="#br0">70 193 3924 0 0,'0'0'6558'0'0,"15"-1"-6401"0"0,47-6 11 0 0,-56 6-115 0 0,-1 0 0 0 0,1-1 1 0 0,0 1-1 0 0,0-1 0 0 0,-1-1 0 0 0,0 1 1 0 0,1-1-1 0 0,-1 0 0 0 0,0 0 0 0 0,0-1 1 0 0,5-4-1 0 0,3-2 162 0 0,-7 5-98 0 0,0 1-1 0 0,0-2 1 0 0,0 1-1 0 0,-1-1 1 0 0,1 0-1 0 0,7-12 1 0 0,-11 15-107 0 0,0 0 1 0 0,-1 1 0 0 0,1-1 0 0 0,-1 0 0 0 0,0 0-1 0 0,0 0 1 0 0,0 0 0 0 0,0 0 0 0 0,0 0 0 0 0,-1 0-1 0 0,1 0 1 0 0,-1 0 0 0 0,0 0 0 0 0,0-1-1 0 0,0 1 1 0 0,0 0 0 0 0,-1 0 0 0 0,1 0 0 0 0,-1 0-1 0 0,-1-3 1 0 0,1 4-66 0 0,-1 0 0 0 0,1 0 1 0 0,-1 0-1 0 0,0 0 0 0 0,1 1 0 0 0,-1-1 0 0 0,0 1 0 0 0,0-1 0 0 0,0 1 1 0 0,0 0-1 0 0,0 0 0 0 0,-1 0 0 0 0,1 0 0 0 0,0 0 0 0 0,0 0 0 0 0,-1 1 0 0 0,1-1 1 0 0,0 1-1 0 0,-1-1 0 0 0,1 1 0 0 0,-5 0 0 0 0,2 0-36 0 0,0-1-1 0 0,0 1 1 0 0,1 1-1 0 0,-1-1 1 0 0,0 1-1 0 0,0 0 1 0 0,1 0 0 0 0,-1 0-1 0 0,0 0 1 0 0,-6 4-1 0 0,-7 8 152 0 0,0 0-1 0 0,1 2 1 0 0,1 0-1 0 0,1 1 1 0 0,0 0-1 0 0,-24 35 1 0 0,33-41 96 0 0,0 1-1 0 0,1-1 1 0 0,0 1-1 0 0,1 0 1 0 0,0 0 0 0 0,0 1-1 0 0,2-1 1 0 0,-1 1 0 0 0,0 12-1 0 0,3-22-88 0 0,1 0 0 0 0,-1 0-1 0 0,1 0 1 0 0,-1 0 0 0 0,1 1-1 0 0,0-1 1 0 0,-1 0 0 0 0,1 0 0 0 0,0 0-1 0 0,0 0 1 0 0,1-1 0 0 0,-1 1 0 0 0,0 0-1 0 0,1 0 1 0 0,-1-1 0 0 0,1 1-1 0 0,-1-1 1 0 0,1 1 0 0 0,0-1 0 0 0,0 0-1 0 0,0 1 1 0 0,-1-1 0 0 0,1 0-1 0 0,0 0 1 0 0,0 0 0 0 0,1-1 0 0 0,-1 1-1 0 0,0 0 1 0 0,0-1 0 0 0,0 0-1 0 0,3 1 1 0 0,9 1 423 0 0,0 0 1 0 0,1-1-1 0 0,22-1 0 0 0,-25 0-262 0 0,5 0-178 0 0,0-2 0 0 0,0 0 1 0 0,0 0-1 0 0,23-8 0 0 0,-22-2-1310 0 0,-15 9-2344 0 0</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4.414"/>
    </inkml:context>
    <inkml:brush xml:id="br0">
      <inkml:brushProperty name="width" value="0.035" units="cm"/>
      <inkml:brushProperty name="height" value="0.035" units="cm"/>
    </inkml:brush>
  </inkml:definitions>
  <inkml:trace contextRef="#ctx0" brushRef="#br0">250 20 1856 0 0,'0'0'10364'0'0,"-13"-3"-10074"0"0,7 1-403 0 0,-48-10 1034 0 0,50 11-746 0 0,0 1 0 0 0,0-1 0 0 0,-1 1 0 0 0,1 0 0 0 0,0 0 0 0 0,-1 0 0 0 0,1 0 0 0 0,0 1 0 0 0,0 0 0 0 0,-1 0 0 0 0,1 0 0 0 0,-5 2 0 0 0,0 4-185 0 0,0 0-1 0 0,0 0 0 0 0,1 1 0 0 0,0 0 0 0 0,0 0 0 0 0,1 1 0 0 0,0 0 0 0 0,0 1 0 0 0,1-1 0 0 0,0 1 0 0 0,1 0 0 0 0,0 1 0 0 0,1-1 1 0 0,0 1-1 0 0,0 0 0 0 0,1 0 0 0 0,1 0 0 0 0,0 0 0 0 0,0 1 0 0 0,1 17 0 0 0,1-27 8 0 0,0-1 0 0 0,0 1 0 0 0,0-1 1 0 0,0 1-1 0 0,1-1 0 0 0,-1 1 0 0 0,1-1 0 0 0,-1 1 0 0 0,1-1 0 0 0,-1 1 1 0 0,1-1-1 0 0,0 0 0 0 0,0 1 0 0 0,-1-1 0 0 0,1 0 0 0 0,0 0 0 0 0,0 1 1 0 0,0-1-1 0 0,1 0 0 0 0,-1 0 0 0 0,0 0 0 0 0,0 0 0 0 0,0-1 0 0 0,3 3 1 0 0,0-2 28 0 0,1 1 1 0 0,-1-1 0 0 0,0 0-1 0 0,0 0 1 0 0,1 0 0 0 0,-1-1 0 0 0,0 1-1 0 0,1-1 1 0 0,4 0 0 0 0,-1 0 59 0 0,0-1-1 0 0,0 0 1 0 0,-1 0 0 0 0,1-1 0 0 0,0 0 0 0 0,-1 0-1 0 0,1-1 1 0 0,-1 0 0 0 0,1 0 0 0 0,7-5 0 0 0,-2-2 31 0 0,-1-1 1 0 0,1 0-1 0 0,-2-1 1 0 0,0-1 0 0 0,11-14-1 0 0,-20 23-124 0 0,1 1 0 0 0,-1-1 0 0 0,0 1 0 0 0,0-1 0 0 0,0 0 0 0 0,-1 0 0 0 0,1 0 0 0 0,-1 0 0 0 0,0 0 0 0 0,0 0 0 0 0,0 0-1 0 0,-1-1 1 0 0,1 1 0 0 0,-1 0 0 0 0,0 0 0 0 0,0-1 0 0 0,-1 1 0 0 0,1 0 0 0 0,-1 0 0 0 0,0 0 0 0 0,0 0 0 0 0,0 0 0 0 0,-1 0 0 0 0,0 0 0 0 0,-3-6 0 0 0,3 7-50 0 0,-1-1 1 0 0,1 1-1 0 0,-1 0 1 0 0,0 1-1 0 0,0-1 1 0 0,0 0 0 0 0,-1 1-1 0 0,1 0 1 0 0,0 0-1 0 0,-1 0 1 0 0,0 0-1 0 0,1 0 1 0 0,-9-2 0 0 0,11 4-93 0 0,-1 0 0 0 0,1-1 0 0 0,-1 1 0 0 0,1 0 0 0 0,0 0 0 0 0,-1 0 0 0 0,1 0 0 0 0,-1 0 0 0 0,1 0 0 0 0,-1 0 0 0 0,1 1 0 0 0,0-1 0 0 0,-1 0 0 0 0,1 1 0 0 0,0-1 0 0 0,-3 2 0 0 0,3-1-281 0 0,0 0-1 0 0,0 0 1 0 0,0 0-1 0 0,0 0 1 0 0,0 0 0 0 0,0 1-1 0 0,1-1 1 0 0,-1 0-1 0 0,0 0 1 0 0,1 0 0 0 0,-1 1-1 0 0,1-1 1 0 0,-1 0-1 0 0,1 1 1 0 0,0-1-1 0 0,0 1 1 0 0,-1-1 0 0 0,1 0-1 0 0,0 1 1 0 0,1 1-1 0 0,0-3-1573 0 0,8 0-32 0 0</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4.944"/>
    </inkml:context>
    <inkml:brush xml:id="br0">
      <inkml:brushProperty name="width" value="0.035" units="cm"/>
      <inkml:brushProperty name="height" value="0.035" units="cm"/>
    </inkml:brush>
  </inkml:definitions>
  <inkml:trace contextRef="#ctx0" brushRef="#br0">0 180 108 0 0,'0'0'8461'0'0,"7"8"-8139"0"0,20 25-138 0 0,-27-33 19 0 0,1 0 0 0 0,0-1 0 0 0,0 1 0 0 0,0 0 1 0 0,0-1-1 0 0,-1 1 0 0 0,1-1 0 0 0,0 1 0 0 0,0-1 0 0 0,-1 1 0 0 0,1-1 1 0 0,0 0-1 0 0,-1 1 0 0 0,1-1 0 0 0,-1 0 0 0 0,1 1 0 0 0,-1-1 0 0 0,1 0 0 0 0,-1 0 1 0 0,1 1-1 0 0,-1-1 0 0 0,0 0 0 0 0,1 0 0 0 0,-1 0 0 0 0,0-1 0 0 0,21-41-1046 0 0,-11 23 1101 0 0,22-48-378 0 0,-19 48 205 0 0,-11 19-40 0 0,-1-1 0 0 0,1 1 0 0 0,-1-1 0 0 0,0 0 0 0 0,0 0 0 0 0,0 1 0 0 0,0-1-1 0 0,0 0 1 0 0,0 0 0 0 0,0 0 0 0 0,-1 0 0 0 0,1 0 0 0 0,0-3 0 0 0,-1 4-23 0 0,1 0 0 0 0,0-1 1 0 0,-1 1-1 0 0,1 0 0 0 0,0-1 1 0 0,-1 1-1 0 0,1 0 0 0 0,0 0 1 0 0,0 0-1 0 0,0 0 1 0 0,0 0-1 0 0,0 0 0 0 0,0 0 1 0 0,0 0-1 0 0,0 0 0 0 0,1 0 1 0 0,-1 0-1 0 0,0 1 0 0 0,1-1 1 0 0,-1 0-1 0 0,0 1 0 0 0,1 0 1 0 0,-1-1-1 0 0,0 1 0 0 0,1 0 1 0 0,-1-1-1 0 0,1 1 1 0 0,-1 0-1 0 0,1 0 0 0 0,1 0 1 0 0,53-1-167 0 0,-48 2 187 0 0,-6-1-41 0 0,0 1 0 0 0,0-1 0 0 0,0 1 0 0 0,0 0 0 0 0,0 0 0 0 0,0 0 0 0 0,0 0 0 0 0,0 0 0 0 0,-1 0 0 0 0,1 1 0 0 0,0-1 0 0 0,-1 1 0 0 0,1-1 0 0 0,-1 1 0 0 0,1-1 0 0 0,-1 1 0 0 0,0 0 0 0 0,0 0 0 0 0,0 0 0 0 0,0-1 0 0 0,0 1 0 0 0,0 0 0 0 0,0 0-1 0 0,-1 0 1 0 0,1 1 0 0 0,0 3 0 0 0,8 15 17 0 0,1 22-1815 0 0,-8-23-3461 0 0,-2-16 1413 0 0</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5.443"/>
    </inkml:context>
    <inkml:brush xml:id="br0">
      <inkml:brushProperty name="width" value="0.035" units="cm"/>
      <inkml:brushProperty name="height" value="0.035" units="cm"/>
    </inkml:brush>
  </inkml:definitions>
  <inkml:trace contextRef="#ctx0" brushRef="#br0">0 0 32 0 0,'0'0'13297'0'0,"8"20"-12948"0"0,84 237 2151 0 0,-80-216-2066 0 0,46 135 460 0 0,-53-161-874 0 0,-1-1 0 0 0,0 1 0 0 0,1 17 0 0 0,-3-16-4737 0 0,-10-41-645 0 0,6 21 4338 0 0,-8-21-4011 0 0</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5.703"/>
    </inkml:context>
    <inkml:brush xml:id="br0">
      <inkml:brushProperty name="width" value="0.035" units="cm"/>
      <inkml:brushProperty name="height" value="0.035" units="cm"/>
    </inkml:brush>
  </inkml:definitions>
  <inkml:trace contextRef="#ctx0" brushRef="#br0">0 144 3548 0 0,'0'0'7387'0'0,"20"-4"-6685"0"0,65-11 28 0 0,-72 12-529 0 0,0-1 0 0 0,0 0 0 0 0,0-1 1 0 0,-1 0-1 0 0,1-1 0 0 0,20-14 0 0 0,12-5 133 0 0,-13 8-1570 0 0,-23 12 399 0 0,-1 0-1 0 0,1 0 1 0 0,1 1 0 0 0,-1 0 0 0 0,1 1 0 0 0,-1 0 0 0 0,1 0 0 0 0,12-1-1 0 0</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6.065"/>
    </inkml:context>
    <inkml:brush xml:id="br0">
      <inkml:brushProperty name="width" value="0.035" units="cm"/>
      <inkml:brushProperty name="height" value="0.035" units="cm"/>
    </inkml:brush>
  </inkml:definitions>
  <inkml:trace contextRef="#ctx0" brushRef="#br0">20 148 696 0 0,'0'0'15470'0'0,"0"13"-15865"0"0,0 98-43 0 0,1-110 436 0 0,0 0 0 0 0,-1 0 1 0 0,1-1-1 0 0,0 1 0 0 0,-1 0 0 0 0,1 0 1 0 0,0-1-1 0 0,0 1 0 0 0,-1-1 0 0 0,1 1 1 0 0,0-1-1 0 0,0 1 0 0 0,0-1 1 0 0,0 0-1 0 0,0 1 0 0 0,0-1 0 0 0,0 0 1 0 0,0 1-1 0 0,0-1 0 0 0,0 0 0 0 0,0 0 1 0 0,0 0-1 0 0,0 0 0 0 0,0 0 1 0 0,0 0-1 0 0,0-1 0 0 0,0 1 0 0 0,0 0 1 0 0,0 0-1 0 0,0-1 0 0 0,-1 1 0 0 0,1 0 1 0 0,1-1-1 0 0,37-11 669 0 0,-28 5-543 0 0,0 0 0 0 0,-1-1 0 0 0,0 0 0 0 0,-1 0-1 0 0,0-1 1 0 0,15-19 0 0 0,-19 22-153 0 0,-1 0 0 0 0,0 0 0 0 0,-1-1 0 0 0,1 1-1 0 0,-1-1 1 0 0,-1 0 0 0 0,1 0 0 0 0,-1 0 0 0 0,0 0 0 0 0,-1 0 0 0 0,1-1 0 0 0,-1-11 0 0 0,-1 15-54 0 0,-1 0 0 0 0,0 0 0 0 0,1 0 0 0 0,-1 0 0 0 0,-1 0 1 0 0,1 0-1 0 0,-1 1 0 0 0,1-1 0 0 0,-1 0 0 0 0,0 1 0 0 0,0-1 1 0 0,-1 1-1 0 0,1 0 0 0 0,-1 0 0 0 0,0 0 0 0 0,1 0 1 0 0,-1 0-1 0 0,-1 1 0 0 0,1-1 0 0 0,0 1 0 0 0,0 0 0 0 0,-6-3 1 0 0,5 3-9 0 0,0 0 1 0 0,0 0-1 0 0,-1 0 0 0 0,1 1 1 0 0,0 0-1 0 0,0-1 1 0 0,-1 2-1 0 0,1-1 1 0 0,-1 0-1 0 0,1 1 1 0 0,-1 0-1 0 0,1 0 1 0 0,-1 0-1 0 0,1 0 1 0 0,-1 1-1 0 0,1 0 0 0 0,-1 0 1 0 0,1 0-1 0 0,-8 3 1 0 0,7 0-50 0 0,0 0 1 0 0,0 0-1 0 0,0 0 0 0 0,0 0 1 0 0,1 1-1 0 0,0 0 0 0 0,0 0 1 0 0,0 0-1 0 0,-3 6 0 0 0,5-8-305 0 0,0 0 0 0 0,1 1-1 0 0,-1-1 1 0 0,1 0 0 0 0,0 1 0 0 0,-1-1-1 0 0,1 1 1 0 0,1-1 0 0 0,-2 6 0 0 0,31-9-3637 0 0,-18-3 2655 0 0</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6.659"/>
    </inkml:context>
    <inkml:brush xml:id="br0">
      <inkml:brushProperty name="width" value="0.035" units="cm"/>
      <inkml:brushProperty name="height" value="0.035" units="cm"/>
    </inkml:brush>
  </inkml:definitions>
  <inkml:trace contextRef="#ctx0" brushRef="#br0">31 160 3504 0 0,'0'0'9232'0'0,"1"13"-8477"0"0,4 10-469 0 0,0-6 102 0 0,-2 1 1 0 0,3 30-1 0 0,4 9 343 0 0,-10-52-700 0 0,1 0-1 0 0,0 0 1 0 0,0 0 0 0 0,0 0-1 0 0,0 0 1 0 0,1 0 0 0 0,0-1 0 0 0,0 1-1 0 0,0 0 1 0 0,1-1 0 0 0,5 9 0 0 0,-4-7 6 0 0,1 0 402 0 0,-6-11 777 0 0,-1-12-672 0 0,0-12-783 0 0,-1 1 0 0 0,-1 0 1 0 0,-2 0-1 0 0,-1 0 0 0 0,-13-36 1 0 0,2 7-339 0 0,6 22 306 0 0,8 26 387 0 0,1 0 1 0 0,0 0-1 0 0,1 0 1 0 0,0 0-1 0 0,0 0 1 0 0,0-16 0 0 0,3 24-151 0 0,-1 0 1 0 0,1 0 0 0 0,0 0 0 0 0,0 0 0 0 0,0 0 0 0 0,0 0 0 0 0,0 0-1 0 0,1 1 1 0 0,-1-1 0 0 0,0 0 0 0 0,0 0 0 0 0,0 1 0 0 0,1-1 0 0 0,-1 1-1 0 0,0-1 1 0 0,1 1 0 0 0,-1 0 0 0 0,0 0 0 0 0,1-1 0 0 0,-1 1-1 0 0,1 0 1 0 0,-1 0 0 0 0,2 0 0 0 0,37-2 285 0 0,-38 2-219 0 0,1 0 1 0 0,-1 1-1 0 0,1-1 0 0 0,0 0 0 0 0,-1 1 1 0 0,0 0-1 0 0,1-1 0 0 0,-1 1 0 0 0,1 0 0 0 0,-1 0 1 0 0,0 1-1 0 0,1-1 0 0 0,-1 0 0 0 0,0 1 1 0 0,0-1-1 0 0,0 1 0 0 0,0 0 0 0 0,0 0 1 0 0,-1-1-1 0 0,1 1 0 0 0,0 0 0 0 0,-1 1 0 0 0,0-1 1 0 0,1 0-1 0 0,-1 0 0 0 0,0 1 0 0 0,0-1 1 0 0,0 0-1 0 0,0 1 0 0 0,-1-1 0 0 0,1 1 1 0 0,-1-1-1 0 0,1 1 0 0 0,-1 2 0 0 0,0 1-30 0 0,1 0-1 0 0,-1 0 0 0 0,0 0 0 0 0,-1 0 1 0 0,1 0-1 0 0,-1 0 0 0 0,0 0 1 0 0,-1 0-1 0 0,0-1 0 0 0,0 1 1 0 0,0-1-1 0 0,0 1 0 0 0,-6 9 1 0 0,4-11-9 0 0,1 0 1 0 0,-1 0 0 0 0,0 0 0 0 0,0-1 0 0 0,-1 0 0 0 0,1 1 0 0 0,0-2-1 0 0,-1 1 1 0 0,0 0 0 0 0,0-1 0 0 0,0 0 0 0 0,0 0 0 0 0,-9 2 0 0 0,-10 1-7159 0 0,19-4 2002 0 0,15-4 1838 0 0</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7.218"/>
    </inkml:context>
    <inkml:brush xml:id="br0">
      <inkml:brushProperty name="width" value="0.035" units="cm"/>
      <inkml:brushProperty name="height" value="0.035" units="cm"/>
    </inkml:brush>
  </inkml:definitions>
  <inkml:trace contextRef="#ctx0" brushRef="#br0">111 24 396 0 0,'0'0'11446'0'0,"-7"1"-10858"0"0,3-1-465 0 0,0 1 0 0 0,0-1 0 0 0,0 1 0 0 0,-1 0 0 0 0,1 1 0 0 0,0-1 0 0 0,0 1 0 0 0,1 0 0 0 0,-1-1 0 0 0,0 2 0 0 0,1-1 0 0 0,-1 0 0 0 0,1 1 0 0 0,-1 0 0 0 0,1-1 0 0 0,0 1 0 0 0,0 0 0 0 0,1 1 0 0 0,-1-1 0 0 0,1 1 0 0 0,-1-1 0 0 0,1 1 0 0 0,0-1 0 0 0,-2 6 0 0 0,1-1-129 0 0,0-2-47 0 0,0 1 0 0 0,1-1 0 0 0,0 0 0 0 0,0 1 0 0 0,0-1 0 0 0,0 8 0 0 0,2-12 44 0 0,0 0 0 0 0,0 0 0 0 0,0-1 0 0 0,1 1 0 0 0,-1 0 0 0 0,0-1 0 0 0,1 1 0 0 0,0 0 0 0 0,-1-1 0 0 0,1 1 0 0 0,0-1 0 0 0,-1 1 0 0 0,1-1 1 0 0,0 1-1 0 0,0-1 0 0 0,0 1 0 0 0,1-1 0 0 0,-1 0 0 0 0,0 0 0 0 0,0 0 0 0 0,1 0 0 0 0,-1 0 0 0 0,0 0 0 0 0,1 0 0 0 0,-1 0 0 0 0,1 0 0 0 0,0 0 0 0 0,-1-1 0 0 0,2 1 0 0 0,4 1 57 0 0,0 0 0 0 0,-1 0-1 0 0,1-1 1 0 0,0 0-1 0 0,0-1 1 0 0,0 1 0 0 0,-1-1-1 0 0,1-1 1 0 0,0 1-1 0 0,0-1 1 0 0,0 0 0 0 0,-1-1-1 0 0,1 0 1 0 0,0 0-1 0 0,-1 0 1 0 0,0-1 0 0 0,0 0-1 0 0,1 0 1 0 0,-1 0-1 0 0,-1-1 1 0 0,1 0 0 0 0,-1 0-1 0 0,1 0 1 0 0,-1-1-1 0 0,0 0 1 0 0,-1 0 0 0 0,1 0-1 0 0,-1-1 1 0 0,0 1-1 0 0,-1-1 1 0 0,1 0 0 0 0,-1 0-1 0 0,0 0 1 0 0,2-8 0 0 0,-4 12-89 0 0,0 0 0 0 0,-1-1 1 0 0,1 1-1 0 0,0 0 1 0 0,-1-1-1 0 0,0 1 1 0 0,0 0-1 0 0,0-1 0 0 0,0 1 1 0 0,0 0-1 0 0,0-1 1 0 0,0 1-1 0 0,-1-1 1 0 0,1 1-1 0 0,-1 0 1 0 0,0 0-1 0 0,0-1 0 0 0,0 1 1 0 0,0 0-1 0 0,0 0 1 0 0,0 0-1 0 0,0 0 1 0 0,-1 0-1 0 0,1 0 1 0 0,-1 0-1 0 0,1 1 0 0 0,-1-1 1 0 0,0 0-1 0 0,0 1 1 0 0,0-1-1 0 0,0 1 1 0 0,-3-2-1 0 0,-2 0-241 0 0,0 0 1 0 0,0 0-1 0 0,0 1 0 0 0,0 0 1 0 0,-1 1-1 0 0,1-1 0 0 0,-1 1 1 0 0,1 1-1 0 0,-8-1 0 0 0,13 2 112 0 0,1-1 0 0 0,0 1-1 0 0,0-1 1 0 0,-1 1 0 0 0,1 0-1 0 0,0-1 1 0 0,0 1-1 0 0,0 0 1 0 0,0 0 0 0 0,0 0-1 0 0,0 0 1 0 0,0 0 0 0 0,0 0-1 0 0,0 0 1 0 0,0 0-1 0 0,1 0 1 0 0,-1 0 0 0 0,0 0-1 0 0,1 1 1 0 0,-1-1-1 0 0,0 2 1 0 0,1-2 53 0 0,0-1 0 0 0,-1 1-1 0 0,1-1 1 0 0,0 1 0 0 0,0 0 0 0 0,0-1-1 0 0,0 1 1 0 0,0 0 0 0 0,0-1-1 0 0,0 1 1 0 0,0-1 0 0 0,0 1 0 0 0,0 0-1 0 0,1-1 1 0 0,-1 1 0 0 0,0 0 0 0 0,0-1-1 0 0,0 1 1 0 0,1-1 0 0 0,-1 1 0 0 0,0-1-1 0 0,1 1 1 0 0,-1-1 0 0 0,1 1 0 0 0,-1-1-1 0 0,0 1 1 0 0,1-1 0 0 0,-1 1 0 0 0,1-1-1 0 0,-1 0 1 0 0,1 1 0 0 0,0-1-1 0 0,-1 0 1 0 0,1 1 0 0 0,-1-1 0 0 0,1 0-1 0 0,-1 0 1 0 0,1 1 0 0 0,0-1 0 0 0,-1 0-1 0 0,1 0 1 0 0,0 0 0 0 0,-1 0 0 0 0,1 0-1 0 0,-1 0 1 0 0,1 0 0 0 0,0 0 0 0 0,-1 0-1 0 0,1 0 1 0 0,0-1 0 0 0,-1 1-1 0 0,1 0 1 0 0,-1 0 0 0 0,1-1 0 0 0,0 1-1 0 0,0 0 1 0 0,17-4-1821 0 0</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7.622"/>
    </inkml:context>
    <inkml:brush xml:id="br0">
      <inkml:brushProperty name="width" value="0.035" units="cm"/>
      <inkml:brushProperty name="height" value="0.035" units="cm"/>
    </inkml:brush>
  </inkml:definitions>
  <inkml:trace contextRef="#ctx0" brushRef="#br0">99 0 5036 0 0,'0'0'6676'0'0,"-11"16"-7442"0"0,3-6 778 0 0,-36 53 64 0 0,40-56 70 0 0,1 0-1 0 0,-1 1 0 0 0,1-1 1 0 0,0 0-1 0 0,1 1 0 0 0,0 0 1 0 0,0-1-1 0 0,1 1 0 0 0,-2 12 1 0 0,-1 40 886 0 0,2-48-907 0 0,1-1 0 0 0,0 1 0 0 0,0-1-1 0 0,1 1 1 0 0,1-1 0 0 0,0 1 0 0 0,1-1 0 0 0,3 16-1 0 0,14 25 106 0 0,14 52 66 0 0,-14-57-125 0 0,-16-42-408 0 0,0 0 1 0 0,-1 1 0 0 0,0-1 0 0 0,0 0-1 0 0,0 1 1 0 0,0-1 0 0 0,-1 1 0 0 0,0 0-1 0 0,0 10 1 0 0,-12-18-5558 0 0,2-8 2147 0 0</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7.830"/>
    </inkml:context>
    <inkml:brush xml:id="br0">
      <inkml:brushProperty name="width" value="0.035" units="cm"/>
      <inkml:brushProperty name="height" value="0.035" units="cm"/>
    </inkml:brush>
  </inkml:definitions>
  <inkml:trace contextRef="#ctx0" brushRef="#br0">1 79 4684 0 0,'0'0'13338'0'0,"23"-2"-13323"0"0,-7 0-24 0 0,30-3-18 0 0,0-2 0 0 0,61-16 1 0 0,-75 7-216 0 0,-19 5-1688 0 0,-7-2-5644 0 0</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8.915"/>
    </inkml:context>
    <inkml:brush xml:id="br0">
      <inkml:brushProperty name="width" value="0.035" units="cm"/>
      <inkml:brushProperty name="height" value="0.035" units="cm"/>
    </inkml:brush>
  </inkml:definitions>
  <inkml:trace contextRef="#ctx0" brushRef="#br0">87 212 5597 0 0,'0'0'7502'0'0,"24"-10"-7747"0"0,72-35 232 0 0,-90 43 50 0 0,0 0-1 0 0,0-1 1 0 0,-1 0 0 0 0,1 0-1 0 0,-1 0 1 0 0,0-1-1 0 0,0 1 1 0 0,0-1 0 0 0,0-1-1 0 0,-1 1 1 0 0,0 0-1 0 0,1-1 1 0 0,-2 0-1 0 0,1 0 1 0 0,0 0 0 0 0,-1-1-1 0 0,0 1 1 0 0,3-9-1 0 0,2-5 200 0 0,-7 18-235 0 0,0 0-1 0 0,0 0 1 0 0,-1-1 0 0 0,1 1 0 0 0,0 0-1 0 0,-1-1 1 0 0,0 1 0 0 0,1-1 0 0 0,-1 1-1 0 0,0 0 1 0 0,1-1 0 0 0,-1 1 0 0 0,0-1-1 0 0,0 1 1 0 0,0-1 0 0 0,0 1-1 0 0,-1-1 1 0 0,1 1 0 0 0,0 0 0 0 0,-1-1-1 0 0,1 1 1 0 0,-1-1 0 0 0,1 1 0 0 0,-1 0-1 0 0,-1-2 1 0 0,1 1-42 0 0,-1 1 1 0 0,1 0-1 0 0,-1-1 0 0 0,0 1 0 0 0,0 0 1 0 0,1 0-1 0 0,-1 0 0 0 0,0 0 1 0 0,0 1-1 0 0,0-1 0 0 0,0 0 0 0 0,0 1 1 0 0,0-1-1 0 0,-1 1 0 0 0,-1 0 0 0 0,-2-1-25 0 0,0 1-1 0 0,1 0 1 0 0,-1 0-1 0 0,1 1 1 0 0,-1-1-1 0 0,0 1 1 0 0,1 0-1 0 0,0 1 1 0 0,-1-1-1 0 0,1 1 1 0 0,0 0-1 0 0,-6 4 0 0 0,-4 6 139 0 0,0 1-1 0 0,0 0 1 0 0,2 2-1 0 0,0 0 1 0 0,0 0-1 0 0,1 1 0 0 0,-13 24 1 0 0,1-1-28 0 0,-10 22 279 0 0,30-54-214 0 0,1 1 0 0 0,1-1 0 0 0,0 0 0 0 0,0 1 0 0 0,0 0 0 0 0,1-1 0 0 0,0 1 0 0 0,0 0 0 0 0,1 12 0 0 0,1-17-82 0 0,-1 0-1 0 0,1 0 1 0 0,0-1 0 0 0,0 1 0 0 0,0 0 0 0 0,0-1 0 0 0,0 1 0 0 0,0-1 0 0 0,1 1 0 0 0,-1-1 0 0 0,1 1 0 0 0,0-1-1 0 0,0 0 1 0 0,0 0 0 0 0,0 0 0 0 0,0 0 0 0 0,0 0 0 0 0,0-1 0 0 0,1 1 0 0 0,-1-1 0 0 0,0 1 0 0 0,1-1 0 0 0,0 0-1 0 0,-1 0 1 0 0,1 0 0 0 0,0 0 0 0 0,5 1 0 0 0,8 1 141 0 0,-1 0-1 0 0,1-1 1 0 0,1-1-1 0 0,-1 0 1 0 0,0-2 0 0 0,0 1-1 0 0,22-5 1 0 0,-27 3-458 0 0,-1 0 0 0 0,1-1-1 0 0,-1 0 1 0 0,0-1 0 0 0,0 0 0 0 0,0-1 0 0 0,-1 0 0 0 0,0 0 0 0 0,0-1-1 0 0,0 0 1 0 0,14-13 0 0 0,-5 5-4664 0 0,-16 7 1017 0 0</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9.442"/>
    </inkml:context>
    <inkml:brush xml:id="br0">
      <inkml:brushProperty name="width" value="0.035" units="cm"/>
      <inkml:brushProperty name="height" value="0.035" units="cm"/>
    </inkml:brush>
  </inkml:definitions>
  <inkml:trace contextRef="#ctx0" brushRef="#br0">132 16 852 0 0,'0'0'12184'0'0,"-10"4"-11763"0"0,2-1-329 0 0,1 0-1 0 0,-1 0 0 0 0,1 0 1 0 0,0 1-1 0 0,1 0 1 0 0,-1 1-1 0 0,1-1 0 0 0,-1 1 1 0 0,1 0-1 0 0,1 1 0 0 0,-1-1 1 0 0,1 1-1 0 0,0 0 1 0 0,-5 9-1 0 0,6-9-118 0 0,1 0 0 0 0,1 0-1 0 0,-1 0 1 0 0,1 1 0 0 0,0-1-1 0 0,0 0 1 0 0,1 1 0 0 0,0 0 0 0 0,-1 12-1 0 0,2-17 31 0 0,0 0-1 0 0,1 0 0 0 0,-1-1 0 0 0,0 1 1 0 0,1 0-1 0 0,-1 0 0 0 0,1 0 1 0 0,0 0-1 0 0,0 0 0 0 0,0-1 0 0 0,-1 1 1 0 0,2 0-1 0 0,-1-1 0 0 0,0 1 0 0 0,0-1 1 0 0,0 1-1 0 0,1-1 0 0 0,-1 1 1 0 0,1-1-1 0 0,-1 0 0 0 0,1 0 0 0 0,-1 0 1 0 0,1 0-1 0 0,0 0 0 0 0,0 0 0 0 0,-1 0 1 0 0,1-1-1 0 0,0 1 0 0 0,0 0 1 0 0,0-1-1 0 0,0 0 0 0 0,0 1 0 0 0,0-1 1 0 0,0 0-1 0 0,0 0 0 0 0,0 0 0 0 0,0 0 1 0 0,1-1-1 0 0,8 0 57 0 0,0-1 0 0 0,0-1 1 0 0,0 0-1 0 0,0 0 0 0 0,-1-1 0 0 0,0 0 1 0 0,0-1-1 0 0,0 0 0 0 0,0-1 0 0 0,-1 0 0 0 0,0 0 1 0 0,0-1-1 0 0,-1 0 0 0 0,1-1 0 0 0,-2 0 1 0 0,1 0-1 0 0,-1-1 0 0 0,0 1 0 0 0,-1-2 0 0 0,0 1 1 0 0,0-1-1 0 0,5-13 0 0 0,-11 20-8 0 0,1 0 0 0 0,-1 0-1 0 0,0 0 1 0 0,0 0 0 0 0,0 0 0 0 0,0 0-1 0 0,0 0 1 0 0,-1 0 0 0 0,1 0 0 0 0,-1 0-1 0 0,0 0 1 0 0,-2-5 0 0 0,3 7-79 0 0,0 1 0 0 0,0-1 0 0 0,-1 0 0 0 0,1 0 0 0 0,0 0 0 0 0,-1 1 0 0 0,1-1 0 0 0,0 0 0 0 0,-1 0 0 0 0,1 1 0 0 0,-1-1 0 0 0,1 0 0 0 0,-1 1 1 0 0,1-1-1 0 0,-1 1 0 0 0,0-1 0 0 0,1 1 0 0 0,-1-1 0 0 0,0 1 0 0 0,1-1 0 0 0,-1 1 0 0 0,0-1 0 0 0,0 1 0 0 0,1 0 0 0 0,-1 0 0 0 0,0-1 0 0 0,0 1 0 0 0,0 0 0 0 0,0 0 0 0 0,1 0 0 0 0,-1 0 0 0 0,0 0 0 0 0,0 0 0 0 0,0 0 0 0 0,0 0 1 0 0,1 0-1 0 0,-1 0 0 0 0,0 0 0 0 0,0 1 0 0 0,0-1 0 0 0,1 0 0 0 0,-1 1 0 0 0,0-1 0 0 0,0 0 0 0 0,1 1 0 0 0,-1-1 0 0 0,-1 2 0 0 0,1 1 5 0 0,0 1-1 0 0,1-1 1 0 0,-1 1-1 0 0,1 0 0 0 0,0-1 1 0 0,0 1-1 0 0,0-1 1 0 0,0 1-1 0 0,0-1 1 0 0,1 1-1 0 0,0 0 1 0 0,0-1-1 0 0,0 0 1 0 0,0 1-1 0 0,0-1 1 0 0,1 1-1 0 0,1 2 1 0 0,3 0 121 0 0,0-1 1 0 0,1 0-1 0 0,-1-1 1 0 0,1 1-1 0 0,0-1 0 0 0,0-1 1 0 0,0 1-1 0 0,0-1 1 0 0,1-1-1 0 0,0 1 1 0 0,-1-1-1 0 0,1 0 1 0 0,0-1-1 0 0,0 0 1 0 0,0 0-1 0 0,11-1 1 0 0,-4 0-395 0 0,-1 0 0 0 0,0-1 1 0 0,22-5-1 0 0,-27 4-697 0 0,0 0 0 0 0,0-1 0 0 0,-1 0 1 0 0,1 0-1 0 0,11-7 0 0 0,-15 4-2892 0 0,3-5-685 0 0</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9.741"/>
    </inkml:context>
    <inkml:brush xml:id="br0">
      <inkml:brushProperty name="width" value="0.035" units="cm"/>
      <inkml:brushProperty name="height" value="0.035" units="cm"/>
    </inkml:brush>
  </inkml:definitions>
  <inkml:trace contextRef="#ctx0" brushRef="#br0">141 1 11153 0 0,'0'0'3424'0'0,"-15"13"-4799"0"0,-47 44 1416 0 0,57-52-5 0 0,0 0 0 0 0,1 0 1 0 0,0 1-1 0 0,-1-1 0 0 0,2 1 1 0 0,-1 0-1 0 0,1 1 0 0 0,0-1 1 0 0,0 0-1 0 0,1 1 1 0 0,-2 7-1 0 0,-4 8 93 0 0,6-15-126 0 0,-1 0 1 0 0,2 0 0 0 0,-1 0-1 0 0,1 0 1 0 0,0 0-1 0 0,0 0 1 0 0,1 0-1 0 0,1 10 1 0 0,-1-1-120 0 0,0-15 135 0 0,1 0 1 0 0,-1 0-1 0 0,1 0 1 0 0,-1 0-1 0 0,1 0 0 0 0,-1 0 1 0 0,1 0-1 0 0,0 0 1 0 0,-1 0-1 0 0,1 0 1 0 0,0-1-1 0 0,0 1 0 0 0,0 0 1 0 0,0 0-1 0 0,0-1 1 0 0,-1 1-1 0 0,1 0 1 0 0,1-1-1 0 0,-1 1 0 0 0,0-1 1 0 0,0 0-1 0 0,0 1 1 0 0,0-1-1 0 0,0 0 0 0 0,0 1 1 0 0,0-1-1 0 0,0 0 1 0 0,1 0-1 0 0,-1 0 1 0 0,0 0-1 0 0,0 0 0 0 0,0 0 1 0 0,0-1-1 0 0,3 1 1 0 0,42-8 714 0 0,-28 1-780 0 0,0-1 1 0 0,-1-1-1 0 0,0 0 1 0 0,0-2-1 0 0,24-20 0 0 0,31-35-2901 0 0,-69 63 2484 0 0,0-1 0 0 0,0 1 0 0 0,0-1 0 0 0,0 0 1 0 0,-1 1-1 0 0,1-2 0 0 0,-1 1 0 0 0,0 0 0 0 0,2-5 0 0 0,-3-8-2689 0 0</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3.534"/>
    </inkml:context>
    <inkml:brush xml:id="br0">
      <inkml:brushProperty name="width" value="0.035" units="cm"/>
      <inkml:brushProperty name="height" value="0.035" units="cm"/>
    </inkml:brush>
  </inkml:definitions>
  <inkml:trace contextRef="#ctx0" brushRef="#br0">2 100 1296 0 0,'-1'-10'1248'0'0,"1"8"-841"0"0,0 1 0 0 0,0-1-1 0 0,-1 0 1 0 0,1 1 0 0 0,0-1 0 0 0,0 0 0 0 0,1 1-1 0 0,-1-1 1 0 0,0 0 0 0 0,1 1 0 0 0,-1-1-1 0 0,0 1 1 0 0,1-1 0 0 0,0 1 0 0 0,-1-1 0 0 0,1 1-1 0 0,0-1 1 0 0,0 1 0 0 0,2-3 0 0 0,-2 2-151 0 0,1 1 1 0 0,-1-1-1 0 0,0 0 1 0 0,0 1-1 0 0,0-1 1 0 0,0 0-1 0 0,0 0 1 0 0,0 0-1 0 0,0 0 1 0 0,-1 0 0 0 0,1 0-1 0 0,-1 0 1 0 0,0 0-1 0 0,1 0 1 0 0,-1-1-1 0 0,0 1 1 0 0,0 0-1 0 0,0 0 1 0 0,0 0-1 0 0,-1-3 1 0 0,1-7 702 0 0,-10 20-1006 0 0,10 3-46 0 0,2 0 1 0 0,0 1-1 0 0,0-1 1 0 0,1-1-1 0 0,0 1 1 0 0,1 0-1 0 0,4 9 1 0 0,41 74 498 0 0,-43-82-457 0 0,0 0 118 0 0,-1 0 0 0 0,-1 0 0 0 0,0 0 1 0 0,0 1-1 0 0,-1-1 0 0 0,-1 1 0 0 0,0 0 0 0 0,-1 0 0 0 0,0 0 0 0 0,-3 22 0 0 0,2-28-42 0 0,10 122 223 0 0,0-33-227 0 0,-10-86 8 0 0,-1-10-22 0 0,1 1 0 0 0,0 0 0 0 0,0-1-1 0 0,-1 1 1 0 0,1-1 0 0 0,0 1-1 0 0,0 0 1 0 0,0-1 0 0 0,0 1 0 0 0,0 0-1 0 0,0-1 1 0 0,0 1 0 0 0,0 0 0 0 0,0-1-1 0 0,0 1 1 0 0,0 0 0 0 0,0-1 0 0 0,0 1-1 0 0,1 0 1 0 0,-1-1 0 0 0,0 1 0 0 0,0 0-1 0 0,1-1 1 0 0,-1 1 0 0 0,1-1 0 0 0,-1 1-1 0 0,0-1 1 0 0,1 1 0 0 0,-1-1 0 0 0,1 1-1 0 0,-1-1 1 0 0,1 1 0 0 0,-1-1 0 0 0,1 0-1 0 0,-1 1 1 0 0,1-1 0 0 0,0 0-1 0 0,-1 1 1 0 0,2-1 0 0 0,-1 0 386 0 0,1-19 480 0 0,1 13-871 0 0,0-1 1 0 0,0 1-1 0 0,0-1 0 0 0,-1 0 0 0 0,0 0 1 0 0,-1 0-1 0 0,1 1 0 0 0,-1-14 0 0 0,6-16-36 0 0,1-6-160 0 0,-6 30 126 0 0,0 0 1 0 0,1 1-1 0 0,0-1 1 0 0,9-18-1 0 0,-11 26 16 0 0,1 0 0 0 0,0 0 0 0 0,0 0-1 0 0,0 0 1 0 0,1 1 0 0 0,-1-1 0 0 0,1 1 0 0 0,0-1 0 0 0,0 1 0 0 0,0 0-1 0 0,0 0 1 0 0,1 0 0 0 0,4-3 0 0 0,50-18-207 0 0,-56 24 253 0 0,2 3-6 0 0,0 0 13 0 0,0 0-1 0 0,-1 1 0 0 0,1-1 0 0 0,-1 1 0 0 0,0 0 0 0 0,0 0 0 0 0,0 0 0 0 0,-1 0 1 0 0,1 1-1 0 0,-1-1 0 0 0,0 1 0 0 0,0-1 0 0 0,-1 1 0 0 0,0 0 0 0 0,1 0 1 0 0,-1 0-1 0 0,0 6 0 0 0,9 27 221 0 0,-8-16 230 0 0,1 10-2826 0 0,2-28-536 0 0,5-15-1445 0 0,-10 11 4277 0 0,1 0 0 0 0,-1 0 0 0 0,0 0 0 0 0,0 0 0 0 0,0 0 0 0 0,0-1 0 0 0,0 1 0 0 0,0 0 0 0 0,0 0 0 0 0,0 0 0 0 0,0 0 0 0 0,0 0 0 0 0,1 0 0 0 0,-1-1 0 0 0,0 1 0 0 0,0 0 0 0 0,0 0 0 0 0,0 0 0 0 0,0 0 0 0 0,0 0 0 0 0,0-1 0 0 0,0 1-1 0 0,0 0 1 0 0,0 0 0 0 0,0 0 0 0 0,0 0 0 0 0,0 0 0 0 0,0-1 0 0 0,0 1 0 0 0,-1 0 0 0 0,1 0 0 0 0,0 0 0 0 0,0 0 0 0 0,0 0 0 0 0,0 0 0 0 0,0-1 0 0 0,0 1 0 0 0,0 0 0 0 0,0 0 0 0 0,0 0 0 0 0,0 0 0 0 0,-1 0 0 0 0,1 0 0 0 0,0 0 0 0 0,0 0 0 0 0,0-1 0 0 0,0 1 0 0 0,0 0 0 0 0,0 0 0 0 0,-1 0 0 0 0,1 0 0 0 0,0 0 0 0 0,0 0 0 0 0,0 0 0 0 0,-17 11-4246 0 0</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4.129"/>
    </inkml:context>
    <inkml:brush xml:id="br0">
      <inkml:brushProperty name="width" value="0.035" units="cm"/>
      <inkml:brushProperty name="height" value="0.035" units="cm"/>
    </inkml:brush>
  </inkml:definitions>
  <inkml:trace contextRef="#ctx0" brushRef="#br0">71 53 1764 0 0,'0'0'11942'0'0,"-10"16"-11505"0"0,5-7-390 0 0,-2 2 50 0 0,0 0 0 0 0,0 0 0 0 0,2 0 0 0 0,-1 1 1 0 0,1 0-1 0 0,1 0 0 0 0,0 0 0 0 0,1 1 0 0 0,0-1 1 0 0,0 14-1 0 0,2-22-98 0 0,1-1-1 0 0,0 1 1 0 0,0-1 0 0 0,0 1 0 0 0,0-1 0 0 0,1 1-1 0 0,0-1 1 0 0,0 1 0 0 0,0-1 0 0 0,0 1 0 0 0,0-1 0 0 0,0 0-1 0 0,1 0 1 0 0,2 5 0 0 0,-1-6 45 0 0,0 0 0 0 0,0 0 0 0 0,0-1 1 0 0,0 1-1 0 0,0-1 0 0 0,0 0 0 0 0,0 0 0 0 0,0 0 0 0 0,0 0 0 0 0,1 0 1 0 0,-1 0-1 0 0,0-1 0 0 0,1 0 0 0 0,-1 0 0 0 0,0 0 0 0 0,6-1 0 0 0,-1 1-23 0 0,-1-1-1 0 0,0 0 0 0 0,1-1 0 0 0,-1 0 0 0 0,0 0 0 0 0,0-1 0 0 0,0 1 0 0 0,0-2 0 0 0,0 1 0 0 0,-1-1 0 0 0,0 0 0 0 0,0 0 0 0 0,0-1 0 0 0,0 1 1 0 0,0-1-1 0 0,-1-1 0 0 0,0 1 0 0 0,0-1 0 0 0,0 0 0 0 0,-1 0 0 0 0,0 0 0 0 0,0-1 0 0 0,-1 1 0 0 0,0-1 0 0 0,0 0 0 0 0,0 0 0 0 0,-1 0 0 0 0,0 0 1 0 0,0-1-1 0 0,-1 1 0 0 0,0 0 0 0 0,0-1 0 0 0,-1 1 0 0 0,0-1 0 0 0,0 1 0 0 0,-1-1 0 0 0,-2-14 0 0 0,1 18-100 0 0,0 0 0 0 0,0 0 0 0 0,0-1 0 0 0,0 1-1 0 0,-1 0 1 0 0,1 1 0 0 0,-1-1 0 0 0,0 0 0 0 0,0 1 0 0 0,-1 0-1 0 0,1-1 1 0 0,-1 1 0 0 0,1 1 0 0 0,-1-1 0 0 0,0 0 0 0 0,0 1 0 0 0,-5-3-1 0 0,2 2-37 0 0,1 1-1 0 0,-1-1 1 0 0,1 1-1 0 0,-1 0 1 0 0,0 1-1 0 0,0 0 0 0 0,1 0 1 0 0,-1 0-1 0 0,0 1 1 0 0,-14 1-1 0 0,19-1 74 0 0,1 0-1 0 0,-1 0 1 0 0,0 1 0 0 0,1-1-1 0 0,-1 1 1 0 0,0 0-1 0 0,1-1 1 0 0,-1 1-1 0 0,1 0 1 0 0,-1 0-1 0 0,1 0 1 0 0,-1 0 0 0 0,1 0-1 0 0,0 0 1 0 0,-1 1-1 0 0,-1 1 1 0 0,-1 9-6243 0 0,14-13 3056 0 0,0-2 1237 0 0</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4.544"/>
    </inkml:context>
    <inkml:brush xml:id="br0">
      <inkml:brushProperty name="width" value="0.035" units="cm"/>
      <inkml:brushProperty name="height" value="0.035" units="cm"/>
    </inkml:brush>
  </inkml:definitions>
  <inkml:trace contextRef="#ctx0" brushRef="#br0">0 1 3396 0 0,'0'0'11389'0'0,"3"12"-11123"0"0,24 59 505 0 0,-13-38-115 0 0,-1 1 0 0 0,8 39 0 0 0,-17-37-387 0 0,4 15-12 0 0,-3-32-183 0 0,-1 0 0 0 0,3 25 1 0 0,5 22-79 0 0,-10-19-578 0 0,-2-30-815 0 0,0-16 888 0 0,-2-37-10897 0 0,-6 24 7465 0 0</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4.774"/>
    </inkml:context>
    <inkml:brush xml:id="br0">
      <inkml:brushProperty name="width" value="0.035" units="cm"/>
      <inkml:brushProperty name="height" value="0.035" units="cm"/>
    </inkml:brush>
  </inkml:definitions>
  <inkml:trace contextRef="#ctx0" brushRef="#br0">0 112 3044 0 0,'0'0'12455'0'0,"13"-6"-12361"0"0,133-52 197 0 0,-55 22-2904 0 0,-80 29-810 0 0,-4 3-1618 0 0</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5.441"/>
    </inkml:context>
    <inkml:brush xml:id="br0">
      <inkml:brushProperty name="width" value="0.035" units="cm"/>
      <inkml:brushProperty name="height" value="0.035" units="cm"/>
    </inkml:brush>
  </inkml:definitions>
  <inkml:trace contextRef="#ctx0" brushRef="#br0">1 1 6557 0 0,'0'0'5961'0'0,"5"14"-5544"0"0,7 13-195 0 0,-4-9 113 0 0,-1-1 0 0 0,0 2 0 0 0,6 22 0 0 0,15 58 1048 0 0,-18-72-1139 0 0,11 58 0 0 0,-4-7-189 0 0,-11-55-36 0 0,0 0 1 0 0,-2 1 0 0 0,2 36 0 0 0,4-29-97 0 0,-10-31 85 0 0,0 0 0 0 0,0 1 0 0 0,1-1 0 0 0,-1 0 0 0 0,0 0 0 0 0,1 0 0 0 0,-1 0 0 0 0,0 0 0 0 0,0 0 0 0 0,1 0 0 0 0,-1 0 0 0 0,0 0 0 0 0,1 0 0 0 0,-1 0 0 0 0,0 0 0 0 0,0 0 0 0 0,1 0 0 0 0,-1 0 0 0 0,0 0 0 0 0,1 0 0 0 0,-1 0 0 0 0,0-1 0 0 0,0 1 0 0 0,1 0 0 0 0,-1 0 0 0 0,0 0 0 0 0,0 0 0 0 0,1-1 0 0 0,-1 1 0 0 0,0 0 0 0 0,0 0 0 0 0,0 0 0 0 0,1-1 0 0 0,-1 1 0 0 0,0 0 0 0 0,0 0 0 0 0,0-1 0 0 0,0 1 0 0 0,0 0 0 0 0,1-1 0 0 0,9-71-1099 0 0,0 13-184 0 0,-10 54 1262 0 0,0 0 1 0 0,1 1-1 0 0,0-1 1 0 0,0 0-1 0 0,0 1 1 0 0,1-1-1 0 0,-1 1 1 0 0,1-1-1 0 0,0 1 1 0 0,0 0-1 0 0,1-1 1 0 0,-1 1 0 0 0,1 1-1 0 0,0-1 1 0 0,0 0-1 0 0,6-5 1 0 0,-1 4 419 0 0,-7 4-395 0 0,-1 1 0 0 0,1-1 0 0 0,-1 1 0 0 0,0-1 0 0 0,1 1 0 0 0,-1-1 0 0 0,1 1 0 0 0,0 0 0 0 0,-1-1 0 0 0,1 1 0 0 0,-1 0 0 0 0,1-1 0 0 0,-1 1 0 0 0,1 0 0 0 0,0 0 0 0 0,-1 0 0 0 0,1 0 0 0 0,0 0 0 0 0,-1-1 0 0 0,1 1 0 0 0,0 0 0 0 0,-1 0 0 0 0,1 1 0 0 0,0-1 0 0 0,-1 0 0 0 0,1 0 0 0 0,-1 0 0 0 0,1 0 0 0 0,0 0 0 0 0,-1 1 0 0 0,1-1 0 0 0,-1 0-1 0 0,1 1 1 0 0,0-1 0 0 0,-1 0 0 0 0,1 1 0 0 0,-1-1 0 0 0,1 1 0 0 0,-1-1 0 0 0,0 0 0 0 0,1 1 0 0 0,-1-1 0 0 0,1 1 0 0 0,-1 0 0 0 0,0-1 0 0 0,1 1 0 0 0,-1-1 0 0 0,0 1 0 0 0,0 0 0 0 0,1-1 0 0 0,-1 1 0 0 0,0-1 0 0 0,0 1 0 0 0,0 0 0 0 0,0-1 0 0 0,0 2 0 0 0,18 32 500 0 0,-10-22-494 0 0,-2 0-1 0 0,0 0 0 0 0,0 0 0 0 0,-1 1 1 0 0,0 0-1 0 0,-1 0 0 0 0,-1 0 1 0 0,0 1-1 0 0,1 24 0 0 0,-4-37-572 0 0,10-8-5505 0 0,-10-1 2882 0 0,0-9-1623 0 0</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5.848"/>
    </inkml:context>
    <inkml:brush xml:id="br0">
      <inkml:brushProperty name="width" value="0.035" units="cm"/>
      <inkml:brushProperty name="height" value="0.035" units="cm"/>
    </inkml:brush>
  </inkml:definitions>
  <inkml:trace contextRef="#ctx0" brushRef="#br0">100 112 5657 0 0,'0'0'5982'0'0,"19"-2"-5825"0"0,55-7 56 0 0,-71 9-174 0 0,-1 0 0 0 0,0 0 0 0 0,0-1 0 0 0,0 1 1 0 0,0 0-1 0 0,0-1 0 0 0,0 1 0 0 0,0-1 0 0 0,0 0 0 0 0,0 1 0 0 0,0-1 0 0 0,0 0 0 0 0,-1 0 0 0 0,1-1 0 0 0,0 1 0 0 0,-1 0 0 0 0,1-1 1 0 0,0 1-1 0 0,-1 0 0 0 0,0-1 0 0 0,1 0 0 0 0,-1 1 0 0 0,0-1 0 0 0,0 0 0 0 0,0 0 0 0 0,0 0 0 0 0,0 1 0 0 0,0-1 0 0 0,0 0 0 0 0,0-4 1 0 0,4-8 305 0 0,-4 13-356 0 0,-1 1 0 0 0,1-1 1 0 0,-1 0-1 0 0,1 0 0 0 0,-1 1 0 0 0,1-1 1 0 0,-1 0-1 0 0,0 0 0 0 0,1 0 0 0 0,-1 0 0 0 0,0 0 1 0 0,0 0-1 0 0,0 0 0 0 0,0 1 0 0 0,0-1 1 0 0,0 0-1 0 0,0 0 0 0 0,0 0 0 0 0,0 0 1 0 0,0 0-1 0 0,-1 0 0 0 0,1 0 0 0 0,0 0 1 0 0,0 1-1 0 0,-1-1 0 0 0,1 0 0 0 0,-1 0 1 0 0,0-1-1 0 0,-1 0-63 0 0,0 1 1 0 0,0-1-1 0 0,0 1 1 0 0,0-1-1 0 0,0 1 1 0 0,0 0-1 0 0,0 0 1 0 0,0 0-1 0 0,0 0 1 0 0,-1 0 0 0 0,-1 0-1 0 0,-3-1-67 0 0,1 0 0 0 0,-1 1 0 0 0,1 0 0 0 0,-1 1-1 0 0,1-1 1 0 0,-1 1 0 0 0,-10 2 0 0 0,8 0 247 0 0,0 1 0 0 0,0 1 0 0 0,0 0 0 0 0,1 0 0 0 0,0 0 0 0 0,0 1 0 0 0,0 1 0 0 0,0-1 0 0 0,1 1 0 0 0,0 0 0 0 0,0 1 0 0 0,1 0 0 0 0,0 0 0 0 0,0 0 0 0 0,0 1 0 0 0,1 0 0 0 0,0 0 0 0 0,1 0 0 0 0,0 0 0 0 0,0 1 0 0 0,1 0 0 0 0,0 0 0 0 0,0 0 0 0 0,1 0 0 0 0,0 0 0 0 0,1 0 0 0 0,-1 13 0 0 0,2-19-54 0 0,0-1-1 0 0,1 1 1 0 0,-1 0-1 0 0,0-1 0 0 0,1 1 1 0 0,0-1-1 0 0,-1 1 1 0 0,1-1-1 0 0,0 1 0 0 0,0-1 1 0 0,1 0-1 0 0,-1 1 1 0 0,0-1-1 0 0,1 0 0 0 0,-1 0 1 0 0,1 0-1 0 0,0 0 1 0 0,0 0-1 0 0,3 3 0 0 0,-1-2 50 0 0,1 0 0 0 0,-1-1-1 0 0,1 0 1 0 0,0 1-1 0 0,0-1 1 0 0,0-1 0 0 0,0 1-1 0 0,0-1 1 0 0,8 1 0 0 0,-2 0 24 0 0,0-1 0 0 0,0-1 0 0 0,1 0 1 0 0,-1-1-1 0 0,0 0 0 0 0,0 0 0 0 0,0-1 1 0 0,18-6-1 0 0,-15 2-409 0 0,0-1 0 0 0,-1 0 0 0 0,0-1 0 0 0,0-1 0 0 0,-1 1 0 0 0,19-19 0 0 0,-29 25 79 0 0,-1 1 0 0 0,0 0 0 0 0,0-1-1 0 0,0 1 1 0 0,0-1 0 0 0,0 1 0 0 0,0-1-1 0 0,-1 0 1 0 0,1 1 0 0 0,0-1 0 0 0,-1 0-1 0 0,1 0 1 0 0,-1 1 0 0 0,0-1 0 0 0,1 0-1 0 0,-1 0 1 0 0,0 0 0 0 0,0 1 0 0 0,0-1-1 0 0,-1-2 1 0 0,1-3-1273 0 0,0-6-2827 0 0</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6.220"/>
    </inkml:context>
    <inkml:brush xml:id="br0">
      <inkml:brushProperty name="width" value="0.035" units="cm"/>
      <inkml:brushProperty name="height" value="0.035" units="cm"/>
    </inkml:brush>
  </inkml:definitions>
  <inkml:trace contextRef="#ctx0" brushRef="#br0">1 140 720 0 0,'0'0'9254'0'0,"10"15"-8927"0"0,30 49 224 0 0,-36-57-272 0 0,-2-5-12 0 0,-1 0 0 0 0,1 0 0 0 0,0 1 1 0 0,-1-1-1 0 0,0 1 0 0 0,1 0 0 0 0,-1-1 0 0 0,0 1 0 0 0,-1 0 0 0 0,1 0 0 0 0,0-1 0 0 0,0 6 0 0 0,-1-8-226 0 0,1 0-1 0 0,-1 0 0 0 0,0 0 0 0 0,1 0 0 0 0,-1 0 0 0 0,1 0 1 0 0,-1 0-1 0 0,0 0 0 0 0,1-1 0 0 0,-1 1 0 0 0,1 0 1 0 0,-1 0-1 0 0,0 0 0 0 0,1-1 0 0 0,-1 1 0 0 0,0 0 0 0 0,1 0 1 0 0,-1-1-1 0 0,0 1 0 0 0,1 0 0 0 0,-1-1 0 0 0,0 1 0 0 0,0 0 1 0 0,0-1-1 0 0,1 1 0 0 0,-1 0 0 0 0,0-1 0 0 0,0 1 1 0 0,0 0-1 0 0,0-1 0 0 0,1 1 0 0 0,-1-1 0 0 0,0 0 0 0 0,10-122 617 0 0,-10 118-658 0 0,1 0-1 0 0,0 0 1 0 0,0 0 0 0 0,0 0-1 0 0,1 0 1 0 0,-1 0 0 0 0,1 0-1 0 0,0 1 1 0 0,1-1-1 0 0,-1 1 1 0 0,1-1 0 0 0,0 1-1 0 0,0 0 1 0 0,0 0 0 0 0,1 0-1 0 0,-1 1 1 0 0,1-1-1 0 0,0 1 1 0 0,0 0 0 0 0,0 0-1 0 0,7-4 1 0 0,-3 2-108 0 0,1 1 1 0 0,0-1-1 0 0,0 1 1 0 0,0 1-1 0 0,1 0 0 0 0,-1 0 1 0 0,1 1-1 0 0,0 0 1 0 0,-1 0-1 0 0,15 0 0 0 0,-22 2-529 0 0,16 8-6496 0 0</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43.302"/>
    </inkml:context>
    <inkml:brush xml:id="br0">
      <inkml:brushProperty name="width" value="0.035" units="cm"/>
      <inkml:brushProperty name="height" value="0.035" units="cm"/>
    </inkml:brush>
  </inkml:definitions>
  <inkml:trace contextRef="#ctx0" brushRef="#br0">12 0 1620 0 0,'-1'18'12104'0'0,"-2"7"-8723"0"0,-2 29-5691 0 0,4-31 3755 0 0,1 17-1184 0 0,-1 0-1 0 0,2-1-1 0 0,7 50 1 0 0,-4-60-235 0 0,-3-21-2 0 0,0 1 0 0 0,1 0 0 0 0,0-1 0 0 0,0 1 0 0 0,6 14 0 0 0,-7-15 34 0 0,-1-7-55 0 0,-1 0 0 0 0,1 0 0 0 0,0-1 0 0 0,0 1 1 0 0,0 0-1 0 0,0 0 0 0 0,0 0 0 0 0,0 0 0 0 0,0 0 0 0 0,0-1 0 0 0,0 1 0 0 0,0 0 0 0 0,0 0 0 0 0,1 0 0 0 0,-1 0 1 0 0,0-1-1 0 0,0 1 0 0 0,1 0 0 0 0,-1 0 0 0 0,1-1 0 0 0,-1 1 0 0 0,1 0 0 0 0,-1-1 0 0 0,1 1 0 0 0,-1 0 0 0 0,1-1 1 0 0,0 1-1 0 0,-1-1 0 0 0,1 1 0 0 0,0-1 0 0 0,0 1 0 0 0,1-1-28 0 0,0 1-1432 0 0,-1-1 1189 0 0,1 1 0 0 0,-1-1 1 0 0,1 0-1 0 0,0 0 0 0 0,-1 0 1 0 0,1 0-1 0 0,0 0 0 0 0,-1 0 1 0 0,1 0-1 0 0,0 0 0 0 0,-1-1 1 0 0,1 1-1 0 0,0-1 0 0 0,1 0 1 0 0,11-3-3054 0 0,-13 2 1371 0 0,-6 1-192 0 0,-43 9-2494 0 0</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48.898"/>
    </inkml:context>
    <inkml:brush xml:id="br0">
      <inkml:brushProperty name="width" value="0.035" units="cm"/>
      <inkml:brushProperty name="height" value="0.035" units="cm"/>
    </inkml:brush>
  </inkml:definitions>
  <inkml:trace contextRef="#ctx0" brushRef="#br0">1 20 880 0 0,'0'0'163'0'0,"0"0"0"0"0,0 0 0 0 0,0-1 0 0 0,0 1 1 0 0,1 0-1 0 0,-1 0 0 0 0,0 0 0 0 0,0-1 0 0 0,0 1 0 0 0,0 0 0 0 0,0 0 0 0 0,0 0 0 0 0,0-1 0 0 0,0 1 0 0 0,0 0 0 0 0,0 0 1 0 0,0-1-1 0 0,0 1 0 0 0,0 0 0 0 0,0 0 0 0 0,0-1 0 0 0,0 1 0 0 0,0 0 0 0 0,0 0 0 0 0,0 0 0 0 0,0-1 0 0 0,0 1 0 0 0,0 0 1 0 0,0 0-1 0 0,-1-2 1940 0 0,2-9-344 0 0,-1 11-1758 0 0,0 0 88 0 0,0 0 1 0 0,0 0 0 0 0,0 1 0 0 0,0-1 0 0 0,0 0 0 0 0,0 0 0 0 0,0 1 0 0 0,0-1-1 0 0,0 0 1 0 0,0 1 0 0 0,0-1 0 0 0,0 0 0 0 0,0 0 0 0 0,0 1 0 0 0,0-1 0 0 0,0 0-1 0 0,0 0 1 0 0,0 1 0 0 0,1-1 0 0 0,-1 0 0 0 0,0 0 0 0 0,0 0 0 0 0,0 1-1 0 0,0-1 1 0 0,1 0 0 0 0,-1 0 0 0 0,0 0 0 0 0,0 1 0 0 0,0-1 0 0 0,1 0 0 0 0,-1 0-1 0 0,0 0 1 0 0,0 0 0 0 0,0 0 0 0 0,1 1 0 0 0,-1-1 0 0 0,0 0 0 0 0,0 0 0 0 0,1 0-1 0 0,-1 0 1 0 0,0 0 0 0 0,0 0 0 0 0,1 0 0 0 0,-1 0 0 0 0,0 0 0 0 0,1 0 0 0 0,-1 0-1 0 0,0 0 1 0 0,0 0 0 0 0,1 0 0 0 0,-1 0 0 0 0,0 0 0 0 0,0 0 0 0 0,1-1 0 0 0,-1 1-1 0 0,0 0 1 0 0,0 0 0 0 0,0 0 0 0 0,1 0 0 0 0,-1-1 0 0 0,-1 27-309 0 0,1 312 1347 0 0,3-342-2608 0 0,8-14-4015 0 0,-7 13 2360 0 0,-22 40-2782 0 0</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49.706"/>
    </inkml:context>
    <inkml:brush xml:id="br0">
      <inkml:brushProperty name="width" value="0.035" units="cm"/>
      <inkml:brushProperty name="height" value="0.035" units="cm"/>
    </inkml:brush>
  </inkml:definitions>
  <inkml:trace contextRef="#ctx0" brushRef="#br0">0 54 1152 0 0,'0'0'5583'0'0,"2"-6"-5655"0"0,-1 4 213 0 0,9-32-156 0 0,-5 23 1513 0 0,-3 21 2650 0 0,-2 177-714 0 0,10-72-2169 0 0,-4-90-966 0 0,-5-22-237 0 0,0-1-1 0 0,-1 1 1 0 0,1 0 0 0 0,0-1 0 0 0,-1 1-1 0 0,0 0 1 0 0,1 0 0 0 0,-1 0 0 0 0,-1 4-1 0 0,3-8 1797 0 0,2-1-4061 0 0,7-2-11029 0 0,-18 11 8759 0 0</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0.598"/>
    </inkml:context>
    <inkml:brush xml:id="br0">
      <inkml:brushProperty name="width" value="0.035" units="cm"/>
      <inkml:brushProperty name="height" value="0.035" units="cm"/>
    </inkml:brush>
  </inkml:definitions>
  <inkml:trace contextRef="#ctx0" brushRef="#br0">0 1 240 0 0,'0'0'7747'0'0,"0"11"389"0"0,0 37-6787 0 0,10 65-432 0 0,-10-111-898 0 0,0-1-33 0 0,0-1-1 0 0,0 0 1 0 0,0 1-1 0 0,0-1 0 0 0,0 1 1 0 0,-1-1-1 0 0,1 0 0 0 0,0 1 1 0 0,0-1-1 0 0,0 1 1 0 0,0-1-1 0 0,0 0 0 0 0,0 1 1 0 0,0-1-1 0 0,1 1 0 0 0,-1-1 1 0 0,0 0-1 0 0,0 1 1 0 0,0-1-1 0 0,0 0 0 0 0,0 1 1 0 0,1-1-1 0 0,-1 0 0 0 0,0 1 1 0 0,0-1-1 0 0,0 0 1 0 0,1 1-1 0 0,-1-1 0 0 0,0 0 1 0 0,1 0-1 0 0,-1 1 0 0 0,0-1 1 0 0,1 0-1 0 0,-1 0 1 0 0,0 1-1 0 0,1-1 0 0 0,-1 0 1 0 0,0 0-1 0 0,1 0 0 0 0,-1 0 1 0 0,0 0-1 0 0,1 0 0 0 0,-1 1 1 0 0,1-1-1 0 0,0 0 1 0 0,0 0-438 0 0,9-20-7706 0 0,-10 19 8019 0 0,0-16-3712 0 0,-3 15 1516 0 0,-14 38-466 0 0</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0.764"/>
    </inkml:context>
    <inkml:brush xml:id="br0">
      <inkml:brushProperty name="width" value="0.035" units="cm"/>
      <inkml:brushProperty name="height" value="0.035" units="cm"/>
    </inkml:brush>
  </inkml:definitions>
  <inkml:trace contextRef="#ctx0" brushRef="#br0">0 0 6797 0 0,'0'0'5500'0'0</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1.463"/>
    </inkml:context>
    <inkml:brush xml:id="br0">
      <inkml:brushProperty name="width" value="0.035" units="cm"/>
      <inkml:brushProperty name="height" value="0.035" units="cm"/>
    </inkml:brush>
  </inkml:definitions>
  <inkml:trace contextRef="#ctx0" brushRef="#br0">190 1 864 0 0,'0'0'11887'0'0,"-12"3"-11701"0"0,9-3-177 0 0,-8 3 61 0 0,-1 0 1 0 0,1 0-1 0 0,0 1 0 0 0,0 0 1 0 0,0 1-1 0 0,0 0 1 0 0,-18 13-1 0 0,6-1 90 0 0,20-16-160 0 0,0 1 0 0 0,0-1 0 0 0,0 1 0 0 0,1 0 0 0 0,-1 0 0 0 0,1 1 0 0 0,-1-1 0 0 0,1 0 0 0 0,-1 1 0 0 0,1-1 0 0 0,0 1 1 0 0,0 0-1 0 0,1 0 0 0 0,-1 0 0 0 0,0 0 0 0 0,1 0 0 0 0,0 0 0 0 0,0 0 0 0 0,0 0 0 0 0,0 1 0 0 0,0-1 0 0 0,1 0 0 0 0,-1 0 0 0 0,1 1 0 0 0,0 4 0 0 0,1-7 7 0 0,1 1-1 0 0,-1-1 1 0 0,1 0-1 0 0,0 0 1 0 0,-1 0-1 0 0,1 0 1 0 0,0-1 0 0 0,-1 1-1 0 0,1 0 1 0 0,0-1-1 0 0,0 1 1 0 0,0-1 0 0 0,-1 0-1 0 0,1 1 1 0 0,0-1-1 0 0,2 0 1 0 0,33 4 411 0 0,-37-4-413 0 0,194 5 1540 0 0,-158-5-1382 0 0,-74 21 1510 0 0,-5 3-1729 0 0,38-20 43 0 0,-1 0 0 0 0,0 0 0 0 0,0-1 0 0 0,0 0 0 0 0,-1 0 1 0 0,1 0-1 0 0,-1-1 0 0 0,-9 3 0 0 0,14-5-53 0 0</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2.620"/>
    </inkml:context>
    <inkml:brush xml:id="br0">
      <inkml:brushProperty name="width" value="0.035" units="cm"/>
      <inkml:brushProperty name="height" value="0.035" units="cm"/>
    </inkml:brush>
  </inkml:definitions>
  <inkml:trace contextRef="#ctx0" brushRef="#br0">153 1 5993 0 0,'0'0'5568'0'0,"-20"10"-5839"0"0,-61 32 248 0 0,77-41 53 0 0,1 1 1 0 0,0 0-1 0 0,0 0 0 0 0,0 0 1 0 0,0 0-1 0 0,0 0 0 0 0,0 1 0 0 0,0-1 1 0 0,1 1-1 0 0,-1 0 0 0 0,1 0 1 0 0,0 0-1 0 0,0 0 0 0 0,0 0 0 0 0,0 1 1 0 0,1-1-1 0 0,-1 0 0 0 0,1 1 1 0 0,0-1-1 0 0,0 1 0 0 0,-1 6 1 0 0,2-8 30 0 0,0 1 0 0 0,0-1 1 0 0,0 0-1 0 0,1 1 1 0 0,-1-1-1 0 0,1 0 1 0 0,-1 0-1 0 0,1 0 1 0 0,0 1-1 0 0,0-1 1 0 0,0 0-1 0 0,0 0 1 0 0,0 0-1 0 0,0 0 1 0 0,1-1-1 0 0,-1 1 1 0 0,1 0-1 0 0,-1 0 0 0 0,1-1 1 0 0,0 1-1 0 0,0-1 1 0 0,-1 1-1 0 0,1-1 1 0 0,0 0-1 0 0,0 0 1 0 0,4 2-1 0 0,19 6 452 0 0,-14-6-340 0 0,-1 1 0 0 0,1 0 0 0 0,-1 1 0 0 0,0 0 0 0 0,0 0 0 0 0,0 1 0 0 0,-1 0 0 0 0,0 1 0 0 0,13 12 0 0 0,-21-17-128 0 0,-1 1 0 0 0,1-1 0 0 0,0 1-1 0 0,-1 0 1 0 0,1-1 0 0 0,-1 1 0 0 0,0 0 0 0 0,0-1-1 0 0,0 1 1 0 0,0 0 0 0 0,0-1 0 0 0,-1 1 0 0 0,1-1-1 0 0,-1 1 1 0 0,0 0 0 0 0,0-1 0 0 0,0 1 0 0 0,0-1-1 0 0,0 0 1 0 0,0 1 0 0 0,-1-1 0 0 0,1 0 0 0 0,-2 3 0 0 0,-6-2 34 0 0,1 1-18 0 0,-1-1 0 0 0,0 0 0 0 0,0 0 1 0 0,0-1-1 0 0,0 0 0 0 0,0 0 0 0 0,-19 0 0 0 0,-30-2 49 0 0,57 0-296 0 0,3-10-6574 0 0,10 5 4155 0 0,-8 4 1613 0 0,7-3-2227 0 0</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3.067"/>
    </inkml:context>
    <inkml:brush xml:id="br0">
      <inkml:brushProperty name="width" value="0.035" units="cm"/>
      <inkml:brushProperty name="height" value="0.035" units="cm"/>
    </inkml:brush>
  </inkml:definitions>
  <inkml:trace contextRef="#ctx0" brushRef="#br0">30 100 5280 0 0,'0'0'4414'0'0,"12"1"-4874"0"0,-4 0 247 0 0,2 0 714 0 0,0-1 0 0 0,-1 1 0 0 0,1-1 1 0 0,0-1-1 0 0,0 0 0 0 0,0-1 0 0 0,-1 1 0 0 0,1-2 1 0 0,-1 1-1 0 0,16-8 0 0 0,10-13-128 0 0,-33 22-340 0 0,0-1 0 0 0,0 1 0 0 0,-1-1 0 0 0,1 0 0 0 0,-1 0-1 0 0,1 1 1 0 0,-1-1 0 0 0,1 0 0 0 0,-1 0 0 0 0,0 0 0 0 0,0-1 0 0 0,0 1 0 0 0,0 0 0 0 0,0 0 0 0 0,-1-1 0 0 0,1 1 0 0 0,0-3-1 0 0,-1 4-47 0 0,-1 0 0 0 0,1 0-1 0 0,-1 0 1 0 0,1 0-1 0 0,0 0 1 0 0,-1 0 0 0 0,0 0-1 0 0,1 0 1 0 0,-1 0-1 0 0,0 0 1 0 0,1 0-1 0 0,-1 0 1 0 0,0 1 0 0 0,0-1-1 0 0,0 0 1 0 0,1 1-1 0 0,-1-1 1 0 0,0 0-1 0 0,0 1 1 0 0,0-1 0 0 0,0 1-1 0 0,0-1 1 0 0,0 1-1 0 0,0 0 1 0 0,-1-1 0 0 0,1 1-1 0 0,0 0 1 0 0,0 0-1 0 0,0 0 1 0 0,-2 0-1 0 0,-45-3-798 0 0,40 4 656 0 0,1-1 169 0 0,1 1 0 0 0,0 0-1 0 0,0 0 1 0 0,1 1 0 0 0,-1-1-1 0 0,0 2 1 0 0,0-1 0 0 0,1 0-1 0 0,-1 1 1 0 0,1 0 0 0 0,0 0-1 0 0,0 1 1 0 0,0 0 0 0 0,0-1-1 0 0,1 1 1 0 0,0 1 0 0 0,-1-1-1 0 0,-5 9 1 0 0,-3 12 89 0 0,9-19-68 0 0,1 0 1 0 0,0 0 0 0 0,0 1 0 0 0,0 0-1 0 0,0 0 1 0 0,1-1 0 0 0,1 1 0 0 0,-1 0-1 0 0,1 1 1 0 0,0-1 0 0 0,0 9 0 0 0,1-12 23 0 0,0 0 0 0 0,1 0 1 0 0,-1 0-1 0 0,1 0 1 0 0,0 0-1 0 0,0 0 1 0 0,0 0-1 0 0,0-1 0 0 0,1 1 1 0 0,0 0-1 0 0,-1-1 1 0 0,1 1-1 0 0,1-1 0 0 0,-1 0 1 0 0,0 1-1 0 0,1-1 1 0 0,3 3-1 0 0,-1-2 30 0 0,1 1 0 0 0,0-1 0 0 0,0 0 0 0 0,0-1 0 0 0,0 1 0 0 0,1-1-1 0 0,-1 0 1 0 0,1-1 0 0 0,7 2 0 0 0,2 0 1 0 0,0-1-1 0 0,1 0 1 0 0,-1-2-1 0 0,0 0 1 0 0,1-1-1 0 0,-1 0 1 0 0,32-6 0 0 0,-32 2-951 0 0,-1-1-1 0 0,1 0 1 0 0,-1-1 0 0 0,23-12 0 0 0,-38 17 572 0 0,1 1-1 0 0,-1 0 0 0 0,1-1 1 0 0,0 1-1 0 0,-1-1 1 0 0,1 1-1 0 0,-1-1 0 0 0,1 1 1 0 0,-1-1-1 0 0,1 1 1 0 0,-1-1-1 0 0,1 1 1 0 0,-1-1-1 0 0,0 0 0 0 0,1 1 1 0 0,-1-1-1 0 0,0 0 1 0 0,1 1-1 0 0,-1-1 0 0 0,0 0 1 0 0,0 1-1 0 0,0-1 1 0 0,0 0-1 0 0,1-1 1 0 0,-1-6-4805 0 0</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3.617"/>
    </inkml:context>
    <inkml:brush xml:id="br0">
      <inkml:brushProperty name="width" value="0.035" units="cm"/>
      <inkml:brushProperty name="height" value="0.035" units="cm"/>
    </inkml:brush>
  </inkml:definitions>
  <inkml:trace contextRef="#ctx0" brushRef="#br0">0 241 4288 0 0,'0'0'8611'0'0,"7"20"-8796"0"0,1 2 321 0 0,4 9 450 0 0,13 60-1 0 0,-22-76-271 0 0,0 0 0 0 0,1-1 0 0 0,1 1-1 0 0,0-1 1 0 0,1 0 0 0 0,8 14-1 0 0,-14-28-298 0 0,0 1-1 0 0,0-1 0 0 0,0 0 0 0 0,0 1 0 0 0,1-1 0 0 0,-1 0 0 0 0,0 0 1 0 0,0 1-1 0 0,0-1 0 0 0,0 0 0 0 0,1 1 0 0 0,-1-1 0 0 0,0 0 1 0 0,0 0-1 0 0,1 0 0 0 0,-1 1 0 0 0,0-1 0 0 0,0 0 0 0 0,1 0 0 0 0,-1 0 1 0 0,0 0-1 0 0,0 0 0 0 0,1 1 0 0 0,-1-1 0 0 0,0 0 0 0 0,1 0 0 0 0,-1 0 1 0 0,0 0-1 0 0,1 0 0 0 0,-1 0 0 0 0,0 0 0 0 0,1 0 0 0 0,-1 0 0 0 0,0 0 1 0 0,1 0-1 0 0,-1 0 0 0 0,0 0 0 0 0,0 0 0 0 0,1-1 0 0 0,-1 1 0 0 0,0 0 1 0 0,1 0-1 0 0,-1 0 0 0 0,0 0 0 0 0,0-1 0 0 0,1 1 0 0 0,-1 0 0 0 0,0 0 1 0 0,0 0-1 0 0,1-1 0 0 0,-1 1 0 0 0,0 0 0 0 0,0 0 0 0 0,0-1 0 0 0,1 1 1 0 0,4-28 548 0 0,-7-35-600 0 0,-3 37-303 0 0,-2 1 0 0 0,-14-40-1 0 0,-5-17-749 0 0,6 31 258 0 0,17 45 816 0 0,0 1 0 0 0,0-1 0 0 0,1 0-1 0 0,0 0 1 0 0,0-1 0 0 0,1 1 0 0 0,-1 0 0 0 0,0-7-1 0 0,-2-25 251 0 0,2 33-151 0 0,1 0 1 0 0,0-1 0 0 0,1 1-1 0 0,-1-1 1 0 0,1 1-1 0 0,0-1 1 0 0,0 1 0 0 0,2-8-1 0 0,-1 12-73 0 0,0-1-1 0 0,0 0 1 0 0,-1 1-1 0 0,2-1 0 0 0,-1 1 1 0 0,0-1-1 0 0,0 1 1 0 0,0-1-1 0 0,1 1 0 0 0,-1 0 1 0 0,1 0-1 0 0,-1 0 1 0 0,1-1-1 0 0,-1 1 0 0 0,1 1 1 0 0,0-1-1 0 0,-1 0 1 0 0,1 0-1 0 0,0 1 0 0 0,0-1 1 0 0,0 1-1 0 0,-1-1 1 0 0,1 1-1 0 0,0 0 0 0 0,0 0 1 0 0,0 0-1 0 0,0 0 1 0 0,0 0-1 0 0,3 1 0 0 0,2-1 114 0 0,9-1 242 0 0,1 2 0 0 0,27 4 1 0 0,-41-5-337 0 0,1 1 0 0 0,0 0 0 0 0,-1 0 0 0 0,1 0 0 0 0,-1 0 0 0 0,1 1 0 0 0,-1-1 0 0 0,0 1 0 0 0,0 0 0 0 0,1 0 0 0 0,-1 0 0 0 0,0 0 0 0 0,-1 0 0 0 0,1 1 0 0 0,0-1 0 0 0,-1 1 0 0 0,1 0 1 0 0,2 5-1 0 0,-3-3-12 0 0,-1 0 0 0 0,0-1 0 0 0,0 1 0 0 0,-1 0 0 0 0,1 0 0 0 0,-1 0 0 0 0,0 0 1 0 0,-1-1-1 0 0,1 1 0 0 0,-1 0 0 0 0,0 0 0 0 0,0 0 0 0 0,0-1 0 0 0,-1 1 0 0 0,0-1 0 0 0,0 1 1 0 0,0-1-1 0 0,0 0 0 0 0,-1 1 0 0 0,-5 6 0 0 0,-78 67-507 0 0,86-78 402 0 0,-1 0-1 0 0,1 1 1 0 0,0-1-1 0 0,0 0 1 0 0,-1 0 0 0 0,1 0-1 0 0,0 0 1 0 0,0 0 0 0 0,-1 1-1 0 0,1-1 1 0 0,0 0 0 0 0,0 0-1 0 0,0 0 1 0 0,-1 1 0 0 0,1-1-1 0 0,0 0 1 0 0,0 0-1 0 0,0 0 1 0 0,0 1 0 0 0,0-1-1 0 0,-1 0 1 0 0,1 0 0 0 0,0 1-1 0 0,0-1 1 0 0,0 0 0 0 0,0 1-1 0 0,0-1 1 0 0,0 0 0 0 0,0 0-1 0 0,0 1 1 0 0,0-1-1 0 0,0 0 1 0 0,0 1 0 0 0,0-1-1 0 0,0 0 1 0 0,0 0 0 0 0,0 1-1 0 0,0-1 1 0 0,0 0 0 0 0,1 0-1 0 0,-1 1 1 0 0,0-1 0 0 0,0 0-1 0 0,0 0 1 0 0,0 1-1 0 0,1-1 1 0 0,-1 0 0 0 0,0 0-1 0 0,0 1 1 0 0,0-1 0 0 0,1 0-1 0 0,-1 0 1 0 0,0 0 0 0 0,0 0-1 0 0,1 0 1 0 0,-1 1-1 0 0,0-1 1 0 0,0 0 0 0 0,1 0-1 0 0,-1 0 1 0 0,0 0 0 0 0,1 0-1 0 0,16 3-6247 0 0,-7-3 2276 0 0</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4.201"/>
    </inkml:context>
    <inkml:brush xml:id="br0">
      <inkml:brushProperty name="width" value="0.035" units="cm"/>
      <inkml:brushProperty name="height" value="0.035" units="cm"/>
    </inkml:brush>
  </inkml:definitions>
  <inkml:trace contextRef="#ctx0" brushRef="#br0">182 1 1192 0 0,'0'0'12264'0'0,"-17"7"-12174"0"0,-7 1-43 0 0,13-4-5 0 0,1-1-1 0 0,-1 2 1 0 0,1-1-1 0 0,0 2 1 0 0,-15 9 0 0 0,19-10 22 0 0,0-1 0 0 0,1 1 0 0 0,0 1 0 0 0,0-1 1 0 0,0 1-1 0 0,1-1 0 0 0,-1 1 0 0 0,-3 9 1 0 0,6-12-88 0 0,0 0 0 0 0,0 1 1 0 0,1-1-1 0 0,-1 0 0 0 0,1 1 1 0 0,0 0-1 0 0,0-1 1 0 0,0 1-1 0 0,0 0 0 0 0,1-1 1 0 0,0 1-1 0 0,0 0 0 0 0,0-1 1 0 0,0 1-1 0 0,0 0 1 0 0,1 0-1 0 0,1 5 0 0 0,-1-7 27 0 0,0 0 0 0 0,1 0 1 0 0,-1-1-1 0 0,1 1 0 0 0,-1 0 0 0 0,1-1 0 0 0,0 0 0 0 0,0 1 0 0 0,0-1 0 0 0,0 0 0 0 0,0 0 0 0 0,0 0 0 0 0,0 0 0 0 0,0 0 1 0 0,0 0-1 0 0,0-1 0 0 0,0 1 0 0 0,1-1 0 0 0,-1 1 0 0 0,0-1 0 0 0,3 0 0 0 0,60 1 593 0 0,-45-2-438 0 0,-12 1-116 0 0,-1-1-1 0 0,0 1 0 0 0,1-2 1 0 0,-1 1-1 0 0,0-1 0 0 0,0 0 1 0 0,0-1-1 0 0,-1 1 0 0 0,1-1 1 0 0,0-1-1 0 0,-1 1 0 0 0,0-1 1 0 0,0 0-1 0 0,0-1 0 0 0,0 1 1 0 0,-1-1-1 0 0,9-10 0 0 0,-13 10-164 0 0,0 0 0 0 0,0 0 0 0 0,0 0 0 0 0,-1 0 0 0 0,0 0 0 0 0,0 0-1 0 0,0 0 1 0 0,-1 0 0 0 0,0 0 0 0 0,1 0 0 0 0,-2 0 0 0 0,1 0 0 0 0,-1 1 0 0 0,1-1-1 0 0,-5-7 1 0 0,6 11 112 0 0,-1 1-1 0 0,1-1 1 0 0,0 1-1 0 0,0-1 1 0 0,-1 1 0 0 0,1-1-1 0 0,0 1 1 0 0,-1-1-1 0 0,1 1 1 0 0,0 0-1 0 0,-1-1 1 0 0,1 1 0 0 0,-1-1-1 0 0,1 1 1 0 0,-1 0-1 0 0,1 0 1 0 0,-1-1-1 0 0,1 1 1 0 0,-1 0-1 0 0,1 0 1 0 0,-1-1 0 0 0,0 1-1 0 0,1 0 1 0 0,-1 0-1 0 0,1 0 1 0 0,-2 0-1 0 0,-2 4 888 0 0,10 2-743 0 0,0 0-1 0 0,0 0 1 0 0,1 0-1 0 0,0-1 1 0 0,0 0 0 0 0,0-1-1 0 0,0 1 1 0 0,1-2-1 0 0,0 1 1 0 0,-1-1 0 0 0,1 0-1 0 0,14 3 1 0 0,-8-3-718 0 0,1 0-1 0 0,0-1 1 0 0,22-1 0 0 0,-36-1 265 0 0,1 0 0 0 0,-1 0 0 0 0,1 0 0 0 0,-1-1 0 0 0,1 1 0 0 0,-1-1 0 0 0,1 1 0 0 0,-1-1 0 0 0,0 0 0 0 0,1 1 0 0 0,-1-1 0 0 0,0 0 0 0 0,1 0 0 0 0,-1 0 0 0 0,0 0 0 0 0,0 0 0 0 0,0 0 0 0 0,0 0 0 0 0,0-1 0 0 0,2-2 0 0 0,-1 1-1000 0 0,8-12-2801 0 0</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4.512"/>
    </inkml:context>
    <inkml:brush xml:id="br0">
      <inkml:brushProperty name="width" value="0.035" units="cm"/>
      <inkml:brushProperty name="height" value="0.035" units="cm"/>
    </inkml:brush>
  </inkml:definitions>
  <inkml:trace contextRef="#ctx0" brushRef="#br0">0 236 4860 0 0,'0'0'8078'0'0,"17"5"-7925"0"0,51 12-46 0 0,-67-17-96 0 0,0 0 0 0 0,1 1 0 0 0,-1-1 0 0 0,0 0-1 0 0,0 0 1 0 0,0 0 0 0 0,0 0 0 0 0,1 0 0 0 0,-1 0 0 0 0,0 0 0 0 0,0-1 0 0 0,0 1 0 0 0,0 0 0 0 0,0-1 0 0 0,1 1 0 0 0,-1-1 0 0 0,0 1-1 0 0,0-1 1 0 0,0 1 0 0 0,0-1 0 0 0,0 0 0 0 0,0 1 0 0 0,-1-1 0 0 0,1 0 0 0 0,0 0 0 0 0,0 0 0 0 0,0 0 0 0 0,-1 0 0 0 0,1 0 0 0 0,0 0-1 0 0,-1 0 1 0 0,1 0 0 0 0,-1 0 0 0 0,1 0 0 0 0,-1-1 0 0 0,2-39 500 0 0,-3 31-434 0 0,1 6-68 0 0,-1 1-1 0 0,0-1 1 0 0,0 0-1 0 0,0 1 1 0 0,0-1-1 0 0,0 1 1 0 0,-1 0-1 0 0,1-1 1 0 0,-1 1-1 0 0,-2-3 1 0 0,2 3 243 0 0,0 0 0 0 0,0 0 0 0 0,1 0 0 0 0,-1-1 0 0 0,1 1 1 0 0,0 0-1 0 0,0 0 0 0 0,0-1 0 0 0,0 1 0 0 0,0-4 0 0 0,4 5-227 0 0,-1 1 0 0 0,1-1 0 0 0,0 1-1 0 0,0-1 1 0 0,-1 1 0 0 0,1 0 0 0 0,0 0 0 0 0,0 0-1 0 0,0 1 1 0 0,0-1 0 0 0,4 1 0 0 0,5-3-41 0 0,65-21-645 0 0,50-14-2529 0 0,-43 16-3358 0 0,-62 15 3383 0 0</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5.037"/>
    </inkml:context>
    <inkml:brush xml:id="br0">
      <inkml:brushProperty name="width" value="0.035" units="cm"/>
      <inkml:brushProperty name="height" value="0.035" units="cm"/>
    </inkml:brush>
  </inkml:definitions>
  <inkml:trace contextRef="#ctx0" brushRef="#br0">190 1 108 0 0,'0'0'11927'0'0,"-40"0"-7680"0"0,35 0-4195 0 0,0 1-1 0 0,0-1 1 0 0,0 1 0 0 0,0 1-1 0 0,0-1 1 0 0,1 1 0 0 0,-1 0-1 0 0,0 0 1 0 0,1 0 0 0 0,-1 0-1 0 0,1 1 1 0 0,-1 0 0 0 0,1 0-1 0 0,-6 6 1 0 0,1 0-142 0 0,0 0 0 0 0,0 1 0 0 0,1 0 0 0 0,-10 17 1 0 0,14-21 50 0 0,2-1 0 0 0,-1 1 1 0 0,1 0-1 0 0,0 0 0 0 0,0 0 0 0 0,0 0 1 0 0,1 1-1 0 0,0-1 0 0 0,0 0 1 0 0,1 11-1 0 0,0-16 32 0 0,0 0 1 0 0,0 0-1 0 0,1 0 0 0 0,-1 1 1 0 0,1-1-1 0 0,-1 0 0 0 0,1 0 0 0 0,0 0 1 0 0,-1 0-1 0 0,1 0 0 0 0,0 0 1 0 0,0 0-1 0 0,-1 0 0 0 0,1 0 0 0 0,0-1 1 0 0,0 1-1 0 0,0 0 0 0 0,0-1 1 0 0,0 1-1 0 0,0 0 0 0 0,0-1 0 0 0,1 1 1 0 0,-1-1-1 0 0,0 1 0 0 0,0-1 1 0 0,0 0-1 0 0,0 0 0 0 0,1 1 0 0 0,-1-1 1 0 0,0 0-1 0 0,2 0 0 0 0,48 2 108 0 0,-40-3-65 0 0,-3 1-11 0 0,0 0-1 0 0,0-1 1 0 0,0 0 0 0 0,0-1-1 0 0,0 0 1 0 0,0 0 0 0 0,-1-1-1 0 0,1 0 1 0 0,12-6-1 0 0,-17 7-2 0 0,0 0-1 0 0,0 0 1 0 0,0-1-1 0 0,0 1 1 0 0,0-1-1 0 0,0 1 1 0 0,0-1-1 0 0,-1 0 1 0 0,1 0-1 0 0,-1 0 1 0 0,0 0-1 0 0,0 0 1 0 0,0-1-1 0 0,0 1 0 0 0,-1-1 1 0 0,1 1-1 0 0,-1-1 1 0 0,0 1-1 0 0,0-1 1 0 0,0 0-1 0 0,-1 0 1 0 0,1-6-1 0 0,-1 2-2 0 0,0 0-1 0 0,-1 1 1 0 0,0-1-1 0 0,0 1 0 0 0,-3-8 1 0 0,4 12-36 0 0,-1 1 1 0 0,0 0-1 0 0,0-1 0 0 0,0 1 1 0 0,0 0-1 0 0,0 0 1 0 0,-1 0-1 0 0,1 0 1 0 0,0 0-1 0 0,-1 0 0 0 0,0 0 1 0 0,1 1-1 0 0,-1-1 1 0 0,0 0-1 0 0,0 1 0 0 0,0 0 1 0 0,0-1-1 0 0,-4-1 1 0 0,4 3 65 0 0,2 4-50 0 0,1 0 0 0 0,-1 0 0 0 0,1 0 0 0 0,-1 0 0 0 0,1 0 1 0 0,0 0-1 0 0,1-1 0 0 0,-1 1 0 0 0,1 0 0 0 0,-1 0 0 0 0,1-1 0 0 0,0 1 1 0 0,1-1-1 0 0,-1 0 0 0 0,0 0 0 0 0,1 1 0 0 0,0-1 0 0 0,0-1 0 0 0,0 1 0 0 0,0 0 1 0 0,0-1-1 0 0,0 0 0 0 0,1 0 0 0 0,-1 0 0 0 0,1 0 0 0 0,0 0 0 0 0,-1-1 0 0 0,9 3 1 0 0,2 0-331 0 0,1 0 0 0 0,0-1 0 0 0,-1 0 1 0 0,1-2-1 0 0,0 1 0 0 0,23-3 1 0 0,-28-1-2563 0 0,-6-1-1326 0 0,4-7-218 0 0</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5.496"/>
    </inkml:context>
    <inkml:brush xml:id="br0">
      <inkml:brushProperty name="width" value="0.035" units="cm"/>
      <inkml:brushProperty name="height" value="0.035" units="cm"/>
    </inkml:brush>
  </inkml:definitions>
  <inkml:trace contextRef="#ctx0" brushRef="#br0">1 0 956 0 0,'0'0'13422'0'0,"0"29"-13164"0"0,2-6 234 0 0,1 0 0 0 0,2 0 0 0 0,0 0 0 0 0,1-1 0 0 0,12 28 0 0 0,3 12 178 0 0,29 78 88 0 0,8 52-460 0 0,-55-166-283 0 0,-3-23-14 0 0,0 0 0 0 0,0 0 0 0 0,0-1-1 0 0,1 1 1 0 0,-1 0 0 0 0,1 0 0 0 0,0 0 0 0 0,0-1-1 0 0,0 1 1 0 0,1 2 0 0 0,3 4-2893 0 0,-8-29-735 0 0,1 3-443 0 0,-6-5-1363 0 0</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5.724"/>
    </inkml:context>
    <inkml:brush xml:id="br0">
      <inkml:brushProperty name="width" value="0.035" units="cm"/>
      <inkml:brushProperty name="height" value="0.035" units="cm"/>
    </inkml:brush>
  </inkml:definitions>
  <inkml:trace contextRef="#ctx0" brushRef="#br0">1 25 1088 0 0,'0'0'12627'0'0,"17"0"-11953"0"0,-1 2-527 0 0,3 0 237 0 0,-1-1 1 0 0,1-1-1 0 0,-1 0 1 0 0,36-6-1 0 0,-22 0-616 0 0,48-4 1 0 0,-5 7-6410 0 0,-64 2 2263 0 0,-1-2-542 0 0</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6.108"/>
    </inkml:context>
    <inkml:brush xml:id="br0">
      <inkml:brushProperty name="width" value="0.035" units="cm"/>
      <inkml:brushProperty name="height" value="0.035" units="cm"/>
    </inkml:brush>
  </inkml:definitions>
  <inkml:trace contextRef="#ctx0" brushRef="#br0">23 90 4276 0 0,'0'0'10535'0'0,"22"0"-11232"0"0,5 2 636 0 0,-14-1 24 0 0,0-1 0 0 0,0 0 0 0 0,-1 0 0 0 0,1-1 0 0 0,24-5 0 0 0,-31 5-4 0 0,28-8 243 0 0,-33 9-180 0 0,0 0 1 0 0,0 0-1 0 0,0-1 0 0 0,0 1 1 0 0,0 0-1 0 0,0-1 1 0 0,0 1-1 0 0,0-1 1 0 0,0 0-1 0 0,0 1 1 0 0,-1-1-1 0 0,1 0 0 0 0,0 1 1 0 0,0-1-1 0 0,0 0 1 0 0,-1 0-1 0 0,1 0 1 0 0,0 1-1 0 0,-1-1 0 0 0,1 0 1 0 0,-1 0-1 0 0,1 0 1 0 0,-1 0-1 0 0,1-2 1 0 0,4-15 96 0 0,-5 17-158 0 0,1 0-1 0 0,-1 0 1 0 0,1 0-1 0 0,-1 1 0 0 0,1-1 1 0 0,-1 0-1 0 0,0 0 1 0 0,1 0-1 0 0,-1 0 1 0 0,0 0-1 0 0,0 0 1 0 0,1 0-1 0 0,-1 0 0 0 0,0 0 1 0 0,0 0-1 0 0,0 0 1 0 0,0 0-1 0 0,0 1 1 0 0,-1-1-1 0 0,1 0 1 0 0,0 0-1 0 0,0 0 0 0 0,0 0 1 0 0,-1 0-1 0 0,1 0 1 0 0,-1 0-1 0 0,1 0 1 0 0,-1 1-1 0 0,1-1 1 0 0,-1 0-1 0 0,1 0 0 0 0,-1 0 1 0 0,0 1-1 0 0,1-1 1 0 0,-1 0-1 0 0,0 1 1 0 0,0-1-1 0 0,1 1 1 0 0,-1-1-1 0 0,0 1 0 0 0,0-1 1 0 0,0 1-1 0 0,0 0 1 0 0,0-1-1 0 0,1 1 1 0 0,-1 0-1 0 0,0 0 1 0 0,0-1-1 0 0,-2 1 0 0 0,-3-1 96 0 0,-1 0 0 0 0,1 1 0 0 0,0-1 0 0 0,-1 1-1 0 0,1 0 1 0 0,-1 1 0 0 0,1 0 0 0 0,-1 0-1 0 0,1 0 1 0 0,0 1 0 0 0,0 0 0 0 0,-1 0-1 0 0,1 0 1 0 0,1 1 0 0 0,-1 0 0 0 0,0 0-1 0 0,1 1 1 0 0,-1-1 0 0 0,1 1 0 0 0,-8 8 0 0 0,4-4 139 0 0,0 1 0 0 0,1 0 1 0 0,0 1-1 0 0,0 0 0 0 0,1 0 1 0 0,1 0-1 0 0,0 1 1 0 0,0 0-1 0 0,-8 23 0 0 0,13-32-161 0 0,0 0-1 0 0,1 1 0 0 0,-1-1 0 0 0,1 0 0 0 0,-1 1 0 0 0,1-1 0 0 0,0 1 0 0 0,0-1 0 0 0,0 1 0 0 0,0-1 0 0 0,0 0 1 0 0,1 1-1 0 0,-1-1 0 0 0,1 1 0 0 0,-1-1 0 0 0,1 0 0 0 0,0 1 0 0 0,0-1 0 0 0,0 0 0 0 0,0 0 0 0 0,3 4 0 0 0,-1-3 21 0 0,1 0 0 0 0,-1 0-1 0 0,0 0 1 0 0,1-1 0 0 0,-1 0-1 0 0,1 1 1 0 0,0-1 0 0 0,0-1-1 0 0,0 1 1 0 0,0 0 0 0 0,6 1-1 0 0,11 1-105 0 0,-1-1 1 0 0,0 0-1 0 0,41-1 0 0 0,-60-2 48 0 0,7-1-334 0 0,1 0-1 0 0,0-1 0 0 0,-1 1 1 0 0,1-2-1 0 0,-1 1 0 0 0,16-8 1 0 0,-19 8-584 0 0,0 0 1 0 0,-1-1 0 0 0,1 0 0 0 0,0 0-1 0 0,-1 0 1 0 0,0-1 0 0 0,7-6-1 0 0,-1-4-3789 0 0</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6.670"/>
    </inkml:context>
    <inkml:brush xml:id="br0">
      <inkml:brushProperty name="width" value="0.035" units="cm"/>
      <inkml:brushProperty name="height" value="0.035" units="cm"/>
    </inkml:brush>
  </inkml:definitions>
  <inkml:trace contextRef="#ctx0" brushRef="#br0">191 468 708 0 0,'0'0'13347'0'0,"-13"-2"-12645"0"0,4 1-691 0 0,2 0 114 0 0,0-1 0 0 0,1 1 0 0 0,-1 1 0 0 0,0-1 0 0 0,0 1 0 0 0,1 0 0 0 0,-1 1 1 0 0,0-1-1 0 0,0 2 0 0 0,1-1 0 0 0,-1 1 0 0 0,1-1 0 0 0,-1 2 0 0 0,1-1 0 0 0,-10 6 1 0 0,12-5-172 0 0,0 0 1 0 0,0 1 0 0 0,0 0 0 0 0,0 0-1 0 0,1 0 1 0 0,-1 0 0 0 0,1 0 0 0 0,0 1 0 0 0,0-1-1 0 0,1 1 1 0 0,-1 0 0 0 0,1 0 0 0 0,0 0-1 0 0,0 0 1 0 0,1 0 0 0 0,0 1 0 0 0,0-1 0 0 0,0 0-1 0 0,0 1 1 0 0,1-1 0 0 0,0 0 0 0 0,1 10-1 0 0,-1-13 39 0 0,1-1-1 0 0,0 1 0 0 0,0-1 0 0 0,0 0 1 0 0,0 1-1 0 0,0-1 0 0 0,0 0 0 0 0,0 0 1 0 0,0 0-1 0 0,0 0 0 0 0,0 0 0 0 0,1 0 1 0 0,-1 0-1 0 0,0 0 0 0 0,1 0 0 0 0,-1-1 1 0 0,1 1-1 0 0,-1-1 0 0 0,1 1 0 0 0,-1-1 1 0 0,1 1-1 0 0,-1-1 0 0 0,1 0 0 0 0,-1 0 1 0 0,1 1-1 0 0,0-1 0 0 0,-1 0 1 0 0,1-1-1 0 0,-1 1 0 0 0,3 0 0 0 0,1 0 82 0 0,-1 0 0 0 0,1 0 0 0 0,-1-1 0 0 0,1 1 0 0 0,-1-1 0 0 0,0 0 0 0 0,1 0 0 0 0,-1 0 0 0 0,0-1 0 0 0,8-3 0 0 0,-1-4-4 0 0,0 0 1 0 0,-1-1 0 0 0,0 0-1 0 0,-1-1 1 0 0,0 0-1 0 0,0 0 1 0 0,-2-1 0 0 0,1 0-1 0 0,-1-1 1 0 0,8-22-1 0 0,-11 25-93 0 0,-2 0 0 0 0,1 0-1 0 0,-1 0 1 0 0,-1 0 0 0 0,0 0-1 0 0,0 0 1 0 0,-1-1-1 0 0,0 1 1 0 0,-1 0 0 0 0,0 0-1 0 0,-1-1 1 0 0,0 1 0 0 0,0 0-1 0 0,-1 0 1 0 0,-6-14 0 0 0,-6-12-8 0 0,-1 0 0 0 0,-1 1 1 0 0,-2 1-1 0 0,-2 0 1 0 0,-26-32-1 0 0,33 50 171 0 0,13 14-102 0 0,-1 0 0 0 0,1 0 1 0 0,0 0-1 0 0,-1 0 0 0 0,0 0 0 0 0,1 0 0 0 0,-1 1 0 0 0,0-1 0 0 0,0 1 0 0 0,0-1 0 0 0,0 1 0 0 0,0 0 0 0 0,0-1 0 0 0,0 1 0 0 0,-1 0 0 0 0,1 1 0 0 0,0-1 0 0 0,-1 0 0 0 0,1 1 0 0 0,0-1 1 0 0,-6 1-1 0 0,7 0-19 0 0,21 20 444 0 0,-6 3-76 0 0,-1 1 1 0 0,0 0-1 0 0,10 29 1 0 0,24 47-209 0 0,11 23-171 0 0,-55-115-45 0 0,0 0-1 0 0,0 0 1 0 0,-1 0 0 0 0,0 0-1 0 0,-1 0 1 0 0,2 15 0 0 0,-3-17-357 0 0,0 0-1 0 0,1 0 1 0 0,0 0 0 0 0,0 0 0 0 0,1 0 0 0 0,-1 0-1 0 0,1-1 1 0 0,0 1 0 0 0,1-1 0 0 0,-1 1 0 0 0,6 6-1 0 0,2-4-5858 0 0</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7.656"/>
    </inkml:context>
    <inkml:brush xml:id="br0">
      <inkml:brushProperty name="width" value="0.035" units="cm"/>
      <inkml:brushProperty name="height" value="0.035" units="cm"/>
    </inkml:brush>
  </inkml:definitions>
  <inkml:trace contextRef="#ctx0" brushRef="#br0">3 20 4292 0 0,'0'0'11043'0'0,"0"-14"-10245"0"0,0 8 2517 0 0,-1 30-2693 0 0,0-17-587 0 0,1 1 0 0 0,0 0 1 0 0,0 0-1 0 0,1 0 0 0 0,0-1 0 0 0,0 1 1 0 0,1 0-1 0 0,3 11 0 0 0,-3-14-25 0 0,1 1 1 0 0,-2 0-1 0 0,1 0 0 0 0,-1 0 0 0 0,2 11 1 0 0,-1-10 533 0 0,-2-7-669 0 0,0 0 1 0 0,0 0-1 0 0,-1 0 0 0 0,1-1 0 0 0,0 1 0 0 0,0 0 0 0 0,0 0 1 0 0,0-1-1 0 0,0 1 0 0 0,0 0 0 0 0,0 0 0 0 0,0 0 0 0 0,0-1 1 0 0,0 1-1 0 0,0 0 0 0 0,0 0 0 0 0,0-1 0 0 0,0 1 0 0 0,0 0 0 0 0,0 0 1 0 0,0 0-1 0 0,0-1 0 0 0,0 1 0 0 0,0 0 0 0 0,1 0 0 0 0,-1-1 1 0 0,0 1-1 0 0,0 0 0 0 0,0 0 0 0 0,0 0 0 0 0,0 0 0 0 0,0-1 1 0 0,1 1-1 0 0,-1 0 0 0 0,0 0 0 0 0,0 0 0 0 0,0 0 0 0 0,1 0 1 0 0,-1-1-1 0 0,0 1 0 0 0,0 0 0 0 0,0 0 0 0 0,1 0 0 0 0,-1 0 1 0 0,0 0-1 0 0,0 0 0 0 0,1 0 0 0 0,-1 0 0 0 0,0 0 0 0 0,0 0 1 0 0,0 0-1 0 0,1 0 0 0 0,-1 0 0 0 0,0 0 0 0 0,0 0 0 0 0,1 0 1 0 0,-1 0-1 0 0,0 0 0 0 0,0 0 0 0 0,0 0 0 0 0,1 1 0 0 0,-1-1 1 0 0,0 0-1 0 0,0 0 0 0 0,0 0 0 0 0,1 0 0 0 0,-1-12-3049 0 0,0-7-1713 0 0</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7.885"/>
    </inkml:context>
    <inkml:brush xml:id="br0">
      <inkml:brushProperty name="width" value="0.035" units="cm"/>
      <inkml:brushProperty name="height" value="0.035" units="cm"/>
    </inkml:brush>
  </inkml:definitions>
  <inkml:trace contextRef="#ctx0" brushRef="#br0">1 17 3548 0 0,'0'0'9217'0'0,"40"-16"-10049"0"0,-30 16 228 0 0,0 4-1980 0 0,-10 4 532 0 0,-60-4-4641 0 0</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8.502"/>
    </inkml:context>
    <inkml:brush xml:id="br0">
      <inkml:brushProperty name="width" value="0.035" units="cm"/>
      <inkml:brushProperty name="height" value="0.035" units="cm"/>
    </inkml:brush>
  </inkml:definitions>
  <inkml:trace contextRef="#ctx0" brushRef="#br0">0 232 3912 0 0,'0'0'9617'0'0,"5"14"-9559"0"0,15 43-48 0 0,-19-56-12 0 0,-1 0 1 0 0,0 0 0 0 0,0 0 0 0 0,1-1 0 0 0,-1 1-1 0 0,0 0 1 0 0,1 0 0 0 0,-1 0 0 0 0,1 0-1 0 0,-1 0 1 0 0,1 0 0 0 0,0-1 0 0 0,-1 1 0 0 0,1 0-1 0 0,0-1 1 0 0,-1 1 0 0 0,1 0 0 0 0,0-1 0 0 0,0 1-1 0 0,0-1 1 0 0,0 1 0 0 0,-1-1 0 0 0,1 1 0 0 0,2 0-1 0 0,7-4 124 0 0,-8 0-138 0 0,1 0-1 0 0,-1 0 1 0 0,0 0 0 0 0,0 0 0 0 0,-1 0-1 0 0,1 0 1 0 0,-1 0 0 0 0,1-1 0 0 0,-1 1-1 0 0,0 0 1 0 0,-1-1 0 0 0,1 1 0 0 0,0-1-1 0 0,-1 1 1 0 0,0-7 0 0 0,-1-67-830 0 0,-1 43 532 0 0,2 28 403 0 0,1 0 0 0 0,-1 1 0 0 0,1-1 0 0 0,0 1 0 0 0,0-1 0 0 0,1 1 0 0 0,0 0 0 0 0,-1 0 0 0 0,2-1 0 0 0,-1 1-1 0 0,1 0 1 0 0,-1 1 0 0 0,2-1 0 0 0,-1 0 0 0 0,0 1 0 0 0,1 0 0 0 0,0 0 0 0 0,0 0 0 0 0,0 0 0 0 0,0 1-1 0 0,1-1 1 0 0,-1 1 0 0 0,1 0 0 0 0,5-2 0 0 0,3-1 174 0 0,-1 1 1 0 0,1 0-1 0 0,0 1 0 0 0,0 0 1 0 0,1 1-1 0 0,-1 1 0 0 0,1 0 1 0 0,26 0-1 0 0,-37 3-239 0 0,0-1 1 0 0,0 0-1 0 0,0 1 1 0 0,0-1-1 0 0,0 1 1 0 0,0 0-1 0 0,0 0 1 0 0,0 0-1 0 0,-1 0 1 0 0,1 1-1 0 0,0-1 1 0 0,-1 1-1 0 0,1 0 1 0 0,-1-1-1 0 0,1 1 1 0 0,-1 0-1 0 0,0 0 1 0 0,0 1-1 0 0,0-1 1 0 0,0 0-1 0 0,-1 1 1 0 0,1-1-1 0 0,0 1 0 0 0,-1 0 1 0 0,0-1-1 0 0,1 1 1 0 0,-1 0-1 0 0,1 4 1 0 0,2 10-16 0 0,1 0 0 0 0,-2 1 1 0 0,2 33-1 0 0,1-1-545 0 0,-2-18-181 0 0,2 5-1211 0 0,-5-28 927 0 0,0 2-1487 0 0,9-7-8318 0 0</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9.118"/>
    </inkml:context>
    <inkml:brush xml:id="br0">
      <inkml:brushProperty name="width" value="0.035" units="cm"/>
      <inkml:brushProperty name="height" value="0.035" units="cm"/>
    </inkml:brush>
  </inkml:definitions>
  <inkml:trace contextRef="#ctx0" brushRef="#br0">1 1 2724 0 0,'0'0'11922'0'0,"5"3"-12419"0"0,4 5 738 0 0,0 0 0 0 0,-1 1 0 0 0,0 0 0 0 0,0 0 0 0 0,-1 1 0 0 0,0 0-1 0 0,-1 0 1 0 0,0 0 0 0 0,-1 1 0 0 0,0 0 0 0 0,6 18 0 0 0,6 23 304 0 0,11 59 0 0 0,41 138-223 0 0,-58-216-2380 0 0,-11-48-4698 0 0,0 7 2623 0 0</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9.367"/>
    </inkml:context>
    <inkml:brush xml:id="br0">
      <inkml:brushProperty name="width" value="0.035" units="cm"/>
      <inkml:brushProperty name="height" value="0.035" units="cm"/>
    </inkml:brush>
  </inkml:definitions>
  <inkml:trace contextRef="#ctx0" brushRef="#br0">1 123 3680 0 0,'0'0'8608'0'0,"28"-12"-8181"0"0,8-4-268 0 0,131-48 763 0 0,-143 57-838 0 0,0 0 0 0 0,0 2 1 0 0,34-4-1 0 0,-41 8-919 0 0,0 0 1 0 0,0 1-1 0 0,18 3 0 0 0,-13 7-4200 0 0,-12-5 1788 0 0</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9.627"/>
    </inkml:context>
    <inkml:brush xml:id="br0">
      <inkml:brushProperty name="width" value="0.035" units="cm"/>
      <inkml:brushProperty name="height" value="0.035" units="cm"/>
    </inkml:brush>
  </inkml:definitions>
  <inkml:trace contextRef="#ctx0" brushRef="#br0">1 0 1724 0 0,'0'0'14480'0'0,"7"18"-13752"0"0,21 56-209 0 0,-25-67-401 0 0,0 1-1 0 0,0-1 1 0 0,1 0 0 0 0,0 0 0 0 0,6 7 0 0 0,-1 0-100 0 0,10-1-1090 0 0,-9-12-6340 0 0,-10-7 2928 0 0</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9.782"/>
    </inkml:context>
    <inkml:brush xml:id="br0">
      <inkml:brushProperty name="width" value="0.035" units="cm"/>
      <inkml:brushProperty name="height" value="0.035" units="cm"/>
    </inkml:brush>
  </inkml:definitions>
  <inkml:trace contextRef="#ctx0" brushRef="#br0">1 0 4472 0 0,'0'0'10281'0'0</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00.497"/>
    </inkml:context>
    <inkml:brush xml:id="br0">
      <inkml:brushProperty name="width" value="0.035" units="cm"/>
      <inkml:brushProperty name="height" value="0.035" units="cm"/>
    </inkml:brush>
  </inkml:definitions>
  <inkml:trace contextRef="#ctx0" brushRef="#br0">1 214 1740 0 0,'0'0'12310'0'0,"8"13"-12671"0"0,25 40 295 0 0,-33-53 71 0 0,0 1 0 0 0,0-1 0 0 0,0 0 0 0 0,0 0 0 0 0,0 0 0 0 0,1 0 0 0 0,-1 0 0 0 0,0 0 0 0 0,0 0 0 0 0,0 0 0 0 0,0 0 0 0 0,0 0 0 0 0,0 0 0 0 0,0 0 0 0 0,0 1 0 0 0,0-1 0 0 0,1 0 0 0 0,-1 0 0 0 0,0 0 0 0 0,0 0 0 0 0,0 0 0 0 0,0 0 0 0 0,0 0 0 0 0,0 0 0 0 0,0 0 0 0 0,1 0 0 0 0,-1 0 0 0 0,0 0 0 0 0,0 0 0 0 0,0 0 0 0 0,0 0 0 0 0,0 0 0 0 0,0 0 0 0 0,0 0 0 0 0,0-1 0 0 0,1 1 0 0 0,-1 0 0 0 0,0 0 0 0 0,0 0 0 0 0,0 0 0 0 0,0 0 0 0 0,0 0 0 0 0,0 0 0 0 0,0 0 0 0 0,0 0 0 0 0,0 0 0 0 0,0 0 0 0 0,0 0 0 0 0,1-1 0 0 0,-1 1 0 0 0,0 0 0 0 0,0 0 0 0 0,0 0 0 0 0,0 0 0 0 0,0 0 0 0 0,0 0 0 0 0,0 0 0 0 0,0-1 0 0 0,0 1 0 0 0,0 0 0 0 0,0 0 0 0 0,0 0-1 0 0,0 0 1 0 0,0 0 0 0 0,0 0 0 0 0,0 0 0 0 0,0 0 0 0 0,0-1 0 0 0,2-15 33 0 0,-2-21-599 0 0,-5 20 571 0 0,1-1-1 0 0,0 0 1 0 0,2 0 0 0 0,-2-33 0 0 0,5 48 45 0 0,0 1 1 0 0,0-1-1 0 0,0 1 1 0 0,0-1 0 0 0,0 1-1 0 0,0 0 1 0 0,0-1-1 0 0,1 1 1 0 0,-1 0 0 0 0,1 0-1 0 0,0 0 1 0 0,0 0-1 0 0,-1 0 1 0 0,1 1 0 0 0,0-1-1 0 0,1 0 1 0 0,-1 1 0 0 0,0 0-1 0 0,0-1 1 0 0,1 1-1 0 0,-1 0 1 0 0,0 0 0 0 0,1 0-1 0 0,-1 1 1 0 0,1-1-1 0 0,0 0 1 0 0,-1 1 0 0 0,1 0-1 0 0,-1-1 1 0 0,1 1-1 0 0,0 0 1 0 0,-1 1 0 0 0,1-1-1 0 0,-1 0 1 0 0,1 1-1 0 0,4 1 1 0 0,21 27 115 0 0,-15-14-93 0 0,34 23-186 0 0,-46-37 42 0 0,0 0 0 0 0,0 0 0 0 0,1 0 1 0 0,-1 0-1 0 0,0 0 0 0 0,1 0 0 0 0,-1-1 1 0 0,1 1-1 0 0,-1-1 0 0 0,1 1 0 0 0,-1-1 1 0 0,1 1-1 0 0,-1-1 0 0 0,1 0 0 0 0,-1 0 1 0 0,1 0-1 0 0,2 0 0 0 0,-3-1-109 0 0,0-1 1 0 0,-1 1-1 0 0,1-1 0 0 0,0 1 1 0 0,-1-1-1 0 0,1 1 0 0 0,-1-1 0 0 0,0 1 1 0 0,1-1-1 0 0,-1 0 0 0 0,0 1 1 0 0,0-1-1 0 0,0 0 0 0 0,0 1 0 0 0,0-1 1 0 0,-1-1-1 0 0,1-73-1258 0 0,1 74 1606 0 0,0-1 0 0 0,0 0 0 0 0,1 0-1 0 0,-1 1 1 0 0,1-1 0 0 0,-1 1 0 0 0,1-1 0 0 0,0 1-1 0 0,0 0 1 0 0,0-1 0 0 0,0 1 0 0 0,0 0 0 0 0,1 1 0 0 0,-1-1-1 0 0,1 0 1 0 0,-1 1 0 0 0,1-1 0 0 0,-1 1 0 0 0,1 0-1 0 0,0-1 1 0 0,3 0 0 0 0,-4 2-36 0 0,-1 0 0 0 0,1 0-1 0 0,-1 0 1 0 0,1 0 0 0 0,-1 0 0 0 0,1 0 0 0 0,-1 0-1 0 0,1 1 1 0 0,-1-1 0 0 0,1 0 0 0 0,-1 1 0 0 0,1-1-1 0 0,-1 1 1 0 0,0-1 0 0 0,1 1 0 0 0,-1 0 0 0 0,0 0-1 0 0,1 0 1 0 0,-1 0 0 0 0,1 1 0 0 0,28 25-142 0 0,-21-18 193 0 0,-2-2-278 0 0,0 0 0 0 0,-1 0-1 0 0,1 1 1 0 0,-2 0 0 0 0,1 0-1 0 0,-1 1 1 0 0,-1-1 0 0 0,1 1-1 0 0,-2 0 1 0 0,4 10 0 0 0,-2 2-654 0 0,-2-11-1152 0 0,-1 3-4646 0 0</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01.107"/>
    </inkml:context>
    <inkml:brush xml:id="br0">
      <inkml:brushProperty name="width" value="0.035" units="cm"/>
      <inkml:brushProperty name="height" value="0.035" units="cm"/>
    </inkml:brush>
  </inkml:definitions>
  <inkml:trace contextRef="#ctx0" brushRef="#br0">44 156 3408 0 0,'0'0'9397'0'0,"26"-1"-10576"0"0,8 1 1143 0 0,-14 0 34 0 0,-1 0 0 0 0,0-1 0 0 0,1-1 0 0 0,21-6 0 0 0,-33 5 125 0 0,-1 0 0 0 0,1-1-1 0 0,-1 0 1 0 0,0 0 0 0 0,0-1-1 0 0,0 0 1 0 0,-1 0-1 0 0,0 0 1 0 0,0-1 0 0 0,0 0-1 0 0,8-11 1 0 0,-14 15-328 0 0,1-1-1 0 0,0 1 1 0 0,-1 0 0 0 0,1 0-1 0 0,-1-1 1 0 0,0 1 0 0 0,0 0-1 0 0,0-1 1 0 0,0 1 0 0 0,0-1 0 0 0,0 1-1 0 0,-1 0 1 0 0,1 0 0 0 0,-1-1-1 0 0,1 1 1 0 0,-1 0 0 0 0,0 0 0 0 0,0-1-1 0 0,0 1 1 0 0,0 0 0 0 0,-1 0-1 0 0,1 0 1 0 0,-2-2 0 0 0,-2 1 276 0 0,-1 0 0 0 0,1 1 0 0 0,0-1 0 0 0,-1 1 0 0 0,1 0 0 0 0,-1 1 0 0 0,0-1 0 0 0,1 1 0 0 0,-1 0 0 0 0,0 1 0 0 0,0 0 0 0 0,0-1 0 0 0,0 2 0 0 0,1-1 0 0 0,-1 1 0 0 0,0 0 0 0 0,0 0 0 0 0,1 0 0 0 0,-1 1 0 0 0,0 0 0 0 0,1 0 0 0 0,0 0 0 0 0,-1 1 0 0 0,1 0 0 0 0,0 0 0 0 0,0 0 0 0 0,-8 8 0 0 0,-2 2 482 0 0,0 0-1 0 0,1 0 1 0 0,1 2 0 0 0,0 0 0 0 0,1 0-1 0 0,1 1 1 0 0,-11 21 0 0 0,18-29-334 0 0,0 0 1 0 0,1 1-1 0 0,0-1 0 0 0,1 1 1 0 0,-3 16-1 0 0,4-21-144 0 0,0-1 1 0 0,1 1-1 0 0,0 0 0 0 0,0 0 0 0 0,0 0 0 0 0,0 0 1 0 0,0 0-1 0 0,1 0 0 0 0,0 0 0 0 0,-1-1 0 0 0,1 1 0 0 0,1 0 1 0 0,-1-1-1 0 0,1 1 0 0 0,3 6 0 0 0,10 10 301 0 0,-13-17-365 0 0,0 1 0 0 0,0-1 0 0 0,1 0 1 0 0,-1 0-1 0 0,1 0 0 0 0,0 0 0 0 0,0-1 0 0 0,0 1 1 0 0,0-1-1 0 0,0 1 0 0 0,1-1 0 0 0,-1 0 1 0 0,1-1-1 0 0,-1 1 0 0 0,1 0 0 0 0,0-1 0 0 0,0 0 1 0 0,6 1-1 0 0,3 0 70 0 0,0-1 0 0 0,1-1 0 0 0,-1 0 0 0 0,1-1 0 0 0,-1-1 0 0 0,0 0 0 0 0,20-6 0 0 0,-20 5-760 0 0,-1 0-1 0 0,1 1 1 0 0,0 0-1 0 0,1 1 1 0 0,-1 0-1 0 0,0 1 1 0 0,19 2-1 0 0,-18 13-4585 0 0,-10-10 2812 0 0,-2 3-348 0 0</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3:25.388"/>
    </inkml:context>
    <inkml:brush xml:id="br0">
      <inkml:brushProperty name="width" value="0.035" units="cm"/>
      <inkml:brushProperty name="height" value="0.035" units="cm"/>
    </inkml:brush>
  </inkml:definitions>
  <inkml:trace contextRef="#ctx0" brushRef="#br0">20 0 13412,'-20'3131'0</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29.454"/>
    </inkml:context>
    <inkml:brush xml:id="br0">
      <inkml:brushProperty name="width" value="0.035" units="cm"/>
      <inkml:brushProperty name="height" value="0.035" units="cm"/>
    </inkml:brush>
  </inkml:definitions>
  <inkml:trace contextRef="#ctx0" brushRef="#br0">10 790 68 0 0,'0'0'1028'0'0,"0"-55"3416"0"0,0 54-4125 0 0,-5-11 3402 0 0,0-1 226 0 0,13 2-4992 0 0,54-53 920 0 0,-56 59 143 0 0,0-2-1 0 0,0 1 1 0 0,0-1 0 0 0,-1 1-1 0 0,7-12 1 0 0,-8 11-1 0 0,1 0 0 0 0,0 1-1 0 0,0-1 1 0 0,0 1 0 0 0,10-8 0 0 0,17-16-42 0 0,-26 23 63 0 0,1 0 0 0 0,1 0 0 0 0,-1 1 1 0 0,12-8-1 0 0,40-26-170 0 0,-55 32 131 0 0,3 0 18 0 0,63-37 105 0 0,-33 22-148 0 0,1 0 54 0 0,-34 19-24 0 0,1 0 0 0 0,0 1 0 0 0,0 0-1 0 0,0 0 1 0 0,0 0 0 0 0,0 1 0 0 0,1 0-1 0 0,-1 0 1 0 0,8-2 0 0 0,34-8 56 0 0,-1-2 1 0 0,60-28 0 0 0,-58 23 38 0 0,-12 7-47 0 0,65-14 1 0 0,-27 8 58 0 0,76-8 54 0 0,-144 25-172 0 0,126-15 52 0 0,-57 10 60 0 0,-62 6-101 0 0,1-1 1 0 0,0 0-1 0 0,-1 0 0 0 0,1-1 1 0 0,21-7-1 0 0,-24 5 16 0 0,-1 1 1 0 0,1 1-1 0 0,1 0 0 0 0,-1 0 0 0 0,11 0 0 0 0,22-3-75 0 0,12 1-71 0 0,-46 5 157 0 0,0-1 0 0 0,0-1-1 0 0,0 0 1 0 0,13-3 0 0 0,76-13 65 0 0,-37 7-84 0 0,37 0-77 0 0,-17 4 262 0 0,106-3 81 0 0,-109 8-178 0 0,-26-1-139 0 0,87 9 1 0 0,-92-5 123 0 0,-39-3-86 0 0,1 2 1 0 0,-1-1-1 0 0,0 1 0 0 0,1 0 0 0 0,-1 1 1 0 0,13 4-1 0 0,-9-2-2 0 0,-1-1-1 0 0,1 1 1 0 0,0-2 0 0 0,14 2 0 0 0,-15-3-6 0 0,1 1 0 0 0,0 0 0 0 0,-1 1 0 0 0,13 5 0 0 0,93 23-67 0 0,-103-27 121 0 0,-1 0-1 0 0,1-1 1 0 0,-1-1-1 0 0,1-1 1 0 0,27 1-1 0 0,25 1-44 0 0,51 15-52 0 0,-70-2 43 0 0,104 24 217 0 0,-136-36-194 0 0,-1 1-1 0 0,1 1 0 0 0,-1 1 0 0 0,0 0 1 0 0,17 11-1 0 0,-18-10 3 0 0,1 0 0 0 0,0 0-1 0 0,0-2 1 0 0,1 0 0 0 0,19 5 0 0 0,-20-8 20 0 0,-6-2-27 0 0,1 1 1 0 0,-1-1-1 0 0,0 2 1 0 0,0 0-1 0 0,0 0 1 0 0,0 0-1 0 0,11 7 1 0 0,-4 3-15 0 0,0-1 0 0 0,1 0-1 0 0,1-1 1 0 0,0-1 0 0 0,20 8 0 0 0,20 26-56 0 0,-10-8 108 0 0,-48-36-46 0 0,9 7 5 0 0,0 0 0 0 0,0 0 0 0 0,1-1 0 0 0,0 0 0 0 0,13 5 0 0 0,37 41-22 0 0,-44-31 153 0 0,-13-16-105 0 0,1 0 0 0 0,0 0 0 0 0,0 0 0 0 0,0-1 0 0 0,1 1 0 0 0,-1-1 0 0 0,1 0 0 0 0,0 0 0 0 0,11 6 0 0 0,-14 13 316 0 0,-2-23-278 0 0,10-8 170 0 0,-11 7-571 0 0,0-1 1 0 0,1 0-1 0 0,-1 1 1 0 0,0-1-1 0 0,0 1 1 0 0,0-1 0 0 0,0 1-1 0 0,0-1 1 0 0,0 1-1 0 0,0-1 1 0 0,0 1-1 0 0,0 0 1 0 0,-1 0-1 0 0,1 0 1 0 0,-1 0-1 0 0,-2-2 1 0 0,-9-4-2543 0 0,13 7 2835 0 0,0 0 0 0 0,0 0 0 0 0,-1 0 1 0 0,1 0-1 0 0,0 0 0 0 0,0 0 0 0 0,0 0 0 0 0,0 0 1 0 0,0 0-1 0 0,0 0 0 0 0,0 0 0 0 0,0 0 0 0 0,-1 0 0 0 0,1 0 1 0 0,0 0-1 0 0,0 0 0 0 0,0 0 0 0 0,0 0 0 0 0,0 0 0 0 0,0 0 1 0 0,0 0-1 0 0,-1 0 0 0 0,1 0 0 0 0,0 0 0 0 0,0 0 0 0 0,0 0 1 0 0,0 0-1 0 0,0 0 0 0 0,0 0 0 0 0,0 0 0 0 0,-1 0 0 0 0,1 0 1 0 0,0 0-1 0 0,0 0 0 0 0,0 0 0 0 0,0 0 0 0 0,0 0 1 0 0,0 0-1 0 0,0 1 0 0 0,0-1 0 0 0,0 0 0 0 0,0 0 0 0 0,0 0 1 0 0,-1 0-1 0 0,1 0 0 0 0,0 0 0 0 0,0 0 0 0 0,0 0 0 0 0,0 1 1 0 0,0-1-1 0 0,0 0 0 0 0,0 0 0 0 0,0 0 0 0 0,0 0 0 0 0,0 0 1 0 0,0 0-1 0 0,0 0 0 0 0,0 1 0 0 0,0-1 0 0 0,0 0 0 0 0,29 37-5140 0 0</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32.586"/>
    </inkml:context>
    <inkml:brush xml:id="br0">
      <inkml:brushProperty name="width" value="0.035" units="cm"/>
      <inkml:brushProperty name="height" value="0.035" units="cm"/>
    </inkml:brush>
  </inkml:definitions>
  <inkml:trace contextRef="#ctx0" brushRef="#br0">1 735 864 0 0,'0'0'3346'0'0,"11"4"-4065"0"0,-4-4 722 0 0,5-24 4028 0 0,-12 23-3941 0 0,0-1 0 0 0,0 0 1 0 0,0 1-1 0 0,1-1 1 0 0,-1 0-1 0 0,1 1 0 0 0,-1-1 1 0 0,1 1-1 0 0,0-1 0 0 0,0 1 1 0 0,0-1-1 0 0,0 1 0 0 0,2-3 1 0 0,-2 3-73 0 0,0-1 0 0 0,0 1 0 0 0,0 0 0 0 0,0-1 0 0 0,-1 1 0 0 0,1-1 0 0 0,0 1 0 0 0,-1-1 0 0 0,1 1 0 0 0,-1-1 0 0 0,1 0 0 0 0,-1 1 0 0 0,1-4 0 0 0,0 0 48 0 0,0 0 0 0 0,1 0 0 0 0,-1 1 0 0 0,1-1 0 0 0,0 0 0 0 0,1 1 0 0 0,-1 0 0 0 0,1-1 0 0 0,0 1 1 0 0,4-4-1 0 0,17-33 607 0 0,-17 28-585 0 0,0 1 0 0 0,1 0 1 0 0,0 0-1 0 0,1 1 0 0 0,1 0 0 0 0,0 0 0 0 0,0 1 0 0 0,1 0 0 0 0,17-12 0 0 0,22-34 134 0 0,-39 47-231 0 0,-5 5 17 0 0,0 0 0 0 0,-1-1 0 0 0,0 1 1 0 0,0-2-1 0 0,0 1 0 0 0,4-6 0 0 0,-6 8 0 0 0,0 0-1 0 0,0 1 1 0 0,0 0-1 0 0,1-1 1 0 0,-1 1-1 0 0,1 0 1 0 0,-1 0-1 0 0,1 1 1 0 0,0-1-1 0 0,5 0 1 0 0,16-9-34 0 0,117-62 274 0 0,-94 52-200 0 0,-35 17-1 0 0,1-2 1 0 0,-1 0-1 0 0,15-10 1 0 0,-15 9 46 0 0,1 0 0 0 0,0 1 0 0 0,0 0 1 0 0,22-5-1 0 0,15-7 19 0 0,2 1-20 0 0,2 1-1 0 0,0 3 0 0 0,79-8 0 0 0,-87 17-4 0 0,0 2 0 0 0,68 5 0 0 0,-73-1 29 0 0,0-1 0 0 0,58-6 1 0 0,57-27 132 0 0,-46 19 265 0 0,127 2-1 0 0,-78 27-287 0 0,-121-16-166 0 0,-15-1-74 0 0,0 0 0 0 0,1 2 0 0 0,-1 1 0 0 0,0 1 0 0 0,0 1 0 0 0,43 12 0 0 0,-53-11 24 0 0,0-2 0 0 0,0 0 0 0 0,0 0 0 0 0,24 0-1 0 0,40 8 28 0 0,169 33 382 0 0,-135-28-296 0 0,78 20 198 0 0,-171-34-237 0 0,17 2-78 0 0,0 2 0 0 0,0 1 0 0 0,65 22-1 0 0,127 43 69 0 0,-216-68-74 0 0,0 0 0 0 0,0 1-1 0 0,16 9 1 0 0,29 12 36 0 0,94 29-19 0 0,-122-43 24 0 0,-26-11-44 0 0,-1 0 0 0 0,1 0 0 0 0,-1 1 0 0 0,1-1 0 0 0,-1 1 0 0 0,0 0 0 0 0,1 0 0 0 0,-1-1 0 0 0,0 1 0 0 0,0 1 0 0 0,0-1 0 0 0,-1 0 0 0 0,1 0 0 0 0,0 1 0 0 0,-1-1 0 0 0,0 1 0 0 0,1-1 0 0 0,-1 1 0 0 0,1 3 0 0 0,-2-5 5 0 0,0 0 0 0 0,0-1 0 0 0,0 1 1 0 0,1 0-1 0 0,-1-1 0 0 0,0 1 0 0 0,0 0 0 0 0,1-1 0 0 0,-1 1 0 0 0,1 0 0 0 0,-1-1 0 0 0,0 1 0 0 0,1-1 1 0 0,-1 1-1 0 0,1 0 0 0 0,-1-1 0 0 0,1 1 0 0 0,0-1 0 0 0,-1 0 0 0 0,1 1 0 0 0,1 0 0 0 0,-2-1 5 0 0,1 0-1 0 0,0 1 1 0 0,-1-1-1 0 0,1 1 1 0 0,0-1-1 0 0,-1 1 0 0 0,1-1 1 0 0,-1 1-1 0 0,1 0 1 0 0,-1-1-1 0 0,1 1 1 0 0,-1 0-1 0 0,1-1 1 0 0,-1 1-1 0 0,0 0 0 0 0,1-1 1 0 0,-1 1-1 0 0,0 0 1 0 0,0 0-1 0 0,0-1 1 0 0,1 3-1 0 0,2 7 27 0 0,0 0 0 0 0,1-1 0 0 0,0 1 0 0 0,0-1 1 0 0,1 0-1 0 0,1 0 0 0 0,0 0 0 0 0,7 9 0 0 0,-11-16-21 0 0,13 13 85 0 0,-13-14-94 0 0,-1 1 1 0 0,0-1-1 0 0,1 0 1 0 0,-1 0-1 0 0,0 0 1 0 0,0 1-1 0 0,0-1 1 0 0,0 1-1 0 0,0-1 0 0 0,0 1 1 0 0,0-1-1 0 0,0 1 1 0 0,0 2-1 0 0,2 1 5 0 0,-1 0 0 0 0,1-1 0 0 0,0 1 0 0 0,1-1 0 0 0,-1 0 0 0 0,1 0 0 0 0,-1 0 0 0 0,1-1 0 0 0,0 1-1 0 0,5 2 1 0 0,26 29 112 0 0,-27-13 90 0 0,-7-21-206 0 0,-1 1 0 0 0,0 0 0 0 0,1-1 1 0 0,-1 1-1 0 0,1-1 0 0 0,-1 1 0 0 0,1-1 1 0 0,0 1-1 0 0,-1-1 0 0 0,1 0 0 0 0,0 1 1 0 0,0-1-1 0 0,0 0 0 0 0,0 0 0 0 0,0 1 1 0 0,1-1-1 0 0,-1 0 0 0 0,0 0 0 0 0,0 0 0 0 0,1 0 1 0 0,2 1-1 0 0,-1 10 38 0 0,-2-12-28 0 0,1 1 0 0 0,-1-1 0 0 0,0 1 0 0 0,0-1 0 0 0,0 1 0 0 0,0 0 0 0 0,0 0 0 0 0,0-1 0 0 0,0 1 0 0 0,0 0 0 0 0,-1 0 0 0 0,1 0 0 0 0,0 0 0 0 0,0 0 0 0 0,-1 0 0 0 0,1 0 0 0 0,0 0-1 0 0,-1 0 1 0 0,1 1 0 0 0,0 1 0 0 0,-1-3 278 0 0,0-32-5075 0 0,0 30 4244 0 0,0-1 0 0 0,-1 1 1 0 0,1 0-1 0 0,0-1 0 0 0,-1 1 1 0 0,1-1-1 0 0,-1 1 0 0 0,0 0 1 0 0,1-1-1 0 0,-3-2 1 0 0,-4 0-3015 0 0,21 71-493 0 0</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3:35.448"/>
    </inkml:context>
    <inkml:brush xml:id="br0">
      <inkml:brushProperty name="width" value="0.035" units="cm"/>
      <inkml:brushProperty name="height" value="0.035" units="cm"/>
    </inkml:brush>
  </inkml:definitions>
  <inkml:trace contextRef="#ctx0" brushRef="#br0">0 0 15044,'50'3151'0</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39.642"/>
    </inkml:context>
    <inkml:brush xml:id="br0">
      <inkml:brushProperty name="width" value="0.035" units="cm"/>
      <inkml:brushProperty name="height" value="0.035" units="cm"/>
    </inkml:brush>
  </inkml:definitions>
  <inkml:trace contextRef="#ctx0" brushRef="#br0">248 60 252 0 0,'0'0'1578'0'0,"-2"-44"3728"0"0,-1 40-5043 0 0,-6-7 835 0 0,8 11-1039 0 0,1 0 0 0 0,0 0 0 0 0,0 0 1 0 0,0 0-1 0 0,0 0 0 0 0,-1 0 0 0 0,1-1 0 0 0,0 1 0 0 0,0 0 0 0 0,0 0 0 0 0,-1 0 0 0 0,1 0 0 0 0,0 0 0 0 0,0 0 1 0 0,0 0-1 0 0,-1 0 0 0 0,1 1 0 0 0,0-1 0 0 0,0 0 0 0 0,0 0 0 0 0,-1 0 0 0 0,1 0 0 0 0,0 0 0 0 0,0 0 0 0 0,0 0 1 0 0,0 0-1 0 0,-1 0 0 0 0,1 0 0 0 0,0 1 0 0 0,0-1 0 0 0,0 0 0 0 0,0 0 0 0 0,0 0 0 0 0,-1 0 0 0 0,1 1 0 0 0,0-1 1 0 0,0 0-1 0 0,0 0 0 0 0,0 0 0 0 0,0 0 0 0 0,0 1 0 0 0,0-1 0 0 0,0 0 0 0 0,0 0 0 0 0,0 0 0 0 0,0 1 0 0 0,0-1 1 0 0,0 0-1 0 0,0 0 0 0 0,0 0 0 0 0,0 1 0 0 0,0-1 0 0 0,0 0 0 0 0,0 0 0 0 0,0 0 0 0 0,0 1 0 0 0,0-1 0 0 0,0 0 1 0 0,0 0-1 0 0,0 0 0 0 0,0 0 0 0 0,0 1 0 0 0,1-1 0 0 0,-1 0 0 0 0,0 0 0 0 0,-10 44 54 0 0,10 248 1146 0 0,10-177-1151 0 0,0 77 90 0 0,-9-140-44 0 0,1-28 58 0 0,-2-1-1 0 0,-1 1 0 0 0,0-1 0 0 0,-8 38 0 0 0,-1 0 98 0 0,0-6-215 0 0,-10 2-54 0 0,14-47 71 0 0,6-10-93 0 0,0 0 0 0 0,0 0 0 0 0,0 0 1 0 0,0 0-1 0 0,0 0 0 0 0,0 0 0 0 0,0 0 1 0 0,0 0-1 0 0,0-1 0 0 0,-1 1 0 0 0,1 0 1 0 0,0 0-1 0 0,0 0 0 0 0,0 0 0 0 0,0 0 1 0 0,0 0-1 0 0,0 0 0 0 0,0 0 1 0 0,0 0-1 0 0,0 0 0 0 0,0 0 0 0 0,-1 0 1 0 0,1 0-1 0 0,0 0 0 0 0,0 0 0 0 0,0 0 1 0 0,0 0-1 0 0,0 0 0 0 0,0 0 0 0 0,0 0 1 0 0,0 0-1 0 0,0 0 0 0 0,-1 0 1 0 0,1 0-1 0 0,0 0 0 0 0,0 0 0 0 0,0 0 1 0 0,0 0-1 0 0,0 0 0 0 0,0 0 0 0 0,0 0 1 0 0,0 0-1 0 0,0 0 0 0 0,-1 0 0 0 0,1 0 1 0 0,0 0-1 0 0,0 0 0 0 0,0 0 0 0 0,0 1 1 0 0,0-1-1 0 0,0 0 0 0 0,0 0 1 0 0,0 0-1 0 0,0 0 0 0 0,0 0 0 0 0,0 0 1 0 0,0 0-1 0 0,0 0 0 0 0,0 0 0 0 0,0 0 1 0 0,0 1-1 0 0,0-1 0 0 0,0 0 0 0 0,0 0 1 0 0,0 0-1 0 0,0 0 0 0 0,0 0 1 0 0,0 0-1 0 0,0 1 0 0 0,-12-10 81 0 0,3 1-174 0 0,0 0 1 0 0,1-1 0 0 0,0 0-1 0 0,-8-13 1 0 0,5 5-62 0 0,1-1-1 0 0,1 0 1 0 0,1 0-1 0 0,0-1 0 0 0,-7-29 1 0 0,-9 1 22 0 0,21 42 109 0 0,0 0-1 0 0,0-1 0 0 0,0 1 1 0 0,1 0-1 0 0,-1-1 1 0 0,1 1-1 0 0,0-1 1 0 0,1 0-1 0 0,-2-7 0 0 0,-3 9-903 0 0,6 4 899 0 0,-1 0 1 0 0,1 1 0 0 0,0-1-1 0 0,0 0 1 0 0,0 1 0 0 0,0-1-1 0 0,0 0 1 0 0,0 1 0 0 0,-1-1-1 0 0,1 1 1 0 0,0-1-1 0 0,0 0 1 0 0,0 1 0 0 0,0-1-1 0 0,0 1 1 0 0,1-1 0 0 0,-1 0-1 0 0,0 1 1 0 0,0-1 0 0 0,0 0-1 0 0,0 1 1 0 0,0-1-1 0 0,0 0 1 0 0,1 1 0 0 0,-1-1-1 0 0,0 0 1 0 0,0 1 0 0 0,0-1-1 0 0,1 0 1 0 0,-1 1 0 0 0,0-1-1 0 0,0 0 1 0 0,1 0 0 0 0,-1 1-1 0 0,0-1 1 0 0,1 0-1 0 0,-1 0 1 0 0,0 0 0 0 0,1 0-1 0 0,0 1 1 0 0,22 30 218 0 0,29 50-1 0 0,-26-38-30 0 0,-15-21-49 0 0,-10-18-114 0 0,1 0 1 0 0,-1-1-1 0 0,1 1 0 0 0,0 0 1 0 0,0-1-1 0 0,1 0 0 0 0,3 5 1 0 0,4 4 42 0 0,-9-10-57 0 0,0-1-1 0 0,1 1 0 0 0,-1 0 0 0 0,1-1 1 0 0,-1 0-1 0 0,1 1 0 0 0,-1-1 0 0 0,1 0 1 0 0,0 1-1 0 0,0-1 0 0 0,0 0 0 0 0,-1-1 1 0 0,1 1-1 0 0,0 0 0 0 0,0 0 1 0 0,0-1-1 0 0,0 1 0 0 0,0-1 0 0 0,1 0 1 0 0,-1 1-1 0 0,0-1 0 0 0,0 0 0 0 0,0 0 1 0 0,0 0-1 0 0,3-1 0 0 0,-3 1 28 0 0,0 0 1 0 0,0 0-1 0 0,0 0 0 0 0,0 0 0 0 0,0-1 1 0 0,0 1-1 0 0,0-1 0 0 0,0 1 1 0 0,0-1-1 0 0,0 0 0 0 0,0 1 0 0 0,0-1 1 0 0,0 0-1 0 0,-1 0 0 0 0,1-1 1 0 0,0 1-1 0 0,-1 0 0 0 0,1 0 0 0 0,-1-1 1 0 0,1 1-1 0 0,-1-1 0 0 0,0 1 1 0 0,2-3-1 0 0,15-15 44 0 0,86-80-28 0 0,-99 95-39 0 0,-1 0-1 0 0,-1 0 1 0 0,1 0 0 0 0,-1-1-1 0 0,0 1 1 0 0,0-1 0 0 0,5-9-1 0 0,13-19 104 0 0,-17 27-121 0 0,1-1 0 0 0,-1 0 0 0 0,-1 0 0 0 0,1-1 0 0 0,-1 1 0 0 0,3-14 0 0 0,3-3-7 0 0,-5 15 17 0 0,-1 0 7 0 0,0 1-1 0 0,1 0 1 0 0,-1 0-1 0 0,2 1 1 0 0,-1-1-1 0 0,10-11 1 0 0,-9 18-738 0 0,-10 10-314 0 0,4-7 777 0 0,-1 0 1 0 0,1 1-1 0 0,0-1 0 0 0,0 1 1 0 0,0-1-1 0 0,1 1 1 0 0,-1-1-1 0 0,1 1 1 0 0,-1-1-1 0 0,1 1 0 0 0,0 0 1 0 0,0-1-1 0 0,0 1 1 0 0,0 4-1 0 0,1 3-2402 0 0,-5-5-861 0 0,3-15 1761 0 0,16-53-731 0 0</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40.767"/>
    </inkml:context>
    <inkml:brush xml:id="br0">
      <inkml:brushProperty name="width" value="0.035" units="cm"/>
      <inkml:brushProperty name="height" value="0.035" units="cm"/>
    </inkml:brush>
  </inkml:definitions>
  <inkml:trace contextRef="#ctx0" brushRef="#br0">1 0 1504 0 0,'0'0'9530'0'0,"0"37"-7934"0"0,10 137-595 0 0,-10 178-244 0 0,0-350-805 0 0,0-1 0 0 0,0 0 1 0 0,1 0-1 0 0,-1 0 0 0 0,0 0 0 0 0,1 1 0 0 0,-1-1 1 0 0,1 0-1 0 0,-1 0 0 0 0,1 0 0 0 0,0 0 0 0 0,-1 0 1 0 0,1 0-1 0 0,0 0 0 0 0,0 0 0 0 0,0-1 1 0 0,-1 1-1 0 0,1 0 0 0 0,0 0 0 0 0,0-1 0 0 0,0 1 1 0 0,0 0-1 0 0,0-1 0 0 0,2 1 0 0 0,-1-1-629 0 0,-2-22-6913 0 0,0 0 4524 0 0</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41.390"/>
    </inkml:context>
    <inkml:brush xml:id="br0">
      <inkml:brushProperty name="width" value="0.035" units="cm"/>
      <inkml:brushProperty name="height" value="0.035" units="cm"/>
    </inkml:brush>
  </inkml:definitions>
  <inkml:trace contextRef="#ctx0" brushRef="#br0">0 57 1296 0 0,'0'0'5224'0'0,"3"-2"-4912"0"0,28-7 394 0 0,0 1 0 0 0,1 1 0 0 0,-1 2 1 0 0,1 1-1 0 0,0 2 0 0 0,63 3 0 0 0,-54-1-413 0 0,-41-1-554 0 0,0 0 0 0 0,0 0 0 0 0,0 1 0 0 0,0-1 0 0 0,-1 0 0 0 0,1 0 0 0 0,0 0 0 0 0,0 1 0 0 0,-1-1 0 0 0,1 0 0 0 0,0 0 0 0 0,-1 1 0 0 0,1-1 0 0 0,-1 0 0 0 0,1 1 0 0 0,-1-1 0 0 0,1 0 0 0 0,-1 1 0 0 0,0-1 0 0 0,0 0 0 0 0,1-3-2726 0 0</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44.697"/>
    </inkml:context>
    <inkml:brush xml:id="br0">
      <inkml:brushProperty name="width" value="0.035" units="cm"/>
      <inkml:brushProperty name="height" value="0.035" units="cm"/>
    </inkml:brush>
  </inkml:definitions>
  <inkml:trace contextRef="#ctx0" brushRef="#br0">1 256 240 0 0,'0'0'3669'0'0,"7"-1"2147"0"0,26-6-5279 0 0,-23 7-485 0 0,341-4 1127 0 0,-315 4-1180 0 0,9-1 302 0 0,54 7 0 0 0,-32 5-425 0 0,-34-5 273 0 0,0-1 0 0 0,42 0-1 0 0,-63-4-181 0 0,0 0 0 0 0,0 1 0 0 0,21 6 0 0 0,-21-4 49 0 0,0-2 0 0 0,-1 1 0 0 0,23 0 0 0 0,196-3 998 0 0,-205-1-1016 0 0,1-1-1 0 0,26-7 1 0 0,-6 2-2 0 0,52-4 758 0 0,106 1 0 0 0,-208 8-673 0 0,0 1 0 0 0,0-2-1 0 0,1 1 1 0 0,-1 0-1 0 0,1-1 1 0 0,0 0 0 0 0,0 1-1 0 0,0-1 1 0 0,0-1 0 0 0,-3-2-1 0 0,-14-15-129 0 0,-130-83 59 0 0,113 70 84 0 0,32 27-51 0 0,-1 1 1 0 0,0 0-1 0 0,-1 1 0 0 0,1-1 0 0 0,-1 1 0 0 0,0 1 0 0 0,0-1 0 0 0,-13-5 0 0 0,16 6-29 0 0,-12-7 105 0 0,14 11-124 0 0,-1 0-774 0 0,1 1-487 0 0,9 6 1380 0 0,43 25-22 0 0,-38-26-48 0 0,-1 1 0 0 0,1 0-1 0 0,-2 1 1 0 0,13 11 0 0 0,27 17 46 0 0,18 16-8 0 0,-48-28-62 0 0,-16-21-2 0 0,-3-2-10 0 0,1 0 0 0 0,-1 0 0 0 0,0 0 0 0 0,1 0 0 0 0,-1 0 0 0 0,0 0 0 0 0,0 0 0 0 0,0 0 0 0 0,0 0 0 0 0,0 0 0 0 0,0 0 0 0 0,0 1 0 0 0,-1-1 0 0 0,1 0 0 0 0,1 4 0 0 0,-2-5 6 0 0,-2 24 804 0 0,-13-5-165 0 0,-8 7 71 0 0,-6 2-386 0 0,24-23-314 0 0,0 0 1 0 0,0 1 0 0 0,0 0-1 0 0,0 0 1 0 0,1 0 0 0 0,0 0 0 0 0,0 1-1 0 0,-4 12 1 0 0,-8 10-8 0 0,11-21-12 0 0,0-1 5 0 0,0 1 0 0 0,0-1 0 0 0,1 1 0 0 0,0 0 0 0 0,0 0 0 0 0,1 1 0 0 0,-2 8 0 0 0,5-16-8 0 0,0 1 0 0 0,0-1-1 0 0,0 0 1 0 0,0 1-1 0 0,0-1 1 0 0,-1 0 0 0 0,1 1-1 0 0,0-1 1 0 0,-1 0 0 0 0,1 1-1 0 0,-1-1 1 0 0,0 0 0 0 0,1 0-1 0 0,-1 1 1 0 0,0-1-1 0 0,0 0 1 0 0,1 0 0 0 0,-1 0-1 0 0,0 0 1 0 0,0 0 0 0 0,0 0-1 0 0,0 0 1 0 0,0-1-1 0 0,-1 1 1 0 0,1 0 0 0 0,-1 0-1 0 0,0 0-23 0 0,-4-32-4585 0 0,-5 5-5562 0 0,28 83 7017 0 0</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3:51.233"/>
    </inkml:context>
    <inkml:brush xml:id="br0">
      <inkml:brushProperty name="width" value="0.035" units="cm"/>
      <inkml:brushProperty name="height" value="0.035" units="cm"/>
    </inkml:brush>
  </inkml:definitions>
  <inkml:trace contextRef="#ctx0" brushRef="#br0">2 219 800 0 0,'0'0'1642'0'0,"0"12"6604"0"0,0-25-7691 0 0,-1 10-500 0 0,1-1 1 0 0,0 1-1 0 0,-1-1 0 0 0,1 1 0 0 0,1-1 1 0 0,-1 1-1 0 0,0-1 0 0 0,1 1 1 0 0,0-1-1 0 0,0 1 0 0 0,0-1 0 0 0,0 1 1 0 0,0 0-1 0 0,1 0 0 0 0,-1 0 0 0 0,1 0 1 0 0,0 0-1 0 0,0 0 0 0 0,4-5 0 0 0,64-71-151 0 0,-53 63 48 0 0,-15 13 32 0 0,1 0 0 0 0,-1 1 1 0 0,1-1-1 0 0,0 1 0 0 0,0 0 0 0 0,0 0 1 0 0,0 0-1 0 0,0 0 0 0 0,3-1 0 0 0,-4 3-95 0 0,28 8-870 0 0,-10 36 1081 0 0,-19-33 47 0 0,-1 0-1 0 0,0-1 0 0 0,-1 1 0 0 0,0-1 1 0 0,-1 1-1 0 0,0-1 0 0 0,-1 1 1 0 0,0-1-1 0 0,-8 19 0 0 0,1-14 75 0 0,8-12-175 0 0,0-1 0 0 0,0 1 0 0 0,0 0 0 0 0,0-1 1 0 0,1 1-1 0 0,-1 0 0 0 0,1 0 0 0 0,0 0 0 0 0,0 0 1 0 0,-1 5-1 0 0,2-8 57 0 0,2-20 30 0 0,3 12-348 0 0,1-4 50 0 0,2 1 1 0 0,-1 0-1 0 0,1 0 1 0 0,1 1-1 0 0,0 0 1 0 0,15-13-1 0 0,2-1 37 0 0,10-7-45 0 0,64-45 162 0 0,-99 75 3 0 0,0 0-1 0 0,0 1 1 0 0,1-1 0 0 0,-1 0-1 0 0,1 0 1 0 0,-1 1 0 0 0,1-1 0 0 0,-1 1-1 0 0,1-1 1 0 0,-1 1 0 0 0,1 0-1 0 0,-1 0 1 0 0,1-1 0 0 0,1 1-1 0 0,-2 1 13 0 0,-1-1 0 0 0,0 0 0 0 0,1 0-1 0 0,-1 0 1 0 0,1 1 0 0 0,-1-1 0 0 0,0 0 0 0 0,1 1-1 0 0,-1-1 1 0 0,0 0 0 0 0,0 1 0 0 0,1-1-1 0 0,-1 0 1 0 0,0 1 0 0 0,0-1 0 0 0,1 0 0 0 0,-1 1-1 0 0,0-1 1 0 0,0 1 0 0 0,0-1 0 0 0,0 1 0 0 0,0-1-1 0 0,0 0 1 0 0,0 1 0 0 0,0-1 0 0 0,0 1-1 0 0,0-1 1 0 0,0 1 0 0 0,0-1 0 0 0,0 1 0 0 0,-14 45 608 0 0,9-29-251 0 0,3-10-283 0 0,0 1 0 0 0,0-1 0 0 0,0 1 1 0 0,-1-1-1 0 0,0 0 0 0 0,-4 7 0 0 0,-4 12 15 0 0,-1-2 68 0 0,10-20-137 0 0,-1 0-1 0 0,1 0 1 0 0,0 0 0 0 0,1 1-1 0 0,-1-1 1 0 0,1 0 0 0 0,0 1 0 0 0,-1 5-1 0 0,-8 30 236 0 0,0 4-338 0 0,10 175 13 0 0,3-216-390 0 0,4 7-4046 0 0,-7-8 3527 0 0,-10-28-6989 0 0</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39.353"/>
    </inkml:context>
    <inkml:brush xml:id="br0">
      <inkml:brushProperty name="width" value="0.035" units="cm"/>
      <inkml:brushProperty name="height" value="0.035" units="cm"/>
    </inkml:brush>
  </inkml:definitions>
  <inkml:trace contextRef="#ctx0" brushRef="#br0">50 367 1648 0 0,'0'0'6185'0'0,"-18"-12"-6049"0"0,15 1 915 0 0,3 10-1020 0 0,0 1 0 0 0,0 0-1 0 0,0 0 1 0 0,0-1 0 0 0,0 1 0 0 0,1 0-1 0 0,-1-1 1 0 0,0 1 0 0 0,0 0 0 0 0,0 0-1 0 0,-1-1 1 0 0,1 1 0 0 0,0 0 0 0 0,0 0-1 0 0,0-1 1 0 0,0 1 0 0 0,0 0 0 0 0,0 0 0 0 0,0-1-1 0 0,0 1 1 0 0,0 0 0 0 0,-1 0 0 0 0,1 0-1 0 0,0-1 1 0 0,0 1 0 0 0,0 0 0 0 0,0 0-1 0 0,-1 0 1 0 0,1-1 0 0 0,0 1 0 0 0,0 0 0 0 0,-1 0-1 0 0,1 0 1 0 0,0 0 0 0 0,0 0 0 0 0,0 0-1 0 0,-1-1 1 0 0,1 1 0 0 0,0 0 0 0 0,-1 0-1 0 0,1 0 1 0 0,0 0 0 0 0,0 0 0 0 0,-1 0-1 0 0,1 0 1 0 0,0 0 0 0 0,0 0 0 0 0,-1 0 0 0 0,1 0-1 0 0,-2 0 1454 0 0,2 0-1456 0 0,-1 0 1 0 0,1 0-1 0 0,0 0 0 0 0,-1-1 0 0 0,1 1 0 0 0,0 0 0 0 0,-1 0 0 0 0,1 0 0 0 0,0 0 0 0 0,-1 0 0 0 0,1 0 0 0 0,-1 0 0 0 0,1 0 0 0 0,0 0 0 0 0,-1 0 0 0 0,1 0 0 0 0,0 0 0 0 0,-1 0 0 0 0,1 0 0 0 0,-1 0 0 0 0,1 0 0 0 0,0 0 0 0 0,-1 0 0 0 0,1 1 0 0 0,0-1 0 0 0,-1 0 0 0 0,1 0 0 0 0,0 0 1 0 0,-1 1-1 0 0,1-1 0 0 0,0 0 0 0 0,0 0 0 0 0,-1 1 0 0 0,1-1 0 0 0,0 0 0 0 0,0 1 0 0 0,-1-1 0 0 0,1 0 0 0 0,0 1 0 0 0,0-1 0 0 0,0 0 0 0 0,0 1 0 0 0,0-1 0 0 0,-1 0 0 0 0,1 1 0 0 0,-6 17 4189 0 0,10-18-4201 0 0,0 0 0 0 0,0-1 0 0 0,0 0 0 0 0,0 0-1 0 0,0 0 1 0 0,0 0 0 0 0,0-1 0 0 0,0 1 0 0 0,0-1 0 0 0,-1 0 0 0 0,1 0 0 0 0,-1 0 0 0 0,0-1 0 0 0,1 1-1 0 0,-1-1 1 0 0,0 0 0 0 0,0 0 0 0 0,-1 0 0 0 0,1 0 0 0 0,3-6 0 0 0,7-5 13 0 0,247-202 144 0 0,-214 161 110 0 0,-24 27-163 0 0,-26 32-1458 0 0,1 0 1026 0 0,0 0-1 0 0,0 0 0 0 0,-1 0 0 0 0,1-1 1 0 0,-1 1-1 0 0,0-1 0 0 0,0 0 0 0 0,0 0 0 0 0,-8 4 1 0 0,9-6-503 0 0,-17 7-4969 0 0,14-7 2956 0 0,11-6 1314 0 0,59-32-1568 0 0</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39.999"/>
    </inkml:context>
    <inkml:brush xml:id="br0">
      <inkml:brushProperty name="width" value="0.035" units="cm"/>
      <inkml:brushProperty name="height" value="0.035" units="cm"/>
    </inkml:brush>
  </inkml:definitions>
  <inkml:trace contextRef="#ctx0" brushRef="#br0">20 1 304 0 0,'0'0'4638'0'0,"10"35"-2720"0"0,-10-34-1844 0 0,0 0 0 0 0,0-1 0 0 0,0 1-1 0 0,1 0 1 0 0,-1-1 0 0 0,0 1 0 0 0,0 0 0 0 0,-1 0 0 0 0,1-1-1 0 0,0 1 1 0 0,0-1 0 0 0,0 1 0 0 0,0 0 0 0 0,-1-1 0 0 0,1 1 0 0 0,0 0-1 0 0,0-1 1 0 0,-1 1 0 0 0,1-1 0 0 0,-1 1 0 0 0,1-1 0 0 0,0 1 0 0 0,-1-1-1 0 0,1 1 1 0 0,-1-1 0 0 0,1 1 0 0 0,-1-1 0 0 0,0 1 0 0 0,1-1 0 0 0,-1 0-1 0 0,1 1 1 0 0,-2-1 0 0 0,-6 5 211 0 0,-3 15 417 0 0,10-8 2229 0 0,43-11-1257 0 0,-29 1-1431 0 0,0 1 1 0 0,0 0-1 0 0,0 1 0 0 0,0 0 0 0 0,-1 1 0 0 0,1 1 0 0 0,16 10 0 0 0,3 5-156 0 0,39 34-1 0 0,-45-35-2 0 0,-23-17-213 0 0,0-1 0 0 0,0 1 1 0 0,0-1-1 0 0,1 0 0 0 0,-1 0 0 0 0,1 0 1 0 0,6 2-1 0 0,-9-4-111 0 0,0 0 0 0 0,0 0 0 0 0,0 0 0 0 0,0 0 1 0 0,0 0-1 0 0,0 0 0 0 0,0 0 0 0 0,0 0 0 0 0,0-1 0 0 0,0 1 0 0 0,0 0 0 0 0,0-1 1 0 0,0 1-1 0 0,0 0 0 0 0,0-1 0 0 0,0 0 0 0 0,0 1 0 0 0,0-1 0 0 0,0 1 1 0 0,-1-1-1 0 0,1 0 0 0 0,0 0 0 0 0,0 1 0 0 0,-1-1 0 0 0,1 0 0 0 0,-1 0 1 0 0,1 0-1 0 0,-1 0 0 0 0,1 0 0 0 0,-1 1 0 0 0,1-1 0 0 0,-1 0 0 0 0,0 0 1 0 0,1 0-1 0 0,-1 0 0 0 0,0-2 0 0 0,9-19-4302 0 0</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0.517"/>
    </inkml:context>
    <inkml:brush xml:id="br0">
      <inkml:brushProperty name="width" value="0.035" units="cm"/>
      <inkml:brushProperty name="height" value="0.035" units="cm"/>
    </inkml:brush>
  </inkml:definitions>
  <inkml:trace contextRef="#ctx0" brushRef="#br0">1 112 264 0 0,'0'0'11562'0'0,"7"-2"-10954"0"0,27-9 151 0 0,1 2-1 0 0,1 1 1 0 0,37-3 0 0 0,21-4-547 0 0,-91 14-296 0 0,-1 0 0 0 0,1 0 1 0 0,-1 0-1 0 0,0-1 0 0 0,1 1 1 0 0,-1-1-1 0 0,0 1 0 0 0,0-1 1 0 0,0 0-1 0 0,0 1 0 0 0,-1-1 0 0 0,1 0 1 0 0,0 0-1 0 0,-1-1 0 0 0,3-3 1 0 0,1-13-8403 0 0,-5 13 4686 0 0</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1.744"/>
    </inkml:context>
    <inkml:brush xml:id="br0">
      <inkml:brushProperty name="width" value="0.035" units="cm"/>
      <inkml:brushProperty name="height" value="0.035" units="cm"/>
    </inkml:brush>
  </inkml:definitions>
  <inkml:trace contextRef="#ctx0" brushRef="#br0">5 325 824 0 0,'0'0'9952'0'0,"-2"11"-9730"0"0,1-5-119 0 0,0 0-1 0 0,1 0 0 0 0,-1 0 0 0 0,1-1 0 0 0,0 1 1 0 0,1 0-1 0 0,-1 0 0 0 0,1 0 0 0 0,1 0 1 0 0,-1-1-1 0 0,1 1 0 0 0,0-1 0 0 0,0 1 1 0 0,0-1-1 0 0,1 1 0 0 0,0-1 0 0 0,5 7 1 0 0,-3-2 119 0 0,1 1 1 0 0,-1 0 0 0 0,-1 0 0 0 0,1 0-1 0 0,-2 1 1 0 0,0-1 0 0 0,2 13 0 0 0,6 59 726 0 0,-10-80-676 0 0,9-279-1392 0 0,-20 46 1988 0 0,10 225-823 0 0,0 0 0 0 0,0 1 0 0 0,0-1-1 0 0,1 0 1 0 0,0 1 0 0 0,0-1-1 0 0,0 0 1 0 0,0 1 0 0 0,1-1 0 0 0,0 1-1 0 0,0 0 1 0 0,0-1 0 0 0,0 1-1 0 0,1 0 1 0 0,0 0 0 0 0,-1 1 0 0 0,1-1-1 0 0,1 0 1 0 0,-1 1 0 0 0,1 0-1 0 0,7-6 1 0 0,-4 5-30 0 0,1 0-1 0 0,1 1 1 0 0,-1-1-1 0 0,0 1 1 0 0,1 1-1 0 0,0 0 1 0 0,-1 0-1 0 0,1 1 1 0 0,0 0-1 0 0,0 0 1 0 0,10 1 0 0 0,-14 0-16 0 0,1-1 1 0 0,0 1-1 0 0,0 0 1 0 0,-1 1 0 0 0,1-1-1 0 0,0 1 1 0 0,-1 0-1 0 0,1 0 1 0 0,-1 1 0 0 0,1 0-1 0 0,-1 0 1 0 0,1 0 0 0 0,-1 1-1 0 0,0-1 1 0 0,0 1-1 0 0,-1 0 1 0 0,1 1 0 0 0,0-1-1 0 0,-1 1 1 0 0,0 0-1 0 0,0 0 1 0 0,0 0 0 0 0,0 1-1 0 0,3 6 1 0 0,0 0 29 0 0,-1 1 0 0 0,0 0 0 0 0,-1 0 0 0 0,-1 1 0 0 0,0-1 0 0 0,0 1 1 0 0,-2 0-1 0 0,1 0 0 0 0,-2 0 0 0 0,1 0 0 0 0,-2 0 0 0 0,0 0 0 0 0,0 0 0 0 0,-5 25 0 0 0,3-31-2 0 0,0-1-1 0 0,0 0 1 0 0,-1 0-1 0 0,1 0 0 0 0,-1-1 1 0 0,-1 1-1 0 0,1 0 1 0 0,-1-1-1 0 0,0 0 1 0 0,0 0-1 0 0,0 0 1 0 0,-1-1-1 0 0,0 1 1 0 0,0-1-1 0 0,0 0 0 0 0,0 0 1 0 0,-1-1-1 0 0,1 0 1 0 0,-1 0-1 0 0,0 0 1 0 0,0 0-1 0 0,0-1 1 0 0,0 0-1 0 0,0-1 1 0 0,-1 1-1 0 0,1-1 0 0 0,-1 0 1 0 0,1-1-1 0 0,-1 1 1 0 0,1-1-1 0 0,-1-1 1 0 0,1 1-1 0 0,0-1 1 0 0,-12-3-1 0 0,16 3-116 0 0,-1 1 0 0 0,1-1 0 0 0,0 0 0 0 0,-1 0 0 0 0,1 0 0 0 0,0 0 1 0 0,0-1-1 0 0,0 1 0 0 0,0-1 0 0 0,0 1 0 0 0,0-1 0 0 0,0 0 0 0 0,1 0 0 0 0,-1 0 0 0 0,1 0 0 0 0,-1 0 0 0 0,1 0 0 0 0,0 0 1 0 0,-1 0-1 0 0,1 0 0 0 0,0-1 0 0 0,1 1 0 0 0,-1 0 0 0 0,0-1 0 0 0,1 1 0 0 0,-1-1 0 0 0,1 1 0 0 0,0 0 0 0 0,0-5 0 0 0,41 1-10659 0 0,-22 3 7879 0 0</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2.426"/>
    </inkml:context>
    <inkml:brush xml:id="br0">
      <inkml:brushProperty name="width" value="0.035" units="cm"/>
      <inkml:brushProperty name="height" value="0.035" units="cm"/>
    </inkml:brush>
  </inkml:definitions>
  <inkml:trace contextRef="#ctx0" brushRef="#br0">130 34 1216 0 0,'0'0'11673'0'0,"-13"10"-11516"0"0,-4-1-94 0 0,10-5-24 0 0,0 0 1 0 0,1 0-1 0 0,0 0 0 0 0,0 1 0 0 0,0 0 0 0 0,0 0 1 0 0,1 0-1 0 0,-6 8 0 0 0,6-6 77 0 0,1-1 1 0 0,-1 1 0 0 0,1 0-1 0 0,1 0 1 0 0,-1 0-1 0 0,1 1 1 0 0,1-1-1 0 0,-1 1 1 0 0,1 0-1 0 0,1 0 1 0 0,-1 0-1 0 0,1 16 1 0 0,0-20-105 0 0,1 0 1 0 0,0 0-1 0 0,1 0 1 0 0,-1 1-1 0 0,1-1 1 0 0,0 0-1 0 0,0 0 1 0 0,0 0-1 0 0,1 0 1 0 0,-1 0-1 0 0,1 0 1 0 0,0-1-1 0 0,0 1 1 0 0,0 0-1 0 0,0-1 1 0 0,1 0-1 0 0,0 1 1 0 0,-1-1-1 0 0,1 0 1 0 0,0 0-1 0 0,1-1 1 0 0,-1 1-1 0 0,0-1 1 0 0,1 1-1 0 0,-1-1 1 0 0,8 3-1 0 0,0-1 27 0 0,-1-1 0 0 0,1 1 0 0 0,0-2 1 0 0,0 1-1 0 0,0-2 0 0 0,0 0 0 0 0,0 0 0 0 0,1-1 0 0 0,-1 0 0 0 0,0-1 0 0 0,0 0 1 0 0,0 0-1 0 0,13-5 0 0 0,-16 4-7 0 0,0-1 0 0 0,-1 0 0 0 0,1 0 0 0 0,-1-1 0 0 0,0 0-1 0 0,0-1 1 0 0,0 1 0 0 0,-1-1 0 0 0,0 0 0 0 0,0-1 0 0 0,0 0 0 0 0,0 0 0 0 0,-1 0 0 0 0,0 0 0 0 0,0-1 0 0 0,-1 0 0 0 0,0 0 0 0 0,7-14 0 0 0,-8 12-37 0 0,1 0 0 0 0,-2 0 1 0 0,1 0-1 0 0,-1-1 0 0 0,0 1 1 0 0,-1-1-1 0 0,0 0 0 0 0,-1-18 1 0 0,-1 22-15 0 0,1 1 1 0 0,-1-1-1 0 0,-1 1 1 0 0,1-1-1 0 0,-1 1 1 0 0,0 0-1 0 0,0 0 1 0 0,0 0-1 0 0,-1 0 1 0 0,0 0 0 0 0,0 0-1 0 0,0 1 1 0 0,-1-1-1 0 0,1 1 1 0 0,-1 0-1 0 0,-8-7 1 0 0,7 8-80 0 0,1 1 1 0 0,-1 0 0 0 0,0 0-1 0 0,1 1 1 0 0,-1-1 0 0 0,0 1-1 0 0,0 0 1 0 0,0 0 0 0 0,0 1-1 0 0,0 0 1 0 0,0 0-1 0 0,0 0 1 0 0,-7 1 0 0 0,-2-1-707 0 0,13 0 95 0 0,1 1 612 0 0,0-1 0 0 0,-1 0 0 0 0,1 0 0 0 0,0 1 0 0 0,0-1 0 0 0,0 0 0 0 0,0 0 0 0 0,0 0 0 0 0,-1 1-1 0 0,1-1 1 0 0,0 0 0 0 0,0 0 0 0 0,0 0 0 0 0,-1 1 0 0 0,1-1 0 0 0,0 0 0 0 0,0 0 0 0 0,-1 0 0 0 0,1 0 0 0 0,0 0 0 0 0,0 0-1 0 0,-1 0 1 0 0,1 0 0 0 0,0 0 0 0 0,-1 1 0 0 0,1-1 0 0 0,0 0 0 0 0,0 0 0 0 0,-1 0 0 0 0,1 0 0 0 0,0 0 0 0 0,0-1 0 0 0,-1 1 0 0 0,0 0-1 0 0</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2.881"/>
    </inkml:context>
    <inkml:brush xml:id="br0">
      <inkml:brushProperty name="width" value="0.035" units="cm"/>
      <inkml:brushProperty name="height" value="0.035" units="cm"/>
    </inkml:brush>
  </inkml:definitions>
  <inkml:trace contextRef="#ctx0" brushRef="#br0">17 0 1048 0 0,'0'0'12359'0'0,"-3"9"-11569"0"0,1-4-732 0 0,0-1 50 0 0,0-1 0 0 0,1 0 0 0 0,-1 1 1 0 0,1-1-1 0 0,0 1 0 0 0,0 0 0 0 0,0-1 1 0 0,1 1-1 0 0,-1 0 0 0 0,1-1 0 0 0,0 1 1 0 0,0 0-1 0 0,0 0 0 0 0,1-1 0 0 0,-1 1 1 0 0,1 0-1 0 0,0-1 0 0 0,0 1 0 0 0,2 5 1 0 0,3 2 1 0 0,-2-1 1 0 0,0 1 0 0 0,0 1-1 0 0,-1-1 1 0 0,0 0 0 0 0,-1 1 0 0 0,0-1-1 0 0,-1 1 1 0 0,0 16 0 0 0,4 16 96 0 0,-1-19-1091 0 0,-3 1-3442 0 0,-1-54-3066 0 0,0-4 2280 0 0</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3.056"/>
    </inkml:context>
    <inkml:brush xml:id="br0">
      <inkml:brushProperty name="width" value="0.035" units="cm"/>
      <inkml:brushProperty name="height" value="0.035" units="cm"/>
    </inkml:brush>
  </inkml:definitions>
  <inkml:trace contextRef="#ctx0" brushRef="#br0">0 17 1268 0 0,'0'0'13097'0'0,"90"-16"-18281"0"0,-80 16 3160 0 0,-10 4-189 0 0,10-4-143 0 0</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3.765"/>
    </inkml:context>
    <inkml:brush xml:id="br0">
      <inkml:brushProperty name="width" value="0.035" units="cm"/>
      <inkml:brushProperty name="height" value="0.035" units="cm"/>
    </inkml:brush>
  </inkml:definitions>
  <inkml:trace contextRef="#ctx0" brushRef="#br0">8 261 1180 0 0,'0'0'9860'0'0,"-2"7"-9968"0"0,2-6 129 0 0,-4 19-72 0 0,3-19 60 0 0,1-1 1 0 0,0 1 0 0 0,0-1 0 0 0,0 1-1 0 0,0-1 1 0 0,0 1 0 0 0,0-1 0 0 0,-1 1-1 0 0,1-1 1 0 0,0 1 0 0 0,0-1 0 0 0,1 1 0 0 0,-1-1-1 0 0,0 1 1 0 0,0-1 0 0 0,0 1 0 0 0,0-1-1 0 0,0 0 1 0 0,0 1 0 0 0,1-1 0 0 0,-1 1-1 0 0,0-1 1 0 0,0 1 0 0 0,1-1 0 0 0,-1 0 0 0 0,0 1-1 0 0,1-1 1 0 0,-1 0 0 0 0,0 1 0 0 0,1-1-1 0 0,-1 0 1 0 0,3 2 3555 0 0,-3-50-3071 0 0,2 44-426 0 0,1-1-1 0 0,0 1 1 0 0,0 0 0 0 0,0 0-1 0 0,1 0 1 0 0,-1 1-1 0 0,1-1 1 0 0,0 1-1 0 0,4-3 1 0 0,5-6-83 0 0,15-28 224 0 0,-6 5 69 0 0,-3 0-116 0 0,-18 31-185 0 0,1-1-1 0 0,0 1 0 0 0,0 0 1 0 0,0 0-1 0 0,1 0 0 0 0,-1 0 1 0 0,1 0-1 0 0,0 1 0 0 0,0-1 0 0 0,6-5 1 0 0,37-23-434 0 0,-44 31 393 0 0,1-1 0 0 0,-1 1 0 0 0,0-1 0 0 0,1 1 0 0 0,0 0 0 0 0,-1 0 0 0 0,1 0 0 0 0,0 1 0 0 0,0-1 0 0 0,-1 1 0 0 0,1-1 0 0 0,0 1 0 0 0,0 0 0 0 0,0 0 0 0 0,0 0 0 0 0,5 1 0 0 0,-5 1 61 0 0,-1 0 1 0 0,1 0-1 0 0,-1 0 0 0 0,1 0 0 0 0,-1 1 1 0 0,0-1-1 0 0,0 1 0 0 0,0-1 1 0 0,0 1-1 0 0,-1 0 0 0 0,1 0 1 0 0,-1 0-1 0 0,2 4 0 0 0,9 14 122 0 0,-9-16-62 0 0,0 1 1 0 0,-1-1 0 0 0,1 1 0 0 0,-1-1 0 0 0,0 1-1 0 0,0 0 1 0 0,-1 0 0 0 0,0 0 0 0 0,0 0 0 0 0,0 6-1 0 0,-1 69 201 0 0,-2-41-52 0 0,-7 12-895 0 0,9-51 143 0 0,-2-29-6778 0 0,-6-4 2113 0 0</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4.266"/>
    </inkml:context>
    <inkml:brush xml:id="br0">
      <inkml:brushProperty name="width" value="0.035" units="cm"/>
      <inkml:brushProperty name="height" value="0.035" units="cm"/>
    </inkml:brush>
  </inkml:definitions>
  <inkml:trace contextRef="#ctx0" brushRef="#br0">4 0 1724 0 0,'0'0'10674'0'0,"-2"8"-11039"0"0,1 12 639 0 0,0 1 1 0 0,2 0-1 0 0,0 0 0 0 0,1-1 0 0 0,6 28 1 0 0,2 25 468 0 0,-6 165 937 0 0,-6-129-1126 0 0,-8 43 174 0 0,0 1-1011 0 0,10-161-4822 0 0,0-19-449 0 0,0 1 596 0 0</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4.529"/>
    </inkml:context>
    <inkml:brush xml:id="br0">
      <inkml:brushProperty name="width" value="0.035" units="cm"/>
      <inkml:brushProperty name="height" value="0.035" units="cm"/>
    </inkml:brush>
  </inkml:definitions>
  <inkml:trace contextRef="#ctx0" brushRef="#br0">0 27 1296 0 0,'0'0'12970'0'0,"25"0"-12592"0"0,-8-1-333 0 0,32 1 234 0 0,90-15-1 0 0,-130 14-774 0 0,47-8 734 0 0,-38 9-3296 0 0,-3 3-3799 0 0,-13 0 3080 0 0</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5.119"/>
    </inkml:context>
    <inkml:brush xml:id="br0">
      <inkml:brushProperty name="width" value="0.035" units="cm"/>
      <inkml:brushProperty name="height" value="0.035" units="cm"/>
    </inkml:brush>
  </inkml:definitions>
  <inkml:trace contextRef="#ctx0" brushRef="#br0">1 0 1372 0 0,'0'0'12775'0'0,"0"16"-13339"0"0,14 190 1349 0 0,-7-125-232 0 0,-1 42 599 0 0,5 46 109 0 0,-8-125-743 0 0,-3 61 0 0 0,-1-43-399 0 0,-9 46-2224 0 0,10-136-5958 0 0,0-7 2518 0 0</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5.454"/>
    </inkml:context>
    <inkml:brush xml:id="br0">
      <inkml:brushProperty name="width" value="0.035" units="cm"/>
      <inkml:brushProperty name="height" value="0.035" units="cm"/>
    </inkml:brush>
  </inkml:definitions>
  <inkml:trace contextRef="#ctx0" brushRef="#br0">0 8 280 0 0,'0'0'13832'0'0,"27"-1"-13795"0"0,196-6-77 0 0,-84 7-2409 0 0,-117 4-4846 0 0,-14-4 4638 0 0</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6.228"/>
    </inkml:context>
    <inkml:brush xml:id="br0">
      <inkml:brushProperty name="width" value="0.035" units="cm"/>
      <inkml:brushProperty name="height" value="0.035" units="cm"/>
    </inkml:brush>
  </inkml:definitions>
  <inkml:trace contextRef="#ctx0" brushRef="#br0">240 0 472 0 0,'0'0'11588'0'0,"-8"12"-9549"0"0,-5-12-1750 0 0,1 1 0 0 0,0-1 0 0 0,0 2 0 0 0,0 0 0 0 0,-1 0 0 0 0,-10 5 0 0 0,16-5-291 0 0,1 1 0 0 0,0 0 0 0 0,0 0-1 0 0,0 1 1 0 0,1 0 0 0 0,-1 0 0 0 0,1 0 0 0 0,0 0-1 0 0,0 1 1 0 0,1 0 0 0 0,-1 0 0 0 0,-4 7-1 0 0,-6 5-92 0 0,14-16 82 0 0,-1 1-1 0 0,1-1 1 0 0,-1 1 0 0 0,1 0 0 0 0,-1 0-1 0 0,1 0 1 0 0,0 0 0 0 0,0 0 0 0 0,0 0-1 0 0,0 0 1 0 0,0 0 0 0 0,0 4-1 0 0,-12 25-153 0 0,10-26 113 0 0,1 0 0 0 0,0 0-1 0 0,0 0 1 0 0,1 0 0 0 0,-1 0 0 0 0,1 0-1 0 0,0 0 1 0 0,0 0 0 0 0,0 6-1 0 0,1-8 23 0 0,1 0-1 0 0,-1 1 1 0 0,0-1-1 0 0,1 0 0 0 0,-1 0 1 0 0,1 0-1 0 0,0 0 0 0 0,0 0 1 0 0,1 0-1 0 0,-1 0 1 0 0,0 0-1 0 0,1-1 0 0 0,0 1 1 0 0,0 0-1 0 0,-1-1 0 0 0,1 1 1 0 0,4 3-1 0 0,-1-3-13 0 0,0 1 0 0 0,0 0-1 0 0,0-1 1 0 0,1 0 0 0 0,-1-1-1 0 0,1 1 1 0 0,0-1 0 0 0,10 3 0 0 0,2-1-20 0 0,0-1 0 0 0,0 0 0 0 0,0-2 0 0 0,0 0 0 0 0,27-3 1 0 0,-41 2 56 0 0,0-1 1 0 0,0 1-1 0 0,0-1 1 0 0,-1 0-1 0 0,1 0 1 0 0,0-1-1 0 0,-1 1 1 0 0,1-1-1 0 0,-1 0 1 0 0,0 1-1 0 0,1-2 1 0 0,-1 1-1 0 0,0 0 0 0 0,0-1 1 0 0,-1 1-1 0 0,1-1 1 0 0,0 0-1 0 0,-1 0 1 0 0,1 0-1 0 0,-1 0 1 0 0,0 0-1 0 0,0 0 1 0 0,-1-1-1 0 0,1 1 1 0 0,0-1-1 0 0,-1 0 1 0 0,2-6-1 0 0,0-7-175 0 0,1 0 0 0 0,-2 0-1 0 0,-1-1 1 0 0,0-27-1 0 0,-1 39 72 0 0,-6-32-745 0 0,2 14 1190 0 0,6 18 3374 0 0,54 85-2441 0 0,-45-63-1183 0 0,-2 0 0 0 0,0 0 0 0 0,13 33 0 0 0,0 1-342 0 0,-2-26-1136 0 0,-5-18-1637 0 0,-14-6 2709 0 0,-1 0 0 0 0,1-1-1 0 0,0 1 1 0 0,0 0 0 0 0,-1 0-1 0 0,1 0 1 0 0,0-1 0 0 0,-1 1-1 0 0,1 0 1 0 0,0 0 0 0 0,-1-1-1 0 0,1 1 1 0 0,-1-1 0 0 0,1 1 0 0 0,-1-1-1 0 0,1 1 1 0 0,0-1 0 0 0,-1 1-1 0 0,0-1 1 0 0,2 0 0 0 0,8-20-2517 0 0</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6.726"/>
    </inkml:context>
    <inkml:brush xml:id="br0">
      <inkml:brushProperty name="width" value="0.035" units="cm"/>
      <inkml:brushProperty name="height" value="0.035" units="cm"/>
    </inkml:brush>
  </inkml:definitions>
  <inkml:trace contextRef="#ctx0" brushRef="#br0">1 167 1424 0 0,'0'0'8961'0'0,"6"15"-8916"0"0,3 7-32 0 0,-5-10 31 0 0,1-1 0 0 0,0 1 1 0 0,14 20-1 0 0,-19-32-19 0 0,0 0 0 0 0,0-1 0 0 0,0 1 0 0 0,0 0 0 0 0,0 0 0 0 0,1 0 1 0 0,-1-1-1 0 0,0 1 0 0 0,0 0 0 0 0,0 0 0 0 0,0 0 0 0 0,0 0 0 0 0,1-1 0 0 0,-1 1 0 0 0,0 0 0 0 0,0 0 0 0 0,0 0 0 0 0,1 0 0 0 0,-1 0 0 0 0,0 0 0 0 0,0 0 0 0 0,0-1 0 0 0,1 1 0 0 0,-1 0 0 0 0,0 0 0 0 0,0 0 0 0 0,1 0 0 0 0,-1 0 0 0 0,0 0 0 0 0,0 0 0 0 0,0 0 0 0 0,1 0 0 0 0,-1 0 0 0 0,0 0 0 0 0,0 1 0 0 0,1-1 0 0 0,-1 0 0 0 0,0 0 0 0 0,0 0 1 0 0,0 0-1 0 0,1 0 0 0 0,-1 0 0 0 0,0 0 0 0 0,0 1 0 0 0,0-1 0 0 0,0 0 0 0 0,1 0 0 0 0,-1 0 0 0 0,0 0 0 0 0,0 1 0 0 0,0-1 0 0 0,0 0 0 0 0,0 0 0 0 0,1 0 0 0 0,-1 1 0 0 0,0-1 0 0 0,0 0 0 0 0,0 0 0 0 0,0 0 0 0 0,0 1 0 0 0,0-1 0 0 0,0 0 0 0 0,0 0 0 0 0,0 1 0 0 0,0-1 0 0 0,0 0 0 0 0,1-30 150 0 0,-12-42-481 0 0,9 65 453 0 0,0 0 0 0 0,0 1-1 0 0,1-1 1 0 0,0 0 0 0 0,0-1-1 0 0,1 1 1 0 0,0-8-1 0 0,0 11-86 0 0,1 1 0 0 0,-1 0-1 0 0,1-1 1 0 0,0 1-1 0 0,0 0 1 0 0,1-1-1 0 0,-1 1 1 0 0,1 0 0 0 0,-1 0-1 0 0,1 0 1 0 0,0 0-1 0 0,0 1 1 0 0,0-1-1 0 0,0 0 1 0 0,1 1-1 0 0,4-5 1 0 0,3 1-112 0 0,0-1-1 0 0,-1 2 1 0 0,2-1-1 0 0,-1 2 1 0 0,1-1-1 0 0,-1 1 1 0 0,1 1-1 0 0,1 0 1 0 0,-1 0 0 0 0,0 1-1 0 0,0 1 1 0 0,1 0-1 0 0,-1 0 1 0 0,1 1-1 0 0,-1 1 1 0 0,18 2 0 0 0,29 20-6350 0 0,-48-19 3435 0 0</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7.563"/>
    </inkml:context>
    <inkml:brush xml:id="br0">
      <inkml:brushProperty name="width" value="0.035" units="cm"/>
      <inkml:brushProperty name="height" value="0.035" units="cm"/>
    </inkml:brush>
  </inkml:definitions>
  <inkml:trace contextRef="#ctx0" brushRef="#br0">191 0 1060 0 0,'0'0'11386'0'0,"-10"3"-10910"0"0,-1 0-329 0 0,1 0 0 0 0,-1 1 0 0 0,1 0-1 0 0,0 0 1 0 0,0 2 0 0 0,1-1 0 0 0,-1 1 0 0 0,1 0 0 0 0,1 1 0 0 0,-1 0 0 0 0,-14 16 0 0 0,6-3-74 0 0,14-17-84 0 0,0 0 1 0 0,1 0 0 0 0,-1 0-1 0 0,1 0 1 0 0,0 0 0 0 0,0 0-1 0 0,0 1 1 0 0,0-1 0 0 0,1 1-1 0 0,-2 3 1 0 0,1 0-68 0 0,0 0 0 0 0,1 0 1 0 0,-1 0-1 0 0,2 0 0 0 0,-1 0 0 0 0,1 0 0 0 0,0 10 1 0 0,0-14 48 0 0,1-1 0 0 0,-1 0 0 0 0,1 1 0 0 0,-1-1 0 0 0,1 0 1 0 0,0 0-1 0 0,0 1 0 0 0,0-1 0 0 0,0 0 0 0 0,0 0 0 0 0,0 0 1 0 0,0 0-1 0 0,1 0 0 0 0,-1 0 0 0 0,1-1 0 0 0,0 1 0 0 0,-1 0 1 0 0,1-1-1 0 0,0 1 0 0 0,0-1 0 0 0,0 0 0 0 0,0 0 1 0 0,0 1-1 0 0,0-1 0 0 0,1-1 0 0 0,2 2 0 0 0,4 1-38 0 0,1-1 0 0 0,-1 0 1 0 0,1 0-1 0 0,0-1 0 0 0,-1 0 0 0 0,1-1 0 0 0,0 0 0 0 0,0-1 0 0 0,-1 0 1 0 0,1 0-1 0 0,0-1 0 0 0,-1 0 0 0 0,0-1 0 0 0,1 0 0 0 0,-1-1 0 0 0,0 0 1 0 0,0 0-1 0 0,-1 0 0 0 0,0-1 0 0 0,1-1 0 0 0,-2 0 0 0 0,1 0 0 0 0,-1 0 1 0 0,13-14-1 0 0,-17 16 87 0 0,-1 1 1 0 0,0-1-1 0 0,1 0 0 0 0,-1 0 1 0 0,-1 0-1 0 0,1-1 1 0 0,0 1-1 0 0,-1 0 0 0 0,0-1 1 0 0,0 1-1 0 0,-1-1 1 0 0,1 1-1 0 0,-1-1 1 0 0,0 1-1 0 0,0-1 0 0 0,0 1 1 0 0,0-1-1 0 0,-1 1 1 0 0,0-1-1 0 0,0 1 0 0 0,0 0 1 0 0,-1-1-1 0 0,0 1 1 0 0,1 0-1 0 0,-1 0 0 0 0,-1 0 1 0 0,1 0-1 0 0,0 0 1 0 0,-1 1-1 0 0,0-1 1 0 0,0 1-1 0 0,0-1 0 0 0,-5-3 1 0 0,48 31 2258 0 0,-34-19-2108 0 0,11 8 56 0 0,0 0-1 0 0,-1 1 1 0 0,-1 1 0 0 0,0 0 0 0 0,-1 1 0 0 0,16 25-1 0 0,-21-26-157 0 0,-1 0 0 0 0,0 0-1 0 0,-1 0 1 0 0,0 1 0 0 0,5 23-1 0 0,-10-32-11 0 0,-1 0 0 0 0,0 0-1 0 0,0 0 1 0 0,0 0 0 0 0,-1 1-1 0 0,0-1 1 0 0,0 0 0 0 0,-1 0-1 0 0,0 0 1 0 0,0 1 0 0 0,-1-1-1 0 0,0 0 1 0 0,0 0 0 0 0,-1-1 0 0 0,-4 9-1 0 0,3-6 106 0 0,-1-1-1 0 0,0 0 1 0 0,-1 0-1 0 0,0 0 1 0 0,0 0-1 0 0,0-1 1 0 0,-11 8-1 0 0,15-13-142 0 0,-1 0 0 0 0,1-1 0 0 0,-1 1 1 0 0,1-1-1 0 0,-1 0 0 0 0,0 0 0 0 0,1 0 0 0 0,-1 0 0 0 0,0 0 0 0 0,0-1 0 0 0,0 1 0 0 0,0-1 0 0 0,1 1 0 0 0,-1-1 1 0 0,0 0-1 0 0,0-1 0 0 0,0 1 0 0 0,0 0 0 0 0,0-1 0 0 0,0 1 0 0 0,1-1 0 0 0,-1 0 0 0 0,0 0 0 0 0,1 0 0 0 0,-1 0 1 0 0,0-1-1 0 0,1 1 0 0 0,-5-4 0 0 0,2 1-199 0 0,1 0 1 0 0,-1-1 0 0 0,1 1 0 0 0,0-1-1 0 0,0 0 1 0 0,0 0 0 0 0,1-1-1 0 0,-1 1 1 0 0,1-1 0 0 0,-3-9-1 0 0,4 11-230 0 0,1 0-1 0 0,-1-1 1 0 0,1 1-1 0 0,1 0 1 0 0,-1-1-1 0 0,0 1 0 0 0,1-6 1 0 0,0 8-58 0 0,0 0 0 0 0,1 0 0 0 0,-1 0 0 0 0,0 0 1 0 0,1 0-1 0 0,-1 0 0 0 0,1 0 0 0 0,0 0 0 0 0,0 0 0 0 0,0 0 0 0 0,-1 1 1 0 0,2-1-1 0 0,-1 0 0 0 0,0 1 0 0 0,0-1 0 0 0,2-1 0 0 0,15-15-2825 0 0</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8.114"/>
    </inkml:context>
    <inkml:brush xml:id="br0">
      <inkml:brushProperty name="width" value="0.035" units="cm"/>
      <inkml:brushProperty name="height" value="0.035" units="cm"/>
    </inkml:brush>
  </inkml:definitions>
  <inkml:trace contextRef="#ctx0" brushRef="#br0">2 150 1568 0 0,'0'0'13637'0'0,"1"2"-13915"0"0,0-1 238 0 0,0 0 0 0 0,0 1 0 0 0,1-1 0 0 0,-1 0 0 0 0,0 0 0 0 0,1 0 0 0 0,-1 0-1 0 0,0 0 1 0 0,1 0 0 0 0,-1 0 0 0 0,1-1 0 0 0,3 2 0 0 0,37-1 348 0 0,-26 0-289 0 0,1 0 0 0 0,-1-1 0 0 0,0-1 0 0 0,0 0 0 0 0,0-2-1 0 0,0 1 1 0 0,28-10 0 0 0,-29 6-175 0 0,40-20-811 0 0,-52 25 876 0 0,-1-1 1 0 0,0 1-1 0 0,-1-1 1 0 0,1 1-1 0 0,0-1 1 0 0,0 0-1 0 0,-1 0 1 0 0,1 1-1 0 0,-1-1 1 0 0,1 0-1 0 0,-1-1 1 0 0,0 1 0 0 0,0 0-1 0 0,0 0 1 0 0,0-1-1 0 0,0 1 1 0 0,0 0-1 0 0,-1-1 1 0 0,1 1-1 0 0,-1 0 1 0 0,0-4-1 0 0,0 4 35 0 0,0-1 0 0 0,0 1 0 0 0,0-1 0 0 0,-1 1 0 0 0,1 0 0 0 0,-1-1 0 0 0,0 1 0 0 0,0 0 0 0 0,0 0 0 0 0,0 0 0 0 0,0 0 0 0 0,0 0 0 0 0,0 0 0 0 0,-1 0 0 0 0,1 0 0 0 0,-1 0 0 0 0,0 0-1 0 0,1 1 1 0 0,-1-1 0 0 0,-3-2 0 0 0,0 1 95 0 0,0 0-1 0 0,0 1 1 0 0,0-1 0 0 0,0 1-1 0 0,-1 0 1 0 0,1 0-1 0 0,-1 1 1 0 0,-9-2-1 0 0,7 2 151 0 0,-1 0-1 0 0,0 0 0 0 0,1 1 0 0 0,-1 0 0 0 0,0 0 0 0 0,0 1 0 0 0,1 1 1 0 0,-1-1-1 0 0,1 1 0 0 0,-1 1 0 0 0,-14 5 0 0 0,11-1 116 0 0,0 1 0 0 0,1 0 0 0 0,0 0 0 0 0,0 1-1 0 0,-17 19 1 0 0,24-23-209 0 0,0 1 0 0 0,0-1 0 0 0,1 1 0 0 0,0 0 1 0 0,0 0-1 0 0,0 0 0 0 0,1 0 0 0 0,0 0 0 0 0,0 1 0 0 0,0-1 0 0 0,1 1 0 0 0,0-1 0 0 0,0 1 0 0 0,1 8 0 0 0,0 4 70 0 0,-1-13-128 0 0,1 0 0 0 0,0-1 0 0 0,0 1 0 0 0,1 0 0 0 0,0 0 0 0 0,2 7 0 0 0,-2-11-24 0 0,0 1-1 0 0,0-1 1 0 0,0 0-1 0 0,0 0 1 0 0,1 0 0 0 0,-1 0-1 0 0,1 0 1 0 0,0 0-1 0 0,0-1 1 0 0,-1 1 0 0 0,1-1-1 0 0,0 1 1 0 0,0-1 0 0 0,0 1-1 0 0,1-1 1 0 0,-1 0-1 0 0,0 0 1 0 0,4 1 0 0 0,8 2 36 0 0,1 0 1 0 0,-1-1 0 0 0,1 0-1 0 0,0-1 1 0 0,0-1 0 0 0,0 0 0 0 0,26-3-1 0 0,35-6-2243 0 0,-7-5-4872 0 0,-59 11 4035 0 0,0 1-79 0 0</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8.675"/>
    </inkml:context>
    <inkml:brush xml:id="br0">
      <inkml:brushProperty name="width" value="0.035" units="cm"/>
      <inkml:brushProperty name="height" value="0.035" units="cm"/>
    </inkml:brush>
  </inkml:definitions>
  <inkml:trace contextRef="#ctx0" brushRef="#br0">22 0 56 0 0,'0'0'12989'0'0,"-20"1"-11389"0"0,20 3-1543 0 0,8 264 2767 0 0,2-121-1718 0 0,-5-69-639 0 0,-6 102 0 0 0,-1-59-280 0 0,-8 11-615 0 0,10-131 366 0 0,0-1-1 0 0,0 1 1 0 0,0-1 0 0 0,0 1-1 0 0,0-1 1 0 0,0 1 0 0 0,0-1-1 0 0,-1 1 1 0 0,1-1 0 0 0,0 1-1 0 0,0-1 1 0 0,0 1 0 0 0,-1-1-1 0 0,1 1 1 0 0,0-1 0 0 0,-1 1-1 0 0,1-1 1 0 0,0 0 0 0 0,-1 1-1 0 0,1-1 1 0 0,-1 0 0 0 0,1 1-1 0 0,0-1 1 0 0,-1 0 0 0 0,0 1-1 0 0,1-1-30 0 0,-1 0 0 0 0,1 0 0 0 0,0 0 0 0 0,-1 0 0 0 0,1-1 0 0 0,0 1-1 0 0,0 0 1 0 0,0 0 0 0 0,-1 0 0 0 0,1 0 0 0 0,0-1 0 0 0,0 1 0 0 0,0 0 0 0 0,-1 0 0 0 0,1-1-1 0 0,0 1 1 0 0,0 0 0 0 0,0 0 0 0 0,0-1 0 0 0,0 1 0 0 0,-1 0 0 0 0,1 0 0 0 0,0-1 0 0 0,0 1-1 0 0,0 0 1 0 0,0-1 0 0 0,0 1 0 0 0,0 0 0 0 0,0 0 0 0 0,0-1 0 0 0,0 1 0 0 0,0 0 0 0 0,0-1-1 0 0,0 1 1 0 0,0 0 0 0 0,1 0 0 0 0,-1-1 0 0 0,0 1 0 0 0,0 0 0 0 0,0 0 0 0 0,0-1 0 0 0,0 1-1 0 0,1 0 1 0 0,-1 0 0 0 0,0-1 0 0 0,0 1 0 0 0,0 0 0 0 0,1 0 0 0 0,-1 0 0 0 0,0-1 0 0 0,1 1 0 0 0,9-31-5983 0 0,-2 2 1685 0 0</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48.999"/>
    </inkml:context>
    <inkml:brush xml:id="br0">
      <inkml:brushProperty name="width" value="0.035" units="cm"/>
      <inkml:brushProperty name="height" value="0.035" units="cm"/>
    </inkml:brush>
  </inkml:definitions>
  <inkml:trace contextRef="#ctx0" brushRef="#br0">0 17 1204 0 0,'0'0'13870'0'0,"25"0"-13632"0"0,0 0-187 0 0,175-4 387 0 0,0-8-2174 0 0,-230 27-7674 0 0,20-14 4963 0 0</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0.224"/>
    </inkml:context>
    <inkml:brush xml:id="br0">
      <inkml:brushProperty name="width" value="0.035" units="cm"/>
      <inkml:brushProperty name="height" value="0.035" units="cm"/>
    </inkml:brush>
  </inkml:definitions>
  <inkml:trace contextRef="#ctx0" brushRef="#br0">399 1 1504 0 0,'0'0'8420'0'0,"-10"1"-8331"0"0,-34 6 1739 0 0,0 1 1 0 0,-49 16-1 0 0,73-17-1695 0 0,1 1 1 0 0,-1 0-1 0 0,1 2 0 0 0,-20 12 0 0 0,11-6 59 0 0,24-14-181 0 0,0 0-1 0 0,1 0 0 0 0,-1 0 0 0 0,0 0 0 0 0,1 0 0 0 0,0 1 0 0 0,0 0 1 0 0,-1-1-1 0 0,2 1 0 0 0,-1 1 0 0 0,0-1 0 0 0,-2 4 0 0 0,4-5 0 0 0,-2 1-53 0 0,1 0 1 0 0,0 1-1 0 0,0-1 0 0 0,1 1 1 0 0,-1-1-1 0 0,1 1 1 0 0,-2 7-1 0 0,3-9 27 0 0,0-1 1 0 0,0 1-1 0 0,0 0 0 0 0,0-1 0 0 0,1 1 1 0 0,-1 0-1 0 0,1-1 0 0 0,-1 1 0 0 0,1 0 1 0 0,0-1-1 0 0,-1 1 0 0 0,1-1 0 0 0,0 1 1 0 0,0-1-1 0 0,0 0 0 0 0,0 1 0 0 0,0-1 1 0 0,1 0-1 0 0,-1 0 0 0 0,0 0 0 0 0,1 0 1 0 0,1 2-1 0 0,3 1 44 0 0,1 0 0 0 0,0 0 0 0 0,0 0 0 0 0,1-1 0 0 0,-1 0 0 0 0,1-1 0 0 0,-1 0 0 0 0,1 0 0 0 0,12 2-1 0 0,78 3 299 0 0,-63-6-319 0 0,-6 0-6 0 0,36 2 20 0 0,-63-3-42 0 0,1 1 1 0 0,0-1 0 0 0,0 1 0 0 0,-1-1 0 0 0,1 1 0 0 0,0 0 0 0 0,-1 0-1 0 0,1 0 1 0 0,-1 1 0 0 0,1-1 0 0 0,-1 0 0 0 0,0 1 0 0 0,1 0 0 0 0,-1-1-1 0 0,0 1 1 0 0,4 4 0 0 0,-5-1 60 0 0,0 0 0 0 0,0 0 0 0 0,0 0-1 0 0,-1 0 1 0 0,1 0 0 0 0,-1 1 0 0 0,0-1 0 0 0,-1 0-1 0 0,0 6 1 0 0,-1 8 133 0 0,2-15-148 0 0,0-1 0 0 0,0 0 0 0 0,-1 1-1 0 0,1-1 1 0 0,-1 0 0 0 0,0 0 0 0 0,0 1 0 0 0,0-1 0 0 0,0 0 0 0 0,-1 0 0 0 0,1 0 0 0 0,-1 0-1 0 0,0 0 1 0 0,0-1 0 0 0,0 1 0 0 0,0 0 0 0 0,-4 3 0 0 0,1-2 15 0 0,-1 0 1 0 0,0 0-1 0 0,1-1 1 0 0,-1 1-1 0 0,0-1 0 0 0,-1 0 1 0 0,1-1-1 0 0,-9 3 1 0 0,-6 0 104 0 0,-1 0 0 0 0,0-2 0 0 0,0-1 0 0 0,-32 0 0 0 0,52-2-139 0 0,-1 0-1 0 0,1 0 1 0 0,0 0-1 0 0,-1-1 0 0 0,1 1 1 0 0,-1-1-1 0 0,1 0 1 0 0,0 0-1 0 0,0 1 0 0 0,-1-1 1 0 0,1-1-1 0 0,0 1 1 0 0,0 0-1 0 0,0 0 1 0 0,0-1-1 0 0,0 1 0 0 0,1-1 1 0 0,-4-3-1 0 0,5 4-101 0 0,-1 1 0 0 0,1-1 0 0 0,-1 0-1 0 0,1 0 1 0 0,-1 0 0 0 0,1 0 0 0 0,0 0-1 0 0,0 0 1 0 0,-1 0 0 0 0,1 0 0 0 0,0 0-1 0 0,0 0 1 0 0,0 0 0 0 0,0 0 0 0 0,0 0 0 0 0,0 0-1 0 0,1 0 1 0 0,-1 0 0 0 0,0 0 0 0 0,0 0-1 0 0,1 0 1 0 0,-1 0 0 0 0,1 0 0 0 0,-1 0-1 0 0,0 0 1 0 0,1 0 0 0 0,0 0 0 0 0,-1 1 0 0 0,1-1-1 0 0,0 0 1 0 0,-1 0 0 0 0,1 1 0 0 0,0-1-1 0 0,0 0 1 0 0,-1 1 0 0 0,1-1 0 0 0,0 1-1 0 0,0-1 1 0 0,0 1 0 0 0,0-1 0 0 0,0 1 0 0 0,1-1-1 0 0,28-19-5734 0 0,-11 8 1695 0 0</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0.693"/>
    </inkml:context>
    <inkml:brush xml:id="br0">
      <inkml:brushProperty name="width" value="0.035" units="cm"/>
      <inkml:brushProperty name="height" value="0.035" units="cm"/>
    </inkml:brush>
  </inkml:definitions>
  <inkml:trace contextRef="#ctx0" brushRef="#br0">21 4 1204 0 0,'0'0'11673'0'0,"-3"18"-11611"0"0,-4 26 373 0 0,-3 77 0 0 0,10-114-375 0 0,0-1-1 0 0,0 0 0 0 0,1 1 1 0 0,-1-1-1 0 0,1 0 1 0 0,1 1-1 0 0,-1-1 0 0 0,1 0 1 0 0,0 0-1 0 0,1 0 0 0 0,0-1 1 0 0,-1 1-1 0 0,2 0 1 0 0,3 4-1 0 0,-4-6-26 0 0,1-1 1 0 0,0 1-1 0 0,0-1 0 0 0,0 0 1 0 0,0-1-1 0 0,1 1 0 0 0,-1-1 1 0 0,1 1-1 0 0,-1-2 0 0 0,1 1 1 0 0,0 0-1 0 0,0-1 0 0 0,0 0 1 0 0,0 0-1 0 0,0 0 0 0 0,0-1 1 0 0,0 1-1 0 0,8-2 0 0 0,-6 1-50 0 0,0 0 1 0 0,0-1-1 0 0,0 0 0 0 0,0 0 0 0 0,0-1 0 0 0,0 0 0 0 0,-1 0 0 0 0,1-1 0 0 0,0 1 0 0 0,-1-1 0 0 0,0-1 1 0 0,1 1-1 0 0,-2-1 0 0 0,1 0 0 0 0,0-1 0 0 0,-1 0 0 0 0,0 1 0 0 0,0-1 0 0 0,0-1 0 0 0,0 1 0 0 0,-1-1 0 0 0,0 0 1 0 0,0 0-1 0 0,-1 0 0 0 0,0 0 0 0 0,0-1 0 0 0,4-10 0 0 0,-4 10-52 0 0,0 0 0 0 0,-1 0 0 0 0,0 1 0 0 0,0-2 0 0 0,0 1 0 0 0,-1 0 0 0 0,0 0 0 0 0,0 0 0 0 0,-1-1 0 0 0,0 1 0 0 0,0 0 0 0 0,-1-1 0 0 0,1 1 0 0 0,-2 0 0 0 0,1 0 0 0 0,-1 0 0 0 0,0 0 0 0 0,-1 0 0 0 0,-3-8 0 0 0,-2-2-206 0 0,7 14 258 0 0,0 1 0 0 0,0-1 0 0 0,0 0 0 0 0,-1 1 0 0 0,1-1-1 0 0,-1 1 1 0 0,0-1 0 0 0,0 1 0 0 0,0 0 0 0 0,-4-4 0 0 0,4 2-4772 0 0,3 11-895 0 0</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1.371"/>
    </inkml:context>
    <inkml:brush xml:id="br0">
      <inkml:brushProperty name="width" value="0.035" units="cm"/>
      <inkml:brushProperty name="height" value="0.035" units="cm"/>
    </inkml:brush>
  </inkml:definitions>
  <inkml:trace contextRef="#ctx0" brushRef="#br0">45 327 1336 0 0,'0'0'11314'0'0,"7"24"-10754"0"0,20 77-154 0 0,-24-84-175 0 0,0 1-1 0 0,0 0 1 0 0,-2 0 0 0 0,0-1-1 0 0,-3 37 1 0 0,-1-6 200 0 0,-10 33 128 0 0,11-74-473 0 0,0 1 1 0 0,0 0-1 0 0,1 0 1 0 0,0-1-1 0 0,0 1 0 0 0,0 0 1 0 0,1 0-1 0 0,2 9 1 0 0,-14-65 116 0 0,5 11-478 0 0,-6-53-294 0 0,6 26 131 0 0,-11-119-1208 0 0,16 172 1688 0 0,0 0 0 0 0,1-1 0 0 0,0 1 1 0 0,0 0-1 0 0,2-1 0 0 0,-1 1 0 0 0,2 0 0 0 0,-1-1 0 0 0,1 1 0 0 0,1 0 0 0 0,0 0 0 0 0,1 1 0 0 0,0-1 0 0 0,0 1 0 0 0,1-1 0 0 0,1 1 0 0 0,-1 1 0 0 0,2-1 1 0 0,-1 1-1 0 0,16-16 0 0 0,-4 7 7 0 0,0 1 0 0 0,1 1 0 0 0,1 1 0 0 0,0 1 0 0 0,1 0 0 0 0,0 2 0 0 0,30-13 0 0 0,-48 23-42 0 0,-1 1 1 0 0,1 0 0 0 0,-1 0 0 0 0,1 0-1 0 0,0 0 1 0 0,-1 1 0 0 0,1-1 0 0 0,0 1-1 0 0,0-1 1 0 0,-1 1 0 0 0,1 0 0 0 0,0 0-1 0 0,0 1 1 0 0,-1-1 0 0 0,1 0 0 0 0,0 1-1 0 0,0 0 1 0 0,-1-1 0 0 0,1 1 0 0 0,-1 0-1 0 0,1 0 1 0 0,-1 1 0 0 0,1-1 0 0 0,-1 0-1 0 0,1 1 1 0 0,-1 0 0 0 0,0-1 0 0 0,0 1-1 0 0,0 0 1 0 0,0 0 0 0 0,0 0 0 0 0,-1 0-1 0 0,1 1 1 0 0,0-1 0 0 0,-1 0-1 0 0,0 1 1 0 0,1-1 0 0 0,-1 1 0 0 0,1 3-1 0 0,0 1 25 0 0,0 0 0 0 0,0 0-1 0 0,-1 0 1 0 0,0 0-1 0 0,0 0 1 0 0,-1 0 0 0 0,0 0-1 0 0,0 1 1 0 0,0-1-1 0 0,-1 0 1 0 0,0 0-1 0 0,-1 0 1 0 0,1 0 0 0 0,-4 8-1 0 0,-3 2 60 0 0,0 1 1 0 0,-1-1-1 0 0,-1-1 0 0 0,-1 1 1 0 0,0-2-1 0 0,-27 29 1 0 0,33-39-135 0 0,0 1 0 0 0,-1-1 0 0 0,0-1 0 0 0,0 1 0 0 0,0-1 0 0 0,0 0 0 0 0,-1 0 1 0 0,0-1-1 0 0,0 0 0 0 0,0 0 0 0 0,0-1 0 0 0,0 1 0 0 0,0-2 0 0 0,0 1 1 0 0,-1-1-1 0 0,1 0 0 0 0,-1 0 0 0 0,1-1 0 0 0,-1 0 0 0 0,-13-2 0 0 0,20 2-41 0 0,0-1-1 0 0,0 1 1 0 0,0 0-1 0 0,0 0 1 0 0,0-1-1 0 0,0 1 0 0 0,0-1 1 0 0,0 1-1 0 0,0-1 1 0 0,1 1-1 0 0,-1-1 0 0 0,0 1 1 0 0,0-1-1 0 0,0 0 1 0 0,1 0-1 0 0,-1 1 0 0 0,0-1 1 0 0,1 0-1 0 0,-1 0 1 0 0,1 0-1 0 0,-1 0 1 0 0,1 0-1 0 0,-1 1 0 0 0,1-1 1 0 0,-1 0-1 0 0,1 0 1 0 0,0 0-1 0 0,0 0 0 0 0,-1-1 1 0 0,1 0-472 0 0,0 0 0 0 0,0 0 1 0 0,0 0-1 0 0,1 0 0 0 0,-1 0 1 0 0,1 0-1 0 0,-1 0 0 0 0,1 1 0 0 0,-1-1 1 0 0,1 0-1 0 0,0 0 0 0 0,0 1 1 0 0,0-1-1 0 0,0 1 0 0 0,2-4 0 0 0,7-10-3856 0 0</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2.070"/>
    </inkml:context>
    <inkml:brush xml:id="br0">
      <inkml:brushProperty name="width" value="0.035" units="cm"/>
      <inkml:brushProperty name="height" value="0.035" units="cm"/>
    </inkml:brush>
  </inkml:definitions>
  <inkml:trace contextRef="#ctx0" brushRef="#br0">50 248 472 0 0,'0'0'13523'0'0,"-1"19"-13317"0"0,-8 130 641 0 0,8-130-560 0 0,0 0 0 0 0,-7 25 1 0 0,-2 37 320 0 0,0-13-360 0 0,0-140-743 0 0,10-318-1855 0 0,1 380 2507 0 0,-1 1 0 0 0,1-1-1 0 0,0 1 1 0 0,1-1-1 0 0,0 1 1 0 0,1 0 0 0 0,0 0-1 0 0,0 0 1 0 0,1 0 0 0 0,0 1-1 0 0,1-1 1 0 0,-1 1 0 0 0,2 0-1 0 0,-1 0 1 0 0,11-11 0 0 0,-12 15-53 0 0,-2 2-89 0 0,0-1 0 0 0,0 1 0 0 0,1 0 1 0 0,-1 0-1 0 0,0 0 0 0 0,1 0 0 0 0,-1 1 0 0 0,1-1 0 0 0,0 1 0 0 0,-1-1 0 0 0,1 1 0 0 0,0 0 0 0 0,0 0 1 0 0,0 0-1 0 0,0 0 0 0 0,0 1 0 0 0,0-1 0 0 0,0 1 0 0 0,5 0 0 0 0,-1 0-9 0 0,-1 1 0 0 0,1 0-1 0 0,0 0 1 0 0,-1 1 0 0 0,1 0-1 0 0,-1 0 1 0 0,1 1 0 0 0,-1-1-1 0 0,0 1 1 0 0,0 1 0 0 0,0-1 0 0 0,-1 1-1 0 0,1 0 1 0 0,-1 0 0 0 0,0 1-1 0 0,0-1 1 0 0,0 1 0 0 0,-1 0-1 0 0,0 1 1 0 0,0-1 0 0 0,0 1 0 0 0,0 0-1 0 0,-1 0 1 0 0,0 0 0 0 0,-1 0-1 0 0,1 0 1 0 0,-1 1 0 0 0,0-1-1 0 0,0 1 1 0 0,-1-1 0 0 0,0 1 0 0 0,0 10-1 0 0,-1-14-2 0 0,1 15 69 0 0,-2 1 0 0 0,0 0 0 0 0,-1-1 0 0 0,-7 29 0 0 0,8-43-67 0 0,-1-1 0 0 0,0 1 0 0 0,1-1 0 0 0,-2 1 0 0 0,1-1 0 0 0,0 0 0 0 0,-1 0-1 0 0,1 0 1 0 0,-1 0 0 0 0,0-1 0 0 0,0 1 0 0 0,0-1 0 0 0,0 0 0 0 0,-1 1 0 0 0,1-1 0 0 0,-1-1 0 0 0,1 1 0 0 0,-1 0 0 0 0,0-1 0 0 0,1 0 0 0 0,-8 2 0 0 0,-1-1-38 0 0,1 0 1 0 0,0 0-1 0 0,0-1 1 0 0,-1 0 0 0 0,1-1-1 0 0,-18-2 1 0 0,27 1-29 0 0,0 1 0 0 0,-1-1 0 0 0,1 0-1 0 0,0 1 1 0 0,0-1 0 0 0,0 0 0 0 0,0 0 0 0 0,0-1 0 0 0,0 1 0 0 0,0 0 0 0 0,0-1-1 0 0,0 1 1 0 0,1-1 0 0 0,-1 1 0 0 0,1-1 0 0 0,-1 0 0 0 0,1 0 0 0 0,0 1 0 0 0,-2-4-1 0 0,-2-17-2380 0 0,6 21 2033 0 0,-1 0 0 0 0,0 0 1 0 0,0-1-1 0 0,1 1 0 0 0,-1 0 1 0 0,1 0-1 0 0,-1 0 0 0 0,1 0 1 0 0,0 0-1 0 0,-1 0 0 0 0,1 0 0 0 0,0 0 1 0 0,0 0-1 0 0,-1 0 0 0 0,1 0 1 0 0,1-1-1 0 0,8-9-3421 0 0</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2.590"/>
    </inkml:context>
    <inkml:brush xml:id="br0">
      <inkml:brushProperty name="width" value="0.035" units="cm"/>
      <inkml:brushProperty name="height" value="0.035" units="cm"/>
    </inkml:brush>
  </inkml:definitions>
  <inkml:trace contextRef="#ctx0" brushRef="#br0">131 1 1388 0 0,'0'0'13903'0'0,"-10"6"-13715"0"0,1 0-168 0 0,2-2-19 0 0,-1 0 0 0 0,1 1 0 0 0,0 1 0 0 0,0-1 0 0 0,0 1 0 0 0,1 0 0 0 0,-1 0 0 0 0,2 1 0 0 0,-1 0 0 0 0,1 0 0 0 0,0 0 0 0 0,0 1 0 0 0,-6 14 0 0 0,9-13-3 0 0,-3 5-20 0 0,2 0 1 0 0,0 0 0 0 0,-2 22 0 0 0,5-34 17 0 0,0 1 0 0 0,0-1 0 0 0,0 0 0 0 0,1 0 0 0 0,-1 0 0 0 0,1 1 0 0 0,-1-1 0 0 0,1 0 0 0 0,0 0 0 0 0,0 0 0 0 0,0 0 0 0 0,0 0 0 0 0,0 0 0 0 0,0 0 0 0 0,0-1 0 0 0,1 1 0 0 0,-1 0 0 0 0,1-1 0 0 0,-1 1 0 0 0,3 1 0 0 0,0 0 18 0 0,0-1 1 0 0,1 0-1 0 0,-1 0 1 0 0,0 0-1 0 0,1 0 1 0 0,-1-1 0 0 0,1 0-1 0 0,-1 0 1 0 0,7 1-1 0 0,8-1 51 0 0,0 0 0 0 0,0-1 0 0 0,32-4 0 0 0,-36 1-200 0 0,1 0 0 0 0,-1-1-1 0 0,0 0 1 0 0,0-2-1 0 0,-1 1 1 0 0,1-2-1 0 0,-1 0 1 0 0,-1-1-1 0 0,1 0 1 0 0,-1-1 0 0 0,-1 0-1 0 0,17-16 1 0 0,-27 23 95 0 0,0 0 1 0 0,0 0-1 0 0,-1-1 1 0 0,1 1-1 0 0,0-1 0 0 0,-1 1 1 0 0,1-1-1 0 0,-1 1 1 0 0,0-1-1 0 0,0 0 1 0 0,0 1-1 0 0,0-1 1 0 0,-1 0-1 0 0,1 0 1 0 0,-1 0-1 0 0,1 0 1 0 0,-1 0-1 0 0,0 0 1 0 0,0 0-1 0 0,-1 0 1 0 0,1 1-1 0 0,0-1 1 0 0,-1 0-1 0 0,0 0 0 0 0,0 0 1 0 0,0 0-1 0 0,0 1 1 0 0,0-1-1 0 0,0 0 1 0 0,-1 1-1 0 0,1-1 1 0 0,-1 1-1 0 0,0 0 1 0 0,0-1-1 0 0,1 1 1 0 0,-2 0-1 0 0,1 0 1 0 0,-4-3-1 0 0,0 1-26 0 0,-1-1 0 0 0,1 1 0 0 0,-1 0 0 0 0,0 0 0 0 0,-1 0 0 0 0,1 1 0 0 0,0 0 0 0 0,-1 1 0 0 0,0 0 0 0 0,0 0-1 0 0,0 1 1 0 0,-14-1 0 0 0,-24 5 386 0 0,45-3-483 0 0,0 0 1 0 0,0 0-1 0 0,0 0 1 0 0,0 0-1 0 0,0 0 1 0 0,0 0-1 0 0,0 1 1 0 0,0-1-1 0 0,0 1 1 0 0,0-1 0 0 0,0 1-1 0 0,0-1 1 0 0,0 1-1 0 0,0-1 1 0 0,0 1-1 0 0,0 0 1 0 0,0-1-1 0 0,0 1 1 0 0,1 0-1 0 0,-1 0 1 0 0,0 0-1 0 0,1 0 1 0 0,-1-1 0 0 0,0 1-1 0 0,1 0 1 0 0,-1 0-1 0 0,1 0 1 0 0,-1 0-1 0 0,1 1 1 0 0,0 0-1 0 0,20-1-4994 0 0,-10-1 3445 0 0</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3.088"/>
    </inkml:context>
    <inkml:brush xml:id="br0">
      <inkml:brushProperty name="width" value="0.035" units="cm"/>
      <inkml:brushProperty name="height" value="0.035" units="cm"/>
    </inkml:brush>
  </inkml:definitions>
  <inkml:trace contextRef="#ctx0" brushRef="#br0">22 222 1256 0 0,'0'0'7799'0'0,"0"18"-7625"0"0,0 77 237 0 0,0-95-374 0 0,0 0 1 0 0,0 0-1 0 0,0 1 1 0 0,0-1-1 0 0,1 0 1 0 0,-1 0-1 0 0,0 0 1 0 0,0 1-1 0 0,0-1 1 0 0,0 0-1 0 0,1 0 1 0 0,-1 0 0 0 0,0 0-1 0 0,0 0 1 0 0,0 1-1 0 0,1-1 1 0 0,-1 0-1 0 0,0 0 1 0 0,0 0-1 0 0,1 0 1 0 0,-1 0-1 0 0,0 0 1 0 0,0 0-1 0 0,1 0 1 0 0,-1 0 0 0 0,0 0-1 0 0,0 0 1 0 0,1 0-1 0 0,-1 0 1 0 0,0 0-1 0 0,0 0 1 0 0,0 0-1 0 0,1 0 1 0 0,-1 0-1 0 0,0-1 1 0 0,0 1-1 0 0,1 0 1 0 0,-1 0-1 0 0,0 0 1 0 0,0 0 0 0 0,0 0-1 0 0,1 0 1 0 0,-1-1-1 0 0,0 1 1 0 0,0 0-1 0 0,0 0 1 0 0,0 0-1 0 0,0-1 1 0 0,1 1-1 0 0,-1 0 1 0 0,0 0-1 0 0,0 0 1 0 0,0-1 0 0 0,0 1-1 0 0,0 0 1 0 0,0 0-1 0 0,0-1 1 0 0,0 1-1 0 0,0 0 1 0 0,0 0-1 0 0,0-1 1 0 0,0 1-1 0 0,0 0 1 0 0,0 0-1 0 0,0-1 1 0 0,0 1 0 0 0,0 0-1 0 0,0 0 1 0 0,0-1-1 0 0,-10-84-83 0 0,0 3-290 0 0,4 42 337 0 0,5 36 24 0 0,0 1 0 0 0,0-1 0 0 0,0 0-1 0 0,0 0 1 0 0,1 0 0 0 0,-1 1 0 0 0,1-1 0 0 0,0 0 0 0 0,0 0 0 0 0,1 0-1 0 0,-1 0 1 0 0,1 0 0 0 0,0 1 0 0 0,0-1 0 0 0,0 0 0 0 0,0 0 0 0 0,1 1 0 0 0,2-5-1 0 0,-2 5 4 0 0,0 0-1 0 0,1-1 1 0 0,-1 1-1 0 0,1 0 0 0 0,0 1 1 0 0,0-1-1 0 0,0 0 0 0 0,0 1 1 0 0,0 0-1 0 0,1 0 0 0 0,-1 0 1 0 0,1 0-1 0 0,-1 0 1 0 0,1 0-1 0 0,0 1 0 0 0,0 0 1 0 0,-1 0-1 0 0,1 0 0 0 0,0 0 1 0 0,0 1-1 0 0,0-1 0 0 0,5 1 1 0 0,4-1-163 0 0,-1 0 0 0 0,0 1 0 0 0,1 0 0 0 0,-1 1 0 0 0,0 0 0 0 0,0 1 0 0 0,16 4 0 0 0,16 13-3145 0 0,-25-10-578 0 0,-18-5 1412 0 0</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3.571"/>
    </inkml:context>
    <inkml:brush xml:id="br0">
      <inkml:brushProperty name="width" value="0.035" units="cm"/>
      <inkml:brushProperty name="height" value="0.035" units="cm"/>
    </inkml:brush>
  </inkml:definitions>
  <inkml:trace contextRef="#ctx0" brushRef="#br0">21 0 1296 0 0,'0'0'10380'0'0,"0"25"-10006"0"0,0 78-35 0 0,10 74 991 0 0,-10 98 1602 0 0,-20-128-2665 0 0,14-91 139 0 0,2-21-4225 0 0,12-72-4581 0 0,-6 11 3551 0 0</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5:53.912"/>
    </inkml:context>
    <inkml:brush xml:id="br0">
      <inkml:brushProperty name="width" value="0.035" units="cm"/>
      <inkml:brushProperty name="height" value="0.035" units="cm"/>
    </inkml:brush>
  </inkml:definitions>
  <inkml:trace contextRef="#ctx0" brushRef="#br0">0 1 944 0 0,'0'0'13485'0'0,"12"0"-13417"0"0,291 4 636 0 0,-198-4-1597 0 0,-105 12-9055 0 0</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2.710"/>
    </inkml:context>
    <inkml:brush xml:id="br0">
      <inkml:brushProperty name="width" value="0.035" units="cm"/>
      <inkml:brushProperty name="height" value="0.035" units="cm"/>
    </inkml:brush>
  </inkml:definitions>
  <inkml:trace contextRef="#ctx0" brushRef="#br0">19 109 1204 0 0,'0'0'468'0'0,"-18"-4"16103"0"0,26 2-16562 0 0,0-1 0 0 0,0 0 0 0 0,0 0 0 0 0,0 0 0 0 0,0-1 0 0 0,-1 0-1 0 0,11-8 1 0 0,37-18-163 0 0,-27 18 72 0 0,-18 7 45 0 0,0 1 0 0 0,-1 0 0 0 0,1 0 0 0 0,1 1 0 0 0,-1 1 0 0 0,0 0 0 0 0,1 0-1 0 0,18 0 1 0 0,-27 2-14 0 0,29 4-256 0 0,-3 10 249 0 0,-25-13 52 0 0,-1 0 0 0 0,1 0 0 0 0,-1 0 0 0 0,1 0 0 0 0,-1 0 0 0 0,0 0 0 0 0,0 1-1 0 0,0-1 1 0 0,1 1 0 0 0,-1 0 0 0 0,-1-1 0 0 0,1 1 0 0 0,0 0 0 0 0,0 0 0 0 0,-1 0 0 0 0,1 0 0 0 0,1 4 0 0 0,4 12 56 0 0,0 2 0 0 0,-1-1 0 0 0,-1 1 0 0 0,-1 0 1 0 0,-1 0-1 0 0,-1 0 0 0 0,0 0 0 0 0,-2 1 0 0 0,0-1 0 0 0,-1 0 1 0 0,-1 1-1 0 0,-1-1 0 0 0,-9 31 0 0 0,5-37-16 0 0,0-1 0 0 0,-2 0 0 0 0,1 0-1 0 0,-2-1 1 0 0,1 0 0 0 0,-2 0 0 0 0,0-1 0 0 0,-16 12 0 0 0,-32 37 74 0 0,2 4-128 0 0,57-64 22 0 0,0 0 1 0 0,0 0-1 0 0,-1 1 0 0 0,1-1 0 0 0,0 0 0 0 0,0 1 0 0 0,-1-1 0 0 0,1 0 0 0 0,0 1 0 0 0,0-1 1 0 0,0 0-1 0 0,0 1 0 0 0,-1-1 0 0 0,1 0 0 0 0,0 1 0 0 0,0-1 0 0 0,0 0 0 0 0,0 1 0 0 0,0-1 1 0 0,0 1-1 0 0,0-1 0 0 0,0 0 0 0 0,0 1 0 0 0,0-1 0 0 0,0 1 0 0 0,0-1 0 0 0,0 0 0 0 0,1 1 1 0 0,-1-1-1 0 0,0 0 0 0 0,0 1 0 0 0,0-1 0 0 0,0 0 0 0 0,1 1 0 0 0,-1-1 0 0 0,0 0 0 0 0,0 1 1 0 0,1-1-1 0 0,-1 0 0 0 0,0 0 0 0 0,0 1 0 0 0,1-1 0 0 0,-1 0 0 0 0,0 0 0 0 0,1 0 0 0 0,-1 1 1 0 0,0-1-1 0 0,1 0 0 0 0,-1 0 0 0 0,0 0 0 0 0,1 0 0 0 0,-1 0 0 0 0,1 0 0 0 0,-1 0 0 0 0,0 0 1 0 0,1 0-1 0 0,20 7 76 0 0,-21-7-59 0 0,15 4 134 0 0,-1 1 0 0 0,1-2 0 0 0,0 0 0 0 0,1-1 0 0 0,-1 0-1 0 0,0-2 1 0 0,25-1 0 0 0,4-2 62 0 0,58-14 0 0 0,-76 12-185 0 0,57-9 2 0 0,-88 2-3523 0 0,-2 2-2067 0 0,-10-4 349 0 0</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3.194"/>
    </inkml:context>
    <inkml:brush xml:id="br0">
      <inkml:brushProperty name="width" value="0.035" units="cm"/>
      <inkml:brushProperty name="height" value="0.035" units="cm"/>
    </inkml:brush>
  </inkml:definitions>
  <inkml:trace contextRef="#ctx0" brushRef="#br0">1 1 1320 0 0,'0'0'13505'0'0,"0"4"-13425"0"0,8 25 339 0 0,-6-24-231 0 0,0 0 0 0 0,0-1 0 0 0,0 1 0 0 0,-1 0 0 0 0,0 0 0 0 0,1 9 0 0 0,8 37 751 0 0,-8-43-830 0 0,0-1 1 0 0,0 1-1 0 0,-1 0 0 0 0,2 13 1 0 0,-3 214 1225 0 0,0-165-8777 0 0,1-87 4542 0 0,8-15-2083 0 0</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3.994"/>
    </inkml:context>
    <inkml:brush xml:id="br0">
      <inkml:brushProperty name="width" value="0.035" units="cm"/>
      <inkml:brushProperty name="height" value="0.035" units="cm"/>
    </inkml:brush>
  </inkml:definitions>
  <inkml:trace contextRef="#ctx0" brushRef="#br0">21 169 1336 0 0,'0'0'8800'0'0,"-3"-9"-8520"0"0,-2 1-131 0 0,3 5-45 0 0,1 1 0 0 0,0-1 1 0 0,-1 0-1 0 0,1 1 1 0 0,0-1-1 0 0,0 0 0 0 0,0 0 1 0 0,0 0-1 0 0,1 0 0 0 0,-1 0 1 0 0,1-5-1 0 0,0 8 25 0 0,1-1-1 0 0,-1 0 0 0 0,0 0 1 0 0,1 0-1 0 0,-1 1 1 0 0,1-1-1 0 0,0 0 1 0 0,-1 0-1 0 0,1 1 0 0 0,0-1 1 0 0,-1 1-1 0 0,1-1 1 0 0,0 0-1 0 0,-1 1 1 0 0,1-1-1 0 0,0 1 0 0 0,0 0 1 0 0,0-1-1 0 0,0 1 1 0 0,-1 0-1 0 0,1-1 1 0 0,0 1-1 0 0,2 0 1 0 0,33-9 305 0 0,-9 2-5 0 0,47-19-117 0 0,89-18 0 0 0,-143 39-153 0 0,0 2 1 0 0,0 0-1 0 0,31 1 1 0 0,-48 2-156 0 0,-1 0 1 0 0,0 1-1 0 0,1-1 1 0 0,-1 0-1 0 0,0 1 1 0 0,0 0-1 0 0,0 0 1 0 0,1-1-1 0 0,-1 1 1 0 0,0 1-1 0 0,0-1 1 0 0,0 0-1 0 0,0 0 1 0 0,0 1-1 0 0,-1-1 1 0 0,1 1-1 0 0,0-1 1 0 0,-1 1-1 0 0,3 3 1 0 0,5 4 36 0 0,-8-8-41 0 0,6 3 23 0 0,0 1-1 0 0,0 1 1 0 0,0-1-1 0 0,-1 1 1 0 0,0 0-1 0 0,0 1 1 0 0,0-1-1 0 0,-1 1 0 0 0,0 0 1 0 0,0 1-1 0 0,-1-1 1 0 0,0 1-1 0 0,0 0 1 0 0,-1 0-1 0 0,4 13 1 0 0,19 118 715 0 0,-21-113-509 0 0,-1 1 0 0 0,-2 0 0 0 0,-1 38 0 0 0,-2-61-181 0 0,1 0 1 0 0,-1-1-1 0 0,0 1 1 0 0,0 0 0 0 0,-1-1-1 0 0,1 1 1 0 0,-1-1-1 0 0,0 1 1 0 0,-4 4-1 0 0,-9 22 200 0 0,9-19-219 0 0,-1 0 1 0 0,-1-1-1 0 0,0 0 0 0 0,0-1 1 0 0,-1 1-1 0 0,-11 8 1 0 0,7-5 17 0 0,0-2 0 0 0,0 1 1 0 0,-1-2-1 0 0,-1 0 1 0 0,0-1-1 0 0,0 0 1 0 0,0-1-1 0 0,-1-1 1 0 0,-27 8-1 0 0,32-12-172 0 0,0-2-1 0 0,0 1 0 0 0,0-1 1 0 0,0-1-1 0 0,0 0 0 0 0,-21-3 1 0 0,28 1-119 0 0,-1-1 1 0 0,1 0-1 0 0,-1 0 1 0 0,1 0 0 0 0,0 0-1 0 0,0-1 1 0 0,1 0-1 0 0,-1 0 1 0 0,-3-5-1 0 0,0-9-10060 0 0,17 23 6483 0 0,40 47 677 0 0</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5.652"/>
    </inkml:context>
    <inkml:brush xml:id="br0">
      <inkml:brushProperty name="width" value="0.035" units="cm"/>
      <inkml:brushProperty name="height" value="0.035" units="cm"/>
    </inkml:brush>
  </inkml:definitions>
  <inkml:trace contextRef="#ctx0" brushRef="#br0">290 0 1204 0 0,'0'0'10697'0'0,"-38"15"-6846"0"0,-25 4-2851 0 0,50-16-911 0 0,0 0-1 0 0,0 1 1 0 0,1 1 0 0 0,-14 6 0 0 0,-2 2 61 0 0,-28 18 84 0 0,54-30-263 0 0,0 1 0 0 0,0 0 0 0 0,0-1 1 0 0,0 1-1 0 0,0 0 0 0 0,0 0 0 0 0,1 0 1 0 0,-1 0-1 0 0,1 0 0 0 0,-1 1 1 0 0,1-1-1 0 0,0 0 0 0 0,0 1 0 0 0,0-1 1 0 0,0 1-1 0 0,1-1 0 0 0,-1 1 0 0 0,1-1 1 0 0,-1 6-1 0 0,1-7 16 0 0,1 0 0 0 0,-1 0 1 0 0,1 0-1 0 0,-1 0 0 0 0,1 0 0 0 0,0 0 1 0 0,-1 0-1 0 0,1 0 0 0 0,0 0 0 0 0,0 0 0 0 0,-1 0 1 0 0,1 0-1 0 0,0 0 0 0 0,0-1 0 0 0,0 1 1 0 0,0 0-1 0 0,0-1 0 0 0,1 1 0 0 0,-1-1 1 0 0,0 1-1 0 0,0-1 0 0 0,0 1 0 0 0,0-1 0 0 0,2 0 1 0 0,39 10 236 0 0,-29-8-134 0 0,19 4 151 0 0,62 3 1 0 0,-76-9-217 0 0,0 1-1 0 0,1 0 1 0 0,-1 2-1 0 0,0 0 1 0 0,0 1-1 0 0,-1 0 1 0 0,1 2-1 0 0,30 14 1 0 0,-44-17 4 0 0,0 0 0 0 0,-1 0 0 0 0,1 0 1 0 0,-1 0-1 0 0,1 1 0 0 0,-1 0 1 0 0,0 0-1 0 0,-1 0 0 0 0,1 0 1 0 0,-1 0-1 0 0,0 0 0 0 0,0 1 0 0 0,0-1 1 0 0,0 1-1 0 0,-1 0 0 0 0,0-1 1 0 0,2 8-1 0 0,-1 8 115 0 0,0 0 0 0 0,-1 36-1 0 0,-1-39-87 0 0,0-9-38 0 0,-1 0-1 0 0,0 0 0 0 0,-1-1 0 0 0,1 1 0 0 0,-2-1 0 0 0,1 1 0 0 0,-1-1 1 0 0,0 0-1 0 0,0 0 0 0 0,-1 0 0 0 0,0 0 0 0 0,0-1 0 0 0,-1 1 0 0 0,0-1 1 0 0,-5 6-1 0 0,-2-1 63 0 0,0 0 1 0 0,0 0-1 0 0,-1-1 0 0 0,0-1 1 0 0,-1 0-1 0 0,-19 9 1 0 0,29-16-28 0 0,0 0 1 0 0,0 0-1 0 0,0-1 0 0 0,0 1 1 0 0,-1-1-1 0 0,1 0 1 0 0,0-1-1 0 0,-1 1 1 0 0,1-1-1 0 0,-1 0 0 0 0,1 0 1 0 0,-1 0-1 0 0,1-1 1 0 0,0 1-1 0 0,-1-1 1 0 0,1 0-1 0 0,0 0 0 0 0,-6-3 1 0 0,7 3-108 0 0,1-1 0 0 0,-1 1 0 0 0,0-1 0 0 0,1 0 0 0 0,-1 1 0 0 0,1-1 0 0 0,0-1 0 0 0,-1 1 0 0 0,1 0 0 0 0,0-1 0 0 0,0 1 0 0 0,1-1 0 0 0,-1 1 0 0 0,0-1 0 0 0,1 0 0 0 0,0 1 0 0 0,-1-1 0 0 0,1 0 0 0 0,0 0 0 0 0,1 0 0 0 0,-1 0 0 0 0,0 0 0 0 0,1-1-1 0 0,0 1 1 0 0,0-3 0 0 0,0 4-222 0 0,0 0-1 0 0,0 0 1 0 0,0 0-1 0 0,1 0 1 0 0,-1 0-1 0 0,1 0 0 0 0,-1 0 1 0 0,1 0-1 0 0,0 0 1 0 0,-1 0-1 0 0,1 1 1 0 0,0-1-1 0 0,1 0 1 0 0,-1 1-1 0 0,0-1 0 0 0,0 1 1 0 0,1-1-1 0 0,-1 1 1 0 0,0-1-1 0 0,1 1 1 0 0,0 0-1 0 0,-1 0 0 0 0,1 0 1 0 0,0 0-1 0 0,-1 0 1 0 0,4-1-1 0 0,14-11-4181 0 0,1-6-523 0 0</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6.444"/>
    </inkml:context>
    <inkml:brush xml:id="br0">
      <inkml:brushProperty name="width" value="0.035" units="cm"/>
      <inkml:brushProperty name="height" value="0.035" units="cm"/>
    </inkml:brush>
  </inkml:definitions>
  <inkml:trace contextRef="#ctx0" brushRef="#br0">1 0 2480 0 0,'0'0'7655'0'0,"0"7"-7160"0"0,2 14 719 0 0,0 0 0 0 0,11 36 1 0 0,2 14 123 0 0,4 33-400 0 0,-9-55-361 0 0,-2 0 0 0 0,3 84 0 0 0,9 21-295 0 0,-20-147-286 0 0,0 0 1 0 0,1 0-1 0 0,0 0 1 0 0,0 0-1 0 0,1-1 1 0 0,-1 1-1 0 0,2 0 1 0 0,-1-1 0 0 0,5 9-1 0 0,-7-34 48 0 0,-1-1 0 0 0,-5-27 0 0 0,4 36-80 0 0,1 0 0 0 0,-1 0 0 0 0,2 0-1 0 0,-1 0 1 0 0,1 0 0 0 0,3-15 0 0 0,-1-11-70 0 0,-1 29 93 0 0,1 0-1 0 0,0 0 1 0 0,1 0-1 0 0,-1 0 0 0 0,2 0 1 0 0,-1 1-1 0 0,1-1 1 0 0,0 1-1 0 0,0 0 1 0 0,1 0-1 0 0,0 1 0 0 0,1-1 1 0 0,-1 1-1 0 0,1 0 1 0 0,0 0-1 0 0,0 1 0 0 0,1 0 1 0 0,8-5-1 0 0,-13 9-6 0 0,1-1 0 0 0,-1 1-1 0 0,1 0 1 0 0,0-1 0 0 0,0 1-1 0 0,0 1 1 0 0,-1-1 0 0 0,1 0-1 0 0,0 1 1 0 0,0-1 0 0 0,0 1-1 0 0,0 0 1 0 0,0 0 0 0 0,0 0-1 0 0,0 1 1 0 0,0-1 0 0 0,0 1 0 0 0,0-1-1 0 0,0 1 1 0 0,0 0 0 0 0,-1 0-1 0 0,1 0 1 0 0,0 0 0 0 0,0 1-1 0 0,-1-1 1 0 0,1 1 0 0 0,-1 0-1 0 0,0 0 1 0 0,4 2 0 0 0,5 7 42 0 0,-1 1 1 0 0,0 0 0 0 0,0 0 0 0 0,12 22-1 0 0,0-1 172 0 0,-10-15-108 0 0,-1-1-1 0 0,-1 2 1 0 0,0-1 0 0 0,-2 1-1 0 0,11 33 1 0 0,-8-28 283 0 0,-5-10-1708 0 0,-5-7-3655 0 0,-1-14 1864 0 0,0-14-2010 0 0</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7.192"/>
    </inkml:context>
    <inkml:brush xml:id="br0">
      <inkml:brushProperty name="width" value="0.035" units="cm"/>
      <inkml:brushProperty name="height" value="0.035" units="cm"/>
    </inkml:brush>
  </inkml:definitions>
  <inkml:trace contextRef="#ctx0" brushRef="#br0">287 1 1372 0 0,'0'0'8873'0'0,"-13"4"-8396"0"0,-16 3-472 0 0,13-4 467 0 0,0 0-1 0 0,0 2 0 0 0,1 0 1 0 0,-1 1-1 0 0,1 0 0 0 0,0 1 1 0 0,-15 10-1 0 0,-3 6 24 0 0,28-20-499 0 0,0 0 0 0 0,0 0 1 0 0,0 0-1 0 0,1 1 0 0 0,-1-1 0 0 0,1 1 0 0 0,0 0 0 0 0,0 1 0 0 0,0-1 1 0 0,0 1-1 0 0,1-1 0 0 0,0 1 0 0 0,0 0 0 0 0,0 1 0 0 0,-3 6 0 0 0,5-8-8 0 0,0-1-1 0 0,0 1 0 0 0,0 0 0 0 0,0-1 0 0 0,1 1 0 0 0,-1 0 0 0 0,1 0 0 0 0,0-1 1 0 0,0 1-1 0 0,1 0 0 0 0,-1 0 0 0 0,1-1 0 0 0,0 1 0 0 0,0 0 0 0 0,0-1 0 0 0,0 1 1 0 0,0-1-1 0 0,1 1 0 0 0,0-1 0 0 0,0 0 0 0 0,2 4 0 0 0,0-3 31 0 0,-1-1 0 0 0,1 0 1 0 0,-1 0-1 0 0,1 0 0 0 0,0 0 0 0 0,0-1 0 0 0,0 1 0 0 0,1-1 0 0 0,-1 0 0 0 0,0 0 0 0 0,1-1 1 0 0,0 1-1 0 0,-1-1 0 0 0,1 0 0 0 0,0-1 0 0 0,7 1 0 0 0,0 0-1 0 0,0-1 0 0 0,1 0 0 0 0,-1-1 1 0 0,0 0-1 0 0,0-1 0 0 0,0 0 0 0 0,0-1 0 0 0,-1-1 0 0 0,1 0 0 0 0,-1 0 0 0 0,0-1 1 0 0,15-9-1 0 0,-22 12-4 0 0,-1 0 0 0 0,0-1 1 0 0,0 0-1 0 0,0 0 0 0 0,0 1 0 0 0,0-2 1 0 0,-1 1-1 0 0,1 0 0 0 0,-1 0 0 0 0,0-1 1 0 0,0 1-1 0 0,0-1 0 0 0,-1 0 0 0 0,1 0 1 0 0,-1 0-1 0 0,0 1 0 0 0,0-1 0 0 0,1-5 1 0 0,0-7 78 0 0,-1 0 0 0 0,-1-1 1 0 0,-1-20-1 0 0,-1 2 1196 0 0,32 64-1342 0 0,-12-5 457 0 0,-7-10-310 0 0,-1-1 1 0 0,-1 1 0 0 0,0 1-1 0 0,-1 0 1 0 0,-1 0 0 0 0,10 26-1 0 0,-15-34-290 0 0,0 1 0 0 0,1 0 0 0 0,0-1 0 0 0,0 0 0 0 0,1 0 0 0 0,0 0-1 0 0,0 0 1 0 0,11 12 0 0 0,-13-12-1013 0 0,-2-7 1088 0 0,0 0 0 0 0,0 0 0 0 0,0 0 1 0 0,0 1-1 0 0,0-1 0 0 0,0 0 1 0 0,0 0-1 0 0,0 0 0 0 0,0 0 0 0 0,0 1 1 0 0,0-1-1 0 0,0 0 0 0 0,0 0 1 0 0,0 0-1 0 0,0 1 0 0 0,1-1 0 0 0,-1 0 1 0 0,0 0-1 0 0,0 0 0 0 0,0 0 1 0 0,0 0-1 0 0,0 1 0 0 0,0-1 0 0 0,1 0 1 0 0,-1 0-1 0 0,0 0 0 0 0,0 0 1 0 0,0 0-1 0 0,0 0 0 0 0,1 0 0 0 0,-1 1 1 0 0,0-1-1 0 0,0 0 0 0 0,0 0 1 0 0,0 0-1 0 0,1 0 0 0 0,-1 0 0 0 0,0 0 1 0 0,0 0-1 0 0,0 0 0 0 0,1 0 1 0 0,-1 0-1 0 0,0 0 0 0 0,0 0 0 0 0,0 0 1 0 0,1 0-1 0 0,-1 0 0 0 0,0 0 1 0 0,0-1-1 0 0,0 1 0 0 0,0 0 0 0 0,1 0 1 0 0,-1 0-1 0 0,0 0 0 0 0,0 0 0 0 0,0 0 1 0 0,1-1-1 0 0</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7.896"/>
    </inkml:context>
    <inkml:brush xml:id="br0">
      <inkml:brushProperty name="width" value="0.035" units="cm"/>
      <inkml:brushProperty name="height" value="0.035" units="cm"/>
    </inkml:brush>
  </inkml:definitions>
  <inkml:trace contextRef="#ctx0" brushRef="#br0">103 325 1152 0 0,'0'0'11070'0'0,"-2"24"-10717"0"0,-4 73-39 0 0,5-81-248 0 0,1 0 0 0 0,0 0 0 0 0,2-1 0 0 0,0 1 0 0 0,4 16 0 0 0,3 36 176 0 0,-9 35 706 0 0,0-102-868 0 0,0-45 290 0 0,-3 2-504 0 0,-1 0-1 0 0,-3 0 1 0 0,-14-52-1 0 0,-6-32-449 0 0,8 71 19 0 0,16 49 572 0 0,0 0-1 0 0,0-1 0 0 0,1 0 1 0 0,0 1-1 0 0,0-1 0 0 0,1 0 1 0 0,-2-13-1 0 0,-3-12 532 0 0,5 29-489 0 0,0 1 1 0 0,0-1 0 0 0,0 0 0 0 0,0 0 0 0 0,1 0 0 0 0,-1 0-1 0 0,1 1 1 0 0,-1-1 0 0 0,1 0 0 0 0,0 0 0 0 0,0 0 0 0 0,1 0-1 0 0,-1 0 1 0 0,0 0 0 0 0,1 0 0 0 0,0 0 0 0 0,0 0 0 0 0,0 0 0 0 0,0 1-1 0 0,0-1 1 0 0,0 0 0 0 0,1 1 0 0 0,3-5 0 0 0,11-7-42 0 0,7-5-7 0 0,1 1 0 0 0,32-18 1 0 0,-50 32-3 0 0,1 1 0 0 0,0-1 0 0 0,0 1 0 0 0,1 0 0 0 0,-1 1 0 0 0,0 0 0 0 0,1 0 1 0 0,0 1-1 0 0,-1 0 0 0 0,1 0 0 0 0,0 1 0 0 0,-1 0 0 0 0,1 0 0 0 0,8 1 0 0 0,-13 1 19 0 0,0-1-1 0 0,0 1 0 0 0,0 0 0 0 0,0 0 0 0 0,-1 0 1 0 0,1 0-1 0 0,-1 1 0 0 0,1-1 0 0 0,-1 1 0 0 0,0-1 1 0 0,1 1-1 0 0,-1 0 0 0 0,2 4 0 0 0,19 41 303 0 0,-19-34-221 0 0,0 0-1 0 0,-2 1 1 0 0,0 0 0 0 0,0-1 0 0 0,-1 1-1 0 0,-2 19 1 0 0,0-28-40 0 0,0 0 0 0 0,0 0 0 0 0,-1-1 0 0 0,1 1 0 0 0,-2 0 0 0 0,1-1 0 0 0,0 0 0 0 0,-1 1 0 0 0,0-1 0 0 0,0 0 0 0 0,-1 0 0 0 0,0-1 0 0 0,1 1 0 0 0,-2-1 0 0 0,1 0 0 0 0,0 0 0 0 0,-1 0 0 0 0,0 0 0 0 0,-6 3 0 0 0,10-6-61 0 0,-74 41 249 0 0,71-39-279 0 0,-1-1-1 0 0,1 0 1 0 0,-1-1 0 0 0,1 1 0 0 0,-1-1-1 0 0,0 1 1 0 0,0-1 0 0 0,1-1-1 0 0,-1 1 1 0 0,0-1 0 0 0,0 0-1 0 0,0 0 1 0 0,0 0 0 0 0,0-1-1 0 0,-4 0 1 0 0,6-31-2507 0 0,6 12-2477 0 0,5 12 1889 0 0,2-4-632 0 0</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8.519"/>
    </inkml:context>
    <inkml:brush xml:id="br0">
      <inkml:brushProperty name="width" value="0.035" units="cm"/>
      <inkml:brushProperty name="height" value="0.035" units="cm"/>
    </inkml:brush>
  </inkml:definitions>
  <inkml:trace contextRef="#ctx0" brushRef="#br0">91 206 344 0 0,'0'0'14081'0'0,"5"2"-14557"0"0,9 1 430 0 0,0 0 1 0 0,0-1 0 0 0,0 0 0 0 0,1-1 0 0 0,-1-1-1 0 0,0 0 1 0 0,0-1 0 0 0,1-1 0 0 0,-1 0-1 0 0,0-1 1 0 0,0 0 0 0 0,-1-1 0 0 0,1-1 0 0 0,-1 0-1 0 0,0-1 1 0 0,0 0 0 0 0,0-1 0 0 0,-1 0-1 0 0,0-1 1 0 0,-1-1 0 0 0,1 0 0 0 0,17-18 0 0 0,-28 25 23 0 0,0 1 1 0 0,0-1 0 0 0,0 0 0 0 0,0 1 0 0 0,0-1 0 0 0,0 0 0 0 0,0 1 0 0 0,-1-1 0 0 0,1 0 0 0 0,-1 0 0 0 0,1 0-1 0 0,-1 0 1 0 0,0 0 0 0 0,1 0 0 0 0,-1 1 0 0 0,0-1 0 0 0,0 0 0 0 0,0 0 0 0 0,-1 0 0 0 0,1 0 0 0 0,0 0 0 0 0,-1 0 0 0 0,1 0-1 0 0,-1 0 1 0 0,0 1 0 0 0,0-1 0 0 0,0 0 0 0 0,1 1 0 0 0,-2-1 0 0 0,1 0 0 0 0,0 1 0 0 0,0-1 0 0 0,0 1 0 0 0,-1-1-1 0 0,1 1 1 0 0,-1 0 0 0 0,1 0 0 0 0,-1 0 0 0 0,-2-2 0 0 0,-4-3-212 0 0,-1 0 0 0 0,0 1 0 0 0,-1 0 1 0 0,1 0-1 0 0,-1 1 0 0 0,-12-4 0 0 0,14 6 320 0 0,-1 1 1 0 0,1-1-1 0 0,0 1 0 0 0,-1 1 1 0 0,1 0-1 0 0,0 0 0 0 0,-1 0 1 0 0,1 1-1 0 0,0 0 0 0 0,0 1 1 0 0,-1 0-1 0 0,1 0 0 0 0,0 1 1 0 0,1 0-1 0 0,-1 0 0 0 0,0 1 1 0 0,-7 5-1 0 0,-9 6 545 0 0,1 2 1 0 0,0 1-1 0 0,-31 32 1 0 0,48-43-504 0 0,0 1-1 0 0,1-1 1 0 0,0 2 0 0 0,0-1 0 0 0,1 0 0 0 0,0 1 0 0 0,0 0 0 0 0,1 0 0 0 0,0 0 0 0 0,1 0 0 0 0,0 1 0 0 0,0-1 0 0 0,1 0-1 0 0,1 1 1 0 0,-1 0 0 0 0,2 13 0 0 0,0-20-78 0 0,0 0 1 0 0,0 0-1 0 0,0 1 0 0 0,0-1 0 0 0,0 0 0 0 0,1 0 0 0 0,-1 0 0 0 0,1-1 1 0 0,0 1-1 0 0,0 0 0 0 0,0 0 0 0 0,0-1 0 0 0,1 0 0 0 0,-1 1 1 0 0,0-1-1 0 0,1 0 0 0 0,0 0 0 0 0,0 0 0 0 0,-1 0 0 0 0,1-1 0 0 0,0 1 1 0 0,0-1-1 0 0,5 2 0 0 0,5 2 121 0 0,0 0 0 0 0,1-1-1 0 0,-1 0 1 0 0,20 2 0 0 0,-10-3-262 0 0,0-1-1 0 0,0-2 1 0 0,-1 0 0 0 0,1-1-1 0 0,0-2 1 0 0,0 0 0 0 0,-1-1-1 0 0,1-2 1 0 0,40-14 0 0 0,-61 19-163 0 0,-1 0 0 0 0,1 0 0 0 0,-1 0 1 0 0,1 0-1 0 0,-1 0 0 0 0,1 0 0 0 0,-1 0 0 0 0,0-1 1 0 0,0 1-1 0 0,0 0 0 0 0,1-1 0 0 0,-1 1 0 0 0,1-3 1 0 0,10-10-7155 0 0,-2 3 2793 0 0</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19.986"/>
    </inkml:context>
    <inkml:brush xml:id="br0">
      <inkml:brushProperty name="width" value="0.035" units="cm"/>
      <inkml:brushProperty name="height" value="0.035" units="cm"/>
    </inkml:brush>
  </inkml:definitions>
  <inkml:trace contextRef="#ctx0" brushRef="#br0">0 164 1464 0 0,'0'0'14106'0'0,"0"-7"-11662"0"0,2 14-2459 0 0,-1 1 1 0 0,1 0 0 0 0,0-1 0 0 0,1 0 0 0 0,-1 1-1 0 0,9 13 1 0 0,6 20 294 0 0,15 35 66 0 0,-4-12-198 0 0,31 74 231 0 0,-41-103-303 0 0,-2 0 1 0 0,-2 1-1 0 0,-2 0 1 0 0,11 46-1 0 0,-19-61-54 0 0,2-1 0 0 0,12 30 0 0 0,4 11-48 0 0,-14-44-29 0 0,-6-16 49 0 0,-1 1 1 0 0,0-1-1 0 0,0 1 1 0 0,-1-1-1 0 0,1 1 1 0 0,0 0-1 0 0,0-1 0 0 0,-1 1 1 0 0,1 0-1 0 0,-1 0 1 0 0,0-1-1 0 0,1 4 1 0 0,-1-5 1 0 0,0 1 1 0 0,0 0-1 0 0,0-1 1 0 0,0 1-1 0 0,0 0 0 0 0,0-1 1 0 0,0 1-1 0 0,0 0 1 0 0,0-1-1 0 0,0 1 1 0 0,1 0-1 0 0,-1-1 0 0 0,0 1 1 0 0,0-1-1 0 0,1 1 1 0 0,-1 0-1 0 0,1-1 1 0 0,-1 1-1 0 0,0-1 0 0 0,1 1 1 0 0,-1-1-1 0 0,1 1 1 0 0,-1-1-1 0 0,1 0 1 0 0,-1 1-1 0 0,1-1 0 0 0,-1 1 1 0 0,1-1-1 0 0,0 0 1 0 0,-1 0-1 0 0,1 1 1 0 0,0-1-1 0 0,-1 0 0 0 0,1 0 1 0 0,0 0-1 0 0,-1 0 1 0 0,1 0-1 0 0,0 1 1 0 0,-1-1-1 0 0,1 0 0 0 0,0-1 1 0 0,-1 1-1 0 0,1 0 1 0 0,-1 0-1 0 0,1 0 1 0 0,0 0-1 0 0,-1 0 0 0 0,1-1 1 0 0,0 1-1 0 0,-1 0 1 0 0,1-1-1 0 0,-1 1 1 0 0,1 0-1 0 0,-1-1 1 0 0,2 0-1 0 0,1-1 44 0 0,1 0 1 0 0,0 0-1 0 0,-1 0 0 0 0,1-1 1 0 0,-1 1-1 0 0,0-1 0 0 0,0 0 1 0 0,4-4-1 0 0,2-7-13 0 0,0-1 0 0 0,-2 0-1 0 0,1 0 1 0 0,-2-1 0 0 0,0 0-1 0 0,-1 0 1 0 0,0-1 0 0 0,-2 1 0 0 0,3-23-1 0 0,-1-19-205 0 0,-4-80-1 0 0,-1 75 82 0 0,0-237 97 0 0,0 291-2 0 0,1-1 1 0 0,0 1-1 0 0,0 0 1 0 0,1 0-1 0 0,1 0 0 0 0,0 0 1 0 0,0 0-1 0 0,0 1 1 0 0,1-1-1 0 0,0 1 1 0 0,1 0-1 0 0,0 0 1 0 0,0 0-1 0 0,1 1 0 0 0,0 0 1 0 0,0 0-1 0 0,0 0 1 0 0,1 1-1 0 0,0 0 1 0 0,1 0-1 0 0,-1 1 1 0 0,1 0-1 0 0,9-5 0 0 0,13-10-1001 0 0,-29 20 534 0 0,9 13-2766 0 0,-10 19-68 0 0,0-8-2205 0 0,0-9 932 0 0</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0.898"/>
    </inkml:context>
    <inkml:brush xml:id="br0">
      <inkml:brushProperty name="width" value="0.035" units="cm"/>
      <inkml:brushProperty name="height" value="0.035" units="cm"/>
    </inkml:brush>
  </inkml:definitions>
  <inkml:trace contextRef="#ctx0" brushRef="#br0">291 0 1268 0 0,'0'0'11024'0'0,"-5"2"-10307"0"0,-43 5 419 0 0,40-7-921 0 0,0 0 0 0 0,0 1 1 0 0,0 0-1 0 0,0 0 0 0 0,1 1 1 0 0,-1 0-1 0 0,1 1 1 0 0,-1-1-1 0 0,1 1 0 0 0,0 1 1 0 0,0-1-1 0 0,0 1 0 0 0,-12 10 1 0 0,-1 5 240 0 0,11-11-407 0 0,1-1 1 0 0,1 1 0 0 0,-1 1-1 0 0,1-1 1 0 0,1 1-1 0 0,-9 14 1 0 0,6-5-52 0 0,5-12-14 0 0,0 1 0 0 0,0-1 1 0 0,1 1-1 0 0,0 0 0 0 0,0 0 1 0 0,1 0-1 0 0,0 1 0 0 0,0-1 1 0 0,0 0-1 0 0,1 1 0 0 0,0-1 0 0 0,1 1 1 0 0,-1-1-1 0 0,2 1 0 0 0,1 14 1 0 0,0-17 24 0 0,0-1 1 0 0,0 0 0 0 0,0 0 0 0 0,1 0 0 0 0,0 0 0 0 0,0 0 0 0 0,0 0 0 0 0,0-1-1 0 0,0 0 1 0 0,1 1 0 0 0,-1-1 0 0 0,1 0 0 0 0,0-1 0 0 0,0 1 0 0 0,0-1-1 0 0,1 0 1 0 0,-1 0 0 0 0,0 0 0 0 0,1 0 0 0 0,-1-1 0 0 0,1 0 0 0 0,-1 0 0 0 0,1 0-1 0 0,0 0 1 0 0,5 0 0 0 0,0 0 41 0 0,1 0 0 0 0,0-1 0 0 0,0 0 0 0 0,-1-1 0 0 0,1 0 0 0 0,0 0 0 0 0,-1-1 1 0 0,1-1-1 0 0,-1 0 0 0 0,14-5 0 0 0,-15 3-111 0 0,1 0 1 0 0,-1-1 0 0 0,0 0 0 0 0,0-1-1 0 0,-1 0 1 0 0,1 0 0 0 0,-2-1 0 0 0,1 0-1 0 0,-1 0 1 0 0,0-1 0 0 0,-1 0-1 0 0,0 0 1 0 0,0 0 0 0 0,-1-1 0 0 0,0 0-1 0 0,-1 0 1 0 0,0 0 0 0 0,4-19 0 0 0,-3 6 20 0 0,-2 0 0 0 0,-1-1 0 0 0,0-41 0 0 0,-2 64 712 0 0,0 29-358 0 0,0-20-261 0 0,1-1 1 0 0,0 1-1 0 0,1-1 1 0 0,0 1-1 0 0,0-1 0 0 0,0 0 1 0 0,1 0-1 0 0,5 9 1 0 0,35 57 97 0 0,-27-49-113 0 0,2 15 6 0 0,-17-35-195 0 0,1 1 0 0 0,-1 0 0 0 0,1-1 0 0 0,0 1 0 0 0,1-1 0 0 0,-1 0 0 0 0,1 0 0 0 0,0 0 0 0 0,0 0 1 0 0,0 0-1 0 0,0-1 0 0 0,0 1 0 0 0,1-1 0 0 0,0 0 0 0 0,7 5 0 0 0,-11-7-33 0 0,1-1 0 0 0,0 0 1 0 0,-1 0-1 0 0,1 1 0 0 0,-1-1 0 0 0,1 0 0 0 0,0 0 1 0 0,-1 1-1 0 0,1-1 0 0 0,0 0 0 0 0,-1 0 1 0 0,1 0-1 0 0,-1 0 0 0 0,1 0 0 0 0,0 0 0 0 0,-1 0 1 0 0,1 0-1 0 0,0 0 0 0 0,-1-1 0 0 0,1 1 1 0 0,0 0-1 0 0,-1 0 0 0 0,1-1 0 0 0,-1 1 0 0 0,1 0 1 0 0,0 0-1 0 0,-1-1 0 0 0,1 1 0 0 0,-1-1 1 0 0,1 1-1 0 0,-1-1 0 0 0,1 1 0 0 0,-1 0 1 0 0,0-1-1 0 0,1 1 0 0 0,-1-1 0 0 0,0 0 0 0 0,1 1 1 0 0,-1-1-1 0 0,0 1 0 0 0,1-1 0 0 0,-1 0 1 0 0,0 0-1 0 0,8-17-4424 0 0</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1.349"/>
    </inkml:context>
    <inkml:brush xml:id="br0">
      <inkml:brushProperty name="width" value="0.035" units="cm"/>
      <inkml:brushProperty name="height" value="0.035" units="cm"/>
    </inkml:brush>
  </inkml:definitions>
  <inkml:trace contextRef="#ctx0" brushRef="#br0">0 282 1036 0 0,'0'0'8054'0'0,"10"17"-7744"0"0,30 50-19 0 0,-23-45 895 0 0,-15-31 770 0 0,-9-24-943 0 0,1 8-930 0 0,0 0 0 0 0,2 0 0 0 0,1-1 0 0 0,0-45 0 0 0,4 66-18 0 0,0 0 0 0 0,0 0 0 0 0,0 0 1 0 0,0 0-1 0 0,1 0 0 0 0,4-8 0 0 0,3-11 135 0 0,-4 14-51 0 0,1 1 1 0 0,0 0-1 0 0,1 0 0 0 0,0 1 1 0 0,0 0-1 0 0,1 0 1 0 0,14-12-1 0 0,-18 17-167 0 0,0 1 0 0 0,-1-1 0 0 0,1 0 0 0 0,0 1 0 0 0,1 0 0 0 0,-1 0-1 0 0,0 0 1 0 0,1 1 0 0 0,-1-1 0 0 0,1 1 0 0 0,-1 0 0 0 0,1 0 0 0 0,-1 1 0 0 0,1 0 0 0 0,0-1-1 0 0,-1 1 1 0 0,1 1 0 0 0,0-1 0 0 0,-1 1 0 0 0,1 0 0 0 0,-1 0 0 0 0,1 0 0 0 0,-1 0 0 0 0,8 4-1 0 0,-8-3-226 0 0,1 1-1 0 0,-1 0 1 0 0,0 0-1 0 0,1 0 0 0 0,-1 0 1 0 0,0 1-1 0 0,-1-1 0 0 0,1 1 1 0 0,-1 0-1 0 0,0 0 0 0 0,1 1 1 0 0,-2-1-1 0 0,4 6 0 0 0,3-1-796 0 0,-2-2-834 0 0,-5 1-2409 0 0</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1.692"/>
    </inkml:context>
    <inkml:brush xml:id="br0">
      <inkml:brushProperty name="width" value="0.035" units="cm"/>
      <inkml:brushProperty name="height" value="0.035" units="cm"/>
    </inkml:brush>
  </inkml:definitions>
  <inkml:trace contextRef="#ctx0" brushRef="#br0">1 0 904 0 0,'0'0'14986'0'0,"0"19"-15244"0"0,0 117 285 0 0,10-51 83 0 0,0-30-1306 0 0,-10-55 1080 0 0,0 0 1 0 0,0 1 0 0 0,1-1 0 0 0,-1 0 0 0 0,0 0-1 0 0,1 0 1 0 0,-1 0 0 0 0,0 0 0 0 0,1 0-1 0 0,-1 0 1 0 0,0 0 0 0 0,1 0 0 0 0,-1 0 0 0 0,0 0-1 0 0,1 0 1 0 0,-1 0 0 0 0,0 0 0 0 0,1 0 0 0 0,-1 0-1 0 0,0 0 1 0 0,1-1 0 0 0,-1 1 0 0 0,0 0-1 0 0,1 0 1 0 0,-1 0 0 0 0,0 0 0 0 0,0-1 0 0 0,1 1-1 0 0,-1 0 1 0 0,0 0 0 0 0,1-1 0 0 0,-1-27-5680 0 0,0-1 772 0 0</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1.890"/>
    </inkml:context>
    <inkml:brush xml:id="br0">
      <inkml:brushProperty name="width" value="0.035" units="cm"/>
      <inkml:brushProperty name="height" value="0.035" units="cm"/>
    </inkml:brush>
  </inkml:definitions>
  <inkml:trace contextRef="#ctx0" brushRef="#br0">1 77 3548 0 0,'0'0'12573'0'0,"159"-76"-16193"0"0,-149 76 2400 0 0,-10 4-456 0 0,10 4-488 0 0,-10 0-389 0 0,0 4-339 0 0</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2.576"/>
    </inkml:context>
    <inkml:brush xml:id="br0">
      <inkml:brushProperty name="width" value="0.035" units="cm"/>
      <inkml:brushProperty name="height" value="0.035" units="cm"/>
    </inkml:brush>
  </inkml:definitions>
  <inkml:trace contextRef="#ctx0" brushRef="#br0">61 210 1164 0 0,'0'0'12347'0'0,"12"2"-11884"0"0,80 8 536 0 0,-82-9-941 0 0,-1-1-1 0 0,1-1 1 0 0,0 0 0 0 0,-1 0-1 0 0,1-1 1 0 0,0 0-1 0 0,-1 0 1 0 0,0-1 0 0 0,12-6-1 0 0,4-2-152 0 0,-15 6-10 0 0,1 0 1 0 0,-1 0-1 0 0,0-1 1 0 0,15-11-1 0 0,-24 16 75 0 0,1-1 1 0 0,0 1-1 0 0,-1-1 0 0 0,1 1 1 0 0,-1-1-1 0 0,1 0 1 0 0,-1 0-1 0 0,0 0 0 0 0,0 0 1 0 0,0 0-1 0 0,0 0 0 0 0,0 0 1 0 0,0 0-1 0 0,0 0 0 0 0,-1 0 1 0 0,1 0-1 0 0,-1-1 1 0 0,0 1-1 0 0,0 0 0 0 0,1 0 1 0 0,-1 0-1 0 0,-1-1 0 0 0,1 1 1 0 0,0 0-1 0 0,0 0 0 0 0,-1-1 1 0 0,0 1-1 0 0,1 0 1 0 0,-2-3-1 0 0,-1 1-121 0 0,0-1 0 0 0,0 1 0 0 0,0-1 0 0 0,-1 1 0 0 0,1 0 0 0 0,-1 0 0 0 0,0 0 0 0 0,-1 1 0 0 0,1 0 0 0 0,0-1 0 0 0,-1 2 0 0 0,0-1 0 0 0,-5-2 0 0 0,-4-2-71 0 0,0 1-1 0 0,0 1 1 0 0,-21-6 0 0 0,26 9 468 0 0,-1 0-1 0 0,0 1 1 0 0,0 0 0 0 0,0 0 0 0 0,0 1-1 0 0,0 0 1 0 0,0 1 0 0 0,0 1-1 0 0,0-1 1 0 0,0 1 0 0 0,0 1 0 0 0,1 0-1 0 0,-1 0 1 0 0,-15 9 0 0 0,19-9-165 0 0,1 0 1 0 0,0 1 0 0 0,-1-1-1 0 0,2 1 1 0 0,-1 1-1 0 0,0-1 1 0 0,1 1 0 0 0,0 0-1 0 0,0 0 1 0 0,0 0-1 0 0,0 0 1 0 0,1 0 0 0 0,0 1-1 0 0,0 0 1 0 0,1 0 0 0 0,0 0-1 0 0,0 0 1 0 0,0 0-1 0 0,0 0 1 0 0,1 0 0 0 0,0 1-1 0 0,1-1 1 0 0,-1 8 0 0 0,1-8-37 0 0,0 1 1 0 0,0-1 0 0 0,0 0 0 0 0,1 0 0 0 0,0 0 0 0 0,0 0 0 0 0,1 0 0 0 0,0 0 0 0 0,0 0 0 0 0,0 0 0 0 0,1-1 0 0 0,-1 1-1 0 0,1-1 1 0 0,6 9 0 0 0,6 7 123 0 0,-11-12-138 0 0,1-1 0 0 0,1 1 0 0 0,-1-1 1 0 0,1-1-1 0 0,1 1 0 0 0,0-1 0 0 0,0 0 0 0 0,0-1 1 0 0,1 0-1 0 0,-1 0 0 0 0,2 0 0 0 0,8 4 0 0 0,4-2-733 0 0,-1-1 1 0 0,1-2-1 0 0,1 0 0 0 0,-1-1 0 0 0,35 2 0 0 0,-42-6-217 0 0,-1 1 0 0 0,0-2 0 0 0,0 0 0 0 0,0-1 1 0 0,0 0-1 0 0,0-1 0 0 0,0 0 0 0 0,-1-1 0 0 0,1 0 0 0 0,16-9 0 0 0,-8-5-1564 0 0</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3.275"/>
    </inkml:context>
    <inkml:brush xml:id="br0">
      <inkml:brushProperty name="width" value="0.035" units="cm"/>
      <inkml:brushProperty name="height" value="0.035" units="cm"/>
    </inkml:brush>
  </inkml:definitions>
  <inkml:trace contextRef="#ctx0" brushRef="#br0">311 1 1268 0 0,'0'0'11855'0'0,"-15"1"-11823"0"0,9-1-14 0 0,-6 1 89 0 0,-1 0 1 0 0,0 1 0 0 0,1 1 0 0 0,-1 0 0 0 0,1 0 0 0 0,0 1-1 0 0,-20 10 1 0 0,-5 6 825 0 0,25-14-721 0 0,0 0 1 0 0,0 1 0 0 0,0 0 0 0 0,1 1-1 0 0,0 0 1 0 0,-12 13 0 0 0,21-18-222 0 0,-1 0 0 0 0,1 0 0 0 0,0 0 0 0 0,0 0 0 0 0,1 0 1 0 0,-1 1-1 0 0,1-1 0 0 0,-1 0 0 0 0,1 1 0 0 0,0-1 0 0 0,1 1 0 0 0,-1-1 0 0 0,0 1 0 0 0,1 0 0 0 0,0-1 1 0 0,0 1-1 0 0,0 0 0 0 0,0-1 0 0 0,1 1 0 0 0,-1-1 0 0 0,1 1 0 0 0,0-1 0 0 0,0 1 0 0 0,0-1 1 0 0,0 1-1 0 0,1-1 0 0 0,0 0 0 0 0,-1 0 0 0 0,1 1 0 0 0,0-1 0 0 0,1-1 0 0 0,-1 1 0 0 0,0 0 1 0 0,1 0-1 0 0,-1-1 0 0 0,1 0 0 0 0,0 1 0 0 0,0-1 0 0 0,0 0 0 0 0,0 0 0 0 0,0-1 0 0 0,1 1 1 0 0,-1-1-1 0 0,6 2 0 0 0,12 4 127 0 0,1 0 1 0 0,44 5 0 0 0,3 2-179 0 0,-68-13 58 0 0,0-1 0 0 0,0 1 0 0 0,0-1 0 0 0,0 1 0 0 0,0-1 0 0 0,-1 1 0 0 0,1 0 0 0 0,0-1 0 0 0,0 1 0 0 0,0 0 0 0 0,-1 0 0 0 0,1 0 0 0 0,0 0-1 0 0,-1 0 1 0 0,1 0 0 0 0,-1 0 0 0 0,1-1 0 0 0,-1 1 0 0 0,0 1 0 0 0,1-1 0 0 0,-1 0 0 0 0,0 0 0 0 0,0 0 0 0 0,0 0 0 0 0,1 0 0 0 0,-1 0 0 0 0,0 0-1 0 0,-1 0 1 0 0,1 0 0 0 0,0 0 0 0 0,0 0 0 0 0,0 0 0 0 0,-1 0 0 0 0,1 0 0 0 0,0 0 0 0 0,-1 0 0 0 0,0 1 0 0 0,0 2 28 0 0,0-1 1 0 0,0 0-1 0 0,0 0 0 0 0,-1 0 1 0 0,1 0-1 0 0,-1 0 1 0 0,0 0-1 0 0,0 0 1 0 0,0-1-1 0 0,-3 4 1 0 0,-23 18 80 0 0,23-19-96 0 0,0 0-1 0 0,-1 0 0 0 0,0-1 1 0 0,0 0-1 0 0,-10 6 1 0 0,2-2 21 0 0,0-1 1 0 0,-1-1 0 0 0,0 0 0 0 0,0-1 0 0 0,-1-1 0 0 0,1 0 0 0 0,-1-1 0 0 0,0-1 0 0 0,-24 1 0 0 0,38-3-303 0 0,2-2-84 0 0,0 1 0 0 0,0-1 0 0 0,0 1 0 0 0,0-1 0 0 0,0 1 0 0 0,0-1 0 0 0,1 1 0 0 0,-1 0 0 0 0,0-1 0 0 0,1 1 0 0 0,-1-1 0 0 0,1 1 0 0 0,0 0 0 0 0,-1-1 0 0 0,1 1 0 0 0,0 0 0 0 0,0 0 0 0 0,0-1 0 0 0,0 1 0 0 0,0 0 0 0 0,0 0 0 0 0,0 0 0 0 0,0 0 0 0 0,0 0 0 0 0,1 0 0 0 0,2-1 0 0 0,-2 1-292 0 0,16-14-3441 0 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4.443"/>
    </inkml:context>
    <inkml:brush xml:id="br0">
      <inkml:brushProperty name="width" value="0.035" units="cm"/>
      <inkml:brushProperty name="height" value="0.035" units="cm"/>
    </inkml:brush>
  </inkml:definitions>
  <inkml:trace contextRef="#ctx0" brushRef="#br0">71 24 1424 0 0,'0'0'8775'0'0,"-5"0"-7903"0"0,-30 0 9236 0 0,35 1-9994 0 0,-1 5-196 0 0,1 1-1 0 0,-1-1 1 0 0,0 0-1 0 0,-1 0 1 0 0,1 0-1 0 0,-4 7 1 0 0,3-7 68 0 0,0-1 0 0 0,1 1 0 0 0,-1 0 1 0 0,1-1-1 0 0,1 1 0 0 0,-1 6 0 0 0,-4 49-24 0 0,3-52 24 0 0,1 0 0 0 0,0 0 0 0 0,0 0 0 0 0,0 0 0 0 0,1 0 0 0 0,1 0 0 0 0,0 0 0 0 0,0 0 0 0 0,1 0 0 0 0,0 0 0 0 0,0 0 0 0 0,1 0 0 0 0,0-1 0 0 0,0 1 0 0 0,10 14 0 0 0,-11-20-10 0 0,0 0 1 0 0,1 0-1 0 0,0 0 1 0 0,-1-1-1 0 0,1 1 1 0 0,0-1-1 0 0,1 0 1 0 0,-1 0 0 0 0,0 0-1 0 0,0 0 1 0 0,1 0-1 0 0,-1-1 1 0 0,1 1-1 0 0,0-1 1 0 0,-1 0 0 0 0,1 0-1 0 0,0-1 1 0 0,0 1-1 0 0,-1-1 1 0 0,1 0-1 0 0,0 0 1 0 0,0 0 0 0 0,0 0-1 0 0,0-1 1 0 0,-1 1-1 0 0,1-1 1 0 0,0 0-1 0 0,-1 0 1 0 0,1 0 0 0 0,0-1-1 0 0,-1 1 1 0 0,0-1-1 0 0,1 0 1 0 0,-1 0-1 0 0,0 0 1 0 0,0-1 0 0 0,0 1-1 0 0,0-1 1 0 0,0 1-1 0 0,4-7 1 0 0,-2 3-36 0 0,0 2 32 0 0,0 0 1 0 0,-1 0 0 0 0,0 0 0 0 0,0-1 0 0 0,0 0 0 0 0,-1 0 0 0 0,1 0 0 0 0,-1 0 0 0 0,-1 0 0 0 0,1-1 0 0 0,-1 1 0 0 0,1-1 0 0 0,-2 0-1 0 0,1 0 1 0 0,-1 0 0 0 0,0 0 0 0 0,0 0 0 0 0,0-11 0 0 0,-1-85-549 0 0,0 100 526 0 0,-2 5 30 0 0,-1-1 0 0 0,1 1 0 0 0,0 0 0 0 0,0 0 1 0 0,0 0-1 0 0,0 0 0 0 0,1 0 0 0 0,-1 0 0 0 0,1 0 0 0 0,0 1 0 0 0,0-1 0 0 0,0 1 1 0 0,0-1-1 0 0,0 1 0 0 0,1-1 0 0 0,0 1 0 0 0,-1-1 0 0 0,1 1 0 0 0,1-1 0 0 0,0 7 1 0 0,-1-6 30 0 0,0 0 0 0 0,0 0 1 0 0,1 0-1 0 0,-1 0 1 0 0,1 1-1 0 0,0-1 0 0 0,0 0 1 0 0,0-1-1 0 0,1 1 1 0 0,0 0-1 0 0,-1 0 1 0 0,1-1-1 0 0,0 1 0 0 0,1-1 1 0 0,-1 1-1 0 0,1-1 1 0 0,-1 0-1 0 0,1 0 1 0 0,5 4-1 0 0,-3-5 18 0 0,0 0 1 0 0,0 0-1 0 0,0-1 1 0 0,0 0 0 0 0,1 0-1 0 0,-1 0 1 0 0,0-1-1 0 0,1 1 1 0 0,-1-1-1 0 0,0 0 1 0 0,1-1-1 0 0,-1 0 1 0 0,0 1-1 0 0,1-2 1 0 0,-1 1-1 0 0,0-1 1 0 0,0 1-1 0 0,0-1 1 0 0,6-4-1 0 0,-10 5-30 0 0,14-13-12 0 0,0 0 0 0 0,21-28 0 0 0,-32 36 6 0 0,0 1 0 0 0,-1-1 0 0 0,0 0 0 0 0,0 0 0 0 0,0-1 0 0 0,-1 1 0 0 0,0 0-1 0 0,0-1 1 0 0,0 1 0 0 0,-1-1 0 0 0,0 0 0 0 0,0-10 0 0 0,-1-86-898 0 0,-7 102-3330 0 0,14 1 1010 0 0,13 0-1275 0 0,-10 0 1724 0 0</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5.137"/>
    </inkml:context>
    <inkml:brush xml:id="br0">
      <inkml:brushProperty name="width" value="0.035" units="cm"/>
      <inkml:brushProperty name="height" value="0.035" units="cm"/>
    </inkml:brush>
  </inkml:definitions>
  <inkml:trace contextRef="#ctx0" brushRef="#br0">500 0 1336 0 0,'0'0'12331'0'0,"-20"9"-11520"0"0,19-5-549 0 0,-1 0-1 0 0,0 0 1 0 0,0 0-1 0 0,0 0 1 0 0,0-1-1 0 0,-1 1 1 0 0,-5 6-1 0 0,-10 17 678 0 0,-2 12-264 0 0,-8 18-243 0 0,-65 214 532 0 0,62-174-593 0 0,-4-1 1 0 0,-49 93-1 0 0,51-127-207 0 0,18-38-144 0 0,2 0 0 0 0,1 1 0 0 0,-15 45 0 0 0,25-65-18 0 0,-1-1-1 0 0,1 1 1 0 0,-1-1 0 0 0,-1 0 0 0 0,1 0 0 0 0,-6 5-1 0 0,7-6 12 0 0,-1-1-1 0 0,1 1 0 0 0,0-1 1 0 0,0 1-1 0 0,0 0 0 0 0,0 0 0 0 0,0 0 1 0 0,0 0-1 0 0,-1 4 0 0 0,3-6 290 0 0,23-25-3186 0 0,-14 10-1328 0 0,-41 52-10067 0 0</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6.797"/>
    </inkml:context>
    <inkml:brush xml:id="br0">
      <inkml:brushProperty name="width" value="0.035" units="cm"/>
      <inkml:brushProperty name="height" value="0.035" units="cm"/>
    </inkml:brush>
  </inkml:definitions>
  <inkml:trace contextRef="#ctx0" brushRef="#br0">15 0 160 0 0,'0'4'14161'0'0,"0"10"-11747"0"0,1 16-1721 0 0,-2-1-1 0 0,-7 51 1 0 0,5-58-564 0 0,1 0-1 0 0,0 1 1 0 0,2-1 0 0 0,3 24 0 0 0,-1 13-20 0 0,-2 117 35 0 0,10-121-125 0 0,0 2 105 0 0,-11-30-35 0 0,0-21-87 0 0,0-1-1 0 0,1 1 1 0 0,0 0-1 0 0,0 0 1 0 0,0 0-1 0 0,0 0 0 0 0,1-1 1 0 0,0 1-1 0 0,1 0 1 0 0,-1-1-1 0 0,1 1 1 0 0,2 5-1 0 0,-3-9 13 0 0,0 0 1 0 0,-1-1-1 0 0,1 1 0 0 0,-1 0 0 0 0,0-1 0 0 0,0 1 0 0 0,0 0 1 0 0,1-1-1 0 0,-1 1 0 0 0,-1 0 0 0 0,1-1 0 0 0,0 1 1 0 0,0 0-1 0 0,-1 0 0 0 0,1-1 0 0 0,-1 1 0 0 0,1-1 1 0 0,-1 1-1 0 0,0-1 0 0 0,0 3 0 0 0,-5 17-148 0 0,6-21 101 0 0,0-1 1 0 0,0 1 0 0 0,0 0 0 0 0,0 0 0 0 0,0 0 0 0 0,0 0-1 0 0,0 0 1 0 0,0-1 0 0 0,0 1 0 0 0,0 0 0 0 0,0 0 0 0 0,0 0-1 0 0,-1 0 1 0 0,1 0 0 0 0,0-1 0 0 0,0 1 0 0 0,0 0 0 0 0,0 0-1 0 0,0 0 1 0 0,0 0 0 0 0,0 0 0 0 0,-1 0 0 0 0,1 0 0 0 0,0 0-1 0 0,0 0 1 0 0,0 0 0 0 0,0 0 0 0 0,0-1 0 0 0,0 1 0 0 0,-1 0 0 0 0,1 0-1 0 0,0 0 1 0 0,0 0 0 0 0,0 0 0 0 0,0 0 0 0 0,0 0 0 0 0,-1 0-1 0 0,1 0 1 0 0,0 0 0 0 0,0 0 0 0 0,0 0 0 0 0,0 0 0 0 0,-1 1-1 0 0,1-1 1 0 0,0 0 0 0 0,0 0 0 0 0,0 0 0 0 0,0 0 0 0 0,0 0-1 0 0,0 0 1 0 0,-1 0 0 0 0,1 0 0 0 0,0 0 0 0 0,0 0 0 0 0,0 1-1 0 0,0-1 1 0 0,0 0 0 0 0,0 0 0 0 0,0 0 0 0 0,0 0 0 0 0,0 0 0 0 0,0 0-1 0 0,0 1 1 0 0,-1-1 0 0 0,1 0 0 0 0,0 0 0 0 0,0 0 0 0 0,0 0-150 0 0,0-1 1 0 0,0 0 0 0 0,0 0 0 0 0,-1 1-1 0 0,1-1 1 0 0,0 0 0 0 0,0 0 0 0 0,0 0-1 0 0,0 1 1 0 0,0-1 0 0 0,1 0 0 0 0,-1 0 0 0 0,0 0-1 0 0,0 1 1 0 0,0-1 0 0 0,1 0 0 0 0,-1 0-1 0 0,0 1 1 0 0,1-1 0 0 0,-1 0 0 0 0,1 1 0 0 0,-1-1-1 0 0,1 0 1 0 0,-1 1 0 0 0,1-1 0 0 0,-1 1-1 0 0,2-2 1 0 0,15-19-5904 0 0,-13 17 4516 0 0,-5 6 52 0 0,-29 50-2175 0 0</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27.419"/>
    </inkml:context>
    <inkml:brush xml:id="br0">
      <inkml:brushProperty name="width" value="0.035" units="cm"/>
      <inkml:brushProperty name="height" value="0.035" units="cm"/>
    </inkml:brush>
  </inkml:definitions>
  <inkml:trace contextRef="#ctx0" brushRef="#br0">19 77 996 0 0,'0'0'12031'0'0,"-18"0"-9862"0"0,38-2-1568 0 0,0-1 0 0 0,0-1 1 0 0,0-1-1 0 0,23-8 0 0 0,2 0-9 0 0,1 2-584 0 0,36-11 40 0 0,-78 21-3772 0 0,4 1 1974 0 0,-4 0-2019 0 0,-18-2-5838 0 0</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6:30.778"/>
    </inkml:context>
    <inkml:brush xml:id="br0">
      <inkml:brushProperty name="width" value="0.035" units="cm"/>
      <inkml:brushProperty name="height" value="0.035" units="cm"/>
    </inkml:brush>
  </inkml:definitions>
  <inkml:trace contextRef="#ctx0" brushRef="#br0">0 0 15554,'6422'0'0</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6:35.769"/>
    </inkml:context>
    <inkml:brush xml:id="br0">
      <inkml:brushProperty name="width" value="0.035" units="cm"/>
      <inkml:brushProperty name="height" value="0.035" units="cm"/>
    </inkml:brush>
  </inkml:definitions>
  <inkml:trace contextRef="#ctx0" brushRef="#br0">120 0 19430,'-120'2879'0</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6:38.342"/>
    </inkml:context>
    <inkml:brush xml:id="br0">
      <inkml:brushProperty name="width" value="0.035" units="cm"/>
      <inkml:brushProperty name="height" value="0.035" units="cm"/>
    </inkml:brush>
  </inkml:definitions>
  <inkml:trace contextRef="#ctx0" brushRef="#br0">6381 44 12932,'-6381'-44'0</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6:41.378"/>
    </inkml:context>
    <inkml:brush xml:id="br0">
      <inkml:brushProperty name="width" value="0.035" units="cm"/>
      <inkml:brushProperty name="height" value="0.035" units="cm"/>
    </inkml:brush>
  </inkml:definitions>
  <inkml:trace contextRef="#ctx0" brushRef="#br0">0 0 18291,'0'2690'0</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0.711"/>
    </inkml:context>
    <inkml:brush xml:id="br0">
      <inkml:brushProperty name="width" value="0.035" units="cm"/>
      <inkml:brushProperty name="height" value="0.035" units="cm"/>
    </inkml:brush>
  </inkml:definitions>
  <inkml:trace contextRef="#ctx0" brushRef="#br0">1 761 812 0 0,'0'0'7690'0'0,"28"-16"-5905"0"0,-17-8 1629 0 0,18-5-2836 0 0,-21 16-535 0 0,1 0 1 0 0,0 0 0 0 0,1 1-1 0 0,1 0 1 0 0,12-11 0 0 0,-9 10-36 0 0,-2 0 1 0 0,1-1-1 0 0,18-28 1 0 0,118-213 997 0 0,-109 180-484 0 0,-10 23-294 0 0,-13 25-150 0 0,-15 23-76 0 0,0 1 0 0 0,0-1-1 0 0,0 1 1 0 0,0-1 0 0 0,1 1 0 0 0,-1 0-1 0 0,1 0 1 0 0,4-3 0 0 0,6-5 148 0 0,-1-1 0 0 0,21-25 1 0 0,-24 25 21 0 0,1 2-555 0 0,-7 28-4 0 0,14 24 386 0 0,-3-12 1 0 0,8 38 110 0 0,23 119-1 0 0,-35-99-5 0 0,0-9-78 0 0,0-22 18 0 0,-4-31-44 0 0,-5-23 0 0 0,-1 1 0 0 0,1-1 0 0 0,0 0 0 0 0,0 1 0 0 0,0-1 0 0 0,0 0 0 0 0,0 0 0 0 0,1 0 0 0 0,-1 0 1 0 0,1 0-1 0 0,0 0 0 0 0,0 0 0 0 0,0 0 0 0 0,4 3 0 0 0,-4-3 5 0 0,-1-1 0 0 0,1 1 0 0 0,-1 0 1 0 0,0 0-1 0 0,0 0 0 0 0,0 0 0 0 0,0 1 0 0 0,0-1 1 0 0,-1 0-1 0 0,1 0 0 0 0,-1 0 0 0 0,0 1 0 0 0,0-1 0 0 0,-1 5 1 0 0,1-4-3 0 0,0-3 15 0 0,9 12 1475 0 0,-8-12-880 0 0,-11-11-415 0 0,-15-13-524 0 0,-41-29 0 0 0,16 15 140 0 0,28 23 163 0 0,-1 0 0 0 0,0 2 0 0 0,-1 1 1 0 0,0 1-1 0 0,-34-10 0 0 0,-4-2 215 0 0,26 9-177 0 0,27 10 37 0 0,0 0 0 0 0,1 0 0 0 0,-1-1 0 0 0,1 0 0 0 0,0-1 0 0 0,-8-5 0 0 0,9 6-73 0 0,-1 0 0 0 0,1 1 0 0 0,0 0 0 0 0,-1 0-1 0 0,1 1 1 0 0,-1 0 0 0 0,-15-3 0 0 0,-29-8-129 0 0,50 12 131 0 0,-26-11 143 0 0,20 6-187 0 0,-34-23 98 0 0,40 28 7 0 0,4-15-838 0 0,35 14 790 0 0,-1-3 0 0 0,0-1 0 0 0,0-1 0 0 0,46-16 0 0 0,11-2-350 0 0,165-43-159 0 0,-79 28-140 0 0,-137 27 803 0 0,-34 9-228 0 0,1 1 0 0 0,0 0 0 0 0,0 1 0 0 0,1 0 0 0 0,-1 0 0 0 0,0 1 0 0 0,16 0 0 0 0,13-11 601 0 0,-28 7-127 0 0,-18 5 438 0 0,-22 9-642 0 0,-108 91-167 0 0,86-56 82 0 0,41-34-98 0 0,-1 0 1 0 0,1 0-1 0 0,-14 7 0 0 0,-39 33 151 0 0,6-3-134 0 0,38-35-3 0 0,11-7 6 0 0,0 0 0 0 0,1 1 0 0 0,-1 0 0 0 0,1 1 0 0 0,-7 7 0 0 0,-20 14 30 0 0,31-25-54 0 0,-1 0-1 0 0,1 0 1 0 0,-1 0-1 0 0,1 1 1 0 0,0-1-1 0 0,1 1 1 0 0,-5 5-1 0 0,2-2-3 0 0,-1 0-1 0 0,0-1 0 0 0,0 0 0 0 0,-1 0 0 0 0,0-1 1 0 0,-11 6-1 0 0,1 0 3 0 0,-78 50 284 0 0,80-48-227 0 0,-10 6 28 0 0,-72 21 602 0 0,48-5-610 0 0,37-28-549 0 0,17-6-4073 0 0,17-4-6599 0 0,-45 15 7955 0 0</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6.852"/>
    </inkml:context>
    <inkml:brush xml:id="br0">
      <inkml:brushProperty name="width" value="0.035" units="cm"/>
      <inkml:brushProperty name="height" value="0.035" units="cm"/>
    </inkml:brush>
  </inkml:definitions>
  <inkml:trace contextRef="#ctx0" brushRef="#br0">91 340 904 0 0,'0'0'842'0'0,"-3"2"-468"0"0,2-2-121 0 0,0 0-1 0 0,0 1 0 0 0,0-1 1 0 0,0 0-1 0 0,1 0 1 0 0,-1 0-1 0 0,0 0 0 0 0,0 1 1 0 0,0-1-1 0 0,0 0 1 0 0,0 0-1 0 0,0-1 1 0 0,0 1-1 0 0,0 0 0 0 0,0 0 1 0 0,0 0-1 0 0,1-1 1 0 0,-1 1-1 0 0,0 0 0 0 0,0-1 1 0 0,0 1-1 0 0,0-1 1 0 0,1 1-1 0 0,-1-1 0 0 0,-1 0 1 0 0,-12-6 7898 0 0,15 22-7794 0 0,19 151 43 0 0,-19-150-367 0 0,1 0 0 0 0,1 0 0 0 0,7 25 0 0 0,3 14 124 0 0,20 120 423 0 0,-14-133-424 0 0,-16-38-124 0 0,0 1 1 0 0,-1-1-1 0 0,0 0 1 0 0,0 1-1 0 0,0-1 1 0 0,0 1-1 0 0,1 10 2170 0 0,-3-51-1787 0 0,-2 15-464 0 0,0 0 0 0 0,-2 0 0 0 0,0 0 0 0 0,-12-32 0 0 0,-6-29-115 0 0,8 25-126 0 0,-2 0 0 0 0,-44-101 1 0 0,54 139 226 0 0,0 1 0 0 0,0-1 0 0 0,2-1 0 0 0,1 1 0 0 0,-2-28 1 0 0,4-105-623 0 0,2 78 362 0 0,0 73 297 0 0,-1-1 0 0 0,1 1 0 0 0,0 0 0 0 0,0-1 0 0 0,-1 1 0 0 0,1 0 0 0 0,0 0 0 0 0,0 0-1 0 0,0 0 1 0 0,0 0 0 0 0,0 0 0 0 0,0 0 0 0 0,0 0 0 0 0,1 0 0 0 0,-1 0 0 0 0,0 1 0 0 0,0-1 0 0 0,1 1 0 0 0,-1-1 0 0 0,0 1 0 0 0,1-1 0 0 0,-1 1 0 0 0,1-1-1 0 0,-1 1 1 0 0,1 0 0 0 0,-1 0 0 0 0,0 0 0 0 0,1 0 0 0 0,1 0 0 0 0,59-2-94 0 0,-50 3 190 0 0,6-1-54 0 0,-1 0-1 0 0,0 1 1 0 0,1 1 0 0 0,-1 1-1 0 0,24 7 1 0 0,-33-7 7 0 0,0 0 0 0 0,0 1 1 0 0,0 0-1 0 0,-1 0 0 0 0,1 1 0 0 0,-1 0 1 0 0,0 0-1 0 0,0 1 0 0 0,-1 0 0 0 0,1 0 1 0 0,-1 0-1 0 0,9 13 0 0 0,-7-7 49 0 0,0-1 0 0 0,0 1 1 0 0,-1 0-1 0 0,-1 1 0 0 0,0 0 0 0 0,0 0 0 0 0,-2 0 1 0 0,0 1-1 0 0,0 0 0 0 0,-1-1 0 0 0,-1 1 0 0 0,0 0 1 0 0,0 25-1 0 0,-3-37-53 0 0,1 0-1 0 0,-1 1 1 0 0,1-1 0 0 0,-1 0 0 0 0,0 0-1 0 0,0 0 1 0 0,0-1 0 0 0,0 1 0 0 0,0 0-1 0 0,0 0 1 0 0,0 0 0 0 0,-1-1 0 0 0,1 1-1 0 0,-1-1 1 0 0,1 1 0 0 0,-1-1 0 0 0,0 1 0 0 0,-3 1-1 0 0,-41 24 130 0 0,27-17-44 0 0,11-7-82 0 0,0 0-1 0 0,0-1 1 0 0,0 0 0 0 0,0 0 0 0 0,0 0-1 0 0,-1-1 1 0 0,1-1 0 0 0,0 1 0 0 0,-13-2-1 0 0,17 1-24 0 0,2 0-2 0 0,3-2-1181 0 0,0 0 930 0 0,0 0 1 0 0,0 1 0 0 0,1-1 0 0 0,-1 0-1 0 0,0 0 1 0 0,1 1 0 0 0,-1-1 0 0 0,1 1-1 0 0,0-1 1 0 0,0 1 0 0 0,-1 0 0 0 0,1 0-1 0 0,0 0 1 0 0,0 0 0 0 0,2-1 0 0 0,38-15-6151 0 0,-34 14 3934 0 0,-4 2 376 0 0,-13 6 385 0 0,-64 37-523 0 0</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7.723"/>
    </inkml:context>
    <inkml:brush xml:id="br0">
      <inkml:brushProperty name="width" value="0.035" units="cm"/>
      <inkml:brushProperty name="height" value="0.035" units="cm"/>
    </inkml:brush>
  </inkml:definitions>
  <inkml:trace contextRef="#ctx0" brushRef="#br0">1 61 1100 0 0,'0'0'11857'0'0,"0"1"-11813"0"0,0 9 2512 0 0,0-21-608 0 0,0 51-2563 0 0,-1-18 684 0 0,1 0 1 0 0,1 0-1 0 0,1 0 1 0 0,1 0-1 0 0,1-1 1 0 0,1 1-1 0 0,11 32 1 0 0,-4-20-22 0 0,-10-29-48 0 0,0 1 0 0 0,0 0 0 0 0,0-1 0 0 0,0 1 0 0 0,1-1 0 0 0,0 0 0 0 0,0 0 0 0 0,0 0-1 0 0,1 0 1 0 0,-1-1 0 0 0,1 1 0 0 0,1-1 0 0 0,4 4 0 0 0,-4-3-9 0 0,0-1 0 0 0,1 0 1 0 0,-1-1-1 0 0,1 1 0 0 0,0-1 0 0 0,0-1 0 0 0,7 4 1 0 0,-10-6 35 0 0,0 1 1 0 0,0-1 0 0 0,0 1 0 0 0,0-1-1 0 0,0 0 1 0 0,-1 0 0 0 0,1 0 0 0 0,0 0-1 0 0,0-1 1 0 0,0 1 0 0 0,0-1 0 0 0,0 0-1 0 0,-1 1 1 0 0,1-1 0 0 0,0-1 0 0 0,-1 1-1 0 0,1 0 1 0 0,0-1 0 0 0,2-1 0 0 0,4-6 53 0 0,0 0 1 0 0,0 0-1 0 0,-1 0 1 0 0,-1-1-1 0 0,1 0 1 0 0,-2-1-1 0 0,1 0 1 0 0,-2 0 0 0 0,1 0-1 0 0,-2 0 1 0 0,1-1-1 0 0,2-13 1 0 0,-4 15-82 0 0,-1 0 0 0 0,0-1 0 0 0,0 1 0 0 0,-1-1-1 0 0,-1 1 1 0 0,0-1 0 0 0,0 1 0 0 0,-2-12 0 0 0,-4-10-120 0 0,-13-41 0 0 0,14 55 55 0 0,3 12 25 0 0,0 1 0 0 0,-1-1 0 0 0,0 0 0 0 0,0 1-1 0 0,0 0 1 0 0,0 0 0 0 0,-1 0 0 0 0,0 0 0 0 0,-5-5-1 0 0,7 9-67 0 0,2 36-12355 0 0</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8.212"/>
    </inkml:context>
    <inkml:brush xml:id="br0">
      <inkml:brushProperty name="width" value="0.035" units="cm"/>
      <inkml:brushProperty name="height" value="0.035" units="cm"/>
    </inkml:brush>
  </inkml:definitions>
  <inkml:trace contextRef="#ctx0" brushRef="#br0">1 1 1268 0 0,'0'0'13485'0'0,"2"13"-14965"0"0,24 60 2818 0 0,26 116 0 0 0,8 34 221 0 0,1-26-786 0 0,-34-129-700 0 0,-22-58-112 0 0,0 0 0 0 0,-1 0 0 0 0,0 0 0 0 0,0 0 0 0 0,-2 0 1 0 0,1 1-1 0 0,-1-1 0 0 0,1 12 0 0 0,-2-12 831 0 0,3 3-3762 0 0,-1-9-861 0 0,-1-14 1148 0 0,-2-8-164 0 0,0-20-1770 0 0</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8.960"/>
    </inkml:context>
    <inkml:brush xml:id="br0">
      <inkml:brushProperty name="width" value="0.035" units="cm"/>
      <inkml:brushProperty name="height" value="0.035" units="cm"/>
    </inkml:brush>
  </inkml:definitions>
  <inkml:trace contextRef="#ctx0" brushRef="#br0">299 0 1724 0 0,'0'0'8537'0'0,"-10"2"-7948"0"0,-32 7-113 0 0,36-8-198 0 0,0 1 1 0 0,0 0-1 0 0,0 0 0 0 0,0 1 0 0 0,0 0 0 0 0,-10 6 0 0 0,10-5 114 0 0,5-4-362 0 0,-22 13 482 0 0,1 1-1 0 0,0 0 1 0 0,1 2 0 0 0,0 0-1 0 0,1 2 1 0 0,-20 22 0 0 0,38-38-535 0 0,1 0 0 0 0,-1 0-1 0 0,0 0 1 0 0,1 0 0 0 0,-1 1 0 0 0,1-1 0 0 0,0 0-1 0 0,0 1 1 0 0,0-1 0 0 0,0 1 0 0 0,0-1 0 0 0,1 1 0 0 0,-1-1-1 0 0,1 1 1 0 0,-1 0 0 0 0,1-1 0 0 0,0 1 0 0 0,0 0-1 0 0,0-1 1 0 0,1 4 0 0 0,0-4 15 0 0,0 0 0 0 0,0 0-1 0 0,0-1 1 0 0,0 1 0 0 0,0-1 0 0 0,0 1-1 0 0,0-1 1 0 0,1 0 0 0 0,-1 1 0 0 0,1-1 0 0 0,-1 0-1 0 0,1 0 1 0 0,-1 0 0 0 0,1 0 0 0 0,0 0-1 0 0,-1 0 1 0 0,1 0 0 0 0,0-1 0 0 0,0 1 0 0 0,0-1-1 0 0,0 1 1 0 0,-1-1 0 0 0,1 0 0 0 0,0 0-1 0 0,0 1 1 0 0,0-1 0 0 0,0-1 0 0 0,2 1 0 0 0,60-2 602 0 0,-29 1-325 0 0,64 5 0 0 0,-95-4-268 0 0,-1 1 1 0 0,0 0-1 0 0,0 0 1 0 0,0 0-1 0 0,1 1 1 0 0,-1-1 0 0 0,-1 1-1 0 0,1-1 1 0 0,0 1-1 0 0,0 0 1 0 0,0 0-1 0 0,-1 1 1 0 0,1-1 0 0 0,-1 0-1 0 0,0 1 1 0 0,0 0-1 0 0,0-1 1 0 0,0 1-1 0 0,0 0 1 0 0,-1 0 0 0 0,1 0-1 0 0,-1 0 1 0 0,1 0-1 0 0,-1 0 1 0 0,0 1-1 0 0,1 5 1 0 0,1 8 104 0 0,-1 0-1 0 0,0 1 1 0 0,-1 32-1 0 0,-1-38-97 0 0,-1-9-3 0 0,1 0 0 0 0,-1 1-1 0 0,1-1 1 0 0,-1 0 0 0 0,0 1-1 0 0,-1-1 1 0 0,1 0 0 0 0,0 0-1 0 0,-1 0 1 0 0,0 0 0 0 0,0 0-1 0 0,0 0 1 0 0,0 0 0 0 0,0-1-1 0 0,0 1 1 0 0,-1-1 0 0 0,1 0-1 0 0,-1 1 1 0 0,0-1 0 0 0,1 0-1 0 0,-5 1 1 0 0,1 1 22 0 0,0-1 0 0 0,0 0-1 0 0,0 0 1 0 0,0-1 0 0 0,-1 1 0 0 0,1-2 0 0 0,-1 1-1 0 0,0-1 1 0 0,1 0 0 0 0,-11 1 0 0 0,11-2-36 0 0,0 0 1 0 0,-1 0 0 0 0,1 0 0 0 0,0-1-1 0 0,0 1 1 0 0,-1-1 0 0 0,1-1 0 0 0,0 1-1 0 0,0-1 1 0 0,0 0 0 0 0,1-1-1 0 0,-1 0 1 0 0,0 1 0 0 0,-5-5 0 0 0,10 6-128 0 0,1 1 0 0 0,-1-1 0 0 0,1 1 0 0 0,-1-1 0 0 0,1 1 0 0 0,0-1 0 0 0,-1 1 0 0 0,1-1 0 0 0,0 0 0 0 0,-1 1 0 0 0,1-1 0 0 0,0 0 0 0 0,0 1 0 0 0,-1-1 0 0 0,1 1 0 0 0,0-1 0 0 0,0 0 0 0 0,0 0 0 0 0,0 1 0 0 0,0-1 0 0 0,0 0 0 0 0,0 1 0 0 0,0-1 0 0 0,0 0 0 0 0,0 1 0 0 0,1-1 0 0 0,-1 0 0 0 0,0 1 0 0 0,0-1 0 0 0,1 1 0 0 0,-1-1 0 0 0,0 0 0 0 0,1 1 0 0 0,-1-1 0 0 0,0 1 0 0 0,1-1 0 0 0,0 0 0 0 0,18-16-8417 0 0,-9 10 4780 0 0</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6:59.658"/>
    </inkml:context>
    <inkml:brush xml:id="br0">
      <inkml:brushProperty name="width" value="0.035" units="cm"/>
      <inkml:brushProperty name="height" value="0.035" units="cm"/>
    </inkml:brush>
  </inkml:definitions>
  <inkml:trace contextRef="#ctx0" brushRef="#br0">12 167 1336 0 0,'0'0'7945'0'0,"18"5"-7512"0"0,58 17-37 0 0,-66-20-279 0 0,-1-1 0 0 0,1 1 0 0 0,0-2 0 0 0,-1 1 0 0 0,1-1 0 0 0,0 0 0 0 0,-1-1 0 0 0,1 0 0 0 0,0-1-1 0 0,-1 0 1 0 0,0-1 0 0 0,1 0 0 0 0,-1 0 0 0 0,0-1 0 0 0,0 0 0 0 0,-1 0 0 0 0,1-1 0 0 0,-1 0 0 0 0,0-1 0 0 0,-1 0 0 0 0,1 0-1 0 0,-1 0 1 0 0,0-1 0 0 0,11-14 0 0 0,-16 18-84 0 0,-1 1 0 0 0,1-1 1 0 0,-1 1-1 0 0,1-1 0 0 0,-1 0 0 0 0,0 0 0 0 0,0 0 0 0 0,0 0 0 0 0,0 0 1 0 0,0 0-1 0 0,-1 0 0 0 0,0 0 0 0 0,1 0 0 0 0,-1-4 0 0 0,0 5-49 0 0,0 1-1 0 0,0-1 0 0 0,0 0 0 0 0,-1 1 1 0 0,1-1-1 0 0,0 0 0 0 0,-1 1 1 0 0,1-1-1 0 0,-1 0 0 0 0,0 1 0 0 0,1-1 1 0 0,-1 1-1 0 0,0-1 0 0 0,0 1 1 0 0,0 0-1 0 0,0-1 0 0 0,0 1 0 0 0,0 0 1 0 0,-1 0-1 0 0,1-1 0 0 0,0 1 1 0 0,-1 0-1 0 0,1 0 0 0 0,-3-1 1 0 0,-9-3-164 0 0,0 0 1 0 0,0 1 0 0 0,0 0 0 0 0,-1 1-1 0 0,1 1 1 0 0,-20-2 0 0 0,26 5 282 0 0,0-1 0 0 0,0 1 1 0 0,-1-1-1 0 0,1 2 0 0 0,0-1 0 0 0,0 1 1 0 0,0 0-1 0 0,0 1 0 0 0,1 0 0 0 0,-1 0 1 0 0,1 0-1 0 0,-1 1 0 0 0,1 0 0 0 0,-7 6 1 0 0,3-3 11 0 0,1 1-1 0 0,1 0 1 0 0,-1 1 0 0 0,1-1 0 0 0,1 2 0 0 0,0-1 0 0 0,0 1 0 0 0,1 0 0 0 0,0 0 0 0 0,0 1 0 0 0,1 0 0 0 0,1 0 0 0 0,0 0 0 0 0,0 0 0 0 0,1 1 0 0 0,1-1 0 0 0,0 1 0 0 0,1 0 0 0 0,0 0 0 0 0,0-1 0 0 0,1 1 0 0 0,3 21 0 0 0,-2-28-78 0 0,1-1 1 0 0,-1 1-1 0 0,1-1 0 0 0,0 0 1 0 0,0 0-1 0 0,1 1 0 0 0,-1-1 1 0 0,1-1-1 0 0,0 1 1 0 0,0 0-1 0 0,0-1 0 0 0,1 1 1 0 0,-1-1-1 0 0,1 0 1 0 0,0 0-1 0 0,-1 0 0 0 0,1-1 1 0 0,1 1-1 0 0,-1-1 0 0 0,0 0 1 0 0,0 0-1 0 0,1-1 1 0 0,4 2-1 0 0,7 1 279 0 0,0 0 0 0 0,1-1 0 0 0,-1 0-1 0 0,1-2 1 0 0,21 1 0 0 0,-17-4-301 0 0,1-1 0 0 0,-1 0 0 0 0,0-1 0 0 0,0-2 0 0 0,-1 0 1 0 0,0-1-1 0 0,22-10 0 0 0,-34 12-507 0 0,-2 2-2082 0 0</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0.471"/>
    </inkml:context>
    <inkml:brush xml:id="br0">
      <inkml:brushProperty name="width" value="0.035" units="cm"/>
      <inkml:brushProperty name="height" value="0.035" units="cm"/>
    </inkml:brush>
  </inkml:definitions>
  <inkml:trace contextRef="#ctx0" brushRef="#br0">394 1 1492 0 0,'0'0'12581'0'0,"-11"2"-12207"0"0,8-2-340 0 0,-11 2 250 0 0,0 1 0 0 0,0 1 0 0 0,1 0 1 0 0,0 0-1 0 0,-16 9 0 0 0,-16 9 704 0 0,20-10-565 0 0,-43 28 1 0 0,60-34-398 0 0,0 1 1 0 0,0 0 0 0 0,1 0 0 0 0,0 0 0 0 0,0 1-1 0 0,1 0 1 0 0,0 0 0 0 0,-9 15 0 0 0,-6 14 30 0 0,15-28-52 0 0,0 0-1 0 0,0 1 1 0 0,1 0 0 0 0,1 1-1 0 0,-1-1 1 0 0,2 1 0 0 0,-1 0-1 0 0,-2 20 1 0 0,4-18 2 0 0,-3 87 70 0 0,6-93-72 0 0,-1 1-1 0 0,1-1 0 0 0,0 1 1 0 0,0-1-1 0 0,0 0 1 0 0,1 0-1 0 0,1 0 0 0 0,-1 0 1 0 0,1 0-1 0 0,0 0 0 0 0,6 8 1 0 0,3 2 36 0 0,0 0 1 0 0,2-1 0 0 0,0-1-1 0 0,0 0 1 0 0,2 0 0 0 0,0-2-1 0 0,0 0 1 0 0,1-1 0 0 0,20 11-1 0 0,-17-14-15 0 0,0 0-1 0 0,1 0 0 0 0,0-2 0 0 0,0-1 0 0 0,1 0 1 0 0,31 3-1 0 0,28-5-2763 0 0,-77-4 2348 0 0,0 0 0 0 0,-1 0 0 0 0,1-1 0 0 0,-1 0 0 0 0,1 0 0 0 0,-1 0 0 0 0,1 0 0 0 0,-1 0-1 0 0,0-1 1 0 0,0 1 0 0 0,1-1 0 0 0,-1 0 0 0 0,0 0 0 0 0,0 0 0 0 0,-1 0 0 0 0,5-5 0 0 0,13-18-4912 0 0</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0.968"/>
    </inkml:context>
    <inkml:brush xml:id="br0">
      <inkml:brushProperty name="width" value="0.035" units="cm"/>
      <inkml:brushProperty name="height" value="0.035" units="cm"/>
    </inkml:brush>
  </inkml:definitions>
  <inkml:trace contextRef="#ctx0" brushRef="#br0">133 81 1608 0 0,'0'0'14575'0'0,"-22"21"-14924"0"0,-64 68 194 0 0,83-86 139 0 0,0 0 0 0 0,0 1 1 0 0,0-1-1 0 0,1 1 0 0 0,-1 0 1 0 0,1 0-1 0 0,0 0 0 0 0,-2 7 0 0 0,5 13-85 0 0,1-10 48 0 0,-2-9 56 0 0,0-1 0 0 0,0 1-1 0 0,1-1 1 0 0,0 1-1 0 0,0-1 1 0 0,0 1-1 0 0,0-1 1 0 0,1 0-1 0 0,-1 0 1 0 0,1 1-1 0 0,0-1 1 0 0,0 0 0 0 0,1-1-1 0 0,-1 1 1 0 0,1 0-1 0 0,0-1 1 0 0,0 1-1 0 0,0-1 1 0 0,0 0-1 0 0,1 0 1 0 0,-1 0 0 0 0,1-1-1 0 0,0 1 1 0 0,0-1-1 0 0,0 0 1 0 0,0 0-1 0 0,0 0 1 0 0,0 0-1 0 0,0-1 1 0 0,1 0-1 0 0,6 2 1 0 0,-1-2 60 0 0,-1 1-1 0 0,1-2 0 0 0,-1 1 1 0 0,1-1-1 0 0,-1 0 1 0 0,1-1-1 0 0,-1 0 1 0 0,0-1-1 0 0,1 0 1 0 0,-1-1-1 0 0,0 1 1 0 0,0-2-1 0 0,0 1 1 0 0,11-7-1 0 0,-7 2-20 0 0,0-1-1 0 0,0 0 1 0 0,-1 0-1 0 0,0-2 1 0 0,14-14-1 0 0,-22 20-43 0 0,1-1-1 0 0,-1 1 0 0 0,-1-1 0 0 0,1 0 1 0 0,-1 0-1 0 0,0 0 0 0 0,0-1 0 0 0,-1 1 1 0 0,1-1-1 0 0,-2 1 0 0 0,1-1 0 0 0,-1 0 1 0 0,0 0-1 0 0,1-11 0 0 0,-2 12-25 0 0,0-1 1 0 0,0 1-1 0 0,-1-1 0 0 0,0 1 1 0 0,0-1-1 0 0,0 1 0 0 0,-1 0 0 0 0,0-1 1 0 0,0 1-1 0 0,0 0 0 0 0,-1 0 0 0 0,0 1 1 0 0,0-1-1 0 0,0 0 0 0 0,-1 1 1 0 0,0 0-1 0 0,0 0 0 0 0,0 0 0 0 0,-1 0 1 0 0,0 1-1 0 0,0 0 0 0 0,0 0 1 0 0,-7-4-1 0 0,4 3-111 0 0,0 0-1 0 0,0 0 1 0 0,0 2 0 0 0,-1-1 0 0 0,0 1-1 0 0,0 0 1 0 0,0 0 0 0 0,0 1 0 0 0,0 1-1 0 0,0-1 1 0 0,0 1 0 0 0,-15 1 0 0 0,22 1 52 0 0,0-1 1 0 0,1 1-1 0 0,-1 0 1 0 0,0 0-1 0 0,1 0 1 0 0,-1 0-1 0 0,1 0 1 0 0,-1 0 0 0 0,1 0-1 0 0,-1 1 1 0 0,1-1-1 0 0,0 1 1 0 0,0-1-1 0 0,-1 1 1 0 0,1-1-1 0 0,0 1 1 0 0,0-1 0 0 0,1 1-1 0 0,-1 0 1 0 0,0 0-1 0 0,1-1 1 0 0,-1 1-1 0 0,1 0 1 0 0,-1 0-1 0 0,1 0 1 0 0,0 2 0 0 0,-1-3-96 0 0,1 0 0 0 0,0 1 0 0 0,-1-1 0 0 0,1 0 0 0 0,0 1 0 0 0,0-1 0 0 0,0 0 0 0 0,0 1 0 0 0,0-1 0 0 0,0 0 0 0 0,1 1 0 0 0,-1-1 0 0 0,0 0 1 0 0,1 0-1 0 0,-1 1 0 0 0,1-1 0 0 0,-1 0 0 0 0,1 0 0 0 0,-1 0 0 0 0,1 0 0 0 0,0 1 0 0 0,0-1 0 0 0,0 0 0 0 0,-1 0 0 0 0,1 0 0 0 0,0-1 1 0 0,0 1-1 0 0,0 0 0 0 0,1 0 0 0 0,-1 0 0 0 0,0-1 0 0 0,0 1 0 0 0,0-1 0 0 0,0 1 0 0 0,1-1 0 0 0,-1 1 0 0 0,0-1 0 0 0,0 0 0 0 0,1 1 0 0 0,-1-1 1 0 0,0 0-1 0 0,3 0 0 0 0,6 0-1728 0 0</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1.852"/>
    </inkml:context>
    <inkml:brush xml:id="br0">
      <inkml:brushProperty name="width" value="0.035" units="cm"/>
      <inkml:brushProperty name="height" value="0.035" units="cm"/>
    </inkml:brush>
  </inkml:definitions>
  <inkml:trace contextRef="#ctx0" brushRef="#br0">21 193 1284 0 0,'0'0'10372'0'0,"2"19"-10180"0"0,5 61 10 0 0,-7-70-97 0 0,2 0-1 0 0,0 0 0 0 0,0 0 1 0 0,4 11-1 0 0,0-7 363 0 0,-3-13 961 0 0,-3-17-1655 0 0,-1-1-1 0 0,-1 1 1 0 0,0 0 0 0 0,-2 0 0 0 0,0 0 0 0 0,0 0 0 0 0,-9-18 0 0 0,9 24 166 0 0,0-1 0 0 0,1-1 0 0 0,0 1 0 0 0,0 0 1 0 0,0-16-1 0 0,2 24 98 0 0,1-1 1 0 0,0 1-1 0 0,1-1 1 0 0,-1 1-1 0 0,0-1 1 0 0,1 0-1 0 0,0 1 1 0 0,0 0-1 0 0,0-1 1 0 0,0 1-1 0 0,1-1 1 0 0,-1 1-1 0 0,1 0 1 0 0,0 0-1 0 0,0 0 1 0 0,0 0-1 0 0,0 0 1 0 0,1 1-1 0 0,-1-1 1 0 0,5-3 0 0 0,-4 3 1 0 0,0 1 0 0 0,0-1 0 0 0,1 1 1 0 0,-1 0-1 0 0,0 0 0 0 0,1 0 1 0 0,-1 1-1 0 0,1-1 0 0 0,0 1 1 0 0,-1 0-1 0 0,1 0 0 0 0,0 0 1 0 0,0 1-1 0 0,0-1 0 0 0,0 1 1 0 0,0 0-1 0 0,-1 0 0 0 0,1 0 1 0 0,0 1-1 0 0,0-1 0 0 0,0 1 0 0 0,0 0 1 0 0,-1 0-1 0 0,1 0 0 0 0,0 1 1 0 0,-1-1-1 0 0,1 1 0 0 0,-1 0 1 0 0,1 0-1 0 0,-1 0 0 0 0,3 3 1 0 0,6 4-40 0 0,-1 1 0 0 0,-1 0 1 0 0,0 1-1 0 0,0 0 0 0 0,-1 0 1 0 0,0 1-1 0 0,-1 1 0 0 0,-1-1 1 0 0,11 23-1 0 0,-17-32-90 0 0,0-1 0 0 0,1 0 0 0 0,-1 0 0 0 0,1 0 0 0 0,0 0 1 0 0,0 0-1 0 0,0 0 0 0 0,0-1 0 0 0,0 1 0 0 0,0-1 0 0 0,0 1 0 0 0,3 1 0 0 0,-1-31-105 0 0,-1 12-261 0 0,0-1 0 0 0,-1 1-1 0 0,-1-1 1 0 0,-1 1 0 0 0,-1-18 0 0 0,1 3 66 0 0,0 29 407 0 0,1 0 1 0 0,0 0-1 0 0,-1 0 1 0 0,1 0-1 0 0,0 0 0 0 0,0 0 1 0 0,0 0-1 0 0,0 1 1 0 0,0-1-1 0 0,1 0 0 0 0,-1 1 1 0 0,1-1-1 0 0,-1 1 1 0 0,1-1-1 0 0,-1 1 0 0 0,1 0 1 0 0,0 0-1 0 0,-1-1 1 0 0,1 1-1 0 0,0 1 0 0 0,0-1 1 0 0,3-1-1 0 0,0 0 90 0 0,0-1 0 0 0,0 1 0 0 0,1 1 0 0 0,-1-1 0 0 0,1 1 0 0 0,7-1 0 0 0,-10 2-44 0 0,-1 0 1 0 0,1 0-1 0 0,-1 1 1 0 0,1-1-1 0 0,-1 1 0 0 0,1-1 1 0 0,-1 1-1 0 0,1 0 1 0 0,-1 0-1 0 0,0 0 1 0 0,1 0-1 0 0,-1 0 1 0 0,0 1-1 0 0,0-1 1 0 0,0 1-1 0 0,0-1 1 0 0,0 1-1 0 0,0 0 1 0 0,0 0-1 0 0,-1 0 0 0 0,1 0 1 0 0,0 0-1 0 0,-1 0 1 0 0,0 0-1 0 0,0 0 1 0 0,1 1-1 0 0,-1-1 1 0 0,-1 0-1 0 0,1 1 1 0 0,1 4-1 0 0,61 195 457 0 0,-54-185-612 0 0,-8-16-60 0 0,0 1 1 0 0,0-1 0 0 0,0 1 0 0 0,0 0 0 0 0,0 0-1 0 0,0-1 1 0 0,-1 1 0 0 0,1 0 0 0 0,-1 0 0 0 0,1 0-1 0 0,-1 0 1 0 0,0-1 0 0 0,1 4 0 0 0,-1-12-6615 0 0,0-13 2366 0 0</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2.164"/>
    </inkml:context>
    <inkml:brush xml:id="br0">
      <inkml:brushProperty name="width" value="0.035" units="cm"/>
      <inkml:brushProperty name="height" value="0.035" units="cm"/>
    </inkml:brush>
  </inkml:definitions>
  <inkml:trace contextRef="#ctx0" brushRef="#br0">9 1 1244 0 0,'0'0'11032'0'0,"-1"24"-10758"0"0,-6 77-14 0 0,6-80-190 0 0,2 0 1 0 0,0 1 0 0 0,1-1-1 0 0,10 41 1 0 0,-8-45-38 0 0,-1 1 0 0 0,0 0 0 0 0,0 23 0 0 0,-2 0 62 0 0,-1 7-316 0 0,-1-16-3840 0 0,-7-35-1355 0 0,6-10 1724 0 0</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2.675"/>
    </inkml:context>
    <inkml:brush xml:id="br0">
      <inkml:brushProperty name="width" value="0.035" units="cm"/>
      <inkml:brushProperty name="height" value="0.035" units="cm"/>
    </inkml:brush>
  </inkml:definitions>
  <inkml:trace contextRef="#ctx0" brushRef="#br0">0 220 1112 0 0,'0'0'8914'0'0,"7"-22"-7924"0"0,21-68-186 0 0,-9 50 80 0 0,-11 27-654 0 0,-5 10-249 0 0,-1-1 1 0 0,1 1 0 0 0,1-1-1 0 0,-1 1 1 0 0,0 0 0 0 0,1 0-1 0 0,0 1 1 0 0,0-1-1 0 0,0 1 1 0 0,0 0 0 0 0,0 0-1 0 0,0 0 1 0 0,0 0 0 0 0,7-1-1 0 0,0 0 47 0 0,0 0 1 0 0,0 0-1 0 0,1 1 1 0 0,20-1-1 0 0,-29 3 19 0 0,0 1-1 0 0,1-1 1 0 0,-1 1 0 0 0,0 0 0 0 0,0-1-1 0 0,0 2 1 0 0,0-1 0 0 0,0 0 0 0 0,0 0 0 0 0,0 1-1 0 0,0 0 1 0 0,0 0 0 0 0,0-1 0 0 0,-1 2-1 0 0,1-1 1 0 0,-1 0 0 0 0,0 0 0 0 0,3 5 0 0 0,4 4 115 0 0,-1 0 0 0 0,-1 1 1 0 0,7 14-1 0 0,1 2-13 0 0,-12-22-110 0 0,0 0-1 0 0,0 0 0 0 0,-1 0 0 0 0,0 0 0 0 0,0 1 0 0 0,0-1 1 0 0,-1 1-1 0 0,1 11 0 0 0,-1-15-7 0 0,-1 0-1 0 0,0 0 1 0 0,0 1-1 0 0,0-1 1 0 0,0 0 0 0 0,-1 0-1 0 0,1 1 1 0 0,-1-1 0 0 0,0 0-1 0 0,0 0 1 0 0,0 0-1 0 0,0 0 1 0 0,-1 0 0 0 0,1 0-1 0 0,-1 0 1 0 0,0-1 0 0 0,1 1-1 0 0,-1 0 1 0 0,-5 4-1 0 0,-4 0-83 0 0,-1 0 0 0 0,0-1-1 0 0,0 0 1 0 0,0-1 0 0 0,-1 0-1 0 0,1-1 1 0 0,-1-1 0 0 0,0 0-1 0 0,-1 0 1 0 0,1-1 0 0 0,0-1-1 0 0,-1-1 1 0 0,-18 0 0 0 0,30 0-157 0 0,22-23-8814 0 0,-10 6 5233 0 0</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3.124"/>
    </inkml:context>
    <inkml:brush xml:id="br0">
      <inkml:brushProperty name="width" value="0.035" units="cm"/>
      <inkml:brushProperty name="height" value="0.035" units="cm"/>
    </inkml:brush>
  </inkml:definitions>
  <inkml:trace contextRef="#ctx0" brushRef="#br0">0 104 1256 0 0,'0'0'6886'0'0,"5"25"-6845"0"0,15 78-7 0 0,-14-66-936 0 0,-4-11 4199 0 0,-5-51 1126 0 0,2 7-4718 0 0,-1-1 0 0 0,-1 1 0 0 0,-5-20 0 0 0,3 19-5 0 0,1 0 1 0 0,1 0-1 0 0,-1-24 0 0 0,4 41 236 0 0,0-1 0 0 0,0 0 0 0 0,0 1-1 0 0,0-1 1 0 0,1 0 0 0 0,-1 1-1 0 0,1-1 1 0 0,-1 1 0 0 0,1-1-1 0 0,0 0 1 0 0,0 1 0 0 0,0 0-1 0 0,1-1 1 0 0,-1 1 0 0 0,0 0-1 0 0,1-1 1 0 0,1-1 0 0 0,1 2-404 0 0,-1-1 1 0 0,1 1 0 0 0,-1 0-1 0 0,1 0 1 0 0,0 0 0 0 0,0 1 0 0 0,0-1-1 0 0,0 1 1 0 0,6-1 0 0 0,1-4-1709 0 0,-1 1-134 0 0</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3.540"/>
    </inkml:context>
    <inkml:brush xml:id="br0">
      <inkml:brushProperty name="width" value="0.035" units="cm"/>
      <inkml:brushProperty name="height" value="0.035" units="cm"/>
    </inkml:brush>
  </inkml:definitions>
  <inkml:trace contextRef="#ctx0" brushRef="#br0">0 200 604 0 0,'134'-46'974'0'0,"-105"41"1630"0"0,-22 12-554 0 0,-5-3-920 0 0,4-1-847 0 0,-1 0 0 0 0,1 0 0 0 0,1-1 0 0 0,-1 0 0 0 0,0 0 1 0 0,0 0-1 0 0,1-1 0 0 0,-1 0 0 0 0,1 0 0 0 0,-1-1 0 0 0,1 1 0 0 0,-1-2 0 0 0,12 0 0 0 0,-6 0-111 0 0,1-1 0 0 0,0 0-1 0 0,-1 0 1 0 0,0-2 0 0 0,0 1-1 0 0,13-7 1 0 0,-9 2 37 0 0,1-2 1 0 0,24-18-1 0 0,-35 23-227 0 0,0 0 0 0 0,0 0 1 0 0,-1-1-1 0 0,0 0 0 0 0,0 1 0 0 0,0-2 1 0 0,-1 1-1 0 0,8-14 0 0 0,-10-12-940 0 0,-2 21 63 0 0,-50 10-1884 0 0,42 2 2774 0 0,1 0 0 0 0,-1 0 0 0 0,1 0 0 0 0,-1 1 1 0 0,1 0-1 0 0,0 1 0 0 0,0 0 0 0 0,0 0 0 0 0,0 0 0 0 0,1 1 0 0 0,-1 0 1 0 0,-7 6-1 0 0,-9 8 1165 0 0,-38 39 1 0 0,37-33-598 0 0,18-17-414 0 0,0-1 1 0 0,1 1-1 0 0,-1 0 1 0 0,2 0 0 0 0,-1 1-1 0 0,1 0 1 0 0,0-1-1 0 0,-5 17 1 0 0,8-21-82 0 0,0 0 0 0 0,0 0 1 0 0,0 0-1 0 0,0 0 0 0 0,1 1 1 0 0,-1-1-1 0 0,1 0 0 0 0,0 1 0 0 0,0-1 1 0 0,0 0-1 0 0,0 0 0 0 0,1 1 0 0 0,0-1 1 0 0,-1 0-1 0 0,1 0 0 0 0,0 0 1 0 0,0 1-1 0 0,1-1 0 0 0,-1 0 0 0 0,1 0 1 0 0,-1-1-1 0 0,1 1 0 0 0,0 0 1 0 0,0-1-1 0 0,0 1 0 0 0,4 3 0 0 0,1-1 94 0 0,1 0-1 0 0,0-1 1 0 0,1 1-1 0 0,-1-2 1 0 0,1 1-1 0 0,-1-1 1 0 0,1 0-1 0 0,0-1 1 0 0,0 0-1 0 0,0 0 1 0 0,0-1-1 0 0,1-1 1 0 0,-1 1-1 0 0,0-1 1 0 0,13-2-1 0 0,1-1-592 0 0,0-1-1 0 0,0-1 1 0 0,0-1-1 0 0,39-15 1 0 0,-55 19-748 0 0,0 0 0 0 0,1 0 0 0 0,-1 1 0 0 0,0 0 0 0 0,1 1 1 0 0,-1-1-1 0 0,13 2 0 0 0,2 0-2533 0 0,-3-1 2359 0 0</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4.134"/>
    </inkml:context>
    <inkml:brush xml:id="br0">
      <inkml:brushProperty name="width" value="0.035" units="cm"/>
      <inkml:brushProperty name="height" value="0.035" units="cm"/>
    </inkml:brush>
  </inkml:definitions>
  <inkml:trace contextRef="#ctx0" brushRef="#br0">230 0 996 0 0,'0'0'8633'0'0,"-20"12"-8148"0"0,-110 72 1023 0 0,124-80-1368 0 0,0 0 0 0 0,0 1 0 0 0,0-1 0 0 0,1 1 0 0 0,0 0 0 0 0,0 1-1 0 0,0-1 1 0 0,0 1 0 0 0,1 0 0 0 0,0 0 0 0 0,0 0 0 0 0,1 1 0 0 0,0-1 0 0 0,0 1-1 0 0,0 0 1 0 0,1 0 0 0 0,-3 13 0 0 0,6-18-136 0 0,0 0-1 0 0,0 0 1 0 0,0 1-1 0 0,0-1 1 0 0,0 0-1 0 0,0 0 1 0 0,0-1-1 0 0,1 1 1 0 0,-1 0 0 0 0,1 0-1 0 0,-1-1 1 0 0,1 1-1 0 0,0 0 1 0 0,-1-1-1 0 0,1 0 1 0 0,0 1 0 0 0,0-1-1 0 0,0 0 1 0 0,0 0-1 0 0,0 0 1 0 0,1-1-1 0 0,3 2 1 0 0,51 16 599 0 0,-55-18-577 0 0,12 3 165 0 0,0-1 1 0 0,0-1 0 0 0,16-1-1 0 0,-19 0-118 0 0,-1 0-1 0 0,1 1 0 0 0,-1 0 1 0 0,1 0-1 0 0,-1 1 1 0 0,14 5-1 0 0,-23-7-66 0 0,0 1 0 0 0,0-1 0 0 0,0 1 0 0 0,0 0 0 0 0,0-1 0 0 0,0 1 0 0 0,0 0 0 0 0,0 0 0 0 0,0 0 0 0 0,0 0 0 0 0,-1 0 0 0 0,1 0 0 0 0,0 0 0 0 0,-1 0 0 0 0,1 0 0 0 0,-1 0 0 0 0,1 0 0 0 0,-1 0 0 0 0,0 0 0 0 0,1 1 0 0 0,-1-1 0 0 0,0 0 0 0 0,0 0 0 0 0,0 0 0 0 0,0 0 0 0 0,0 1 0 0 0,0-1 0 0 0,0 0 0 0 0,0 0 0 0 0,0 0 0 0 0,0 1 0 0 0,-1-1 0 0 0,1 0 0 0 0,-1 0 0 0 0,1 0 0 0 0,-1 0 0 0 0,1 0 0 0 0,-1 0 0 0 0,1 0 0 0 0,-1 0 0 0 0,0 0 0 0 0,0 0 0 0 0,-1 1 0 0 0,-31 39 150 0 0,22-32-167 0 0,-1-1 0 0 0,0 0 1 0 0,0 0-1 0 0,0-1 0 0 0,-1-1 1 0 0,0 0-1 0 0,0-1 1 0 0,0-1-1 0 0,-1 0 0 0 0,0 0 1 0 0,0-1-1 0 0,0-1 0 0 0,0 0 1 0 0,-27-1-1 0 0,60-18-1624 0 0,33-25-2369 0 0,-21 8-2581 0 0,-13 15 2425 0 0</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4.873"/>
    </inkml:context>
    <inkml:brush xml:id="br0">
      <inkml:brushProperty name="width" value="0.035" units="cm"/>
      <inkml:brushProperty name="height" value="0.035" units="cm"/>
    </inkml:brush>
  </inkml:definitions>
  <inkml:trace contextRef="#ctx0" brushRef="#br0">310 0 344 0 0,'0'0'3060'0'0,"-31"12"3589"0"0,20-9-5748 0 0,0 0 0 0 0,0-1-1 0 0,0 0 1 0 0,-16 1 0 0 0,16-3-926 0 0,0 1 1 0 0,0 1-1 0 0,0 0 0 0 0,1 0 0 0 0,-1 1 1 0 0,0 1-1 0 0,-12 5 0 0 0,19-7 28 0 0,-2 1-64 0 0,1-1 0 0 0,0 1 1 0 0,0 0-1 0 0,1 1 0 0 0,-1-1 0 0 0,-7 8 0 0 0,11-9 33 0 0,-1 1 1 0 0,0 0 0 0 0,1-1-1 0 0,0 1 1 0 0,0 0 0 0 0,0 0-1 0 0,0 0 1 0 0,0 0 0 0 0,0 0 0 0 0,1 1-1 0 0,-1-1 1 0 0,1 0 0 0 0,0 0-1 0 0,1 4 1 0 0,-1-5 43 0 0,1 0 0 0 0,0 0-1 0 0,0 0 1 0 0,0 0 0 0 0,0 0 0 0 0,1-1 0 0 0,-1 1 0 0 0,0 0 0 0 0,1-1-1 0 0,-1 1 1 0 0,1-1 0 0 0,-1 0 0 0 0,1 1 0 0 0,0-1 0 0 0,0 0-1 0 0,2 1 1 0 0,30 16 286 0 0,-20-13-268 0 0,0 0-1 0 0,-1 1 1 0 0,0 1-1 0 0,-1 0 0 0 0,1 0 1 0 0,-1 2-1 0 0,-1-1 1 0 0,17 17-1 0 0,-24-19-14 0 0,0-1 0 0 0,-1 1 0 0 0,0 0 0 0 0,0 1 0 0 0,0-1 0 0 0,-1 0 0 0 0,0 1 0 0 0,0 0 1 0 0,-1-1-1 0 0,1 1 0 0 0,-1 0 0 0 0,-1 0 0 0 0,0 0 0 0 0,0-1 0 0 0,0 1 0 0 0,-1 0 0 0 0,1 0 0 0 0,-2 0 0 0 0,1-1 0 0 0,-1 1 0 0 0,0-1 0 0 0,0 1 0 0 0,-1-1 1 0 0,0 0-1 0 0,0 0 0 0 0,-1 0 0 0 0,1 0 0 0 0,-1 0 0 0 0,0-1 0 0 0,-1 0 0 0 0,-6 7 0 0 0,-2-2 26 0 0,6-3 13 0 0,0-1 1 0 0,0 0 0 0 0,-1-1-1 0 0,1 1 1 0 0,-1-1-1 0 0,-1-1 1 0 0,1 0 0 0 0,-1 0-1 0 0,0 0 1 0 0,1-1 0 0 0,-2-1-1 0 0,1 1 1 0 0,-12 0-1 0 0,-57 1 524 0 0,77-4-716 0 0,1-7-3613 0 0</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8.849"/>
    </inkml:context>
    <inkml:brush xml:id="br0">
      <inkml:brushProperty name="width" value="0.035" units="cm"/>
      <inkml:brushProperty name="height" value="0.035" units="cm"/>
    </inkml:brush>
  </inkml:definitions>
  <inkml:trace contextRef="#ctx0" brushRef="#br0">60 41 212 0 0,'0'0'1176'0'0,"-1"-4"-979"0"0,-1 0 49 0 0,-3-6-379 0 0,3 0 3562 0 0,2 10-3392 0 0,0 0-1 0 0,0 0 1 0 0,0 0-1 0 0,0 1 1 0 0,-1-1-1 0 0,1 0 1 0 0,0 0 0 0 0,0 0-1 0 0,0 0 1 0 0,-1 0-1 0 0,1 0 1 0 0,0 0-1 0 0,0 0 1 0 0,-1 0-1 0 0,1 0 1 0 0,0 0-1 0 0,0 0 1 0 0,-1 0 0 0 0,1 0-1 0 0,0 0 1 0 0,0 0-1 0 0,0 0 1 0 0,-1 0-1 0 0,1 0 1 0 0,0 0-1 0 0,0 0 1 0 0,-1 0-1 0 0,1 0 1 0 0,0 0 0 0 0,0 0-1 0 0,0-1 1 0 0,0 1-1 0 0,-1 0 1 0 0,1 0-1 0 0,0 0 1 0 0,0 0-1 0 0,0-1 1 0 0,0 1-1 0 0,-1 0 1 0 0,1 0 0 0 0,0 0-1 0 0,0 0 1 0 0,0-1-1 0 0,0 1 1 0 0,0 0-1 0 0,0 0 1 0 0,0-1-1 0 0,0 1 1 0 0,0 0-1 0 0,-1 0 1 0 0,1 0 0 0 0,0-1-1 0 0,0 1 1 0 0,0-1-1 0 0,-9-6 3105 0 0,7 7-3179 0 0,-26 27-2501 0 0,26-21 1072 0 0,23-27-4767 0 0</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08.934"/>
    </inkml:context>
    <inkml:brush xml:id="br0">
      <inkml:brushProperty name="width" value="0.035" units="cm"/>
      <inkml:brushProperty name="height" value="0.035" units="cm"/>
    </inkml:brush>
  </inkml:definitions>
  <inkml:trace contextRef="#ctx0" brushRef="#br0">0 1 304 0 0</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1.817"/>
    </inkml:context>
    <inkml:brush xml:id="br0">
      <inkml:brushProperty name="width" value="0.035" units="cm"/>
      <inkml:brushProperty name="height" value="0.035" units="cm"/>
    </inkml:brush>
  </inkml:definitions>
  <inkml:trace contextRef="#ctx0" brushRef="#br0">109 931 304 0 0,'-79'8'1532'0'0,"77"0"6157"0"0,-6-4-3427 0 0,-4 4-4326 0 0,4-3-74 0 0,10-4 974 0 0,0-3-780 0 0,0 1 1 0 0,-1 0-1 0 0,1 0 1 0 0,-1-1-1 0 0,1 1 1 0 0,-1-1-1 0 0,0 1 1 0 0,1-1-1 0 0,-1 1 1 0 0,0-1-1 0 0,0 0 1 0 0,1-3-1 0 0,4-3-77 0 0,0-1-1 0 0,0 1 1 0 0,0 0-1 0 0,1 1 1 0 0,0 0-1 0 0,12-9 1 0 0,32-45 121 0 0,-17 23-86 0 0,-8 4-104 0 0,14-24-120 0 0,19-7-510 0 0,-54 59 699 0 0,1 1-1 0 0,0 0 0 0 0,0 0 1 0 0,0 1-1 0 0,12-6 0 0 0,-10 6 21 0 0,-1-1-1 0 0,1 1 0 0 0,-1-2 1 0 0,0 1-1 0 0,12-12 0 0 0,-12 10-13 0 0,1 0-1 0 0,0 0 1 0 0,1 1-1 0 0,-1 0 0 0 0,1 1 1 0 0,14-7-1 0 0,33-21 17 0 0,-15 1 18 0 0,-33 25-24 0 0,0 1 0 0 0,0 0 0 0 0,0 0 0 0 0,0 0 0 0 0,12-4 0 0 0,29-21-72 0 0,-36 22 213 0 0,2 1 1 0 0,-1 0-1 0 0,26-8 0 0 0,-34 13-36 0 0,60-23 135 0 0,99-55-1 0 0,-138 68-236 0 0,0 1-1 0 0,0 1 0 0 0,1 2 0 0 0,0 1 0 0 0,1 1 0 0 0,43-5 0 0 0,6 1-65 0 0,84 1-1 0 0,77 6 280 0 0,-237 4-100 0 0,38 0 78 0 0,110-20 461 0 0,30 8-752 0 0,-170 11 131 0 0,1 0-1 0 0,-1 0 1 0 0,1-1 0 0 0,-1-1 0 0 0,12-4 0 0 0,43-11 72 0 0,-6 7-731 0 0,-45 7 726 0 0,-13 3-92 0 0,1 0 0 0 0,-1 0 0 0 0,1 0 0 0 0,0 0-1 0 0,0 0 1 0 0,-1 1 0 0 0,1-1 0 0 0,0 0 0 0 0,0 1 0 0 0,0 0-1 0 0,0-1 1 0 0,-1 1 0 0 0,1 0 0 0 0,0 0 0 0 0,0 0 0 0 0,0 0-1 0 0,0 0 1 0 0,1 1 0 0 0,85-11 233 0 0,-22 1-165 0 0,100 4-771 0 0,-165 5 700 0 0,-1 0 1 0 0,1 1-1 0 0,-1-1 0 0 0,1 0 1 0 0,0 0-1 0 0,-1 0 0 0 0,1 1 0 0 0,-1-1 1 0 0,1 0-1 0 0,-1 0 0 0 0,1 1 1 0 0,-1-1-1 0 0,1 1 0 0 0,-1-1 1 0 0,1 0-1 0 0,-1 1 0 0 0,1-1 0 0 0,-1 1 1 0 0,0-1-1 0 0,1 1 0 0 0,-1-1 1 0 0,0 1-1 0 0,1 0 0 0 0,-1-1 1 0 0,0 1-1 0 0,0-1 0 0 0,0 1 0 0 0,1 0 1 0 0,-1-1-1 0 0,0 1 0 0 0,0-1 1 0 0,0 1-1 0 0,0 0 0 0 0,0-1 1 0 0,0 1-1 0 0,0-1 0 0 0,0 1 0 0 0,-1 0 1 0 0,1-1-1 0 0,0 1 0 0 0,0 0 1 0 0,0 3 22 0 0,0-4-35 0 0,1 1 4 0 0,19 13 47 0 0,2 0-7 0 0,-17-11 17 0 0,0 1 1 0 0,1-1 0 0 0,-1 0-1 0 0,1 0 1 0 0,0 0-1 0 0,9 2 1 0 0,43 8 203 0 0,99 10-1 0 0,-129-18-243 0 0,-27-5-15 0 0,0 0 1 0 0,-1 0-1 0 0,1 0 0 0 0,0 0 1 0 0,0 1-1 0 0,-1-1 0 0 0,1 0 1 0 0,0 1-1 0 0,-1-1 0 0 0,1 0 1 0 0,-1 1-1 0 0,1-1 0 0 0,0 1 1 0 0,-1-1-1 0 0,1 1 1 0 0,-1-1-1 0 0,1 1 0 0 0,-1 0 1 0 0,1-1-1 0 0,-1 1 0 0 0,0-1 1 0 0,1 1-1 0 0,-1 0 0 0 0,0-1 1 0 0,0 1-1 0 0,1 0 0 0 0,-1 1 1 0 0,1-1 3 0 0,-1 1 0 0 0,0-1 0 0 0,1 0 0 0 0,0 0 0 0 0,-1 1 0 0 0,1-1 0 0 0,0 0 0 0 0,0 0 0 0 0,-1 0 0 0 0,1 0 0 0 0,0 0 0 0 0,0 0 0 0 0,0 0 0 0 0,0 0 0 0 0,1 0 0 0 0,-1-1 0 0 0,0 1 0 0 0,0 0 0 0 0,0-1 0 0 0,1 1 0 0 0,-1-1 1 0 0,0 1-1 0 0,0-1 0 0 0,1 0 0 0 0,-1 1 0 0 0,3-1 0 0 0,45 8 362 0 0,-39-6-185 0 0,3 0-201 0 0,0 0 0 0 0,0 1 0 0 0,17 7 0 0 0,-25-9 16 0 0,-1 1-1 0 0,0 0 1 0 0,1 0-1 0 0,-1 1 1 0 0,0-1-1 0 0,0 1 1 0 0,0 0 0 0 0,0 0-1 0 0,-1 0 1 0 0,1 0-1 0 0,-1 1 1 0 0,3 4 0 0 0,3-1 9 0 0,-1 0 1 0 0,1-1-1 0 0,0 0 1 0 0,0-1-1 0 0,0 0 1 0 0,1 0 0 0 0,17 5-1 0 0,-9-3 2 0 0,-7-3 0 0 0,0 0 0 0 0,0 1 0 0 0,-1 0 1 0 0,1 1-1 0 0,-1 0 0 0 0,0 0 0 0 0,17 15 0 0 0,-20-14 3 0 0,2 0-1 0 0,-1-1 0 0 0,1-1 0 0 0,12 7 1 0 0,23 15 10 0 0,-30-17 2 0 0,1-1 1 0 0,1-1-1 0 0,0 0 0 0 0,0 0 0 0 0,22 5 0 0 0,36 18 73 0 0,-13 11-22 0 0,-55-36-37 0 0,2 0 0 0 0,-1 0 0 0 0,1-1 0 0 0,0 0 0 0 0,0-1 0 0 0,0 1 1 0 0,1-1-1 0 0,-1-1 0 0 0,1 0 0 0 0,0 0 0 0 0,14 2 0 0 0,-16-4-28 0 0,0 0 0 0 0,1 1 0 0 0,-1 0 1 0 0,0 0-1 0 0,0 0 0 0 0,0 1 0 0 0,-1 0 0 0 0,1 1 0 0 0,-1 0 0 0 0,1-1 0 0 0,-1 2 0 0 0,0-1 0 0 0,-1 1 0 0 0,1 0 0 0 0,6 8 1 0 0,-6-7 8 0 0,0-1 0 0 0,0 0 1 0 0,0-1-1 0 0,0 0 1 0 0,1 0-1 0 0,-1 0 1 0 0,1 0-1 0 0,0-1 1 0 0,0 0-1 0 0,15 3 1 0 0,1 2 20 0 0,-14-5-37 0 0,0 1-1 0 0,0-1 1 0 0,0 2-1 0 0,0-1 1 0 0,0 1-1 0 0,-1 1 1 0 0,0-1-1 0 0,0 1 0 0 0,12 12 1 0 0,23 23-15 0 0,-42-40 19 0 0,-1 0 1 0 0,1 1-1 0 0,0-1 0 0 0,0 0 1 0 0,-1 0-1 0 0,1 0 0 0 0,0 0 0 0 0,0 0 1 0 0,0 0-1 0 0,0 0 0 0 0,0-1 0 0 0,1 1 1 0 0,-1 0-1 0 0,0 0 0 0 0,0-1 0 0 0,0 1 1 0 0,1-1-1 0 0,-1 1 0 0 0,0-1 0 0 0,2 1 1 0 0,1 0-1 0 0,55 57-85 0 0,-19-19 204 0 0,-38-38-154 0 0,-1 0 1 0 0,0 0-1 0 0,1 0 0 0 0,-1 0 0 0 0,0 0 0 0 0,0 0 1 0 0,0 0-1 0 0,0 1 0 0 0,0-1 0 0 0,0 0 0 0 0,0 1 0 0 0,-1-1 1 0 0,1 1-1 0 0,0-1 0 0 0,-1 1 0 0 0,1-1 0 0 0,-1 1 1 0 0,0-1-1 0 0,1 3 0 0 0,-9 0-3480 0 0,-12-13-2471 0 0,14 3 1730 0 0,44 21 1453 0 0</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4.300"/>
    </inkml:context>
    <inkml:brush xml:id="br0">
      <inkml:brushProperty name="width" value="0.035" units="cm"/>
      <inkml:brushProperty name="height" value="0.035" units="cm"/>
    </inkml:brush>
  </inkml:definitions>
  <inkml:trace contextRef="#ctx0" brushRef="#br0">160 0 1100 0 0,'0'0'3610'0'0,"-19"5"6623"0"0,28 47-10030 0 0,1 51 503 0 0,10 67 132 0 0,-10-73-544 0 0,0 48-32 0 0,0 58 48 0 0,0-68-180 0 0,0 1 164 0 0,-10-64 227 0 0,-1-71-457 0 0,0-1 0 0 0,0 0 1 0 0,0 0-1 0 0,0 0 0 0 0,0 0 0 0 0,0 0 0 0 0,0-1 1 0 0,0 1-1 0 0,0 0 0 0 0,0 0 0 0 0,0-1 0 0 0,0 1 0 0 0,0-1 1 0 0,1 1-1 0 0,-1-1 0 0 0,0 1 0 0 0,0-1 0 0 0,0 1 1 0 0,0-1-1 0 0,1 0 0 0 0,-2-1 0 0 0,-57-72-566 0 0,43 55 299 0 0,0 0-1 0 0,-21-36 1 0 0,10 17-48 0 0,22 32 230 0 0,0 0 0 0 0,0 0-1 0 0,1 0 1 0 0,0-1-1 0 0,0 1 1 0 0,1-1-1 0 0,-1 0 1 0 0,2 0-1 0 0,-1-1 1 0 0,-1-7-1 0 0,-6-13-1590 0 0,12 36 1657 0 0,0 0-1 0 0,0 0 1 0 0,1 0 0 0 0,0-1-1 0 0,1 1 1 0 0,0-1-1 0 0,0 0 1 0 0,1 0 0 0 0,-1 0-1 0 0,10 9 1 0 0,9 16-16 0 0,-18-25 12 0 0,0 1-1 0 0,1-1 0 0 0,-1 0 0 0 0,2 0 1 0 0,-1-1-1 0 0,1 1 0 0 0,0-2 1 0 0,0 1-1 0 0,1-1 0 0 0,0 0 0 0 0,0 0 1 0 0,0-1-1 0 0,13 5 0 0 0,-16-8 22 0 0,1 0 1 0 0,-1 1-1 0 0,1-2 0 0 0,-1 1 0 0 0,1-1 0 0 0,0 0 0 0 0,-1 0 0 0 0,1 0 1 0 0,0-1-1 0 0,-1 0 0 0 0,1 0 0 0 0,-1 0 0 0 0,1-1 0 0 0,-1 0 0 0 0,0 0 1 0 0,1 0-1 0 0,-1 0 0 0 0,7-6 0 0 0,-6 4-29 0 0,0 1 0 0 0,0-1 0 0 0,-1-1 0 0 0,1 1 0 0 0,-1-1 0 0 0,0 0 0 0 0,-1 0 0 0 0,1-1 0 0 0,-1 1 0 0 0,0-1 0 0 0,-1 0 0 0 0,1 0 0 0 0,-1 0 0 0 0,3-8 0 0 0,2-2 21 0 0,-7 14-45 0 0,1 0 0 0 0,-1 0-1 0 0,0 0 1 0 0,0-1 0 0 0,0 1-1 0 0,-1 0 1 0 0,1 0 0 0 0,0-1-1 0 0,-1 1 1 0 0,1-1 0 0 0,-1-3-1 0 0,1 4-68 0 0,0-1-1 0 0,0 1 1 0 0,-1 0-1 0 0,2 0 1 0 0,-1 0-1 0 0,0 0 1 0 0,0 0-1 0 0,1 0 1 0 0,-1 0-1 0 0,1 0 1 0 0,-1 1-1 0 0,1-1 1 0 0,0 1-1 0 0,0-1 1 0 0,0 1-1 0 0,0-1 0 0 0,0 1 1 0 0,0 0-1 0 0,0 0 1 0 0,0 0-1 0 0,0 0 1 0 0,1 1-1 0 0,-1-1 1 0 0,3 0-1 0 0,-1-1-92 0 0,10-2 646 0 0</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5.157"/>
    </inkml:context>
    <inkml:brush xml:id="br0">
      <inkml:brushProperty name="width" value="0.035" units="cm"/>
      <inkml:brushProperty name="height" value="0.035" units="cm"/>
    </inkml:brush>
  </inkml:definitions>
  <inkml:trace contextRef="#ctx0" brushRef="#br0">0 0 840 0 0,'0'0'13765'0'0,"2"44"-13792"0"0,4-25 240 0 0,-1-1 0 0 0,-1 1 0 0 0,-1 1 0 0 0,2 34 0 0 0,2 12 80 0 0,3 0 3 0 0,17 90-6 0 0,-17-103-96 0 0,-9-47-283 0 0,0 1 1 0 0,0 0 0 0 0,0-1-1 0 0,-1 1 1 0 0,0 0-1 0 0,-2 11 1 0 0,1 4-5587 0 0,-10-18-1380 0 0,2-4 3932 0 0</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5.770"/>
    </inkml:context>
    <inkml:brush xml:id="br0">
      <inkml:brushProperty name="width" value="0.035" units="cm"/>
      <inkml:brushProperty name="height" value="0.035" units="cm"/>
    </inkml:brush>
  </inkml:definitions>
  <inkml:trace contextRef="#ctx0" brushRef="#br0">1 25 1296 0 0,'0'0'8550'0'0,"21"10"-7723"0"0,-15-7-497 0 0,-1 0-1 0 0,1 0 1 0 0,0-1-1 0 0,0 0 1 0 0,0 0-1 0 0,0-1 1 0 0,0 0 0 0 0,0 0-1 0 0,0 0 1 0 0,11-1-1 0 0,65-2 519 0 0,-58-2-749 0 0,-1-1 1 0 0,26-8-1 0 0,-17 4-49 0 0,-8-2-660 0 0,-22 10 431 0 0,-1 0 0 0 0,1 0-1 0 0,0 0 1 0 0,0 0 0 0 0,0 0 0 0 0,0 0-1 0 0,1 0 1 0 0,-1 1 0 0 0,0-1 0 0 0,4 1 0 0 0,-4 0-234 0 0,5-1 92 0 0,-44 10-11858 0 0</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8.136"/>
    </inkml:context>
    <inkml:brush xml:id="br0">
      <inkml:brushProperty name="width" value="0.035" units="cm"/>
      <inkml:brushProperty name="height" value="0.035" units="cm"/>
    </inkml:brush>
  </inkml:definitions>
  <inkml:trace contextRef="#ctx0" brushRef="#br0">9 164 552 0 0,'0'0'6472'0'0,"-9"4"2723"0"0,24-34-9718 0 0,-14 26 483 0 0,0-1-1 0 0,1 1 0 0 0,0 0 0 0 0,0 0 0 0 0,0 0 0 0 0,0 1 1 0 0,0-1-1 0 0,1 0 0 0 0,5-5 0 0 0,41-43-50 0 0,-34 36 157 0 0,-4 7-841 0 0,21 6-85 0 0,-31 3 874 0 0,0 0-1 0 0,0 0 1 0 0,-1 0 0 0 0,1 0-1 0 0,0 1 1 0 0,0-1 0 0 0,0 0-1 0 0,0 1 1 0 0,-1-1 0 0 0,1 1-1 0 0,0-1 1 0 0,0 1 0 0 0,-1-1-1 0 0,1 1 1 0 0,0-1 0 0 0,-1 1-1 0 0,1 0 1 0 0,0-1 0 0 0,-1 1-1 0 0,1 0 1 0 0,-1 0 0 0 0,1-1-1 0 0,-1 1 1 0 0,0 0 0 0 0,1 0-1 0 0,-1 0 1 0 0,0-1 0 0 0,1 1-1 0 0,-1 0 1 0 0,0 2 0 0 0,3 30 371 0 0,-3-29-333 0 0,0 22 135 0 0,1-15-133 0 0,-1-1 1 0 0,0 0 0 0 0,0 1-1 0 0,-1-1 1 0 0,-1 0-1 0 0,1 0 1 0 0,-5 11 0 0 0,5 5 74 0 0,1-17 210 0 0,0-20 175 0 0,5-1-596 0 0,0 0 1 0 0,1 1 0 0 0,1 0-1 0 0,0 1 1 0 0,0-1 0 0 0,14-13-1 0 0,-6 7-140 0 0,1 0 0 0 0,34-29 0 0 0,-36 27-89 0 0,4-2 215 0 0,-11 21 105 0 0,-6 0 59 0 0,-1 24-440 0 0,0 100 1644 0 0,-10-81-920 0 0,10 160-256 0 0,1-198-96 0 0,0 0-1 0 0,1-1 1 0 0,-1 1-1 0 0,1-1 0 0 0,0 0 1 0 0,0 0-1 0 0,0 1 0 0 0,1-1 1 0 0,-1-1-1 0 0,5 5 0 0 0,7 15 2 0 0,-12-18 4 0 0,1 0-1 0 0,0 0 1 0 0,0 0 0 0 0,0 0 0 0 0,1 0-1 0 0,8 8 1 0 0,-8-3 3 0 0,5-8-3502 0 0,-3-2 2243 0 0,-4-12-6688 0 0</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19.647"/>
    </inkml:context>
    <inkml:brush xml:id="br0">
      <inkml:brushProperty name="width" value="0.035" units="cm"/>
      <inkml:brushProperty name="height" value="0.035" units="cm"/>
    </inkml:brush>
  </inkml:definitions>
  <inkml:trace contextRef="#ctx0" brushRef="#br0">1 268 1672 0 0,'0'0'11791'0'0,"5"-1"-11644"0"0,29-9-85 0 0,-12 3 0 0 0,1 1 0 0 0,41-5 1 0 0,87 6 409 0 0,-93 4-313 0 0,0-1-1 0 0,76-15 0 0 0,-88 11 14 0 0,77-3 0 0 0,-77 7 37 0 0,78-12-1 0 0,-104 10-38 0 0,-11-4 868 0 0,-20 7-986 0 0,0-1 1 0 0,0 0-1 0 0,0 0 0 0 0,0-1 1 0 0,1 0-1 0 0,-1-1 0 0 0,1 0 1 0 0,0-1-1 0 0,0 0 1 0 0,1-1-1 0 0,-12-7 0 0 0,-43-22 35 0 0,-102-44 242 0 0,162 79-246 0 0,-2 0-5 0 0,4 0-64 0 0,32 4-1298 0 0,37 18 1756 0 0,-53-19-465 0 0,0 1-1 0 0,0 0 0 0 0,-1 1 1 0 0,0 1-1 0 0,0 0 0 0 0,0 0 1 0 0,-1 2-1 0 0,0-1 0 0 0,16 14 1 0 0,-10-5-35 0 0,-11-11 38 0 0,-1 0 1 0 0,0 1-1 0 0,0-1 1 0 0,9 14-1 0 0,5 0 62 0 0,-19-19-62 0 0,1 1 0 0 0,-1 0-1 0 0,0-1 1 0 0,0 1 0 0 0,0 0-1 0 0,0 0 1 0 0,0 0 0 0 0,0 0-1 0 0,0 0 1 0 0,0 0 0 0 0,0 0 0 0 0,0 1-1 0 0,-1-1 1 0 0,1 0 0 0 0,0 0-1 0 0,-1 1 1 0 0,1-1 0 0 0,-1 0-1 0 0,0 1 1 0 0,1-1 0 0 0,-1 0 0 0 0,0 1-1 0 0,1 1 1 0 0,-1-3 127 0 0,0 2-109 0 0,0-1 0 0 0,0 0 0 0 0,-1 0 0 0 0,1 0 1 0 0,0 1-1 0 0,0-1 0 0 0,-1 0 0 0 0,1 0 0 0 0,0 0 0 0 0,-1 0 1 0 0,1 0-1 0 0,-1 0 0 0 0,1 0 0 0 0,-1 0 0 0 0,0 0 0 0 0,1 0 1 0 0,-1 0-1 0 0,-1 1 0 0 0,-11 19 76 0 0,-1 0 15 0 0,1 0 1 0 0,1 0-1 0 0,1 1 0 0 0,0 1 0 0 0,-8 30 0 0 0,6-20-63 0 0,11-28-54 0 0,-1 0 0 0 0,1 0 0 0 0,0 0 0 0 0,0 0 0 0 0,1 1 0 0 0,0-1 0 0 0,-1 9 0 0 0,-8 34 14 0 0,10-47-69 0 0,-10-8-5804 0 0,18-16-2182 0 0,0 13 3620 0 0,-14 50 3633 0 0</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3.799"/>
    </inkml:context>
    <inkml:brush xml:id="br0">
      <inkml:brushProperty name="width" value="0.035" units="cm"/>
      <inkml:brushProperty name="height" value="0.035" units="cm"/>
    </inkml:brush>
  </inkml:definitions>
  <inkml:trace contextRef="#ctx0" brushRef="#br0">0 12 1140 0 0,'0'0'1356'0'0,"0"-4"-2464"0"0,0 0 492 0 0,0 0-156 0 0</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3.882"/>
    </inkml:context>
    <inkml:brush xml:id="br0">
      <inkml:brushProperty name="width" value="0.035" units="cm"/>
      <inkml:brushProperty name="height" value="0.035" units="cm"/>
    </inkml:brush>
  </inkml:definitions>
  <inkml:trace contextRef="#ctx0" brushRef="#br0">0 80 488 0 0,'10'-36'300'0'0,"-10"28"-52"0"0,0 4-28 0 0,0-4-152 0 0,0 0-68 0 0,0 0-208 0 0,0 0-340 0 0</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4.226"/>
    </inkml:context>
    <inkml:brush xml:id="br0">
      <inkml:brushProperty name="width" value="0.035" units="cm"/>
      <inkml:brushProperty name="height" value="0.035" units="cm"/>
    </inkml:brush>
  </inkml:definitions>
  <inkml:trace contextRef="#ctx0" brushRef="#br0">42 0 200 0 0,'0'0'13144'0'0,"1"10"-9018"0"0,-3 14-3398 0 0,-5-3-599 0 0,0 0 0 0 0,2 1 0 0 0,1 0 0 0 0,-3 39 0 0 0,0-3 33 0 0,5-30-26 0 0,1 0 1 0 0,1 0-1 0 0,2 0 0 0 0,0 0 1 0 0,2-1-1 0 0,11 42 0 0 0,-2-38-41 0 0,-10-28-18 0 0,-2 0 0 0 0,1 1-1 0 0,0-1 1 0 0,-1 1-1 0 0,1 0 1 0 0,-1-1 0 0 0,0 1-1 0 0,0 0 1 0 0,-1 0 0 0 0,1-1-1 0 0,-1 7 1 0 0,0-9-102 0 0,0 0 0 0 0,0 0 1 0 0,-1 0-1 0 0,1-1 0 0 0,-1 1 1 0 0,1 0-1 0 0,-1 0 0 0 0,1-1 0 0 0,-1 1 1 0 0,1 0-1 0 0,-1-1 0 0 0,1 1 0 0 0,-1-1 1 0 0,0 1-1 0 0,0-1 0 0 0,1 1 0 0 0,-1-1 1 0 0,0 1-1 0 0,-1 0 0 0 0,1-1-116 0 0,0 1 1 0 0,0-1-1 0 0,0 1 0 0 0,0 0 0 0 0,0-1 0 0 0,0 1 1 0 0,0 0-1 0 0,0 0 0 0 0,0 0 0 0 0,0 0 0 0 0,0 0 1 0 0,1 0-1 0 0,-1 0 0 0 0,0 0 0 0 0,1 0 1 0 0,-1 0-1 0 0,0 0 0 0 0,1 0 0 0 0,0 0 0 0 0,-1 1 1 0 0,1-1-1 0 0,-1 1 0 0 0,31-42-17100 0 0</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4.923"/>
    </inkml:context>
    <inkml:brush xml:id="br0">
      <inkml:brushProperty name="width" value="0.035" units="cm"/>
      <inkml:brushProperty name="height" value="0.035" units="cm"/>
    </inkml:brush>
  </inkml:definitions>
  <inkml:trace contextRef="#ctx0" brushRef="#br0">11 11 740 0 0,'0'4'12983'0'0,"-10"-18"-8948"0"0,11 29-3899 0 0,2 0 0 0 0,-1 1 0 0 0,2-1 0 0 0,0 0 0 0 0,1-1 0 0 0,10 23 0 0 0,-8-22 5 0 0,-1 0 0 0 0,-1 0 1 0 0,0 1-1 0 0,-1-1 0 0 0,-1 1 1 0 0,3 27-1 0 0,4 105 117 0 0,-12-114-366 0 0,1-23-603 0 0,0-1 1 0 0,1 1 0 0 0,0 0 0 0 0,4 20 0 0 0,-4-32 645 0 0,0 1 0 0 0,-1 0 0 0 0,1 0 0 0 0,0 0 0 0 0,0 0 1 0 0,0 0-1 0 0,0-1 0 0 0,0 1 0 0 0,0 0 0 0 0,0 0 0 0 0,0 0 0 0 0,0 0 0 0 0,0-1 0 0 0,0 1 0 0 0,0 0 0 0 0,0 0 0 0 0,0 0 0 0 0,0 0 0 0 0,0 0 0 0 0,0-1 0 0 0,0 1 0 0 0,0 0 1 0 0,0 0-1 0 0,0 0 0 0 0,0 0 0 0 0,0-1 0 0 0,1 1 0 0 0,-1 0 0 0 0,0 0 0 0 0,0 0 0 0 0,0 0 0 0 0,0 0 0 0 0,0 0 0 0 0,0-1 0 0 0,0 1 0 0 0,1 0 0 0 0,-1 0 0 0 0,0 0 0 0 0,0 0 1 0 0,0 0-1 0 0,0 0 0 0 0,0 0 0 0 0,1 0 0 0 0,-1 0 0 0 0,0 0 0 0 0,0 0 0 0 0,0 0 0 0 0,0 0 0 0 0,0 0 0 0 0,1 0 0 0 0,-1 0 0 0 0,0 0 0 0 0,0 0 0 0 0,0 0 0 0 0,0 0 0 0 0,1 0 1 0 0,-1 0-1 0 0,0 0 0 0 0,0 0 0 0 0,0 0 0 0 0,0 0 0 0 0,0 0 0 0 0,1 0 0 0 0,-1 0 0 0 0,0 0 0 0 0,0 0 0 0 0,0 0 0 0 0,0 1 0 0 0,1-1 0 0 0,3-19-3857 0 0,-4-9-480 0 0</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5.864"/>
    </inkml:context>
    <inkml:brush xml:id="br0">
      <inkml:brushProperty name="width" value="0.035" units="cm"/>
      <inkml:brushProperty name="height" value="0.035" units="cm"/>
    </inkml:brush>
  </inkml:definitions>
  <inkml:trace contextRef="#ctx0" brushRef="#br0">1 48 956 0 0,'0'0'9067'0'0,"0"1"-9034"0"0,0 0 1 0 0,0-1-1 0 0,1 1 1 0 0,-1 0-1 0 0,0-1 1 0 0,1 1-1 0 0,-1 0 1 0 0,0-1-1 0 0,1 1 1 0 0,-1-1-1 0 0,1 1 1 0 0,-1 0-1 0 0,1-1 1 0 0,-1 0-1 0 0,1 1 1 0 0,-1-1-1 0 0,1 1 1 0 0,-1-1-1 0 0,1 1 1 0 0,1-1-1 0 0,4 1 193 0 0,0-1 0 0 0,0 0-1 0 0,0-1 1 0 0,-1 0-1 0 0,1 0 1 0 0,0 0 0 0 0,0 0-1 0 0,-1-1 1 0 0,1 0-1 0 0,-1 0 1 0 0,1-1 0 0 0,5-3-1 0 0,0 0-165 0 0,0 1 0 0 0,0 0 0 0 0,0 1 0 0 0,1 0 1 0 0,0 0-1 0 0,0 2 0 0 0,14-3 0 0 0,87 0 150 0 0,-104 5-163 0 0,-1 1-1 0 0,0 0 1 0 0,0 1-1 0 0,0 0 1 0 0,-1 0-1 0 0,1 1 1 0 0,0 0-1 0 0,-1 1 1 0 0,0-1-1 0 0,1 1 1 0 0,-1 1-1 0 0,7 5 1 0 0,10 9 326 0 0,39 39-1 0 0,-57-51-283 0 0,7 5 87 0 0,-1 1-1 0 0,-1 1 0 0 0,16 23 0 0 0,-23-30-104 0 0,0 0-1 0 0,-1 0 1 0 0,0 0-1 0 0,0 0 1 0 0,0 1-1 0 0,-1-1 1 0 0,-1 1-1 0 0,1 0 1 0 0,-1 0-1 0 0,0 13 1 0 0,0 14 207 0 0,-1 40-21 0 0,-1-69-232 0 0,1 0 0 0 0,-1 0 1 0 0,0-1-1 0 0,-1 1 0 0 0,0-1 1 0 0,1 1-1 0 0,-2-1 1 0 0,1 0-1 0 0,-6 10 0 0 0,-32 54 414 0 0,10-21-198 0 0,19-28-221 0 0,11-19-17 0 0,-1 1 0 0 0,1-1-1 0 0,-1 1 1 0 0,1-1 0 0 0,-1 1 0 0 0,0-1-1 0 0,0 0 1 0 0,0 1 0 0 0,0-1 0 0 0,0 0-1 0 0,0 0 1 0 0,0 0 0 0 0,0 0 0 0 0,0 0 0 0 0,0 0-1 0 0,-3 2 1 0 0,0 1 266 0 0,-7 1-24 0 0,-31 1-149 0 0,-1-2 1 0 0,-47-2-1 0 0,88-2-148 0 0,-6-4-2296 0 0,20-3 422 0 0,-25 18-13352 0 0</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7.322"/>
    </inkml:context>
    <inkml:brush xml:id="br0">
      <inkml:brushProperty name="width" value="0.035" units="cm"/>
      <inkml:brushProperty name="height" value="0.035" units="cm"/>
    </inkml:brush>
  </inkml:definitions>
  <inkml:trace contextRef="#ctx0" brushRef="#br0">599 20 880 0 0,'0'0'9430'0'0,"-31"-5"-4858"0"0,15 1-4304 0 0,0 0 0 0 0,-1 1 1 0 0,1 1-1 0 0,0 1 0 0 0,-1 0 0 0 0,-30 3 0 0 0,3 0 363 0 0,26 0-532 0 0,-1 1 1 0 0,0 0 0 0 0,1 2 0 0 0,0 0-1 0 0,0 1 1 0 0,0 1 0 0 0,1 1 0 0 0,0 0-1 0 0,-30 20 1 0 0,35-18-42 0 0,0 0-1 0 0,1 0 1 0 0,1 1 0 0 0,-1 0 0 0 0,-8 13-1 0 0,6-7 128 0 0,3-5-113 0 0,2 1 1 0 0,0 0 0 0 0,0 0 0 0 0,2 0-1 0 0,-1 1 1 0 0,2 0 0 0 0,0 1-1 0 0,0-1 1 0 0,1 1 0 0 0,-2 20 0 0 0,0 16-29 0 0,2 86 0 0 0,4-121-15 0 0,0-2-13 0 0,1-1-1 0 0,1 1 1 0 0,0 0-1 0 0,1-1 1 0 0,0 1-1 0 0,1-1 1 0 0,1 0-1 0 0,0 0 1 0 0,1 0-1 0 0,0-1 1 0 0,0 0-1 0 0,13 16 1 0 0,-14-21-1 0 0,1 0 0 0 0,0 0 1 0 0,0 0-1 0 0,1-1 0 0 0,-1 0 1 0 0,2 0-1 0 0,-1-1 0 0 0,0 0 1 0 0,1 0-1 0 0,0 0 0 0 0,0-1 1 0 0,1-1-1 0 0,-1 1 0 0 0,1-1 1 0 0,-1-1-1 0 0,1 0 0 0 0,0 0 1 0 0,0-1-1 0 0,16 1 0 0 0,-25-2-15 0 0,16 1 35 0 0,1-1 0 0 0,-1 0 0 0 0,0-2 0 0 0,0 0 0 0 0,0-1 0 0 0,0 0 0 0 0,20-8 0 0 0,81-33-3713 0 0,-95 32-4405 0 0,-21 4 2857 0 0</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8.490"/>
    </inkml:context>
    <inkml:brush xml:id="br0">
      <inkml:brushProperty name="width" value="0.035" units="cm"/>
      <inkml:brushProperty name="height" value="0.035" units="cm"/>
    </inkml:brush>
  </inkml:definitions>
  <inkml:trace contextRef="#ctx0" brushRef="#br0">153 5 852 0 0,'0'0'12817'0'0,"-29"9"-11995"0"0,25-7-561 0 0,0 1 0 0 0,0-1 0 0 0,0 1 1 0 0,1 1-1 0 0,-1-1 0 0 0,1 0 1 0 0,-6 7-1 0 0,-16 14 418 0 0,20-18-637 0 0,-1-1 1 0 0,0 1 0 0 0,1 1 0 0 0,0-1 0 0 0,1 1-1 0 0,0 0 1 0 0,0 0 0 0 0,0 0 0 0 0,1 0-1 0 0,0 1 1 0 0,0-1 0 0 0,1 1 0 0 0,0 0 0 0 0,0 0-1 0 0,1 0 1 0 0,-1 10 0 0 0,1 12-40 0 0,0-19-2 0 0,1 1 0 0 0,0 0-1 0 0,1-1 1 0 0,0 1-1 0 0,0 0 1 0 0,4 12 0 0 0,-4-21 1 0 0,1 0 0 0 0,-1 0 1 0 0,0-1-1 0 0,1 1 0 0 0,-1-1 1 0 0,1 1-1 0 0,0-1 0 0 0,0 1 0 0 0,0-1 1 0 0,0 0-1 0 0,0 0 0 0 0,0 0 1 0 0,1 0-1 0 0,-1-1 0 0 0,1 1 1 0 0,-1-1-1 0 0,1 1 0 0 0,0-1 0 0 0,-1 0 1 0 0,1 0-1 0 0,0 0 0 0 0,0 0 1 0 0,0 0-1 0 0,0-1 0 0 0,0 0 0 0 0,0 1 1 0 0,0-1-1 0 0,0 0 0 0 0,4-1 1 0 0,9 1 90 0 0,0 0 0 0 0,0-2 1 0 0,0 0-1 0 0,0 0 0 0 0,27-9 1 0 0,-36 8-83 0 0,0 1 0 0 0,0-2 0 0 0,0 1 0 0 0,-1-1 0 0 0,0 1 0 0 0,1-2 1 0 0,-1 1-1 0 0,-1-1 0 0 0,1 0 0 0 0,-1 0 0 0 0,0-1 0 0 0,0 1 0 0 0,0-1 0 0 0,-1 0 1 0 0,4-7-1 0 0,-4 6-20 0 0,0-1 0 0 0,-1 0 1 0 0,-1 1-1 0 0,1-1 0 0 0,-1 0 1 0 0,-1 0-1 0 0,1 0 0 0 0,-1 0 1 0 0,0 0-1 0 0,-1-1 1 0 0,0 1-1 0 0,-1 0 0 0 0,1 0 1 0 0,-2 0-1 0 0,1 0 0 0 0,-1 0 1 0 0,0 0-1 0 0,-1 0 0 0 0,0 0 1 0 0,-6-11-1 0 0,6 12-102 0 0,-1 1 0 0 0,0 0 0 0 0,0 0 1 0 0,0 0-1 0 0,-1 0 0 0 0,0 1 0 0 0,0 0 0 0 0,-1 0 0 0 0,1 0 0 0 0,-1 1 1 0 0,0 0-1 0 0,0 0 0 0 0,0 0 0 0 0,-1 1 0 0 0,1 0 0 0 0,-1 0 0 0 0,0 1 1 0 0,0-1-1 0 0,0 2 0 0 0,0-1 0 0 0,0 1 0 0 0,0 0 0 0 0,-10 0 0 0 0,17 1 23 0 0,0 0-1 0 0,0 0 0 0 0,-1 1 0 0 0,1-1 0 0 0,0 0 0 0 0,0 0 0 0 0,-1 0 0 0 0,1 0 0 0 0,0 1 0 0 0,0-1 0 0 0,0 0 0 0 0,0 0 1 0 0,-1 1-1 0 0,1-1 0 0 0,0 0 0 0 0,0 0 0 0 0,0 1 0 0 0,0-1 0 0 0,0 0 0 0 0,0 1 0 0 0,0-1 0 0 0,0 0 0 0 0,0 0 1 0 0,0 1-1 0 0,0-1 0 0 0,0 0 0 0 0,0 1 0 0 0,0-1 0 0 0,0 0 0 0 0,0 0 0 0 0,0 1 0 0 0,0-1 0 0 0,0 0 0 0 0,0 1 0 0 0,0-1 1 0 0,0 0-1 0 0,0 0 0 0 0,1 1 0 0 0,-1-1 0 0 0,0 0 0 0 0,0 0 0 0 0,0 0 0 0 0,1 1 0 0 0,-1-1 0 0 0,0 0 0 0 0,1 0 1 0 0,6 12-4658 0 0</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9.153"/>
    </inkml:context>
    <inkml:brush xml:id="br0">
      <inkml:brushProperty name="width" value="0.035" units="cm"/>
      <inkml:brushProperty name="height" value="0.035" units="cm"/>
    </inkml:brush>
  </inkml:definitions>
  <inkml:trace contextRef="#ctx0" brushRef="#br0">0 220 32 0 0,'0'0'7527'0'0,"8"23"-7101"0"0,27 72 104 0 0,-33-89-313 0 0,0 1-1 0 0,0-1 0 0 0,1 0 1 0 0,-1 0-1 0 0,1 0 0 0 0,1-1 1 0 0,-1 1-1 0 0,1-1 0 0 0,0 0 0 0 0,0 0 1 0 0,8 8-1 0 0,-11-13-142 0 0,-1 1 0 0 0,1-1 0 0 0,-1 0 1 0 0,1 0-1 0 0,-1 1 0 0 0,1-1 0 0 0,-1 0 0 0 0,1 0 0 0 0,-1 0 0 0 0,1 0 1 0 0,-1 0-1 0 0,1 0 0 0 0,-1 1 0 0 0,1-1 0 0 0,0-1 0 0 0,-1 1 0 0 0,1 0 1 0 0,-1 0-1 0 0,1 0 0 0 0,-1 0 0 0 0,1 0 0 0 0,-1 0 0 0 0,1-1 0 0 0,-1 1 1 0 0,1 0-1 0 0,-1 0 0 0 0,1-1 0 0 0,-1 1 0 0 0,0 0 0 0 0,1-1 0 0 0,-1 1 1 0 0,1 0-1 0 0,-1-1 0 0 0,0 1 0 0 0,1-1 0 0 0,-1 1 0 0 0,0 0 0 0 0,1-1 1 0 0,-1 1-1 0 0,0-1 0 0 0,0 1 0 0 0,1-1 0 0 0,9-22 229 0 0,-10 21-156 0 0,2-5-190 0 0,-1 0-1 0 0,0 0 0 0 0,-1 0 0 0 0,0 0 0 0 0,0 0 0 0 0,0 0 1 0 0,-1 0-1 0 0,0 0 0 0 0,0 0 0 0 0,-1 1 0 0 0,0-1 0 0 0,0 0 1 0 0,0 1-1 0 0,-5-9 0 0 0,-9-33-799 0 0,8 19 594 0 0,6 22 307 0 0,0-1 0 0 0,0 1-1 0 0,1 0 1 0 0,-1 0 0 0 0,1-12 0 0 0,1 16-43 0 0,0-1-1 0 0,1 0 0 0 0,-1 0 1 0 0,1 1-1 0 0,0-1 0 0 0,0 0 0 0 0,1 1 1 0 0,-1-1-1 0 0,1 1 0 0 0,-1-1 1 0 0,1 1-1 0 0,0 0 0 0 0,0 0 1 0 0,0 0-1 0 0,1 0 0 0 0,-1 0 1 0 0,1 0-1 0 0,3-2 0 0 0,5-4 119 0 0,0 1 0 0 0,1 1-1 0 0,20-11 1 0 0,-3 3 379 0 0,-27 13-414 0 0,1 0-1 0 0,1 0 1 0 0,-1 0 0 0 0,0 1 0 0 0,0-1-1 0 0,1 1 1 0 0,-1 0 0 0 0,0 0 0 0 0,1 0-1 0 0,-1 0 1 0 0,1 1 0 0 0,0-1-1 0 0,-1 1 1 0 0,1 0 0 0 0,-1 0 0 0 0,1 1-1 0 0,-1-1 1 0 0,1 1 0 0 0,-1-1-1 0 0,1 1 1 0 0,-1 0 0 0 0,1 0 0 0 0,-1 1-1 0 0,0-1 1 0 0,1 1 0 0 0,-1 0 0 0 0,0-1-1 0 0,0 1 1 0 0,0 1 0 0 0,3 3-1 0 0,4 5-100 0 0,0 0 0 0 0,-1 1 0 0 0,0 0-1 0 0,-1 1 1 0 0,-1 0 0 0 0,7 15-1 0 0,-9-15 16 0 0,-1 1 1 0 0,0 0-1 0 0,-1 1 0 0 0,-1-1 0 0 0,0 0 0 0 0,-1 1 1 0 0,0-1-1 0 0,-3 29 0 0 0,2-8-418 0 0,8-16-1120 0 0,-8-19 1373 0 0,0 0 0 0 0,0 1-1 0 0,0-1 1 0 0,0 0 0 0 0,0 0 0 0 0,0 1 0 0 0,1-1 0 0 0,-1 0 0 0 0,0 0 0 0 0,0 1 0 0 0,0-1 0 0 0,1 0 0 0 0,-1 0 0 0 0,0 0 0 0 0,0 1 0 0 0,1-1 0 0 0,-1 0 0 0 0,0 0 0 0 0,0 0 0 0 0,1 0 0 0 0,-1 0 0 0 0,0 1 0 0 0,1-1 0 0 0,-1 0 0 0 0,0 0 0 0 0,0 0 0 0 0,1 0 0 0 0,-1 0 0 0 0,0 0 0 0 0,1 0 0 0 0,-1 0 0 0 0,0 0 0 0 0,1 0-1 0 0,-1 0 1 0 0,0 0 0 0 0,0-1 0 0 0,1 1 0 0 0,-1 0 0 0 0,0 0 0 0 0,1 0 0 0 0,-1 0 0 0 0,0 0 0 0 0,0-1 0 0 0,1 1 0 0 0,-1 0 0 0 0,0 0 0 0 0,0 0 0 0 0,1-1 0 0 0,-1 1 0 0 0,0 0 0 0 0,0 0 0 0 0,0-1 0 0 0,0 1 0 0 0,1 0 0 0 0,-1 0 0 0 0,0-1 0 0 0,0 1 0 0 0,0 0 0 0 0,0 0 0 0 0,0-1 0 0 0,9-16-3850 0 0</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9.653"/>
    </inkml:context>
    <inkml:brush xml:id="br0">
      <inkml:brushProperty name="width" value="0.035" units="cm"/>
      <inkml:brushProperty name="height" value="0.035" units="cm"/>
    </inkml:brush>
  </inkml:definitions>
  <inkml:trace contextRef="#ctx0" brushRef="#br0">0 0 2544 0 0,'0'0'6893'0'0,"4"25"-6287"0"0,32 180 1916 0 0,55 112 1832 0 0,-22-90-2065 0 0,-59-182-2143 0 0,-2 0 0 0 0,-2 1 0 0 0,-2 0 0 0 0,-2 52 0 0 0,-11-66-235 0 0,0-18-1033 0 0,-3-8-3564 0 0,12-28-3050 0 0,0 0 3499 0 0</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29.998"/>
    </inkml:context>
    <inkml:brush xml:id="br0">
      <inkml:brushProperty name="width" value="0.035" units="cm"/>
      <inkml:brushProperty name="height" value="0.035" units="cm"/>
    </inkml:brush>
  </inkml:definitions>
  <inkml:trace contextRef="#ctx0" brushRef="#br0">0 69 1268 0 0,'0'0'12316'0'0,"9"-1"-13283"0"0,44-6 1041 0 0,87-25-1 0 0,-26 5-1240 0 0,-88 26-2017 0 0,-18 1-2672 0 0</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30.698"/>
    </inkml:context>
    <inkml:brush xml:id="br0">
      <inkml:brushProperty name="width" value="0.035" units="cm"/>
      <inkml:brushProperty name="height" value="0.035" units="cm"/>
    </inkml:brush>
  </inkml:definitions>
  <inkml:trace contextRef="#ctx0" brushRef="#br0">241 51 1164 0 0,'0'0'11747'0'0,"-10"3"-10917"0"0,-9 4-44 0 0,1 1 1 0 0,-26 14-1 0 0,34-17-668 0 0,1 1 1 0 0,0 0-1 0 0,0 1 0 0 0,1 0 0 0 0,-1 0 1 0 0,2 0-1 0 0,-1 1 0 0 0,1 1 0 0 0,0-1 0 0 0,1 1 1 0 0,0 0-1 0 0,0 1 0 0 0,1-1 0 0 0,-7 19 1 0 0,7-18-100 0 0,0 1 1 0 0,1-1 0 0 0,0 1 0 0 0,1 0-1 0 0,0 0 1 0 0,1 0 0 0 0,0 0 0 0 0,1 0-1 0 0,0 16 1 0 0,0-24-24 0 0,1 0-1 0 0,0-1 1 0 0,0 1 0 0 0,0 0 0 0 0,0-1-1 0 0,1 1 1 0 0,-1 0 0 0 0,1-1 0 0 0,-1 1-1 0 0,1 0 1 0 0,0-1 0 0 0,0 1-1 0 0,0-1 1 0 0,0 0 0 0 0,1 1 0 0 0,-1-1-1 0 0,0 0 1 0 0,1 0 0 0 0,0 0 0 0 0,0 0-1 0 0,-1 0 1 0 0,1 0 0 0 0,0 0 0 0 0,1 0-1 0 0,-1-1 1 0 0,0 1 0 0 0,4 1-1 0 0,3-1 27 0 0,0 0-1 0 0,0 0 0 0 0,-1-1 0 0 0,1-1 0 0 0,0 1 1 0 0,0-1-1 0 0,15-2 0 0 0,-16 0-15 0 0,0 0 0 0 0,0 0 0 0 0,0-1 0 0 0,0 0 0 0 0,-1-1 0 0 0,1 1 0 0 0,-1-1 0 0 0,0-1 0 0 0,0 1 0 0 0,0-1 0 0 0,0-1 0 0 0,-1 1 0 0 0,0-1 0 0 0,0 0 0 0 0,9-13 0 0 0,-3 3-157 0 0,0-1 0 0 0,-1 0 1 0 0,0 0-1 0 0,-2-1 1 0 0,12-29-1 0 0,-18 42 117 0 0,-1-1 1 0 0,-1 1-1 0 0,1 0 0 0 0,-1-1 0 0 0,0 1 1 0 0,0-1-1 0 0,0 1 0 0 0,-1-1 1 0 0,0 1-1 0 0,0-1 0 0 0,0 0 0 0 0,-1 1 1 0 0,1-1-1 0 0,-2 1 0 0 0,1-1 1 0 0,0 1-1 0 0,-1 0 0 0 0,0 0 0 0 0,0 0 1 0 0,-1 0-1 0 0,0 0 0 0 0,1 0 1 0 0,-2 0-1 0 0,-5-6 0 0 0,-8-7-289 0 0,-30-23 186 0 0,45 40 88 0 0,0-1-1 0 0,-1 1 1 0 0,1 0-1 0 0,0-1 1 0 0,0 1-1 0 0,-1 0 1 0 0,1 1-1 0 0,0-1 1 0 0,-1 0-1 0 0,1 1 0 0 0,-1-1 1 0 0,1 1-1 0 0,-1 0 1 0 0,1 0-1 0 0,-1 0 1 0 0,1 0-1 0 0,-1 0 1 0 0,1 1-1 0 0,-1-1 1 0 0,-3 2-1 0 0,5-2-12 0 0,1 0-1 0 0,-1 0 1 0 0,0 1 0 0 0,0-1-1 0 0,1 1 1 0 0,-1-1 0 0 0,0 0-1 0 0,1 1 1 0 0,-1-1 0 0 0,1 1-1 0 0,-1-1 1 0 0,1 1-1 0 0,-1 0 1 0 0,1-1 0 0 0,-1 1-1 0 0,1 0 1 0 0,-1-1 0 0 0,1 1-1 0 0,0 0 1 0 0,-1-1 0 0 0,1 1-1 0 0,0 0 1 0 0,0 0 0 0 0,-1-1-1 0 0,1 1 1 0 0,0 1 0 0 0,0-1-194 0 0,0 0 1 0 0,0 0 0 0 0,1-1 0 0 0,-1 1 0 0 0,0 0 0 0 0,0 0-1 0 0,1 0 1 0 0,-1 0 0 0 0,0-1 0 0 0,1 1 0 0 0,-1 0 0 0 0,1 0-1 0 0,-1-1 1 0 0,1 1 0 0 0,0 0 0 0 0,-1-1 0 0 0,1 1 0 0 0,-1-1-1 0 0,1 1 1 0 0,0-1 0 0 0,0 1 0 0 0,-1-1 0 0 0,1 1 0 0 0,0-1-1 0 0,0 1 1 0 0,0-1 0 0 0,-1 0 0 0 0,1 0 0 0 0,0 1 0 0 0,0-1-1 0 0,0 0 1 0 0,0 0 0 0 0,0 0 0 0 0,0 0 0 0 0,9 0-2253 0 0</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31.262"/>
    </inkml:context>
    <inkml:brush xml:id="br0">
      <inkml:brushProperty name="width" value="0.035" units="cm"/>
      <inkml:brushProperty name="height" value="0.035" units="cm"/>
    </inkml:brush>
  </inkml:definitions>
  <inkml:trace contextRef="#ctx0" brushRef="#br0">2 112 1440 0 0,'0'0'10747'0'0,"0"33"-8590"0"0,0-25-1888 0 0,-1 5-83 0 0,0 1 0 0 0,1-1-1 0 0,1 1 1 0 0,0-1 0 0 0,1 0 0 0 0,0 0 0 0 0,1 0 0 0 0,1 0 0 0 0,0 0-1 0 0,1 0 1 0 0,0-1 0 0 0,10 18 0 0 0,-11-24-175 0 0,1 0 0 0 0,-1 0 0 0 0,1 0 0 0 0,0-1 0 0 0,1 1 0 0 0,0-1 0 0 0,-1-1 1 0 0,1 1-1 0 0,1-1 0 0 0,-1 0 0 0 0,1 0 0 0 0,0-1 0 0 0,0 0 0 0 0,0 0 0 0 0,0 0 0 0 0,0-1 0 0 0,0 0 0 0 0,1-1 0 0 0,-1 0 0 0 0,1 0 1 0 0,-1 0-1 0 0,1-1 0 0 0,0 0 0 0 0,-1 0 0 0 0,12-3 0 0 0,-15 2-5 0 0,-1-1-1 0 0,1 1 1 0 0,0-1 0 0 0,-1 0 0 0 0,1 0-1 0 0,-1 0 1 0 0,1-1 0 0 0,-1 1 0 0 0,0-1-1 0 0,0 1 1 0 0,0-1 0 0 0,0 0 0 0 0,-1-1-1 0 0,1 1 1 0 0,-1 0 0 0 0,4-8 0 0 0,3-5 16 0 0,-2 0 0 0 0,9-25 1 0 0,-10 19-186 0 0,-1-1 1 0 0,-1 1-1 0 0,0-1 1 0 0,-2 1 0 0 0,-1-1-1 0 0,-2-25 1 0 0,0 20 82 0 0,1 24 63 0 0,0 0 0 0 0,0-1 0 0 0,-1 1 0 0 0,1 0-1 0 0,-1-1 1 0 0,0 1 0 0 0,-1 0 0 0 0,1 0 0 0 0,-1 0 0 0 0,0 0 0 0 0,0 0 0 0 0,0 0 0 0 0,0 1 0 0 0,0-1 0 0 0,-1 1 0 0 0,0-1 0 0 0,0 1 0 0 0,0 0 0 0 0,-5-4-1 0 0,0 3-1681 0 0,5 16-8010 0 0,3-8 7454 0 0</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31.846"/>
    </inkml:context>
    <inkml:brush xml:id="br0">
      <inkml:brushProperty name="width" value="0.035" units="cm"/>
      <inkml:brushProperty name="height" value="0.035" units="cm"/>
    </inkml:brush>
  </inkml:definitions>
  <inkml:trace contextRef="#ctx0" brushRef="#br0">0 262 1348 0 0,'0'0'7956'0'0,"15"24"-7323"0"0,3 7-443 0 0,2 4 173 0 0,27 35-1 0 0,-38-55-434 0 0,4 6 3316 0 0,-17-38-1554 0 0,-14-16-1713 0 0,-4-10-103 0 0,14 22 115 0 0,7 17 11 0 0,-1 0 1 0 0,1 0-1 0 0,-1 0 1 0 0,1 0-1 0 0,0 0 1 0 0,0 0-1 0 0,1-1 1 0 0,-1-4-1 0 0,1-9 30 0 0,-1 13-1 0 0,0 1 0 0 0,1 0 0 0 0,0-1 0 0 0,0 1-1 0 0,0-1 1 0 0,1 1 0 0 0,-1-1 0 0 0,1 1 0 0 0,0 0 0 0 0,1-1 0 0 0,-1 1 0 0 0,1 0 0 0 0,-1 0 0 0 0,4-5-1 0 0,24-36 488 0 0,-24 36-380 0 0,0 0-1 0 0,1 0 1 0 0,0 0-1 0 0,11-11 1 0 0,3-1 226 0 0,-7 7-230 0 0,1 0 1 0 0,0 1-1 0 0,20-14 1 0 0,-30 24-207 0 0,1 0 1 0 0,0 1-1 0 0,0-1 1 0 0,0 1-1 0 0,0 0 1 0 0,0 0-1 0 0,0 1 1 0 0,0-1-1 0 0,0 1 1 0 0,1 0-1 0 0,-1 0 0 0 0,0 1 1 0 0,1 0-1 0 0,-1 0 1 0 0,1 0-1 0 0,7 2 1 0 0,-6 1-179 0 0,1 1-1 0 0,0-1 1 0 0,-1 2 0 0 0,0-1-1 0 0,0 1 1 0 0,7 6 0 0 0,-5-1-2096 0 0</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7:36.608"/>
    </inkml:context>
    <inkml:brush xml:id="br0">
      <inkml:brushProperty name="width" value="0.035" units="cm"/>
      <inkml:brushProperty name="height" value="0.035" units="cm"/>
    </inkml:brush>
  </inkml:definitions>
  <inkml:trace contextRef="#ctx0" brushRef="#br0">0 296 16839,'6021'-296'0</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7:43.853"/>
    </inkml:context>
    <inkml:brush xml:id="br0">
      <inkml:brushProperty name="width" value="0.035" units="cm"/>
      <inkml:brushProperty name="height" value="0.035" units="cm"/>
    </inkml:brush>
  </inkml:definitions>
  <inkml:trace contextRef="#ctx0" brushRef="#br0">0 0 18857,'110'1701'0</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7:51.870"/>
    </inkml:context>
    <inkml:brush xml:id="br0">
      <inkml:brushProperty name="width" value="0.035" units="cm"/>
      <inkml:brushProperty name="height" value="0.035" units="cm"/>
    </inkml:brush>
  </inkml:definitions>
  <inkml:trace contextRef="#ctx0" brushRef="#br0">0 0 15664,'99'1794'0</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07:54.072"/>
    </inkml:context>
    <inkml:brush xml:id="br0">
      <inkml:brushProperty name="width" value="0.035" units="cm"/>
      <inkml:brushProperty name="height" value="0.035" units="cm"/>
    </inkml:brush>
  </inkml:definitions>
  <inkml:trace contextRef="#ctx0" brushRef="#br0">0 128 17903,'5912'-128'0</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7:58.786"/>
    </inkml:context>
    <inkml:brush xml:id="br0">
      <inkml:brushProperty name="width" value="0.035" units="cm"/>
      <inkml:brushProperty name="height" value="0.035" units="cm"/>
    </inkml:brush>
  </inkml:definitions>
  <inkml:trace contextRef="#ctx0" brushRef="#br0">80 688 252 0 0,'0'0'7775'0'0,"29"-24"-6506"0"0,-16-7-430 0 0,-2-1 0 0 0,-1 0 1 0 0,10-52-1 0 0,7-28-97 0 0,35-80-224 0 0,-50 158-375 0 0,-9 28-118 0 0,0 0-1 0 0,-1 0 1 0 0,0 0-1 0 0,0-1 1 0 0,-1 1-1 0 0,1 0 1 0 0,-1-9-1 0 0,9-27-38 0 0,0 1 156 0 0,-9 40-142 0 0,-1 1 0 0 0,0-1 0 0 0,1 1 0 0 0,-1 0-1 0 0,0-1 1 0 0,1 1 0 0 0,-1 0 0 0 0,1-1 0 0 0,-1 1 0 0 0,1 0 0 0 0,-1 0 0 0 0,1 0 0 0 0,-1-1-1 0 0,1 1 1 0 0,-1 0 0 0 0,1 0 0 0 0,-1 0 0 0 0,1 0 0 0 0,-1 0 0 0 0,1 0 0 0 0,-1 0 0 0 0,1 0-1 0 0,-1 0 1 0 0,1 0 0 0 0,-1 0 0 0 0,1 0 0 0 0,-1 0 0 0 0,1 1 0 0 0,-1-1 0 0 0,1 0 0 0 0,-1 0 0 0 0,1 1-1 0 0,-1-1 1 0 0,1 0 0 0 0,-1 0 0 0 0,1 1 0 0 0,-1-1 0 0 0,0 0 0 0 0,1 1 0 0 0,-1-1 0 0 0,0 1-1 0 0,1 0 1 0 0,0 5 37 0 0,1-1-1 0 0,0 1 1 0 0,0-1-1 0 0,0 1 1 0 0,1-1-1 0 0,-1 0 1 0 0,1 0-1 0 0,4 5 1 0 0,9 19 15 0 0,67 218 231 0 0,-28-71 127 0 0,-40-132-240 0 0,-9-23-55 0 0,1 0 0 0 0,17 33 0 0 0,-12-23 84 0 0,6 7-17 0 0,-16-35-165 0 0,1 1-1 0 0,-1-1 1 0 0,0 1-1 0 0,0 0 1 0 0,0 0-1 0 0,0 0 1 0 0,-1 0-1 0 0,0 0 1 0 0,2 5-1 0 0,-3-9 566 0 0,-20-24-327 0 0,-3-2-541 0 0,-1 1 1 0 0,-1 1 0 0 0,-1 2-1 0 0,-1 0 1 0 0,-36-21-1 0 0,21 14 133 0 0,0 1-97 0 0,-71-33 0 0 0,-20-13-328 0 0,114 62 696 0 0,17 12-80 0 0,-1-1 0 0 0,1 0 0 0 0,-1-1-1 0 0,1 1 1 0 0,-1 0 0 0 0,1-1-1 0 0,0 1 1 0 0,0-1 0 0 0,0 1 0 0 0,0-1-1 0 0,0 0 1 0 0,0 0 0 0 0,0 0-1 0 0,1 0 1 0 0,-1-1 0 0 0,1 1-1 0 0,-1 0 1 0 0,1-1 0 0 0,0 1 0 0 0,0 0-1 0 0,0-1 1 0 0,0-2 0 0 0,1 4 33 0 0,21 2-120 0 0,65 9 55 0 0,0-4 0 0 0,148-8 0 0 0,-201-2 2 0 0,58-14 0 0 0,-33 4 16 0 0,-53 12 12 0 0,18-3 97 0 0,-21 5 48 0 0,-22 23 110 0 0,-92 98 22 0 0,77-87-118 0 0,-5 3 108 0 0,1 1 0 0 0,-45 61-1 0 0,49-62-91 0 0,29-31-203 0 0,0-1 0 0 0,0 1 0 0 0,1 1 0 0 0,-1-1 0 0 0,1 1 0 0 0,-6 10 0 0 0,-37 63 5 0 0,46-66-5 0 0,2-13-7 0 0,0-1 1 0 0,0 0-1 0 0,0 1 1 0 0,0-1-1 0 0,0 0 1 0 0,0 0-1 0 0,0 1 1 0 0,0-1-1 0 0,0 0 1 0 0,0 1-1 0 0,0-1 1 0 0,0 0-1 0 0,0 1 1 0 0,0-1-1 0 0,0 0 1 0 0,0 0-1 0 0,0 1 1 0 0,0-1 0 0 0,0 0-1 0 0,0 1 1 0 0,-1-1-1 0 0,1 0 1 0 0,0 0-1 0 0,0 1 1 0 0,0-1-1 0 0,0 0 1 0 0,-1 0-1 0 0,1 1 1 0 0,0-1-1 0 0,0 0 1 0 0,-1 0-1 0 0,1 0 1 0 0,0 0-1 0 0,0 1 1 0 0,-1-1-1 0 0,1 0 1 0 0,0 0-1 0 0,0 0 1 0 0,-1 0 0 0 0,1 0-1 0 0,0 0 1 0 0,-1 0-1 0 0,1 0 1 0 0,0 0-1 0 0,-1 0 1 0 0,1 0-1 0 0,0 0 1 0 0,-1 0-1 0 0,-1 0 227 0 0,14-19-4510 0 0,-1 9 715 0 0,-6 6 876 0 0,-33 37-4885 0 0</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5.064"/>
    </inkml:context>
    <inkml:brush xml:id="br0">
      <inkml:brushProperty name="width" value="0.035" units="cm"/>
      <inkml:brushProperty name="height" value="0.035" units="cm"/>
    </inkml:brush>
  </inkml:definitions>
  <inkml:trace contextRef="#ctx0" brushRef="#br0">2317 3064 1492 0 0,'0'0'15010'0'0,"-22"-33"-14560"0"0,-39-66 16 0 0,46 75-390 0 0,-1 0-1 0 0,-1 1 0 0 0,-1 0 1 0 0,-1 2-1 0 0,-44-39 0 0 0,-36-40 27 0 0,24-6-63 0 0,52 71 60 0 0,-37-44 0 0 0,-34-42 182 0 0,47 58-181 0 0,-153-204 346 0 0,69 71-342 0 0,131 196-106 0 0,-100-184-47 0 0,0 46 63 0 0,70 95-31 0 0,-3 3 0 0 0,-1 0-1 0 0,-40-36 1 0 0,67 70 17 0 0,-7-8 7 0 0,9 10-2 0 0,0 0 0 0 0,1-1 1 0 0,-1 0-1 0 0,1 0 1 0 0,0 0-1 0 0,-5-9 0 0 0,-1-3-3 0 0,-1 1 0 0 0,0 0 0 0 0,-25-26-1 0 0,-17-22-24 0 0,-47-76-37 0 0,72 103 34 0 0,-48-48 1 0 0,10 11-54 0 0,32 43 42 0 0,28 26 25 0 0,-1 0-1 0 0,1-1 1 0 0,0 0-1 0 0,0 0 1 0 0,-7-11-1 0 0,-6-6-37 0 0,17 20 49 0 0,-1 1 0 0 0,1 0 0 0 0,0-1 0 0 0,0 0 0 0 0,0 1 0 0 0,0-1 0 0 0,1 0 0 0 0,-1 0 0 0 0,1 0 0 0 0,0 0 0 0 0,-2-5 0 0 0,0-2-9 0 0,-1 0 1 0 0,-1 1 0 0 0,0-1 0 0 0,-8-11-1 0 0,7 11 19 0 0,0 0 1 0 0,1 0-1 0 0,-8-19 0 0 0,9 19 6 0 0,-1 0 0 0 0,0 1 0 0 0,-1-1 1 0 0,0 1-1 0 0,0 0 0 0 0,-1 1 1 0 0,0 0-1 0 0,-9-9 0 0 0,-30-38 10 0 0,16 8-67 0 0,-1 1 1 0 0,-3 2 0 0 0,-41-41-1 0 0,17 21-124 0 0,47 45 117 0 0,11 19 48 0 0,0-1 1 0 0,0 1 0 0 0,0 0 0 0 0,0-1-1 0 0,0 1 1 0 0,0-1 0 0 0,0 1-1 0 0,0 0 1 0 0,0-1 0 0 0,-1 1 0 0 0,1 0-1 0 0,0-1 1 0 0,0 1 0 0 0,0 0-1 0 0,-1-1 1 0 0,1 1 0 0 0,0 0 0 0 0,0-1-1 0 0,-1 1 1 0 0,1 0 0 0 0,0 0-1 0 0,-1-1 1 0 0,1 1 0 0 0,0 0 0 0 0,-1 0-1 0 0,1 0 1 0 0,0-1 0 0 0,-1 1-1 0 0,1 0 1 0 0,0 0 0 0 0,-1 0-1 0 0,1 0 1 0 0,0 0 0 0 0,-1 0 0 0 0,0 0-1 0 0,-1 0-62 0 0,4 21-1191 0 0,1-1 1061 0 0,1 1 1 0 0,0 0 0 0 0,2-1-1 0 0,12 32 1 0 0,-7-22 257 0 0,10 45 0 0 0,-17-46 22 0 0,0 0-1 0 0,-1 39 1 0 0,-3-68-76 0 0,0 0 0 0 0,0 1 0 0 0,0-1 0 0 0,0 1 0 0 0,0-1 0 0 0,0 0-1 0 0,0 1 1 0 0,0-1 0 0 0,0 0 0 0 0,0 1 0 0 0,0-1 0 0 0,0 0 0 0 0,0 1 0 0 0,0-1 0 0 0,0 1 0 0 0,0-1 0 0 0,1 0 0 0 0,-1 1 0 0 0,0-1 0 0 0,0 0 0 0 0,0 1 0 0 0,0-1 0 0 0,1 0 0 0 0,-1 0 0 0 0,0 1 0 0 0,0-1-1 0 0,1 0 1 0 0,-1 0 0 0 0,0 1 0 0 0,1-1 0 0 0,-1 0 0 0 0,0 0 0 0 0,1 0 0 0 0,-1 1 0 0 0,1-2 19 0 0,-1 0-1 0 0,1 1 1 0 0,-1-1 0 0 0,1 0 0 0 0,-1 0-1 0 0,1 1 1 0 0,-1-1 0 0 0,0 0-1 0 0,1 0 1 0 0,-1 0 0 0 0,0 0-1 0 0,0 1 1 0 0,1-1 0 0 0,-1 0-1 0 0,0 0 1 0 0,0 0 0 0 0,0 0 0 0 0,0 0-1 0 0,0 0 1 0 0,-1-1 0 0 0,2-28-331 0 0,0 17 282 0 0,-1-1 0 0 0,0 0 0 0 0,-1 0 1 0 0,-1 1-1 0 0,0-1 0 0 0,-5-17 1 0 0,-6-17-2 0 0,10 37 25 0 0,1 1 0 0 0,-1-1 0 0 0,-1 1 0 0 0,0 0 0 0 0,0 0 0 0 0,-1 0 0 0 0,-7-9 0 0 0,10 16-29 0 0,-1 0 1 0 0,1-1-1 0 0,0 1 1 0 0,0-1-1 0 0,0 1 1 0 0,0-1-1 0 0,1 0 1 0 0,-3-7-1 0 0,4 10-42 0 0,32 7-1591 0 0,214 55 1989 0 0,-176-37-24 0 0,-37-10-1442 0 0,-7-3-2678 0 0,5-8-3463 0 0,-43-6 4564 0 0,-54-14 1774 0 0</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6.725"/>
    </inkml:context>
    <inkml:brush xml:id="br0">
      <inkml:brushProperty name="width" value="0.035" units="cm"/>
      <inkml:brushProperty name="height" value="0.035" units="cm"/>
    </inkml:brush>
  </inkml:definitions>
  <inkml:trace contextRef="#ctx0" brushRef="#br0">422 38 1868 0 0,'0'0'7284'0'0,"0"-4"-7032"0"0,0-20 354 0 0,-2 23-311 0 0,0-1 0 0 0,-1 1 0 0 0,1 0 0 0 0,0 0 0 0 0,0 0 0 0 0,-1 1 0 0 0,1-1 0 0 0,-1 0 0 0 0,1 1 0 0 0,-1-1 0 0 0,1 1 1 0 0,-1 0-1 0 0,1 0 0 0 0,-1 0 0 0 0,1 0 0 0 0,-4 1 0 0 0,-50 1 120 0 0,42 1-401 0 0,0 1 0 0 0,0 1 0 0 0,0 0-1 0 0,1 1 1 0 0,0 0 0 0 0,-13 9-1 0 0,12-7 30 0 0,1 1-1 0 0,0 0 1 0 0,1 1-1 0 0,0 1 1 0 0,0 0-1 0 0,2 0 1 0 0,-14 18-1 0 0,-3 10-31 0 0,-24 45 1 0 0,49-82-13 0 0,-2 7-4 0 0,0-1-1 0 0,1 1 0 0 0,0-1 0 0 0,1 1 0 0 0,-1 0 0 0 0,2 0 1 0 0,-1 0-1 0 0,1 1 0 0 0,1-1 0 0 0,0 0 0 0 0,0 0 0 0 0,0 0 1 0 0,1 0-1 0 0,1 1 0 0 0,0-1 0 0 0,0-1 0 0 0,1 1 0 0 0,0 0 1 0 0,0 0-1 0 0,1-1 0 0 0,0 0 0 0 0,0 0 0 0 0,1 0 0 0 0,0 0 1 0 0,1-1-1 0 0,-1 0 0 0 0,9 8 0 0 0,-3-2 64 0 0,1 0 1 0 0,1-1-1 0 0,-1-1 0 0 0,2 0 1 0 0,0 0-1 0 0,0-2 0 0 0,1 0 1 0 0,0 0-1 0 0,0-1 0 0 0,25 8 1 0 0,-16-11 168 0 0,0 0 0 0 0,1-1 1 0 0,-1-2-1 0 0,42-1 0 0 0,-58-3-320 0 0,0 0 0 0 0,0 0 0 0 0,0-1 0 0 0,-1 0 1 0 0,1-1-1 0 0,-1 0 0 0 0,1 0 0 0 0,-1 0 0 0 0,-1-1 0 0 0,1 0 0 0 0,9-10 0 0 0,26-15-4880 0 0,-32 25 1711 0 0,0-3-1082 0 0</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7.571"/>
    </inkml:context>
    <inkml:brush xml:id="br0">
      <inkml:brushProperty name="width" value="0.035" units="cm"/>
      <inkml:brushProperty name="height" value="0.035" units="cm"/>
    </inkml:brush>
  </inkml:definitions>
  <inkml:trace contextRef="#ctx0" brushRef="#br0">0 112 1516 0 0,'0'0'10340'0'0,"2"21"-8853"0"0,5-11-1330 0 0,-1-1 0 0 0,0 2 0 0 0,0-1 0 0 0,5 16 0 0 0,-6-14-52 0 0,1 1 0 0 0,0-1-1 0 0,11 15 1 0 0,-10-17-73 0 0,1-1-1 0 0,0 0 0 0 0,0 0 1 0 0,1-1-1 0 0,0 0 0 0 0,0 0 1 0 0,1-1-1 0 0,0 0 0 0 0,13 6 1 0 0,-18-11 24 0 0,0 0 1 0 0,0 0-1 0 0,1 0 1 0 0,-1-1 0 0 0,0 0-1 0 0,1 0 1 0 0,0 0-1 0 0,-1-1 1 0 0,1 0-1 0 0,-1 0 1 0 0,1 0-1 0 0,0-1 1 0 0,-1 1 0 0 0,1-1-1 0 0,-1-1 1 0 0,1 1-1 0 0,-1-1 1 0 0,0 0-1 0 0,0 0 1 0 0,0-1-1 0 0,0 1 1 0 0,6-5-1 0 0,-2 0-53 0 0,0 0 0 0 0,0 0-1 0 0,-1-1 1 0 0,0-1-1 0 0,0 1 1 0 0,-1-1 0 0 0,0-1-1 0 0,-1 1 1 0 0,0-1-1 0 0,0 0 1 0 0,-1 0 0 0 0,0-1-1 0 0,-1 0 1 0 0,0 1-1 0 0,-1-2 1 0 0,0 1 0 0 0,-1 0-1 0 0,0 0 1 0 0,-1-1-1 0 0,0 1 1 0 0,-1-1-1 0 0,0 1 1 0 0,-1-1 0 0 0,0 1-1 0 0,-4-16 1 0 0,4 23-45 0 0,-1 0 1 0 0,0 0 0 0 0,0 0-1 0 0,0 0 1 0 0,0 1-1 0 0,-1-1 1 0 0,1 1-1 0 0,-1 0 1 0 0,0 0-1 0 0,0 0 1 0 0,0 0 0 0 0,0 0-1 0 0,-1 1 1 0 0,1-1-1 0 0,-1 1 1 0 0,0 0-1 0 0,1 0 1 0 0,-1 0 0 0 0,0 1-1 0 0,-5-2 1 0 0,7 3-284 0 0,2 1-803 0 0,-1 0 1072 0 0,1 0 0 0 0,0 0 1 0 0,0 0-1 0 0,0 0 0 0 0,0 0 1 0 0,0 0-1 0 0,0 0 0 0 0,0 0 1 0 0,1 0-1 0 0,-1 0 0 0 0,0 0 1 0 0,0 0-1 0 0,1 0 0 0 0,-1 0 0 0 0,1 0 1 0 0,-1 0-1 0 0,1 0 0 0 0,-1 0 1 0 0,1-1-1 0 0,-1 1 0 0 0,1 0 1 0 0,0 0-1 0 0,0-1 0 0 0,1 2 1 0 0,15-6-3916 0 0,-10 1-2127 0 0,-40 9 3653 0 0</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8.129"/>
    </inkml:context>
    <inkml:brush xml:id="br0">
      <inkml:brushProperty name="width" value="0.035" units="cm"/>
      <inkml:brushProperty name="height" value="0.035" units="cm"/>
    </inkml:brush>
  </inkml:definitions>
  <inkml:trace contextRef="#ctx0" brushRef="#br0">11 221 2588 0 0,'0'0'5677'0'0,"13"18"-5519"0"0,55 76 152 0 0,-56-85 850 0 0,-8-13 2043 0 0,-6-10-519 0 0,-4 3-3787 0 0,-12-14 925 0 0,10 15-1 0 0,0 0-1 0 0,1 0 1 0 0,0-1-1 0 0,1 0 0 0 0,0 0 1 0 0,-5-16-1 0 0,-3-2 341 0 0,12 26-96 0 0,0 0 0 0 0,1 0-1 0 0,-1 0 1 0 0,1 0 0 0 0,0 0 0 0 0,-1 0 0 0 0,2 0 0 0 0,-1-1 0 0 0,0 1 0 0 0,0 0-1 0 0,1-6 1 0 0,-1 5-82 0 0,1 1 0 0 0,0 0 0 0 0,1 0-1 0 0,-1 0 1 0 0,0-1 0 0 0,1 1-1 0 0,0 0 1 0 0,0 0 0 0 0,0 0 0 0 0,0 0-1 0 0,0 0 1 0 0,1 0 0 0 0,-1 0 0 0 0,1 1-1 0 0,4-6 1 0 0,0 2-52 0 0,0 1-1 0 0,0 1 1 0 0,1-1 0 0 0,0 1-1 0 0,11-5 1 0 0,-14 6 129 0 0,12-4-121 0 0,0 1 0 0 0,1 1 0 0 0,0 0 0 0 0,-1 1 0 0 0,2 1 0 0 0,-1 0 0 0 0,19 0 0 0 0,31 5-3830 0 0,-41 5-833 0 0</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8.584"/>
    </inkml:context>
    <inkml:brush xml:id="br0">
      <inkml:brushProperty name="width" value="0.035" units="cm"/>
      <inkml:brushProperty name="height" value="0.035" units="cm"/>
    </inkml:brush>
  </inkml:definitions>
  <inkml:trace contextRef="#ctx0" brushRef="#br0">1 148 1804 0 0,'0'0'11993'0'0,"13"16"-12200"0"0,4 8 222 0 0,-8-11-5 0 0,1 0 1 0 0,0-1-1 0 0,1 0 0 0 0,19 17 1 0 0,9 20 87 0 0,-10-10 45 0 0,-16-24-142 0 0,-12-13 24 0 0,1 0 0 0 0,-1 0 0 0 0,1 0 0 0 0,-1 0 0 0 0,1 0 0 0 0,0 0 0 0 0,0 0 0 0 0,0-1 0 0 0,0 1 0 0 0,0-1 0 0 0,0 0 0 0 0,0 1 0 0 0,1-1 0 0 0,-1 0 0 0 0,0 0 1 0 0,1 0-1 0 0,-1-1 0 0 0,1 1 0 0 0,-1-1 0 0 0,5 1 0 0 0,-6-2 53 0 0,0 0 0 0 0,0 0 0 0 0,1-1 1 0 0,-1 1-1 0 0,-1 0 0 0 0,1-1 1 0 0,0 1-1 0 0,0-1 0 0 0,0 1 0 0 0,-1-1 1 0 0,1 1-1 0 0,-1-1 0 0 0,1 0 1 0 0,-1 1-1 0 0,0-1 0 0 0,1 1 0 0 0,-1-1 1 0 0,0 0-1 0 0,0 1 0 0 0,0-1 1 0 0,0 0-1 0 0,-1-1 0 0 0,2-10 257 0 0,4-14-529 0 0,-1-1 0 0 0,-2 1 0 0 0,-1-1 0 0 0,-1 0-1 0 0,-1 1 1 0 0,-2-1 0 0 0,0 1 0 0 0,-12-41 0 0 0,14 62 190 0 0,0 1 0 0 0,0-1 0 0 0,1 1 1 0 0,0-1-1 0 0,0 0 0 0 0,1-5 1 0 0,0-5-721 0 0,2 17-2603 0 0,-2 0 2876 0 0,1 0 0 0 0,-1 0 0 0 0,0 1 0 0 0,1-1 0 0 0,-1 1 0 0 0,0-1 0 0 0,0 1 0 0 0,0-1 0 0 0,0 1 0 0 0,0-1 0 0 0,0 1 0 0 0,0 0 0 0 0,-1 0 0 0 0,2 2 0 0 0,-2 5-1636 0 0</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9.266"/>
    </inkml:context>
    <inkml:brush xml:id="br0">
      <inkml:brushProperty name="width" value="0.035" units="cm"/>
      <inkml:brushProperty name="height" value="0.035" units="cm"/>
    </inkml:brush>
  </inkml:definitions>
  <inkml:trace contextRef="#ctx0" brushRef="#br0">252 25 1412 0 0,'0'0'8587'0'0,"-15"0"-8227"0"0,-28 0-150 0 0,-87 4 2155 0 0,126-3-2348 0 0,1 0-1 0 0,0 0 1 0 0,0 0 0 0 0,0 1-1 0 0,-1-1 1 0 0,1 1 0 0 0,0 0 0 0 0,1 0-1 0 0,-1 0 1 0 0,0 0 0 0 0,1 0 0 0 0,-1 1-1 0 0,1-1 1 0 0,-1 1 0 0 0,1-1-1 0 0,0 1 1 0 0,0 0 0 0 0,1 0 0 0 0,-1 0-1 0 0,0 0 1 0 0,1 0 0 0 0,0 1 0 0 0,0-1-1 0 0,0 0 1 0 0,0 0 0 0 0,0 1-1 0 0,1-1 1 0 0,-1 1 0 0 0,1 3 0 0 0,-1 0-58 0 0,1 0 1 0 0,-1 0 0 0 0,1 0 0 0 0,1 0 0 0 0,-1 0 0 0 0,1 0 0 0 0,1 0 0 0 0,-1 0-1 0 0,1 0 1 0 0,0-1 0 0 0,1 1 0 0 0,-1 0 0 0 0,6 8 0 0 0,-5-11 80 0 0,1-1 0 0 0,-1 1 0 0 0,1 0-1 0 0,0-1 1 0 0,0 0 0 0 0,0 0 0 0 0,0 0 0 0 0,1 0 0 0 0,-1-1 0 0 0,1 0 0 0 0,-1 0 0 0 0,1 0 0 0 0,0 0 0 0 0,0-1 0 0 0,0 0-1 0 0,0 0 1 0 0,0 0 0 0 0,0 0 0 0 0,0-1 0 0 0,0 0 0 0 0,0 0 0 0 0,0 0 0 0 0,0-1 0 0 0,0 0 0 0 0,0 0 0 0 0,0 0-1 0 0,0-1 1 0 0,7-2 0 0 0,-5 1-6 0 0,1 0-1 0 0,-1-1 0 0 0,0 0 0 0 0,0 0 1 0 0,0-1-1 0 0,-1 0 0 0 0,0 0 0 0 0,0 0 1 0 0,0-1-1 0 0,0 0 0 0 0,-1 0 0 0 0,0 0 1 0 0,0-1-1 0 0,-1 1 0 0 0,0-1 0 0 0,0 0 1 0 0,-1-1-1 0 0,1 1 0 0 0,-2-1 0 0 0,1 1 1 0 0,-1-1-1 0 0,0 0 0 0 0,-1 0 0 0 0,2-15 1 0 0,-8-27-723 0 0,5 49 675 0 0,0-1 0 0 0,-1 1 0 0 0,1 0 0 0 0,0-1 0 0 0,0 1 0 0 0,-1 0 0 0 0,1-1-1 0 0,-1 1 1 0 0,1 0 0 0 0,-1-1 0 0 0,0 1 0 0 0,1 0 0 0 0,-1 0 0 0 0,0 0 0 0 0,0 0 0 0 0,0 0-1 0 0,0 0 1 0 0,0 0 0 0 0,0 0 0 0 0,0 0 0 0 0,0 0 0 0 0,0 0 0 0 0,0 1 0 0 0,-1-1 0 0 0,1 0-1 0 0,0 1 1 0 0,-2-1 0 0 0,1 1-106 0 0,2 25-815 0 0,0-21 1009 0 0,1-1 0 0 0,0 0 0 0 0,-1 1 0 0 0,1-1 0 0 0,1 1 0 0 0,-1-1 0 0 0,0 0 1 0 0,1 0-1 0 0,0 0 0 0 0,0 0 0 0 0,0 0 0 0 0,0 0 0 0 0,0 0 0 0 0,0-1 0 0 0,4 4 0 0 0,47 37 780 0 0,-35-29-704 0 0,2 2-227 0 0,1-1 1 0 0,24 12 0 0 0,-9-13-6504 0 0,-28-14 3634 0 0</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29.703"/>
    </inkml:context>
    <inkml:brush xml:id="br0">
      <inkml:brushProperty name="width" value="0.035" units="cm"/>
      <inkml:brushProperty name="height" value="0.035" units="cm"/>
    </inkml:brush>
  </inkml:definitions>
  <inkml:trace contextRef="#ctx0" brushRef="#br0">0 0 3196 0 0,'0'0'8634'0'0,"9"23"-8215"0"0,1 11-246 0 0,-2-9 6 0 0,1-1 1 0 0,1 0 0 0 0,16 29 0 0 0,31 69 1608 0 0,-5 3 1 0 0,65 244 0 0 0,-98-282-1404 0 0,-15-60-292 0 0,2 0 1 0 0,1-1-1 0 0,17 45 1 0 0,-2 2-86 0 0,-18-61-374 0 0,0-1 1 0 0,-1 0 0 0 0,0 1 0 0 0,-1-1-1 0 0,0 1 1 0 0,-1 0 0 0 0,0 0-1 0 0,-1 15 1 0 0,0-27 305 0 0,0 0-1 0 0,-1 1 0 0 0,1-1 1 0 0,0 0-1 0 0,0 0 1 0 0,0 1-1 0 0,0-1 0 0 0,0 0 1 0 0,0 0-1 0 0,-1 1 1 0 0,1-1-1 0 0,0 0 0 0 0,0 0 1 0 0,0 1-1 0 0,-1-1 1 0 0,1 0-1 0 0,0 0 1 0 0,0 0-1 0 0,-1 1 0 0 0,1-1 1 0 0,0 0-1 0 0,-1 0 1 0 0,1 0-1 0 0,0 0 0 0 0,0 0 1 0 0,-1 0-1 0 0,1 0 1 0 0,0 1-1 0 0,-1-1 0 0 0,1 0 1 0 0,0 0-1 0 0,-1 0 1 0 0,1 0-1 0 0,0 0 0 0 0,0 0 1 0 0,-1-1-1 0 0,1 1 1 0 0,0 0-1 0 0,-1 0 1 0 0,1 0-1 0 0,0 0 0 0 0,0 0 1 0 0,-1 0-1 0 0,1 0 1 0 0,0-1-1 0 0,-1 1 0 0 0,1 0 1 0 0,0 0-1 0 0,0 0 1 0 0,0-1-1 0 0,-1 1 0 0 0,1 0 1 0 0,0 0-1 0 0,0-1 1 0 0,0 1-1 0 0,-1-1 1 0 0,-19-14-4745 0 0,-6-11-799 0 0</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0.027"/>
    </inkml:context>
    <inkml:brush xml:id="br0">
      <inkml:brushProperty name="width" value="0.035" units="cm"/>
      <inkml:brushProperty name="height" value="0.035" units="cm"/>
    </inkml:brush>
  </inkml:definitions>
  <inkml:trace contextRef="#ctx0" brushRef="#br0">0 17 3972 0 0,'0'0'12035'0'0,"30"-3"-12714"0"0,220-10-659 0 0,-238 13 976 0 0,90 4-1255 0 0,-90-3-5 0 0,-1 1-1 0 0,-1 1 1 0 0,21 6 0 0 0,-28-8-809 0 0,5-1-316 0 0</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0.920"/>
    </inkml:context>
    <inkml:brush xml:id="br0">
      <inkml:brushProperty name="width" value="0.035" units="cm"/>
      <inkml:brushProperty name="height" value="0.035" units="cm"/>
    </inkml:brush>
  </inkml:definitions>
  <inkml:trace contextRef="#ctx0" brushRef="#br0">4 1 2496 0 0,'0'0'10649'0'0,"-2"5"-11640"0"0,1 6 1199 0 0,0 0 0 0 0,1 0 1 0 0,0 0-1 0 0,1 0 0 0 0,0 0 0 0 0,1 0 1 0 0,5 19-1 0 0,-2-7 71 0 0,-3-17-231 0 0,0 0 0 0 0,0 0 0 0 0,1 0 0 0 0,0 0 1 0 0,0 0-1 0 0,1-1 0 0 0,-1 1 0 0 0,1-1 0 0 0,0 0 1 0 0,6 5-1 0 0,16 23 122 0 0,-21-26-147 0 0,-1-1 0 0 0,1 0 0 0 0,0 0 0 0 0,0 0 0 0 0,0-1 0 0 0,1 0 0 0 0,0 0 0 0 0,0 0 0 0 0,1-1 0 0 0,-1 1 0 0 0,1-2 0 0 0,0 1 0 0 0,0-1 0 0 0,0 0 0 0 0,0 0 0 0 0,0-1 0 0 0,16 3 0 0 0,-18-4 11 0 0,1-1-1 0 0,-1 0 0 0 0,1 0 0 0 0,-1 0 1 0 0,1-1-1 0 0,-1 0 0 0 0,0 0 1 0 0,1 0-1 0 0,-1-1 0 0 0,0 1 0 0 0,0-1 1 0 0,0-1-1 0 0,0 1 0 0 0,0-1 1 0 0,0 0-1 0 0,-1 0 0 0 0,1 0 1 0 0,-1 0-1 0 0,0-1 0 0 0,0 0 0 0 0,0 0 1 0 0,0 0-1 0 0,-1 0 0 0 0,0 0 1 0 0,0-1-1 0 0,3-5 0 0 0,0 0-29 0 0,-1 0-1 0 0,0 0 1 0 0,-1 0-1 0 0,0 0 1 0 0,0-1-1 0 0,-1 0 1 0 0,-1 0 0 0 0,3-19-1 0 0,-5 23-76 0 0,0 0 0 0 0,-1 0 0 0 0,1 0 0 0 0,-1 0-1 0 0,-1 0 1 0 0,1 0 0 0 0,-1 1 0 0 0,0-1 0 0 0,-1 1 0 0 0,0-1 0 0 0,0 1 0 0 0,0 0-1 0 0,-1 0 1 0 0,1 0 0 0 0,-8-8 0 0 0,2 5-746 0 0,10 13-1520 0 0,17 15-525 0 0,-7-11-854 0 0,-2-7 1388 0 0</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1.419"/>
    </inkml:context>
    <inkml:brush xml:id="br0">
      <inkml:brushProperty name="width" value="0.035" units="cm"/>
      <inkml:brushProperty name="height" value="0.035" units="cm"/>
    </inkml:brush>
  </inkml:definitions>
  <inkml:trace contextRef="#ctx0" brushRef="#br0">29 352 1284 0 0,'0'0'6403'0'0,"2"5"-6475"0"0,0 0-323 0 0,2 6 1703 0 0,-2-24 37 0 0,-2 6-1285 0 0,-1-1 0 0 0,-1 0 0 0 0,1 1 0 0 0,-1-1 0 0 0,-1 1 1 0 0,-2-8-1 0 0,1 7-71 0 0,2 1 1 0 0,-1-1 0 0 0,1 0 0 0 0,0 0 0 0 0,1 0-1 0 0,-1-10 1 0 0,-2-37 130 0 0,3 48-39 0 0,-1-1-1 0 0,1 0 0 0 0,1 0 1 0 0,0 0-1 0 0,0 1 0 0 0,0-1 1 0 0,1 0-1 0 0,0 0 0 0 0,0 0 1 0 0,1 1-1 0 0,0-1 0 0 0,1 1 0 0 0,-1-1 1 0 0,1 1-1 0 0,1 0 0 0 0,5-9 1 0 0,-6 11 137 0 0,-2 3-213 0 0,1-1 0 0 0,-1 1 1 0 0,0 0-1 0 0,1 0 0 0 0,0-1 1 0 0,-1 1-1 0 0,1 0 0 0 0,0 0 1 0 0,0 1-1 0 0,0-1 0 0 0,0 0 1 0 0,0 1-1 0 0,1-1 0 0 0,-1 1 0 0 0,0 0 1 0 0,1-1-1 0 0,-1 1 0 0 0,1 0 1 0 0,-1 1-1 0 0,1-1 0 0 0,-1 0 1 0 0,1 1-1 0 0,0-1 0 0 0,-1 1 1 0 0,1 0-1 0 0,0 0 0 0 0,0 0 0 0 0,3 1 1 0 0,1 4-207 0 0,0 0 1 0 0,0 1-1 0 0,-1 0 1 0 0,0 0-1 0 0,6 7 1 0 0,1 1-208 0 0,-7-8-16 0 0,0-1-1 0 0,0 1 1 0 0,1-1 0 0 0,-1-1 0 0 0,1 1-1 0 0,0-1 1 0 0,0-1 0 0 0,15 7-1 0 0,16-5-4117 0 0,-28-5 2642 0 0</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1.899"/>
    </inkml:context>
    <inkml:brush xml:id="br0">
      <inkml:brushProperty name="width" value="0.035" units="cm"/>
      <inkml:brushProperty name="height" value="0.035" units="cm"/>
    </inkml:brush>
  </inkml:definitions>
  <inkml:trace contextRef="#ctx0" brushRef="#br0">11 208 1440 0 0,'0'0'6125'0'0,"25"2"-5924"0"0,78 5-14 0 0,-99-6-130 0 0,0-1 1 0 0,1 0-1 0 0,-1 0 1 0 0,1 0-1 0 0,-1-1 1 0 0,0 0-1 0 0,1 1 1 0 0,-1-1-1 0 0,0-1 1 0 0,0 1-1 0 0,0-1 1 0 0,7-3-1 0 0,-8 3 25 0 0,0-1-1 0 0,0 0 0 0 0,0 1 1 0 0,-1-1-1 0 0,0 0 1 0 0,1 0-1 0 0,-1 0 1 0 0,0-1-1 0 0,2-4 1 0 0,8-12 75 0 0,-9 15-231 0 0,0-1 0 0 0,0 1 0 0 0,-1-1 0 0 0,1 0 0 0 0,-1 0 1 0 0,-1 1-1 0 0,1-1 0 0 0,-1-1 0 0 0,0 1 0 0 0,-1 0 0 0 0,1 0 0 0 0,-1 0 0 0 0,-1-9 0 0 0,1 12 43 0 0,0 1 1 0 0,-1-1-1 0 0,1 0 1 0 0,-1 1-1 0 0,1-1 1 0 0,-1 1-1 0 0,0-1 1 0 0,0 1-1 0 0,0-1 1 0 0,0 1-1 0 0,0 0 0 0 0,-1 0 1 0 0,1-1-1 0 0,-1 1 1 0 0,1 0-1 0 0,-1 0 1 0 0,0 0-1 0 0,0 1 1 0 0,0-1-1 0 0,0 0 1 0 0,0 1-1 0 0,0-1 1 0 0,-1 1-1 0 0,1 0 0 0 0,0-1 1 0 0,-1 1-1 0 0,1 0 1 0 0,-1 1-1 0 0,1-1 1 0 0,-1 0-1 0 0,1 1 1 0 0,-1-1-1 0 0,1 1 1 0 0,-5 0-1 0 0,-2 1 164 0 0,0 1 1 0 0,0 0-1 0 0,0 1 1 0 0,1 0-1 0 0,-1 0 0 0 0,1 1 1 0 0,0 0-1 0 0,0 0 1 0 0,0 1-1 0 0,1 0 0 0 0,0 0 1 0 0,0 1-1 0 0,0 0 1 0 0,0 0-1 0 0,1 1 0 0 0,0-1 1 0 0,1 2-1 0 0,-1-1 0 0 0,1 0 1 0 0,1 1-1 0 0,-1 0 1 0 0,1 0-1 0 0,1 0 0 0 0,-1 1 1 0 0,1-1-1 0 0,1 1 1 0 0,0 0-1 0 0,-1 10 0 0 0,-8 56 752 0 0,8-61-501 0 0,0 0 0 0 0,1 0 0 0 0,1 0-1 0 0,0 16 1 0 0,2-25-324 0 0,-1-1 0 0 0,1 0 0 0 0,0 1 0 0 0,0-1 0 0 0,0 0 0 0 0,0 0-1 0 0,1 0 1 0 0,0 0 0 0 0,-1 0 0 0 0,2 0 0 0 0,-1-1 0 0 0,0 1 0 0 0,1-1 0 0 0,-1 1-1 0 0,1-1 1 0 0,0 0 0 0 0,7 5 0 0 0,-3-3 11 0 0,0 0 1 0 0,0-1-1 0 0,1 0 0 0 0,-1-1 0 0 0,1 0 1 0 0,0 0-1 0 0,0 0 0 0 0,0-1 0 0 0,0-1 1 0 0,1 1-1 0 0,-1-1 0 0 0,0 0 0 0 0,1-1 0 0 0,-1 0 1 0 0,0-1-1 0 0,1 1 0 0 0,-1-1 0 0 0,15-5 1 0 0,-8 3-319 0 0,-1-2 0 0 0,1 0 1 0 0,-1-1-1 0 0,-1 0 0 0 0,1-1 1 0 0,-1 0-1 0 0,0-1 1 0 0,-1-1-1 0 0,18-15 0 0 0,-28 23-47 0 0,14-17-1418 0 0,-12 2-3199 0 0,-4-1 443 0 0</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2.986"/>
    </inkml:context>
    <inkml:brush xml:id="br0">
      <inkml:brushProperty name="width" value="0.035" units="cm"/>
      <inkml:brushProperty name="height" value="0.035" units="cm"/>
    </inkml:brush>
  </inkml:definitions>
  <inkml:trace contextRef="#ctx0" brushRef="#br0">1 1 1844 0 0,'0'0'12991'0'0,"0"40"-11799"0"0,-1-16-957 0 0,1 0 0 0 0,1-1 0 0 0,2 1 0 0 0,0-1 0 0 0,13 46 0 0 0,-13-59-338 0 0,0-3-85 0 0,0 1 0 0 0,-1-1 0 0 0,0 0 0 0 0,0 0 0 0 0,-1 1 0 0 0,1 14-1 0 0,-2-37-7037 0 0,0 6 3431 0 0</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3.155"/>
    </inkml:context>
    <inkml:brush xml:id="br0">
      <inkml:brushProperty name="width" value="0.035" units="cm"/>
      <inkml:brushProperty name="height" value="0.035" units="cm"/>
    </inkml:brush>
  </inkml:definitions>
  <inkml:trace contextRef="#ctx0" brushRef="#br0">0 1 760 0 0,'0'0'1108'0'0</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4.072"/>
    </inkml:context>
    <inkml:brush xml:id="br0">
      <inkml:brushProperty name="width" value="0.035" units="cm"/>
      <inkml:brushProperty name="height" value="0.035" units="cm"/>
    </inkml:brush>
  </inkml:definitions>
  <inkml:trace contextRef="#ctx0" brushRef="#br0">91 6 1740 0 0,'0'0'6909'0'0,"-2"4"-6906"0"0,-3 11-223 0 0,1-9 1389 0 0,-10-16-129 0 0,11 7-997 0 0,2 3-16 0 0,0-1 1 0 0,0 1-1 0 0,1 0 1 0 0,-1-1-1 0 0,0 1 1 0 0,0 0-1 0 0,1-1 0 0 0,-1 1 1 0 0,0 0-1 0 0,0 0 1 0 0,0 0-1 0 0,0 0 1 0 0,1 0-1 0 0,-1 0 1 0 0,0 0-1 0 0,0 0 1 0 0,0 0-1 0 0,0 0 1 0 0,1 0-1 0 0,-1 1 1 0 0,0-1-1 0 0,0 0 1 0 0,0 0-1 0 0,1 1 1 0 0,-1-1-1 0 0,0 1 1 0 0,0-1-1 0 0,1 1 1 0 0,-2 0-1 0 0,-14 15-87 0 0,15-15 69 0 0,-1 1-1 0 0,0 1-1 0 0,0 0 1 0 0,0-1 0 0 0,0 1-1 0 0,0 0 1 0 0,1 0 0 0 0,-1 0-1 0 0,1 0 1 0 0,0 1 0 0 0,0-1-1 0 0,0 0 1 0 0,0 0 0 0 0,1 1-1 0 0,0-1 1 0 0,-1 0 0 0 0,1 1-1 0 0,0-1 1 0 0,1 6 0 0 0,-1-5-41 0 0,1-3 46 0 0,0 0 0 0 0,0 0 1 0 0,0 0-1 0 0,0 0 0 0 0,0 0 1 0 0,0 0-1 0 0,0 0 1 0 0,1-1-1 0 0,-1 1 0 0 0,0-1 1 0 0,0 1-1 0 0,1-1 0 0 0,-1 1 1 0 0,0-1-1 0 0,1 0 0 0 0,-1 0 1 0 0,0 1-1 0 0,1-1 0 0 0,-1 0 1 0 0,1 0-1 0 0,-1 0 0 0 0,0-1 1 0 0,1 1-1 0 0,-1 0 0 0 0,0 0 1 0 0,1-1-1 0 0,1 0 0 0 0,38-7 728 0 0,-37 6-731 0 0,-1 0 1 0 0,1 0-1 0 0,-1 0 0 0 0,0-1 1 0 0,0 1-1 0 0,0-1 1 0 0,0 0-1 0 0,0 0 0 0 0,0 0 1 0 0,-1 0-1 0 0,1 0 1 0 0,-1-1-1 0 0,0 1 0 0 0,0-1 1 0 0,-1 1-1 0 0,1-1 1 0 0,-1 0-1 0 0,1 0 0 0 0,-1 0 1 0 0,0 0-1 0 0,-1 0 1 0 0,1 0-1 0 0,-1 0 0 0 0,1 0 1 0 0,-1 0-1 0 0,-1-7 1 0 0,0 10-59 0 0,0 0 0 0 0,0 1 0 0 0,1-1 0 0 0,-1 0 1 0 0,0 0-1 0 0,0 1 0 0 0,0-1 0 0 0,0 0 1 0 0,0 1-1 0 0,0-1 0 0 0,-1 1 0 0 0,1 0 1 0 0,0-1-1 0 0,0 1 0 0 0,0 0 0 0 0,0-1 0 0 0,0 1 1 0 0,-1 0-1 0 0,1 0 0 0 0,0 0 0 0 0,0 0 1 0 0,0 0-1 0 0,-1 1 0 0 0,1-1 0 0 0,0 0 1 0 0,-1 1-1 0 0,1-1-48 0 0,-1-1 1 0 0,1 1 0 0 0,0 0-1 0 0,0 0 1 0 0,-1 1-1 0 0,1-1 1 0 0,0 0-1 0 0,0 0 1 0 0,0 1 0 0 0,-1-1-1 0 0,1 0 1 0 0,0 1-1 0 0,0 0 1 0 0,0-1-1 0 0,0 1 1 0 0,0-1 0 0 0,0 1-1 0 0,0 0 1 0 0,0 0-1 0 0,0 0 1 0 0,0-1-1 0 0,0 1 1 0 0,0 0 0 0 0,1 0-1 0 0,-1 0 1 0 0,0 0-1 0 0,0 2 1 0 0,1 33-6364 0 0</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4.945"/>
    </inkml:context>
    <inkml:brush xml:id="br0">
      <inkml:brushProperty name="width" value="0.035" units="cm"/>
      <inkml:brushProperty name="height" value="0.035" units="cm"/>
    </inkml:brush>
  </inkml:definitions>
  <inkml:trace contextRef="#ctx0" brushRef="#br0">0 245 136 0 0,'0'0'11904'0'0,"9"17"-11678"0"0,-1 1-190 0 0,2 6 120 0 0,1 0-1 0 0,1-1 1 0 0,27 38 0 0 0,10 1 194 0 0,-49-140 1379 0 0,-6 59-2072 0 0,0 2 0 0 0,-2-1 0 0 0,0 1 0 0 0,-2 0 0 0 0,-11-18 0 0 0,17 29 322 0 0,0 0 1 0 0,1 0-1 0 0,-1 0 1 0 0,2-1-1 0 0,-1 1 1 0 0,1-1-1 0 0,0 0 1 0 0,0 0-1 0 0,1 0 0 0 0,0 0 1 0 0,0 0-1 0 0,0 0 1 0 0,1 0-1 0 0,1-12 1 0 0,0 13 25 0 0,-1 0 1 0 0,1 0 0 0 0,1 0 0 0 0,-1 0-1 0 0,1 0 1 0 0,0 0 0 0 0,0 0-1 0 0,1 1 1 0 0,0-1 0 0 0,0 1-1 0 0,0 0 1 0 0,0 0 0 0 0,1 0-1 0 0,0 0 1 0 0,0 1 0 0 0,0-1-1 0 0,1 1 1 0 0,-1 0 0 0 0,1 0-1 0 0,0 1 1 0 0,0-1 0 0 0,0 1-1 0 0,1 0 1 0 0,-1 1 0 0 0,7-3-1 0 0,5-2 53 0 0,0 1-1 0 0,1 0 0 0 0,-1 2 0 0 0,1 0 0 0 0,0 1 1 0 0,0 0-1 0 0,27 1 0 0 0,-36 3-10 0 0,0 0 1 0 0,0 1-1 0 0,0 0 0 0 0,0 0 0 0 0,0 1 0 0 0,0 0 1 0 0,-1 1-1 0 0,1 0 0 0 0,-1 0 0 0 0,0 1 0 0 0,14 11 1 0 0,2 3 30 0 0,-1 1 0 0 0,28 30 1 0 0,-45-44-11 0 0,-1 1 1 0 0,0 0 0 0 0,0 0 0 0 0,-1 0-1 0 0,0 0 1 0 0,0 1 0 0 0,0 0-1 0 0,-1 0 1 0 0,0 0 0 0 0,-1 0 0 0 0,0 0-1 0 0,0 1 1 0 0,0 11 0 0 0,8 53 248 0 0,-10-60 390 0 0,0-7-2534 0 0</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5.809"/>
    </inkml:context>
    <inkml:brush xml:id="br0">
      <inkml:brushProperty name="width" value="0.035" units="cm"/>
      <inkml:brushProperty name="height" value="0.035" units="cm"/>
    </inkml:brush>
  </inkml:definitions>
  <inkml:trace contextRef="#ctx0" brushRef="#br0">0 0 616 0 0,'0'0'11598'0'0,"4"28"-11386"0"0,12 86 46 0 0,-11-94-91 0 0,0-1-1 0 0,1 0 1 0 0,1 0-1 0 0,16 30 1 0 0,-17-36-31 0 0,1 0 0 0 0,-2 1-1 0 0,0-1 1 0 0,6 27 0 0 0,-7-21-6 0 0,2 9 265 0 0,-2 0-1 0 0,2 39 1 0 0,4 54 869 0 0,-8-88-935 0 0,11 64 0 0 0,-7-65-232 0 0,3 64-1 0 0,1-2-107 0 0,-10 160-6925 0 0,8-272 1564 0 0,-6-8 1350 0 0</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6.216"/>
    </inkml:context>
    <inkml:brush xml:id="br0">
      <inkml:brushProperty name="width" value="0.035" units="cm"/>
      <inkml:brushProperty name="height" value="0.035" units="cm"/>
    </inkml:brush>
  </inkml:definitions>
  <inkml:trace contextRef="#ctx0" brushRef="#br0">0 80 1740 0 0,'0'0'11151'0'0,"27"-4"-11155"0"0,-12 2 26 0 0,173-19 311 0 0,8-4 714 0 0,-91 8-990 0 0,-38 6-3303 0 0,-66 11 1454 0 0</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6.495"/>
    </inkml:context>
    <inkml:brush xml:id="br0">
      <inkml:brushProperty name="width" value="0.035" units="cm"/>
      <inkml:brushProperty name="height" value="0.035" units="cm"/>
    </inkml:brush>
  </inkml:definitions>
  <inkml:trace contextRef="#ctx0" brushRef="#br0">0 0 1764 0 0,'0'0'14014'0'0,"8"23"-13719"0"0,2 3-234 0 0,0 0 6 0 0,-1 0 0 0 0,6 33 0 0 0,3-15 36 0 0,-15-39-553 0 0,0 0 0 0 0,-1 1 0 0 0,0-1 0 0 0,1 0 0 0 0,-2 1 0 0 0,1-1 0 0 0,-1 1 0 0 0,0 0 0 0 0,1 8 0 0 0,-12-21-9412 0 0</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6.653"/>
    </inkml:context>
    <inkml:brush xml:id="br0">
      <inkml:brushProperty name="width" value="0.035" units="cm"/>
      <inkml:brushProperty name="height" value="0.035" units="cm"/>
    </inkml:brush>
  </inkml:definitions>
  <inkml:trace contextRef="#ctx0" brushRef="#br0">0 1 8433 0 0,'0'0'7556'0'0,"140"28"-22677"0"0</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7.423"/>
    </inkml:context>
    <inkml:brush xml:id="br0">
      <inkml:brushProperty name="width" value="0.035" units="cm"/>
      <inkml:brushProperty name="height" value="0.035" units="cm"/>
    </inkml:brush>
  </inkml:definitions>
  <inkml:trace contextRef="#ctx0" brushRef="#br0">1 296 1636 0 0,'0'0'10203'0'0,"10"16"-9986"0"0,30 48 7 0 0,-30-48 98 0 0,-12-22-140 0 0,2 1 0 0 0,-1-1 0 0 0,1 1 0 0 0,-1-1 0 0 0,1 1 0 0 0,1-1 0 0 0,0-6 0 0 0,1-5-211 0 0,-4-6-397 0 0,0 0 0 0 0,-1-1 0 0 0,-1 1 0 0 0,-14-43-1 0 0,17 63 420 0 0,1-1-1 0 0,-1 0 1 0 0,1 0-1 0 0,-1 0 1 0 0,1 0-1 0 0,1 0 1 0 0,-1 0-1 0 0,0 0 1 0 0,1 1-1 0 0,0-1 1 0 0,0 0-1 0 0,0 0 1 0 0,0 1-1 0 0,1-1 1 0 0,-1 0-1 0 0,1 1 1 0 0,0-1-1 0 0,0 1 1 0 0,0 0-1 0 0,0 0 1 0 0,1 0-1 0 0,-1 0 1 0 0,1 0-1 0 0,0 0 1 0 0,0 1-1 0 0,0-1 1 0 0,0 1-1 0 0,0 0 1 0 0,7-3-1 0 0,-5 2 85 0 0,1-1 1 0 0,-1 2-1 0 0,1-1 0 0 0,0 1 0 0 0,0 0 0 0 0,0 0 1 0 0,0 0-1 0 0,1 1 0 0 0,-1 0 0 0 0,0 0 0 0 0,0 1 0 0 0,1 0 1 0 0,-1 0-1 0 0,0 0 0 0 0,1 1 0 0 0,-1 0 0 0 0,12 3 1 0 0,1 5 67 0 0,-1 0 1 0 0,0 2 0 0 0,-1 0 0 0 0,0 1 0 0 0,0 0 0 0 0,-2 1-1 0 0,20 22 1 0 0,-28-28-124 0 0,-1 0-1 0 0,0 1 1 0 0,0 0-1 0 0,-1 1 1 0 0,0-1-1 0 0,-1 1 1 0 0,0 0-1 0 0,0 0 1 0 0,0 0-1 0 0,-2 0 0 0 0,1 1 1 0 0,-1-1-1 0 0,0 1 1 0 0,0 16-1 0 0,-11-33-684 0 0,0-6-130 0 0,5 0 247 0 0,1 1 0 0 0,0-1 1 0 0,1 0-1 0 0,1 1 0 0 0,0-1 1 0 0,0 0-1 0 0,3-21 1 0 0,-1-4 676 0 0,1 31 41 0 0,0 0-1 0 0,0 0 1 0 0,1 1 0 0 0,0-1-1 0 0,0 0 1 0 0,1 1 0 0 0,-1 0 0 0 0,2 0-1 0 0,-1 0 1 0 0,0 0 0 0 0,11-9-1 0 0,-5 4 115 0 0,15-7 943 0 0,-12 10-106 0 0,-12 8-1039 0 0,0 0 0 0 0,-1 0 0 0 0,1 0 0 0 0,0 0 0 0 0,0 0 0 0 0,-1 0 0 0 0,1 0 0 0 0,0 1 0 0 0,-1-1 0 0 0,1 0 0 0 0,0 0 0 0 0,0 1 0 0 0,-1-1 0 0 0,1 0 0 0 0,-1 1 0 0 0,1-1 0 0 0,0 1 1 0 0,-1-1-1 0 0,1 0 0 0 0,-1 1 0 0 0,1 0 0 0 0,-1-1 0 0 0,1 1 0 0 0,-1-1 0 0 0,1 1 0 0 0,-1-1 0 0 0,0 1 0 0 0,1 0 0 0 0,-1-1 0 0 0,0 1 0 0 0,0 0 0 0 0,1-1 0 0 0,-1 1 0 0 0,0 1 0 0 0,18 36-408 0 0,-13-26 585 0 0,12 27-610 0 0,21 65 1 0 0,-34-88-14 0 0,0 1 0 0 0,-2-1 0 0 0,1 0-1 0 0,-1 19 1 0 0,8-4-3796 0 0</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8.175"/>
    </inkml:context>
    <inkml:brush xml:id="br0">
      <inkml:brushProperty name="width" value="0.035" units="cm"/>
      <inkml:brushProperty name="height" value="0.035" units="cm"/>
    </inkml:brush>
  </inkml:definitions>
  <inkml:trace contextRef="#ctx0" brushRef="#br0">0 297 1712 0 0,'0'0'9976'0'0,"17"0"-9754"0"0,-2 0-184 0 0,7 1 124 0 0,1-1 1 0 0,0-1-1 0 0,39-8 1 0 0,-41 4 116 0 0,1-1 0 0 0,-1-2-1 0 0,36-17 1 0 0,-47 20-296 0 0,-1-1-1 0 0,1 0 1 0 0,-1 0-1 0 0,-1-1 1 0 0,1 0-1 0 0,-1 0 1 0 0,-1-1-1 0 0,1 0 0 0 0,11-17 1 0 0,-16 19-93 0 0,0 0-1 0 0,0 0 1 0 0,0 0 0 0 0,0 0 0 0 0,-1 0 0 0 0,0-1-1 0 0,1-10 1 0 0,-2 14 16 0 0,-1 1 0 0 0,0 0 0 0 0,0-1 0 0 0,0 1 0 0 0,0-1 0 0 0,0 1 0 0 0,-1 0 0 0 0,1-1 1 0 0,-1 1-1 0 0,1 0 0 0 0,-1-1 0 0 0,0 1 0 0 0,0 0 0 0 0,0 0 0 0 0,0 0 0 0 0,0 0 0 0 0,0 0 0 0 0,-1 0 0 0 0,1 0 0 0 0,-1 0 0 0 0,1 0 0 0 0,-1 0 0 0 0,0 1 0 0 0,0-1 0 0 0,-4-2 0 0 0,-5-2-367 0 0,0 0 0 0 0,0 1 0 0 0,-1 0 0 0 0,0 1 0 0 0,-21-5 0 0 0,21 7 596 0 0,0 0 0 0 0,0 1 0 0 0,0 1 0 0 0,0-1 0 0 0,-24 4 0 0 0,27-1 122 0 0,-1-1 0 0 0,1 2 0 0 0,-1-1 1 0 0,1 1-1 0 0,0 1 0 0 0,0 0 0 0 0,1 0 1 0 0,-1 0-1 0 0,1 1 0 0 0,0 1 0 0 0,0-1 1 0 0,1 1-1 0 0,-1 1 0 0 0,1-1 1 0 0,1 1-1 0 0,-1 1 0 0 0,1-1 0 0 0,-7 11 1 0 0,9-9-47 0 0,0-1 0 0 0,0 1 0 0 0,1-1 1 0 0,0 1-1 0 0,1 0 0 0 0,0 0 0 0 0,-2 19 1 0 0,0 68 804 0 0,4-85-916 0 0,2 3-32 0 0,0 0 0 0 0,0 0 0 0 0,1-1-1 0 0,1 1 1 0 0,0-1 0 0 0,1 0 0 0 0,1 0 0 0 0,0 0 0 0 0,0-1 0 0 0,1 0 0 0 0,1 0 0 0 0,0 0 0 0 0,11 11 0 0 0,-14-17-43 0 0,1-1 0 0 0,0 1 1 0 0,0-1-1 0 0,0 0 0 0 0,0-1 1 0 0,1 1-1 0 0,0-1 1 0 0,0-1-1 0 0,0 1 0 0 0,0-1 1 0 0,1 0-1 0 0,-1-1 0 0 0,1 0 1 0 0,-1 0-1 0 0,1 0 1 0 0,0-1-1 0 0,0-1 0 0 0,0 1 1 0 0,0-1-1 0 0,0 0 1 0 0,0-1-1 0 0,0 0 0 0 0,-1 0 1 0 0,1-1-1 0 0,0 0 0 0 0,-1 0 1 0 0,1-1-1 0 0,-1 0 1 0 0,12-6-1 0 0,-8 2-367 0 0,0-1-1 0 0,0-1 1 0 0,-1 1-1 0 0,0-2 1 0 0,0 1-1 0 0,15-22 1 0 0,-13 22-2116 0 0,-11 9 2329 0 0,-1 0 0 0 0,0 0-1 0 0,0 0 1 0 0,0 0 0 0 0,0 0 0 0 0,1-1 0 0 0,-1 1-1 0 0,0 0 1 0 0,0 0 0 0 0,1 0 0 0 0,-1 0 0 0 0,0 0-1 0 0,0 0 1 0 0,1 0 0 0 0,-1 0 0 0 0,0 0 0 0 0,0 0-1 0 0,1 0 1 0 0,-1 0 0 0 0,0 0 0 0 0,0 0 0 0 0,0 0-1 0 0,1 0 1 0 0,-1 0 0 0 0,0 0 0 0 0,0 0 0 0 0,1 0-1 0 0,-1 1 1 0 0,0-1 0 0 0,0 0 0 0 0,0 0 0 0 0,1 0-1 0 0,-1 0 1 0 0,0 0 0 0 0,0 1 0 0 0,0-1 0 0 0,1 0-1 0 0,-1 0 1 0 0,0 0 0 0 0,0 1 0 0 0,0-1 0 0 0,0 0-1 0 0,0 0 1 0 0,0 0 0 0 0,0 1 0 0 0,1-1 0 0 0,-1 0-1 0 0,0 1 1 0 0,0 3-2736 0 0</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6.812"/>
    </inkml:context>
    <inkml:brush xml:id="br0">
      <inkml:brushProperty name="width" value="0.035" units="cm"/>
      <inkml:brushProperty name="height" value="0.035" units="cm"/>
    </inkml:brush>
  </inkml:definitions>
  <inkml:trace contextRef="#ctx0" brushRef="#br0">0 1180 1244 0 0,'0'0'11391'0'0,"4"-11"-11261"0"0,3-31 32 0 0,-2 1-1 0 0,-1-81 0 0 0,-4-151 123 0 0,1 245-140 0 0,2 0 0 0 0,1 0 0 0 0,1 1 0 0 0,13-45-1 0 0,46-102-303 0 0,-51 139 134 0 0,63-123 285 0 0,-48 103 127 0 0,-28 54-403 0 0,1-1 0 0 0,0 1 0 0 0,0 0-1 0 0,0-1 1 0 0,0 1 0 0 0,0 0-1 0 0,0 0 1 0 0,0 0 0 0 0,0 0 0 0 0,1 0-1 0 0,-1 0 1 0 0,0 0 0 0 0,1 0 0 0 0,-1 0-1 0 0,0 1 1 0 0,1-1 0 0 0,-1 0-1 0 0,1 1 1 0 0,-1-1 0 0 0,1 1 0 0 0,0 0-1 0 0,-1-1 1 0 0,1 1 0 0 0,-1 0 0 0 0,1 0-1 0 0,0 0 1 0 0,-1 0 0 0 0,1 0 0 0 0,-1 1-1 0 0,1-1 1 0 0,-1 0 0 0 0,1 1-1 0 0,0-1 1 0 0,-1 1 0 0 0,1 0 0 0 0,-1-1-1 0 0,0 1 1 0 0,1 0 0 0 0,0 1 0 0 0,4 1 22 0 0,0 1 0 0 0,-1-1 0 0 0,1 1 0 0 0,-1 1 1 0 0,0-1-1 0 0,-1 1 0 0 0,1 0 0 0 0,6 9 0 0 0,24 37 206 0 0,-1 2-1 0 0,-4 2 0 0 0,31 71 1 0 0,-37-63 142 0 0,-2 2 0 0 0,-3 0 0 0 0,14 91 0 0 0,-23-71-38 0 0,-9-77-300 0 0,0 0-1 0 0,0 0 0 0 0,-1 0 0 0 0,-1 15 1 0 0,0-1 39 0 0,1-22 31 0 0,0-24 814 0 0,0 17-949 0 0,0-60-789 0 0,2 0 0 0 0,16-99 0 0 0,41-236 425 0 0,-56 375 580 0 0,-3 21-86 0 0,0 1 0 0 0,1 0 1 0 0,0 0-1 0 0,0-1 0 0 0,0 1 0 0 0,3-7 1 0 0,6-19 304 0 0,-9 26-321 0 0,0-1 1 0 0,1 1-1 0 0,-1 0 1 0 0,1 0-1 0 0,1 0 1 0 0,-1 0-1 0 0,1 0 0 0 0,-1 0 1 0 0,1 1-1 0 0,7-9 1 0 0,-8 12-93 0 0,-1-1 0 0 0,1 1 0 0 0,0-1 0 0 0,-1 1 0 0 0,1-1 0 0 0,0 1 0 0 0,0 0 0 0 0,0 0 1 0 0,0 0-1 0 0,0 0 0 0 0,0 0 0 0 0,0 1 0 0 0,1-1 0 0 0,-1 1 0 0 0,0-1 0 0 0,0 1 0 0 0,1 0 0 0 0,-1 0 0 0 0,0 0 0 0 0,0 0 0 0 0,1 0 1 0 0,2 1-1 0 0,7-1 60 0 0,-8 0-16 0 0,-1 1-1 0 0,1 0 1 0 0,0 0-1 0 0,0 0 1 0 0,-1 1-1 0 0,1-1 1 0 0,-1 1-1 0 0,1 0 1 0 0,-1 0 0 0 0,0 0-1 0 0,0 1 1 0 0,0-1-1 0 0,0 1 1 0 0,0-1-1 0 0,0 1 1 0 0,-1 0-1 0 0,0 0 1 0 0,4 6-1 0 0,7 10 208 0 0,20 39 1 0 0,-27-45-219 0 0,12 19 73 0 0,-2 0 0 0 0,-1 1 1 0 0,-2 1-1 0 0,-2 0 0 0 0,0 0 0 0 0,-3 1 0 0 0,0 1 0 0 0,-3 0 0 0 0,2 37 1 0 0,-7 508 233 0 0,0-580-471 0 0,1-14-6938 0 0,8 1 2822 0 0,1-7-168 0 0</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7.217"/>
    </inkml:context>
    <inkml:brush xml:id="br0">
      <inkml:brushProperty name="width" value="0.035" units="cm"/>
      <inkml:brushProperty name="height" value="0.035" units="cm"/>
    </inkml:brush>
  </inkml:definitions>
  <inkml:trace contextRef="#ctx0" brushRef="#br0">0 1 1400 0 0,'0'0'13357'0'0,"7"21"-13099"0"0,34 106 195 0 0,-38-72-104 0 0,-4-36-337 0 0,1-18-344 0 0,-2-7-2665 0 0,-11-32-3385 0 0,-12-2 428 0 0</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7.373"/>
    </inkml:context>
    <inkml:brush xml:id="br0">
      <inkml:brushProperty name="width" value="0.035" units="cm"/>
      <inkml:brushProperty name="height" value="0.035" units="cm"/>
    </inkml:brush>
  </inkml:definitions>
  <inkml:trace contextRef="#ctx0" brushRef="#br0">0 0 3548 0 0,'0'0'10845'0'0</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8.194"/>
    </inkml:context>
    <inkml:brush xml:id="br0">
      <inkml:brushProperty name="width" value="0.035" units="cm"/>
      <inkml:brushProperty name="height" value="0.035" units="cm"/>
    </inkml:brush>
  </inkml:definitions>
  <inkml:trace contextRef="#ctx0" brushRef="#br0">290 61 1884 0 0,'0'0'12224'0'0,"-10"-9"-12033"0"0,-33-26 31 0 0,37 32-148 0 0,1 1-1 0 0,-1-1 0 0 0,0 1 0 0 0,0 1 0 0 0,0-1 1 0 0,0 1-1 0 0,0 0 0 0 0,0 0 0 0 0,-1 1 0 0 0,1 0 1 0 0,0 0-1 0 0,0 1 0 0 0,0-1 0 0 0,0 1 1 0 0,-9 3-1 0 0,8-2-24 0 0,1 0 1 0 0,-1 0 0 0 0,1 1 0 0 0,0 0-1 0 0,-1 0 1 0 0,1 0 0 0 0,1 1-1 0 0,-1 0 1 0 0,0 0 0 0 0,1 1-1 0 0,0 0 1 0 0,0-1 0 0 0,1 2-1 0 0,-1-1 1 0 0,1 0 0 0 0,-5 9-1 0 0,4-5-86 0 0,1 0-1 0 0,-1 0 0 0 0,2 0 0 0 0,-1 1 0 0 0,1 0 0 0 0,1 0 0 0 0,0 0 0 0 0,0 0 1 0 0,1 0-1 0 0,-1 14 0 0 0,2-19 14 0 0,0 0 0 0 0,1 0 0 0 0,-1-1 1 0 0,1 1-1 0 0,0 0 0 0 0,0 0 0 0 0,0-1 0 0 0,1 1 1 0 0,-1-1-1 0 0,1 1 0 0 0,0-1 0 0 0,1 0 1 0 0,3 7-1 0 0,-3-9 20 0 0,-1 1 0 0 0,1-1 0 0 0,0 1 0 0 0,0-1 0 0 0,0 0 0 0 0,0 0 1 0 0,0 0-1 0 0,0 0 0 0 0,1-1 0 0 0,-1 1 0 0 0,0-1 0 0 0,1 0 0 0 0,-1 0 0 0 0,1 0 1 0 0,0-1-1 0 0,-1 1 0 0 0,1-1 0 0 0,-1 0 0 0 0,5 0 0 0 0,5 0 59 0 0,0-1-1 0 0,0 0 1 0 0,0-1-1 0 0,0-1 1 0 0,0 0-1 0 0,-1 0 1 0 0,14-6-1 0 0,-20 6-44 0 0,0 0 1 0 0,0 0-1 0 0,0 0 0 0 0,0-1 0 0 0,0 0 0 0 0,-1 0 0 0 0,0 0 1 0 0,1-1-1 0 0,-2 0 0 0 0,1 0 0 0 0,0 0 0 0 0,-1-1 0 0 0,0 1 1 0 0,6-13-1 0 0,-1 0-118 0 0,10-32 4 0 0,-18 48 99 0 0,-1 0 1 0 0,0 0-1 0 0,0 0 0 0 0,0 0 0 0 0,0 0 0 0 0,0 1 0 0 0,0-1 0 0 0,0 0 0 0 0,-1 0 0 0 0,1 0 0 0 0,-1 0 0 0 0,1 1 0 0 0,-1-1 0 0 0,0 0 0 0 0,0 0 1 0 0,0 1-1 0 0,0-1 0 0 0,0 0 0 0 0,0 1 0 0 0,0-1 0 0 0,0 1 0 0 0,-1 0 0 0 0,1-1 0 0 0,-2 0 0 0 0,89 117-538 0 0,-70-96 793 0 0,0 0-1 0 0,-2 2 1 0 0,0 0-1 0 0,-1 0 1 0 0,-2 1-1 0 0,0 1 1 0 0,-1 0-1 0 0,-1 0 1 0 0,7 33-1 0 0,-15-51-221 0 0,0 0 0 0 0,-1 0-1 0 0,1 0 1 0 0,-1 0 0 0 0,0 0 0 0 0,0 0-1 0 0,-1 0 1 0 0,0 0 0 0 0,0 0-1 0 0,0 0 1 0 0,0 0 0 0 0,-1 0-1 0 0,0 0 1 0 0,0-1 0 0 0,0 1 0 0 0,0-1-1 0 0,-1 1 1 0 0,0-1 0 0 0,0 0-1 0 0,-3 4 1 0 0,0-3-24 0 0,0 0 0 0 0,0 0 0 0 0,0 0 1 0 0,-1-1-1 0 0,0 0 0 0 0,1 0 0 0 0,-1-1 0 0 0,-1 0 0 0 0,1 0 0 0 0,0-1 0 0 0,-1 1 1 0 0,-14 1-1 0 0,8-2-82 0 0,0-1 1 0 0,0 0-1 0 0,0 0 1 0 0,0-2 0 0 0,-19-2-1 0 0,29 3 20 0 0,-1-1 0 0 0,0 0 0 0 0,1 0-1 0 0,-1 0 1 0 0,1-1 0 0 0,-1 1 0 0 0,1-1 0 0 0,0 0-1 0 0,0 0 1 0 0,0-1 0 0 0,0 1 0 0 0,0-1-1 0 0,0 0 1 0 0,1 0 0 0 0,-1 0 0 0 0,1-1 0 0 0,0 1-1 0 0,0-1 1 0 0,-4-5 0 0 0,6 7-38 0 0,0 1 1 0 0,1-1 0 0 0,-1 1-1 0 0,1-1 1 0 0,-1 1-1 0 0,1-1 1 0 0,0 1 0 0 0,0-1-1 0 0,0 0 1 0 0,-1 1-1 0 0,2-1 1 0 0,-1 1-1 0 0,0-1 1 0 0,0 1 0 0 0,0-1-1 0 0,1 1 1 0 0,-1-1-1 0 0,0 1 1 0 0,1-1-1 0 0,0 1 1 0 0,-1-1 0 0 0,1 1-1 0 0,0-1 1 0 0,0 1-1 0 0,0 0 1 0 0,0 0-1 0 0,0-1 1 0 0,0 1 0 0 0,2-2-1 0 0,4-2-663 0 0,0-1 0 0 0,0 1 0 0 0,1 0 0 0 0,11-5 0 0 0,10-8-4008 0 0,-17 0 957 0 0</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8.705"/>
    </inkml:context>
    <inkml:brush xml:id="br0">
      <inkml:brushProperty name="width" value="0.035" units="cm"/>
      <inkml:brushProperty name="height" value="0.035" units="cm"/>
    </inkml:brush>
  </inkml:definitions>
  <inkml:trace contextRef="#ctx0" brushRef="#br0">0 187 1608 0 0,'0'0'10612'0'0,"19"20"-10556"0"0,56 65 51 0 0,-72-80-62 0 0,1-1 0 0 0,0 0 0 0 0,-1 1 0 0 0,0 0-1 0 0,0 0 1 0 0,0 0 0 0 0,-1 0 0 0 0,2 6 0 0 0,-3-9 109 0 0,-1-1-1 0 0,0 1 1 0 0,1 0 0 0 0,-1 0 0 0 0,0-1-1 0 0,0 1 1 0 0,0 0 0 0 0,0-1-1 0 0,-1 1 1 0 0,1 0 0 0 0,0-1 0 0 0,-1 1-1 0 0,1 0 1 0 0,-1-1 0 0 0,-1 3 0 0 0,2-3-132 0 0,-1-1 0 0 0,1 0 1 0 0,0 0-1 0 0,-1 0 0 0 0,1 1 0 0 0,-1-1 1 0 0,1 0-1 0 0,-1 0 0 0 0,1 0 0 0 0,-1 0 1 0 0,1 0-1 0 0,-1 0 0 0 0,1 0 0 0 0,-1 0 1 0 0,1 0-1 0 0,-1 0 0 0 0,1 0 0 0 0,-1 0 1 0 0,1 0-1 0 0,-1 0 0 0 0,1 0 1 0 0,-1-1-1 0 0,1 1 0 0 0,0 0 0 0 0,-1 0 1 0 0,1-1-1 0 0,-1 1 0 0 0,1 0 0 0 0,0 0 1 0 0,-1-1-1 0 0,1 1 0 0 0,0 0 0 0 0,-1-1 1 0 0,1 1-1 0 0,-1-1 0 0 0,-13-12 84 0 0,-1-9-487 0 0,0-1-1 0 0,-18-37 1 0 0,28 48 350 0 0,0 1 0 0 0,2-1 0 0 0,-1 0 0 0 0,1 0 0 0 0,1 0 0 0 0,0 0 1 0 0,-1-23-1 0 0,3 30 87 0 0,0 0 0 0 0,0 0 1 0 0,1 0-1 0 0,0 0 0 0 0,-1 0 0 0 0,2 0 1 0 0,-1 0-1 0 0,0 0 0 0 0,1 0 1 0 0,0 0-1 0 0,0 0 0 0 0,6-7 1 0 0,-3 6-65 0 0,0 0 1 0 0,0 1-1 0 0,1 0 0 0 0,0 0 1 0 0,0 1-1 0 0,0-1 1 0 0,1 1-1 0 0,9-4 1 0 0,-12 6-55 0 0,0 0 0 0 0,0 1 0 0 0,-1 0 1 0 0,2-1-1 0 0,-1 1 0 0 0,0 1 0 0 0,0-1 0 0 0,0 1 1 0 0,0-1-1 0 0,0 1 0 0 0,1 0 0 0 0,-1 1 1 0 0,0-1-1 0 0,7 2 0 0 0,58 24-3328 0 0,-38-12-1513 0 0,-21-10 1804 0 0</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9.460"/>
    </inkml:context>
    <inkml:brush xml:id="br0">
      <inkml:brushProperty name="width" value="0.035" units="cm"/>
      <inkml:brushProperty name="height" value="0.035" units="cm"/>
    </inkml:brush>
  </inkml:definitions>
  <inkml:trace contextRef="#ctx0" brushRef="#br0">313 1 280 0 0,'0'0'10200'0'0,"-15"0"-9690"0"0,-79 0 624 0 0,87 0-971 0 0,0 1 0 0 0,1 0 0 0 0,-1 1 0 0 0,1 0-1 0 0,0 0 1 0 0,-1 0 0 0 0,1 0 0 0 0,0 1-1 0 0,0 0 1 0 0,1 1 0 0 0,-1-1 0 0 0,1 1-1 0 0,-1 0 1 0 0,-5 6 0 0 0,-5 6 181 0 0,0 0 1 0 0,-24 33-1 0 0,36-42-368 0 0,-1 1 0 0 0,1 1 0 0 0,0-1-1 0 0,1 0 1 0 0,-1 1 0 0 0,2 0 0 0 0,-1 0 0 0 0,1 0-1 0 0,1 0 1 0 0,0 0 0 0 0,0 0 0 0 0,1 15-1 0 0,0-20 28 0 0,0-1-1 0 0,0 1 0 0 0,0 0 0 0 0,1 0 0 0 0,-1-1 0 0 0,1 1 1 0 0,0 0-1 0 0,0-1 0 0 0,0 1 0 0 0,1-1 0 0 0,-1 1 0 0 0,1-1 1 0 0,0 0-1 0 0,0 0 0 0 0,0 0 0 0 0,0 0 0 0 0,1 0 0 0 0,-1 0 1 0 0,1 0-1 0 0,-1-1 0 0 0,1 1 0 0 0,0-1 0 0 0,0 0 0 0 0,0 0 1 0 0,1 0-1 0 0,-1 0 0 0 0,0 0 0 0 0,1-1 0 0 0,-1 0 0 0 0,1 0 1 0 0,-1 0-1 0 0,1 0 0 0 0,4 1 0 0 0,-1-2 46 0 0,1 0 0 0 0,-1-1 0 0 0,0 1 0 0 0,1-1 0 0 0,-1-1 0 0 0,0 1 0 0 0,0-1-1 0 0,0 0 1 0 0,0-1 0 0 0,0 0 0 0 0,-1 0 0 0 0,1 0 0 0 0,-1-1 0 0 0,0 0 0 0 0,0 0 0 0 0,8-8 0 0 0,-4 3-209 0 0,0-1 0 0 0,0 0 1 0 0,-1-1-1 0 0,-1 0 0 0 0,1 0 1 0 0,-2-1-1 0 0,12-24 0 0 0,-15 27-8 0 0,0-1-1 0 0,-1 0 1 0 0,0 0-1 0 0,-1-1 1 0 0,0 1-1 0 0,-1 0 1 0 0,0-1-1 0 0,-1-12 1 0 0,-2 18 1349 0 0,14 18-318 0 0,78 68 1236 0 0,-68-57-2010 0 0,-1 2 0 0 0,-1 0 1 0 0,19 32-1 0 0,-38-56-273 0 0,1 0 0 0 0,-1-1-1 0 0,1 1 1 0 0,-1 0 0 0 0,1-1 0 0 0,0 0 0 0 0,0 1-1 0 0,0-1 1 0 0,0 0 0 0 0,0 0 0 0 0,0 0 0 0 0,3 1-1 0 0,15-1-7822 0 0</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0.121"/>
    </inkml:context>
    <inkml:brush xml:id="br0">
      <inkml:brushProperty name="width" value="0.035" units="cm"/>
      <inkml:brushProperty name="height" value="0.035" units="cm"/>
    </inkml:brush>
  </inkml:definitions>
  <inkml:trace contextRef="#ctx0" brushRef="#br0">10 1 1556 0 0,'0'0'16889'0'0,"-9"10"-17660"0"0,9-3 798 0 0,-1 0 1 0 0,1 0 0 0 0,1 0 0 0 0,-1 0 0 0 0,1 0 0 0 0,1 0 0 0 0,-1 0 0 0 0,1 0 0 0 0,0 0-1 0 0,4 7 1 0 0,0 6 63 0 0,31 112 878 0 0,33 226 1 0 0,-66-304-877 0 0,-5 85 0 0 0,-1-53-754 0 0,-8-35-2378 0 0,10-51 2251 0 0,12-9-2952 0 0,-10 5 2957 0 0,-1 0-1 0 0,1-1 0 0 0,-1 1 1 0 0,0 0-1 0 0,-1-1 0 0 0,1 1 1 0 0,-1 0-1 0 0,0-7 0 0 0,0-15-3235 0 0</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0.472"/>
    </inkml:context>
    <inkml:brush xml:id="br0">
      <inkml:brushProperty name="width" value="0.035" units="cm"/>
      <inkml:brushProperty name="height" value="0.035" units="cm"/>
    </inkml:brush>
  </inkml:definitions>
  <inkml:trace contextRef="#ctx0" brushRef="#br0">1 45 1804 0 0,'0'0'13253'0'0,"25"-6"-13079"0"0,80-19-160 0 0,-83 21-179 0 0,1 0 1 0 0,0 1 0 0 0,1 1 0 0 0,-1 1-1 0 0,0 2 1 0 0,41 5 0 0 0,-37-3-182 0 0,58 8-991 0 0,-58-5-1324 0 0,-1 3-3301 0 0,-24-8 3933 0 0</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0.826"/>
    </inkml:context>
    <inkml:brush xml:id="br0">
      <inkml:brushProperty name="width" value="0.035" units="cm"/>
      <inkml:brushProperty name="height" value="0.035" units="cm"/>
    </inkml:brush>
  </inkml:definitions>
  <inkml:trace contextRef="#ctx0" brushRef="#br0">1 1 1568 0 0,'0'0'14489'0'0,"8"25"-14424"0"0,-1-3-46 0 0,6 16 36 0 0,-2 0 0 0 0,8 51-1 0 0,-9-51-40 0 0,-8-30-91 0 0,1 1-1 0 0,-1 0 1 0 0,0-1 0 0 0,1 15 0 0 0,-3-21-56 0 0,0 0 0 0 0,0 0 0 0 0,1 1 0 0 0,0-1 1 0 0,-1 0-1 0 0,1 0 0 0 0,0 0 0 0 0,0 0 0 0 0,0 0 0 0 0,0 0 1 0 0,0 0-1 0 0,1 0 0 0 0,-1 0 0 0 0,3 2 0 0 0,-4-4 28 0 0,1 1 0 0 0,-1-1 0 0 0,0 0-1 0 0,1 1 1 0 0,-1-1 0 0 0,1 0 0 0 0,-1 0 0 0 0,0 1-1 0 0,1-1 1 0 0,-1 0 0 0 0,1 0 0 0 0,-1 0 0 0 0,1 0-1 0 0,-1 1 1 0 0,1-1 0 0 0,-1 0 0 0 0,1 0 0 0 0,-1 0-1 0 0,1 0 1 0 0,-1 0 0 0 0,1 0 0 0 0,-1 0-1 0 0,1 0 1 0 0,-1-1 0 0 0,1 1 0 0 0,0 0 0 0 0,-1-1-205 0 0,1 0 0 0 0,0 1 0 0 0,0-1 1 0 0,0 0-1 0 0,-1 0 0 0 0,1 0 0 0 0,0 0 1 0 0,-1 0-1 0 0,1 0 0 0 0,-1 0 0 0 0,1 0 1 0 0,-1 0-1 0 0,1 0 0 0 0,-1 0 0 0 0,0-1 1 0 0,1-1-1 0 0,0-26-4360 0 0</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0.991"/>
    </inkml:context>
    <inkml:brush xml:id="br0">
      <inkml:brushProperty name="width" value="0.035" units="cm"/>
      <inkml:brushProperty name="height" value="0.035" units="cm"/>
    </inkml:brush>
  </inkml:definitions>
  <inkml:trace contextRef="#ctx0" brushRef="#br0">1 0 1244 0 0,'0'0'13245'0'0</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1.604"/>
    </inkml:context>
    <inkml:brush xml:id="br0">
      <inkml:brushProperty name="width" value="0.035" units="cm"/>
      <inkml:brushProperty name="height" value="0.035" units="cm"/>
    </inkml:brush>
  </inkml:definitions>
  <inkml:trace contextRef="#ctx0" brushRef="#br0">41 89 384 0 0,'0'0'13140'0'0,"-7"23"-13117"0"0,-19 74 43 0 0,24-91-50 0 0,0 1-1 0 0,1-1 1 0 0,0 1-1 0 0,0 0 0 0 0,0 0 1 0 0,1-1-1 0 0,0 1 1 0 0,1 0-1 0 0,-1 0 0 0 0,1-1 1 0 0,1 1-1 0 0,-1 0 1 0 0,1-1-1 0 0,3 9 1 0 0,-3-12-6 0 0,-1-1 0 0 0,1 1 1 0 0,0 0-1 0 0,0-1 1 0 0,0 0-1 0 0,0 1 0 0 0,0-1 1 0 0,1 0-1 0 0,-1 0 1 0 0,1 0-1 0 0,0 0 0 0 0,-1-1 1 0 0,1 1-1 0 0,0-1 1 0 0,0 1-1 0 0,0-1 0 0 0,0 0 1 0 0,0 0-1 0 0,0 0 1 0 0,0-1-1 0 0,0 1 0 0 0,0-1 1 0 0,1 0-1 0 0,3 0 1 0 0,1 1-46 0 0,0-2 0 0 0,0 1 0 0 0,1-1 0 0 0,-1 0 0 0 0,0-1 0 0 0,-1 1 1 0 0,1-2-1 0 0,0 1 0 0 0,0-1 0 0 0,-1 0 0 0 0,0-1 0 0 0,1 0 0 0 0,-1 0 0 0 0,-1-1 1 0 0,1 1-1 0 0,-1-1 0 0 0,0-1 0 0 0,0 1 0 0 0,0-1 0 0 0,-1 0 0 0 0,1-1 0 0 0,5-9 1 0 0,-6 8-135 0 0,-1 0 0 0 0,0 0 0 0 0,0-1 0 0 0,0 1 1 0 0,-1-1-1 0 0,-1 1 0 0 0,0-1 0 0 0,3-17 1 0 0,-5 21 36 0 0,1 0 1 0 0,-1 0-1 0 0,0-1 1 0 0,0 1 0 0 0,0 0-1 0 0,-1-1 1 0 0,0 1 0 0 0,0 0-1 0 0,0 0 1 0 0,-1 0-1 0 0,1 0 1 0 0,-1 0 0 0 0,-1 0-1 0 0,1 0 1 0 0,-6-8 0 0 0,2 5-306 0 0,-1 1 0 0 0,1 0 0 0 0,-1 0 0 0 0,-1 0 0 0 0,1 1 0 0 0,-1 0 0 0 0,0 1 0 0 0,0 0 0 0 0,-1 0 0 0 0,0 1 0 0 0,-10-5 0 0 0,10 7 611 0 0,0 0-1 0 0,0 0 0 0 0,0 1 1 0 0,0 0-1 0 0,0 0 1 0 0,-1 1-1 0 0,-14 2 0 0 0,20-1-97 0 0,0 0-1 0 0,-1 1 0 0 0,1 0 1 0 0,0 0-1 0 0,1 0 1 0 0,-1 1-1 0 0,0-1 0 0 0,1 1 1 0 0,-1 0-1 0 0,1 0 1 0 0,0 0-1 0 0,0 0 0 0 0,0 1 1 0 0,0-1-1 0 0,1 1 1 0 0,-1 0-1 0 0,1 0 0 0 0,0 0 1 0 0,0 0-1 0 0,0 0 1 0 0,-1 5-1 0 0,4-8-93 0 0,0 0-1 0 0,-1 0 1 0 0,1-1-1 0 0,0 1 1 0 0,0 0-1 0 0,0-1 1 0 0,0 1-1 0 0,0-1 1 0 0,0 1-1 0 0,0-1 1 0 0,0 1-1 0 0,0-1 1 0 0,0 0-1 0 0,0 1 1 0 0,0-1-1 0 0,0 0 1 0 0,0 0 0 0 0,0 0-1 0 0,0 0 1 0 0,1 0-1 0 0,-1 0 1 0 0,2 0-1 0 0,35 0-672 0 0,-31 0 253 0 0,13-2-1043 0 0,0-4-528 0 0</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2.407"/>
    </inkml:context>
    <inkml:brush xml:id="br0">
      <inkml:brushProperty name="width" value="0.035" units="cm"/>
      <inkml:brushProperty name="height" value="0.035" units="cm"/>
    </inkml:brush>
  </inkml:definitions>
  <inkml:trace contextRef="#ctx0" brushRef="#br0">41 240 344 0 0,'0'0'10564'0'0,"-5"0"-9769"0"0,-15 0-325 0 0,15 0-232 0 0,5 44 829 0 0,1-38-925 0 0,0 0 0 0 0,0-1 0 0 0,1 0 1 0 0,-1 1-1 0 0,1-1 0 0 0,1 0 0 0 0,-1 1 0 0 0,6 7 0 0 0,-6-9-30 0 0,1 1-1 0 0,0 0 1 0 0,-1 0-1 0 0,0 0 1 0 0,0 1-1 0 0,-1-1 1 0 0,1 0-1 0 0,0 10 1 0 0,3 12 15 0 0,-3-15-440 0 0,-10-32-90 0 0,-22-43-293 0 0,23 46 659 0 0,5 12 92 0 0,0 0-1 0 0,0 0 0 0 0,1-1 0 0 0,-1 1 0 0 0,1 0 1 0 0,0-1-1 0 0,1 1 0 0 0,-1-10 0 0 0,1 14-43 0 0,0-4-20 0 0,-1 0-1 0 0,1 1 0 0 0,0-1 1 0 0,1 0-1 0 0,-1 0 0 0 0,1 1 1 0 0,0-1-1 0 0,0 0 1 0 0,0 1-1 0 0,1-1 0 0 0,0 1 1 0 0,-1 0-1 0 0,2-1 1 0 0,4-6-1 0 0,27-46 182 0 0,-30 48-8 0 0,1 0 1 0 0,0 0 0 0 0,1 0-1 0 0,10-11 1 0 0,10-13 511 0 0,-24 28-590 0 0,1 1 0 0 0,0 0 0 0 0,0 0 0 0 0,1 0-1 0 0,-1 1 1 0 0,1-1 0 0 0,0 1 0 0 0,-1 0 0 0 0,2 0-1 0 0,-1 0 1 0 0,0 0 0 0 0,9-4 0 0 0,-11 7-107 0 0,0-1-1 0 0,0 0 1 0 0,1 0-1 0 0,-1 1 1 0 0,0 0 0 0 0,0-1-1 0 0,1 1 1 0 0,-1 0-1 0 0,0 0 1 0 0,0 0 0 0 0,1 0-1 0 0,-1 0 1 0 0,0 1-1 0 0,0-1 1 0 0,1 1 0 0 0,-1-1-1 0 0,0 1 1 0 0,0 0-1 0 0,0 0 1 0 0,0 0 0 0 0,3 2-1 0 0,-1 1 12 0 0,0-1 0 0 0,0 1 0 0 0,0 0 0 0 0,0 0-1 0 0,-1 0 1 0 0,0 0 0 0 0,0 0 0 0 0,0 1 0 0 0,2 5-1 0 0,5 13 94 0 0,-1 0-1 0 0,-1 1 1 0 0,6 29-1 0 0,-11-43-37 0 0,4 26 44 0 0,-2 1 0 0 0,-1 0-1 0 0,-2 64 1 0 0,2-77-553 0 0,17-20-1402 0 0,-18-5 1575 0 0,-1 0-232 0 0,-1 0 0 0 0,1-1 1 0 0,0 1-1 0 0,-1-1 1 0 0,0 1-1 0 0,1-1 0 0 0,-1 0 1 0 0,0 1-1 0 0,0-1 0 0 0,0 0 1 0 0,0 0-1 0 0,0 0 0 0 0,0 0 1 0 0,-1 0-1 0 0,1 0 0 0 0,-1 0 1 0 0,1-4-1 0 0,1-22-4842 0 0</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2.990"/>
    </inkml:context>
    <inkml:brush xml:id="br0">
      <inkml:brushProperty name="width" value="0.035" units="cm"/>
      <inkml:brushProperty name="height" value="0.035" units="cm"/>
    </inkml:brush>
  </inkml:definitions>
  <inkml:trace contextRef="#ctx0" brushRef="#br0">1 0 1896 0 0,'0'0'12789'0'0,"6"11"-12309"0"0,6 9-16 0 0,-1 1 1 0 0,0 1-1 0 0,7 24 1 0 0,-10-22-321 0 0,-5-18-157 0 0,-1 1 0 0 0,0 0 1 0 0,0 0-1 0 0,0 0 0 0 0,-1 0 1 0 0,0 1-1 0 0,0 6 1 0 0,4 11-1127 0 0,-2-18-1697 0 0,-1 0-5459 0 0,-2-17 4235 0 0</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3.333"/>
    </inkml:context>
    <inkml:brush xml:id="br0">
      <inkml:brushProperty name="width" value="0.035" units="cm"/>
      <inkml:brushProperty name="height" value="0.035" units="cm"/>
    </inkml:brush>
  </inkml:definitions>
  <inkml:trace contextRef="#ctx0" brushRef="#br0">30 0 1700 0 0,'0'0'13173'0'0,"-1"14"-12936"0"0,-5 11-106 0 0,2-10 74 0 0,1 0 1 0 0,1 0 0 0 0,-2 21-1 0 0,-6 73 330 0 0,10-103-617 0 0,4 28-703 0 0,-4-34 540 0 0,0 1 0 0 0,1 0 0 0 0,-1 0 0 0 0,1 0 0 0 0,-1 0 0 0 0,1 0 0 0 0,0 0 0 0 0,-1-1 0 0 0,1 1 0 0 0,0 0-1 0 0,0 0 1 0 0,-1-1 0 0 0,1 1 0 0 0,0-1 0 0 0,0 1 0 0 0,0-1 0 0 0,0 1 0 0 0,0-1 0 0 0,0 1 0 0 0,0-1 0 0 0,0 0 0 0 0,0 1 0 0 0,0-1 0 0 0,0 0-1 0 0,0 0 1 0 0,0 0 0 0 0,0 0 0 0 0,2 0 0 0 0,-2-12-7087 0 0</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54.796"/>
    </inkml:context>
    <inkml:brush xml:id="br0">
      <inkml:brushProperty name="width" value="0.035" units="cm"/>
      <inkml:brushProperty name="height" value="0.035" units="cm"/>
    </inkml:brush>
  </inkml:definitions>
  <inkml:trace contextRef="#ctx0" brushRef="#br0">80 41 384 0 0,'0'0'1527'0'0,"-11"16"524"0"0,-3-12-599 0 0,3-2 2470 0 0,7-24-1892 0 0,4 70-1380 0 0,5-31-602 0 0,7-19 356 0 0,11-20 414 0 0,-23 21-803 0 0,2-1-59 0 0,0 0 1 0 0,-1 0-1 0 0,1 0 0 0 0,-1 0 0 0 0,0 0 0 0 0,1-1 1 0 0,-1 1-1 0 0,0-1 0 0 0,0 1 0 0 0,-1-1 0 0 0,1 1 0 0 0,0-1 1 0 0,-1 1-1 0 0,1-1 0 0 0,-1 1 0 0 0,0-1 0 0 0,0 0 1 0 0,0 1-1 0 0,0-1 0 0 0,-1 1 0 0 0,1-1 0 0 0,-1 0 1 0 0,0 1-1 0 0,1-1 0 0 0,-1 1 0 0 0,0 0 0 0 0,-2-5 0 0 0,1 6-14 0 0,1 0-1 0 0,0 0 0 0 0,0 1 1 0 0,-1-1-1 0 0,1 0 0 0 0,0 0 1 0 0,-1 1-1 0 0,1-1 0 0 0,-1 1 1 0 0,1-1-1 0 0,-1 1 0 0 0,1 0 0 0 0,-1 0 1 0 0,1-1-1 0 0,-1 1 0 0 0,1 0 1 0 0,-1 0-1 0 0,1 0 0 0 0,-1 1 1 0 0,0-1-1 0 0,1 0 0 0 0,-1 1 1 0 0,1-1-1 0 0,0 1 0 0 0,-1-1 1 0 0,-1 2-1 0 0,0-1 118 0 0,1 1 0 0 0,-1 0 0 0 0,1 0 0 0 0,-1 0 1 0 0,1 0-1 0 0,0 0 0 0 0,0 1 0 0 0,0-1 0 0 0,0 1 0 0 0,0-1 1 0 0,-2 7-1 0 0,-4 4 359 0 0,7-10-351 0 0,-1-1 1 0 0,1 1-1 0 0,0-1 1 0 0,0 1-1 0 0,0 0 0 0 0,0 0 1 0 0,0 0-1 0 0,0-1 0 0 0,1 1 1 0 0,0 0-1 0 0,-1 0 0 0 0,1 0 1 0 0,0 3-1 0 0,1-5-61 0 0,-1-1 1 0 0,0 1-1 0 0,0-1 0 0 0,1 1 1 0 0,-1-1-1 0 0,0 0 0 0 0,0 1 1 0 0,1-1-1 0 0,-1 1 0 0 0,0-1 1 0 0,1 0-1 0 0,-1 0 0 0 0,1 1 1 0 0,-1-1-1 0 0,0 0 0 0 0,1 0 1 0 0,-1 1-1 0 0,1-1 0 0 0,-1 0 0 0 0,1 0 1 0 0,-1 0-1 0 0,1 0 0 0 0,-1 0 1 0 0,1 1-1 0 0,-1-1 0 0 0,1 0 1 0 0,-1 0-1 0 0,1 0 0 0 0,-1 0 1 0 0,1-1-1 0 0,-1 1 0 0 0,1 0 1 0 0,-1 0-1 0 0,1 0 0 0 0,-1 0 1 0 0,0 0-1 0 0,1-1 0 0 0,-1 1 1 0 0,1 0-1 0 0,-1 0 0 0 0,1-1 0 0 0,0 1 1 0 0,20-12 460 0 0,-5-3-556 0 0,-14 13 50 0 0,0 1 0 0 0,-1-1 0 0 0,1 1 0 0 0,0-1 1 0 0,0 0-1 0 0,-1 0 0 0 0,1 0 0 0 0,-1 0 0 0 0,1 0 0 0 0,-1 0 1 0 0,0 0-1 0 0,0-1 0 0 0,0 1 0 0 0,0 0 0 0 0,0-1 0 0 0,-1 1 1 0 0,1-3-1 0 0,-1 3 308 0 0,-1 26-912 0 0,-7-7 206 0 0,8-17 412 0 0,0 0 1 0 0,0 0-1 0 0,0 0 1 0 0,0 0-1 0 0,0 1 1 0 0,0-1-1 0 0,-1 0 1 0 0,1 0-1 0 0,0 0 1 0 0,0 1 0 0 0,0-1-1 0 0,0 0 1 0 0,0 0-1 0 0,0 1 1 0 0,0-1-1 0 0,0 0 1 0 0,0 0-1 0 0,0 0 1 0 0,0 1-1 0 0,0-1 1 0 0,0 0 0 0 0,0 0-1 0 0,0 0 1 0 0,0 1-1 0 0,1-1 1 0 0,-1 0-1 0 0,0 0 1 0 0,0 0-1 0 0,0 1 1 0 0,0-1-1 0 0,0 0 1 0 0,0 0-1 0 0,1 0 1 0 0,-1 0 0 0 0,0 1-1 0 0,0-1 1 0 0,0 0-1 0 0,0 0 1 0 0,1 0-1 0 0,-1 0 1 0 0,0 0-1 0 0,0 0 1 0 0,0 1-1 0 0,1-1 1 0 0,-1 0 0 0 0,0 0-1 0 0,0 0 1 0 0,0 0-1 0 0,1 0 1 0 0,-1 0-1 0 0,0 0 1 0 0,0 0-1 0 0,1 0 1 0 0,-1 0-1 0 0,0 0 1 0 0,0 0 0 0 0,0 0-1 0 0,1 0 1 0 0,-1 0-1 0 0,0-1 1 0 0,0 1-1 0 0,0 0 1 0 0,1 0-1 0 0,-1 0 1 0 0,0 0-1 0 0,0 0 1 0 0,1-1 0 0 0,10-17-6064 0 0,-11 13 4142 0 0</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9.497"/>
    </inkml:context>
    <inkml:brush xml:id="br0">
      <inkml:brushProperty name="width" value="0.035" units="cm"/>
      <inkml:brushProperty name="height" value="0.035" units="cm"/>
    </inkml:brush>
  </inkml:definitions>
  <inkml:trace contextRef="#ctx0" brushRef="#br0">21 1 1804 0 0,'0'0'5238'0'0,"-13"6"-5568"0"0,6 0 6409 0 0,7 169-5086 0 0,9-148-2469 0 0,2-18-6279 0 0</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39.930"/>
    </inkml:context>
    <inkml:brush xml:id="br0">
      <inkml:brushProperty name="width" value="0.035" units="cm"/>
      <inkml:brushProperty name="height" value="0.035" units="cm"/>
    </inkml:brush>
  </inkml:definitions>
  <inkml:trace contextRef="#ctx0" brushRef="#br0">20 0 1556 0 0,'0'0'9485'0'0,"-3"18"-9032"0"0,-4 26-274 0 0,-3 69 0 0 0,29-113-7264 0 0,-18-7 4418 0 0</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2.781"/>
    </inkml:context>
    <inkml:brush xml:id="br0">
      <inkml:brushProperty name="width" value="0.035" units="cm"/>
      <inkml:brushProperty name="height" value="0.035" units="cm"/>
    </inkml:brush>
  </inkml:definitions>
  <inkml:trace contextRef="#ctx0" brushRef="#br0">96 372 1972 0 0,'0'0'8752'0'0,"-10"25"-9109"0"0,0 10 1775 0 0,0 69-427 0 0,10 133-332 0 0,1-228-639 0 0,0-1 0 0 0,1 1 0 0 0,0-1 0 0 0,0 0 0 0 0,0 0 0 0 0,1 0 0 0 0,5 9 0 0 0,-4-10-29 0 0,-1 0 0 0 0,-1 0 0 0 0,1 1 0 0 0,-1-1-1 0 0,0 0 1 0 0,-1 1 0 0 0,1 8 995 0 0,-3-56 296 0 0,-32-53-2360 0 0,20 60 837 0 0,0-1 0 0 0,3 0 0 0 0,1-1 0 0 0,1 0 0 0 0,-5-65 0 0 0,11 40 11 0 0,0 39 179 0 0,1-1-1 0 0,1 1 1 0 0,0 0 0 0 0,2-1-1 0 0,1 1 1 0 0,7-33-1 0 0,3 19 27 0 0,-7 19 100 0 0,0-1 1 0 0,1 1-1 0 0,0 0 1 0 0,1 0-1 0 0,1 1 1 0 0,17-22 0 0 0,-18 28-67 0 0,1 1 1 0 0,1-1 0 0 0,-1 2 0 0 0,1-1-1 0 0,16-8 1 0 0,20-15-86 0 0,-43 29 62 0 0,-1 0 0 0 0,1 1 1 0 0,0 0-1 0 0,-1 0 1 0 0,1 0-1 0 0,0 0 1 0 0,0 0-1 0 0,0 0 1 0 0,0 1-1 0 0,0-1 1 0 0,0 1-1 0 0,0 0 1 0 0,0 0-1 0 0,0 0 1 0 0,0 0-1 0 0,0 0 0 0 0,0 1 1 0 0,0 0-1 0 0,0-1 1 0 0,-1 1-1 0 0,1 0 1 0 0,0 0-1 0 0,0 1 1 0 0,-1-1-1 0 0,1 1 1 0 0,0-1-1 0 0,-1 1 1 0 0,4 2-1 0 0,8 7 63 0 0,1 1-1 0 0,-2 0 1 0 0,18 20 0 0 0,-28-29-48 0 0,7 7 61 0 0,-2-1 1 0 0,0 1-1 0 0,0 1 0 0 0,-1-1 1 0 0,0 1-1 0 0,-1 1 0 0 0,0-1 1 0 0,-1 1-1 0 0,0 0 0 0 0,0 0 1 0 0,-2 1-1 0 0,0-1 0 0 0,0 1 1 0 0,-1 0-1 0 0,0 0 0 0 0,-1 0 1 0 0,-1 13-1 0 0,0 1 46 0 0,1-13-42 0 0,-1-1-1 0 0,-1 1 1 0 0,-2 18-1 0 0,2-28-64 0 0,0 0 0 0 0,-1 1-1 0 0,1-1 1 0 0,-1 0 0 0 0,0 0-1 0 0,0 0 1 0 0,0 0 0 0 0,0 0 0 0 0,-1-1-1 0 0,1 1 1 0 0,-1-1 0 0 0,0 1-1 0 0,0-1 1 0 0,-5 4 0 0 0,3-4-58 0 0,0 0 0 0 0,0 0 0 0 0,0 0 0 0 0,0-1 0 0 0,0 1 0 0 0,0-1 0 0 0,-1 0 0 0 0,1-1 0 0 0,-1 0 0 0 0,0 1 0 0 0,1-2 0 0 0,-1 1 0 0 0,0-1 0 0 0,0 0 0 0 0,1 0 0 0 0,-1 0 0 0 0,-10-3 0 0 0,14 3-18 0 0,0-1 0 0 0,0 1 0 0 0,0-1 0 0 0,0 0 1 0 0,0 1-1 0 0,0-1 0 0 0,0 0 0 0 0,0 0 0 0 0,1 0 0 0 0,-1 0 0 0 0,0-1 0 0 0,1 1 0 0 0,-1 0 0 0 0,-1-3 0 0 0,3 4 37 0 0,0 0 0 0 0,0 0 0 0 0,0 0 0 0 0,0 0-1 0 0,1 0 1 0 0,-1 0 0 0 0,0 0 0 0 0,0 0 0 0 0,0 0 0 0 0,0 0-1 0 0,0 0 1 0 0,0 0 0 0 0,0 0 0 0 0,0 0 0 0 0,0 0 0 0 0,0 0-1 0 0,0 0 1 0 0,0 0 0 0 0,0 0 0 0 0,0 0 0 0 0,0 0 0 0 0,1 0-1 0 0,-1 0 1 0 0,0 0 0 0 0,0 0 0 0 0,0 0 0 0 0,0 0 0 0 0,0 0-1 0 0,17 17 239 0 0,20 13 894 0 0,-32-27-954 0 0,-1 0 1 0 0,1 0-1 0 0,0 1 1 0 0,-1 0 0 0 0,0 0-1 0 0,1 0 1 0 0,5 9 0 0 0,-5-6-39 0 0,7 14 85 0 0,2 0 1 0 0,0-1-1 0 0,0-1 0 0 0,2-1 0 0 0,1 0 1 0 0,21 19-1 0 0,109 91 907 0 0,-142-122-1078 0 0,1 1-1 0 0,-1-1 1 0 0,0 1-1 0 0,0 0 1 0 0,-1 0 0 0 0,0 0-1 0 0,5 13 1 0 0,8 14 43 0 0,-16-31-318 0 0,1 0 0 0 0,0 1 1 0 0,-1-1-1 0 0,0 1 0 0 0,0 0 0 0 0,0-1 0 0 0,0 1 0 0 0,0 0 0 0 0,-1 0 0 0 0,0 4 1 0 0,0-27-9577 0 0</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3.566"/>
    </inkml:context>
    <inkml:brush xml:id="br0">
      <inkml:brushProperty name="width" value="0.035" units="cm"/>
      <inkml:brushProperty name="height" value="0.035" units="cm"/>
    </inkml:brush>
  </inkml:definitions>
  <inkml:trace contextRef="#ctx0" brushRef="#br0">312 3 760 0 0,'0'0'1864'0'0,"-22"16"2672"0"0,-2-17-2458 0 0,1-1 1 0 0,-38-7-1 0 0,53 7-1963 0 0,1 0 0 0 0,-1 1-1 0 0,1 0 1 0 0,-1 1-1 0 0,0 0 1 0 0,1 0 0 0 0,-1 0-1 0 0,1 1 1 0 0,-1 1 0 0 0,1-1-1 0 0,-1 1 1 0 0,-10 4 0 0 0,13-3-146 0 0,1-1 0 0 0,-1 1 0 0 0,1 0 1 0 0,0 0-1 0 0,0 1 0 0 0,0-1 0 0 0,1 1 0 0 0,-1 0 1 0 0,1 0-1 0 0,0 0 0 0 0,0 1 0 0 0,1-1 0 0 0,-1 1 1 0 0,1-1-1 0 0,0 1 0 0 0,0 0 0 0 0,0 0 1 0 0,1 0-1 0 0,-2 5 0 0 0,0 3-10 0 0,1 0 0 0 0,0-1 0 0 0,0 1 0 0 0,1 0 0 0 0,1 0 0 0 0,0 0 0 0 0,1-1 0 0 0,1 1 0 0 0,4 21 0 0 0,-5-29 42 0 0,1 0 0 0 0,0 0 0 0 0,0 0 0 0 0,0 0 0 0 0,0 0 0 0 0,1 0 0 0 0,0-1 0 0 0,0 1 0 0 0,0-1 0 0 0,1 0-1 0 0,0 0 1 0 0,-1 0 0 0 0,1 0 0 0 0,0-1 0 0 0,1 0 0 0 0,-1 1 0 0 0,1-2 0 0 0,-1 1 0 0 0,1 0 0 0 0,0-1 0 0 0,0 0 0 0 0,0 0 0 0 0,0 0 0 0 0,1-1 0 0 0,7 2 0 0 0,1-2 80 0 0,-1 0 0 0 0,1-1 0 0 0,-1-1 0 0 0,1 0 0 0 0,-1-1 0 0 0,1 0 0 0 0,-1-1 0 0 0,0 0 0 0 0,0-1 0 0 0,-1-1 0 0 0,1 0 1 0 0,-1 0-1 0 0,0-1 0 0 0,0-1 0 0 0,-1 0 0 0 0,0-1 0 0 0,0 0 0 0 0,0-1 0 0 0,15-16 0 0 0,-21 19-69 0 0,0 0 0 0 0,-1 0 0 0 0,0-1 0 0 0,0 1 0 0 0,0-1 0 0 0,-1 0 0 0 0,0 0 0 0 0,-1 0 0 0 0,1 0 0 0 0,1-11 0 0 0,-3 14-68 0 0,0 0 0 0 0,-1-1 0 0 0,1 1 0 0 0,-1 0 0 0 0,0-1 0 0 0,0 1 0 0 0,-1-1 0 0 0,1 1 0 0 0,-1 0 0 0 0,0-1 0 0 0,0 1 0 0 0,-1 0 1 0 0,1 0-1 0 0,-1 0 0 0 0,0 0 0 0 0,0 0 0 0 0,0 0 0 0 0,-4-4 0 0 0,-2-3-272 0 0,8 10 303 0 0,0 0 0 0 0,-1 0 0 0 0,1 0 0 0 0,-1 0-1 0 0,0 0 1 0 0,1 0 0 0 0,-1 0 0 0 0,0 1 0 0 0,1-1 0 0 0,-1 0 0 0 0,0 0 0 0 0,0 1 0 0 0,0-1 0 0 0,0 0-1 0 0,0 1 1 0 0,0-1 0 0 0,0 1 0 0 0,0-1 0 0 0,0 1 0 0 0,0-1 0 0 0,0 1 0 0 0,0 0 0 0 0,-1 0 0 0 0,0 0-127 0 0,14 23 167 0 0,-8-19 181 0 0,0-1-1 0 0,0 1 1 0 0,1-1 0 0 0,-1 0 0 0 0,1 0-1 0 0,6 3 1 0 0,22 14 411 0 0,135 89-391 0 0,-157-100-1239 0 0,12 10-1274 0 0,-9-14-3575 0 0</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4.075"/>
    </inkml:context>
    <inkml:brush xml:id="br0">
      <inkml:brushProperty name="width" value="0.035" units="cm"/>
      <inkml:brushProperty name="height" value="0.035" units="cm"/>
    </inkml:brush>
  </inkml:definitions>
  <inkml:trace contextRef="#ctx0" brushRef="#br0">11 216 1020 0 0,'0'0'9732'0'0,"5"18"-9485"0"0,15 52-163 0 0,-11-46 248 0 0,-9-23-316 0 0,0-1-1 0 0,0 0 1 0 0,0 0-1 0 0,0 0 1 0 0,0 0 0 0 0,0 0-1 0 0,0 0 1 0 0,0 0 0 0 0,0 1-1 0 0,0-1 1 0 0,0 0 0 0 0,0 0-1 0 0,0 0 1 0 0,0 0 0 0 0,0 0-1 0 0,0 0 1 0 0,0 0 0 0 0,0 0-1 0 0,0 0 1 0 0,0 1-1 0 0,0-1 1 0 0,1 0 0 0 0,-1 0-1 0 0,0 0 1 0 0,0 0 0 0 0,0 0-1 0 0,0 0 1 0 0,0 0 0 0 0,0 0-1 0 0,0 0 1 0 0,0 0 0 0 0,0 0-1 0 0,1 0 1 0 0,-1 0 0 0 0,0 0-1 0 0,0 0 1 0 0,0 0-1 0 0,0 0 1 0 0,0 0 0 0 0,0 0-1 0 0,0 0 1 0 0,0 0 0 0 0,1 0-1 0 0,-1 0 1 0 0,0 0 0 0 0,0 0-1 0 0,0 0 1 0 0,0 0 0 0 0,0 0-1 0 0,0 0 1 0 0,0 0 0 0 0,0 0-1 0 0,1 0 1 0 0,-1 0-1 0 0,0 0 1 0 0,0 0 0 0 0,0 0-1 0 0,0-1 1 0 0,0 1 0 0 0,0 0-1 0 0,0 0 1 0 0,0 0 0 0 0,0 0-1 0 0,0 0 1 0 0,0 0 0 0 0,0 0-1 0 0,0-1 1 0 0,0-20 508 0 0,-37-79-1522 0 0,34 88 1192 0 0,1 0 0 0 0,-1 0 1 0 0,2 0-1 0 0,-1-20 0 0 0,3 24-40 0 0,1 0-1 0 0,0 0 1 0 0,1 0-1 0 0,0 0 1 0 0,0 0 0 0 0,0 1-1 0 0,1-1 1 0 0,0 1 0 0 0,1 0-1 0 0,0 0 1 0 0,0 0 0 0 0,0 1-1 0 0,1 0 1 0 0,11-10 0 0 0,-15 14-135 0 0,1 1 0 0 0,-1 0 0 0 0,1 0 1 0 0,-1 0-1 0 0,1 0 0 0 0,0 1 1 0 0,-1-1-1 0 0,1 1 0 0 0,0 0 0 0 0,-1-1 1 0 0,1 1-1 0 0,0 1 0 0 0,0-1 0 0 0,-1 0 1 0 0,1 0-1 0 0,0 1 0 0 0,3 1 0 0 0,50 17-27 0 0,-50-17 45 0 0,11 6-28 0 0,-1 1 0 0 0,0 0 0 0 0,-1 1 0 0 0,0 1 0 0 0,19 17 0 0 0,-6-1-356 0 0,38 43 1 0 0,-43-22-871 0 0,-15-17-5534 0 0</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4.845"/>
    </inkml:context>
    <inkml:brush xml:id="br0">
      <inkml:brushProperty name="width" value="0.035" units="cm"/>
      <inkml:brushProperty name="height" value="0.035" units="cm"/>
    </inkml:brush>
  </inkml:definitions>
  <inkml:trace contextRef="#ctx0" brushRef="#br0">246 49 1320 0 0,'0'0'7973'0'0,"-14"-20"-6326"0"0,2 14-1032 0 0,-1 2 0 0 0,0-1 0 0 0,0 1 0 0 0,0 1-1 0 0,-1 1 1 0 0,1 0 0 0 0,-14-1 0 0 0,22 4-617 0 0,0-1 0 0 0,1 0 0 0 0,-1 1 0 0 0,1 0 1 0 0,-1 0-1 0 0,1 1 0 0 0,-1-1 0 0 0,1 1 0 0 0,0 0 0 0 0,-1 0 0 0 0,1 0 0 0 0,0 1 1 0 0,1-1-1 0 0,-1 1 0 0 0,0 0 0 0 0,1 0 0 0 0,-1 0 0 0 0,1 1 0 0 0,0-1 0 0 0,0 1 1 0 0,0 0-1 0 0,1 0 0 0 0,0 0 0 0 0,-4 7 0 0 0,3-5-45 0 0,1 1 0 0 0,-1 0 1 0 0,1-1-1 0 0,1 1 0 0 0,-1 0 0 0 0,1 0 0 0 0,1 0 1 0 0,-1-1-1 0 0,1 1 0 0 0,0 0 0 0 0,1 0 0 0 0,2 13 1 0 0,-3-15 38 0 0,1-1 0 0 0,0 0 0 0 0,1 0 1 0 0,-1 0-1 0 0,1 0 0 0 0,0-1 1 0 0,-1 1-1 0 0,2 0 0 0 0,-1-1 1 0 0,0 1-1 0 0,1-1 0 0 0,0 0 1 0 0,-1 0-1 0 0,1 0 0 0 0,1 0 1 0 0,-1 0-1 0 0,0-1 0 0 0,1 1 0 0 0,-1-1 1 0 0,1 0-1 0 0,0 0 0 0 0,5 2 1 0 0,-1-1 70 0 0,0-1 0 0 0,-1 1 1 0 0,1-2-1 0 0,0 1 1 0 0,0-1-1 0 0,0 0 0 0 0,0-1 1 0 0,0 0-1 0 0,0 0 0 0 0,0-1 1 0 0,0 0-1 0 0,0 0 0 0 0,0-1 1 0 0,0 0-1 0 0,-1 0 1 0 0,1-1-1 0 0,-1 0 0 0 0,1 0 1 0 0,-1-1-1 0 0,0 0 0 0 0,0 0 1 0 0,12-10-1 0 0,-18 12-6 0 0,1-1-1 0 0,-1 1 1 0 0,1-1 0 0 0,-1 0-1 0 0,0 1 1 0 0,0-1-1 0 0,0 0 1 0 0,-1 0 0 0 0,1 1-1 0 0,0-1 1 0 0,-1 0-1 0 0,0 0 1 0 0,0-4-1 0 0,-1-48-529 0 0,-1 29-57 0 0,2 26 458 0 0,3 0-225 0 0,-1 1 239 0 0,0-1 1 0 0,0 1 0 0 0,1-1-1 0 0,-1 1 1 0 0,0 0-1 0 0,0 0 1 0 0,0 0-1 0 0,0 0 1 0 0,0 1-1 0 0,0-1 1 0 0,-1 0-1 0 0,4 4 1 0 0,65 43 687 0 0,-52-37-406 0 0,0 1-1 0 0,0 1 0 0 0,21 20 0 0 0,-33-27-165 0 0,-1 1-1 0 0,0-1 0 0 0,0 1 0 0 0,0 0 1 0 0,-1 0-1 0 0,0 0 0 0 0,0 1 1 0 0,-1-1-1 0 0,0 1 0 0 0,0 0 0 0 0,-1 0 1 0 0,2 14-1 0 0,-1-11-28 0 0,-1 1 0 0 0,-1-1-1 0 0,0 1 1 0 0,-1 0 0 0 0,0-1 0 0 0,-1 1 0 0 0,0-1-1 0 0,0 1 1 0 0,-2-1 0 0 0,1 1 0 0 0,-1-1 0 0 0,-1 0 0 0 0,0 0-1 0 0,-1 0 1 0 0,0-1 0 0 0,0 1 0 0 0,-1-1 0 0 0,-1-1 0 0 0,0 1-1 0 0,0-1 1 0 0,-15 15 0 0 0,13-15-70 0 0,0-1 0 0 0,0 0 0 0 0,0 0-1 0 0,-1-1 1 0 0,-1-1 0 0 0,1 1 0 0 0,-1-2 0 0 0,0 1 0 0 0,0-1-1 0 0,-1-1 1 0 0,1 0 0 0 0,-1-1 0 0 0,0 0 0 0 0,-22 2 0 0 0,33-5 25 0 0,0-1 1 0 0,0 1-1 0 0,1-1 1 0 0,-1 1-1 0 0,0-1 1 0 0,1 1-1 0 0,-1-1 0 0 0,0 1 1 0 0,1-1-1 0 0,-1 1 1 0 0,1-1-1 0 0,-1 0 1 0 0,1 1-1 0 0,-1-1 1 0 0,1 0-1 0 0,-1 0 1 0 0,1 1-1 0 0,0-1 1 0 0,0 0-1 0 0,-1 0 1 0 0,1 1-1 0 0,0-1 1 0 0,0 0-1 0 0,0 0 1 0 0,0 0-1 0 0,0 0 1 0 0,0-1-1 0 0,-1 1-30 0 0,1-1 0 0 0,0 0 0 0 0,0 0 0 0 0,0 1-1 0 0,0-1 1 0 0,0 0 0 0 0,1 0 0 0 0,-1 0 0 0 0,0 1 0 0 0,1-1-1 0 0,-1 0 1 0 0,1 1 0 0 0,0-1 0 0 0,1-2 0 0 0,57-57-3577 0 0,-32 35-1079 0 0,-19 13 920 0 0,-22 30 445 0 0,-69 110 2466 0 0</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8:45.408"/>
    </inkml:context>
    <inkml:brush xml:id="br0">
      <inkml:brushProperty name="width" value="0.035" units="cm"/>
      <inkml:brushProperty name="height" value="0.035" units="cm"/>
    </inkml:brush>
  </inkml:definitions>
  <inkml:trace contextRef="#ctx0" brushRef="#br0">12 234 696 0 0,'0'0'13773'0'0,"25"-1"-14272"0"0,78-5 513 0 0,-94 6 20 0 0,-1 0 1 0 0,1-1-1 0 0,0 0 0 0 0,-1-1 0 0 0,1 0 1 0 0,-1 0-1 0 0,0-1 0 0 0,14-6 1 0 0,-1-1-25 0 0,-14 7-85 0 0,0 0 0 0 0,0 0 0 0 0,0-1 0 0 0,-1 0 0 0 0,0 0 0 0 0,0-1 0 0 0,0 1 0 0 0,0-2 0 0 0,-1 1 0 0 0,7-9 0 0 0,-9 11-47 0 0,-1-1-1 0 0,0 1 1 0 0,0-1 0 0 0,0 1-1 0 0,0-1 1 0 0,-1 0-1 0 0,0 0 1 0 0,1 0 0 0 0,-1 0-1 0 0,-1 0 1 0 0,1 0 0 0 0,-1 0-1 0 0,1 0 1 0 0,-1 0-1 0 0,0 0 1 0 0,-1 0 0 0 0,1 0-1 0 0,-1 0 1 0 0,1 0-1 0 0,-1 0 1 0 0,-2-6 0 0 0,1 7-9 0 0,0 0 0 0 0,0 0 0 0 0,0 0 0 0 0,0 0 0 0 0,-1 0 0 0 0,1 0 0 0 0,-1 1 0 0 0,0-1 0 0 0,0 1 0 0 0,0 0 0 0 0,0-1 0 0 0,0 1 0 0 0,0 1 0 0 0,0-1 0 0 0,-1 0 0 0 0,1 1 0 0 0,-1 0 0 0 0,1 0 0 0 0,-1 0 0 0 0,1 0 0 0 0,-1 0 0 0 0,-6 0 0 0 0,-6-1 176 0 0,-1 1 0 0 0,1 1 1 0 0,-29 3-1 0 0,38-2 93 0 0,1 0-1 0 0,0 1 1 0 0,-1 0-1 0 0,1 0 1 0 0,0 0-1 0 0,0 1 1 0 0,1 0-1 0 0,-1 0 1 0 0,1 1-1 0 0,-1 0 1 0 0,1 0-1 0 0,0 0 1 0 0,1 0-1 0 0,-1 1 1 0 0,1-1-1 0 0,-1 1 1 0 0,-4 9-1 0 0,2-4 145 0 0,0 1 0 0 0,1 1 0 0 0,0-1 0 0 0,1 1 0 0 0,0 0 0 0 0,1 0 0 0 0,-5 24-1 0 0,2 1 272 0 0,2 0 0 0 0,-1 55 0 0 0,5-84-484 0 0,1 0-1 0 0,0 1 0 0 0,1-1 1 0 0,-1 0-1 0 0,2 0 1 0 0,-1 0-1 0 0,1 0 0 0 0,0 0 1 0 0,1 0-1 0 0,0 0 1 0 0,0-1-1 0 0,1 1 0 0 0,0-1 1 0 0,0 0-1 0 0,0 0 0 0 0,1-1 1 0 0,0 1-1 0 0,1-1 1 0 0,-1 0-1 0 0,1 0 0 0 0,0-1 1 0 0,9 6-1 0 0,-2-3 55 0 0,0 0-1 0 0,1-1 0 0 0,0-1 1 0 0,0-1-1 0 0,1 0 1 0 0,0 0-1 0 0,0-2 0 0 0,0 1 1 0 0,0-2-1 0 0,0 0 1 0 0,0-1-1 0 0,1-1 0 0 0,-1 0 1 0 0,30-5-1 0 0,-32 1-303 0 0,-1 0 0 0 0,0-1 1 0 0,-1 0-1 0 0,1-1 0 0 0,-1-1 0 0 0,0 1 0 0 0,-1-2 0 0 0,0 0 0 0 0,0 0 0 0 0,16-18 0 0 0,-24 24-164 0 0,0 0-1 0 0,-1-1 0 0 0,0 1 1 0 0,0-1-1 0 0,0 1 0 0 0,0-1 1 0 0,0 0-1 0 0,0 1 1 0 0,0-1-1 0 0,-1 0 0 0 0,0 1 1 0 0,1-1-1 0 0,-1 0 1 0 0,0 0-1 0 0,0 0 0 0 0,-1-2 1 0 0,1-1-1070 0 0,0-24-3893 0 0</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9:02.929"/>
    </inkml:context>
    <inkml:brush xml:id="br0">
      <inkml:brushProperty name="width" value="0.035" units="cm"/>
      <inkml:brushProperty name="height" value="0.035" units="cm"/>
    </inkml:brush>
  </inkml:definitions>
  <inkml:trace contextRef="#ctx0" brushRef="#br0">31 69 852 0 0,'0'0'1031'0'0,"1"16"-888"0"0,-3-12 4346 0 0,-5-5 682 0 0,5-1-4325 0 0,-6 15-1932 0 0,-2 37 1620 0 0,8-17-452 0 0,3-14-134 0 0,-1-19 470 0 0,1-36 887 0 0,36-80-2008 0 0,-34 103 623 0 0,4-2-27 0 0,-2 4-351 0 0,0 2-440 0 0,-4 22 255 0 0,-1-7 694 0 0,-1 0 0 0 0,-1 0-1 0 0,1 0 1 0 0,-1-1 0 0 0,0 1-1 0 0,-6 10 1 0 0,-4 12 72 0 0,7-10-48 0 0,0 0-1 0 0,1 0 0 0 0,1 0 0 0 0,1 1 1 0 0,0 26-1 0 0,2-45 361 0 0,-1-2-406 0 0,1 0 0 0 0,0 1-1 0 0,1-1 1 0 0,-1 0 0 0 0,0 0 0 0 0,0 0 0 0 0,1 0-1 0 0,-1 1 1 0 0,1-1 0 0 0,0 0 0 0 0,-1 0-1 0 0,1 1 1 0 0,0-1 0 0 0,2-2 0 0 0,-3 4-22 0 0,2-4-1 0 0,3-8-94 0 0,0 0 1 0 0,-1 0 0 0 0,0-1-1 0 0,0 1 1 0 0,-1-1 0 0 0,1-24-1 0 0,1 23-538 0 0,-1 12-793 0 0,-3 10 586 0 0,-2 4 1062 0 0,-2 0 1 0 0,0-1-1 0 0,0 1 0 0 0,-1-1 1 0 0,0 0-1 0 0,-7 12 0 0 0,2-3-194 0 0,-1-1 39 0 0,8-17-72 0 0,1-1 1 0 0,0 1 0 0 0,0 0 0 0 0,0 0 0 0 0,0 0 0 0 0,0 0 0 0 0,0 0 0 0 0,1 0 0 0 0,-1 1 0 0 0,0-1 0 0 0,1 0 0 0 0,0 0-1 0 0,0 4 1 0 0,0-5 3 0 0,10-25 634 0 0,-8 20-580 0 0,1 0 1 0 0,-1 0 0 0 0,0-1-1 0 0,0 1 1 0 0,0-1 0 0 0,0 1-1 0 0,0-6 1 0 0,10-23-20 0 0,-7 21-109 0 0,-1-1 0 0 0,-1 0 0 0 0,0 1 0 0 0,0-1 0 0 0,-2 0 0 0 0,1-1 0 0 0,-2 1 0 0 0,-1-18 0 0 0,1 27 30 0 0,0 4-94 0 0,-10 8-2056 0 0,0 36 3089 0 0,0 19-283 0 0,10-81-5664 0 0,0 4 2455 0 0</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09:04.554"/>
    </inkml:context>
    <inkml:brush xml:id="br0">
      <inkml:brushProperty name="width" value="0.035" units="cm"/>
      <inkml:brushProperty name="height" value="0.035" units="cm"/>
    </inkml:brush>
  </inkml:definitions>
  <inkml:trace contextRef="#ctx0" brushRef="#br0">11 5 540 0 0,'0'0'1291'0'0,"0"13"7670"0"0,0 18-7314 0 0,-10 68-1021 0 0,10-83-534 0 0,1 8-333 0 0,9-49 729 0 0,-3 4-198 0 0,-2 8-351 0 0,-1-1-1 0 0,0 1 1 0 0,-1-1 0 0 0,-1 0-1 0 0,2-27 1 0 0,-4 8-819 0 0,0 53-1255 0 0,-10 77 3482 0 0,0 2 114 0 0,10-104-1499 0 0,1 0-1 0 0,-1 0 1 0 0,1 0-1 0 0,1 0 1 0 0,-1 0-1 0 0,4-8 1 0 0,5-27-198 0 0,-10 37 213 0 0,0 0-1 0 0,1 1 0 0 0,-1-1 1 0 0,1 0-1 0 0,0 0 0 0 0,0 1 1 0 0,0-1-1 0 0,0 0 0 0 0,1 1 1 0 0,-1-1-1 0 0,1 1 0 0 0,-1 0 1 0 0,1-1-1 0 0,0 1 0 0 0,4-4 1 0 0,0-1-13 0 0,-11 18-171 0 0,0 0 0 0 0,0 1-1 0 0,2-1 1 0 0,-5 22 0 0 0,-3 4 276 0 0,1 3 229 0 0,6-32-785 0 0,6-13-1587 0 0,7-11-2805 0 0,-7 5 1752 0 0</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4.038"/>
    </inkml:context>
    <inkml:brush xml:id="br0">
      <inkml:brushProperty name="width" value="0.035" units="cm"/>
      <inkml:brushProperty name="height" value="0.035" units="cm"/>
    </inkml:brush>
  </inkml:definitions>
  <inkml:trace contextRef="#ctx0" brushRef="#br0">19 248 1172 0 0,'0'0'9932'0'0,"-18"4"-5723"0"0,21-5-4226 0 0,-1-1 0 0 0,1 0 0 0 0,-1 0 0 0 0,1 0 0 0 0,-1 0 0 0 0,0 0 0 0 0,0-1 0 0 0,0 1 1 0 0,0-1-1 0 0,0 1 0 0 0,2-5 0 0 0,17-19-209 0 0,33-33 117 0 0,-43 45 106 0 0,1 0 1 0 0,0 1 0 0 0,0 1 0 0 0,1 0 0 0 0,1 1-1 0 0,0 0 1 0 0,0 1 0 0 0,18-9 0 0 0,-13 13-118 0 0,1 2 1 0 0,-1 0-1 0 0,1 1 1 0 0,0 1 0 0 0,0 1-1 0 0,0 1 1 0 0,0 0-1 0 0,23 4 1 0 0,-38-2 99 0 0,-1-1-1 0 0,1 1 1 0 0,-1 0 0 0 0,0 0 0 0 0,0 0-1 0 0,0 1 1 0 0,0-1 0 0 0,0 1 0 0 0,-1 0-1 0 0,1 0 1 0 0,-1 0 0 0 0,0 1 0 0 0,0-1-1 0 0,0 1 1 0 0,0 0 0 0 0,0 0 0 0 0,-1 0 0 0 0,4 7-1 0 0,-2-2 1 0 0,0-1-1 0 0,0 1 0 0 0,0 0 0 0 0,-2 1 1 0 0,1-1-1 0 0,-1 1 0 0 0,0-1 0 0 0,0 16 1 0 0,-2-13-17 0 0,-1-1 0 0 0,-1 1 1 0 0,0 0-1 0 0,-1-1 0 0 0,0 0 1 0 0,-1 0-1 0 0,0 0 0 0 0,0 0 1 0 0,-1 0-1 0 0,-1-1 1 0 0,-10 16-1 0 0,11-19 25 0 0,-1 1 0 0 0,0-1 0 0 0,0 0 0 0 0,0-1 0 0 0,-1 0 0 0 0,0 1-1 0 0,0-2 1 0 0,-1 1 0 0 0,1-1 0 0 0,-1-1 0 0 0,0 1 0 0 0,-1-1 0 0 0,1-1 0 0 0,-1 1 0 0 0,-10 1 0 0 0,18-4 68 0 0,0-1 0 0 0,0 1 0 0 0,0-1 1 0 0,0 0-1 0 0,-1 0 0 0 0,1 1 0 0 0,0-1 0 0 0,0 0 0 0 0,0 0 1 0 0,0 0-1 0 0,0 0 0 0 0,0-1 0 0 0,-1 1 0 0 0,1 0 1 0 0,0 0-1 0 0,0-1 0 0 0,0 1 0 0 0,0 0 0 0 0,-1-1 0 0 0,2 0-59 0 0,0 0 0 0 0,0 1-1 0 0,0-1 1 0 0,0 1-1 0 0,0-1 1 0 0,0 1 0 0 0,0-1-1 0 0,0 0 1 0 0,0 1-1 0 0,0-1 1 0 0,0 1-1 0 0,1-1 1 0 0,-1 1 0 0 0,0-1-1 0 0,0 1 1 0 0,1-1-1 0 0,-1 1 1 0 0,0-1 0 0 0,1 1-1 0 0,-1-1 1 0 0,0 1-1 0 0,1-1 1 0 0,-1 1 0 0 0,1-1-1 0 0,35-28-978 0 0,-19 22 926 0 0,-1 0-1 0 0,1 0 1 0 0,34-7-1 0 0,-41 12 37 0 0,1 0-1 0 0,-1 0 1 0 0,1 1-1 0 0,-1 1 1 0 0,1-1 0 0 0,0 2-1 0 0,-1 0 1 0 0,12 2-1 0 0,-18-2 27 0 0,1 1-1 0 0,0 0 1 0 0,-1 1-1 0 0,0-1 1 0 0,0 1-1 0 0,1 0 0 0 0,-1 0 1 0 0,-1 0-1 0 0,1 0 1 0 0,0 1-1 0 0,-1 0 0 0 0,0 0 1 0 0,0 0-1 0 0,0 0 1 0 0,0 0-1 0 0,-1 0 0 0 0,4 8 1 0 0,-2-2 62 0 0,0-1 0 0 0,-1 1 0 0 0,0 0 0 0 0,-1 0-1 0 0,0 0 1 0 0,0 0 0 0 0,0 18 0 0 0,2 22 81 0 0,-2-42-106 0 0,-1 0 1 0 0,0 0-1 0 0,-1 0 0 0 0,1 0 0 0 0,-2 0 1 0 0,1 1-1 0 0,-1-1 0 0 0,-1 0 0 0 0,-3 13 1 0 0,-1-5 84 0 0,-1-1 1 0 0,-1 0 0 0 0,0 0-1 0 0,-1-1 1 0 0,0 0 0 0 0,-2 0-1 0 0,1-1 1 0 0,-2 0 0 0 0,-23 20-1 0 0,26-25-58 0 0,-1 0 0 0 0,-1-1 0 0 0,1 0 0 0 0,-1 0 0 0 0,-1-1 0 0 0,1-1 0 0 0,-1 0 0 0 0,0-1 0 0 0,0 0 0 0 0,0 0 0 0 0,-1-1 0 0 0,1-1 0 0 0,-25 1 0 0 0,29-3-81 0 0,1 0 1 0 0,0 0-1 0 0,0-1 0 0 0,-1-1 0 0 0,1 1 0 0 0,0-1 0 0 0,0 0 0 0 0,1 0 0 0 0,-1-1 0 0 0,0 0 0 0 0,1-1 0 0 0,-1 1 0 0 0,-10-10 0 0 0,16 13-40 0 0,1 0 1 0 0,-1 0-1 0 0,1-1 0 0 0,0 1 1 0 0,-1-1-1 0 0,1 1 0 0 0,0 0 0 0 0,0-1 1 0 0,-1 1-1 0 0,1-1 0 0 0,0 1 1 0 0,0 0-1 0 0,0-1 0 0 0,0 1 1 0 0,-1-1-1 0 0,1 1 0 0 0,0-1 1 0 0,0 1-1 0 0,0-1 0 0 0,0 1 0 0 0,0-1 1 0 0,0 1-1 0 0,0-1 0 0 0,0 1 1 0 0,0-1-1 0 0,1 1 0 0 0,-1 0 1 0 0,0-1-1 0 0,0 1 0 0 0,0-1 0 0 0,0 1 1 0 0,1-1-1 0 0,-1 1 0 0 0,0 0 1 0 0,0-1-1 0 0,1 1 0 0 0,-1-1 1 0 0,0 1-1 0 0,1 0 0 0 0,-1-1 0 0 0,0 1 1 0 0,1 0-1 0 0,-1 0 0 0 0,1-1 1 0 0,-1 1-1 0 0,1 0 0 0 0,-1 0 1 0 0,0 0-1 0 0,1-1 0 0 0,-1 1 0 0 0,1 0 1 0 0,-1 0-1 0 0,1 0 0 0 0,-1 0 1 0 0,1 0-1 0 0,-1 0 0 0 0,1 0 1 0 0,29-8-4369 0 0,-29 8 4124 0 0,20-6-2829 0 0,8-8 104 0 0</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4.745"/>
    </inkml:context>
    <inkml:brush xml:id="br0">
      <inkml:brushProperty name="width" value="0.035" units="cm"/>
      <inkml:brushProperty name="height" value="0.035" units="cm"/>
    </inkml:brush>
  </inkml:definitions>
  <inkml:trace contextRef="#ctx0" brushRef="#br0">11 1 1216 0 0,'0'0'12354'0'0,"0"36"-10945"0"0,15 146 438 0 0,0 4-842 0 0,-5-67-776 0 0,0 12-511 0 0,-10-127 182 0 0,0 0 0 0 0,-1 0-1 0 0,1 0 1 0 0,-1 0-1 0 0,0 0 1 0 0,0-1 0 0 0,0 1-1 0 0,-2 4 1 0 0,2-7-83 0 0,1 0 0 0 0,-1 0 0 0 0,1 0-1 0 0,-1 0 1 0 0,1-1 0 0 0,-1 1 0 0 0,0 0 0 0 0,1 0 0 0 0,-1 0 0 0 0,0-1 0 0 0,0 1 0 0 0,0 0 0 0 0,1-1 0 0 0,-1 1 0 0 0,0-1 0 0 0,0 1-1 0 0,0-1 1 0 0,0 1 0 0 0,0-1 0 0 0,0 0 0 0 0,0 1 0 0 0,0-1 0 0 0,0 0 0 0 0,0 0 0 0 0,0 0 0 0 0,0 0 0 0 0,0 0 0 0 0,0 0 0 0 0,0 0-1 0 0,0 0 1 0 0,0 0 0 0 0,0 0 0 0 0,0-1 0 0 0,0 1 0 0 0,0 0 0 0 0,-2-1 0 0 0,-5-7-2743 0 0,-2-19-1845 0 0</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5.202"/>
    </inkml:context>
    <inkml:brush xml:id="br0">
      <inkml:brushProperty name="width" value="0.035" units="cm"/>
      <inkml:brushProperty name="height" value="0.035" units="cm"/>
    </inkml:brush>
  </inkml:definitions>
  <inkml:trace contextRef="#ctx0" brushRef="#br0">0 57 616 0 0,'0'0'13497'0'0,"4"0"-14026"0"0,22 3 1038 0 0,1-1 0 0 0,48-2 0 0 0,-29-1-82 0 0,74-1-94 0 0,190-28 0 0 0,-287 26-470 0 0,-6 2-186 0 0,-1-1-1 0 0,28-8 1 0 0,-43 11-181 0 0,-11-8-11537 0 0</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6.103"/>
    </inkml:context>
    <inkml:brush xml:id="br0">
      <inkml:brushProperty name="width" value="0.035" units="cm"/>
      <inkml:brushProperty name="height" value="0.035" units="cm"/>
    </inkml:brush>
  </inkml:definitions>
  <inkml:trace contextRef="#ctx0" brushRef="#br0">201 18 1296 0 0,'0'0'10559'0'0,"-32"-9"-8611"0"0,28 8-1924 0 0,1-1 1 0 0,-1 1-1 0 0,0 0 1 0 0,0 0-1 0 0,0 0 1 0 0,0 0-1 0 0,0 1 1 0 0,0 0-1 0 0,0 0 1 0 0,0 0-1 0 0,0 0 1 0 0,0 0-1 0 0,0 1 1 0 0,0 0-1 0 0,1 0 1 0 0,-1 0-1 0 0,0 0 1 0 0,0 0 0 0 0,0 1-1 0 0,1 0 1 0 0,-1 0-1 0 0,1 0 1 0 0,0 0-1 0 0,-1 0 1 0 0,1 1-1 0 0,0 0 1 0 0,0-1-1 0 0,1 1 1 0 0,-1 0-1 0 0,0 0 1 0 0,-3 7-1 0 0,-3 5-18 0 0,4-9-20 0 0,0 1 0 0 0,1 0-1 0 0,0 0 1 0 0,0 0 0 0 0,1 0 0 0 0,-1 1-1 0 0,2 0 1 0 0,-1-1 0 0 0,1 1-1 0 0,0 0 1 0 0,1 0 0 0 0,0 0 0 0 0,0 13-1 0 0,1-15 1 0 0,0 0-1 0 0,0 0 0 0 0,1 0 0 0 0,0 0 1 0 0,0 0-1 0 0,0 0 0 0 0,1-1 0 0 0,0 1 1 0 0,0 0-1 0 0,0-1 0 0 0,1 1 1 0 0,-1-1-1 0 0,2 0 0 0 0,-1 0 0 0 0,0 0 1 0 0,1 0-1 0 0,0 0 0 0 0,0-1 0 0 0,0 0 1 0 0,1 0-1 0 0,0 0 0 0 0,-1 0 0 0 0,1-1 1 0 0,1 1-1 0 0,-1-2 0 0 0,0 1 1 0 0,1 0-1 0 0,-1-1 0 0 0,1 0 0 0 0,7 2 1 0 0,-2-2-38 0 0,-1 1 0 0 0,1-2-1 0 0,0 1 1 0 0,0-2 0 0 0,0 1 0 0 0,0-1 0 0 0,-1-1 0 0 0,1 0 0 0 0,20-5 0 0 0,-24 4 31 0 0,-1 0 1 0 0,0-1-1 0 0,0 1 0 0 0,-1-1 0 0 0,1-1 1 0 0,0 1-1 0 0,-1-1 0 0 0,0 0 0 0 0,0 0 1 0 0,0-1-1 0 0,-1 1 0 0 0,1-1 0 0 0,-1 0 1 0 0,0 0-1 0 0,0-1 0 0 0,-1 1 0 0 0,5-10 1 0 0,-4 7 14 0 0,-1-1 0 0 0,1 0 1 0 0,-1 0-1 0 0,-1-1 0 0 0,0 1 1 0 0,0-1-1 0 0,-1 1 1 0 0,0-1-1 0 0,-1 0 0 0 0,0 1 1 0 0,0-1-1 0 0,-1 0 1 0 0,0 1-1 0 0,-1-1 0 0 0,0 1 1 0 0,-1 0-1 0 0,0-1 0 0 0,-7-16 1 0 0,5 16 16 0 0,5 9 50 0 0,0 0 0 0 0,0 0-1 0 0,-1-1 1 0 0,1 1 0 0 0,-1 0 0 0 0,1 0-1 0 0,-1-1 1 0 0,1 1 0 0 0,-1 0-1 0 0,0 0 1 0 0,0 0 0 0 0,1 0-1 0 0,-1 0 1 0 0,0 0 0 0 0,0 0 0 0 0,0 0-1 0 0,0 0 1 0 0,0 1 0 0 0,-2-2-1 0 0,3 5-83 0 0,0 0 0 0 0,0-1 0 0 0,0 1 0 0 0,0 0-1 0 0,1 0 1 0 0,0 0 0 0 0,-1-1 0 0 0,1 1 0 0 0,0 0 0 0 0,0-1-1 0 0,2 4 1 0 0,1 2 112 0 0,0 0-1 0 0,0 0 0 0 0,1-1 1 0 0,0 0-1 0 0,1 1 0 0 0,-1-2 1 0 0,1 1-1 0 0,1-1 1 0 0,-1 0-1 0 0,10 7 0 0 0,7 3 400 0 0,49 25-1 0 0,-49-29-1202 0 0,0 1-1 0 0,28 20 1 0 0,-42-21-2612 0 0</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6.532"/>
    </inkml:context>
    <inkml:brush xml:id="br0">
      <inkml:brushProperty name="width" value="0.035" units="cm"/>
      <inkml:brushProperty name="height" value="0.035" units="cm"/>
    </inkml:brush>
  </inkml:definitions>
  <inkml:trace contextRef="#ctx0" brushRef="#br0">0 205 1152 0 0,'0'0'8479'0'0,"10"19"-8445"0"0,30 59-28 0 0,-31-60-44 0 0,-9-17 35 0 0,0-1 0 0 0,0 0 1 0 0,0 1-1 0 0,0-1 0 0 0,0 0 0 0 0,0 1 0 0 0,0-1 1 0 0,0 0-1 0 0,0 1 0 0 0,0-1 0 0 0,0 0 0 0 0,0 1 0 0 0,0-1 1 0 0,1 0-1 0 0,-1 1 0 0 0,0-1 0 0 0,0 0 0 0 0,0 0 1 0 0,0 1-1 0 0,1-1 0 0 0,-1 0 0 0 0,0 0 0 0 0,0 1 1 0 0,1-1-1 0 0,-1 0 0 0 0,0 0 0 0 0,1 0 0 0 0,-1 1 1 0 0,0-1-1 0 0,0 0 0 0 0,1 0 0 0 0,-1 0 0 0 0,0 0 1 0 0,1 0-1 0 0,-1 0 0 0 0,0 0 0 0 0,1 0 0 0 0,-1 0 1 0 0,0 0-1 0 0,1 0 0 0 0,-1 0 0 0 0,0 0 0 0 0,1 0 1 0 0,9-1-140 0 0,-10-31 1241 0 0,-17-18-1280 0 0,-6-27-682 0 0,19 46 2336 0 0,0-62 1 0 0,5 91-1399 0 0,-1 0-1 0 0,1 0 1 0 0,0 0 0 0 0,0 0-1 0 0,0 0 1 0 0,0 0 0 0 0,0 1-1 0 0,0-1 1 0 0,1 0 0 0 0,-1 1 0 0 0,0-1-1 0 0,1 1 1 0 0,0-1 0 0 0,-1 1-1 0 0,1 0 1 0 0,0 0 0 0 0,-1 0 0 0 0,1-1-1 0 0,0 2 1 0 0,0-1 0 0 0,0 0-1 0 0,0 0 1 0 0,0 1 0 0 0,0-1 0 0 0,0 1-1 0 0,4-1 1 0 0,60-7-119 0 0,78 8-12 0 0,-96 0-2462 0 0,-1 0-3724 0 0,-37 0 3667 0 0</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7.242"/>
    </inkml:context>
    <inkml:brush xml:id="br0">
      <inkml:brushProperty name="width" value="0.035" units="cm"/>
      <inkml:brushProperty name="height" value="0.035" units="cm"/>
    </inkml:brush>
  </inkml:definitions>
  <inkml:trace contextRef="#ctx0" brushRef="#br0">292 8 1424 0 0,'0'0'12084'0'0,"-14"-1"-12035"0"0,2-1-27 0 0,-11-1 160 0 0,-1 2 0 0 0,-35 1 0 0 0,51 1-145 0 0,0 0 0 0 0,1 1 0 0 0,-1 1 0 0 0,0-1 0 0 0,1 1 0 0 0,0 0 0 0 0,-1 1 0 0 0,1 0 0 0 0,1 0 0 0 0,-1 0 0 0 0,1 1 0 0 0,-1 0 0 0 0,1 1 0 0 0,1-1 0 0 0,-11 13 0 0 0,12-13-52 0 0,-1 1-1 0 0,1-1 0 0 0,1 1 1 0 0,-1 0-1 0 0,1-1 0 0 0,0 2 1 0 0,1-1-1 0 0,-1 0 0 0 0,1 0 1 0 0,1 1-1 0 0,-1 0 0 0 0,1-1 1 0 0,0 1-1 0 0,0 0 0 0 0,1-1 1 0 0,0 1-1 0 0,0 0 0 0 0,1-1 1 0 0,2 12-1 0 0,-2-14 14 0 0,1-1-1 0 0,0 1 1 0 0,0 0 0 0 0,0-1 0 0 0,1 1 0 0 0,-1-1-1 0 0,1 0 1 0 0,0 0 0 0 0,0 0 0 0 0,0 0-1 0 0,0 0 1 0 0,0-1 0 0 0,1 0 0 0 0,-1 1-1 0 0,1-1 1 0 0,-1 0 0 0 0,1-1 0 0 0,0 1-1 0 0,0-1 1 0 0,0 1 0 0 0,0-1 0 0 0,0 0-1 0 0,5 0 1 0 0,14 3-12 0 0,0-2 0 0 0,44 0 0 0 0,-60-2-26 0 0,7 1-115 0 0,0-2 0 0 0,0 0 0 0 0,-1 0-1 0 0,1-1 1 0 0,26-9 0 0 0,-36 10 173 0 0,-1 0 0 0 0,0 0 0 0 0,1-1 0 0 0,-1 1 0 0 0,0-1-1 0 0,0 0 1 0 0,0 0 0 0 0,0 0 0 0 0,-1-1 0 0 0,1 1 0 0 0,0-1 0 0 0,-1 1 0 0 0,0-1 0 0 0,1 0-1 0 0,-1 0 1 0 0,0 0 0 0 0,-1 0 0 0 0,1 0 0 0 0,0-1 0 0 0,-1 1 0 0 0,0 0 0 0 0,0-1 0 0 0,0 1-1 0 0,0-1 1 0 0,0 1 0 0 0,-1-1 0 0 0,0 1 0 0 0,0-5 0 0 0,0-2 20 0 0,-1 1 0 0 0,-1 0 0 0 0,0-1 0 0 0,0 1 1 0 0,0 0-1 0 0,-2 0 0 0 0,1 0 0 0 0,-1 0 0 0 0,0 1 0 0 0,-6-10 0 0 0,-4-8 140 0 0,14 24-115 0 0,0 1-58 0 0,0 1 0 0 0,0 0 0 0 0,0-1 0 0 0,0 1 1 0 0,0 0-1 0 0,0-1 0 0 0,0 1 0 0 0,0 0 1 0 0,0-1-1 0 0,0 1 0 0 0,0 0 0 0 0,0-1 0 0 0,0 1 1 0 0,0-1-1 0 0,-1 1 0 0 0,1 0 0 0 0,0 0 0 0 0,0-1 1 0 0,0 1-1 0 0,-1 0 0 0 0,1-1 0 0 0,0 1 0 0 0,0 0 1 0 0,-1 0-1 0 0,1-1 0 0 0,0 1 0 0 0,0 0 0 0 0,-1 0 1 0 0,1 0-1 0 0,0-1 0 0 0,-1 1 0 0 0,1 0 1 0 0,0 0-1 0 0,-1 0 0 0 0,1 0 0 0 0,0 0 0 0 0,-1 0 1 0 0,1 0-1 0 0,0 0 0 0 0,-1 0 0 0 0,1 0 0 0 0,0 0 1 0 0,-1 0-1 0 0,0 0 0 0 0,21 24-1011 0 0,220 187 4322 0 0,-234-204-3286 0 0,0 0-1 0 0,-1 0 1 0 0,1 0 0 0 0,-2 1-1 0 0,1 0 1 0 0,-1 0-1 0 0,0 0 1 0 0,0 0 0 0 0,-1 1-1 0 0,0-1 1 0 0,-1 1-1 0 0,0 0 1 0 0,0 0 0 0 0,-1-1-1 0 0,0 1 1 0 0,-1 0-1 0 0,0 0 1 0 0,0 0 0 0 0,-1 0-1 0 0,0 0 1 0 0,-1 0-1 0 0,1 0 1 0 0,-2 0 0 0 0,1-1-1 0 0,-1 1 1 0 0,-1-1-1 0 0,0 0 1 0 0,0 1-1 0 0,0-2 1 0 0,-1 1 0 0 0,0-1-1 0 0,0 1 1 0 0,-1-1-1 0 0,0-1 1 0 0,-8 7 0 0 0,-5 4 49 0 0,0-2 0 0 0,-1-1 0 0 0,-1 0 1 0 0,0-1-1 0 0,-1-2 0 0 0,-34 14 0 0 0,45-22-89 0 0,1-1-1 0 0,-1 1 1 0 0,-20 0-1 0 0,27-3-99 0 0,1 1 0 0 0,0-1 0 0 0,0 0 0 0 0,0 0 0 0 0,0-1 0 0 0,0 1 0 0 0,0-1 0 0 0,0 1 0 0 0,0-1 0 0 0,0 0 0 0 0,0 0 0 0 0,0 0 0 0 0,0-1 0 0 0,1 1 0 0 0,-1-1 0 0 0,0 1 0 0 0,-3-4 0 0 0,6 3-350 0 0,-1 0 1 0 0,0-1 0 0 0,1 1 0 0 0,0 0-1 0 0,0-1 1 0 0,-1 1 0 0 0,1-1 0 0 0,1 1 0 0 0,-1 0-1 0 0,0-1 1 0 0,1 1 0 0 0,-1 0 0 0 0,1-1-1 0 0,-1 1 1 0 0,1 0 0 0 0,0 0 0 0 0,0-1-1 0 0,0 1 1 0 0,0 0 0 0 0,1 0 0 0 0,1-2 0 0 0,16-19-4040 0 0</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7.854"/>
    </inkml:context>
    <inkml:brush xml:id="br0">
      <inkml:brushProperty name="width" value="0.035" units="cm"/>
      <inkml:brushProperty name="height" value="0.035" units="cm"/>
    </inkml:brush>
  </inkml:definitions>
  <inkml:trace contextRef="#ctx0" brushRef="#br0">41 212 1608 0 0,'0'0'11214'0'0,"16"1"-11213"0"0,23 2 151 0 0,0-2 0 0 0,0-2 0 0 0,57-7 0 0 0,-66 2-262 0 0,-1 0 0 0 0,0-2 0 0 0,0-1 0 0 0,-1-2 0 0 0,0 0 0 0 0,37-23-1 0 0,-63 33 111 0 0,-1 0-1 0 0,0 1 0 0 0,0-1 0 0 0,0 0 1 0 0,0-1-1 0 0,0 1 0 0 0,0 0 0 0 0,0 0 1 0 0,0 0-1 0 0,-1-1 0 0 0,1 1 0 0 0,0 0 1 0 0,-1 0-1 0 0,1-1 0 0 0,-1 1 0 0 0,1-1 1 0 0,-1 1-1 0 0,0-1 0 0 0,1 1 0 0 0,-1 0 1 0 0,0-1-1 0 0,0 1 0 0 0,0-1 0 0 0,0 1 1 0 0,0-1-1 0 0,-1 1 0 0 0,1-1 0 0 0,0 1 1 0 0,-1-1-1 0 0,1 1 0 0 0,-1 0 0 0 0,1-1 1 0 0,-1 1-1 0 0,0 0 0 0 0,1-1 0 0 0,-1 1 1 0 0,0 0-1 0 0,0 0 0 0 0,0 0 0 0 0,0 0 1 0 0,-2-2-1 0 0,-3-3-48 0 0,0 0 1 0 0,0 0-1 0 0,0 0 0 0 0,-1 1 1 0 0,0 0-1 0 0,-7-4 0 0 0,4 4 99 0 0,-1 1-1 0 0,1 1 0 0 0,-1-1 0 0 0,1 2 1 0 0,-1 0-1 0 0,0 0 0 0 0,0 1 0 0 0,0 0 1 0 0,0 1-1 0 0,0 0 0 0 0,0 1 0 0 0,1 0 1 0 0,-1 0-1 0 0,0 1 0 0 0,0 1 0 0 0,1 0 1 0 0,-13 5-1 0 0,1 1 268 0 0,-1 0-1 0 0,2 2 1 0 0,-1 0 0 0 0,1 2-1 0 0,1 0 1 0 0,-34 29-1 0 0,47-34-243 0 0,0-1-1 0 0,1 1 1 0 0,-1 0-1 0 0,2 0 0 0 0,-1 0 1 0 0,1 1-1 0 0,1 0 1 0 0,0 0-1 0 0,0 0 0 0 0,0 1 1 0 0,1-1-1 0 0,1 1 1 0 0,0 0-1 0 0,0-1 0 0 0,1 1 1 0 0,0 0-1 0 0,0 0 1 0 0,1 0-1 0 0,1 0 0 0 0,0 0 1 0 0,0 0-1 0 0,1 0 1 0 0,0 0-1 0 0,1-1 0 0 0,0 1 1 0 0,0-1-1 0 0,1 1 1 0 0,0-1-1 0 0,1 0 0 0 0,0-1 1 0 0,0 1-1 0 0,1-1 1 0 0,0 0-1 0 0,1-1 1 0 0,-1 1-1 0 0,9 6 0 0 0,-7-7-76 0 0,1 0 0 0 0,-1-1-1 0 0,1 0 1 0 0,0 0-1 0 0,1-1 1 0 0,0 0 0 0 0,0 0-1 0 0,0-1 1 0 0,0-1 0 0 0,0 0-1 0 0,1 0 1 0 0,-1-1-1 0 0,1 0 1 0 0,0-1 0 0 0,0 0-1 0 0,-1-1 1 0 0,1 0 0 0 0,0 0-1 0 0,0-1 1 0 0,0-1-1 0 0,-1 0 1 0 0,1-1 0 0 0,-1 0-1 0 0,18-7 1 0 0,-12 3-508 0 0,0 0-1 0 0,0-1 1 0 0,-1-1 0 0 0,0-1 0 0 0,-1 0 0 0 0,0-1-1 0 0,-1 0 1 0 0,0-1 0 0 0,0-1 0 0 0,-1 0-1 0 0,-1 0 1 0 0,0-1 0 0 0,-1-1 0 0 0,10-20 0 0 0,0-13-4221 0 0,-8 4-812 0 0</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8.399"/>
    </inkml:context>
    <inkml:brush xml:id="br0">
      <inkml:brushProperty name="width" value="0.035" units="cm"/>
      <inkml:brushProperty name="height" value="0.035" units="cm"/>
    </inkml:brush>
  </inkml:definitions>
  <inkml:trace contextRef="#ctx0" brushRef="#br0">40 0 1124 0 0,'0'0'14705'0'0,"0"14"-15164"0"0,0 571 3557 0 0,-14-348-2149 0 0,-1 5-168 0 0,5-114-1430 0 0,10-111-914 0 0,0-22-678 0 0,0-37-1571 0 0,0-8-1408 0 0</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8.691"/>
    </inkml:context>
    <inkml:brush xml:id="br0">
      <inkml:brushProperty name="width" value="0.035" units="cm"/>
      <inkml:brushProperty name="height" value="0.035" units="cm"/>
    </inkml:brush>
  </inkml:definitions>
  <inkml:trace contextRef="#ctx0" brushRef="#br0">1 28 632 0 0,'0'0'14565'0'0,"25"0"-14345"0"0,180-1 371 0 0,-104-8 52 0 0,1-1-1312 0 0,-36 10-5989 0 0,-66-8-1810 0 0</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29.279"/>
    </inkml:context>
    <inkml:brush xml:id="br0">
      <inkml:brushProperty name="width" value="0.035" units="cm"/>
      <inkml:brushProperty name="height" value="0.035" units="cm"/>
    </inkml:brush>
  </inkml:definitions>
  <inkml:trace contextRef="#ctx0" brushRef="#br0">320 0 1232 0 0,'0'0'11358'0'0,"-21"8"-10579"0"0,-49 23 409 0 0,25-5-802 0 0,32-19-290 0 0,0 0 1 0 0,0 1-1 0 0,-20 16 1 0 0,32-23-101 0 0,0 1 0 0 0,-1-1 0 0 0,1 0 0 0 0,0 1 0 0 0,0-1 0 0 0,0 0-1 0 0,0 1 1 0 0,0 0 0 0 0,0-1 0 0 0,0 1 0 0 0,1-1 0 0 0,-1 1 0 0 0,0 0 0 0 0,1 0 0 0 0,-1-1 0 0 0,1 1 0 0 0,0 0 0 0 0,0 0 0 0 0,0 0 0 0 0,0-1 0 0 0,0 1 0 0 0,0 0 0 0 0,0 0 0 0 0,0 0 0 0 0,1-1 0 0 0,-1 1 0 0 0,1 0 0 0 0,-1 0 0 0 0,1-1 0 0 0,0 1 0 0 0,0 0 0 0 0,0-1-1 0 0,-1 1 1 0 0,2-1 0 0 0,-1 1 0 0 0,0-1 0 0 0,2 3 0 0 0,5 4 32 0 0,1 0-1 0 0,-1-1 1 0 0,1 0-1 0 0,17 10 1 0 0,-24-15 9 0 0,75 33 981 0 0,-62-29-786 0 0,-1 0 0 0 0,0 0 0 0 0,0 1 0 0 0,17 13 0 0 0,-30-18-243 0 0,0 1 0 0 0,0-1 0 0 0,-1 1 0 0 0,1 0 0 0 0,-1-1 0 0 0,1 1 0 0 0,-1 0 0 0 0,0 0 0 0 0,0-1 0 0 0,0 1 0 0 0,-1 0 0 0 0,1 0 0 0 0,-1-1 0 0 0,1 1 0 0 0,-3 4 0 0 0,-2-1 57 0 0,-1-1-1 0 0,0 0 1 0 0,0 0-1 0 0,-1-1 1 0 0,0 1 0 0 0,1-1-1 0 0,-1-1 1 0 0,-14 6-1 0 0,3-3-18 0 0,1-1 1 0 0,-32 6-1 0 0,17-7-706 0 0,-1-2 1 0 0,-36-3 0 0 0,24 0-6578 0 0,43-7-933 0 0</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0.321"/>
    </inkml:context>
    <inkml:brush xml:id="br0">
      <inkml:brushProperty name="width" value="0.035" units="cm"/>
      <inkml:brushProperty name="height" value="0.035" units="cm"/>
    </inkml:brush>
  </inkml:definitions>
  <inkml:trace contextRef="#ctx0" brushRef="#br0">0 1 1792 0 0,'0'0'15382'0'0,"12"24"-17183"0"0,-8-17 1973 0 0,0 0 0 0 0,0 1 0 0 0,-1-1 0 0 0,0 1 0 0 0,-1-1 0 0 0,3 12 0 0 0,7 18 201 0 0,-10-31-344 0 0,1 1 1 0 0,-2 0-1 0 0,1 0 0 0 0,-1 1 0 0 0,0-1 0 0 0,0 0 1 0 0,0 0-1 0 0,-2 8 0 0 0,1-14-46 0 0,0-1 0 0 0,0 0 0 0 0,0 0 0 0 0,0 0 0 0 0,0 0 0 0 0,0 0 0 0 0,0 1 0 0 0,0-1 0 0 0,1 0 0 0 0,-1 0 0 0 0,0 0 0 0 0,0 0 0 0 0,0 0 0 0 0,0 0 0 0 0,0 1 0 0 0,0-1 1 0 0,0 0-1 0 0,0 0 0 0 0,0 0 0 0 0,0 0 0 0 0,0 0 0 0 0,1 0 0 0 0,-1 0 0 0 0,0 0 0 0 0,0 0 0 0 0,0 1 0 0 0,0-1 0 0 0,0 0 0 0 0,0 0 0 0 0,1 0 0 0 0,-1 0 0 0 0,0 0 0 0 0,0 0 0 0 0,0 0 0 0 0,0 0 0 0 0,0 0 0 0 0,1 0 0 0 0,-1 0 0 0 0,0 0 0 0 0,0 0 0 0 0,0 0 0 0 0,0 0 0 0 0,0 0 0 0 0,0 0 1 0 0,1 0-1 0 0,-1 0 0 0 0,0 0 0 0 0,0 0 0 0 0,0-1 0 0 0,0 1 0 0 0,0 0 0 0 0,0 0 0 0 0,1 0 0 0 0,-1 0 0 0 0,0 0 0 0 0,0 0 0 0 0,0 0 0 0 0,0 0 0 0 0,0 0 0 0 0,0-1 0 0 0,0 1 0 0 0,0 0 0 0 0,0 0 0 0 0,0 0 0 0 0,1 0 0 0 0,-1 0 0 0 0,0-1 0 0 0,0 1-67 0 0,1-1-1 0 0,-1 0 0 0 0,0 1 1 0 0,1-1-1 0 0,-1 0 1 0 0,0 1-1 0 0,0-1 0 0 0,1 0 1 0 0,-1 0-1 0 0,0 1 0 0 0,0-1 1 0 0,0 0-1 0 0,0 0 0 0 0,0 1 1 0 0,0-1-1 0 0,0 0 0 0 0,0 0 1 0 0,0 0-1 0 0,0 1 1 0 0,-1-1-1 0 0,1 0 0 0 0,0 0 1 0 0,-10-34-6872 0 0,1 3 1059 0 0</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0.495"/>
    </inkml:context>
    <inkml:brush xml:id="br0">
      <inkml:brushProperty name="width" value="0.035" units="cm"/>
      <inkml:brushProperty name="height" value="0.035" units="cm"/>
    </inkml:brush>
  </inkml:definitions>
  <inkml:trace contextRef="#ctx0" brushRef="#br0">100 0 1060 0 0,'0'0'13581'0'0,"-99"0"-20973"0"0,109 8 4631 0 0,-1 4-195 0 0</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1.007"/>
    </inkml:context>
    <inkml:brush xml:id="br0">
      <inkml:brushProperty name="width" value="0.035" units="cm"/>
      <inkml:brushProperty name="height" value="0.035" units="cm"/>
    </inkml:brush>
  </inkml:definitions>
  <inkml:trace contextRef="#ctx0" brushRef="#br0">1 279 1308 0 0,'0'0'10123'0'0,"8"17"-10027"0"0,26 53-40 0 0,-31-60-39 0 0,-3-9-10 0 0,0 0-1 0 0,1-1 1 0 0,-1 1 0 0 0,0-1-1 0 0,0 1 1 0 0,0 0-1 0 0,0-1 1 0 0,0 1 0 0 0,1-1-1 0 0,-1 1 1 0 0,0-1-1 0 0,1 1 1 0 0,-1-1 0 0 0,0 1-1 0 0,1-1 1 0 0,-1 1-1 0 0,1-1 1 0 0,-1 1 0 0 0,1-1-1 0 0,-1 1 1 0 0,0-1-1 0 0,1 0 1 0 0,0 1 0 0 0,-1-1-1 0 0,1 0 1 0 0,-1 0-1 0 0,1 1 1 0 0,-1-1 0 0 0,1 0-1 0 0,0 0 1 0 0,-1 0-1 0 0,1 0 1 0 0,-1 0 0 0 0,2 0-1 0 0,-2-38 1627 0 0,0 19-1962 0 0,1 0 0 0 0,1 1-1 0 0,1-1 1 0 0,1 0 0 0 0,0 1 0 0 0,12-31 0 0 0,-5 19 325 0 0,-9 23 151 0 0,0-1 0 0 0,0 1 0 0 0,1 0-1 0 0,0 1 1 0 0,1-1 0 0 0,-1 0-1 0 0,1 1 1 0 0,0 0 0 0 0,1 0 0 0 0,0 0-1 0 0,0 1 1 0 0,0-1 0 0 0,7-4 0 0 0,-1 2 16 0 0,0 1 0 0 0,0 0 1 0 0,1 0-1 0 0,0 2 1 0 0,0-1-1 0 0,1 1 1 0 0,0 1-1 0 0,0 1 0 0 0,16-4 1 0 0,-7 4-34 0 0,1 1 0 0 0,-1 0 0 0 0,1 2 0 0 0,38 3 0 0 0,-53-1-78 0 0,0 0 1 0 0,1 0-1 0 0,-1 1 1 0 0,0 0-1 0 0,0 0 1 0 0,0 1-1 0 0,-1 0 1 0 0,1 0-1 0 0,-1 1 1 0 0,0 0-1 0 0,0 0 1 0 0,0 1-1 0 0,-1-1 1 0 0,0 2-1 0 0,0-1 1 0 0,-1 1-1 0 0,0 0 1 0 0,8 12-1 0 0,-6-7-27 0 0,0 0 1 0 0,-1 1-1 0 0,0 0 0 0 0,-1 1 0 0 0,-1-1 0 0 0,0 1 0 0 0,0 0 0 0 0,-2 0 1 0 0,0 0-1 0 0,1 21 0 0 0,-4-28-154 0 0,1 0 0 0 0,-2 1 1 0 0,1-1-1 0 0,-1 0 0 0 0,0 1 0 0 0,0-1 0 0 0,-1 0 1 0 0,0-1-1 0 0,-1 1 0 0 0,-4 8 0 0 0,-24 21-2358 0 0,29-33 1904 0 0,0-1 1 0 0,0 0 0 0 0,-1 0-1 0 0,1 0 1 0 0,-1 0 0 0 0,0 0-1 0 0,1-1 1 0 0,-1 1 0 0 0,-5 0-1 0 0,-11-1-3930 0 0</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1.787"/>
    </inkml:context>
    <inkml:brush xml:id="br0">
      <inkml:brushProperty name="width" value="0.035" units="cm"/>
      <inkml:brushProperty name="height" value="0.035" units="cm"/>
    </inkml:brush>
  </inkml:definitions>
  <inkml:trace contextRef="#ctx0" brushRef="#br0">1 1 4308 0 0,'0'0'12533'0'0,"13"17"-13067"0"0,-1-2 584 0 0,-1-2 18 0 0,-1 1-1 0 0,0 0 1 0 0,0 1 0 0 0,-2 0-1 0 0,1 0 1 0 0,7 24-1 0 0,2 15 456 0 0,-2 2-1 0 0,10 68 1 0 0,-13-16 391 0 0,-6-1 0 0 0,-6 111 1 0 0,-2-112-1082 0 0,3-99-662 0 0,1-11-1121 0 0,2-14-306 0 0,-10-4-1065 0 0,-1 5-2212 0 0,-3-4 860 0 0</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2.122"/>
    </inkml:context>
    <inkml:brush xml:id="br0">
      <inkml:brushProperty name="width" value="0.035" units="cm"/>
      <inkml:brushProperty name="height" value="0.035" units="cm"/>
    </inkml:brush>
  </inkml:definitions>
  <inkml:trace contextRef="#ctx0" brushRef="#br0">1 16 1584 0 0,'0'0'14227'0'0,"30"1"-14204"0"0,191 6 28 0 0,-188-9 174 0 0,48-8 1 0 0,-29 3-2524 0 0,0 2-6644 0 0</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2.456"/>
    </inkml:context>
    <inkml:brush xml:id="br0">
      <inkml:brushProperty name="width" value="0.035" units="cm"/>
      <inkml:brushProperty name="height" value="0.035" units="cm"/>
    </inkml:brush>
  </inkml:definitions>
  <inkml:trace contextRef="#ctx0" brushRef="#br0">170 1 1388 0 0,'0'0'16484'0'0,"-14"23"-16210"0"0,4-8-270 0 0,-75 130-102 0 0,26-70-3712 0 0,58-71 2082 0 0</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3.392"/>
    </inkml:context>
    <inkml:brush xml:id="br0">
      <inkml:brushProperty name="width" value="0.035" units="cm"/>
      <inkml:brushProperty name="height" value="0.035" units="cm"/>
    </inkml:brush>
  </inkml:definitions>
  <inkml:trace contextRef="#ctx0" brushRef="#br0">1 258 1424 0 0,'0'0'10978'0'0,"0"1"-10883"0"0,0-1 1 0 0,1 1-1 0 0,-1 0 1 0 0,0-1 0 0 0,1 1-1 0 0,-1-1 1 0 0,1 1-1 0 0,-1-1 1 0 0,1 1-1 0 0,-1-1 1 0 0,1 1 0 0 0,-1-1-1 0 0,1 1 1 0 0,-1-1-1 0 0,1 0 1 0 0,0 1-1 0 0,-1-1 1 0 0,1 0 0 0 0,0 1-1 0 0,1-1 1 0 0,17-22 1053 0 0,-4 5-1074 0 0,0-1 1 0 0,-1 0-1 0 0,-1-1 0 0 0,19-37 0 0 0,-28 48-93 0 0,0-1 1 0 0,1 1-1 0 0,0 0 1 0 0,0 0-1 0 0,1 0 0 0 0,0 1 1 0 0,0 0-1 0 0,1 0 0 0 0,0 0 1 0 0,9-5-1 0 0,-12 8-26 0 0,0 1-1 0 0,1 0 1 0 0,0 0-1 0 0,0 1 1 0 0,0 0-1 0 0,0-1 1 0 0,0 2-1 0 0,0-1 1 0 0,1 0 0 0 0,-1 1-1 0 0,0 0 1 0 0,1 0-1 0 0,-1 1 1 0 0,1 0-1 0 0,-1 0 1 0 0,1 0-1 0 0,-1 0 1 0 0,10 3-1 0 0,-9-1 54 0 0,1 1 0 0 0,-1 0-1 0 0,0 0 1 0 0,0 1 0 0 0,0 0 0 0 0,0 0-1 0 0,-1 0 1 0 0,0 0 0 0 0,0 1-1 0 0,0 0 1 0 0,0 0 0 0 0,-1 1-1 0 0,0-1 1 0 0,0 1 0 0 0,6 10 0 0 0,-2 0 8 0 0,-1-1 0 0 0,0 1 0 0 0,-1 0 0 0 0,0 1 0 0 0,3 18 0 0 0,-4-1-77 0 0,7 24-526 0 0,-8-45 450 0 0,-2-7 564 0 0,5-22-204 0 0,6-13-524 0 0,1 0 1 0 0,2 0-1 0 0,1 1 1 0 0,1 1-1 0 0,40-45 1 0 0,-42 49 875 0 0,9-7 539 0 0,-23 29-1132 0 0,-1 0 0 0 0,1 0 0 0 0,0 0 0 0 0,-1 1 0 0 0,1-1 0 0 0,0 1-1 0 0,-1-1 1 0 0,1 1 0 0 0,0 0 0 0 0,-1-1 0 0 0,1 1 0 0 0,0 0 0 0 0,0 0 0 0 0,-1 0-1 0 0,1 0 1 0 0,0 1 0 0 0,0-1 0 0 0,-1 0 0 0 0,1 1 0 0 0,0-1 0 0 0,-1 1-1 0 0,3 1 1 0 0,3 3 127 0 0,0 1-1 0 0,0 1 0 0 0,0-1 0 0 0,-1 1 0 0 0,0 0 1 0 0,0 0-1 0 0,-1 1 0 0 0,0 0 0 0 0,7 13 0 0 0,-8-4 307 0 0,-1 1 0 0 0,0-1-1 0 0,-2 1 1 0 0,0 32 0 0 0,-1-45-354 0 0,-4 38 351 0 0,-2 1 0 0 0,-1-1 0 0 0,-3-1 0 0 0,-27 78 0 0 0,21-69-154 0 0,5-15-168 0 0,2 0 0 0 0,2 1 1 0 0,1 1-1 0 0,2-1 0 0 0,1 50 0 0 0,4-80-164 0 0,-1-1-1 0 0,1 0 1 0 0,1 1 0 0 0,0-1-1 0 0,0 0 1 0 0,0 0 0 0 0,0 0-1 0 0,6 9 1 0 0,-5-9-210 0 0,0 0 0 0 0,0 0 0 0 0,-1 0 1 0 0,0 0-1 0 0,0 1 0 0 0,0-1 0 0 0,-1 1 0 0 0,1 10 1 0 0,-2-6-981 0 0,1 20-1908 0 0,-4-18-3289 0 0,-5-12 1116 0 0</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5.064"/>
    </inkml:context>
    <inkml:brush xml:id="br0">
      <inkml:brushProperty name="width" value="0.035" units="cm"/>
      <inkml:brushProperty name="height" value="0.035" units="cm"/>
    </inkml:brush>
  </inkml:definitions>
  <inkml:trace contextRef="#ctx0" brushRef="#br0">370 531 3132 0 0,'0'0'11159'0'0,"-14"-4"-11058"0"0,-1 0-90 0 0,0 0-1 0 0,0 1 1 0 0,-30-1-1 0 0,37 3-5 0 0,0 1 0 0 0,0 1 0 0 0,0-1 0 0 0,0 1 0 0 0,1 1 0 0 0,-1-1 1 0 0,0 2-1 0 0,1-1 0 0 0,-1 1 0 0 0,1 0 0 0 0,-12 7 0 0 0,7-3-3 0 0,0 2-1 0 0,0-1 1 0 0,1 2 0 0 0,0-1 0 0 0,1 2 0 0 0,0-1 0 0 0,1 1 0 0 0,0 1 0 0 0,0 0 0 0 0,1 0 0 0 0,1 0 0 0 0,0 1-1 0 0,1 0 1 0 0,0 1 0 0 0,1-1 0 0 0,1 1 0 0 0,0 0 0 0 0,1 0 0 0 0,0 1 0 0 0,1-1 0 0 0,0 15 0 0 0,2-24-33 0 0,1 0 1 0 0,-1 0 0 0 0,1 0-1 0 0,0-1 1 0 0,0 1-1 0 0,0 0 1 0 0,0-1 0 0 0,1 1-1 0 0,0-1 1 0 0,0 1-1 0 0,0-1 1 0 0,1 0 0 0 0,-1 0-1 0 0,1 0 1 0 0,4 5 0 0 0,-1-4-13 0 0,-1 1 1 0 0,1-1-1 0 0,1-1 1 0 0,-1 1-1 0 0,1-1 1 0 0,0 0-1 0 0,0 0 1 0 0,12 4-1 0 0,2-1-18 0 0,0-2-1 0 0,0 0 0 0 0,0-1 1 0 0,1-1-1 0 0,-1-1 0 0 0,23 0 1 0 0,-34-3 73 0 0,0 0 1 0 0,0 0-1 0 0,0-1 1 0 0,0-1-1 0 0,0 1 1 0 0,-1-1 0 0 0,1-1-1 0 0,-1 0 1 0 0,0 0-1 0 0,0-1 1 0 0,0 0 0 0 0,-1-1-1 0 0,0 0 1 0 0,0 0-1 0 0,14-15 1 0 0,-10 9 5 0 0,0-2 0 0 0,-1 0 0 0 0,0 0 0 0 0,-1-1 0 0 0,-1-1 0 0 0,0 1 0 0 0,-2-1 0 0 0,7-18 0 0 0,-6 8 70 0 0,-2 1 0 0 0,0-1 1 0 0,-2 0-1 0 0,-1-1 0 0 0,-1 1 1 0 0,-2-1-1 0 0,-2-29 0 0 0,-31-182 405 0 0,33 233-488 0 0,-42-202 1671 0 0,24 158 923 0 0,18 48-2459 0 0,10 22-1442 0 0,-3-7 1447 0 0,-1 1 0 0 0,0-1 0 0 0,7 31 0 0 0,-4-13-7 0 0,50 133 369 0 0,-30-87-368 0 0,31 125 0 0 0,-11 55 148 0 0,-37-179-227 0 0,-11-62-437 0 0,2 1-1 0 0,0-2 1 0 0,8 27 0 0 0,-10-31-626 0 0,1-2-4468 0 0,6-16 244 0 0</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5.676"/>
    </inkml:context>
    <inkml:brush xml:id="br0">
      <inkml:brushProperty name="width" value="0.035" units="cm"/>
      <inkml:brushProperty name="height" value="0.035" units="cm"/>
    </inkml:brush>
  </inkml:definitions>
  <inkml:trace contextRef="#ctx0" brushRef="#br0">192 58 3080 0 0,'0'0'9945'0'0,"-19"11"-10466"0"0,-56 37 535 0 0,70-44 50 0 0,-1 0 0 0 0,1 0 1 0 0,-1 1-1 0 0,1-1 0 0 0,1 1 1 0 0,-1 0-1 0 0,1 0 0 0 0,-1 1 1 0 0,2-1-1 0 0,-1 1 0 0 0,0 0 0 0 0,-2 7 1 0 0,2-4 70 0 0,-2 5 56 0 0,0 1 0 0 0,2 0 0 0 0,-1 0 0 0 0,2 0 0 0 0,0 1 0 0 0,1-1 1 0 0,1 1-1 0 0,0 0 0 0 0,2 22 0 0 0,-1-34-179 0 0,1 0 1 0 0,0 0-1 0 0,0 0 1 0 0,0 0-1 0 0,1 0 0 0 0,-1-1 1 0 0,1 1-1 0 0,0 0 1 0 0,0-1-1 0 0,0 0 0 0 0,1 1 1 0 0,-1-1-1 0 0,1 0 0 0 0,0 0 1 0 0,-1 0-1 0 0,1 0 1 0 0,1-1-1 0 0,-1 1 0 0 0,0-1 1 0 0,1 0-1 0 0,-1 0 0 0 0,1 0 1 0 0,-1 0-1 0 0,1-1 1 0 0,5 2-1 0 0,6 3 87 0 0,-1-2 0 0 0,1 1 0 0 0,0-2 0 0 0,0 0 0 0 0,21 1 0 0 0,-24-3-95 0 0,0-1-1 0 0,-1-1 1 0 0,1 1 0 0 0,0-2-1 0 0,0 0 1 0 0,-1 0 0 0 0,1-1-1 0 0,-1 0 1 0 0,0-1 0 0 0,0 0-1 0 0,0-1 1 0 0,11-7 0 0 0,-13 6-90 0 0,-1 0 1 0 0,1 0-1 0 0,-1-1 1 0 0,-1 0 0 0 0,1-1-1 0 0,-1 0 1 0 0,-1 0-1 0 0,10-14 1 0 0,-11 12 22 0 0,0 1 0 0 0,-1-1 1 0 0,0 0-1 0 0,-1 0 0 0 0,0 0 1 0 0,0-1-1 0 0,-1 1 0 0 0,0-1 1 0 0,0-15-1 0 0,-2 4-152 0 0,-1 0 0 0 0,0 1 0 0 0,-7-32 0 0 0,7 45 95 0 0,-2-1-1 0 0,1 0 1 0 0,-1 1-1 0 0,0-1 1 0 0,-1 1-1 0 0,0 0 1 0 0,0 0-1 0 0,-1 1 1 0 0,-6-10-1 0 0,8 14 72 0 0,1 0 0 0 0,-1 0-1 0 0,0 1 1 0 0,0-1-1 0 0,0 1 1 0 0,0-1-1 0 0,0 1 1 0 0,0 0-1 0 0,-1 0 1 0 0,1 0-1 0 0,-1 1 1 0 0,1-1-1 0 0,-1 1 1 0 0,0 0 0 0 0,0 0-1 0 0,1 0 1 0 0,-1 1-1 0 0,0-1 1 0 0,0 1-1 0 0,0 0 1 0 0,0 0-1 0 0,0 0 1 0 0,-7 2-1 0 0,10-2-31 0 0,-1 1 0 0 0,0-1 0 0 0,1 1 0 0 0,-1 0 0 0 0,1 0 0 0 0,-1-1 0 0 0,1 1 0 0 0,-1 0 0 0 0,1 0 0 0 0,0 0 0 0 0,-1 1 0 0 0,1-1 0 0 0,0 0 0 0 0,0 0 0 0 0,0 1 0 0 0,0-1 0 0 0,0 1-1 0 0,0-1 1 0 0,0 1 0 0 0,0-1 0 0 0,1 1 0 0 0,-1-1 0 0 0,0 1 0 0 0,1 0 0 0 0,-1-1 0 0 0,1 1 0 0 0,0 0 0 0 0,0 0 0 0 0,0 2 0 0 0,-1-1-70 0 0,1-1 1 0 0,0 0-1 0 0,1 0 1 0 0,-1 1-1 0 0,0-1 0 0 0,1 0 1 0 0,-1 0-1 0 0,1 1 1 0 0,0-1-1 0 0,-1 0 0 0 0,1 0 1 0 0,0 0-1 0 0,0 0 1 0 0,1 0-1 0 0,-1 0 0 0 0,0 0 1 0 0,1 0-1 0 0,-1-1 1 0 0,1 1-1 0 0,-1 0 0 0 0,3 1 1 0 0,3 1-443 0 0,-1 0-1 0 0,1 0 1 0 0,0-1 0 0 0,0 0-1 0 0,0 0 1 0 0,14 3 0 0 0,7-5-1226 0 0</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6.459"/>
    </inkml:context>
    <inkml:brush xml:id="br0">
      <inkml:brushProperty name="width" value="0.035" units="cm"/>
      <inkml:brushProperty name="height" value="0.035" units="cm"/>
    </inkml:brush>
  </inkml:definitions>
  <inkml:trace contextRef="#ctx0" brushRef="#br0">1 148 420 0 0,'0'0'11586'0'0,"7"23"-10989"0"0,48 174 725 0 0,-55-197-1323 0 0,16 46 148 0 0,-16-45-172 0 0,1 1 1 0 0,-1 0-1 0 0,1 0 0 0 0,0-1 0 0 0,0 1 0 0 0,0-1 1 0 0,0 1-1 0 0,0 0 0 0 0,1-1 0 0 0,-1 0 0 0 0,0 1 1 0 0,1-1-1 0 0,-1 0 0 0 0,1 0 0 0 0,-1 0 0 0 0,1 0 0 0 0,-1 0 1 0 0,1 0-1 0 0,0 0 0 0 0,0 0 0 0 0,-1-1 0 0 0,4 2 1 0 0,-5-3 38 0 0,1 1 1 0 0,-1 0 0 0 0,1 0 0 0 0,0-1 0 0 0,-1 1 0 0 0,1 0-1 0 0,-1-1 1 0 0,1 1 0 0 0,-1 0 0 0 0,1-1 0 0 0,-1 1 0 0 0,0-1-1 0 0,1 1 1 0 0,-1-1 0 0 0,0 1 0 0 0,1-1 0 0 0,-1 1 0 0 0,0-1-1 0 0,1 1 1 0 0,-1-1 0 0 0,0 1 0 0 0,0-1 0 0 0,0 1 0 0 0,1-1-1 0 0,-1 0 1 0 0,0 1 0 0 0,0-1 0 0 0,0 1 0 0 0,0-1 0 0 0,0-1-1 0 0,0-22-175 0 0,0 19 89 0 0,-1-53-959 0 0,-1 28-122 0 0,2-1-1 0 0,1 1 1 0 0,9-50 0 0 0,-7 42 1406 0 0,-4 35 53 0 0,1-1 0 0 0,0 1 0 0 0,0 0 0 0 0,0 0 0 0 0,0 0 0 0 0,1-1 0 0 0,0 1 0 0 0,-1 0 0 0 0,1 0 0 0 0,0 0 0 0 0,3-6 0 0 0,-4 8-248 0 0,1 0-1 0 0,-1 0 1 0 0,1 1 0 0 0,0-1 0 0 0,-1 0 0 0 0,1 0 0 0 0,0 1-1 0 0,-1-1 1 0 0,1 0 0 0 0,0 1 0 0 0,-1-1 0 0 0,1 1 0 0 0,0-1-1 0 0,0 1 1 0 0,0-1 0 0 0,0 1 0 0 0,0-1 0 0 0,0 1 0 0 0,0 0 0 0 0,-1 0-1 0 0,1-1 1 0 0,0 1 0 0 0,0 0 0 0 0,0 0 0 0 0,0 0 0 0 0,0 0-1 0 0,0 0 1 0 0,0 0 0 0 0,2 1 0 0 0,0 0-56 0 0,-1 0 0 0 0,1 0 0 0 0,0 1 0 0 0,-1-1 1 0 0,1 1-1 0 0,-1 0 0 0 0,1 0 0 0 0,-1 0 0 0 0,0 0 0 0 0,2 2 1 0 0,6 7-2 0 0,-1 0 0 0 0,0 1 0 0 0,10 19 0 0 0,50 59 359 0 0,-29-35-757 0 0,-38-52 222 0 0,1 0 1 0 0,-1-1 0 0 0,1 1-1 0 0,0 0 1 0 0,0-1-1 0 0,-1 1 1 0 0,2-1-1 0 0,-1 0 1 0 0,0 0-1 0 0,0 0 1 0 0,1 0 0 0 0,-1-1-1 0 0,8 3 1 0 0,-10-38 1198 0 0,-6-102-2036 0 0,0-1 2996 0 0,6 135-1947 0 0,-1 1 1 0 0,0 0-1 0 0,1 0 1 0 0,-1-1-1 0 0,1 1 0 0 0,-1 0 1 0 0,1 0-1 0 0,-1 0 1 0 0,1-1-1 0 0,0 1 0 0 0,0 0 1 0 0,0 0-1 0 0,0 0 1 0 0,-1 0-1 0 0,1 0 1 0 0,0 1-1 0 0,1-1 0 0 0,-1 0 1 0 0,0 0-1 0 0,0 1 1 0 0,0-1-1 0 0,0 0 0 0 0,1 1 1 0 0,-1-1-1 0 0,0 1 1 0 0,0 0-1 0 0,1-1 0 0 0,-1 1 1 0 0,0 0-1 0 0,3 0 1 0 0,48-3 130 0 0,-43 3-105 0 0,31-1 246 0 0,-26-1-61 0 0,1 2 1 0 0,0 0 0 0 0,0 0-1 0 0,22 5 1 0 0,-34-4-242 0 0,1 0-1 0 0,-1 0 1 0 0,0 0-1 0 0,1 0 1 0 0,-1 1-1 0 0,0-1 1 0 0,0 1-1 0 0,0 0 1 0 0,0 0-1 0 0,0 0 1 0 0,0 0-1 0 0,0 1 1 0 0,-1-1-1 0 0,1 1 1 0 0,-1-1-1 0 0,0 1 1 0 0,0 0-1 0 0,0 0 1 0 0,0 0-1 0 0,0 0 1 0 0,-1 1-1 0 0,1-1 1 0 0,1 5 0 0 0,0 9-3 0 0,0 1 1 0 0,-1-1 0 0 0,0 1-1 0 0,-2 0 1 0 0,-1 22 0 0 0,0-1-108 0 0,0-30-7 0 0,0-1-1 0 0,0 0 0 0 0,-1 1 1 0 0,0-1-1 0 0,-1 0 0 0 0,0 0 1 0 0,0 0-1 0 0,-7 13 0 0 0,6-16-912 0 0,1 1 0 0 0,-1 0 0 0 0,0-1 0 0 0,0 1 0 0 0,-1-1 0 0 0,-7 6-1 0 0,4-9-3179 0 0</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7.124"/>
    </inkml:context>
    <inkml:brush xml:id="br0">
      <inkml:brushProperty name="width" value="0.035" units="cm"/>
      <inkml:brushProperty name="height" value="0.035" units="cm"/>
    </inkml:brush>
  </inkml:definitions>
  <inkml:trace contextRef="#ctx0" brushRef="#br0">331 3 252 0 0,'0'0'14373'0'0,"-11"-1"-14098"0"0,-8 0-164 0 0,1 0 1 0 0,0 2-1 0 0,0 0 0 0 0,0 0 0 0 0,0 2 1 0 0,0 0-1 0 0,1 2 0 0 0,-26 8 0 0 0,33-7-112 0 0,0 1 0 0 0,0 0 0 0 0,1 1 0 0 0,0 0 0 0 0,0 1 0 0 0,1 0 0 0 0,0 0 0 0 0,1 0 0 0 0,0 1 0 0 0,0 0 0 0 0,1 1 0 0 0,1-1 0 0 0,-1 1 0 0 0,2 0 0 0 0,-1 0 0 0 0,2 1 0 0 0,-4 14 0 0 0,6-22-15 0 0,1 1 0 0 0,-1-1-1 0 0,1 1 1 0 0,-1-1 0 0 0,1 1-1 0 0,1 0 1 0 0,-1-1 0 0 0,1 1-1 0 0,-1-1 1 0 0,1 1 0 0 0,1-1-1 0 0,-1 0 1 0 0,1 1 0 0 0,-1-1-1 0 0,1 0 1 0 0,5 7 0 0 0,-3-5 23 0 0,0-1 1 0 0,1 0 0 0 0,-1 0 0 0 0,1-1 0 0 0,1 1-1 0 0,-1-1 1 0 0,0 0 0 0 0,1-1 0 0 0,0 1 0 0 0,10 4-1 0 0,-5-4-14 0 0,1 1-1 0 0,1-1 0 0 0,-1-1 0 0 0,1 0 0 0 0,-1-1 1 0 0,1 0-1 0 0,0-1 0 0 0,-1-1 0 0 0,1 0 0 0 0,0 0 1 0 0,0-1-1 0 0,13-4 0 0 0,-19 4-117 0 0,-1-1-1 0 0,1 0 1 0 0,0-1-1 0 0,-1 0 1 0 0,1 0-1 0 0,-1 0 1 0 0,0-1-1 0 0,0 0 1 0 0,0 0-1 0 0,0-1 1 0 0,-1 1-1 0 0,0-1 1 0 0,0-1-1 0 0,0 1 1 0 0,-1 0-1 0 0,1-1 1 0 0,-1 0-1 0 0,-1 0 1 0 0,1-1-1 0 0,-1 1 1 0 0,3-9-1 0 0,-3 0 146 0 0,-1 0 0 0 0,-1 1 1 0 0,-1-1-1 0 0,0 0 0 0 0,-1 0 0 0 0,0 1 0 0 0,-1-1 0 0 0,-1 0 0 0 0,0 1 0 0 0,-1 0 0 0 0,-8-17 1 0 0,11 29 97 0 0,0 1 1 0 0,0 0 0 0 0,-1-1 0 0 0,1 1 0 0 0,-1 0 0 0 0,1 0-1 0 0,-1 0 1 0 0,1 0 0 0 0,-1 0 0 0 0,0 0 0 0 0,1 1 0 0 0,-1-1 0 0 0,0 0-1 0 0,0 1 1 0 0,-3-1 0 0 0,5 30-111 0 0,3-17 263 0 0,0 0 0 0 0,1 0 0 0 0,1-1 0 0 0,0 1 0 0 0,0-1 0 0 0,1 0 0 0 0,1-1 0 0 0,-1 1 0 0 0,10 9 0 0 0,-6-7-264 0 0,1 0 0 0 0,0 0-1 0 0,15 13 1 0 0,-24-26-316 0 0,-1 1 0 0 0,1 0 0 0 0,-1-1-1 0 0,0 1 1 0 0,1-1 0 0 0,-1 1 0 0 0,1-1 0 0 0,0 0 0 0 0,-1 0 0 0 0,1 0-1 0 0,-1 0 1 0 0,1 0 0 0 0,-1 0 0 0 0,1 0 0 0 0,-1 0 0 0 0,1 0 0 0 0,0-1 0 0 0,-1 1-1 0 0,0-1 1 0 0,1 1 0 0 0,-1-1 0 0 0,1 0 0 0 0,-1 1 0 0 0,1-1 0 0 0,-1 0-1 0 0,0 0 1 0 0,0 0 0 0 0,0 0 0 0 0,1 0 0 0 0,-1 0 0 0 0,0 0 0 0 0,0-1 0 0 0,0 1-1 0 0,-1 0 1 0 0,1 0 0 0 0,0-1 0 0 0,1-2 0 0 0,8-21-5597 0 0</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7.362"/>
    </inkml:context>
    <inkml:brush xml:id="br0">
      <inkml:brushProperty name="width" value="0.035" units="cm"/>
      <inkml:brushProperty name="height" value="0.035" units="cm"/>
    </inkml:brush>
  </inkml:definitions>
  <inkml:trace contextRef="#ctx0" brushRef="#br0">21 1 2092 0 0,'0'0'12043'0'0,"-4"23"-11591"0"0,-12 178 206 0 0,16-151-1120 0 0,0-31-8597 0 0,0-32 5139 0 0</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7.538"/>
    </inkml:context>
    <inkml:brush xml:id="br0">
      <inkml:brushProperty name="width" value="0.035" units="cm"/>
      <inkml:brushProperty name="height" value="0.035" units="cm"/>
    </inkml:brush>
  </inkml:definitions>
  <inkml:trace contextRef="#ctx0" brushRef="#br0">1 0 2604 0 0,'0'0'14302'0'0,"40"16"-17811"0"0,-30-4 2385 0 0,0 0-404 0 0,-1 4-500 0 0,1-8-468 0 0,0 0-397 0 0,-99-80-435 0 0</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37.985"/>
    </inkml:context>
    <inkml:brush xml:id="br0">
      <inkml:brushProperty name="width" value="0.035" units="cm"/>
      <inkml:brushProperty name="height" value="0.035" units="cm"/>
    </inkml:brush>
  </inkml:definitions>
  <inkml:trace contextRef="#ctx0" brushRef="#br0">0 189 1256 0 0,'0'0'7224'0'0,"5"23"-6848"0"0,17 73-186 0 0,-22-91-186 0 0,1-1 1 0 0,0 1-1 0 0,1-1 0 0 0,-1 0 0 0 0,1 1 1 0 0,0-1-1 0 0,0 0 0 0 0,0 0 1 0 0,0 0-1 0 0,6 7 0 0 0,0-1-74 0 0,-7-9 56 0 0,-1 0 1 0 0,0 0 0 0 0,0-1-1 0 0,1 1 1 0 0,-1 0 0 0 0,1-1-1 0 0,-1 1 1 0 0,0-1 0 0 0,1 1-1 0 0,-1 0 1 0 0,1-1 0 0 0,0 1-1 0 0,-1-1 1 0 0,1 1 0 0 0,-1-1-1 0 0,1 0 1 0 0,0 1 0 0 0,-1-1-1 0 0,1 0 1 0 0,0 1 0 0 0,-1-1-1 0 0,1 0 1 0 0,0 0-1 0 0,0 1 1 0 0,6-15 328 0 0,-6-37 34 0 0,-1 42-769 0 0,0-139-2477 0 0,0 83 4818 0 0,0 61-1672 0 0,1 1 1 0 0,-1 0-1 0 0,1 0 1 0 0,0 0-1 0 0,0 0 1 0 0,0 0-1 0 0,0 0 1 0 0,0 1 0 0 0,1-1-1 0 0,0 0 1 0 0,-1 1-1 0 0,1-1 1 0 0,0 1-1 0 0,0-1 1 0 0,0 1-1 0 0,0 0 1 0 0,4-3-1 0 0,0 0 17 0 0,1 0 0 0 0,0 0 0 0 0,0 1 0 0 0,0 0 0 0 0,13-5 0 0 0,-6 5-2 0 0,0 1 1 0 0,0 0-1 0 0,0 1 0 0 0,1 1 0 0 0,-1 0 1 0 0,1 1-1 0 0,-1 1 0 0 0,1 0 1 0 0,14 3-1 0 0,-22-2-204 0 0,0 1 0 0 0,0-1 0 0 0,0 1 0 0 0,-1 0 0 0 0,1 1 0 0 0,-1 0 0 0 0,10 6 0 0 0,-13-8-60 0 0,-1 0 1 0 0,1 0-1 0 0,0 1 1 0 0,-1-1-1 0 0,1 1 1 0 0,-1-1 0 0 0,0 1-1 0 0,0 0 1 0 0,0 0-1 0 0,0-1 1 0 0,0 2-1 0 0,-1-1 1 0 0,1 0 0 0 0,-1 0-1 0 0,0 0 1 0 0,0 1-1 0 0,2 6 1 0 0,-3 2-17 0 0,1 0 1 0 0,-1 0-1 0 0,-1 0 1 0 0,0 0-1 0 0,-1 0 1 0 0,0 0-1 0 0,-1 0 1 0 0,-1 0-1 0 0,1-1 1 0 0,-2 1-1 0 0,-5 11 1 0 0,0 1-558 0 0,-8 12-1684 0 0,16-34 1835 0 0,1-1 1 0 0,-1 1 0 0 0,1-1 0 0 0,-1 0 0 0 0,1 0 0 0 0,-1 0 0 0 0,0 0 0 0 0,1 0 0 0 0,-1 0-1 0 0,0 0 1 0 0,0 0 0 0 0,-2 0 0 0 0,-14 1-4581 0 0</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42.226"/>
    </inkml:context>
    <inkml:brush xml:id="br0">
      <inkml:brushProperty name="width" value="0.035" units="cm"/>
      <inkml:brushProperty name="height" value="0.035" units="cm"/>
    </inkml:brush>
  </inkml:definitions>
  <inkml:trace contextRef="#ctx0" brushRef="#br0">0 1738 1112 0 0,'0'0'653'0'0,"0"7"-566"0"0,0-1-1969 0 0,0 12 6952 0 0,0-10 1512 0 0,0-24-2589 0 0,10-3-3887 0 0,-9 17-102 0 0,-1 0 1 0 0,1 0-1 0 0,-1 0 1 0 0,1 0-1 0 0,0 0 1 0 0,0 0-1 0 0,0 0 1 0 0,0 0-1 0 0,0 1 1 0 0,0-1-1 0 0,1 0 1 0 0,-1 1-1 0 0,2-3 1 0 0,11-16 114 0 0,28-82 211 0 0,-30 77-270 0 0,-1-1 0 0 0,-1 0 0 0 0,8-34 1 0 0,-6 17 78 0 0,-8 34-108 0 0,-1-1 1 0 0,-1 0-1 0 0,1 1 1 0 0,-2-1-1 0 0,2-15 1 0 0,-3 15-55 0 0,1 0 1 0 0,1 0 0 0 0,-1 0-1 0 0,2 0 1 0 0,-1 0 0 0 0,1 1-1 0 0,1-1 1 0 0,0 1 0 0 0,0 0 0 0 0,6-10-1 0 0,9-10-205 0 0,36-43 0 0 0,7-11 326 0 0,-32 50 122 0 0,-25 29-183 0 0,-1 0 0 0 0,0 1 0 0 0,0-2 1 0 0,0 1-1 0 0,-1 0 0 0 0,0-1 0 0 0,0 1 1 0 0,5-10-1 0 0,-5 8-64 0 0,0 0 0 0 0,0 1 0 0 0,0 0 0 0 0,1 0 0 0 0,0 0 0 0 0,0 0 0 0 0,0 1 0 0 0,8-7 0 0 0,50-38-287 0 0,-33 27 264 0 0,48-35 136 0 0,28-23 68 0 0,-75 55-135 0 0,2 1 0 0 0,0 2 0 0 0,57-29 0 0 0,112-40-132 0 0,-18 10 181 0 0,-118 53-54 0 0,-44 20-8 0 0,0-2 1 0 0,0 0-1 0 0,21-14 1 0 0,-30 17-6 0 0,1 0 0 0 0,0 0 1 0 0,0 2-1 0 0,1 0 0 0 0,16-5 1 0 0,35-13 7 0 0,87-35 56 0 0,-45 20-43 0 0,-61 22-79 0 0,-1 3 1 0 0,52-8 0 0 0,-27 7 38 0 0,203-42 370 0 0,-227 48-298 0 0,-1 1 1 0 0,1 3-1 0 0,80 3 1 0 0,-91 1-45 0 0,191-12 593 0 0,-4 0-8 0 0,280 36-769 0 0,-422-18 142 0 0,-49-5-23 0 0,1 2 1 0 0,-1 0-1 0 0,0 3 1 0 0,52 15-1 0 0,308 123 64 0 0,-167-67 44 0 0,0 1-14 0 0,-164-54-33 0 0,3-1 10 0 0,-1 3 1 0 0,-1 3 0 0 0,69 44 0 0 0,-78-32-111 0 0,-40-30 121 0 0,1-1 1 0 0,0 0-1 0 0,29 15 0 0 0,23 5 140 0 0,-31-16-195 0 0,0 2 0 0 0,-1 1 0 0 0,52 38-1 0 0,34 53 309 0 0,-70-61-206 0 0,-37-34-22 0 0,-1 1-1 0 0,0 0 1 0 0,-1 1-1 0 0,-1 1 1 0 0,0-1-1 0 0,11 30 1 0 0,20 31 91 0 0,-21-41-2 0 0,31 72 1 0 0,-48-101-137 0 0,2 0 37 0 0,0 1-1 0 0,0-1 0 0 0,1 0 1 0 0,0 0-1 0 0,0-1 0 0 0,0 1 1 0 0,1-1-1 0 0,0 0 1 0 0,11 7-1 0 0,-1 0 139 0 0,-5 7 354 0 0,-11-18-217 0 0,0 7 135 0 0,1-7-460 0 0,-1 0-1 0 0,0 0 0 0 0,1-1 0 0 0,-1 1 1 0 0,0 0-1 0 0,1-1 0 0 0,-1 1 1 0 0,1 0-1 0 0,0-1 0 0 0,-1 1 1 0 0,1 0-1 0 0,-1-1 0 0 0,1 1 1 0 0,0-1-1 0 0,-1 0 0 0 0,1 1 0 0 0,0-1 1 0 0,0 1-1 0 0,-1-1 0 0 0,1 0 1 0 0,1 1-1 0 0,1 1-924 0 0,-20-1-446 0 0,-11 2-14962 0 0,76-6 14226 0 0</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45.249"/>
    </inkml:context>
    <inkml:brush xml:id="br0">
      <inkml:brushProperty name="width" value="0.035" units="cm"/>
      <inkml:brushProperty name="height" value="0.035" units="cm"/>
    </inkml:brush>
  </inkml:definitions>
  <inkml:trace contextRef="#ctx0" brushRef="#br0">1 1850 1492 0 0,'0'0'5748'0'0,"7"-14"-5789"0"0,1-5 20 0 0,1 1 1 0 0,1 0 0 0 0,0 1 0 0 0,24-29-1 0 0,-22 34 87 0 0,34-40 1727 0 0,-44 49-1570 0 0,1-1-1 0 0,0 1 0 0 0,-1-1 0 0 0,0 0 1 0 0,0 0-1 0 0,0 0 0 0 0,0 0 1 0 0,-1 0-1 0 0,0 0 0 0 0,1 0 0 0 0,0-9 1 0 0,-1 8-95 0 0,0-1 1 0 0,1 1 0 0 0,0-1-1 0 0,0 1 1 0 0,0 0-1 0 0,1 0 1 0 0,0 0 0 0 0,0 0-1 0 0,6-8 1 0 0,-1 0-105 0 0,6-3 119 0 0,17-28 81 0 0,46-36-79 0 0,-27 1 225 0 0,-42 66-277 0 0,1-1 1 0 0,-2 0-1 0 0,7-16 0 0 0,18-31-17 0 0,-25 48 3 0 0,0 0 0 0 0,11-28-1 0 0,11-20 342 0 0,-5 22-422 0 0,1 0 0 0 0,1 2 0 0 0,3 1 0 0 0,55-55 0 0 0,-61 69 99 0 0,30-39 0 0 0,3-1-37 0 0,15-1-28 0 0,-46 42-15 0 0,-1 0 0 0 0,25-30 0 0 0,-32 36-55 0 0,1 0 0 0 0,0 1 0 0 0,0 1 0 0 0,2 1 0 0 0,-1 0 0 0 0,2 2 0 0 0,26-11 0 0 0,-13 5-14 0 0,116-47 41 0 0,-124 51-17 0 0,49-12 0 0 0,13-5-11 0 0,-60 20 64 0 0,54-11 1 0 0,8-2 260 0 0,-31 7-208 0 0,0 2-1 0 0,76-6 0 0 0,30-5 76 0 0,392-78 212 0 0,-445 89-328 0 0,-1 4 0 0 0,127 8 1 0 0,-140 1 87 0 0,-57 2-2 0 0,49 9 0 0 0,2 0 91 0 0,-13-6-141 0 0,0 4 1 0 0,-2 2 0 0 0,94 28-1 0 0,17 6 64 0 0,-131-34-151 0 0,-1 3 0 0 0,64 24 0 0 0,-10 14-7 0 0,-67-35 23 0 0,141 50 136 0 0,-131-51 0 0 0,64 31 0 0 0,-56-22-166 0 0,151 46 141 0 0,-5-2-122 0 0,-77-6 76 0 0,-124-60-68 0 0,199 90 28 0 0,-196-88-34 0 0,0 0 1 0 0,-1 0-1 0 0,0 1 0 0 0,0 0 1 0 0,0 1-1 0 0,-1-1 0 0 0,0 1 1 0 0,0 1-1 0 0,11 15 0 0 0,25 26-19 0 0,-9-19 25 0 0,-22-21 0 0 0,-1 1 1 0 0,1 0-1 0 0,-2 1 1 0 0,0 0-1 0 0,0 1 1 0 0,9 15-1 0 0,4 12-48 0 0,-14-26 43 0 0,-1 1-1 0 0,-1 0 1 0 0,8 18-1 0 0,15 24 36 0 0,-27-49-19 0 0,0-1 1 0 0,1 1-1 0 0,0 0 1 0 0,0-1-1 0 0,10 11 1 0 0,-10-13-6 0 0,-1-1 1 0 0,0 1-1 0 0,1 0 0 0 0,-2 1 0 0 0,1-1 1 0 0,0 0-1 0 0,-1 1 0 0 0,0 0 1 0 0,0-1-1 0 0,0 1 0 0 0,0 0 1 0 0,-1 0-1 0 0,0 0 0 0 0,1 8 1 0 0,0-6 18 0 0,0 1 0 0 0,0-1 1 0 0,1 0-1 0 0,0 1 0 0 0,0-1 0 0 0,1-1 1 0 0,-1 1-1 0 0,2 0 0 0 0,-1-1 1 0 0,1 0-1 0 0,0 0 0 0 0,0 0 1 0 0,1-1-1 0 0,10 9 0 0 0,34 13 1172 0 0,-48-26-1192 0 0,7 4 99 0 0,1-1-2078 0 0,-19-4-292 0 0,-11-11-7807 0 0,50 25 5201 0 0</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48.637"/>
    </inkml:context>
    <inkml:brush xml:id="br0">
      <inkml:brushProperty name="width" value="0.035" units="cm"/>
      <inkml:brushProperty name="height" value="0.035" units="cm"/>
    </inkml:brush>
  </inkml:definitions>
  <inkml:trace contextRef="#ctx0" brushRef="#br0">247 0 1636 0 0,'0'0'9172'0'0,"-2"0"-8849"0"0,-4 0-162 0 0,4 0 1870 0 0,2 40-831 0 0,10 46-606 0 0,0 183 208 0 0,0 2-584 0 0,0 46 257 0 0,-10-282-360 0 0,1 9 321 0 0,-10 84 0 0 0,2-70-181 0 0,6-41-243 0 0,0 0 0 0 0,-2-1 0 0 0,-7 29 0 0 0,-28 90 141 0 0,36-103 219 0 0,2-25 233 0 0,0-22-273 0 0,-18-41-549 0 0,2 13-190 0 0,-2 0-1 0 0,-26-43 0 0 0,2 2 39 0 0,-18-67 211 0 0,54 141 68 0 0,3 12-398 0 0,10 18 165 0 0,36 45 865 0 0,-32-45-414 0 0,2-1-1 0 0,0 0 1 0 0,1-1-1 0 0,1 0 1 0 0,0-1-1 0 0,31 25 1 0 0,13 7 144 0 0,-41-33-191 0 0,0-1 0 0 0,1-1 0 0 0,29 17 0 0 0,-44-29-46 0 0,0 0-1 0 0,1-1 0 0 0,-1 1 1 0 0,1-1-1 0 0,-1 0 1 0 0,1 0-1 0 0,0 0 1 0 0,0-1-1 0 0,-1 0 1 0 0,1 0-1 0 0,0 0 1 0 0,0 0-1 0 0,-1-1 1 0 0,1 0-1 0 0,0 0 1 0 0,-1 0-1 0 0,1 0 1 0 0,-1-1-1 0 0,1 0 1 0 0,-1 0-1 0 0,0 0 1 0 0,0 0-1 0 0,0-1 1 0 0,0 1-1 0 0,0-1 1 0 0,6-7-1 0 0,6-4 50 0 0,-1-1 1 0 0,-1-1-1 0 0,-1-1 0 0 0,17-26 0 0 0,-23 31-176 0 0,-1 0 0 0 0,0-1 0 0 0,-1 0 0 0 0,0 0 0 0 0,-1 0 0 0 0,-1 0 0 0 0,0-1 0 0 0,-1 1 0 0 0,0-1 0 0 0,-1 1-1 0 0,-1-25 1 0 0,-2 36-855 0 0,-3 9-1231 0 0,0 4-1889 0 0,4-10 3525 0 0,-3 6-909 0 0,-1-3-3226 0 0,-3-4-147 0 0</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49.272"/>
    </inkml:context>
    <inkml:brush xml:id="br0">
      <inkml:brushProperty name="width" value="0.035" units="cm"/>
      <inkml:brushProperty name="height" value="0.035" units="cm"/>
    </inkml:brush>
  </inkml:definitions>
  <inkml:trace contextRef="#ctx0" brushRef="#br0">0 0 160 0 0,'0'0'13681'0'0,"3"14"-14111"0"0,12 46 670 0 0,77 289 2744 0 0,-80-302-2893 0 0,-2 1 0 0 0,-2 0 0 0 0,-2 1 0 0 0,-2 0 0 0 0,-4 77 0 0 0,0-102-462 0 0,0-23-275 0 0,0-24-7013 0 0,0-2 3506 0 0</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49.657"/>
    </inkml:context>
    <inkml:brush xml:id="br0">
      <inkml:brushProperty name="width" value="0.035" units="cm"/>
      <inkml:brushProperty name="height" value="0.035" units="cm"/>
    </inkml:brush>
  </inkml:definitions>
  <inkml:trace contextRef="#ctx0" brushRef="#br0">0 81 4368 0 0,'0'0'12260'0'0,"30"-6"-12474"0"0,8-1 195 0 0,164-37 26 0 0,-184 38-170 0 0,0 1-1 0 0,0 1 0 0 0,1 1 1 0 0,26-2-1 0 0,-43 5-375 0 0,-2 16-7046 0 0,0-8 4601 0 0</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6.670"/>
    </inkml:context>
    <inkml:brush xml:id="br0">
      <inkml:brushProperty name="width" value="0.035" units="cm"/>
      <inkml:brushProperty name="height" value="0.035" units="cm"/>
    </inkml:brush>
  </inkml:definitions>
  <inkml:trace contextRef="#ctx0" brushRef="#br0">0 15 748 0 0,'0'0'14672'0'0,"20"-15"-11575"0"0,-18 37-3122 0 0,0 0 0 0 0,1 0-1 0 0,7 24 1 0 0,5 32 367 0 0,-6-32-171 0 0,0 16 59 0 0,1 6-159 0 0,-9-53-72 0 0,0 1 1 0 0,1-1 0 0 0,0 0-1 0 0,2 0 1 0 0,5 17 0 0 0,-8-195-13426 0 0,-1 115 9064 0 0</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7.109"/>
    </inkml:context>
    <inkml:brush xml:id="br0">
      <inkml:brushProperty name="width" value="0.035" units="cm"/>
      <inkml:brushProperty name="height" value="0.035" units="cm"/>
    </inkml:brush>
  </inkml:definitions>
  <inkml:trace contextRef="#ctx0" brushRef="#br0">15 0 720 0 0,'0'0'14067'0'0,"0"10"-13984"0"0,0 22 577 0 0,-8 62 0 0 0,5-70-326 0 0,0 0 0 0 0,2-1 1 0 0,4 42-1 0 0,-1-6-250 0 0,-3-46-136 0 0,1-1 0 0 0,1 0 1 0 0,0 0-1 0 0,0 1 0 0 0,2-1 0 0 0,-1 0 0 0 0,1 0 1 0 0,1-1-1 0 0,0 1 0 0 0,1-1 0 0 0,0 1 0 0 0,9 12 1 0 0,-14-24-31 0 0,0 1 1 0 0,0-1-1 0 0,1 1 1 0 0,-1-1 0 0 0,0 0-1 0 0,1 1 1 0 0,-1-1-1 0 0,1 0 1 0 0,-1 1-1 0 0,0-1 1 0 0,1 0 0 0 0,-1 1-1 0 0,1-1 1 0 0,-1 0-1 0 0,1 0 1 0 0,-1 0 0 0 0,1 0-1 0 0,-1 1 1 0 0,1-1-1 0 0,-1 0 1 0 0,1 0 0 0 0,-1 0-1 0 0,1 0 1 0 0,-1 0-1 0 0,1 0 1 0 0,-1 0-1 0 0,1 0 1 0 0,-1 0 0 0 0,1-1-1 0 0,-1 1 1 0 0,1 0-1 0 0,0 0 1 0 0,13-16-1559 0 0,4-27-1401 0 0,-17 39 2206 0 0,7-24-3185 0 0,-6-13-679 0 0</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7.505"/>
    </inkml:context>
    <inkml:brush xml:id="br0">
      <inkml:brushProperty name="width" value="0.035" units="cm"/>
      <inkml:brushProperty name="height" value="0.035" units="cm"/>
    </inkml:brush>
  </inkml:definitions>
  <inkml:trace contextRef="#ctx0" brushRef="#br0">2 1 1152 0 0,'0'0'12005'0'0,"0"26"-11828"0"0,0 210 372 0 0,0-188-308 0 0,-2-22-15 0 0,2-1 0 0 0,1 0 0 0 0,1 1 0 0 0,6 25 0 0 0,-7 0-1 0 0,-2-46-275 0 0,0-1-1 0 0,1 0 1 0 0,0 1-1 0 0,-1-1 1 0 0,2 0 0 0 0,-1 1-1 0 0,0-1 1 0 0,1 0-1 0 0,0 1 1 0 0,0-1 0 0 0,0 0-1 0 0,1 0 1 0 0,3 8-1 0 0,-3 1-2723 0 0</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4.230"/>
    </inkml:context>
    <inkml:brush xml:id="br0">
      <inkml:brushProperty name="width" value="0.035" units="cm"/>
      <inkml:brushProperty name="height" value="0.035" units="cm"/>
    </inkml:brush>
  </inkml:definitions>
  <inkml:trace contextRef="#ctx0" brushRef="#br0">1 0 1688 0 0,'0'0'12085'0'0,"10"9"-10091"0"0,-9 10-2091 0 0,0 0 0 0 0,8 32 0 0 0,1 5 469 0 0,-2 44 446 0 0,-6 134-1 0 0,-3-116-365 0 0,11-45-347 0 0,-5-33-64 0 0,-2-32-9 0 0,-1-28-216 0 0,-2 10-306 0 0,-1 1 1 0 0,0-1-1 0 0,0 1 1 0 0,-1 0-1 0 0,-4-14 1 0 0,-15-25-7637 0 0,3 14 1260 0 0</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5.153"/>
    </inkml:context>
    <inkml:brush xml:id="br0">
      <inkml:brushProperty name="width" value="0.035" units="cm"/>
      <inkml:brushProperty name="height" value="0.035" units="cm"/>
    </inkml:brush>
  </inkml:definitions>
  <inkml:trace contextRef="#ctx0" brushRef="#br0">1 19 436 0 0,'0'0'9573'0'0,"10"-19"-3747"0"0,0 76-6020 0 0,-9-27 659 0 0,2 0 0 0 0,13 51 0 0 0,-10-52-264 0 0,0 1 0 0 0,2 51 0 0 0,-8-76-191 0 0,0-1 0 0 0,1 1-1 0 0,0 0 1 0 0,0-1 0 0 0,0 1 0 0 0,1-1-1 0 0,2 6 1 0 0,-2-6 3 0 0,-1 0 0 0 0,1 0 0 0 0,-1 0 0 0 0,0 0 0 0 0,0 0 1 0 0,0 1-1 0 0,-1 4 0 0 0,1-1-8 0 0,0 1 0 0 0,0-1 0 0 0,1 0 1 0 0,3 13-1 0 0,-2-13-85 0 0,-1 0-1 0 0,0 0 1 0 0,-1 0 0 0 0,1 14-1 0 0,7 6-1576 0 0,1-19-3035 0 0,-9-21-3309 0 0</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5.638"/>
    </inkml:context>
    <inkml:brush xml:id="br0">
      <inkml:brushProperty name="width" value="0.035" units="cm"/>
      <inkml:brushProperty name="height" value="0.035" units="cm"/>
    </inkml:brush>
  </inkml:definitions>
  <inkml:trace contextRef="#ctx0" brushRef="#br0">0 1 1648 0 0,'0'0'8104'0'0,"0"16"-7404"0"0,0 312 4222 0 0,10-134-3975 0 0,0-143-1483 0 0,-10-49-80 0 0,2-3-2062 0 0,-1 1 2507 0 0,0-1-1 0 0,-1 1 1 0 0,1 0 0 0 0,-1-1 0 0 0,1 1 0 0 0,-1 0 0 0 0,1-1 0 0 0,-1 1 0 0 0,0-1-1 0 0,1 1 1 0 0,-1 0 0 0 0,1-1 0 0 0,-1 1 0 0 0,0-1 0 0 0,1 0 0 0 0,-1 1 0 0 0,0-1-1 0 0,0 1 1 0 0,1-1 0 0 0,-1 1 0 0 0,0-1 0 0 0,0 0 0 0 0,0 1 0 0 0,0-1 0 0 0,0 1-1 0 0,0-1 1 0 0,0 0 0 0 0,0 1 0 0 0,0-1 0 0 0,0 1 0 0 0,0-1 0 0 0,0 0 0 0 0,0 1-1 0 0,-1-2 1 0 0,1-26-4790 0 0</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2:59.768"/>
    </inkml:context>
    <inkml:brush xml:id="br0">
      <inkml:brushProperty name="width" value="0.035" units="cm"/>
      <inkml:brushProperty name="height" value="0.035" units="cm"/>
    </inkml:brush>
  </inkml:definitions>
  <inkml:trace contextRef="#ctx0" brushRef="#br0">13 461 3396 0 0,'0'0'8237'0'0,"-2"0"-9048"0"0,2 0 857 0 0,-1 1-1 0 0,1-1 1 0 0,-1 0-1 0 0,1 0 1 0 0,0-1-1 0 0,-1 1 0 0 0,1 0 1 0 0,-1 0-1 0 0,1 0 1 0 0,0 0-1 0 0,-1 0 1 0 0,1 0-1 0 0,0 0 1 0 0,-1-1-1 0 0,1 1 0 0 0,0 0 1 0 0,-1 0-1 0 0,1 0 1 0 0,0-1-1 0 0,-1 1 1 0 0,1 0-1 0 0,0-1 1 0 0,-1 1-1 0 0,1 0 0 0 0,0 0 1 0 0,0-1-1 0 0,0 1 1 0 0,-1 0-1 0 0,1-1 1 0 0,0 1-1 0 0,0-1 1 0 0,0 1-1 0 0,0 0 0 0 0,0-1 1 0 0,0 1-1 0 0,0 0 1 0 0,-1-1-1 0 0,1 1 1 0 0,0-1-1 0 0,0 1 1 0 0,0 0-1 0 0,1-1 0 0 0,-1 1 1 0 0,0-1-1 0 0,0 1 1 0 0,0 0-1 0 0,0-1 1 0 0,0 1-1 0 0,0-1 1 0 0,1 1-1 0 0,-1 0 1 0 0,0-1-1 0 0,0 1 0 0 0,0 0 1 0 0,1 0-1 0 0,-1-1 1 0 0,0 1-1 0 0,1-1 1 0 0,9-14 251 0 0,-2 9-280 0 0,-7 6-13 0 0,0 0-1 0 0,-1 0 1 0 0,1-1-1 0 0,-1 1 0 0 0,1 0 1 0 0,-1-1-1 0 0,1 1 1 0 0,-1-1-1 0 0,1 1 1 0 0,-1-1-1 0 0,1 1 1 0 0,-1-1-1 0 0,1 1 1 0 0,-1-1-1 0 0,0 1 1 0 0,1-1-1 0 0,-1 1 0 0 0,0-1 1 0 0,1 0-1 0 0,-1 1 1 0 0,0-1-1 0 0,0 1 1 0 0,0-1-1 0 0,0 0 1 0 0,1 1-1 0 0,-1-1 1 0 0,0 0-1 0 0,0 0 1 0 0,0-2 32 0 0,1-1 1 0 0,0 1-1 0 0,0 0 1 0 0,0 0-1 0 0,1 0 1 0 0,-1 0-1 0 0,1 0 1 0 0,0 1 0 0 0,2-4-1 0 0,9-17 203 0 0,-5 5-264 0 0,1 0 1 0 0,1 1-1 0 0,0 0 1 0 0,2 0-1 0 0,0 1 1 0 0,0 1-1 0 0,25-23 1 0 0,11-16-115 0 0,-43 49 58 0 0,0 0 1 0 0,0 0 0 0 0,1 0-1 0 0,-1 0 1 0 0,1 1-1 0 0,0 0 1 0 0,12-5-1 0 0,-15 7 33 0 0,0 0 0 0 0,1 1 0 0 0,-1 0 0 0 0,1 0 0 0 0,-1 0 0 0 0,1 0 0 0 0,-1 0 0 0 0,1 1 0 0 0,0 0 0 0 0,-1 0 0 0 0,1 0 0 0 0,0 0 0 0 0,-1 0 0 0 0,1 1 0 0 0,-1-1 0 0 0,6 3 0 0 0,-6-2 45 0 0,-1 1-1 0 0,0-1 1 0 0,0 1 0 0 0,0 0 0 0 0,0 0 0 0 0,0 0 0 0 0,-1 0-1 0 0,1 0 1 0 0,-1 0 0 0 0,1 0 0 0 0,-1 1 0 0 0,0-1 0 0 0,0 1-1 0 0,0-1 1 0 0,0 1 0 0 0,0-1 0 0 0,0 1 0 0 0,-1-1-1 0 0,1 1 1 0 0,-1 5 0 0 0,3 64 337 0 0,-3-57-263 0 0,-10 13 961 0 0,11-34-1084 0 0,0-1 0 0 0,0 1 0 0 0,0 0 0 0 0,1-1 0 0 0,0 1 0 0 0,0 0 0 0 0,1 0 0 0 0,-1 0 0 0 0,6-7 0 0 0,39-57-213 0 0,-17 27 263 0 0,18-19 258 0 0,-47 61-302 0 0,0 0 0 0 0,1-1 1 0 0,-1 1-1 0 0,0 0 0 0 0,1 0 0 0 0,-1 0 0 0 0,1 0 0 0 0,-1 0 0 0 0,1 0 0 0 0,-1 0 0 0 0,1 0 0 0 0,0 0 0 0 0,-1 1 0 0 0,1-1 1 0 0,0 1-1 0 0,0-1 0 0 0,-1 1 0 0 0,1 0 0 0 0,0 0 0 0 0,0 0 0 0 0,0 0 0 0 0,-1 0 0 0 0,1 0 0 0 0,0 0 0 0 0,0 0 1 0 0,0 1-1 0 0,-1-1 0 0 0,1 1 0 0 0,0-1 0 0 0,-1 1 0 0 0,1 0 0 0 0,0 0 0 0 0,-1 0 0 0 0,1 0 0 0 0,1 1 0 0 0,-1 2 170 0 0,0 0-1 0 0,0 1 1 0 0,0-1 0 0 0,0 0-1 0 0,-1 1 1 0 0,0-1-1 0 0,0 1 1 0 0,0 0-1 0 0,-1-1 1 0 0,1 1-1 0 0,-1 0 1 0 0,0-1-1 0 0,0 1 1 0 0,-1 0-1 0 0,-1 5 1 0 0,2 12 384 0 0,-1-19-411 0 0,1 0-1 0 0,-1 0 0 0 0,0 1 0 0 0,0-1 1 0 0,0 0-1 0 0,0 0 0 0 0,0 0 0 0 0,-3 4 1 0 0,-7 18 516 0 0,-19 62 672 0 0,18-42-1039 0 0,8-31-194 0 0,1 0 0 0 0,0 0-1 0 0,0 0 1 0 0,0 20 0 0 0,-2 38 214 0 0,3-54-212 0 0,1-1 1 0 0,0 0 0 0 0,1 0 0 0 0,1 1-1 0 0,5 31 1 0 0,19 12-17 0 0,-7-19-49 0 0,19 14-288 0 0,-19-32-1766 0 0</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01.622"/>
    </inkml:context>
    <inkml:brush xml:id="br0">
      <inkml:brushProperty name="width" value="0.035" units="cm"/>
      <inkml:brushProperty name="height" value="0.035" units="cm"/>
    </inkml:brush>
  </inkml:definitions>
  <inkml:trace contextRef="#ctx0" brushRef="#br0">0 444 772 0 0,'8'1'13727'0'0,"23"2"-12564"0"0,-9-5-1042 0 0,1-1 1 0 0,0 0-1 0 0,-1-2 0 0 0,42-14 0 0 0,23-5-112 0 0,117-27 130 0 0,20-5 23 0 0,135 10 196 0 0,-302 39-307 0 0,65-16 1 0 0,-18 1 156 0 0,114-32-137 0 0,-180 49-186 0 0,-36 5 1034 0 0,-52-4-439 0 0,-56-29-659 0 0,77 26 81 0 0,-1-2 0 0 0,1-1-1 0 0,-38-19 1 0 0,55 23 23 0 0,0 1 1 0 0,0 0-1 0 0,0 1 0 0 0,-1 0 0 0 0,1 0 0 0 0,-1 2 0 0 0,0 0 0 0 0,0 0 0 0 0,-22 0 1 0 0,34 2 68 0 0,41 0-672 0 0,-13 2 757 0 0,0 1 0 0 0,-1 1-1 0 0,1 2 1 0 0,26 8 0 0 0,26 5-69 0 0,29 17 433 0 0,-100-33-436 0 0,-1 0 0 0 0,1 1 0 0 0,-1-1 0 0 0,0 2 0 0 0,0-1 0 0 0,-1 1 0 0 0,0 0 0 0 0,7 5 0 0 0,-2 0 7 0 0,-10-10-13 0 0,-1 1 0 0 0,0-1 0 0 0,1 0 1 0 0,-1 1-1 0 0,1-1 0 0 0,-1 0 0 0 0,0 1 1 0 0,0-1-1 0 0,1 1 0 0 0,-1-1 1 0 0,0 1-1 0 0,0-1 0 0 0,0 0 0 0 0,1 1 1 0 0,-1-1-1 0 0,0 1 0 0 0,0-1 0 0 0,0 1 1 0 0,0-1-1 0 0,0 1 0 0 0,0-1 0 0 0,0 1 1 0 0,0-1-1 0 0,0 1 0 0 0,0-1 1 0 0,0 1-1 0 0,0-1 0 0 0,0 1 0 0 0,0-1 1 0 0,-1 0-1 0 0,1 1 0 0 0,0-1 0 0 0,0 1 1 0 0,0-1-1 0 0,-1 1 0 0 0,1-1 0 0 0,0 0 1 0 0,-1 1-1 0 0,1-1 0 0 0,0 0 1 0 0,-1 1-1 0 0,-16 12 158 0 0,15-12-125 0 0,-28 24 306 0 0,1 0-1 0 0,1 2 0 0 0,2 2 0 0 0,-42 56 0 0 0,46-56-231 0 0,15-21-89 0 0,1 0 1 0 0,0 1-1 0 0,0-1 0 0 0,-7 19 0 0 0,12-26-14 0 0,-7 24-170 0 0,8-24 101 0 0,0 0 0 0 0,-1-1-1 0 0,1 1 1 0 0,0 0 0 0 0,0 0-1 0 0,0-1 1 0 0,0 1 0 0 0,0 0-1 0 0,0 0 1 0 0,0-1 0 0 0,1 1-1 0 0,-1 0 1 0 0,0 0 0 0 0,0-1-1 0 0,0 1 1 0 0,1 0-1 0 0,-1-1 1 0 0,0 1 0 0 0,1 0-1 0 0,-1-1 1 0 0,1 1 0 0 0,-1-1-1 0 0,0 1 1 0 0,1 0 0 0 0,0-1-1 0 0,-1 1 1 0 0,1-1 0 0 0,-1 0-1 0 0,1 1 1 0 0,1 0 0 0 0,12 4-3239 0 0,-9-4 81 0 0,-33-18-7767 0 0</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5T15:13:15.518"/>
    </inkml:context>
    <inkml:brush xml:id="br0">
      <inkml:brushProperty name="width" value="0.035" units="cm"/>
      <inkml:brushProperty name="height" value="0.035" units="cm"/>
    </inkml:brush>
  </inkml:definitions>
  <inkml:trace contextRef="#ctx0" brushRef="#br0">0 0 17024,'1597'18176'0</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07.842"/>
    </inkml:context>
    <inkml:brush xml:id="br0">
      <inkml:brushProperty name="width" value="0.035" units="cm"/>
      <inkml:brushProperty name="height" value="0.035" units="cm"/>
    </inkml:brush>
  </inkml:definitions>
  <inkml:trace contextRef="#ctx0" brushRef="#br0">17 210 392 0 0,'0'0'676'0'0,"-10"-8"-187"0"0,10-107-821 0 0,10 70-288 0 0,-10 44 832 0 0,1-17-406 0 0,-1 18 343 0 0,-1-1 1 0 0,1 1-1 0 0,0-1 0 0 0,0 1 0 0 0,0 0 0 0 0,0-1 1 0 0,0 1-1 0 0,0 0 0 0 0,-1-1 0 0 0,1 1 0 0 0,0 0 1 0 0,0-1-1 0 0,0 1 0 0 0,-1 0 0 0 0,1-1 1 0 0,0 1-1 0 0,-1 0 0 0 0,1 0 0 0 0,0-1 0 0 0,0 1 1 0 0,-1 0-1 0 0,1 0 0 0 0,0 0 0 0 0,-1-1 0 0 0,1 1 1 0 0,-1 0-1 0 0,1 0 0 0 0,0 0 0 0 0,-1 0 0 0 0,1 0 1 0 0,-1 0-1 0 0,-1 0-56 0 0,-3-13-4515 0 0,4 12 3790 0 0,7 15 195 0 0</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09.097"/>
    </inkml:context>
    <inkml:brush xml:id="br0">
      <inkml:brushProperty name="width" value="0.035" units="cm"/>
      <inkml:brushProperty name="height" value="0.035" units="cm"/>
    </inkml:brush>
  </inkml:definitions>
  <inkml:trace contextRef="#ctx0" brushRef="#br0">71 272 2276 0 0,'0'0'6196'0'0,"-12"0"-5975"0"0,-35 0-160 0 0,36 0 106 0 0,52-28 3395 0 0,-21 16-3366 0 0,0-2-1 0 0,-2 0 1 0 0,21-19 0 0 0,-16 12-69 0 0,37-24 1 0 0,-48 37-99 0 0,4-4 13 0 0,0 2 0 0 0,0 0 0 0 0,1 1 0 0 0,0 0 0 0 0,1 1 0 0 0,0 1 0 0 0,0 1 0 0 0,1 1 0 0 0,22-4 0 0 0,-9 5 27 0 0,-12 1-61 0 0,-1 1 0 0 0,0 0 0 0 0,1 1 0 0 0,-1 1 0 0 0,1 1 1 0 0,-1 1-1 0 0,1 0 0 0 0,32 10 0 0 0,-47-10-10 0 0,1 1 0 0 0,-1 1-1 0 0,0-1 1 0 0,0 1 0 0 0,0 0 0 0 0,0 0 0 0 0,-1 0-1 0 0,1 0 1 0 0,-1 1 0 0 0,0 0 0 0 0,-1 0 0 0 0,1 0-1 0 0,-1 0 1 0 0,0 1 0 0 0,0-1 0 0 0,-1 1 0 0 0,1 0-1 0 0,-1 0 1 0 0,-1 0 0 0 0,1 0 0 0 0,-1 0 0 0 0,0 0-1 0 0,0 0 1 0 0,-1 0 0 0 0,0 1 0 0 0,0-1 0 0 0,0 0-1 0 0,-1 0 1 0 0,0 0 0 0 0,0 0 0 0 0,-1 0 0 0 0,1 0-1 0 0,-1 0 1 0 0,-1 0 0 0 0,1 0 0 0 0,-1-1 0 0 0,0 1-1 0 0,0-1 1 0 0,-7 9 0 0 0,-6 5-32 0 0,-1-1 0 0 0,0-1 1 0 0,-2-1-1 0 0,1-1 0 0 0,-2 0 0 0 0,0-1 1 0 0,-31 15-1 0 0,3-4-144 0 0,-64 30 25 0 0,110-54 107 0 0,34-9-913 0 0,92-35 976 0 0,-97 31 3 0 0,1 2-1 0 0,0 0 0 0 0,0 2 0 0 0,1 1 0 0 0,0 2 1 0 0,46-4-1 0 0,-57 9-8 0 0,-11-1-9 0 0,0 1-1 0 0,-1 0 0 0 0,1 1 1 0 0,0 0-1 0 0,11 2 1 0 0,-15-2 14 0 0,0 0 1 0 0,-1 1-1 0 0,1-1 1 0 0,0 1-1 0 0,-1 0 1 0 0,1 0-1 0 0,-1 0 1 0 0,0 0-1 0 0,1 0 0 0 0,-1 0 1 0 0,0 0-1 0 0,0 1 1 0 0,0-1-1 0 0,-1 1 1 0 0,3 5-1 0 0,3 5 73 0 0,-1 0 0 0 0,-1 1-1 0 0,-1 0 1 0 0,0 0-1 0 0,0 0 1 0 0,-2 0 0 0 0,1 0-1 0 0,-2 1 1 0 0,0-1 0 0 0,-1 1-1 0 0,0-1 1 0 0,-1 1 0 0 0,-1-1-1 0 0,-6 25 1 0 0,3-17-8 0 0,-2 0 1 0 0,0 0-1 0 0,-2-1 0 0 0,0 0 1 0 0,-2 0-1 0 0,0-1 0 0 0,-1 0 0 0 0,-24 29 1 0 0,21-31 42 0 0,-1-1 0 0 0,-1-1 0 0 0,0 0 0 0 0,-32 22 0 0 0,39-32-95 0 0,0 0 0 0 0,1 0 0 0 0,-2-1 0 0 0,1-1 0 0 0,-1 0 0 0 0,1 0 0 0 0,-1-1 0 0 0,0 0 0 0 0,0-1 0 0 0,-1 0 0 0 0,-14 0 0 0 0,17-2-42 0 0,1 0 0 0 0,0-1 0 0 0,-1 0 0 0 0,1 0 0 0 0,0-1 0 0 0,0 0 0 0 0,0 0 0 0 0,0-1 0 0 0,0 0 0 0 0,1-1 0 0 0,-1 0 0 0 0,1 0 0 0 0,0 0 0 0 0,0-1 0 0 0,0 0 0 0 0,1 0 0 0 0,0-1-1 0 0,-9-9 1 0 0,13 13-49 0 0,0 0 0 0 0,1 0 0 0 0,-1-1-1 0 0,0 1 1 0 0,1 0 0 0 0,0-1 0 0 0,-1 1-1 0 0,1-1 1 0 0,0 1 0 0 0,0-1 0 0 0,0 0-1 0 0,1 1 1 0 0,-1-1 0 0 0,0-3-1 0 0,0-15-3422 0 0,2 20 3191 0 0,0 0 0 0 0,0 0 1 0 0,0 0-1 0 0,1 0 1 0 0,-1 0-1 0 0,0 0 0 0 0,0 0 1 0 0,1 1-1 0 0,-1-1 1 0 0,0 0-1 0 0,1 1 0 0 0,-1-1 1 0 0,1 1-1 0 0,-1-1 0 0 0,3 1 1 0 0,15-8-2359 0 0,-1-4 402 0 0</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09.903"/>
    </inkml:context>
    <inkml:brush xml:id="br0">
      <inkml:brushProperty name="width" value="0.035" units="cm"/>
      <inkml:brushProperty name="height" value="0.035" units="cm"/>
    </inkml:brush>
  </inkml:definitions>
  <inkml:trace contextRef="#ctx0" brushRef="#br0">28 1 1020 0 0,'0'0'9195'0'0,"-5"4"-8734"0"0,3-2-319 0 0,0 0 1 0 0,0 1 0 0 0,0-1 0 0 0,0 0-1 0 0,1 1 1 0 0,-1-1 0 0 0,1 1 0 0 0,-1-1 0 0 0,1 1-1 0 0,0-1 1 0 0,0 1 0 0 0,0 0 0 0 0,1 0-1 0 0,-1 0 1 0 0,0 0 0 0 0,1-1 0 0 0,0 1-1 0 0,0 0 1 0 0,0 0 0 0 0,0 0 0 0 0,0 0 0 0 0,1 0-1 0 0,-1 0 1 0 0,1 0 0 0 0,-1-1 0 0 0,1 1-1 0 0,0 0 1 0 0,0 0 0 0 0,3 3 0 0 0,6 26 417 0 0,-2 0 0 0 0,-1 0 1 0 0,-1 1-1 0 0,2 46 1 0 0,-7 139 127 0 0,-3-105-477 0 0,-8 14-1669 0 0,10-126 773 0 0,2-4 501 0 0,0 0 1 0 0,0 0 0 0 0,0 1-1 0 0,-1-1 1 0 0,1 0 0 0 0,-1 0-1 0 0,0-1 1 0 0,0 1 0 0 0,0 0-1 0 0,0 0 1 0 0,0-1 0 0 0,-1 1-1 0 0,1-4 1 0 0,1-5-488 0 0,3-12-1026 0 0,0-1 0 0 0,0-25 0 0 0,-2 12-1577 0 0,-1-6-196 0 0</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0.311"/>
    </inkml:context>
    <inkml:brush xml:id="br0">
      <inkml:brushProperty name="width" value="0.035" units="cm"/>
      <inkml:brushProperty name="height" value="0.035" units="cm"/>
    </inkml:brush>
  </inkml:definitions>
  <inkml:trace contextRef="#ctx0" brushRef="#br0">1 101 1884 0 0,'0'0'7943'0'0,"31"2"-6926"0"0,5 2-708 0 0,28 2 441 0 0,76-3-1 0 0,-50-7-161 0 0,-1-3 0 0 0,0-5 1 0 0,-1-3-1 0 0,119-37 0 0 0,-203 51-573 0 0,1 0-25 0 0,-1 0 0 0 0,1-1-1 0 0,0 1 1 0 0,-1-1 0 0 0,1 0-1 0 0,-1 0 1 0 0,0 0 0 0 0,0-1-1 0 0,7-4 1 0 0,-11 6-303 0 0,-22 12-10045 0 0,4-6 6264 0 0</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8.151"/>
    </inkml:context>
    <inkml:brush xml:id="br0">
      <inkml:brushProperty name="width" value="0.035" units="cm"/>
      <inkml:brushProperty name="height" value="0.035" units="cm"/>
    </inkml:brush>
  </inkml:definitions>
  <inkml:trace contextRef="#ctx0" brushRef="#br0">211 1 2628 0 0,'0'0'6060'0'0,"-5"1"-5566"0"0,-15 1-126 0 0,15-1 227 0 0,-25 3 2784 0 0,25-4-3302 0 0,-1 0 1 0 0,0 1-1 0 0,0 0 1 0 0,1 0-1 0 0,-1 0 1 0 0,1 1-1 0 0,-1 0 1 0 0,1 0-1 0 0,0 0 1 0 0,0 0-1 0 0,-1 1 1 0 0,2 0-1 0 0,-1 0 1 0 0,0 1-1 0 0,1-1 1 0 0,-1 1-1 0 0,1 0 0 0 0,0 0 1 0 0,0 0-1 0 0,1 1 1 0 0,-1-1-1 0 0,-2 6 1 0 0,1-1-98 0 0,0 1-1 0 0,0 0 1 0 0,1 0 0 0 0,0 0-1 0 0,1 1 1 0 0,0-1 0 0 0,1 1 0 0 0,0 0-1 0 0,1-1 1 0 0,0 19 0 0 0,0-25 27 0 0,1 0 0 0 0,0 0 0 0 0,0 0 0 0 0,0 0 0 0 0,1 0 0 0 0,-1 0 0 0 0,1 0 0 0 0,0 0 0 0 0,0 0 0 0 0,1 0 0 0 0,-1-1 0 0 0,1 1 0 0 0,0 0 0 0 0,0-1 0 0 0,0 1 0 0 0,0-1 0 0 0,1 0 0 0 0,-1 0 1 0 0,1 0-1 0 0,0 0 0 0 0,0 0 0 0 0,0 0 0 0 0,0-1 0 0 0,0 1 0 0 0,1-1 0 0 0,-1 0 0 0 0,1 0 0 0 0,-1-1 0 0 0,1 1 0 0 0,0 0 0 0 0,0-1 0 0 0,0 0 0 0 0,0 0 0 0 0,0 0 0 0 0,0-1 0 0 0,0 1 0 0 0,0-1 0 0 0,6 0 0 0 0,-1 0 11 0 0,-1 0 0 0 0,1 0 0 0 0,-1 0-1 0 0,0-1 1 0 0,1 0 0 0 0,-1-1-1 0 0,0 0 1 0 0,0 0 0 0 0,0 0 0 0 0,0-1-1 0 0,0-1 1 0 0,-1 1 0 0 0,1-1-1 0 0,-1-1 1 0 0,0 1 0 0 0,0-1 0 0 0,-1 0-1 0 0,1-1 1 0 0,-1 1 0 0 0,10-13-1 0 0,1-1-55 0 0,-10 11 72 0 0,0 0 0 0 0,-1 0 0 0 0,1-1 0 0 0,-2 1 0 0 0,10-20 0 0 0,-14 25-22 0 0,0 0 1 0 0,0-1-1 0 0,0 1 1 0 0,-1-1-1 0 0,1 1 1 0 0,-1-1-1 0 0,0 1 0 0 0,0-1 1 0 0,0 1-1 0 0,-1-1 1 0 0,1 1-1 0 0,-1-1 1 0 0,0 1-1 0 0,0 0 0 0 0,0-1 1 0 0,0 1-1 0 0,0 0 1 0 0,-1 0-1 0 0,0-1 1 0 0,1 1-1 0 0,-1 1 0 0 0,-3-4 1 0 0,3 2-60 0 0,1 2 23 0 0,0 1 0 0 0,0-1-1 0 0,0 1 1 0 0,0-1 0 0 0,0 1-1 0 0,0-1 1 0 0,-1 1 0 0 0,1 0 0 0 0,0-1-1 0 0,-1 1 1 0 0,1 0 0 0 0,-1 0-1 0 0,1 0 1 0 0,-1 0 0 0 0,0 0 0 0 0,1 0-1 0 0,-1 1 1 0 0,0-1 0 0 0,1 1 0 0 0,-1-1-1 0 0,0 1 1 0 0,0-1 0 0 0,-3 1-1 0 0,7 28-344 0 0,0-25 389 0 0,0 0 0 0 0,0 0 0 0 0,1 0-1 0 0,-1 0 1 0 0,1 0 0 0 0,0 0 0 0 0,-1-1 0 0 0,6 4 0 0 0,13 13 158 0 0,-17-15-125 0 0,0 0 0 0 0,1-1 0 0 0,0 1 0 0 0,-1-1-1 0 0,1 0 1 0 0,0 0 0 0 0,0-1 0 0 0,1 1-1 0 0,-1-1 1 0 0,9 2 0 0 0,1 0-4353 0 0,-2-3-4714 0 0</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8.537"/>
    </inkml:context>
    <inkml:brush xml:id="br0">
      <inkml:brushProperty name="width" value="0.035" units="cm"/>
      <inkml:brushProperty name="height" value="0.035" units="cm"/>
    </inkml:brush>
  </inkml:definitions>
  <inkml:trace contextRef="#ctx0" brushRef="#br0">1 74 1740 0 0,'0'0'8248'0'0,"8"22"-8238"0"0,3 10-6 0 0,30 73 14 0 0,-40-102 104 0 0,23 45-469 0 0,-14-33 1024 0 0,-10-15-629 0 0,1 0 1 0 0,-1 0-1 0 0,0 0 1 0 0,0 0-1 0 0,0 0 1 0 0,0 0-1 0 0,1 0 1 0 0,-1 0-1 0 0,0 0 1 0 0,0 0-1 0 0,0 0 1 0 0,0 0-1 0 0,1 0 1 0 0,-1 0-1 0 0,0 0 1 0 0,0 0-1 0 0,0 0 1 0 0,1 0-1 0 0,-1 0 1 0 0,0 0-1 0 0,0 0 1 0 0,0 0-1 0 0,0 0 1 0 0,0-1-1 0 0,1 1 1 0 0,-1 0-1 0 0,0 0 1 0 0,0 0-1 0 0,0 0 1 0 0,0 0-1 0 0,0 0 1 0 0,0-1-1 0 0,0 1 1 0 0,1 0-1 0 0,-1 0 1 0 0,0 0-1 0 0,0 0 1 0 0,0-1-1 0 0,0 1 1 0 0,0 0-1 0 0,0 0 1 0 0,0 0-1 0 0,0 0 1 0 0,0-1-1 0 0,0 1 1 0 0,0 0-1 0 0,0 0 1 0 0,0 0-1 0 0,0-1 1 0 0,0 1-1 0 0,0 0 1 0 0,0 0-1 0 0,0 0 1 0 0,0 0-1 0 0,0-1 1 0 0,0 1-1 0 0,-1 0 1 0 0,1 0-1 0 0,0 0 1 0 0,0 0-1 0 0,0 0 1 0 0,0-1-1 0 0,0-13-80 0 0,-1 0 0 0 0,-1-1 0 0 0,0 1-1 0 0,0 0 1 0 0,-2 0 0 0 0,0 1 0 0 0,0-1-1 0 0,-1 1 1 0 0,-1-1 0 0 0,0 2 0 0 0,-8-14 0 0 0,12 24 93 0 0,1-1 1 0 0,0 1 0 0 0,0-1 0 0 0,-1 1 0 0 0,2-1 0 0 0,-1 0 0 0 0,0 1 0 0 0,0-1 0 0 0,1 0-1 0 0,0 0 1 0 0,-1 1 0 0 0,1-1 0 0 0,1-5 0 0 0,-1 6 11 0 0,4 0-124 0 0,0 0 0 0 0,0 0-1 0 0,0 1 1 0 0,0-1 0 0 0,0 1 0 0 0,1 0 0 0 0,-1 1 0 0 0,0-1 0 0 0,6 1-1 0 0,-9 0 43 0 0,14-2-165 0 0,0 0 0 0 0,0-1 0 0 0,0 0 0 0 0,0-1 0 0 0,-1-1 1 0 0,0 0-1 0 0,0-1 0 0 0,0-1 0 0 0,15-9 0 0 0,-26 15-457 0 0,-1 0 0 0 0,1 0 0 0 0,0 0 0 0 0,0 1 0 0 0,0-1 0 0 0,0 1 0 0 0,0-1 0 0 0,0 1 0 0 0,0 0 0 0 0,0 1-1 0 0,5-1 1 0 0,3 1-1356 0 0,-1-1-273 0 0</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9.110"/>
    </inkml:context>
    <inkml:brush xml:id="br0">
      <inkml:brushProperty name="width" value="0.035" units="cm"/>
      <inkml:brushProperty name="height" value="0.035" units="cm"/>
    </inkml:brush>
  </inkml:definitions>
  <inkml:trace contextRef="#ctx0" brushRef="#br0">132 1 1452 0 0,'0'0'8469'0'0,"-7"2"-8021"0"0,0 0-311 0 0,0 0-1 0 0,-1 1 1 0 0,1-1 0 0 0,1 2 0 0 0,-1-1 0 0 0,0 1-1 0 0,1 0 1 0 0,0 0 0 0 0,-1 0 0 0 0,2 1-1 0 0,-1 0 1 0 0,1 1 0 0 0,-1-1 0 0 0,-7 12-1 0 0,10-12-137 0 0,0 1-1 0 0,0-1 1 0 0,1 1-1 0 0,0 0 0 0 0,0 0 1 0 0,0 0-1 0 0,1 0 1 0 0,0 0-1 0 0,0 1 0 0 0,0-1 1 0 0,1 0-1 0 0,0 0 0 0 0,0 1 1 0 0,1-1-1 0 0,-1 0 1 0 0,2 0-1 0 0,1 7 0 0 0,-2-10-7 0 0,0 1 0 0 0,0 0-1 0 0,1 0 1 0 0,0-1-1 0 0,0 1 1 0 0,0-1 0 0 0,0 1-1 0 0,0-1 1 0 0,1 0-1 0 0,0 0 1 0 0,-1 0-1 0 0,1 0 1 0 0,0-1 0 0 0,0 1-1 0 0,1-1 1 0 0,-1 1-1 0 0,0-1 1 0 0,1 0 0 0 0,0-1-1 0 0,-1 1 1 0 0,1-1-1 0 0,0 1 1 0 0,0-1-1 0 0,0 0 1 0 0,0 0 0 0 0,0-1-1 0 0,4 1 1 0 0,2-1 95 0 0,0-1 0 0 0,1 1 1 0 0,-1-2-1 0 0,0 0 1 0 0,0 0-1 0 0,0-1 0 0 0,-1 0 1 0 0,1 0-1 0 0,0-1 0 0 0,-1-1 1 0 0,0 1-1 0 0,0-1 0 0 0,-1-1 1 0 0,1 0-1 0 0,-1 0 0 0 0,0-1 1 0 0,-1 0-1 0 0,0 0 1 0 0,0-1-1 0 0,0 1 0 0 0,-1-2 1 0 0,6-9-1 0 0,-10 11 2 0 0,0-1 0 0 0,-1 1 0 0 0,0 0 0 0 0,0-1 0 0 0,-1 1 1 0 0,0 0-1 0 0,0-1 0 0 0,-1 1 0 0 0,1 0 0 0 0,-2-1 0 0 0,1 1 0 0 0,-1 0 0 0 0,-5-13 0 0 0,-2-2-205 0 0,8 18-97 0 0,1 13 33 0 0,1-4 233 0 0,1 1 1 0 0,0-1-1 0 0,0 0 1 0 0,0 0 0 0 0,1 0-1 0 0,0-1 1 0 0,0 1-1 0 0,0 0 1 0 0,7 7 0 0 0,7 12 239 0 0,-5-3-89 0 0,0 1-1 0 0,-2 0 0 0 0,-1 1 1 0 0,0 0-1 0 0,-2 1 0 0 0,0 0 1 0 0,-2 0-1 0 0,-1 0 0 0 0,-1 0 1 0 0,-1 1-1 0 0,-1 0 0 0 0,-2 30 1 0 0,-1-45-182 0 0,-1-1 1 0 0,1-1 0 0 0,-2 1-1 0 0,1 0 1 0 0,-1-1-1 0 0,-1 1 1 0 0,1-1 0 0 0,-1 0-1 0 0,-1-1 1 0 0,1 1-1 0 0,-1-1 1 0 0,-1 0 0 0 0,1-1-1 0 0,-12 10 1 0 0,-8 4-321 0 0,0-1 0 0 0,-49 26 0 0 0,71-42 138 0 0,-1-1 0 0 0,0 1 1 0 0,0-1-1 0 0,0-1 0 0 0,-1 1 1 0 0,1-1-1 0 0,0 0 0 0 0,0 0 0 0 0,-1 0 1 0 0,1-1-1 0 0,-10 0 0 0 0,14 0 125 0 0,1 0 1 0 0,-1 0-1 0 0,1 0 0 0 0,-1 0 0 0 0,1 0 0 0 0,-1 0 1 0 0,1-1-1 0 0,-1 1 0 0 0,1 0 0 0 0,0 0 0 0 0,-1 0 1 0 0,1-1-1 0 0,-1 1 0 0 0,1 0 0 0 0,-1 0 0 0 0,1-1 1 0 0,0 1-1 0 0,-1-1 0 0 0,1 1 0 0 0,0 0 0 0 0,-1-1 1 0 0,1 1-1 0 0,0 0 0 0 0,-1-1 0 0 0,1 1 0 0 0,0-1 1 0 0,0 1-1 0 0,0-1 0 0 0,-1 1 0 0 0,1-1 0 0 0,0 1 1 0 0,0-1-1 0 0,0 1 0 0 0,0-1 0 0 0,0 1 0 0 0,0-1 1 0 0,0 1-1 0 0,0-1 0 0 0,0 1 0 0 0,0-1 0 0 0,0 1 1 0 0,0-1-1 0 0,1 1 0 0 0,-1-1 0 0 0,0 1 0 0 0,0-1 1 0 0,0 1-1 0 0,1-1 0 0 0,-1 1 0 0 0,0 0 0 0 0,0-1 1 0 0,1 1-1 0 0,-1-1 0 0 0,0 1 0 0 0,1-1 0 0 0,19-26-1965 0 0,-11 18 1145 0 0,118-120-7106 0 0,-95 83 5204 0 0</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9.526"/>
    </inkml:context>
    <inkml:brush xml:id="br0">
      <inkml:brushProperty name="width" value="0.035" units="cm"/>
      <inkml:brushProperty name="height" value="0.035" units="cm"/>
    </inkml:brush>
  </inkml:definitions>
  <inkml:trace contextRef="#ctx0" brushRef="#br0">111 276 1296 0 0,'0'0'11437'0'0,"30"-12"-11271"0"0,93-39-130 0 0,-67 22-3 0 0,-35 7 55 0 0,-10 7-16 0 0,-7 11-37 0 0,-1 0 1 0 0,0 0-1 0 0,0 0 1 0 0,-1 0-1 0 0,1-1 1 0 0,-1 0-1 0 0,0 1 1 0 0,0-1-1 0 0,0 0 1 0 0,-1 0-1 0 0,1-5 1 0 0,-2 7-43 0 0,0 1 1 0 0,0 0-1 0 0,0-1 1 0 0,0 1-1 0 0,0-1 1 0 0,-1 1-1 0 0,1 0 1 0 0,-1-1-1 0 0,1 1 1 0 0,-1 0-1 0 0,0 0 1 0 0,0-1-1 0 0,0 1 1 0 0,-1 0-1 0 0,1 0 1 0 0,0 0-1 0 0,-1 0 1 0 0,1 0-1 0 0,-1 1 1 0 0,0-1-1 0 0,1 0 1 0 0,-1 1 0 0 0,0-1-1 0 0,0 1 1 0 0,0 0-1 0 0,-2-2 1 0 0,-5-2-199 0 0,1 1 0 0 0,-1 0 0 0 0,0 0 0 0 0,0 1 1 0 0,0 0-1 0 0,0 1 0 0 0,0 0 0 0 0,-12-1 0 0 0,16 2 158 0 0,0 1-1 0 0,0 0 0 0 0,1 0 0 0 0,-1 0 0 0 0,0 1 0 0 0,0 0 0 0 0,0-1 0 0 0,0 2 1 0 0,1-1-1 0 0,-1 1 0 0 0,0-1 0 0 0,1 1 0 0 0,-1 1 0 0 0,1-1 0 0 0,0 0 0 0 0,0 1 1 0 0,-7 6-1 0 0,-19 18 93 0 0,7-6 227 0 0,1 1 1 0 0,-25 32-1 0 0,41-47-153 0 0,1 0 1 0 0,0 1-1 0 0,1-1 1 0 0,0 1-1 0 0,0 0 1 0 0,0 1-1 0 0,1-1 0 0 0,1 1 1 0 0,-1-1-1 0 0,1 1 1 0 0,1 0-1 0 0,-2 16 1 0 0,3-9 63 0 0,0-5 11 0 0,0 0 1 0 0,0 0-1 0 0,1 0 0 0 0,0 0 0 0 0,4 14 0 0 0,-3-21-123 0 0,0 0 0 0 0,-1 0 0 0 0,1 0-1 0 0,1-1 1 0 0,-1 1 0 0 0,1 0 0 0 0,-1-1-1 0 0,1 0 1 0 0,0 1 0 0 0,0-1 0 0 0,0 0-1 0 0,1 0 1 0 0,-1-1 0 0 0,1 1 0 0 0,0-1-1 0 0,7 4 1 0 0,4 1 111 0 0,0-1 0 0 0,1-1-1 0 0,0 0 1 0 0,0-1 0 0 0,0 0-1 0 0,0-1 1 0 0,1-1 0 0 0,-1-1-1 0 0,1-1 1 0 0,-1 0 0 0 0,29-4 0 0 0,-19 0-93 0 0,0-1 1 0 0,-1-1-1 0 0,0-2 1 0 0,0 0-1 0 0,0-2 1 0 0,38-21-1 0 0,-56 27-298 0 0,1-1 1 0 0,-1 0-1 0 0,0-1 0 0 0,-1 0 1 0 0,1 0-1 0 0,-1 0 0 0 0,-1-1 1 0 0,1 1-1 0 0,7-14 0 0 0,-10 15-523 0 0,0 0-1 0 0,-1 0 0 0 0,0 0 0 0 0,0 0 0 0 0,0-1 1 0 0,0 1-1 0 0,-1 0 0 0 0,0-1 0 0 0,0 1 0 0 0,-1-7 0 0 0,0-17-4322 0 0</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19.942"/>
    </inkml:context>
    <inkml:brush xml:id="br0">
      <inkml:brushProperty name="width" value="0.035" units="cm"/>
      <inkml:brushProperty name="height" value="0.035" units="cm"/>
    </inkml:brush>
  </inkml:definitions>
  <inkml:trace contextRef="#ctx0" brushRef="#br0">0 1 5172 0 0,'0'0'11919'0'0,"15"28"-11996"0"0,-3-7 110 0 0,14 28 85 0 0,33 88 1 0 0,-40-76 236 0 0,-2 1 1 0 0,-4 0 0 0 0,-1 1 0 0 0,3 97 0 0 0,-5 111 458 0 0,-6-205-767 0 0,-3-30-41 0 0,2 0-1 0 0,9 41 1 0 0,-2 6-1360 0 0,-3-67-2630 0 0,-11-43-1709 0 0,1 12 3992 0 0,-5-21-2644 0 0</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0.141"/>
    </inkml:context>
    <inkml:brush xml:id="br0">
      <inkml:brushProperty name="width" value="0.035" units="cm"/>
      <inkml:brushProperty name="height" value="0.035" units="cm"/>
    </inkml:brush>
  </inkml:definitions>
  <inkml:trace contextRef="#ctx0" brushRef="#br0">0 56 3060 0 0,'0'0'11828'0'0,"30"2"-11297"0"0,98 3-166 0 0,-106-4-348 0 0,0-1-1 0 0,0-1 1 0 0,-1 0-1 0 0,1-2 1 0 0,40-10-1 0 0,-46 7-839 0 0,0-1-1 0 0,0 0 1 0 0,23-14-1 0 0,-19 17-3792 0 0</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0.650"/>
    </inkml:context>
    <inkml:brush xml:id="br0">
      <inkml:brushProperty name="width" value="0.035" units="cm"/>
      <inkml:brushProperty name="height" value="0.035" units="cm"/>
    </inkml:brush>
  </inkml:definitions>
  <inkml:trace contextRef="#ctx0" brushRef="#br0">192 0 2464 0 0,'0'0'12864'0'0,"-20"5"-12863"0"0,-63 16-93 0 0,78-19 74 0 0,-1 0 1 0 0,1 0-1 0 0,0 1 1 0 0,1 0-1 0 0,-1 0 1 0 0,0 0-1 0 0,1 0 1 0 0,0 1-1 0 0,0 0 1 0 0,0 0-1 0 0,0 0 1 0 0,1 0-1 0 0,-1 1 1 0 0,1-1-1 0 0,0 1 1 0 0,0 0-1 0 0,1 0 1 0 0,-1 0-1 0 0,1 0 1 0 0,1 0-1 0 0,-1 0 1 0 0,0 1-1 0 0,0 9 1 0 0,1-11-2 0 0,0 0 1 0 0,0 1-1 0 0,1-1 1 0 0,0 1 0 0 0,-1-1-1 0 0,2 0 1 0 0,-1 1-1 0 0,0-1 1 0 0,1 1-1 0 0,0-1 1 0 0,0 1 0 0 0,0-1-1 0 0,1 0 1 0 0,-1 0-1 0 0,1 0 1 0 0,0 0-1 0 0,4 6 1 0 0,-2-4 56 0 0,1 0-1 0 0,0-1 1 0 0,1 0-1 0 0,-1 0 1 0 0,1 0 0 0 0,0 0-1 0 0,0-1 1 0 0,0 0 0 0 0,13 5-1 0 0,5 1 406 0 0,0-1 0 0 0,1-1-1 0 0,1-2 1 0 0,49 7 0 0 0,-74-13-430 0 0,-1 0 0 0 0,1 0 0 0 0,-1 0 1 0 0,1 0-1 0 0,-1 0 0 0 0,1 0 0 0 0,-1 0 0 0 0,1 0 0 0 0,-1 1 0 0 0,1-1 1 0 0,-1 0-1 0 0,1 0 0 0 0,-1 0 0 0 0,1 1 0 0 0,-1-1 0 0 0,1 0 1 0 0,-1 0-1 0 0,0 1 0 0 0,1-1 0 0 0,-1 0 0 0 0,1 1 0 0 0,-1-1 0 0 0,0 1 1 0 0,1-1-1 0 0,-1 0 0 0 0,0 1 0 0 0,0-1 0 0 0,1 1 0 0 0,-1-1 1 0 0,0 1-1 0 0,0-1 0 0 0,0 1 0 0 0,1-1 0 0 0,-1 1 0 0 0,0-1 0 0 0,0 1 1 0 0,0-1-1 0 0,0 1 0 0 0,0-1 0 0 0,0 1 0 0 0,0-1 0 0 0,0 1 1 0 0,0-1-1 0 0,0 1 0 0 0,-1-1 0 0 0,1 1 0 0 0,0-1 0 0 0,0 1 0 0 0,0-1 1 0 0,-1 1-1 0 0,1-1 0 0 0,-1 1 0 0 0,-18 21 193 0 0,2-12-91 0 0,-94 51 161 0 0,99-56-426 0 0,0 0 0 0 0,0-1 0 0 0,-1 0 1 0 0,1-1-1 0 0,-1 0 0 0 0,0-1 0 0 0,-20 1 0 0 0,31-3-113 0 0,5 0-1842 0 0,-2 0 1630 0 0,0 0 0 0 0,0 0 1 0 0,1 0-1 0 0,-1 0 0 0 0,0 0 1 0 0,0-1-1 0 0,1 1 0 0 0,-1 0 1 0 0,0-1-1 0 0,0 1 1 0 0,0-1-1 0 0,0 1 0 0 0,1-1 1 0 0,0-1-1 0 0,6-8-4039 0 0</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1.373"/>
    </inkml:context>
    <inkml:brush xml:id="br0">
      <inkml:brushProperty name="width" value="0.035" units="cm"/>
      <inkml:brushProperty name="height" value="0.035" units="cm"/>
    </inkml:brush>
  </inkml:definitions>
  <inkml:trace contextRef="#ctx0" brushRef="#br0">0 106 1308 0 0,'0'0'12791'0'0,"15"-18"-12599"0"0,45-53 8 0 0,-43 54 641 0 0,-9 19 260 0 0,-6 20 407 0 0,-2-19-1621 0 0,18 81 1794 0 0,-6-31-1315 0 0,-10-43-324 0 0,-1 0-1 0 0,2 0 1 0 0,-1 0 0 0 0,8 16 0 0 0,18 42-554 0 0,-21-61-1177 0 0,-3-11-1297 0 0,-3-18-2138 0 0,-1 18 4877 0 0,0-13-4251 0 0</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1.559"/>
    </inkml:context>
    <inkml:brush xml:id="br0">
      <inkml:brushProperty name="width" value="0.035" units="cm"/>
      <inkml:brushProperty name="height" value="0.035" units="cm"/>
    </inkml:brush>
  </inkml:definitions>
  <inkml:trace contextRef="#ctx0" brushRef="#br0">0 48 1792 0 0,'0'0'10297'0'0,"110"-48"-17434"0"0,-100 48 4661 0 0</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2.059"/>
    </inkml:context>
    <inkml:brush xml:id="br0">
      <inkml:brushProperty name="width" value="0.035" units="cm"/>
      <inkml:brushProperty name="height" value="0.035" units="cm"/>
    </inkml:brush>
  </inkml:definitions>
  <inkml:trace contextRef="#ctx0" brushRef="#br0">1 199 1476 0 0,'0'0'9959'0'0,"14"24"-9402"0"0,5 10-396 0 0,-1-3 114 0 0,30 43 0 0 0,-33-46 349 0 0,-11-20 979 0 0,-3-24-810 0 0,-11-31-999 0 0,8 40 113 0 0,0 1-1 0 0,0-1 1 0 0,1 1 0 0 0,0-1-1 0 0,-1-9 1 0 0,2 6 141 0 0,0-1 0 0 0,0 1 0 0 0,1-1 1 0 0,0 1-1 0 0,1-1 0 0 0,0 1 0 0 0,1 0 0 0 0,0-1 1 0 0,0 1-1 0 0,1 1 0 0 0,1-1 0 0 0,-1 1 0 0 0,2-1 1 0 0,-1 1-1 0 0,1 1 0 0 0,1-1 0 0 0,-1 1 0 0 0,1 0 1 0 0,10-8-1 0 0,-5 6 116 0 0,1 1 0 0 0,-1 0 0 0 0,2 1 0 0 0,-1 0 0 0 0,1 1 0 0 0,1 1 0 0 0,-1 0 0 0 0,1 1 0 0 0,0 1 0 0 0,0 0 0 0 0,0 1 0 0 0,1 0 0 0 0,-1 1 0 0 0,1 1 0 0 0,-1 1 0 0 0,32 2 0 0 0,-42-1-153 0 0,1 0-1 0 0,-1 1 1 0 0,0-1-1 0 0,0 1 1 0 0,0 0-1 0 0,0 0 1 0 0,0 1 0 0 0,-1-1-1 0 0,1 1 1 0 0,-1 0-1 0 0,1 0 1 0 0,-1 1-1 0 0,0-1 1 0 0,0 1-1 0 0,-1 0 1 0 0,1 0 0 0 0,5 8-1 0 0,-3-2-23 0 0,0 0 0 0 0,0 0 1 0 0,0 1-1 0 0,-2 0 0 0 0,1 0 0 0 0,5 22 0 0 0,-8-17-376 0 0,0 0 0 0 0,-2-1 0 0 0,-1 30-1 0 0,0-6-2307 0 0,1-38 2448 0 0,0 0 1 0 0,-1-1 0 0 0,1 1 0 0 0,0 0-1 0 0,0 0 1 0 0,-1 0 0 0 0,1 0 0 0 0,0 0-1 0 0,-1-1 1 0 0,1 1 0 0 0,0 0 0 0 0,-1 0-1 0 0,1-1 1 0 0,-1 1 0 0 0,0 0 0 0 0,1 0-1 0 0,-1-1 1 0 0,0 1 0 0 0,1-1 0 0 0,-1 1-1 0 0,0-1 1 0 0,1 1 0 0 0,-1-1 0 0 0,0 1-1 0 0,0-1 1 0 0,0 0 0 0 0,0 1 0 0 0,1-1-1 0 0,-1 0 1 0 0,0 0 0 0 0,0 1 0 0 0,0-1-1 0 0,0 0 1 0 0,-1 0 0 0 0,-16 0-4258 0 0</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3.100"/>
    </inkml:context>
    <inkml:brush xml:id="br0">
      <inkml:brushProperty name="width" value="0.035" units="cm"/>
      <inkml:brushProperty name="height" value="0.035" units="cm"/>
    </inkml:brush>
  </inkml:definitions>
  <inkml:trace contextRef="#ctx0" brushRef="#br0">0 0 1360 0 0,'0'0'14005'0'0,"5"10"-14424"0"0,-1-3 429 0 0,10 20 213 0 0,-1 2 1 0 0,-1-1 0 0 0,10 41-1 0 0,10 63 633 0 0,6 34 795 0 0,-24-89-1065 0 0,34 240 952 0 0,-16-150-1256 0 0,-24-132-263 0 0,-7-28-55 0 0,1-1 1 0 0,0 0-1 0 0,1 0 1 0 0,-1 0-1 0 0,1-1 0 0 0,0 1 1 0 0,1 0-1 0 0,-1-1 1 0 0,1 0-1 0 0,0 0 0 0 0,0 0 1 0 0,7 5-1 0 0,-10-15-396 0 0,-1-1-1 0 0,1 0 1 0 0,-2 0 0 0 0,1 0-1 0 0,-2-10 1 0 0,-55-104-8361 0 0,37 70 2737 0 0</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3.464"/>
    </inkml:context>
    <inkml:brush xml:id="br0">
      <inkml:brushProperty name="width" value="0.035" units="cm"/>
      <inkml:brushProperty name="height" value="0.035" units="cm"/>
    </inkml:brush>
  </inkml:definitions>
  <inkml:trace contextRef="#ctx0" brushRef="#br0">1 88 708 0 0,'0'0'13521'0'0,"28"-6"-13370"0"0,191-39 36 0 0,-196 41-207 0 0,49-9 186 0 0,145-7 0 0 0,-178 24-1581 0 0,2 0-6434 0 0,-31-4 3322 0 0</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3.840"/>
    </inkml:context>
    <inkml:brush xml:id="br0">
      <inkml:brushProperty name="width" value="0.035" units="cm"/>
      <inkml:brushProperty name="height" value="0.035" units="cm"/>
    </inkml:brush>
  </inkml:definitions>
  <inkml:trace contextRef="#ctx0" brushRef="#br0">60 1 1564 0 0,'0'0'13380'0'0,"0"26"-12583"0"0,0-11-706 0 0,1 17 185 0 0,-1 0 1 0 0,-2 0 0 0 0,-2 0-1 0 0,-11 50 1 0 0,6-55-706 0 0,-15 61 1219 0 0,17-27-6806 0 0,11-66 2775 0 0,12-22-758 0 0</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4.629"/>
    </inkml:context>
    <inkml:brush xml:id="br0">
      <inkml:brushProperty name="width" value="0.035" units="cm"/>
      <inkml:brushProperty name="height" value="0.035" units="cm"/>
    </inkml:brush>
  </inkml:definitions>
  <inkml:trace contextRef="#ctx0" brushRef="#br0">597 155 1360 0 0,'0'0'9783'0'0,"-10"-16"-9455"0"0,-33-49-35 0 0,40 61-208 0 0,-1 0 0 0 0,1 0 0 0 0,-1 1 1 0 0,0-1-1 0 0,0 1 0 0 0,0 0 0 0 0,0 0 1 0 0,-1 0-1 0 0,1 1 0 0 0,-1 0 0 0 0,0-1 0 0 0,0 2 1 0 0,0-1-1 0 0,-5-1 0 0 0,1 0 102 0 0,-17-4 196 0 0,0 1 0 0 0,0 1 0 0 0,0 1 0 0 0,-44 0 0 0 0,54 3-312 0 0,1 1 0 0 0,-1 1 0 0 0,1 1 0 0 0,0 0 0 0 0,0 1 0 0 0,0 1 0 0 0,0 0 0 0 0,0 1 0 0 0,-20 10-1 0 0,26-10-62 0 0,1 0 0 0 0,0 1 0 0 0,0-1 0 0 0,0 2 0 0 0,1-1 0 0 0,0 1 0 0 0,0 0 0 0 0,1 1 0 0 0,0-1 0 0 0,0 1 0 0 0,0 1 0 0 0,1-1 0 0 0,1 1-1 0 0,-1-1 1 0 0,2 2 0 0 0,-1-1 0 0 0,1 0 0 0 0,0 0 0 0 0,1 1 0 0 0,0 0 0 0 0,0 12 0 0 0,1-4 77 0 0,1 1-1 0 0,1-1 1 0 0,1 0-1 0 0,1 0 1 0 0,0 0-1 0 0,1 0 1 0 0,1-1 0 0 0,1 1-1 0 0,0-1 1 0 0,16 27-1 0 0,-2-4 158 0 0,27 48 421 0 0,-5 2-1 0 0,33 99 1 0 0,-70-169-544 0 0,-1 0 1 0 0,-1 0 0 0 0,1 35-1 0 0,0 6 159 0 0,0 14-6 0 0,-5-54-241 0 0,2 0 0 0 0,5 34 0 0 0,4 12-189 0 0,-8-49-92 0 0,-2-17 209 0 0,-1 0-1 0 0,1-1 0 0 0,0 1 0 0 0,0 0 0 0 0,0 0 1 0 0,0 0-1 0 0,0 0 0 0 0,0 0 0 0 0,0-1 0 0 0,0 1 1 0 0,1 0-1 0 0,-1 0 0 0 0,0 0 0 0 0,0-1 0 0 0,1 1 1 0 0,-1 0-1 0 0,0 0 0 0 0,1 0 0 0 0,-1-1 0 0 0,1 1 1 0 0,-1 0-1 0 0,1-1 0 0 0,0 1 0 0 0,-1-1 0 0 0,1 1 1 0 0,-1 0-1 0 0,2 0 0 0 0,0 0-548 0 0,1-14-1699 0 0,-1 1 688 0 0,0 0 1 0 0,0 0-1 0 0,-1-23 1 0 0,-1-5-3322 0 0</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4.889"/>
    </inkml:context>
    <inkml:brush xml:id="br0">
      <inkml:brushProperty name="width" value="0.035" units="cm"/>
      <inkml:brushProperty name="height" value="0.035" units="cm"/>
    </inkml:brush>
  </inkml:definitions>
  <inkml:trace contextRef="#ctx0" brushRef="#br0">0 139 1648 0 0,'0'0'11613'0'0,"30"-9"-10835"0"0,188-58 790 0 0,-76 11-1368 0 0,-134 50-379 0 0</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5.864"/>
    </inkml:context>
    <inkml:brush xml:id="br0">
      <inkml:brushProperty name="width" value="0.035" units="cm"/>
      <inkml:brushProperty name="height" value="0.035" units="cm"/>
    </inkml:brush>
  </inkml:definitions>
  <inkml:trace contextRef="#ctx0" brushRef="#br0">0 323 1568 0 0,'0'0'10343'0'0,"1"0"-10228"0"0,0 0-1 0 0,0 1 1 0 0,0-1-1 0 0,0 0 1 0 0,0 0 0 0 0,-1 1-1 0 0,1-1 1 0 0,0 0-1 0 0,0 0 1 0 0,0 0-1 0 0,0 0 1 0 0,0 0 0 0 0,0-1-1 0 0,0 1 1 0 0,0 0-1 0 0,0 0 1 0 0,0-1-1 0 0,0 1 1 0 0,2-5 5 0 0,-1-1-1 0 0,0 1 1 0 0,0-1 0 0 0,-1 1-1 0 0,1-1 1 0 0,-1 1 0 0 0,0-12 0 0 0,9-28 299 0 0,-7 37-458 0 0,1 1 0 0 0,1-1 0 0 0,-1 1 0 0 0,1 0 0 0 0,0 1 0 0 0,1-1 0 0 0,-1 1 0 0 0,12-9 0 0 0,60-41-443 0 0,-29 24 505 0 0,-29 19-24 0 0,-9 6 206 0 0,0 0 1 0 0,0 0-1 0 0,-1-1 0 0 0,10-10 1 0 0,-19 18-205 0 0,0 0 1 0 0,0-1-1 0 0,0 1 1 0 0,0 0 0 0 0,0 0-1 0 0,1 0 1 0 0,-1 0-1 0 0,0-1 1 0 0,0 1-1 0 0,0 0 1 0 0,0 0-1 0 0,0 0 1 0 0,0 0-1 0 0,0 0 1 0 0,1 0 0 0 0,-1 0-1 0 0,0-1 1 0 0,0 1-1 0 0,0 0 1 0 0,0 0-1 0 0,1 0 1 0 0,-1 0-1 0 0,0 0 1 0 0,0 0 0 0 0,0 0-1 0 0,0 0 1 0 0,1 0-1 0 0,-1 0 1 0 0,0 0-1 0 0,0 0 1 0 0,0 0-1 0 0,0 0 1 0 0,1 0 0 0 0,-1 0-1 0 0,0 0 1 0 0,0 0-1 0 0,0 0 1 0 0,0 0-1 0 0,1 0 1 0 0,-1 0-1 0 0,0 0 1 0 0,0 0-1 0 0,0 1 1 0 0,0-1 0 0 0,1 0-1 0 0,-1 0 1 0 0,0 0-1 0 0,0 0 1 0 0,0 0-1 0 0,0 0 1 0 0,0 1-1 0 0,0-1 1 0 0,1 0 0 0 0,2 16-134 0 0,-2 26-73 0 0,-1-36 302 0 0,0 141-416 0 0,-3-130-34 0 0,7-38-5 0 0,9-7-226 0 0,1 1 1 0 0,0 1-1 0 0,34-45 0 0 0,-46 68 534 0 0,1 0 0 0 0,0 0 1 0 0,0 0-1 0 0,1 0 0 0 0,-1 0 1 0 0,1 1-1 0 0,-1-1 0 0 0,7-2 1 0 0,13-10-58 0 0,-22 16 255 0 0,0 1-1 0 0,1-1 1 0 0,-1 0-1 0 0,0 1 1 0 0,0-1-1 0 0,0 1 1 0 0,0-1-1 0 0,0 1 0 0 0,-1-1 1 0 0,1 1-1 0 0,0 0 1 0 0,-1-1-1 0 0,1 1 1 0 0,-1 0-1 0 0,0-1 1 0 0,1 1-1 0 0,-1 0 0 0 0,0 0 1 0 0,0 2-1 0 0,7 51 1239 0 0,-6-9-695 0 0,0-2-35 0 0,-2-1 0 0 0,-10 62 0 0 0,3-17 24 0 0,6-62-501 0 0,-8 48 0 0 0,2-23-171 0 0,2 1 0 0 0,2-1 0 0 0,3 63 0 0 0,1-106-52 0 0,1 1-221 0 0,0-1 1 0 0,2 1-1 0 0,-1-1 1 0 0,1 1-1 0 0,0-1 0 0 0,0 0 1 0 0,1 0-1 0 0,0 0 1 0 0,1-1-1 0 0,0 0 1 0 0,0 1-1 0 0,0-2 0 0 0,1 1 1 0 0,0-1-1 0 0,7 6 1 0 0,1 6-2931 0 0,-8-9-4311 0 0</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7.296"/>
    </inkml:context>
    <inkml:brush xml:id="br0">
      <inkml:brushProperty name="width" value="0.035" units="cm"/>
      <inkml:brushProperty name="height" value="0.035" units="cm"/>
    </inkml:brush>
  </inkml:definitions>
  <inkml:trace contextRef="#ctx0" brushRef="#br0">429 743 68 0 0,'0'0'11839'0'0,"-9"-10"-11197"0"0,-26-34-92 0 0,31 41-416 0 0,1 0 1 0 0,-2-1 0 0 0,1 2 0 0 0,0-1 0 0 0,-1 0 0 0 0,1 1 0 0 0,-1 0 0 0 0,1 0 0 0 0,-1 0 0 0 0,0 0 0 0 0,0 1 0 0 0,0 0 0 0 0,0 0 0 0 0,0 0 0 0 0,0 1 0 0 0,-1 0 0 0 0,-8 0 0 0 0,-8-1 296 0 0,14 0-358 0 0,0 0-1 0 0,0 0 0 0 0,0 1 0 0 0,-1 0 0 0 0,1 0 0 0 0,0 1 0 0 0,0 0 0 0 0,-1 1 0 0 0,1 0 0 0 0,0 0 0 0 0,0 1 1 0 0,1-1-1 0 0,-1 2 0 0 0,1-1 0 0 0,-14 10 0 0 0,11-5-97 0 0,0 1 0 0 0,1 0 0 0 0,0 0-1 0 0,0 1 1 0 0,1 1 0 0 0,1-1 0 0 0,0 1 0 0 0,0 1 0 0 0,-5 13 0 0 0,3-5-3 0 0,1 0 1 0 0,1 0-1 0 0,1 1 1 0 0,-4 22-1 0 0,10-39 19 0 0,-1 0 0 0 0,2 0-1 0 0,-1-1 1 0 0,0 1 0 0 0,1 0 0 0 0,-1-1-1 0 0,1 1 1 0 0,0-1 0 0 0,1 1-1 0 0,-1-1 1 0 0,0 1 0 0 0,1-1 0 0 0,0 0-1 0 0,0 1 1 0 0,0-1 0 0 0,0 0 0 0 0,0 0-1 0 0,1 0 1 0 0,-1-1 0 0 0,1 1-1 0 0,4 3 1 0 0,-1-1 17 0 0,0-1-1 0 0,0 1 1 0 0,1-1-1 0 0,-1 0 1 0 0,1-1-1 0 0,0 1 1 0 0,0-1-1 0 0,0-1 1 0 0,13 4 0 0 0,-2-3 33 0 0,0-1 0 0 0,1-1 0 0 0,-1-1 0 0 0,1 0 0 0 0,-1-1 1 0 0,0-1-1 0 0,28-7 0 0 0,-35 7-18 0 0,-1-1-1 0 0,1-1 1 0 0,-1 0 0 0 0,0 0 0 0 0,0-1-1 0 0,0 0 1 0 0,-1-1 0 0 0,0 0-1 0 0,0 0 1 0 0,0-1 0 0 0,-1 0-1 0 0,0-1 1 0 0,0 0 0 0 0,7-10 0 0 0,-4 3 2 0 0,0-2 1 0 0,-2 1 0 0 0,0-1-1 0 0,-1-1 1 0 0,0 1-1 0 0,-1-2 1 0 0,-2 1 0 0 0,0 0-1 0 0,0-1 1 0 0,-2 0 0 0 0,0 0-1 0 0,-2 0 1 0 0,0-1 0 0 0,-1 1-1 0 0,0 0 1 0 0,-2 0 0 0 0,0 0-1 0 0,-2 0 1 0 0,0 0 0 0 0,-7-18-1 0 0,-20-54-2 0 0,6 15-447 0 0,-3 1 0 0 0,-46-84 1 0 0,56 121 258 0 0,13 29 192 0 0,1-1 0 0 0,-1 1 1 0 0,-1 0-1 0 0,-7-11 0 0 0,10 17 106 0 0,1 0 0 0 0,-1-1 0 0 0,1 1 1 0 0,0-1-1 0 0,1 0 0 0 0,-1 0 0 0 0,0 0 1 0 0,1 0-1 0 0,-1-6 0 0 0,2 9 16 0 0,1 1-59 0 0,2 1-89 0 0,-1-1 0 0 0,1 1-1 0 0,-1-1 1 0 0,0 1 0 0 0,1 0 0 0 0,-1 0-1 0 0,0 0 1 0 0,0 0 0 0 0,0 0-1 0 0,0 1 1 0 0,0-1 0 0 0,0 1-1 0 0,0-1 1 0 0,0 1 0 0 0,0 0-1 0 0,-1-1 1 0 0,1 1 0 0 0,0 0 0 0 0,-1 0-1 0 0,0 0 1 0 0,0 0 0 0 0,1 1-1 0 0,-1-1 1 0 0,0 0 0 0 0,-1 0-1 0 0,1 1 1 0 0,0-1 0 0 0,0 3 0 0 0,11 21 249 0 0,9 6-117 0 0,-2 1 1 0 0,-1 1-1 0 0,-2 0 0 0 0,-1 1 1 0 0,-2 1-1 0 0,11 46 0 0 0,-2-4 26 0 0,-14-52-40 0 0,-2-1-1 0 0,7 42 0 0 0,-5 15 107 0 0,15 247 37 0 0,-15-283-1896 0 0,4-27-1101 0 0,-11-19 2477 0 0,0 1 1 0 0,0-1-1 0 0,-1 0 0 0 0,1 1 1 0 0,0-1-1 0 0,0 0 1 0 0,-1 1-1 0 0,1-1 1 0 0,0 0-1 0 0,0 0 1 0 0,0 0-1 0 0,-1 0 0 0 0,1 0 1 0 0,0 0-1 0 0,0 0 1 0 0,0 0-1 0 0,0 0 1 0 0,0 0-1 0 0,-1 0 0 0 0,1 0 1 0 0,0-1-1 0 0,0 1 1 0 0,0 0-1 0 0,8-12-3985 0 0,-8-19-1158 0 0</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7.752"/>
    </inkml:context>
    <inkml:brush xml:id="br0">
      <inkml:brushProperty name="width" value="0.035" units="cm"/>
      <inkml:brushProperty name="height" value="0.035" units="cm"/>
    </inkml:brush>
  </inkml:definitions>
  <inkml:trace contextRef="#ctx0" brushRef="#br0">82 132 616 0 0,'0'0'15356'0'0,"-5"-1"-15548"0"0,4 1 167 0 0,-1-1 0 0 0,1 1 0 0 0,0 0-1 0 0,0-1 1 0 0,0 1 0 0 0,-1 0 0 0 0,1 0 0 0 0,0 0-1 0 0,-1 0 1 0 0,1 0 0 0 0,0 0 0 0 0,0 0 0 0 0,-1 1-1 0 0,1-1 1 0 0,0 0 0 0 0,0 1 0 0 0,-1-1 0 0 0,1 1-1 0 0,0-1 1 0 0,0 1 0 0 0,0-1 0 0 0,0 1 0 0 0,-1 1-1 0 0,-19 32-245 0 0,17-26 313 0 0,0 2-69 0 0,0 0-1 0 0,1 0 1 0 0,0 0-1 0 0,0 1 1 0 0,1-1-1 0 0,1 1 1 0 0,0 0 0 0 0,0 0-1 0 0,1-1 1 0 0,0 1-1 0 0,1 0 1 0 0,1 0 0 0 0,-1-1-1 0 0,7 20 1 0 0,-5-25 30 0 0,0-1 1 0 0,0 0 0 0 0,0 1 0 0 0,1-2-1 0 0,-1 1 1 0 0,1 0 0 0 0,0-1 0 0 0,0 1 0 0 0,1-1-1 0 0,-1 0 1 0 0,1-1 0 0 0,-1 1 0 0 0,1-1-1 0 0,0 0 1 0 0,0 0 0 0 0,0 0 0 0 0,0-1-1 0 0,0 0 1 0 0,0 0 0 0 0,1 0 0 0 0,4 0 0 0 0,-1 0 31 0 0,0 0 1 0 0,0-1 0 0 0,-1 0 0 0 0,1-1-1 0 0,0 1 1 0 0,-1-2 0 0 0,1 1 0 0 0,-1-1 0 0 0,1-1-1 0 0,-1 1 1 0 0,0-1 0 0 0,9-5 0 0 0,1-2-18 0 0,-1-2 0 0 0,0 0 0 0 0,0-1-1 0 0,-1 0 1 0 0,15-18 0 0 0,-25 25-64 0 0,0-1-1 0 0,-1 0 0 0 0,0-1 1 0 0,-1 1-1 0 0,1-1 0 0 0,-1 0 1 0 0,-1 0-1 0 0,0 0 0 0 0,0-1 1 0 0,0 1-1 0 0,-1-1 1 0 0,-1 1-1 0 0,1-1 0 0 0,-1 0 1 0 0,-1-8-1 0 0,1 7-26 0 0,-2 1 1 0 0,1 0-1 0 0,-1 0 1 0 0,-1 0-1 0 0,0 0 1 0 0,0 0-1 0 0,-1 0 0 0 0,0 0 1 0 0,-4-9-1 0 0,4 13 28 0 0,0 1-1 0 0,0-1 0 0 0,0 1 0 0 0,-1-1 0 0 0,0 1 1 0 0,0 0-1 0 0,0 0 0 0 0,0 1 0 0 0,0-1 0 0 0,-1 1 1 0 0,1 0-1 0 0,-1 0 0 0 0,0 1 0 0 0,0-1 0 0 0,0 1 1 0 0,-8-2-1 0 0,10 3-36 0 0,0 0 0 0 0,-1 0 0 0 0,1 0 0 0 0,0 1 0 0 0,-1-1 0 0 0,1 1 0 0 0,0 0 0 0 0,-1 0 0 0 0,-3 0 0 0 0,6 0 23 0 0,0 1 0 0 0,0-1 0 0 0,0 0 0 0 0,0 1 0 0 0,0-1 0 0 0,0 0 0 0 0,0 1 0 0 0,0 0 0 0 0,0-1 0 0 0,0 1 0 0 0,0-1 0 0 0,0 1 0 0 0,0 0 0 0 0,1 0 0 0 0,-1 0 0 0 0,0-1 0 0 0,1 1 1 0 0,-2 2-1 0 0,0 2-280 0 0,1 0 1 0 0,-1 0-1 0 0,1 0 1 0 0,1 0 0 0 0,-1 0-1 0 0,1 0 1 0 0,-1 0 0 0 0,1 0-1 0 0,1 6 1 0 0,0 6-874 0 0,-1-16 1129 0 0,0 0 1 0 0,0-1-1 0 0,0 1 1 0 0,0 0-1 0 0,0 0 0 0 0,0 0 1 0 0,1-1-1 0 0,-1 1 0 0 0,0 0 1 0 0,0 0-1 0 0,1-1 1 0 0,-1 1-1 0 0,1 0 0 0 0,-1-1 1 0 0,1 1-1 0 0,-1 0 1 0 0,1-1-1 0 0,-1 1 0 0 0,1-1 1 0 0,-1 1-1 0 0,1-1 1 0 0,0 1-1 0 0,-1-1 0 0 0,1 1 1 0 0,0-1-1 0 0,-1 0 1 0 0,1 1-1 0 0,0-1 0 0 0,1 0 1 0 0,25 3-1884 0 0,-8-3 334 0 0</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8.466"/>
    </inkml:context>
    <inkml:brush xml:id="br0">
      <inkml:brushProperty name="width" value="0.035" units="cm"/>
      <inkml:brushProperty name="height" value="0.035" units="cm"/>
    </inkml:brush>
  </inkml:definitions>
  <inkml:trace contextRef="#ctx0" brushRef="#br0">0 190 2648 0 0,'0'0'7118'0'0,"2"24"-6422"0"0,6 78-245 0 0,-7-94-389 0 0,0 0 1 0 0,1 0-1 0 0,-1 0 0 0 0,2-1 1 0 0,-1 1-1 0 0,1 0 0 0 0,0-1 0 0 0,1 0 1 0 0,0 1-1 0 0,5 6 0 0 0,8 16-8 0 0,-11-15 207 0 0,10 19-690 0 0,-10-27 1405 0 0,-4-15 1943 0 0,-3-16-3540 0 0,-2-1-1 0 0,-8-37 1 0 0,6 37 81 0 0,1 0-1 0 0,-2-40 1 0 0,6-12 1871 0 0,1 76-1318 0 0,0 0-1 0 0,0 0 1 0 0,0 0 0 0 0,0 0-1 0 0,0 0 1 0 0,0 0-1 0 0,0 0 1 0 0,0 0 0 0 0,1 1-1 0 0,-1-1 1 0 0,0 0-1 0 0,1 1 1 0 0,-1-1 0 0 0,0 1-1 0 0,1-1 1 0 0,-1 1-1 0 0,1 0 1 0 0,-1-1 0 0 0,0 1-1 0 0,1 0 1 0 0,-1 0-1 0 0,1 0 1 0 0,2 0 0 0 0,-2 0 23 0 0,0 0 1 0 0,1 0 0 0 0,-1-1 0 0 0,0 1-1 0 0,0 1 1 0 0,1-1 0 0 0,-1 0 0 0 0,0 0 0 0 0,0 1-1 0 0,1 0 1 0 0,-1-1 0 0 0,0 1 0 0 0,0 0-1 0 0,0 0 1 0 0,3 2 0 0 0,38 47 527 0 0,-35-43-539 0 0,-1 1 0 0 0,0-1 1 0 0,0 2-1 0 0,-1-1 0 0 0,0 1 0 0 0,7 14 0 0 0,-13-22-74 0 0,1 1 1 0 0,-1-1-1 0 0,0 0 0 0 0,1 1 1 0 0,0-1-1 0 0,-1 0 0 0 0,1 1 1 0 0,0-1-1 0 0,-1 0 0 0 0,1 0 1 0 0,0 0-1 0 0,0 0 0 0 0,0 0 1 0 0,0 0-1 0 0,0 0 0 0 0,0 0 1 0 0,0 0-1 0 0,1 0 0 0 0,-1 0 1 0 0,1 0-1 0 0,-1-1 8 0 0,0-1 0 0 0,0 1 1 0 0,0 0-1 0 0,-1-1 0 0 0,1 1 0 0 0,0-1 1 0 0,0 1-1 0 0,-1-1 0 0 0,1 1 0 0 0,-1-1 1 0 0,1 1-1 0 0,0-1 0 0 0,-1 0 0 0 0,1 1 1 0 0,-1-1-1 0 0,1 0 0 0 0,-1 1 0 0 0,0-1 0 0 0,1 0 1 0 0,-1 0-1 0 0,0 0 0 0 0,1 1 0 0 0,-1-3 1 0 0,16-68-1701 0 0,-14 59 1379 0 0,1-11-436 0 0,-2-1-1 0 0,-2-45 1 0 0,0 18 1986 0 0,1 48-947 0 0,0 0 0 0 0,0-1-1 0 0,0 1 1 0 0,1 0 0 0 0,0 0-1 0 0,-1 0 1 0 0,1-1 0 0 0,0 1 0 0 0,1 0-1 0 0,-1 0 1 0 0,3-4 0 0 0,-3 6-192 0 0,0 0 1 0 0,-1 0 0 0 0,1 0 0 0 0,0 0 0 0 0,0 0-1 0 0,0 0 1 0 0,0 1 0 0 0,0-1 0 0 0,0 0-1 0 0,0 1 1 0 0,0-1 0 0 0,0 1 0 0 0,0-1-1 0 0,1 1 1 0 0,-1-1 0 0 0,0 1 0 0 0,0 0 0 0 0,0 0-1 0 0,1-1 1 0 0,-1 1 0 0 0,0 0 0 0 0,0 0-1 0 0,1 0 1 0 0,-1 0 0 0 0,0 0 0 0 0,0 1-1 0 0,0-1 1 0 0,1 0 0 0 0,-1 1 0 0 0,0-1 0 0 0,2 1-1 0 0,2 4 36 0 0,1-1-1 0 0,-1 1 1 0 0,0-1 0 0 0,-1 2-1 0 0,1-1 1 0 0,5 10-1 0 0,0-3 62 0 0,0 4-88 0 0,0 1 0 0 0,-1-1 0 0 0,-1 2 0 0 0,-1-1 0 0 0,0 1-1 0 0,-1 0 1 0 0,-1 0 0 0 0,3 20 0 0 0,2 29-1059 0 0,-9-60 366 0 0,0 0 0 0 0,0 1 1 0 0,-1-1-1 0 0,0 0 0 0 0,-1 9 1 0 0,0 3-3595 0 0</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9.076"/>
    </inkml:context>
    <inkml:brush xml:id="br0">
      <inkml:brushProperty name="width" value="0.035" units="cm"/>
      <inkml:brushProperty name="height" value="0.035" units="cm"/>
    </inkml:brush>
  </inkml:definitions>
  <inkml:trace contextRef="#ctx0" brushRef="#br0">274 17 864 0 0,'0'0'4945'0'0,"-9"-2"-3286"0"0,-1-1-1351 0 0,3 0 156 0 0,0 1 1 0 0,-1 0-1 0 0,1 1 0 0 0,0-1 0 0 0,-1 2 0 0 0,1-1 0 0 0,-1 1 1 0 0,1 0-1 0 0,-1 0 0 0 0,1 1 0 0 0,-1 0 0 0 0,1 0 0 0 0,-10 4 1 0 0,5 0-300 0 0,1 1 0 0 0,-1 1 0 0 0,1 0 0 0 0,1 1 0 0 0,-1 0 0 0 0,1 1 1 0 0,1 0-1 0 0,-1 0 0 0 0,1 1 0 0 0,1 0 0 0 0,-14 21 0 0 0,21-27-179 0 0,0 0 0 0 0,-1 0-1 0 0,1 0 1 0 0,1 0 0 0 0,-1 0-1 0 0,1 0 1 0 0,-1 1 0 0 0,1-1-1 0 0,0 0 1 0 0,1 0 0 0 0,-1 0 0 0 0,1 0-1 0 0,-1 0 1 0 0,1 0 0 0 0,1 0-1 0 0,-1 0 1 0 0,0 0 0 0 0,1 0 0 0 0,0 0-1 0 0,0-1 1 0 0,0 1 0 0 0,0-1-1 0 0,1 1 1 0 0,-1-1 0 0 0,1 0-1 0 0,4 4 1 0 0,-1-3 28 0 0,-1 0 1 0 0,1-1-1 0 0,-1 0 1 0 0,1 0-1 0 0,0 0 0 0 0,0-1 1 0 0,1 0-1 0 0,-1 0 0 0 0,0 0 1 0 0,1-1-1 0 0,-1 0 1 0 0,1 0-1 0 0,-1-1 0 0 0,1 0 1 0 0,-1 0-1 0 0,1 0 0 0 0,-1-1 1 0 0,1 0-1 0 0,6-2 1 0 0,-5 1-49 0 0,0 0 0 0 0,-1-1 0 0 0,0 0 0 0 0,1 0 0 0 0,-1-1 0 0 0,0 0-1 0 0,-1 0 1 0 0,1 0 0 0 0,-1-1 0 0 0,0 0 0 0 0,0-1 0 0 0,0 1 0 0 0,-1-1 0 0 0,0 0 0 0 0,7-10 0 0 0,-9 10-42 0 0,0-1-1 0 0,0 0 1 0 0,0 0-1 0 0,-1 0 0 0 0,0 0 1 0 0,0-1-1 0 0,-1 1 0 0 0,0-1 1 0 0,0 1-1 0 0,-1 0 1 0 0,0-1-1 0 0,-1-9 0 0 0,1-2-120 0 0,0 17 193 0 0,0 1 1 0 0,0 0-1 0 0,0-1 0 0 0,0 1 1 0 0,0-1-1 0 0,-1 1 1 0 0,1 0-1 0 0,0-1 0 0 0,-1 1 1 0 0,1-1-1 0 0,-1 1 0 0 0,1 0 1 0 0,-1 0-1 0 0,0-1 1 0 0,1 1-1 0 0,-1 0 0 0 0,0 0 1 0 0,0 0-1 0 0,0 0 0 0 0,0 0 1 0 0,0 0-1 0 0,0 0 1 0 0,0 0-1 0 0,0 0 0 0 0,0 0 1 0 0,-3 0-1 0 0,3 1 201 0 0,0 3-118 0 0,1 1 1 0 0,0 0-1 0 0,0 0 0 0 0,0 0 0 0 0,1 0 0 0 0,-1 0 0 0 0,1 0 0 0 0,0-1 0 0 0,0 1 0 0 0,0 0 0 0 0,1 0 0 0 0,-1-1 0 0 0,1 1 1 0 0,0-1-1 0 0,0 0 0 0 0,0 1 0 0 0,1-1 0 0 0,-1 0 0 0 0,1 0 0 0 0,4 4 0 0 0,7 14 727 0 0,-13-19-752 0 0,0 1 1 0 0,0-1 0 0 0,1 1 0 0 0,-1-1 0 0 0,1 0 0 0 0,0 1 0 0 0,0-1 0 0 0,0 0 0 0 0,0 0 0 0 0,0 0 0 0 0,0-1-1 0 0,0 1 1 0 0,3 1 0 0 0,7 4-141 0 0,32 16 696 0 0,-42-22-829 0 0,-1 0 0 0 0,1 0 0 0 0,0-1 0 0 0,0 1 0 0 0,-1-1 0 0 0,1 1 0 0 0,0-1-1 0 0,0 0 1 0 0,0 1 0 0 0,0-1 0 0 0,-1 0 0 0 0,1 0 0 0 0,0 0 0 0 0,0-1 0 0 0,0 1 0 0 0,0 0 0 0 0,-1-1 0 0 0,1 1-1 0 0,0-1 1 0 0,3-1 0 0 0,-4-15-5005 0 0,-1-5 459 0 0</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9.294"/>
    </inkml:context>
    <inkml:brush xml:id="br0">
      <inkml:brushProperty name="width" value="0.035" units="cm"/>
      <inkml:brushProperty name="height" value="0.035" units="cm"/>
    </inkml:brush>
  </inkml:definitions>
  <inkml:trace contextRef="#ctx0" brushRef="#br0">0 1 1584 0 0,'0'0'12266'0'0,"4"12"-12101"0"0,-4-11-174 0 0,7 25-184 0 0,0 1 1 0 0,-2-1-1 0 0,2 37 1 0 0,-2-42-1015 0 0,0-2-4961 0 0</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9.451"/>
    </inkml:context>
    <inkml:brush xml:id="br0">
      <inkml:brushProperty name="width" value="0.035" units="cm"/>
      <inkml:brushProperty name="height" value="0.035" units="cm"/>
    </inkml:brush>
  </inkml:definitions>
  <inkml:trace contextRef="#ctx0" brushRef="#br0">0 0 4228 0 0,'0'0'10625'0'0,"110"20"-21610"0"0</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29.826"/>
    </inkml:context>
    <inkml:brush xml:id="br0">
      <inkml:brushProperty name="width" value="0.035" units="cm"/>
      <inkml:brushProperty name="height" value="0.035" units="cm"/>
    </inkml:brush>
  </inkml:definitions>
  <inkml:trace contextRef="#ctx0" brushRef="#br0">0 193 1700 0 0,'0'0'7295'0'0,"22"22"-7186"0"0,66 70-85 0 0,-54-59-12 0 0,-24-28 74 0 0,-6-6-16 0 0,-2 1 183 0 0,6-12 728 0 0,-5-21-991 0 0,-2 4-402 0 0,3-14-1213 0 0,0-77-1 0 0,-4 99 1212 0 0,0 18 600 0 0,-1-1 0 0 0,1 1 0 0 0,0 0 0 0 0,1 0 1 0 0,-1-1-1 0 0,0 1 0 0 0,1 0 0 0 0,0 0 0 0 0,0-1 0 0 0,0 1 0 0 0,0 0 0 0 0,0 0 0 0 0,1 0 0 0 0,-1 0 0 0 0,1 1 0 0 0,0-1 0 0 0,0 0 0 0 0,0 1 0 0 0,0-1 0 0 0,0 1 0 0 0,1-1 0 0 0,-1 1 0 0 0,1 0 0 0 0,-1 0 1 0 0,1 0-1 0 0,0 1 0 0 0,0-1 0 0 0,0 1 0 0 0,0-1 0 0 0,0 1 0 0 0,0 0 0 0 0,0 0 0 0 0,0 0 0 0 0,1 1 0 0 0,-1-1 0 0 0,0 1 0 0 0,0-1 0 0 0,1 1 0 0 0,4 1 0 0 0,32-1 456 0 0,-1 2-1 0 0,44 7 1 0 0,-67-6-431 0 0,1 1 0 0 0,-1 1 0 0 0,0 0 0 0 0,0 1 0 0 0,-1 0 0 0 0,0 1 0 0 0,28 18 0 0 0,-39-22-286 0 0,-1-1 1 0 0,1 1-1 0 0,-1-1 0 0 0,0 1 1 0 0,0 0-1 0 0,0 0 1 0 0,0 0-1 0 0,-1 1 1 0 0,1-1-1 0 0,-1 1 1 0 0,0-1-1 0 0,0 1 1 0 0,0 0-1 0 0,-1-1 1 0 0,1 1-1 0 0,-1 0 1 0 0,0 0-1 0 0,0 1 1 0 0,0-1-1 0 0,0 0 0 0 0,-1 0 1 0 0,0 0-1 0 0,0 0 1 0 0,0 1-1 0 0,0-1 1 0 0,-1 0-1 0 0,0 0 1 0 0,1 0-1 0 0,-1 0 1 0 0,-1 0-1 0 0,1 0 1 0 0,-1 0-1 0 0,1 0 1 0 0,-1 0-1 0 0,0-1 0 0 0,-1 1 1 0 0,1-1-1 0 0,-1 1 1 0 0,1-1-1 0 0,-1 0 1 0 0,0 0-1 0 0,0 0 1 0 0,0 0-1 0 0,-1-1 1 0 0,1 1-1 0 0,-5 1 1 0 0,0 2-398 0 0,-46 24-4225 0 0,9-18-129 0 0</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3.537"/>
    </inkml:context>
    <inkml:brush xml:id="br0">
      <inkml:brushProperty name="width" value="0.035" units="cm"/>
      <inkml:brushProperty name="height" value="0.035" units="cm"/>
    </inkml:brush>
  </inkml:definitions>
  <inkml:trace contextRef="#ctx0" brushRef="#br0">180 1 3620 0 0,'0'0'6494'0'0,"-2"4"-6144"0"0,-2 13 267 0 0,1 0 0 0 0,0 0 0 0 0,2 0 0 0 0,-1 0-1 0 0,2 1 1 0 0,3 31 0 0 0,-1 7-198 0 0,-2 546 1314 0 0,20-389-1496 0 0,-17-171-138 0 0,2 0-1 0 0,19 80 1 0 0,12 10 20 0 0,-27-80 34 0 0,4 100 0 0 0,-13-150-127 0 0,-1 1 0 0 0,1-1 1 0 0,-1 1-1 0 0,0-1 0 0 0,0 0 0 0 0,0 1 0 0 0,0-1 0 0 0,0 0 0 0 0,0 1 0 0 0,-1-1 0 0 0,1 0 0 0 0,-1 0 0 0 0,1 0 0 0 0,-1 0 0 0 0,0 0 0 0 0,0-1 0 0 0,0 1 1 0 0,0 0-1 0 0,-2 1 0 0 0,-8-28 244 0 0,-60-99-854 0 0,-24-38-533 0 0,76 134 1096 0 0,-30-51-174 0 0,48 51 46 0 0,2 27 135 0 0,30 21 130 0 0,0 6 119 0 0,-1 2-1 0 0,26 34 1 0 0,-25-28-64 0 0,34 31 0 0 0,-10-10 5 0 0,6 6 176 0 0,-59-60-341 0 0,1 0-1 0 0,0 0 1 0 0,0-1 0 0 0,0 1 0 0 0,0 0 0 0 0,0-1 0 0 0,0 0 0 0 0,0 0 0 0 0,0 1 0 0 0,0-1 0 0 0,0 0-1 0 0,0-1 1 0 0,0 1 0 0 0,0 0 0 0 0,0 0 0 0 0,0-1 0 0 0,0 0 0 0 0,0 1 0 0 0,0-1 0 0 0,0 0 0 0 0,-1 0-1 0 0,1 0 1 0 0,0 0 0 0 0,0 0 0 0 0,-1 0 0 0 0,1 0 0 0 0,-1-1 0 0 0,3-1 0 0 0,45-46 339 0 0,-46 46-333 0 0,10-12 5 0 0,-1-2 0 0 0,-1 0-1 0 0,0 0 1 0 0,-1-1 0 0 0,7-19 0 0 0,33-99 25 0 0,-44 121-27 0 0,-3 2-60 0 0,-1 0 1 0 0,0 0-1 0 0,0-1 1 0 0,-1 1-1 0 0,-1-19 0 0 0,-1 22-176 0 0,1 9-163 0 0,20 24-4659 0 0,9 14-3516 0 0,-28-33 5680 0 0</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4.517"/>
    </inkml:context>
    <inkml:brush xml:id="br0">
      <inkml:brushProperty name="width" value="0.035" units="cm"/>
      <inkml:brushProperty name="height" value="0.035" units="cm"/>
    </inkml:brush>
  </inkml:definitions>
  <inkml:trace contextRef="#ctx0" brushRef="#br0">21 40 500 0 0,'0'0'10700'0'0,"-3"-6"-9922"0"0,-10-21-17 0 0,9 20 4353 0 0,4 53-4893 0 0,0-15-77 0 0,1 0-1 0 0,1 0 0 0 0,1 0 1 0 0,11 44-1 0 0,65 265 364 0 0,-77-314-580 0 0,-2-24 27 0 0,0 0 0 0 0,0 0 0 0 0,0 0 1 0 0,0 0-1 0 0,0 0 0 0 0,1 0 1 0 0,-1 0-1 0 0,1 0 0 0 0,-1 0 1 0 0,1 0-1 0 0,0-1 0 0 0,0 1 0 0 0,0 0 1 0 0,1 1-1 0 0,-2-3-116 0 0,1 1-1 0 0,-1-1 1 0 0,1 0-1 0 0,-1 0 1 0 0,1 0-1 0 0,0 0 1 0 0,-1 0-1 0 0,1-1 1 0 0,-1 1-1 0 0,1 0 1 0 0,-1 0-1 0 0,1 0 1 0 0,-1 0-1 0 0,1-1 1 0 0,-1 1-1 0 0,1 0 1 0 0,-1-1 0 0 0,1 1-1 0 0,-1 0 1 0 0,1-1-1 0 0,-1 1 1 0 0,1 0-1 0 0,-1-1 1 0 0,0 1-1 0 0,1-1 1 0 0,-1 1-1 0 0,0-1 1 0 0,1 1-1 0 0,-1-1 1 0 0,0 1-1 0 0,0-1 1 0 0,1 1-1 0 0,-1-1 1 0 0,0 1 0 0 0,0-2-1 0 0,16-28-4625 0 0,-6 1 490 0 0</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5.249"/>
    </inkml:context>
    <inkml:brush xml:id="br0">
      <inkml:brushProperty name="width" value="0.035" units="cm"/>
      <inkml:brushProperty name="height" value="0.035" units="cm"/>
    </inkml:brush>
  </inkml:definitions>
  <inkml:trace contextRef="#ctx0" brushRef="#br0">1 216 1596 0 0,'0'0'6481'0'0,"0"-4"-5585"0"0,-1-1-481 0 0,1 0-1 0 0,0 0 0 0 0,0 1 1 0 0,1-1-1 0 0,0 0 0 0 0,-1 0 1 0 0,1 1-1 0 0,1-1 0 0 0,-1 1 1 0 0,1-1-1 0 0,0 1 0 0 0,0-1 1 0 0,5-7-1 0 0,-2 7-296 0 0,0 1 0 0 0,0-1 0 0 0,1 1-1 0 0,-1 0 1 0 0,1 1 0 0 0,0 0 0 0 0,0-1 0 0 0,10-2 0 0 0,62-20-116 0 0,-45 16 101 0 0,107-34 345 0 0,-126 39-325 0 0,20-3 320 0 0,-32 7-397 0 0,-2-1-34 0 0,0 2-79 0 0,0-1 0 0 0,0 1-1 0 0,0 0 1 0 0,0 0 0 0 0,0 0-1 0 0,0 0 1 0 0,0-1 0 0 0,0 1-1 0 0,0 0 1 0 0,0 0 0 0 0,0 0-1 0 0,0 0 1 0 0,0-1 0 0 0,0 1-1 0 0,0 0 1 0 0,0 0 0 0 0,-1 0-1 0 0,1 0 1 0 0,0 0 0 0 0,0 0-1 0 0,0-1 1 0 0,0 1 0 0 0,0 0-1 0 0,0 0 1 0 0,-1 0 0 0 0,1 0-1 0 0,0 0 1 0 0,0 0 0 0 0,0 0-1 0 0,0 0 1 0 0,0 0 0 0 0,-1 0-1 0 0,1 0 1 0 0,0-1 0 0 0,0 1-1 0 0,0 0 1 0 0,0 0 0 0 0,-1 0 0 0 0,1 0-1 0 0,0 0 1 0 0,0 0 0 0 0,0 0-1 0 0,0 0 1 0 0,0 1 0 0 0,-1-1-1 0 0,1 0 1 0 0,0 0 0 0 0,0 0-1 0 0,0 0 1 0 0,0 0 0 0 0,-1 0-1 0 0,1 0 1 0 0,0 0 0 0 0,0 0-1 0 0,0 1 1 0 0,-13 8-3117 0 0,0 5-3000 0 0,45-35 2310 0 0</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7.268"/>
    </inkml:context>
    <inkml:brush xml:id="br0">
      <inkml:brushProperty name="width" value="0.035" units="cm"/>
      <inkml:brushProperty name="height" value="0.035" units="cm"/>
    </inkml:brush>
  </inkml:definitions>
  <inkml:trace contextRef="#ctx0" brushRef="#br0">484 142 4936 0 0,'0'0'7258'0'0,"-8"-11"-6904"0"0,-65-78 1465 0 0,69 87-1721 0 0,0-1-1 0 0,1 0 1 0 0,-1 1 0 0 0,-1 0 0 0 0,1 0 0 0 0,0 0 0 0 0,0 0-1 0 0,-1 1 1 0 0,1 0 0 0 0,-6-1 0 0 0,-46-7 278 0 0,12 4-300 0 0,26 2-28 0 0,-1 2-1 0 0,1 0 1 0 0,-32 3-1 0 0,43 0-64 0 0,1 0 0 0 0,0 1 0 0 0,0 0 0 0 0,0 0-1 0 0,1 0 1 0 0,-1 1 0 0 0,1 0 0 0 0,0 0 0 0 0,0 0-1 0 0,0 1 1 0 0,0 0 0 0 0,1-1 0 0 0,0 2 0 0 0,-5 5-1 0 0,-7 9-20 0 0,13-16 38 0 0,0-1-1 0 0,1 1 1 0 0,-1 1-1 0 0,1-1 0 0 0,0 0 1 0 0,0 1-1 0 0,-1 6 1 0 0,-9 17 0 0 0,9-18 17 0 0,0-1-1 0 0,1 0 1 0 0,0 1-1 0 0,0 0 1 0 0,1-1-1 0 0,0 1 1 0 0,1 0-1 0 0,0 0 1 0 0,0-1-1 0 0,1 1 1 0 0,1 0-1 0 0,-1 0 1 0 0,2-1-1 0 0,-1 1 0 0 0,1-1 1 0 0,1 0-1 0 0,-1 0 1 0 0,2 0-1 0 0,5 9 1 0 0,108 134 808 0 0,-28-16-57 0 0,-38-36-502 0 0,-41-80-246 0 0,0 1 0 0 0,-2 1 0 0 0,0 0 0 0 0,-1 0 0 0 0,6 31 1 0 0,-6 10-2942 0 0,-9-68 2162 0 0,0 0 0 0 0,0 1 0 0 0,-1-1-1 0 0,1 1 1 0 0,-1-1 0 0 0,-4-7 0 0 0,-4-6-4166 0 0,-6-3 438 0 0</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7.622"/>
    </inkml:context>
    <inkml:brush xml:id="br0">
      <inkml:brushProperty name="width" value="0.035" units="cm"/>
      <inkml:brushProperty name="height" value="0.035" units="cm"/>
    </inkml:brush>
  </inkml:definitions>
  <inkml:trace contextRef="#ctx0" brushRef="#br0">0 185 4016 0 0,'0'0'7201'0'0,"27"-8"-6870"0"0,4-1-222 0 0,14-3 236 0 0,84-35-1 0 0,-97 33-222 0 0,-5 2 9 0 0,0 0 1 0 0,-1-2-1 0 0,41-28 1 0 0,-46 32-747 0 0,-21 9 402 0 0,1 1 0 0 0,-1-1-1 0 0,0 1 1 0 0,1 0 0 0 0,-1 0 0 0 0,1-1 0 0 0,-1 1 0 0 0,1 0 0 0 0,-1 0 0 0 0,1-1-1 0 0,-1 1 1 0 0,1 0 0 0 0,-1 0 0 0 0,1 0 0 0 0,-1 0 0 0 0,1 0 0 0 0,0 0-1 0 0,-1 0 1 0 0,1 0 0 0 0,-1 0 0 0 0,1 0 0 0 0,-1 0 0 0 0,1 0 0 0 0,-1 0-1 0 0,1 1 1 0 0,-1-1 0 0 0,1 0 0 0 0,-1 0 0 0 0,1 0 0 0 0,-1 1 0 0 0,1-1 0 0 0,-1 0-1 0 0,1 1 1 0 0,0 0 0 0 0</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38.687"/>
    </inkml:context>
    <inkml:brush xml:id="br0">
      <inkml:brushProperty name="width" value="0.035" units="cm"/>
      <inkml:brushProperty name="height" value="0.035" units="cm"/>
    </inkml:brush>
  </inkml:definitions>
  <inkml:trace contextRef="#ctx0" brushRef="#br0">0 412 4060 0 0,'0'0'8154'0'0,"0"-37"-6045"0"0,2 27-2124 0 0,0 0 1 0 0,1 0-1 0 0,0 1 0 0 0,0-1 0 0 0,9-16 0 0 0,-5 10 14 0 0,-3 5 38 0 0,1-3-17 0 0,1 1 0 0 0,0-1 0 0 0,1 1 1 0 0,0 1-1 0 0,1 0 0 0 0,15-19 0 0 0,-1 3-85 0 0,-20 25 79 0 0,0-1 0 0 0,0 1 0 0 0,1-1 0 0 0,0 1 0 0 0,-1 0-1 0 0,1 0 1 0 0,0 0 0 0 0,1 0 0 0 0,-1 0 0 0 0,0 1 0 0 0,7-4 0 0 0,-8 5-13 0 0,0 1 0 0 0,0-1 0 0 0,0 0 0 0 0,0 1 0 0 0,0-1 0 0 0,1 1 0 0 0,-1 0 0 0 0,0 0 0 0 0,0 0 0 0 0,0 0 0 0 0,1 0 0 0 0,-1 0 0 0 0,0 1 0 0 0,0-1 0 0 0,0 1 0 0 0,0-1 0 0 0,0 1 0 0 0,0 0 0 0 0,0 0 0 0 0,0 0 0 0 0,0 0 0 0 0,2 1-1 0 0,-1 1 0 0 0,0 0 0 0 0,0 0 0 0 0,0 0 0 0 0,0 0 0 0 0,-1 0-1 0 0,1 1 1 0 0,-1-1 0 0 0,0 1 0 0 0,0 0 0 0 0,0-1 0 0 0,2 7-1 0 0,2 8-3 0 0,-4-13 3 0 0,0 0 0 0 0,0 0 0 0 0,0 0 0 0 0,-1 1 0 0 0,0-1 0 0 0,0 0 0 0 0,-1 1 0 0 0,1 8 0 0 0,-1 44 189 0 0,0-57-249 0 0,12-17-91 0 0,-8 6 98 0 0,2 1-1 0 0,-1-1 0 0 0,1 1 1 0 0,8-9-1 0 0,19-30-318 0 0,-22 29 254 0 0,0 0 0 0 0,2 1 0 0 0,0 0 0 0 0,1 1 0 0 0,1 1 1 0 0,0 0-1 0 0,21-15 0 0 0,-33 29 100 0 0,4-1 19 0 0,-5 2 136 0 0,6 37 1698 0 0,-6-30-1657 0 0,-1 1 0 0 0,0 0 0 0 0,0 0 0 0 0,-1 0-1 0 0,1 0 1 0 0,-1 0 0 0 0,-1-1 0 0 0,-1 10 0 0 0,1 11 130 0 0,-1 53 225 0 0,1-26-293 0 0,1 0 0 0 0,14 97-1 0 0,-8-119-185 0 0,-4-16-19 0 0,1 1 0 0 0,0-1-1 0 0,1 0 1 0 0,1 0 0 0 0,1 0 0 0 0,13 26 0 0 0,-1-11-14 0 0,-14-22-242 0 0,1 0 0 0 0,1 0 1 0 0,0-1-1 0 0,0 1 1 0 0,9 9-1 0 0,-4-4-720 0 0,8 6-1873 0 0,0-7-5961 0 0</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1.432"/>
    </inkml:context>
    <inkml:brush xml:id="br0">
      <inkml:brushProperty name="width" value="0.035" units="cm"/>
      <inkml:brushProperty name="height" value="0.035" units="cm"/>
    </inkml:brush>
  </inkml:definitions>
  <inkml:trace contextRef="#ctx0" brushRef="#br0">0 352 2832 0 0,'0'0'4903'0'0,"1"-4"-5357"0"0,6-11 6026 0 0,-5 14-5026 0 0,3-4-266 0 0,0 1 0 0 0,1 0 0 0 0,0 0-1 0 0,0 0 1 0 0,0 1 0 0 0,0 0 0 0 0,12-5-1 0 0,30-7-270 0 0,-1 2-1 0 0,2 2 0 0 0,0 3 1 0 0,67-4-1 0 0,75-14-46 0 0,110-34 0 0 0,-253 53-283 0 0,1 2-1 0 0,72 1 1 0 0,-120 4 71 0 0,0 2-601 0 0,-1-1 900 0 0,0-1 0 0 0,0 1 0 0 0,0 0 0 0 0,1 0 0 0 0,-1 0 0 0 0,0 0 1 0 0,0-1-1 0 0,0 1 0 0 0,0 0 0 0 0,-1 0 0 0 0,1 0 0 0 0,0 0 0 0 0,0-1 1 0 0,0 1-1 0 0,-1 0 0 0 0,1 0 0 0 0,0-1 0 0 0,-1 1 0 0 0,1 0 0 0 0,-1 0 0 0 0,1-1 1 0 0,-1 1-1 0 0,1-1 0 0 0,-1 1 0 0 0,1 0 0 0 0,-1-1 0 0 0,1 1 0 0 0,-1-1 1 0 0,0 1-1 0 0,1-1 0 0 0,-1 1 0 0 0,0-1 0 0 0,0 0 0 0 0,1 1 0 0 0,-1-1 0 0 0,0 0 1 0 0,0 0-1 0 0,0 1 0 0 0,1-1 0 0 0,-1 0 0 0 0,0 0 0 0 0,0 0 0 0 0,0 0 0 0 0,0 0 1 0 0,1 0-1 0 0,-1 0 0 0 0,0 0 0 0 0,0-1 0 0 0,0 1 0 0 0,1 0 0 0 0,-2-1 1 0 0,-13 0-264 0 0,5 0 253 0 0,0-2-1 0 0,0 1 1 0 0,0-1 0 0 0,0-1 0 0 0,1 0-1 0 0,-1 0 1 0 0,1-1 0 0 0,0 0 0 0 0,-10-8 0 0 0,-24-11-135 0 0,-15-9-199 0 0,48 26 252 0 0,-2 0-1 0 0,1 0 0 0 0,-1 1 0 0 0,1 1 1 0 0,-2 0-1 0 0,1 1 0 0 0,-21-5 1 0 0,21 6 73 0 0,-32-2 362 0 0,42 5-436 0 0,8 1-966 0 0,0 0 1076 0 0,0 0 1 0 0,0-1-1 0 0,0 1 1 0 0,0-1-1 0 0,0-1 0 0 0,11-1 1 0 0,4 1 14 0 0,9 2 10 0 0,0 3 0 0 0,34 7-1 0 0,-20-3-200 0 0,-21-3 83 0 0,1 1 0 0 0,-1 2 0 0 0,-1 0-1 0 0,0 1 1 0 0,0 2 0 0 0,-1 0 0 0 0,32 22-1 0 0,-12 5 74 0 0,-11-8 0 0 0,-27-25 1 0 0,0-1 1 0 0,-1 1 0 0 0,1-1 0 0 0,-1 1-1 0 0,0 0 1 0 0,0 0 0 0 0,-1 0-1 0 0,0 0 1 0 0,0 0 0 0 0,0 0-1 0 0,0 0 1 0 0,-1 0 0 0 0,0 0-1 0 0,0 0 1 0 0,0 1 0 0 0,0-1-1 0 0,-1 0 1 0 0,-1 6 0 0 0,-5 3 135 0 0,0 0 1 0 0,-1 0-1 0 0,-1 0 1 0 0,0-1 0 0 0,0 0-1 0 0,-12 12 1 0 0,13-17-175 0 0,4-4-8 0 0,0 0-1 0 0,0 0 0 0 0,0 1 0 0 0,1 0 0 0 0,-1 0 1 0 0,1 0-1 0 0,-3 8 0 0 0,-4 1 64 0 0,3-2-813 0 0,5 1-3191 0 0</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4.343"/>
    </inkml:context>
    <inkml:brush xml:id="br0">
      <inkml:brushProperty name="width" value="0.035" units="cm"/>
      <inkml:brushProperty name="height" value="0.035" units="cm"/>
    </inkml:brush>
  </inkml:definitions>
  <inkml:trace contextRef="#ctx0" brushRef="#br0">21 1337 540 0 0,'0'0'2858'0'0,"-20"-5"3088"0"0,21 1-5674 0 0,0 0 0 0 0,1 0 0 0 0,0 0 1 0 0,0 0-1 0 0,0 1 0 0 0,0-1 1 0 0,1 0-1 0 0,-1 1 0 0 0,1 0 0 0 0,0 0 1 0 0,0 0-1 0 0,7-6 0 0 0,-5 5-218 0 0,0-1-1 0 0,0 0 1 0 0,-1-1-1 0 0,1 1 0 0 0,6-13 1 0 0,-8 13-64 0 0,0 1 1 0 0,1-1-1 0 0,0 1 0 0 0,-1 0 1 0 0,2 0-1 0 0,-1 0 1 0 0,0 1-1 0 0,9-6 0 0 0,22-21-10 0 0,-16 10 37 0 0,1 2-1 0 0,1 0 0 0 0,1 1 1 0 0,36-22-1 0 0,20-17 209 0 0,-3 1-106 0 0,82-45 0 0 0,-80 59-201 0 0,2 4 1 0 0,160-52 0 0 0,-35 16 602 0 0,-13 9-229 0 0,87-40 115 0 0,-78 34-8 0 0,148-47-492 0 0,-295 105 62 0 0,1 2 0 0 0,73-5 0 0 0,53-8-11 0 0,196-33-2 0 0,-215 32 41 0 0,38-8 26 0 0,-75 7-1 0 0,2 6-1 0 0,0 5 1 0 0,186 4 0 0 0,-168 7 81 0 0,-60 0-113 0 0,-1 3 0 0 0,96 13 0 0 0,-9 14-61 0 0,111 11 341 0 0,186 49-157 0 0,-280-48-92 0 0,255 43 70 0 0,-368-69-39 0 0,-1 4-1 0 0,-1 3 0 0 0,96 39 0 0 0,55 16 126 0 0,-34-11-137 0 0,-166-57-43 0 0,0 1 1 0 0,0 2 0 0 0,-1 0 0 0 0,0 1-1 0 0,-1 1 1 0 0,27 21 0 0 0,-13-7 289 0 0,40 21 1 0 0,-51-33-152 0 0,-1 0 0 0 0,0 1 0 0 0,-1 2 0 0 0,-1 0 0 0 0,35 37 0 0 0,-37-34-101 0 0,1-1 0 0 0,1-1 0 0 0,1 0 0 0 0,0-2 1 0 0,1-1-1 0 0,1-1 0 0 0,0-1 0 0 0,1 0 0 0 0,50 16 1 0 0,-65-25 12 0 0,0 0 0 0 0,0 1 0 0 0,0 0-1 0 0,-1 0 1 0 0,0 1 0 0 0,0 1 0 0 0,15 13 0 0 0,0 0 61 0 0,-17-15-94 0 0,1 0 0 0 0,0-1 0 0 0,1 0 0 0 0,13 5 0 0 0,-10-4-15 0 0,-9 0-3212 0 0,-4-16-4823 0 0,1 2 4203 0 0,0 32 846 0 0</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5.702"/>
    </inkml:context>
    <inkml:brush xml:id="br0">
      <inkml:brushProperty name="width" value="0.035" units="cm"/>
      <inkml:brushProperty name="height" value="0.035" units="cm"/>
    </inkml:brush>
  </inkml:definitions>
  <inkml:trace contextRef="#ctx0" brushRef="#br0">18 41 564 0 0,'0'0'7414'0'0,"-18"-8"-3846"0"0,19 8-3477 0 0,-1 0 0 0 0,1 0 1 0 0,0 0-1 0 0,-1 1 0 0 0,1-1 1 0 0,-1 0-1 0 0,1 0 0 0 0,0 0 1 0 0,-1-1-1 0 0,1 1 0 0 0,-1 0 1 0 0,1 0-1 0 0,0 0 1 0 0,-1 0-1 0 0,1 0 0 0 0,-1-1 1 0 0,1 1-1 0 0,-1 0 0 0 0,1-1 1 0 0,0 1-1 0 0,-1 0 0 0 0,1-1 1 0 0,-1 1-1 0 0,0-1 0 0 0,1 1 1 0 0,-1 0-1 0 0,1-1 0 0 0,-1 1 1 0 0,0-1-1 0 0,1 0 0 0 0,-1 1 1 0 0,0-1-1 0 0,1 1 0 0 0,-1-1 1 0 0,0 1-1 0 0,0-1 0 0 0,0 0 1 0 0,10-20 1694 0 0,-8 50-2755 0 0,32 52 1410 0 0,32 117 0 0 0,-29-108-295 0 0,-37-84-132 0 0,2 0 0 0 0,-1 0 0 0 0,1 0 0 0 0,0 0 0 0 0,0-1 1 0 0,1 1-1 0 0,4 8 0 0 0,-5-12 661 0 0,-3-8-652 0 0,0-1-1 0 0,0 1 1 0 0,0-1-1 0 0,1 1 1 0 0,0-1-1 0 0,1 1 1 0 0,1-11-1 0 0,-1-3-622 0 0,0 15-758 0 0,5 16-10942 0 0,-13 65 8728 0 0</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6.920"/>
    </inkml:context>
    <inkml:brush xml:id="br0">
      <inkml:brushProperty name="width" value="0.035" units="cm"/>
      <inkml:brushProperty name="height" value="0.035" units="cm"/>
    </inkml:brush>
  </inkml:definitions>
  <inkml:trace contextRef="#ctx0" brushRef="#br0">404 652 5376 0 0,'0'0'7086'0'0,"-30"-4"-4527"0"0,20-1-2404 0 0,0 0 1 0 0,1-1-1 0 0,-1 0 0 0 0,1 0 1 0 0,1-1-1 0 0,-1 0 1 0 0,1 0-1 0 0,1-1 0 0 0,-13-16 1 0 0,18 21-159 0 0,-1 1 1 0 0,1-1 0 0 0,-1 0-1 0 0,1 1 1 0 0,-1 0 0 0 0,0 0-1 0 0,0 0 1 0 0,0 0-1 0 0,-6-3 1 0 0,-18-13-43 0 0,0-4-3 0 0,-44-27 0 0 0,-9-6 224 0 0,77 52-171 0 0,0 0 1 0 0,0 0 0 0 0,0 0-1 0 0,0-1 1 0 0,1 0 0 0 0,-1 1-1 0 0,1-1 1 0 0,0 0 0 0 0,0 0-1 0 0,0 0 1 0 0,1 0 0 0 0,0-1-1 0 0,0 1 1 0 0,-2-8 0 0 0,2 3-72 0 0,0-1-1 0 0,1 1 1 0 0,0-1 0 0 0,1 1 0 0 0,0-1 0 0 0,3-14-1 0 0,1-1 17 0 0,24-83-410 0 0,-26 98 408 0 0,1 0 0 0 0,0 0 0 0 0,1 0 0 0 0,0 1 0 0 0,1-1 0 0 0,0 1 0 0 0,0 1 0 0 0,9-10 0 0 0,-13 16 4 0 0,-1 0 0 0 0,1 0 0 0 0,0 0 0 0 0,-1 1 1 0 0,1-1-1 0 0,0 0 0 0 0,0 1 0 0 0,1 0 0 0 0,-1-1 0 0 0,0 1 0 0 0,0 0 1 0 0,0 0-1 0 0,1 0 0 0 0,-1 0 0 0 0,1 0 0 0 0,-1 1 0 0 0,1-1 1 0 0,-1 1-1 0 0,1 0 0 0 0,-1-1 0 0 0,1 1 0 0 0,-1 0 0 0 0,1 1 0 0 0,-1-1 1 0 0,1 0-1 0 0,-1 1 0 0 0,1-1 0 0 0,-1 1 0 0 0,1 0 0 0 0,-1 0 1 0 0,0 0-1 0 0,4 2 0 0 0,0 1 93 0 0,-1 0 0 0 0,0 0 1 0 0,0 1-1 0 0,-1 0 0 0 0,0 0 1 0 0,1 0-1 0 0,-2 0 0 0 0,1 0 0 0 0,0 1 1 0 0,-1 0-1 0 0,0 0 0 0 0,-1 0 0 0 0,1 0 1 0 0,-1 0-1 0 0,0 0 0 0 0,-1 0 1 0 0,1 1-1 0 0,-1-1 0 0 0,-1 1 0 0 0,1-1 1 0 0,-1 1-1 0 0,0 0 0 0 0,-1-1 0 0 0,1 1 1 0 0,-1-1-1 0 0,0 1 0 0 0,-1-1 1 0 0,0 0-1 0 0,-4 11 0 0 0,-2 15 34 0 0,7-26-62 0 0,0-1 0 0 0,0 1 0 0 0,-1-1 1 0 0,1 0-1 0 0,-1 1 0 0 0,-4 6 0 0 0,-112 193 174 0 0,114-196-268 0 0,1 0 1 0 0,0 0-1 0 0,0 1 0 0 0,1 0 0 0 0,0-1 1 0 0,1 1-1 0 0,0 0 0 0 0,0 18 0 0 0,4-26 99 0 0,0 0 1 0 0,0-1-1 0 0,0 1 0 0 0,0 0 0 0 0,1-1 0 0 0,-1 0 0 0 0,0 0 0 0 0,1 0 0 0 0,-1 0 1 0 0,1-1-1 0 0,-1 1 0 0 0,1-1 0 0 0,-1 0 0 0 0,1 0 0 0 0,-1 0 0 0 0,6-1 0 0 0,21-20 348 0 0,-21 15-251 0 0,0 0 0 0 0,0-1-1 0 0,0 0 1 0 0,-1 0 0 0 0,8-10-1 0 0,-4 3-93 0 0,-9 11-10 0 0,1 0 0 0 0,-1 0 0 0 0,0-1 1 0 0,0 1-1 0 0,-1-1 0 0 0,1 1 0 0 0,-1-1 0 0 0,0 0 1 0 0,0 0-1 0 0,0 0 0 0 0,0 0 0 0 0,-1-1 1 0 0,0 1-1 0 0,2-8 0 0 0,-2 7-20 0 0,1-1 1 0 0,-1 0-1 0 0,1 1 0 0 0,1 0 0 0 0,-1-1 1 0 0,5-6-1 0 0,-3 4-606 0 0,-4 8 594 0 0,0 0-1 0 0,0 0 0 0 0,0-1 1 0 0,0 1-1 0 0,0 0 0 0 0,0 0 1 0 0,0 0-1 0 0,0-1 0 0 0,0 1 1 0 0,0 0-1 0 0,0 0 1 0 0,0 0-1 0 0,0 0 0 0 0,0-1 1 0 0,0 1-1 0 0,0 0 0 0 0,0 0 1 0 0,0 0-1 0 0,1 0 0 0 0,-1 0 1 0 0,0-1-1 0 0,0 1 1 0 0,0 0-1 0 0,0 0 0 0 0,0 0 1 0 0,1 0-1 0 0,-1 0 0 0 0,0 0 1 0 0,0 0-1 0 0,0-1 0 0 0,0 1 1 0 0,1 0-1 0 0,-1 0 0 0 0,0 0 1 0 0,0 0-1 0 0,0 0 1 0 0,0 0-1 0 0,1 0 0 0 0,-1 0 1 0 0,0 0-1 0 0,0 0 0 0 0,0 0 1 0 0,1 0-1 0 0,-1 0 0 0 0,0 0 1 0 0,0 0-1 0 0,0 0 1 0 0,0 1-1 0 0,1-1 0 0 0,-1 0 1 0 0,0 0-1 0 0,0 0 0 0 0,2 0-685 0 0,6 0-3083 0 0</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7.610"/>
    </inkml:context>
    <inkml:brush xml:id="br0">
      <inkml:brushProperty name="width" value="0.035" units="cm"/>
      <inkml:brushProperty name="height" value="0.035" units="cm"/>
    </inkml:brush>
  </inkml:definitions>
  <inkml:trace contextRef="#ctx0" brushRef="#br0">10 0 1232 0 0,'0'0'12818'0'0,"-10"33"-11591"0"0,10 282-111 0 0,11-273-1106 0 0,-2-5-254 0 0,-5-32-891 0 0,6-11-666 0 0,4-12-533 0 0,-10 2-702 0 0,4-16-2141 0 0</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48.070"/>
    </inkml:context>
    <inkml:brush xml:id="br0">
      <inkml:brushProperty name="width" value="0.035" units="cm"/>
      <inkml:brushProperty name="height" value="0.035" units="cm"/>
    </inkml:brush>
  </inkml:definitions>
  <inkml:trace contextRef="#ctx0" brushRef="#br0">1 0 280 0 0,'0'0'11495'0'0,"0"20"-10850"0"0,0 161 1710 0 0,0 125-1395 0 0,0-305-1102 0 0,1 1-1 0 0,-1 0 0 0 0,0-1 1 0 0,1 1-1 0 0,0 0 0 0 0,-1-1 1 0 0,1 1-1 0 0,0-1 0 0 0,0 1 1 0 0,0-1-1 0 0,0 0 0 0 0,0 1 1 0 0,0-1-1 0 0,2 2 0 0 0,-3-3-193 0 0,1 1 0 0 0,-1-1 0 0 0,1 1 1 0 0,0-1-1 0 0,-1 1 0 0 0,1-1 0 0 0,0 0 0 0 0,-1 1 0 0 0,1-1 0 0 0,0 0 0 0 0,0 0 0 0 0,-1 0 0 0 0,1 1 0 0 0,0-1 0 0 0,0 0 0 0 0,-1 0 1 0 0,1 0-1 0 0,0 0 0 0 0,0 0 0 0 0,0 0 0 0 0,-1 0 0 0 0,1-1 0 0 0,0 1 0 0 0,1 0 0 0 0,6-4-3573 0 0</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1.637"/>
    </inkml:context>
    <inkml:brush xml:id="br0">
      <inkml:brushProperty name="width" value="0.035" units="cm"/>
      <inkml:brushProperty name="height" value="0.035" units="cm"/>
    </inkml:brush>
  </inkml:definitions>
  <inkml:trace contextRef="#ctx0" brushRef="#br0">29 1041 2052 0 0,'0'0'5092'0'0,"-3"-1"-4796"0"0,2 0-186 0 0,-14-4 318 0 0,6 3 3111 0 0,15-2-3495 0 0,0-1 0 0 0,-1 0 1 0 0,0-1-1 0 0,1 1 0 0 0,-2-1 0 0 0,7-8 0 0 0,14-17-68 0 0,41-24 68 0 0,-50 44 36 0 0,-1-1 0 0 0,-1 0 0 0 0,0-1-1 0 0,21-26 1 0 0,-26 29-80 0 0,2 0 0 0 0,-1 1-1 0 0,1 0 1 0 0,1 0 0 0 0,-1 2-1 0 0,1-1 1 0 0,1 1 0 0 0,-1 1-1 0 0,21-7 1 0 0,24-15 55 0 0,-15 7 7 0 0,66-22-1 0 0,0-1 17 0 0,77-57 414 0 0,-102 53-382 0 0,-27 19-235 0 0,74-27 1 0 0,-125 54 124 0 0,142-62 68 0 0,-112 50-30 0 0,29-12-120 0 0,70-18 1 0 0,-36 15 214 0 0,53-14 43 0 0,109 0 86 0 0,-145 29-170 0 0,-79 12 316 0 0,0-2 0 0 0,35-10 0 0 0,-11-2-254 0 0,1 3 1 0 0,1 3-1 0 0,-1 2 1 0 0,64 1-1 0 0,-53 6-174 0 0,-4 0 39 0 0,132 15 0 0 0,-28 0 209 0 0,-71-9-190 0 0,291-8 675 0 0,-148-5-631 0 0,-203 10-113 0 0,0 2 1 0 0,76 17-1 0 0,-68-10 213 0 0,75 6 0 0 0,-47-12-186 0 0,0 3 0 0 0,-1 3 0 0 0,114 32 0 0 0,-146-31 11 0 0,1-2 0 0 0,56 4 0 0 0,-61-9-5 0 0,-1 1 1 0 0,0 1 0 0 0,72 25 0 0 0,-37-7 30 0 0,1-4 1 0 0,0-2-1 0 0,150 15 1 0 0,-136-19-75 0 0,123 37 0 0 0,-57-12 10 0 0,24 14 29 0 0,-125-34 19 0 0,0-4-1 0 0,59 11 1 0 0,-9-6 38 0 0,0 5 0 0 0,-2 5-1 0 0,107 47 1 0 0,-188-68-30 0 0,1 1 0 0 0,-2 1 0 0 0,0 1 0 0 0,23 19 0 0 0,32 21 56 0 0,-69-50-64 0 0,-3-2-6 0 0,0 0 0 0 0,-1 1 1 0 0,1-1-1 0 0,-1 0 0 0 0,1 1 1 0 0,-1-1-1 0 0,0 1 1 0 0,1 0-1 0 0,-1 0 0 0 0,0 0 1 0 0,0 0-1 0 0,-1 0 0 0 0,1 0 1 0 0,0 1-1 0 0,-1-1 1 0 0,1 1-1 0 0,-1-1 0 0 0,0 1 1 0 0,0-1-1 0 0,0 1 0 0 0,0 0 1 0 0,0 0-1 0 0,0 3 1 0 0,0 0 29 0 0,1 0 1 0 0,0 0-1 0 0,-1 0 1 0 0,2 0 0 0 0,-1 0-1 0 0,1-1 1 0 0,0 1-1 0 0,0-1 1 0 0,6 7 0 0 0,-5-5-40 0 0,5 2 6 0 0,21 8 3 0 0,-12-13 31 0 0,1-1 0 0 0,0 0 0 0 0,0-2 0 0 0,-1 0-1 0 0,21-2 1 0 0,-13 1-150 0 0,-26 1 56 0 0,0 0 50 0 0,0-1-1 0 0,0 0 1 0 0,0 0-1 0 0,0 1 1 0 0,0-1-1 0 0,0 0 1 0 0,-1 1-1 0 0,1-1 1 0 0,0 0-1 0 0,0 0 1 0 0,0 1-1 0 0,0-1 1 0 0,0 0-1 0 0,0 1 1 0 0,0-1-1 0 0,0 0 1 0 0,1 1-1 0 0,-1-1 1 0 0,0 0-1 0 0,0 0 1 0 0,0 1-1 0 0,0-1 1 0 0,0 0-1 0 0,0 1 1 0 0,1-1-1 0 0,-1 0 1 0 0,0 0-1 0 0,0 0 1 0 0,0 1-1 0 0,1-1 1 0 0,-1 0-1 0 0,0 0 1 0 0,0 0-1 0 0,1 1 1 0 0,-1-1-1 0 0,0 0 1 0 0,0 0-1 0 0,1 0 1 0 0,-1 0-1 0 0,0 0 1 0 0,0 1-1 0 0,1-1 1 0 0,-1 0-1 0 0,0 0 1 0 0,1 0-1 0 0,-1 0 1 0 0,0 0-1 0 0,1 0 1 0 0,-1 0-1 0 0,0 0 1 0 0,0 0-1 0 0,1-1 1 0 0,1-37-14204 0 0,-2 81 10412 0 0</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2.844"/>
    </inkml:context>
    <inkml:brush xml:id="br0">
      <inkml:brushProperty name="width" value="0.035" units="cm"/>
      <inkml:brushProperty name="height" value="0.035" units="cm"/>
    </inkml:brush>
  </inkml:definitions>
  <inkml:trace contextRef="#ctx0" brushRef="#br0">0 15 1516 0 0,'0'0'9728'0'0,"0"-15"-5695"0"0,2 35-4053 0 0,0-1 1 0 0,1 0-1 0 0,7 25 1 0 0,5 29 357 0 0,1 19-61 0 0,-8-58-115 0 0,-2 0-1 0 0,2 53 1 0 0,-8-81-160 0 0,1 0 0 0 0,0 0 0 0 0,0-1 0 0 0,0 1 1 0 0,5 11-1 0 0,-4-12-3 0 0,0 1 0 0 0,0 0-1 0 0,-1-1 1 0 0,0 1 0 0 0,0 0 0 0 0,0 6 0 0 0,-1-11-40 0 0,0-1 0 0 0,0 1 0 0 0,0-1-1 0 0,1 0 1 0 0,-1 1 0 0 0,0-1 0 0 0,0 1 0 0 0,0-1-1 0 0,0 0 1 0 0,1 1 0 0 0,-1-1 0 0 0,0 0 0 0 0,1 1-1 0 0,-1-1 1 0 0,0 0 0 0 0,0 1 0 0 0,1-1 0 0 0,-1 0-1 0 0,1 0 1 0 0,-1 1 0 0 0,0-1 0 0 0,1 0 0 0 0,-1 0-1 0 0,0 0 1 0 0,1 1 0 0 0,-1-1 0 0 0,1 0 0 0 0,-1 0-1 0 0,1 0 1 0 0,-1 0 0 0 0,0 0 0 0 0,1 0 0 0 0,-1 0-1 0 0,1 0 1 0 0,-1 0 0 0 0,1 0 0 0 0,-1 0 0 0 0,0 0-1 0 0,1 0 1 0 0,-1-1 0 0 0,1 1 0 0 0,-1 0 0 0 0,1 0-1 0 0,-1 0 1 0 0,0 0 0 0 0,1-1 0 0 0,-1 1 0 0 0,0 0-1 0 0,1-1 1 0 0,-1 1 0 0 0,0 0 0 0 0,1 0 0 0 0,-1-1-1 0 0,0 1 1 0 0,0 0 0 0 0,1-1 0 0 0,-1 1 0 0 0,0-1-1 0 0,0 1 1 0 0,0 0 0 0 0,1-1 0 0 0,-1 1 0 0 0,0-1-1 0 0,0 1 1 0 0,0-1 0 0 0,0 1 0 0 0,0-1 0 0 0,4-22-1312 0 0,2-8-3868 0 0,-6-2 408 0 0</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3.334"/>
    </inkml:context>
    <inkml:brush xml:id="br0">
      <inkml:brushProperty name="width" value="0.035" units="cm"/>
      <inkml:brushProperty name="height" value="0.035" units="cm"/>
    </inkml:brush>
  </inkml:definitions>
  <inkml:trace contextRef="#ctx0" brushRef="#br0">11 1 2528 0 0,'0'0'7374'0'0,"0"41"-3531"0"0,-10 173-1839 0 0,10-94-1994 0 0,0-119-87 0 0,0-1-1 0 0,1 1 1 0 0,-1 0 0 0 0,0 0 0 0 0,1 0-1 0 0,-1 0 1 0 0,0-1 0 0 0,1 1 0 0 0,-1 0 0 0 0,1 0-1 0 0,0-1 1 0 0,-1 1 0 0 0,1 0 0 0 0,-1-1-1 0 0,1 1 1 0 0,0-1 0 0 0,0 1 0 0 0,-1-1 0 0 0,1 1-1 0 0,0-1 1 0 0,0 1 0 0 0,0-1 0 0 0,0 1-1 0 0,25 3-7142 0 0,-16-8 2883 0 0</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3.823"/>
    </inkml:context>
    <inkml:brush xml:id="br0">
      <inkml:brushProperty name="width" value="0.035" units="cm"/>
      <inkml:brushProperty name="height" value="0.035" units="cm"/>
    </inkml:brush>
  </inkml:definitions>
  <inkml:trace contextRef="#ctx0" brushRef="#br0">1 0 68 0 0,'0'0'6398'0'0,"3"3"-5731"0"0,-1 0-301 0 0,0 0 0 0 0,0 0 0 0 0,0 0 0 0 0,0 0 0 0 0,0 0 0 0 0,-1 0 0 0 0,1 1-1 0 0,-1-1 1 0 0,0 1 0 0 0,0-1 0 0 0,-1 1 0 0 0,1 0 0 0 0,-1-1 0 0 0,1 1 0 0 0,-1 4-1 0 0,-2 75 1375 0 0,1-42-1256 0 0,-9 149 555 0 0,10-39-848 0 0,-1-150-241 0 0,1 0 0 0 0,0 1 1 0 0,0-1-1 0 0,1 0 0 0 0,-1 1 0 0 0,0-1 0 0 0,0 0 1 0 0,1 0-1 0 0,-1 0 0 0 0,0 1 0 0 0,1-1 1 0 0,-1 0-1 0 0,1 0 0 0 0,0 0 0 0 0,-1 0 0 0 0,1 0 1 0 0,0 0-1 0 0,0 0 0 0 0,0 0 0 0 0,0 0 1 0 0,-1 0-1 0 0,1 0 0 0 0,0 0 0 0 0,0-1 0 0 0,3 2 1 0 0,-3-2-220 0 0,0 1 1 0 0,1-1 0 0 0,-1 0 0 0 0,0 1 0 0 0,1-1-1 0 0,-1 0 1 0 0,0 0 0 0 0,1 0 0 0 0,-1 0-1 0 0,0 0 1 0 0,1-1 0 0 0,-1 1 0 0 0,1 0-1 0 0,-1-1 1 0 0,2 0 0 0 0,6-8-2480 0 0,-8-9-1563 0 0</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8.171"/>
    </inkml:context>
    <inkml:brush xml:id="br0">
      <inkml:brushProperty name="width" value="0.035" units="cm"/>
      <inkml:brushProperty name="height" value="0.035" units="cm"/>
    </inkml:brush>
  </inkml:definitions>
  <inkml:trace contextRef="#ctx0" brushRef="#br0">0 9 4744 0 0,'0'0'5754'0'0,"10"-8"-3867"0"0,-6 33-768 0 0,13 45 1 0 0,2 7-689 0 0,-7-30-180 0 0,-7-32-56 0 0,-1 0 1 0 0,-1 1 0 0 0,3 30-1 0 0,4 78 763 0 0,-10-173-119 0 0,0 28-5240 0 0,0 103-9083 0 0</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3:59.901"/>
    </inkml:context>
    <inkml:brush xml:id="br0">
      <inkml:brushProperty name="width" value="0.035" units="cm"/>
      <inkml:brushProperty name="height" value="0.035" units="cm"/>
    </inkml:brush>
  </inkml:definitions>
  <inkml:trace contextRef="#ctx0" brushRef="#br0">363 425 3316 0 0,'0'0'6403'0'0,"-3"1"-6316"0"0,-20 3 914 0 0,1-2 0 0 0,-1 0 0 0 0,1-2-1 0 0,-1 0 1 0 0,-31-5 0 0 0,49 3-980 0 0,1 0-1 0 0,-1 0 0 0 0,0 0 0 0 0,1 0 0 0 0,-1-1 0 0 0,1 0 0 0 0,0 0 1 0 0,0 0-1 0 0,0 0 0 0 0,0-1 0 0 0,0 0 0 0 0,1 1 0 0 0,-6-9 0 0 0,-39-63-68 0 0,32 47 40 0 0,-44-79-21 0 0,59 104 9 0 0,0 1-1 0 0,1 0 1 0 0,-1 0 0 0 0,1 0-1 0 0,-1-1 1 0 0,1 1-1 0 0,0 0 1 0 0,-1-1-1 0 0,1 1 1 0 0,0 0 0 0 0,1-1-1 0 0,-1 1 1 0 0,0 0-1 0 0,1 0 1 0 0,-1-1 0 0 0,1 1-1 0 0,0 0 1 0 0,0 0-1 0 0,0 0 1 0 0,0 0 0 0 0,0 0-1 0 0,0 0 1 0 0,0 0-1 0 0,1 0 1 0 0,-1 0 0 0 0,1 0-1 0 0,-1 1 1 0 0,1-1-1 0 0,0 1 1 0 0,0-1-1 0 0,2-1 1 0 0,9-6-88 0 0,-1 1-1 0 0,1 0 1 0 0,24-10 0 0 0,-16 8 175 0 0,69-37-122 0 0,-90 47 57 0 0,0-1 0 0 0,0 1 0 0 0,0 0 0 0 0,0 0 0 0 0,0 0 0 0 0,0 0 0 0 0,1-1 0 0 0,-1 1 0 0 0,0 0 0 0 0,0 0 0 0 0,0 0 0 0 0,0 0 1 0 0,1 0-1 0 0,-1 0 0 0 0,0 0 0 0 0,0 0 0 0 0,0 0 0 0 0,1-1 0 0 0,-1 1 0 0 0,0 0 0 0 0,0 0 0 0 0,0 0 0 0 0,1 0 0 0 0,-1 0 0 0 0,0 0 0 0 0,0 0 0 0 0,0 0 0 0 0,1 0 0 0 0,-1 0 0 0 0,0 1 0 0 0,0-1 0 0 0,0 0 0 0 0,1 0 0 0 0,-1 0 0 0 0,0 0 0 0 0,0 0 0 0 0,0 0 0 0 0,1 0 0 0 0,-1 0 1 0 0,0 1-1 0 0,0-1 0 0 0,0 0 0 0 0,0 0 0 0 0,0 0 0 0 0,1 0 0 0 0,-1 0 0 0 0,0 1 0 0 0,0-1 0 0 0,0 0 0 0 0,0 0 0 0 0,0 0 0 0 0,0 1 0 0 0,0-1 0 0 0,0 0 0 0 0,0 0 0 0 0,0 0 0 0 0,1 1 0 0 0,-1-1 0 0 0,0 0 0 0 0,0 0 0 0 0,-9 18 304 0 0,-18 17 151 0 0,18-24-350 0 0,1 1-1 0 0,1 0 0 0 0,-1 0 0 0 0,2 1 0 0 0,-10 26 1 0 0,-10 17-8 0 0,17-38-46 0 0,0 1 0 0 0,-8 27 0 0 0,0 0 38 0 0,-11 49 34 0 0,28-94-123 0 0,-1 0 0 0 0,1 0 0 0 0,-1 0 0 0 0,1 0 0 0 0,0 0 1 0 0,-1 0-1 0 0,1 0 0 0 0,0 0 0 0 0,0 0 0 0 0,0-1 0 0 0,-1 1 0 0 0,1 0 0 0 0,0 0 1 0 0,0 0-1 0 0,1 0 0 0 0,-1 0 0 0 0,0 0 0 0 0,0 0 0 0 0,0 0 0 0 0,1 0 0 0 0,-1 0 0 0 0,0 0 1 0 0,1 0-1 0 0,-1 0 0 0 0,1 0 0 0 0,-1-1 0 0 0,1 1 0 0 0,-1 0 0 0 0,2 1 0 0 0,0-1 8 0 0,-1 0-1 0 0,1 0 1 0 0,0-1 0 0 0,0 1-1 0 0,0 0 1 0 0,0-1-1 0 0,0 1 1 0 0,0-1-1 0 0,0 1 1 0 0,0-1-1 0 0,0 0 1 0 0,0 0-1 0 0,3 0 1 0 0,2 0 14 0 0,0-1 0 0 0,0 0 0 0 0,0 0 0 0 0,0 0 0 0 0,0-1 0 0 0,-1 0 0 0 0,11-5 0 0 0,30-10-25 0 0,-43 17 1 0 0,0-1 0 0 0,0 0 0 0 0,0 0 0 0 0,0-1 0 0 0,0 1-1 0 0,0-1 1 0 0,-1 0 0 0 0,1 0 0 0 0,-1 0 0 0 0,1 0-1 0 0,-1 0 1 0 0,0-1 0 0 0,4-3 0 0 0,-2-1-18 0 0,0-1 1 0 0,0 0-1 0 0,-1 0 0 0 0,0 0 0 0 0,0-1 1 0 0,-1 1-1 0 0,0-1 0 0 0,0 0 1 0 0,-1 0-1 0 0,1-10 0 0 0,1-13-341 0 0,-1-54 0 0 0,-3 86 76 0 0,18 20-4654 0 0,-14-4 33 0 0,4-8 910 0 0</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0.506"/>
    </inkml:context>
    <inkml:brush xml:id="br0">
      <inkml:brushProperty name="width" value="0.035" units="cm"/>
      <inkml:brushProperty name="height" value="0.035" units="cm"/>
    </inkml:brush>
  </inkml:definitions>
  <inkml:trace contextRef="#ctx0" brushRef="#br0">20 1 2828 0 0,'0'0'7070'0'0,"-1"6"-6418"0"0,-4 14 870 0 0,1 2 0 0 0,-2 25 0 0 0,3 101 56 0 0,3-129-1526 0 0,10 150 820 0 0,-1 13-16 0 0,-9-176-893 0 0,1 0 0 0 0,-1 0 0 0 0,1 0 0 0 0,0 0 1 0 0,0 0-1 0 0,1 0 0 0 0,0 0 0 0 0,0 0 0 0 0,0-1 1 0 0,0 1-1 0 0,1-1 0 0 0,0 0 0 0 0,6 8 0 0 0,-8-12-429 0 0,1-1 225 0 0,-1 0 0 0 0,0 0 1 0 0,0 0-1 0 0,1 0 0 0 0,-1-1 0 0 0,0 1 0 0 0,0-1 0 0 0,0 1 0 0 0,1-1 0 0 0,-1 1 0 0 0,0-1 1 0 0,0 0-1 0 0,0 1 0 0 0,0-1 0 0 0,1-2 0 0 0,0 1-114 0 0,-1 0 0 0 0,0 1 0 0 0,0-1 0 0 0,0 0-1 0 0,0 0 1 0 0,0-1 0 0 0,0 1 0 0 0,-1 0 0 0 0,1 0 0 0 0,-1 0 0 0 0,1-4 0 0 0,0 0-607 0 0,7-26-3921 0 0</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1.018"/>
    </inkml:context>
    <inkml:brush xml:id="br0">
      <inkml:brushProperty name="width" value="0.035" units="cm"/>
      <inkml:brushProperty name="height" value="0.035" units="cm"/>
    </inkml:brush>
  </inkml:definitions>
  <inkml:trace contextRef="#ctx0" brushRef="#br0">0 4 4276 0 0,'0'-4'10513'0'0,"10"411"-8718"0"0,0-187-757 0 0,-10-205-1036 0 0,-1-11-3 0 0,1 1 0 0 0,0-1-1 0 0,0 0 1 0 0,0 1-1 0 0,1-1 1 0 0,-1 0-1 0 0,1 0 1 0 0,0 1-1 0 0,0-1 1 0 0,1 0-1 0 0,1 6 1 0 0,4-4-4467 0 0,-7-5 4376 0 0,0-1-1 0 0,0 0 1 0 0,0 0 0 0 0,0 0-1 0 0,0 0 1 0 0,0 0 0 0 0,0 0-1 0 0,0 0 1 0 0,0 1-1 0 0,0-1 1 0 0,0 0 0 0 0,0 0-1 0 0,0 0 1 0 0,0 0 0 0 0,0 0-1 0 0,0 0 1 0 0,0 0-1 0 0,0 0 1 0 0,1 1 0 0 0,-1-1-1 0 0,0 0 1 0 0,0 0 0 0 0,0 0-1 0 0,0 0 1 0 0,0 0-1 0 0,0 0 1 0 0,0 0 0 0 0,0 0-1 0 0,1 0 1 0 0,-1 0 0 0 0,0 0-1 0 0,0 0 1 0 0,0 0 0 0 0,0 0-1 0 0,0 0 1 0 0,0 0-1 0 0,1 0 1 0 0,-1 0 0 0 0,0 0-1 0 0,0 0 1 0 0,0 0 0 0 0,0 0-1 0 0,0 0 1 0 0,0 0-1 0 0,1 0 1 0 0,-1 0 0 0 0,0 0-1 0 0,0 0 1 0 0,0 0 0 0 0,0 0-1 0 0,0 0 1 0 0,0 0 0 0 0,0-1-1 0 0,0 1 1 0 0,0 0-1 0 0,1 0 1 0 0,-1 0 0 0 0,0 0-1 0 0,0 0 1 0 0,0 0 0 0 0,0 0-1 0 0,0 0 1 0 0,0-1-1 0 0,0 1 1 0 0,0 0 0 0 0,0 0-1 0 0,0 0 1 0 0,0-3-3822 0 0</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2.253"/>
    </inkml:context>
    <inkml:brush xml:id="br0">
      <inkml:brushProperty name="width" value="0.035" units="cm"/>
      <inkml:brushProperty name="height" value="0.035" units="cm"/>
    </inkml:brush>
  </inkml:definitions>
  <inkml:trace contextRef="#ctx0" brushRef="#br0">0 15 1388 0 0,'0'0'7696'0'0,"10"-15"-257"0"0,-8 34-7461 0 0,0-1 1 0 0,2 1-1 0 0,0-1 0 0 0,1 1 1 0 0,1-2-1 0 0,9 22 1 0 0,-4-12 188 0 0,12 47 0 0 0,-15-47-57 0 0,-6-23-96 0 0,0 1 0 0 0,-1-1 1 0 0,0 1-1 0 0,1-1 0 0 0,-2 1 1 0 0,2 9-1 0 0,8 45 83 0 0,-7-48-209 0 0,-1 1 0 0 0,0-1-1 0 0,1 20 1 0 0,-3-30-45 0 0,0 0-1 0 0,0 0 0 0 0,0 0 1 0 0,1 0-1 0 0,-1 0 0 0 0,0 0 1 0 0,1 0-1 0 0,-1-1 0 0 0,1 1 1 0 0,-1 0-1 0 0,1 0 0 0 0,-1 0 1 0 0,1 0-1 0 0,-1-1 0 0 0,1 1 1 0 0,0 0-1 0 0,-1-1 1 0 0,2 2-1 0 0,17 5-9184 0 0</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2.606"/>
    </inkml:context>
    <inkml:brush xml:id="br0">
      <inkml:brushProperty name="width" value="0.035" units="cm"/>
      <inkml:brushProperty name="height" value="0.035" units="cm"/>
    </inkml:brush>
  </inkml:definitions>
  <inkml:trace contextRef="#ctx0" brushRef="#br0">10 0 420 0 0,'0'0'12263'0'0,"-1"18"-12654"0"0,-8 144 1418 0 0,15-129-391 0 0,-3-18-2159 0 0,-2 1-5719 0 0</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2.771"/>
    </inkml:context>
    <inkml:brush xml:id="br0">
      <inkml:brushProperty name="width" value="0.035" units="cm"/>
      <inkml:brushProperty name="height" value="0.035" units="cm"/>
    </inkml:brush>
  </inkml:definitions>
  <inkml:trace contextRef="#ctx0" brushRef="#br0">1 13 7525 0 0,'0'0'5792'0'0,"50"-12"-16813"0"0</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3.395"/>
    </inkml:context>
    <inkml:brush xml:id="br0">
      <inkml:brushProperty name="width" value="0.035" units="cm"/>
      <inkml:brushProperty name="height" value="0.035" units="cm"/>
    </inkml:brush>
  </inkml:definitions>
  <inkml:trace contextRef="#ctx0" brushRef="#br0">70 193 3924 0 0,'0'0'6558'0'0,"15"-1"-6401"0"0,47-6 11 0 0,-56 6-115 0 0,-1 0 0 0 0,1-1 1 0 0,0 1-1 0 0,0-1 0 0 0,-1-1 0 0 0,0 1 1 0 0,1-1-1 0 0,-1 0 0 0 0,0 0 0 0 0,0-1 1 0 0,5-4-1 0 0,3-2 162 0 0,-7 5-98 0 0,0 1-1 0 0,0-2 1 0 0,0 1-1 0 0,-1-1 1 0 0,1 0-1 0 0,7-12 1 0 0,-11 15-107 0 0,0 0 1 0 0,-1 1 0 0 0,1-1 0 0 0,-1 0 0 0 0,0 0-1 0 0,0 0 1 0 0,0 0 0 0 0,0 0 0 0 0,0 0 0 0 0,-1 0-1 0 0,1 0 1 0 0,-1 0 0 0 0,0 0 0 0 0,0-1-1 0 0,0 1 1 0 0,0 0 0 0 0,-1 0 0 0 0,1 0 0 0 0,-1 0-1 0 0,-1-3 1 0 0,1 4-66 0 0,-1 0 0 0 0,1 0 1 0 0,-1 0-1 0 0,0 0 0 0 0,1 1 0 0 0,-1-1 0 0 0,0 1 0 0 0,0-1 0 0 0,0 1 1 0 0,0 0-1 0 0,0 0 0 0 0,-1 0 0 0 0,1 0 0 0 0,0 0 0 0 0,0 0 0 0 0,-1 1 0 0 0,1-1 1 0 0,0 1-1 0 0,-1-1 0 0 0,1 1 0 0 0,-5 0 0 0 0,2 0-36 0 0,0-1-1 0 0,0 1 1 0 0,1 1-1 0 0,-1-1 1 0 0,0 1-1 0 0,0 0 1 0 0,1 0 0 0 0,-1 0-1 0 0,0 0 1 0 0,-6 4-1 0 0,-7 8 152 0 0,0 0-1 0 0,1 2 1 0 0,1 0-1 0 0,1 1 1 0 0,0 0-1 0 0,-24 35 1 0 0,33-41 96 0 0,0 1-1 0 0,1-1 1 0 0,0 1-1 0 0,1 0 1 0 0,0 0 0 0 0,0 1-1 0 0,2-1 1 0 0,-1 1 0 0 0,0 12-1 0 0,3-22-88 0 0,1 0 0 0 0,-1 0-1 0 0,1 0 1 0 0,-1 0 0 0 0,1 1-1 0 0,0-1 1 0 0,-1 0 0 0 0,1 0 0 0 0,0 0-1 0 0,0 0 1 0 0,1-1 0 0 0,-1 1 0 0 0,0 0-1 0 0,1 0 1 0 0,-1-1 0 0 0,1 1-1 0 0,-1-1 1 0 0,1 1 0 0 0,0-1 0 0 0,0 0-1 0 0,0 1 1 0 0,-1-1 0 0 0,1 0-1 0 0,0 0 1 0 0,0 0 0 0 0,1-1 0 0 0,-1 1-1 0 0,0 0 1 0 0,0-1 0 0 0,0 0-1 0 0,3 1 1 0 0,9 1 423 0 0,0 0 1 0 0,1-1-1 0 0,22-1 0 0 0,-25 0-262 0 0,5 0-178 0 0,0-2 0 0 0,0 0 1 0 0,0 0-1 0 0,23-8 0 0 0,-22-2-1310 0 0,-15 9-2344 0 0</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4.414"/>
    </inkml:context>
    <inkml:brush xml:id="br0">
      <inkml:brushProperty name="width" value="0.035" units="cm"/>
      <inkml:brushProperty name="height" value="0.035" units="cm"/>
    </inkml:brush>
  </inkml:definitions>
  <inkml:trace contextRef="#ctx0" brushRef="#br0">250 20 1856 0 0,'0'0'10364'0'0,"-13"-3"-10074"0"0,7 1-403 0 0,-48-10 1034 0 0,50 11-746 0 0,0 1 0 0 0,0-1 0 0 0,-1 1 0 0 0,1 0 0 0 0,0 0 0 0 0,-1 0 0 0 0,1 0 0 0 0,0 1 0 0 0,0 0 0 0 0,-1 0 0 0 0,1 0 0 0 0,-5 2 0 0 0,0 4-185 0 0,0 0-1 0 0,0 0 0 0 0,1 1 0 0 0,0 0 0 0 0,0 0 0 0 0,1 1 0 0 0,0 0 0 0 0,0 1 0 0 0,1-1 0 0 0,0 1 0 0 0,1 0 0 0 0,0 1 0 0 0,1-1 1 0 0,0 1-1 0 0,0 0 0 0 0,1 0 0 0 0,1 0 0 0 0,0 0 0 0 0,0 1 0 0 0,1 17 0 0 0,1-27 8 0 0,0-1 0 0 0,0 1 0 0 0,0-1 1 0 0,0 1-1 0 0,1-1 0 0 0,-1 1 0 0 0,1-1 0 0 0,-1 1 0 0 0,1-1 0 0 0,-1 1 1 0 0,1-1-1 0 0,0 0 0 0 0,0 1 0 0 0,-1-1 0 0 0,1 0 0 0 0,0 0 0 0 0,0 1 1 0 0,0-1-1 0 0,1 0 0 0 0,-1 0 0 0 0,0 0 0 0 0,0 0 0 0 0,0-1 0 0 0,3 3 1 0 0,0-2 28 0 0,1 1 1 0 0,-1-1 0 0 0,0 0-1 0 0,0 0 1 0 0,1 0 0 0 0,-1-1 0 0 0,0 1-1 0 0,1-1 1 0 0,4 0 0 0 0,-1 0 59 0 0,0-1-1 0 0,0 0 1 0 0,-1 0 0 0 0,1-1 0 0 0,0 0 0 0 0,-1 0-1 0 0,1-1 1 0 0,-1 0 0 0 0,1 0 0 0 0,7-5 0 0 0,-2-2 31 0 0,-1-1 1 0 0,1 0-1 0 0,-2-1 1 0 0,0-1 0 0 0,11-14-1 0 0,-20 23-124 0 0,1 1 0 0 0,-1-1 0 0 0,0 1 0 0 0,0-1 0 0 0,0 0 0 0 0,-1 0 0 0 0,1 0 0 0 0,-1 0 0 0 0,0 0 0 0 0,0 0 0 0 0,0 0-1 0 0,-1-1 1 0 0,1 1 0 0 0,-1 0 0 0 0,0 0 0 0 0,0-1 0 0 0,-1 1 0 0 0,1 0 0 0 0,-1 0 0 0 0,0 0 0 0 0,0 0 0 0 0,0 0 0 0 0,-1 0 0 0 0,0 0 0 0 0,-3-6 0 0 0,3 7-50 0 0,-1-1 1 0 0,1 1-1 0 0,-1 0 1 0 0,0 1-1 0 0,0-1 1 0 0,0 0 0 0 0,-1 1-1 0 0,1 0 1 0 0,0 0-1 0 0,-1 0 1 0 0,0 0-1 0 0,1 0 1 0 0,-9-2 0 0 0,11 4-93 0 0,-1 0 0 0 0,1-1 0 0 0,-1 1 0 0 0,1 0 0 0 0,0 0 0 0 0,-1 0 0 0 0,1 0 0 0 0,-1 0 0 0 0,1 0 0 0 0,-1 0 0 0 0,1 1 0 0 0,0-1 0 0 0,-1 0 0 0 0,1 1 0 0 0,0-1 0 0 0,-3 2 0 0 0,3-1-281 0 0,0 0-1 0 0,0 0 1 0 0,0 0-1 0 0,0 0 1 0 0,0 0 0 0 0,0 1-1 0 0,1-1 1 0 0,-1 0-1 0 0,0 0 1 0 0,1 0 0 0 0,-1 1-1 0 0,1-1 1 0 0,-1 0-1 0 0,1 1 1 0 0,0-1-1 0 0,0 1 1 0 0,-1-1 0 0 0,1 0-1 0 0,0 1 1 0 0,1 1-1 0 0,0-3-1573 0 0,8 0-32 0 0</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4.944"/>
    </inkml:context>
    <inkml:brush xml:id="br0">
      <inkml:brushProperty name="width" value="0.035" units="cm"/>
      <inkml:brushProperty name="height" value="0.035" units="cm"/>
    </inkml:brush>
  </inkml:definitions>
  <inkml:trace contextRef="#ctx0" brushRef="#br0">0 180 108 0 0,'0'0'8461'0'0,"7"8"-8139"0"0,20 25-138 0 0,-27-33 19 0 0,1 0 0 0 0,0-1 0 0 0,0 1 0 0 0,0 0 1 0 0,0-1-1 0 0,-1 1 0 0 0,1-1 0 0 0,0 1 0 0 0,0-1 0 0 0,-1 1 0 0 0,1-1 1 0 0,0 0-1 0 0,-1 1 0 0 0,1-1 0 0 0,-1 0 0 0 0,1 1 0 0 0,-1-1 0 0 0,1 0 0 0 0,-1 0 1 0 0,1 1-1 0 0,-1-1 0 0 0,0 0 0 0 0,1 0 0 0 0,-1 0 0 0 0,0-1 0 0 0,21-41-1046 0 0,-11 23 1101 0 0,22-48-378 0 0,-19 48 205 0 0,-11 19-40 0 0,-1-1 0 0 0,1 1 0 0 0,-1-1 0 0 0,0 0 0 0 0,0 0 0 0 0,0 1 0 0 0,0-1-1 0 0,0 0 1 0 0,0 0 0 0 0,0 0 0 0 0,-1 0 0 0 0,1 0 0 0 0,0-3 0 0 0,-1 4-23 0 0,1 0 0 0 0,0-1 1 0 0,-1 1-1 0 0,1 0 0 0 0,0-1 1 0 0,-1 1-1 0 0,1 0 0 0 0,0 0 1 0 0,0 0-1 0 0,0 0 1 0 0,0 0-1 0 0,0 0 0 0 0,0 0 1 0 0,0 0-1 0 0,0 0 0 0 0,1 0 1 0 0,-1 0-1 0 0,0 1 0 0 0,1-1 1 0 0,-1 0-1 0 0,0 1 0 0 0,1 0 1 0 0,-1-1-1 0 0,0 1 0 0 0,1 0 1 0 0,-1-1-1 0 0,1 1 1 0 0,-1 0-1 0 0,1 0 0 0 0,1 0 1 0 0,53-1-167 0 0,-48 2 187 0 0,-6-1-41 0 0,0 1 0 0 0,0-1 0 0 0,0 1 0 0 0,0 0 0 0 0,0 0 0 0 0,0 0 0 0 0,0 0 0 0 0,0 0 0 0 0,-1 0 0 0 0,1 1 0 0 0,0-1 0 0 0,-1 1 0 0 0,1-1 0 0 0,-1 1 0 0 0,1-1 0 0 0,-1 1 0 0 0,0 0 0 0 0,0 0 0 0 0,0 0 0 0 0,0-1 0 0 0,0 1 0 0 0,0 0 0 0 0,0 0-1 0 0,-1 0 1 0 0,1 1 0 0 0,0 3 0 0 0,8 15 17 0 0,1 22-1815 0 0,-8-23-3461 0 0,-2-16 1413 0 0</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5.443"/>
    </inkml:context>
    <inkml:brush xml:id="br0">
      <inkml:brushProperty name="width" value="0.035" units="cm"/>
      <inkml:brushProperty name="height" value="0.035" units="cm"/>
    </inkml:brush>
  </inkml:definitions>
  <inkml:trace contextRef="#ctx0" brushRef="#br0">0 0 32 0 0,'0'0'13297'0'0,"8"20"-12948"0"0,84 237 2151 0 0,-80-216-2066 0 0,46 135 460 0 0,-53-161-874 0 0,-1-1 0 0 0,0 1 0 0 0,1 17 0 0 0,-3-16-4737 0 0,-10-41-645 0 0,6 21 4338 0 0,-8-21-4011 0 0</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5.703"/>
    </inkml:context>
    <inkml:brush xml:id="br0">
      <inkml:brushProperty name="width" value="0.035" units="cm"/>
      <inkml:brushProperty name="height" value="0.035" units="cm"/>
    </inkml:brush>
  </inkml:definitions>
  <inkml:trace contextRef="#ctx0" brushRef="#br0">0 144 3548 0 0,'0'0'7387'0'0,"20"-4"-6685"0"0,65-11 28 0 0,-72 12-529 0 0,0-1 0 0 0,0 0 0 0 0,0-1 1 0 0,-1 0-1 0 0,1-1 0 0 0,20-14 0 0 0,12-5 133 0 0,-13 8-1570 0 0,-23 12 399 0 0,-1 0-1 0 0,1 0 1 0 0,1 1 0 0 0,-1 0 0 0 0,1 1 0 0 0,-1 0 0 0 0,1 0 0 0 0,12-1-1 0 0</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6.065"/>
    </inkml:context>
    <inkml:brush xml:id="br0">
      <inkml:brushProperty name="width" value="0.035" units="cm"/>
      <inkml:brushProperty name="height" value="0.035" units="cm"/>
    </inkml:brush>
  </inkml:definitions>
  <inkml:trace contextRef="#ctx0" brushRef="#br0">20 148 696 0 0,'0'0'15470'0'0,"0"13"-15865"0"0,0 98-43 0 0,1-110 436 0 0,0 0 0 0 0,-1 0 1 0 0,1-1-1 0 0,0 1 0 0 0,-1 0 0 0 0,1 0 1 0 0,0-1-1 0 0,0 1 0 0 0,-1-1 0 0 0,1 1 1 0 0,0-1-1 0 0,0 1 0 0 0,0-1 1 0 0,0 0-1 0 0,0 1 0 0 0,0-1 0 0 0,0 0 1 0 0,0 1-1 0 0,0-1 0 0 0,0 0 0 0 0,0 0 1 0 0,0 0-1 0 0,0 0 0 0 0,0 0 1 0 0,0 0-1 0 0,0-1 0 0 0,0 1 0 0 0,0 0 1 0 0,0 0-1 0 0,0-1 0 0 0,-1 1 0 0 0,1 0 1 0 0,1-1-1 0 0,37-11 669 0 0,-28 5-543 0 0,0 0 0 0 0,-1-1 0 0 0,0 0 0 0 0,-1 0-1 0 0,0-1 1 0 0,15-19 0 0 0,-19 22-153 0 0,-1 0 0 0 0,0 0 0 0 0,-1-1 0 0 0,1 1-1 0 0,-1-1 1 0 0,-1 0 0 0 0,1 0 0 0 0,-1 0 0 0 0,0 0 0 0 0,-1 0 0 0 0,1-1 0 0 0,-1-11 0 0 0,-1 15-54 0 0,-1 0 0 0 0,0 0 0 0 0,1 0 0 0 0,-1 0 0 0 0,-1 0 1 0 0,1 0-1 0 0,-1 1 0 0 0,1-1 0 0 0,-1 0 0 0 0,0 1 0 0 0,0-1 1 0 0,-1 1-1 0 0,1 0 0 0 0,-1 0 0 0 0,0 0 0 0 0,1 0 1 0 0,-1 0-1 0 0,-1 1 0 0 0,1-1 0 0 0,0 1 0 0 0,0 0 0 0 0,-6-3 1 0 0,5 3-9 0 0,0 0 1 0 0,0 0-1 0 0,-1 0 0 0 0,1 1 1 0 0,0 0-1 0 0,0-1 1 0 0,-1 2-1 0 0,1-1 1 0 0,-1 0-1 0 0,1 1 1 0 0,-1 0-1 0 0,1 0 1 0 0,-1 0-1 0 0,1 0 1 0 0,-1 1-1 0 0,1 0 0 0 0,-1 0 1 0 0,1 0-1 0 0,-8 3 1 0 0,7 0-50 0 0,0 0 1 0 0,0 0-1 0 0,0 0 0 0 0,0 0 1 0 0,1 1-1 0 0,0 0 0 0 0,0 0 1 0 0,0 0-1 0 0,-3 6 0 0 0,5-8-305 0 0,0 0 0 0 0,1 1-1 0 0,-1-1 1 0 0,1 0 0 0 0,0 1 0 0 0,-1-1-1 0 0,1 1 1 0 0,1-1 0 0 0,-2 6 0 0 0,31-9-3637 0 0,-18-3 2655 0 0</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6.659"/>
    </inkml:context>
    <inkml:brush xml:id="br0">
      <inkml:brushProperty name="width" value="0.035" units="cm"/>
      <inkml:brushProperty name="height" value="0.035" units="cm"/>
    </inkml:brush>
  </inkml:definitions>
  <inkml:trace contextRef="#ctx0" brushRef="#br0">31 160 3504 0 0,'0'0'9232'0'0,"1"13"-8477"0"0,4 10-469 0 0,0-6 102 0 0,-2 1 1 0 0,3 30-1 0 0,4 9 343 0 0,-10-52-700 0 0,1 0-1 0 0,0 0 1 0 0,0 0 0 0 0,0 0-1 0 0,0 0 1 0 0,1 0 0 0 0,0-1 0 0 0,0 1-1 0 0,0 0 1 0 0,1-1 0 0 0,5 9 0 0 0,-4-7 6 0 0,1 0 402 0 0,-6-11 777 0 0,-1-12-672 0 0,0-12-783 0 0,-1 1 0 0 0,-1 0 1 0 0,-2 0-1 0 0,-1 0 0 0 0,-13-36 1 0 0,2 7-339 0 0,6 22 306 0 0,8 26 387 0 0,1 0 1 0 0,0 0-1 0 0,1 0 1 0 0,0 0-1 0 0,0 0 1 0 0,0-16 0 0 0,3 24-151 0 0,-1 0 1 0 0,1 0 0 0 0,0 0 0 0 0,0 0 0 0 0,0 0 0 0 0,0 0 0 0 0,0 0-1 0 0,1 1 1 0 0,-1-1 0 0 0,0 0 0 0 0,0 0 0 0 0,0 1 0 0 0,1-1 0 0 0,-1 1-1 0 0,0-1 1 0 0,1 1 0 0 0,-1 0 0 0 0,0 0 0 0 0,1-1 0 0 0,-1 1-1 0 0,1 0 1 0 0,-1 0 0 0 0,2 0 0 0 0,37-2 285 0 0,-38 2-219 0 0,1 0 1 0 0,-1 1-1 0 0,1-1 0 0 0,0 0 0 0 0,-1 1 1 0 0,0 0-1 0 0,1-1 0 0 0,-1 1 0 0 0,1 0 0 0 0,-1 0 1 0 0,0 1-1 0 0,1-1 0 0 0,-1 0 0 0 0,0 1 1 0 0,0-1-1 0 0,0 1 0 0 0,0 0 0 0 0,0 0 1 0 0,-1-1-1 0 0,1 1 0 0 0,0 0 0 0 0,-1 1 0 0 0,0-1 1 0 0,1 0-1 0 0,-1 0 0 0 0,0 1 0 0 0,0-1 1 0 0,0 0-1 0 0,0 1 0 0 0,-1-1 0 0 0,1 1 1 0 0,-1-1-1 0 0,1 1 0 0 0,-1 2 0 0 0,0 1-30 0 0,1 0-1 0 0,-1 0 0 0 0,0 0 0 0 0,-1 0 1 0 0,1 0-1 0 0,-1 0 0 0 0,0 0 1 0 0,-1 0-1 0 0,0-1 0 0 0,0 1 1 0 0,0-1-1 0 0,0 1 0 0 0,-6 9 1 0 0,4-11-9 0 0,1 0 1 0 0,-1 0 0 0 0,0 0 0 0 0,0-1 0 0 0,-1 0 0 0 0,1 1 0 0 0,0-2-1 0 0,-1 1 1 0 0,0 0 0 0 0,0-1 0 0 0,0 0 0 0 0,0 0 0 0 0,-9 2 0 0 0,-10 1-7159 0 0,19-4 2002 0 0,15-4 1838 0 0</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7.218"/>
    </inkml:context>
    <inkml:brush xml:id="br0">
      <inkml:brushProperty name="width" value="0.035" units="cm"/>
      <inkml:brushProperty name="height" value="0.035" units="cm"/>
    </inkml:brush>
  </inkml:definitions>
  <inkml:trace contextRef="#ctx0" brushRef="#br0">111 24 396 0 0,'0'0'11446'0'0,"-7"1"-10858"0"0,3-1-465 0 0,0 1 0 0 0,0-1 0 0 0,0 1 0 0 0,-1 0 0 0 0,1 1 0 0 0,0-1 0 0 0,0 1 0 0 0,1 0 0 0 0,-1-1 0 0 0,0 2 0 0 0,1-1 0 0 0,-1 0 0 0 0,1 1 0 0 0,-1 0 0 0 0,1-1 0 0 0,0 1 0 0 0,0 0 0 0 0,1 1 0 0 0,-1-1 0 0 0,1 1 0 0 0,-1-1 0 0 0,1 1 0 0 0,0-1 0 0 0,-2 6 0 0 0,1-1-129 0 0,0-2-47 0 0,0 1 0 0 0,1-1 0 0 0,0 0 0 0 0,0 1 0 0 0,0-1 0 0 0,0 8 0 0 0,2-12 44 0 0,0 0 0 0 0,0 0 0 0 0,0-1 0 0 0,1 1 0 0 0,-1 0 0 0 0,0-1 0 0 0,1 1 0 0 0,0 0 0 0 0,-1-1 0 0 0,1 1 0 0 0,0-1 0 0 0,-1 1 0 0 0,1-1 1 0 0,0 1-1 0 0,0-1 0 0 0,0 1 0 0 0,1-1 0 0 0,-1 0 0 0 0,0 0 0 0 0,0 0 0 0 0,1 0 0 0 0,-1 0 0 0 0,0 0 0 0 0,1 0 0 0 0,-1 0 0 0 0,1 0 0 0 0,0 0 0 0 0,-1-1 0 0 0,2 1 0 0 0,4 1 57 0 0,0 0 0 0 0,-1 0-1 0 0,1-1 1 0 0,0 0-1 0 0,0-1 1 0 0,0 1 0 0 0,-1-1-1 0 0,1-1 1 0 0,0 1-1 0 0,0-1 1 0 0,0 0 0 0 0,-1-1-1 0 0,1 0 1 0 0,0 0-1 0 0,-1 0 1 0 0,0-1 0 0 0,0 0-1 0 0,1 0 1 0 0,-1 0-1 0 0,-1-1 1 0 0,1 0 0 0 0,-1 0-1 0 0,1 0 1 0 0,-1-1-1 0 0,0 0 1 0 0,-1 0 0 0 0,1 0-1 0 0,-1-1 1 0 0,0 1-1 0 0,-1-1 1 0 0,1 0 0 0 0,-1 0-1 0 0,0 0 1 0 0,2-8 0 0 0,-4 12-89 0 0,0 0 0 0 0,-1-1 1 0 0,1 1-1 0 0,0 0 1 0 0,-1-1-1 0 0,0 1 1 0 0,0 0-1 0 0,0-1 0 0 0,0 1 1 0 0,0 0-1 0 0,0-1 1 0 0,0 1-1 0 0,-1-1 1 0 0,1 1-1 0 0,-1 0 1 0 0,0 0-1 0 0,0-1 0 0 0,0 1 1 0 0,0 0-1 0 0,0 0 1 0 0,0 0-1 0 0,0 0 1 0 0,-1 0-1 0 0,1 0 1 0 0,-1 0-1 0 0,1 1 0 0 0,-1-1 1 0 0,0 0-1 0 0,0 1 1 0 0,0-1-1 0 0,0 1 1 0 0,-3-2-1 0 0,-2 0-241 0 0,0 0 1 0 0,0 0-1 0 0,0 1 0 0 0,0 0 1 0 0,-1 1-1 0 0,1-1 0 0 0,-1 1 1 0 0,1 1-1 0 0,-8-1 0 0 0,13 2 112 0 0,1-1 0 0 0,0 1-1 0 0,0-1 1 0 0,-1 1 0 0 0,1 0-1 0 0,0-1 1 0 0,0 1-1 0 0,0 0 1 0 0,0 0 0 0 0,0 0-1 0 0,0 0 1 0 0,0 0 0 0 0,0 0-1 0 0,0 0 1 0 0,0 0-1 0 0,1 0 1 0 0,-1 0 0 0 0,0 0-1 0 0,1 1 1 0 0,-1-1-1 0 0,0 2 1 0 0,1-2 53 0 0,0-1 0 0 0,-1 1-1 0 0,1-1 1 0 0,0 1 0 0 0,0 0 0 0 0,0-1-1 0 0,0 1 1 0 0,0 0 0 0 0,0-1-1 0 0,0 1 1 0 0,0-1 0 0 0,0 1 0 0 0,0 0-1 0 0,1-1 1 0 0,-1 1 0 0 0,0 0 0 0 0,0-1-1 0 0,0 1 1 0 0,1-1 0 0 0,-1 1 0 0 0,0-1-1 0 0,1 1 1 0 0,-1-1 0 0 0,1 1 0 0 0,-1-1-1 0 0,0 1 1 0 0,1-1 0 0 0,-1 1 0 0 0,1-1-1 0 0,-1 0 1 0 0,1 1 0 0 0,0-1-1 0 0,-1 0 1 0 0,1 1 0 0 0,-1-1 0 0 0,1 0-1 0 0,-1 0 1 0 0,1 1 0 0 0,0-1 0 0 0,-1 0-1 0 0,1 0 1 0 0,0 0 0 0 0,-1 0 0 0 0,1 0-1 0 0,-1 0 1 0 0,1 0 0 0 0,0 0 0 0 0,-1 0-1 0 0,1 0 1 0 0,0-1 0 0 0,-1 1-1 0 0,1 0 1 0 0,-1 0 0 0 0,1-1 0 0 0,0 1-1 0 0,0 0 1 0 0,17-4-1821 0 0</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7.622"/>
    </inkml:context>
    <inkml:brush xml:id="br0">
      <inkml:brushProperty name="width" value="0.035" units="cm"/>
      <inkml:brushProperty name="height" value="0.035" units="cm"/>
    </inkml:brush>
  </inkml:definitions>
  <inkml:trace contextRef="#ctx0" brushRef="#br0">99 0 5036 0 0,'0'0'6676'0'0,"-11"16"-7442"0"0,3-6 778 0 0,-36 53 64 0 0,40-56 70 0 0,1 0-1 0 0,-1 1 0 0 0,1-1 1 0 0,0 0-1 0 0,1 1 0 0 0,0 0 1 0 0,0-1-1 0 0,1 1 0 0 0,-2 12 1 0 0,-1 40 886 0 0,2-48-907 0 0,1-1 0 0 0,0 1 0 0 0,0-1-1 0 0,1 1 1 0 0,1-1 0 0 0,0 1 0 0 0,1-1 0 0 0,3 16-1 0 0,14 25 106 0 0,14 52 66 0 0,-14-57-125 0 0,-16-42-408 0 0,0 0 1 0 0,-1 1 0 0 0,0-1 0 0 0,0 0-1 0 0,0 1 1 0 0,0-1 0 0 0,-1 1 0 0 0,0 0-1 0 0,0 10 1 0 0,-12-18-5558 0 0,2-8 2147 0 0</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7.830"/>
    </inkml:context>
    <inkml:brush xml:id="br0">
      <inkml:brushProperty name="width" value="0.035" units="cm"/>
      <inkml:brushProperty name="height" value="0.035" units="cm"/>
    </inkml:brush>
  </inkml:definitions>
  <inkml:trace contextRef="#ctx0" brushRef="#br0">1 79 4684 0 0,'0'0'13338'0'0,"23"-2"-13323"0"0,-7 0-24 0 0,30-3-18 0 0,0-2 0 0 0,61-16 1 0 0,-75 7-216 0 0,-19 5-1688 0 0,-7-2-5644 0 0</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8.915"/>
    </inkml:context>
    <inkml:brush xml:id="br0">
      <inkml:brushProperty name="width" value="0.035" units="cm"/>
      <inkml:brushProperty name="height" value="0.035" units="cm"/>
    </inkml:brush>
  </inkml:definitions>
  <inkml:trace contextRef="#ctx0" brushRef="#br0">87 212 5597 0 0,'0'0'7502'0'0,"24"-10"-7747"0"0,72-35 232 0 0,-90 43 50 0 0,0 0-1 0 0,0-1 1 0 0,-1 0 0 0 0,1 0-1 0 0,-1 0 1 0 0,0-1-1 0 0,0 1 1 0 0,0-1 0 0 0,0-1-1 0 0,-1 1 1 0 0,0 0-1 0 0,1-1 1 0 0,-2 0-1 0 0,1 0 1 0 0,0 0 0 0 0,-1-1-1 0 0,0 1 1 0 0,3-9-1 0 0,2-5 200 0 0,-7 18-235 0 0,0 0-1 0 0,0 0 1 0 0,-1-1 0 0 0,1 1 0 0 0,0 0-1 0 0,-1-1 1 0 0,0 1 0 0 0,1-1 0 0 0,-1 1-1 0 0,0 0 1 0 0,1-1 0 0 0,-1 1 0 0 0,0-1-1 0 0,0 1 1 0 0,0-1 0 0 0,0 1-1 0 0,-1-1 1 0 0,1 1 0 0 0,0 0 0 0 0,-1-1-1 0 0,1 1 1 0 0,-1-1 0 0 0,1 1 0 0 0,-1 0-1 0 0,-1-2 1 0 0,1 1-42 0 0,-1 1 1 0 0,1 0-1 0 0,-1-1 0 0 0,0 1 0 0 0,0 0 1 0 0,1 0-1 0 0,-1 0 0 0 0,0 0 1 0 0,0 1-1 0 0,0-1 0 0 0,0 0 0 0 0,0 1 1 0 0,0-1-1 0 0,-1 1 0 0 0,-1 0 0 0 0,-2-1-25 0 0,0 1-1 0 0,1 0 1 0 0,-1 0-1 0 0,1 1 1 0 0,-1-1-1 0 0,0 1 1 0 0,1 0-1 0 0,0 1 1 0 0,-1-1-1 0 0,1 1 1 0 0,0 0-1 0 0,-6 4 0 0 0,-4 6 139 0 0,0 1-1 0 0,0 0 1 0 0,2 2-1 0 0,0 0 1 0 0,0 0-1 0 0,1 1 0 0 0,-13 24 1 0 0,1-1-28 0 0,-10 22 279 0 0,30-54-214 0 0,1 1 0 0 0,1-1 0 0 0,0 0 0 0 0,0 1 0 0 0,0 0 0 0 0,1-1 0 0 0,0 1 0 0 0,0 0 0 0 0,1 12 0 0 0,1-17-82 0 0,-1 0-1 0 0,1 0 1 0 0,0-1 0 0 0,0 1 0 0 0,0 0 0 0 0,0-1 0 0 0,0 1 0 0 0,0-1 0 0 0,1 1 0 0 0,-1-1 0 0 0,1 1 0 0 0,0-1-1 0 0,0 0 1 0 0,0 0 0 0 0,0 0 0 0 0,0 0 0 0 0,0 0 0 0 0,0-1 0 0 0,1 1 0 0 0,-1-1 0 0 0,0 1 0 0 0,1-1 0 0 0,0 0-1 0 0,-1 0 1 0 0,1 0 0 0 0,0 0 0 0 0,5 1 0 0 0,8 1 141 0 0,-1 0-1 0 0,1-1 1 0 0,1-1-1 0 0,-1 0 1 0 0,0-2 0 0 0,0 1-1 0 0,22-5 1 0 0,-27 3-458 0 0,-1 0 0 0 0,1-1-1 0 0,-1 0 1 0 0,0-1 0 0 0,0 0 0 0 0,0-1 0 0 0,-1 0 0 0 0,0 0 0 0 0,0-1-1 0 0,0 0 1 0 0,14-13 0 0 0,-5 5-4664 0 0,-16 7 1017 0 0</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9.442"/>
    </inkml:context>
    <inkml:brush xml:id="br0">
      <inkml:brushProperty name="width" value="0.035" units="cm"/>
      <inkml:brushProperty name="height" value="0.035" units="cm"/>
    </inkml:brush>
  </inkml:definitions>
  <inkml:trace contextRef="#ctx0" brushRef="#br0">132 16 852 0 0,'0'0'12184'0'0,"-10"4"-11763"0"0,2-1-329 0 0,1 0-1 0 0,-1 0 0 0 0,1 0 1 0 0,0 1-1 0 0,1 0 1 0 0,-1 1-1 0 0,1-1 0 0 0,-1 1 1 0 0,1 0-1 0 0,1 1 0 0 0,-1-1 1 0 0,1 1-1 0 0,0 0 1 0 0,-5 9-1 0 0,6-9-118 0 0,1 0 0 0 0,1 0-1 0 0,-1 0 1 0 0,1 1 0 0 0,0-1-1 0 0,0 0 1 0 0,1 1 0 0 0,0 0 0 0 0,-1 12-1 0 0,2-17 31 0 0,0 0-1 0 0,1 0 0 0 0,-1-1 0 0 0,0 1 1 0 0,1 0-1 0 0,-1 0 0 0 0,1 0 1 0 0,0 0-1 0 0,0 0 0 0 0,0-1 0 0 0,-1 1 1 0 0,2 0-1 0 0,-1-1 0 0 0,0 1 0 0 0,0-1 1 0 0,0 1-1 0 0,1-1 0 0 0,-1 1 1 0 0,1-1-1 0 0,-1 0 0 0 0,1 0 0 0 0,-1 0 1 0 0,1 0-1 0 0,0 0 0 0 0,0 0 0 0 0,-1 0 1 0 0,1-1-1 0 0,0 1 0 0 0,0 0 1 0 0,0-1-1 0 0,0 0 0 0 0,0 1 0 0 0,0-1 1 0 0,0 0-1 0 0,0 0 0 0 0,0 0 0 0 0,0 0 1 0 0,1-1-1 0 0,8 0 57 0 0,0-1 0 0 0,0-1 1 0 0,0 0-1 0 0,0 0 0 0 0,-1-1 0 0 0,0 0 1 0 0,0-1-1 0 0,0 0 0 0 0,0-1 0 0 0,-1 0 0 0 0,0 0 1 0 0,0-1-1 0 0,-1 0 0 0 0,1-1 0 0 0,-2 0 1 0 0,1 0-1 0 0,-1-1 0 0 0,0 1 0 0 0,-1-2 0 0 0,0 1 1 0 0,0-1-1 0 0,5-13 0 0 0,-11 20-8 0 0,1 0 0 0 0,-1 0-1 0 0,0 0 1 0 0,0 0 0 0 0,0 0 0 0 0,0 0-1 0 0,0 0 1 0 0,-1 0 0 0 0,1 0 0 0 0,-1 0-1 0 0,0 0 1 0 0,-2-5 0 0 0,3 7-79 0 0,0 1 0 0 0,0-1 0 0 0,-1 0 0 0 0,1 0 0 0 0,0 0 0 0 0,-1 1 0 0 0,1-1 0 0 0,0 0 0 0 0,-1 0 0 0 0,1 1 0 0 0,-1-1 0 0 0,1 0 0 0 0,-1 1 1 0 0,1-1-1 0 0,-1 1 0 0 0,0-1 0 0 0,1 1 0 0 0,-1-1 0 0 0,0 1 0 0 0,1-1 0 0 0,-1 1 0 0 0,0-1 0 0 0,0 1 0 0 0,1 0 0 0 0,-1 0 0 0 0,0-1 0 0 0,0 1 0 0 0,0 0 0 0 0,0 0 0 0 0,1 0 0 0 0,-1 0 0 0 0,0 0 0 0 0,0 0 0 0 0,0 0 0 0 0,0 0 1 0 0,1 0-1 0 0,-1 0 0 0 0,0 0 0 0 0,0 1 0 0 0,0-1 0 0 0,1 0 0 0 0,-1 1 0 0 0,0-1 0 0 0,0 0 0 0 0,1 1 0 0 0,-1-1 0 0 0,-1 2 0 0 0,1 1 5 0 0,0 1-1 0 0,1-1 1 0 0,-1 1-1 0 0,1 0 0 0 0,0-1 1 0 0,0 1-1 0 0,0-1 1 0 0,0 1-1 0 0,0-1 1 0 0,1 1-1 0 0,0 0 1 0 0,0-1-1 0 0,0 0 1 0 0,0 1-1 0 0,0-1 1 0 0,1 1-1 0 0,1 2 1 0 0,3 0 121 0 0,0-1 1 0 0,1 0-1 0 0,-1-1 1 0 0,1 1-1 0 0,0-1 0 0 0,0-1 1 0 0,0 1-1 0 0,0-1 1 0 0,1-1-1 0 0,0 1 1 0 0,-1-1-1 0 0,1 0 1 0 0,0-1-1 0 0,0 0 1 0 0,0 0-1 0 0,11-1 1 0 0,-4 0-395 0 0,-1 0 0 0 0,0-1 1 0 0,22-5-1 0 0,-27 4-697 0 0,0 0 0 0 0,0-1 0 0 0,-1 0 1 0 0,1 0-1 0 0,11-7 0 0 0,-15 4-2892 0 0,3-5-685 0 0</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09.741"/>
    </inkml:context>
    <inkml:brush xml:id="br0">
      <inkml:brushProperty name="width" value="0.035" units="cm"/>
      <inkml:brushProperty name="height" value="0.035" units="cm"/>
    </inkml:brush>
  </inkml:definitions>
  <inkml:trace contextRef="#ctx0" brushRef="#br0">141 1 11153 0 0,'0'0'3424'0'0,"-15"13"-4799"0"0,-47 44 1416 0 0,57-52-5 0 0,0 0 0 0 0,1 0 1 0 0,0 1-1 0 0,-1-1 0 0 0,2 1 1 0 0,-1 0-1 0 0,1 1 0 0 0,0-1 1 0 0,0 0-1 0 0,1 1 1 0 0,-2 7-1 0 0,-4 8 93 0 0,6-15-126 0 0,-1 0 1 0 0,2 0 0 0 0,-1 0-1 0 0,1 0 1 0 0,0 0-1 0 0,0 0 1 0 0,1 0-1 0 0,1 10 1 0 0,-1-1-120 0 0,0-15 135 0 0,1 0 1 0 0,-1 0-1 0 0,1 0 1 0 0,-1 0-1 0 0,1 0 0 0 0,-1 0 1 0 0,1 0-1 0 0,0 0 1 0 0,-1 0-1 0 0,1 0 1 0 0,0-1-1 0 0,0 1 0 0 0,0 0 1 0 0,0 0-1 0 0,0-1 1 0 0,-1 1-1 0 0,1 0 1 0 0,1-1-1 0 0,-1 1 0 0 0,0-1 1 0 0,0 0-1 0 0,0 1 1 0 0,0-1-1 0 0,0 0 0 0 0,0 1 1 0 0,0-1-1 0 0,0 0 1 0 0,1 0-1 0 0,-1 0 1 0 0,0 0-1 0 0,0 0 0 0 0,0 0 1 0 0,0-1-1 0 0,3 1 1 0 0,42-8 714 0 0,-28 1-780 0 0,0-1 1 0 0,-1-1-1 0 0,0 0 1 0 0,0-2-1 0 0,24-20 0 0 0,31-35-2901 0 0,-69 63 2484 0 0,0-1 0 0 0,0 1 0 0 0,0-1 0 0 0,0 0 1 0 0,-1 1-1 0 0,1-2 0 0 0,-1 1 0 0 0,0 0 0 0 0,2-5 0 0 0,-3-8-2689 0 0</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3.534"/>
    </inkml:context>
    <inkml:brush xml:id="br0">
      <inkml:brushProperty name="width" value="0.035" units="cm"/>
      <inkml:brushProperty name="height" value="0.035" units="cm"/>
    </inkml:brush>
  </inkml:definitions>
  <inkml:trace contextRef="#ctx0" brushRef="#br0">2 100 1296 0 0,'-1'-10'1248'0'0,"1"8"-841"0"0,0 1 0 0 0,0-1-1 0 0,-1 0 1 0 0,1 1 0 0 0,0-1 0 0 0,0 0 0 0 0,1 1-1 0 0,-1-1 1 0 0,0 0 0 0 0,1 1 0 0 0,-1-1-1 0 0,0 1 1 0 0,1-1 0 0 0,0 1 0 0 0,-1-1 0 0 0,1 1-1 0 0,0-1 1 0 0,0 1 0 0 0,2-3 0 0 0,-2 2-151 0 0,1 1 1 0 0,-1-1-1 0 0,0 0 1 0 0,0 1-1 0 0,0-1 1 0 0,0 0-1 0 0,0 0 1 0 0,0 0-1 0 0,0 0 1 0 0,-1 0 0 0 0,1 0-1 0 0,-1 0 1 0 0,0 0-1 0 0,1 0 1 0 0,-1-1-1 0 0,0 1 1 0 0,0 0-1 0 0,0 0 1 0 0,0 0-1 0 0,-1-3 1 0 0,1-7 702 0 0,-10 20-1006 0 0,10 3-46 0 0,2 0 1 0 0,0 1-1 0 0,0-1 1 0 0,1-1-1 0 0,0 1 1 0 0,1 0-1 0 0,4 9 1 0 0,41 74 498 0 0,-43-82-457 0 0,0 0 118 0 0,-1 0 0 0 0,-1 0 0 0 0,0 0 1 0 0,0 1-1 0 0,-1-1 0 0 0,-1 1 0 0 0,0 0 0 0 0,-1 0 0 0 0,0 0 0 0 0,-3 22 0 0 0,2-28-42 0 0,10 122 223 0 0,0-33-227 0 0,-10-86 8 0 0,-1-10-22 0 0,1 1 0 0 0,0 0 0 0 0,0-1-1 0 0,-1 1 1 0 0,1-1 0 0 0,0 1-1 0 0,0 0 1 0 0,0-1 0 0 0,0 1 0 0 0,0 0-1 0 0,0-1 1 0 0,0 1 0 0 0,0 0 0 0 0,0-1-1 0 0,0 1 1 0 0,0 0 0 0 0,0-1 0 0 0,0 1-1 0 0,1 0 1 0 0,-1-1 0 0 0,0 1 0 0 0,0 0-1 0 0,1-1 1 0 0,-1 1 0 0 0,1-1 0 0 0,-1 1-1 0 0,0-1 1 0 0,1 1 0 0 0,-1-1 0 0 0,1 1-1 0 0,-1-1 1 0 0,1 1 0 0 0,-1-1 0 0 0,1 0-1 0 0,-1 1 1 0 0,1-1 0 0 0,0 0-1 0 0,-1 1 1 0 0,2-1 0 0 0,-1 0 386 0 0,1-19 480 0 0,1 13-871 0 0,0-1 1 0 0,0 1-1 0 0,0-1 0 0 0,-1 0 0 0 0,0 0 1 0 0,-1 0-1 0 0,1 1 0 0 0,-1-14 0 0 0,6-16-36 0 0,1-6-160 0 0,-6 30 126 0 0,0 0 1 0 0,1 1-1 0 0,0-1 1 0 0,9-18-1 0 0,-11 26 16 0 0,1 0 0 0 0,0 0 0 0 0,0 0-1 0 0,0 0 1 0 0,1 1 0 0 0,-1-1 0 0 0,1 1 0 0 0,0-1 0 0 0,0 1 0 0 0,0 0-1 0 0,0 0 1 0 0,1 0 0 0 0,4-3 0 0 0,50-18-207 0 0,-56 24 253 0 0,2 3-6 0 0,0 0 13 0 0,0 0-1 0 0,-1 1 0 0 0,1-1 0 0 0,-1 1 0 0 0,0 0 0 0 0,0 0 0 0 0,0 0 0 0 0,-1 0 1 0 0,1 1-1 0 0,-1-1 0 0 0,0 1 0 0 0,0-1 0 0 0,-1 1 0 0 0,0 0 0 0 0,1 0 1 0 0,-1 0-1 0 0,0 6 0 0 0,9 27 221 0 0,-8-16 230 0 0,1 10-2826 0 0,2-28-536 0 0,5-15-1445 0 0,-10 11 4277 0 0,1 0 0 0 0,-1 0 0 0 0,0 0 0 0 0,0 0 0 0 0,0 0 0 0 0,0-1 0 0 0,0 1 0 0 0,0 0 0 0 0,0 0 0 0 0,0 0 0 0 0,0 0 0 0 0,0 0 0 0 0,1 0 0 0 0,-1-1 0 0 0,0 1 0 0 0,0 0 0 0 0,0 0 0 0 0,0 0 0 0 0,0 0 0 0 0,0 0 0 0 0,0-1 0 0 0,0 1-1 0 0,0 0 1 0 0,0 0 0 0 0,0 0 0 0 0,0 0 0 0 0,0 0 0 0 0,0-1 0 0 0,0 1 0 0 0,-1 0 0 0 0,1 0 0 0 0,0 0 0 0 0,0 0 0 0 0,0 0 0 0 0,0 0 0 0 0,0-1 0 0 0,0 1 0 0 0,0 0 0 0 0,0 0 0 0 0,0 0 0 0 0,0 0 0 0 0,-1 0 0 0 0,1 0 0 0 0,0 0 0 0 0,0 0 0 0 0,0-1 0 0 0,0 1 0 0 0,0 0 0 0 0,0 0 0 0 0,-1 0 0 0 0,1 0 0 0 0,0 0 0 0 0,0 0 0 0 0,0 0 0 0 0,-17 11-4246 0 0</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4.129"/>
    </inkml:context>
    <inkml:brush xml:id="br0">
      <inkml:brushProperty name="width" value="0.035" units="cm"/>
      <inkml:brushProperty name="height" value="0.035" units="cm"/>
    </inkml:brush>
  </inkml:definitions>
  <inkml:trace contextRef="#ctx0" brushRef="#br0">71 53 1764 0 0,'0'0'11942'0'0,"-10"16"-11505"0"0,5-7-390 0 0,-2 2 50 0 0,0 0 0 0 0,0 0 0 0 0,2 0 0 0 0,-1 1 1 0 0,1 0-1 0 0,1 0 0 0 0,0 0 0 0 0,1 1 0 0 0,0-1 1 0 0,0 14-1 0 0,2-22-98 0 0,1-1-1 0 0,0 1 1 0 0,0-1 0 0 0,0 1 0 0 0,0-1 0 0 0,1 1-1 0 0,0-1 1 0 0,0 1 0 0 0,0-1 0 0 0,0 1 0 0 0,0-1 0 0 0,0 0-1 0 0,1 0 1 0 0,2 5 0 0 0,-1-6 45 0 0,0 0 0 0 0,0 0 0 0 0,0-1 1 0 0,0 1-1 0 0,0-1 0 0 0,0 0 0 0 0,0 0 0 0 0,0 0 0 0 0,0 0 0 0 0,1 0 1 0 0,-1 0-1 0 0,0-1 0 0 0,1 0 0 0 0,-1 0 0 0 0,0 0 0 0 0,6-1 0 0 0,-1 1-23 0 0,-1-1-1 0 0,0 0 0 0 0,1-1 0 0 0,-1 0 0 0 0,0 0 0 0 0,0-1 0 0 0,0 1 0 0 0,0-2 0 0 0,0 1 0 0 0,-1-1 0 0 0,0 0 0 0 0,0 0 0 0 0,0-1 0 0 0,0 1 1 0 0,0-1-1 0 0,-1-1 0 0 0,0 1 0 0 0,0-1 0 0 0,0 0 0 0 0,-1 0 0 0 0,0 0 0 0 0,0-1 0 0 0,-1 1 0 0 0,0-1 0 0 0,0 0 0 0 0,0 0 0 0 0,-1 0 0 0 0,0 0 1 0 0,0-1-1 0 0,-1 1 0 0 0,0 0 0 0 0,0-1 0 0 0,-1 1 0 0 0,0-1 0 0 0,0 1 0 0 0,-1-1 0 0 0,-2-14 0 0 0,1 18-100 0 0,0 0 0 0 0,0 0 0 0 0,0-1 0 0 0,0 1-1 0 0,-1 0 1 0 0,1 1 0 0 0,-1-1 0 0 0,0 0 0 0 0,0 1 0 0 0,-1 0-1 0 0,1-1 1 0 0,-1 1 0 0 0,1 1 0 0 0,-1-1 0 0 0,0 0 0 0 0,0 1 0 0 0,-5-3-1 0 0,2 2-37 0 0,1 1-1 0 0,-1-1 1 0 0,1 1-1 0 0,-1 0 1 0 0,0 1-1 0 0,0 0 0 0 0,1 0 1 0 0,-1 0-1 0 0,0 1 1 0 0,-14 1-1 0 0,19-1 74 0 0,1 0-1 0 0,-1 0 1 0 0,0 1 0 0 0,1-1-1 0 0,-1 1 1 0 0,0 0-1 0 0,1-1 1 0 0,-1 1-1 0 0,1 0 1 0 0,-1 0-1 0 0,1 0 1 0 0,-1 0 0 0 0,1 0-1 0 0,0 0 1 0 0,-1 1-1 0 0,-1 1 1 0 0,-1 9-6243 0 0,14-13 3056 0 0,0-2 1237 0 0</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4.544"/>
    </inkml:context>
    <inkml:brush xml:id="br0">
      <inkml:brushProperty name="width" value="0.035" units="cm"/>
      <inkml:brushProperty name="height" value="0.035" units="cm"/>
    </inkml:brush>
  </inkml:definitions>
  <inkml:trace contextRef="#ctx0" brushRef="#br0">0 1 3396 0 0,'0'0'11389'0'0,"3"12"-11123"0"0,24 59 505 0 0,-13-38-115 0 0,-1 1 0 0 0,8 39 0 0 0,-17-37-387 0 0,4 15-12 0 0,-3-32-183 0 0,-1 0 0 0 0,3 25 1 0 0,5 22-79 0 0,-10-19-578 0 0,-2-30-815 0 0,0-16 888 0 0,-2-37-10897 0 0,-6 24 7465 0 0</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4.774"/>
    </inkml:context>
    <inkml:brush xml:id="br0">
      <inkml:brushProperty name="width" value="0.035" units="cm"/>
      <inkml:brushProperty name="height" value="0.035" units="cm"/>
    </inkml:brush>
  </inkml:definitions>
  <inkml:trace contextRef="#ctx0" brushRef="#br0">0 112 3044 0 0,'0'0'12455'0'0,"13"-6"-12361"0"0,133-52 197 0 0,-55 22-2904 0 0,-80 29-810 0 0,-4 3-1618 0 0</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5.441"/>
    </inkml:context>
    <inkml:brush xml:id="br0">
      <inkml:brushProperty name="width" value="0.035" units="cm"/>
      <inkml:brushProperty name="height" value="0.035" units="cm"/>
    </inkml:brush>
  </inkml:definitions>
  <inkml:trace contextRef="#ctx0" brushRef="#br0">1 1 6557 0 0,'0'0'5961'0'0,"5"14"-5544"0"0,7 13-195 0 0,-4-9 113 0 0,-1-1 0 0 0,0 2 0 0 0,6 22 0 0 0,15 58 1048 0 0,-18-72-1139 0 0,11 58 0 0 0,-4-7-189 0 0,-11-55-36 0 0,0 0 1 0 0,-2 1 0 0 0,2 36 0 0 0,4-29-97 0 0,-10-31 85 0 0,0 0 0 0 0,0 1 0 0 0,1-1 0 0 0,-1 0 0 0 0,0 0 0 0 0,1 0 0 0 0,-1 0 0 0 0,0 0 0 0 0,0 0 0 0 0,1 0 0 0 0,-1 0 0 0 0,0 0 0 0 0,1 0 0 0 0,-1 0 0 0 0,0 0 0 0 0,0 0 0 0 0,1 0 0 0 0,-1 0 0 0 0,0 0 0 0 0,1 0 0 0 0,-1 0 0 0 0,0-1 0 0 0,0 1 0 0 0,1 0 0 0 0,-1 0 0 0 0,0 0 0 0 0,0 0 0 0 0,1-1 0 0 0,-1 1 0 0 0,0 0 0 0 0,0 0 0 0 0,0 0 0 0 0,1-1 0 0 0,-1 1 0 0 0,0 0 0 0 0,0 0 0 0 0,0-1 0 0 0,0 1 0 0 0,0 0 0 0 0,1-1 0 0 0,9-71-1099 0 0,0 13-184 0 0,-10 54 1262 0 0,0 0 1 0 0,1 1-1 0 0,0-1 1 0 0,0 0-1 0 0,0 1 1 0 0,1-1-1 0 0,-1 1 1 0 0,1-1-1 0 0,0 1 1 0 0,0 0-1 0 0,1-1 1 0 0,-1 1 0 0 0,1 1-1 0 0,0-1 1 0 0,0 0-1 0 0,6-5 1 0 0,-1 4 419 0 0,-7 4-395 0 0,-1 1 0 0 0,1-1 0 0 0,-1 1 0 0 0,0-1 0 0 0,1 1 0 0 0,-1-1 0 0 0,1 1 0 0 0,0 0 0 0 0,-1-1 0 0 0,1 1 0 0 0,-1 0 0 0 0,1-1 0 0 0,-1 1 0 0 0,1 0 0 0 0,0 0 0 0 0,-1 0 0 0 0,1 0 0 0 0,0 0 0 0 0,-1-1 0 0 0,1 1 0 0 0,0 0 0 0 0,-1 0 0 0 0,1 1 0 0 0,0-1 0 0 0,-1 0 0 0 0,1 0 0 0 0,-1 0 0 0 0,1 0 0 0 0,0 0 0 0 0,-1 1 0 0 0,1-1 0 0 0,-1 0-1 0 0,1 1 1 0 0,0-1 0 0 0,-1 0 0 0 0,1 1 0 0 0,-1-1 0 0 0,1 1 0 0 0,-1-1 0 0 0,0 0 0 0 0,1 1 0 0 0,-1-1 0 0 0,1 1 0 0 0,-1 0 0 0 0,0-1 0 0 0,1 1 0 0 0,-1-1 0 0 0,0 1 0 0 0,0 0 0 0 0,1-1 0 0 0,-1 1 0 0 0,0-1 0 0 0,0 1 0 0 0,0 0 0 0 0,0-1 0 0 0,0 2 0 0 0,18 32 500 0 0,-10-22-494 0 0,-2 0-1 0 0,0 0 0 0 0,0 0 0 0 0,-1 1 1 0 0,0 0-1 0 0,-1 0 0 0 0,-1 0 1 0 0,0 1-1 0 0,1 24 0 0 0,-4-37-572 0 0,10-8-5505 0 0,-10-1 2882 0 0,0-9-1623 0 0</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5.848"/>
    </inkml:context>
    <inkml:brush xml:id="br0">
      <inkml:brushProperty name="width" value="0.035" units="cm"/>
      <inkml:brushProperty name="height" value="0.035" units="cm"/>
    </inkml:brush>
  </inkml:definitions>
  <inkml:trace contextRef="#ctx0" brushRef="#br0">100 112 5657 0 0,'0'0'5982'0'0,"19"-2"-5825"0"0,55-7 56 0 0,-71 9-174 0 0,-1 0 0 0 0,0 0 0 0 0,0-1 0 0 0,0 1 1 0 0,0 0-1 0 0,0-1 0 0 0,0 1 0 0 0,0-1 0 0 0,0 0 0 0 0,0 1 0 0 0,0-1 0 0 0,0 0 0 0 0,-1 0 0 0 0,1-1 0 0 0,0 1 0 0 0,-1 0 0 0 0,1-1 1 0 0,0 1-1 0 0,-1 0 0 0 0,0-1 0 0 0,1 0 0 0 0,-1 1 0 0 0,0-1 0 0 0,0 0 0 0 0,0 0 0 0 0,0 0 0 0 0,0 1 0 0 0,0-1 0 0 0,0 0 0 0 0,0-4 1 0 0,4-8 305 0 0,-4 13-356 0 0,-1 1 0 0 0,1-1 1 0 0,-1 0-1 0 0,1 0 0 0 0,-1 1 0 0 0,1-1 1 0 0,-1 0-1 0 0,0 0 0 0 0,1 0 0 0 0,-1 0 0 0 0,0 0 1 0 0,0 0-1 0 0,0 0 0 0 0,0 1 0 0 0,0-1 1 0 0,0 0-1 0 0,0 0 0 0 0,0 0 0 0 0,0 0 1 0 0,0 0-1 0 0,-1 0 0 0 0,1 0 0 0 0,0 0 1 0 0,0 1-1 0 0,-1-1 0 0 0,1 0 0 0 0,-1 0 1 0 0,0-1-1 0 0,-1 0-63 0 0,0 1 1 0 0,0-1-1 0 0,0 1 1 0 0,0-1-1 0 0,0 1 1 0 0,0 0-1 0 0,0 0 1 0 0,0 0-1 0 0,0 0 1 0 0,-1 0 0 0 0,-1 0-1 0 0,-3-1-67 0 0,1 0 0 0 0,-1 1 0 0 0,1 0 0 0 0,-1 1-1 0 0,1-1 1 0 0,-1 1 0 0 0,-10 2 0 0 0,8 0 247 0 0,0 1 0 0 0,0 1 0 0 0,0 0 0 0 0,1 0 0 0 0,0 0 0 0 0,0 1 0 0 0,0 1 0 0 0,0-1 0 0 0,1 1 0 0 0,0 0 0 0 0,0 1 0 0 0,1 0 0 0 0,0 0 0 0 0,0 0 0 0 0,0 1 0 0 0,1 0 0 0 0,0 0 0 0 0,1 0 0 0 0,0 0 0 0 0,0 1 0 0 0,1 0 0 0 0,0 0 0 0 0,0 0 0 0 0,1 0 0 0 0,0 0 0 0 0,1 0 0 0 0,-1 13 0 0 0,2-19-54 0 0,0-1-1 0 0,1 1 1 0 0,-1 0-1 0 0,0-1 0 0 0,1 1 1 0 0,0-1-1 0 0,-1 1 1 0 0,1-1-1 0 0,0 1 0 0 0,0-1 1 0 0,1 0-1 0 0,-1 1 1 0 0,0-1-1 0 0,1 0 0 0 0,-1 0 1 0 0,1 0-1 0 0,0 0 1 0 0,0 0-1 0 0,3 3 0 0 0,-1-2 50 0 0,1 0 0 0 0,-1-1-1 0 0,1 0 1 0 0,0 1-1 0 0,0-1 1 0 0,0-1 0 0 0,0 1-1 0 0,0-1 1 0 0,8 1 0 0 0,-2 0 24 0 0,0-1 0 0 0,0-1 0 0 0,1 0 1 0 0,-1-1-1 0 0,0 0 0 0 0,0 0 0 0 0,0-1 1 0 0,18-6-1 0 0,-15 2-409 0 0,0-1 0 0 0,-1 0 0 0 0,0-1 0 0 0,0-1 0 0 0,-1 1 0 0 0,19-19 0 0 0,-29 25 79 0 0,-1 1 0 0 0,0 0 0 0 0,0-1-1 0 0,0 1 1 0 0,0-1 0 0 0,0 1 0 0 0,0-1-1 0 0,-1 0 1 0 0,1 1 0 0 0,0-1 0 0 0,-1 0-1 0 0,1 0 1 0 0,-1 1 0 0 0,0-1 0 0 0,1 0-1 0 0,-1 0 1 0 0,0 0 0 0 0,0 1 0 0 0,0-1-1 0 0,-1-2 1 0 0,1-3-1273 0 0,0-6-2827 0 0</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16.220"/>
    </inkml:context>
    <inkml:brush xml:id="br0">
      <inkml:brushProperty name="width" value="0.035" units="cm"/>
      <inkml:brushProperty name="height" value="0.035" units="cm"/>
    </inkml:brush>
  </inkml:definitions>
  <inkml:trace contextRef="#ctx0" brushRef="#br0">1 140 720 0 0,'0'0'9254'0'0,"10"15"-8927"0"0,30 49 224 0 0,-36-57-272 0 0,-2-5-12 0 0,-1 0 0 0 0,1 0 0 0 0,0 1 1 0 0,-1-1-1 0 0,0 1 0 0 0,1 0 0 0 0,-1-1 0 0 0,0 1 0 0 0,-1 0 0 0 0,1 0 0 0 0,0-1 0 0 0,0 6 0 0 0,-1-8-226 0 0,1 0-1 0 0,-1 0 0 0 0,0 0 0 0 0,1 0 0 0 0,-1 0 0 0 0,1 0 1 0 0,-1 0-1 0 0,0 0 0 0 0,1-1 0 0 0,-1 1 0 0 0,1 0 1 0 0,-1 0-1 0 0,0 0 0 0 0,1-1 0 0 0,-1 1 0 0 0,0 0 0 0 0,1 0 1 0 0,-1-1-1 0 0,0 1 0 0 0,1 0 0 0 0,-1-1 0 0 0,0 1 0 0 0,0 0 1 0 0,0-1-1 0 0,1 1 0 0 0,-1 0 0 0 0,0-1 0 0 0,0 1 1 0 0,0 0-1 0 0,0-1 0 0 0,1 1 0 0 0,-1-1 0 0 0,0 0 0 0 0,10-122 617 0 0,-10 118-658 0 0,1 0-1 0 0,0 0 1 0 0,0 0 0 0 0,0 0-1 0 0,1 0 1 0 0,-1 0 0 0 0,1 0-1 0 0,0 1 1 0 0,1-1-1 0 0,-1 1 1 0 0,1-1 0 0 0,0 1-1 0 0,0 0 1 0 0,0 0 0 0 0,1 0-1 0 0,-1 1 1 0 0,1-1-1 0 0,0 1 1 0 0,0 0 0 0 0,0 0-1 0 0,7-4 1 0 0,-3 2-108 0 0,1 1 1 0 0,0-1-1 0 0,0 1 1 0 0,0 1-1 0 0,1 0 0 0 0,-1 0 1 0 0,1 1-1 0 0,0 0 1 0 0,-1 0-1 0 0,15 0 0 0 0,-22 2-529 0 0,16 8-6496 0 0</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43.302"/>
    </inkml:context>
    <inkml:brush xml:id="br0">
      <inkml:brushProperty name="width" value="0.035" units="cm"/>
      <inkml:brushProperty name="height" value="0.035" units="cm"/>
    </inkml:brush>
  </inkml:definitions>
  <inkml:trace contextRef="#ctx0" brushRef="#br0">12 0 1620 0 0,'-1'18'12104'0'0,"-2"7"-8723"0"0,-2 29-5691 0 0,4-31 3755 0 0,1 17-1184 0 0,-1 0-1 0 0,2-1-1 0 0,7 50 1 0 0,-4-60-235 0 0,-3-21-2 0 0,0 1 0 0 0,1 0 0 0 0,0-1 0 0 0,0 1 0 0 0,6 14 0 0 0,-7-15 34 0 0,-1-7-55 0 0,-1 0 0 0 0,1 0 0 0 0,0-1 0 0 0,0 1 1 0 0,0 0-1 0 0,0 0 0 0 0,0 0 0 0 0,0 0 0 0 0,0 0 0 0 0,0-1 0 0 0,0 1 0 0 0,0 0 0 0 0,0 0 0 0 0,1 0 0 0 0,-1 0 1 0 0,0-1-1 0 0,0 1 0 0 0,1 0 0 0 0,-1 0 0 0 0,1-1 0 0 0,-1 1 0 0 0,1 0 0 0 0,-1-1 0 0 0,1 1 0 0 0,-1 0 0 0 0,1-1 1 0 0,0 1-1 0 0,-1-1 0 0 0,1 1 0 0 0,0-1 0 0 0,0 1 0 0 0,1-1-28 0 0,0 1-1432 0 0,-1-1 1189 0 0,1 1 0 0 0,-1-1 1 0 0,1 0-1 0 0,0 0 0 0 0,-1 0 1 0 0,1 0-1 0 0,0 0 0 0 0,-1 0 1 0 0,1 0-1 0 0,0 0 0 0 0,-1-1 1 0 0,1 1-1 0 0,0-1 0 0 0,1 0 1 0 0,11-3-3054 0 0,-13 2 1371 0 0,-6 1-192 0 0,-43 9-2494 0 0</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48.898"/>
    </inkml:context>
    <inkml:brush xml:id="br0">
      <inkml:brushProperty name="width" value="0.035" units="cm"/>
      <inkml:brushProperty name="height" value="0.035" units="cm"/>
    </inkml:brush>
  </inkml:definitions>
  <inkml:trace contextRef="#ctx0" brushRef="#br0">1 20 880 0 0,'0'0'163'0'0,"0"0"0"0"0,0 0 0 0 0,0-1 0 0 0,0 1 1 0 0,1 0-1 0 0,-1 0 0 0 0,0 0 0 0 0,0-1 0 0 0,0 1 0 0 0,0 0 0 0 0,0 0 0 0 0,0 0 0 0 0,0-1 0 0 0,0 1 0 0 0,0 0 0 0 0,0 0 1 0 0,0-1-1 0 0,0 1 0 0 0,0 0 0 0 0,0 0 0 0 0,0-1 0 0 0,0 1 0 0 0,0 0 0 0 0,0 0 0 0 0,0 0 0 0 0,0-1 0 0 0,0 1 0 0 0,0 0 1 0 0,0 0-1 0 0,-1-2 1940 0 0,2-9-344 0 0,-1 11-1758 0 0,0 0 88 0 0,0 0 1 0 0,0 0 0 0 0,0 1 0 0 0,0-1 0 0 0,0 0 0 0 0,0 0 0 0 0,0 1 0 0 0,0-1-1 0 0,0 0 1 0 0,0 1 0 0 0,0-1 0 0 0,0 0 0 0 0,0 0 0 0 0,0 1 0 0 0,0-1 0 0 0,0 0-1 0 0,0 0 1 0 0,0 1 0 0 0,1-1 0 0 0,-1 0 0 0 0,0 0 0 0 0,0 0 0 0 0,0 1-1 0 0,0-1 1 0 0,1 0 0 0 0,-1 0 0 0 0,0 0 0 0 0,0 1 0 0 0,0-1 0 0 0,1 0 0 0 0,-1 0-1 0 0,0 0 1 0 0,0 0 0 0 0,0 0 0 0 0,1 1 0 0 0,-1-1 0 0 0,0 0 0 0 0,0 0 0 0 0,1 0-1 0 0,-1 0 1 0 0,0 0 0 0 0,0 0 0 0 0,1 0 0 0 0,-1 0 0 0 0,0 0 0 0 0,1 0 0 0 0,-1 0-1 0 0,0 0 1 0 0,0 0 0 0 0,1 0 0 0 0,-1 0 0 0 0,0 0 0 0 0,0 0 0 0 0,1-1 0 0 0,-1 1-1 0 0,0 0 1 0 0,0 0 0 0 0,0 0 0 0 0,1 0 0 0 0,-1-1 0 0 0,-1 27-309 0 0,1 312 1347 0 0,3-342-2608 0 0,8-14-4015 0 0,-7 13 2360 0 0,-22 40-2782 0 0</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49.706"/>
    </inkml:context>
    <inkml:brush xml:id="br0">
      <inkml:brushProperty name="width" value="0.035" units="cm"/>
      <inkml:brushProperty name="height" value="0.035" units="cm"/>
    </inkml:brush>
  </inkml:definitions>
  <inkml:trace contextRef="#ctx0" brushRef="#br0">0 54 1152 0 0,'0'0'5583'0'0,"2"-6"-5655"0"0,-1 4 213 0 0,9-32-156 0 0,-5 23 1513 0 0,-3 21 2650 0 0,-2 177-714 0 0,10-72-2169 0 0,-4-90-966 0 0,-5-22-237 0 0,0-1-1 0 0,-1 1 1 0 0,1 0 0 0 0,0-1 0 0 0,-1 1-1 0 0,0 0 1 0 0,1 0 0 0 0,-1 0 0 0 0,-1 4-1 0 0,3-8 1797 0 0,2-1-4061 0 0,7-2-11029 0 0,-18 11 8759 0 0</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0.598"/>
    </inkml:context>
    <inkml:brush xml:id="br0">
      <inkml:brushProperty name="width" value="0.035" units="cm"/>
      <inkml:brushProperty name="height" value="0.035" units="cm"/>
    </inkml:brush>
  </inkml:definitions>
  <inkml:trace contextRef="#ctx0" brushRef="#br0">0 1 240 0 0,'0'0'7747'0'0,"0"11"389"0"0,0 37-6787 0 0,10 65-432 0 0,-10-111-898 0 0,0-1-33 0 0,0-1-1 0 0,0 0 1 0 0,0 1-1 0 0,0-1 0 0 0,0 1 1 0 0,-1-1-1 0 0,1 0 0 0 0,0 1 1 0 0,0-1-1 0 0,0 1 1 0 0,0-1-1 0 0,0 0 0 0 0,0 1 1 0 0,0-1-1 0 0,1 1 0 0 0,-1-1 1 0 0,0 0-1 0 0,0 1 1 0 0,0-1-1 0 0,0 0 0 0 0,0 1 1 0 0,1-1-1 0 0,-1 0 0 0 0,0 1 1 0 0,0-1-1 0 0,0 0 1 0 0,1 1-1 0 0,-1-1 0 0 0,0 0 1 0 0,1 0-1 0 0,-1 1 0 0 0,0-1 1 0 0,1 0-1 0 0,-1 0 1 0 0,0 1-1 0 0,1-1 0 0 0,-1 0 1 0 0,0 0-1 0 0,1 0 0 0 0,-1 0 1 0 0,0 0-1 0 0,1 0 0 0 0,-1 1 1 0 0,1-1-1 0 0,0 0 1 0 0,0 0-438 0 0,9-20-7706 0 0,-10 19 8019 0 0,0-16-3712 0 0,-3 15 1516 0 0,-14 38-466 0 0</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0.764"/>
    </inkml:context>
    <inkml:brush xml:id="br0">
      <inkml:brushProperty name="width" value="0.035" units="cm"/>
      <inkml:brushProperty name="height" value="0.035" units="cm"/>
    </inkml:brush>
  </inkml:definitions>
  <inkml:trace contextRef="#ctx0" brushRef="#br0">0 0 6797 0 0,'0'0'5500'0'0</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1.463"/>
    </inkml:context>
    <inkml:brush xml:id="br0">
      <inkml:brushProperty name="width" value="0.035" units="cm"/>
      <inkml:brushProperty name="height" value="0.035" units="cm"/>
    </inkml:brush>
  </inkml:definitions>
  <inkml:trace contextRef="#ctx0" brushRef="#br0">190 1 864 0 0,'0'0'11887'0'0,"-12"3"-11701"0"0,9-3-177 0 0,-8 3 61 0 0,-1 0 1 0 0,1 0-1 0 0,0 1 0 0 0,0 0 1 0 0,0 1-1 0 0,0 0 1 0 0,-18 13-1 0 0,6-1 90 0 0,20-16-160 0 0,0 1 0 0 0,0-1 0 0 0,0 1 0 0 0,1 0 0 0 0,-1 0 0 0 0,1 1 0 0 0,-1-1 0 0 0,1 0 0 0 0,-1 1 0 0 0,1-1 0 0 0,0 1 1 0 0,0 0-1 0 0,1 0 0 0 0,-1 0 0 0 0,0 0 0 0 0,1 0 0 0 0,0 0 0 0 0,0 0 0 0 0,0 0 0 0 0,0 1 0 0 0,0-1 0 0 0,1 0 0 0 0,-1 0 0 0 0,1 1 0 0 0,0 4 0 0 0,1-7 7 0 0,1 1-1 0 0,-1-1 1 0 0,1 0-1 0 0,0 0 1 0 0,-1 0-1 0 0,1 0 1 0 0,0-1 0 0 0,-1 1-1 0 0,1 0 1 0 0,0-1-1 0 0,0 1 1 0 0,0-1 0 0 0,-1 0-1 0 0,1 1 1 0 0,0-1-1 0 0,2 0 1 0 0,33 4 411 0 0,-37-4-413 0 0,194 5 1540 0 0,-158-5-1382 0 0,-74 21 1510 0 0,-5 3-1729 0 0,38-20 43 0 0,-1 0 0 0 0,0 0 0 0 0,0-1 0 0 0,0 0 0 0 0,-1 0 1 0 0,1 0-1 0 0,-1-1 0 0 0,-9 3 0 0 0,14-5-53 0 0</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2.620"/>
    </inkml:context>
    <inkml:brush xml:id="br0">
      <inkml:brushProperty name="width" value="0.035" units="cm"/>
      <inkml:brushProperty name="height" value="0.035" units="cm"/>
    </inkml:brush>
  </inkml:definitions>
  <inkml:trace contextRef="#ctx0" brushRef="#br0">153 1 5993 0 0,'0'0'5568'0'0,"-20"10"-5839"0"0,-61 32 248 0 0,77-41 53 0 0,1 1 1 0 0,0 0-1 0 0,0 0 0 0 0,0 0 1 0 0,0 0-1 0 0,0 0 0 0 0,0 1 0 0 0,0-1 1 0 0,1 1-1 0 0,-1 0 0 0 0,1 0 1 0 0,0 0-1 0 0,0 0 0 0 0,0 0 0 0 0,0 1 1 0 0,1-1-1 0 0,-1 0 0 0 0,1 1 1 0 0,0-1-1 0 0,0 1 0 0 0,-1 6 1 0 0,2-8 30 0 0,0 1 0 0 0,0-1 1 0 0,0 0-1 0 0,1 1 1 0 0,-1-1-1 0 0,1 0 1 0 0,-1 0-1 0 0,1 0 1 0 0,0 1-1 0 0,0-1 1 0 0,0 0-1 0 0,0 0 1 0 0,0 0-1 0 0,0 0 1 0 0,1-1-1 0 0,-1 1 1 0 0,1 0-1 0 0,-1 0 0 0 0,1-1 1 0 0,0 1-1 0 0,0-1 1 0 0,-1 1-1 0 0,1-1 1 0 0,0 0-1 0 0,0 0 1 0 0,4 2-1 0 0,19 6 452 0 0,-14-6-340 0 0,-1 1 0 0 0,1 0 0 0 0,-1 1 0 0 0,0 0 0 0 0,0 0 0 0 0,0 1 0 0 0,-1 0 0 0 0,0 1 0 0 0,13 12 0 0 0,-21-17-128 0 0,-1 1 0 0 0,1-1 0 0 0,0 1-1 0 0,-1 0 1 0 0,1-1 0 0 0,-1 1 0 0 0,0 0 0 0 0,0-1-1 0 0,0 1 1 0 0,0 0 0 0 0,0-1 0 0 0,-1 1 0 0 0,1-1-1 0 0,-1 1 1 0 0,0 0 0 0 0,0-1 0 0 0,0 1 0 0 0,0-1-1 0 0,0 0 1 0 0,0 1 0 0 0,-1-1 0 0 0,1 0 0 0 0,-2 3 0 0 0,-6-2 34 0 0,1 1-18 0 0,-1-1 0 0 0,0 0 0 0 0,0 0 1 0 0,0-1-1 0 0,0 0 0 0 0,0 0 0 0 0,-19 0 0 0 0,-30-2 49 0 0,57 0-296 0 0,3-10-6574 0 0,10 5 4155 0 0,-8 4 1613 0 0,7-3-2227 0 0</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3.067"/>
    </inkml:context>
    <inkml:brush xml:id="br0">
      <inkml:brushProperty name="width" value="0.035" units="cm"/>
      <inkml:brushProperty name="height" value="0.035" units="cm"/>
    </inkml:brush>
  </inkml:definitions>
  <inkml:trace contextRef="#ctx0" brushRef="#br0">30 100 5280 0 0,'0'0'4414'0'0,"12"1"-4874"0"0,-4 0 247 0 0,2 0 714 0 0,0-1 0 0 0,-1 1 0 0 0,1-1 1 0 0,0-1-1 0 0,0 0 0 0 0,0-1 0 0 0,-1 1 0 0 0,1-2 1 0 0,-1 1-1 0 0,16-8 0 0 0,10-13-128 0 0,-33 22-340 0 0,0-1 0 0 0,0 1 0 0 0,-1-1 0 0 0,1 0 0 0 0,-1 0-1 0 0,1 1 1 0 0,-1-1 0 0 0,1 0 0 0 0,-1 0 0 0 0,0 0 0 0 0,0-1 0 0 0,0 1 0 0 0,0 0 0 0 0,0 0 0 0 0,-1-1 0 0 0,1 1 0 0 0,0-3-1 0 0,-1 4-47 0 0,-1 0 0 0 0,1 0-1 0 0,-1 0 1 0 0,1 0-1 0 0,0 0 1 0 0,-1 0 0 0 0,0 0-1 0 0,1 0 1 0 0,-1 0-1 0 0,0 0 1 0 0,1 0-1 0 0,-1 0 1 0 0,0 1 0 0 0,0-1-1 0 0,0 0 1 0 0,1 1-1 0 0,-1-1 1 0 0,0 0-1 0 0,0 1 1 0 0,0-1 0 0 0,0 1-1 0 0,0-1 1 0 0,0 1-1 0 0,0 0 1 0 0,-1-1 0 0 0,1 1-1 0 0,0 0 1 0 0,0 0-1 0 0,0 0 1 0 0,-2 0-1 0 0,-45-3-798 0 0,40 4 656 0 0,1-1 169 0 0,1 1 0 0 0,0 0-1 0 0,0 0 1 0 0,1 1 0 0 0,-1-1-1 0 0,0 2 1 0 0,0-1 0 0 0,1 0-1 0 0,-1 1 1 0 0,1 0 0 0 0,0 0-1 0 0,0 1 1 0 0,0 0 0 0 0,0-1-1 0 0,1 1 1 0 0,0 1 0 0 0,-1-1-1 0 0,-5 9 1 0 0,-3 12 89 0 0,9-19-68 0 0,1 0 1 0 0,0 0 0 0 0,0 1 0 0 0,0 0-1 0 0,0 0 1 0 0,1-1 0 0 0,1 1 0 0 0,-1 0-1 0 0,1 1 1 0 0,0-1 0 0 0,0 9 0 0 0,1-12 23 0 0,0 0 0 0 0,1 0 1 0 0,-1 0-1 0 0,1 0 1 0 0,0 0-1 0 0,0 0 1 0 0,0 0-1 0 0,0-1 0 0 0,1 1 1 0 0,0 0-1 0 0,-1-1 1 0 0,1 1-1 0 0,1-1 0 0 0,-1 0 1 0 0,0 1-1 0 0,1-1 1 0 0,3 3-1 0 0,-1-2 30 0 0,1 1 0 0 0,0-1 0 0 0,0 0 0 0 0,0-1 0 0 0,0 1 0 0 0,1-1-1 0 0,-1 0 1 0 0,1-1 0 0 0,7 2 0 0 0,2 0 1 0 0,0-1-1 0 0,1 0 1 0 0,-1-2-1 0 0,0 0 1 0 0,1-1-1 0 0,-1 0 1 0 0,32-6 0 0 0,-32 2-951 0 0,-1-1-1 0 0,1 0 1 0 0,-1-1 0 0 0,23-12 0 0 0,-38 17 572 0 0,1 1-1 0 0,-1 0 0 0 0,1-1 1 0 0,0 1-1 0 0,-1-1 1 0 0,1 1-1 0 0,-1-1 0 0 0,1 1 1 0 0,-1-1-1 0 0,1 1 1 0 0,-1-1-1 0 0,1 1 1 0 0,-1-1-1 0 0,0 0 0 0 0,1 1 1 0 0,-1-1-1 0 0,0 0 1 0 0,1 1-1 0 0,-1-1 0 0 0,0 0 1 0 0,0 1-1 0 0,0-1 1 0 0,0 0-1 0 0,1-1 1 0 0,-1-6-4805 0 0</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3.617"/>
    </inkml:context>
    <inkml:brush xml:id="br0">
      <inkml:brushProperty name="width" value="0.035" units="cm"/>
      <inkml:brushProperty name="height" value="0.035" units="cm"/>
    </inkml:brush>
  </inkml:definitions>
  <inkml:trace contextRef="#ctx0" brushRef="#br0">0 241 4288 0 0,'0'0'8611'0'0,"7"20"-8796"0"0,1 2 321 0 0,4 9 450 0 0,13 60-1 0 0,-22-76-271 0 0,0 0 0 0 0,1-1 0 0 0,1 1-1 0 0,0-1 1 0 0,1 0 0 0 0,8 14-1 0 0,-14-28-298 0 0,0 1-1 0 0,0-1 0 0 0,0 0 0 0 0,0 1 0 0 0,1-1 0 0 0,-1 0 0 0 0,0 0 1 0 0,0 1-1 0 0,0-1 0 0 0,0 0 0 0 0,1 1 0 0 0,-1-1 0 0 0,0 0 1 0 0,0 0-1 0 0,1 0 0 0 0,-1 1 0 0 0,0-1 0 0 0,0 0 0 0 0,1 0 0 0 0,-1 0 1 0 0,0 0-1 0 0,0 0 0 0 0,1 1 0 0 0,-1-1 0 0 0,0 0 0 0 0,1 0 0 0 0,-1 0 1 0 0,0 0-1 0 0,1 0 0 0 0,-1 0 0 0 0,0 0 0 0 0,1 0 0 0 0,-1 0 0 0 0,0 0 1 0 0,1 0-1 0 0,-1 0 0 0 0,0 0 0 0 0,0 0 0 0 0,1-1 0 0 0,-1 1 0 0 0,0 0 1 0 0,1 0-1 0 0,-1 0 0 0 0,0 0 0 0 0,0-1 0 0 0,1 1 0 0 0,-1 0 0 0 0,0 0 1 0 0,0 0-1 0 0,1-1 0 0 0,-1 1 0 0 0,0 0 0 0 0,0 0 0 0 0,0-1 0 0 0,1 1 1 0 0,4-28 548 0 0,-7-35-600 0 0,-3 37-303 0 0,-2 1 0 0 0,-14-40-1 0 0,-5-17-749 0 0,6 31 258 0 0,17 45 816 0 0,0 1 0 0 0,0-1 0 0 0,1 0-1 0 0,0 0 1 0 0,0-1 0 0 0,1 1 0 0 0,-1 0 0 0 0,0-7-1 0 0,-2-25 251 0 0,2 33-151 0 0,1 0 1 0 0,0-1 0 0 0,1 1-1 0 0,-1-1 1 0 0,1 1-1 0 0,0-1 1 0 0,0 1 0 0 0,2-8-1 0 0,-1 12-73 0 0,0-1-1 0 0,0 0 1 0 0,-1 1-1 0 0,2-1 0 0 0,-1 1 1 0 0,0-1-1 0 0,0 1 1 0 0,0-1-1 0 0,1 1 0 0 0,-1 0 1 0 0,1 0-1 0 0,-1 0 1 0 0,1-1-1 0 0,-1 1 0 0 0,1 1 1 0 0,0-1-1 0 0,-1 0 1 0 0,1 0-1 0 0,0 1 0 0 0,0-1 1 0 0,0 1-1 0 0,-1-1 1 0 0,1 1-1 0 0,0 0 0 0 0,0 0 1 0 0,0 0-1 0 0,0 0 1 0 0,0 0-1 0 0,3 1 0 0 0,2-1 114 0 0,9-1 242 0 0,1 2 0 0 0,27 4 1 0 0,-41-5-337 0 0,1 1 0 0 0,0 0 0 0 0,-1 0 0 0 0,1 0 0 0 0,-1 0 0 0 0,1 1 0 0 0,-1-1 0 0 0,0 1 0 0 0,0 0 0 0 0,1 0 0 0 0,-1 0 0 0 0,0 0 0 0 0,-1 0 0 0 0,1 1 0 0 0,0-1 0 0 0,-1 1 0 0 0,1 0 1 0 0,2 5-1 0 0,-3-3-12 0 0,-1 0 0 0 0,0-1 0 0 0,0 1 0 0 0,-1 0 0 0 0,1 0 0 0 0,-1 0 0 0 0,0 0 1 0 0,-1-1-1 0 0,1 1 0 0 0,-1 0 0 0 0,0 0 0 0 0,0 0 0 0 0,0-1 0 0 0,-1 1 0 0 0,0-1 0 0 0,0 1 1 0 0,0-1-1 0 0,0 0 0 0 0,-1 1 0 0 0,-5 6 0 0 0,-78 67-507 0 0,86-78 402 0 0,-1 0-1 0 0,1 1 1 0 0,0-1-1 0 0,0 0 1 0 0,-1 0 0 0 0,1 0-1 0 0,0 0 1 0 0,0 0 0 0 0,-1 1-1 0 0,1-1 1 0 0,0 0 0 0 0,0 0-1 0 0,0 0 1 0 0,-1 1 0 0 0,1-1-1 0 0,0 0 1 0 0,0 0-1 0 0,0 0 1 0 0,0 1 0 0 0,0-1-1 0 0,-1 0 1 0 0,1 0 0 0 0,0 1-1 0 0,0-1 1 0 0,0 0 0 0 0,0 1-1 0 0,0-1 1 0 0,0 0 0 0 0,0 0-1 0 0,0 1 1 0 0,0-1-1 0 0,0 0 1 0 0,0 1 0 0 0,0-1-1 0 0,0 0 1 0 0,0 0 0 0 0,0 1-1 0 0,0-1 1 0 0,0 0 0 0 0,1 0-1 0 0,-1 1 1 0 0,0-1 0 0 0,0 0-1 0 0,0 0 1 0 0,0 1-1 0 0,1-1 1 0 0,-1 0 0 0 0,0 0-1 0 0,0 1 1 0 0,0-1 0 0 0,1 0-1 0 0,-1 0 1 0 0,0 0 0 0 0,0 0-1 0 0,1 0 1 0 0,-1 1-1 0 0,0-1 1 0 0,0 0 0 0 0,1 0-1 0 0,-1 0 1 0 0,0 0 0 0 0,1 0-1 0 0,16 3-6247 0 0,-7-3 2276 0 0</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4.201"/>
    </inkml:context>
    <inkml:brush xml:id="br0">
      <inkml:brushProperty name="width" value="0.035" units="cm"/>
      <inkml:brushProperty name="height" value="0.035" units="cm"/>
    </inkml:brush>
  </inkml:definitions>
  <inkml:trace contextRef="#ctx0" brushRef="#br0">182 1 1192 0 0,'0'0'12264'0'0,"-17"7"-12174"0"0,-7 1-43 0 0,13-4-5 0 0,1-1-1 0 0,-1 2 1 0 0,1-1-1 0 0,0 2 1 0 0,-15 9 0 0 0,19-10 22 0 0,0-1 0 0 0,1 1 0 0 0,0 1 0 0 0,0-1 1 0 0,0 1-1 0 0,1-1 0 0 0,-1 1 0 0 0,-3 9 1 0 0,6-12-88 0 0,0 0 0 0 0,0 1 1 0 0,1-1-1 0 0,-1 0 0 0 0,1 1 1 0 0,0 0-1 0 0,0-1 1 0 0,0 1-1 0 0,0 0 0 0 0,1-1 1 0 0,0 1-1 0 0,0 0 0 0 0,0-1 1 0 0,0 1-1 0 0,0 0 1 0 0,1 0-1 0 0,1 5 0 0 0,-1-7 27 0 0,0 0 0 0 0,1 0 1 0 0,-1-1-1 0 0,1 1 0 0 0,-1 0 0 0 0,1-1 0 0 0,0 0 0 0 0,0 1 0 0 0,0-1 0 0 0,0 0 0 0 0,0 0 0 0 0,0 0 0 0 0,0 0 0 0 0,0 0 1 0 0,0 0-1 0 0,0-1 0 0 0,0 1 0 0 0,1-1 0 0 0,-1 1 0 0 0,0-1 0 0 0,3 0 0 0 0,60 1 593 0 0,-45-2-438 0 0,-12 1-116 0 0,-1-1-1 0 0,0 1 0 0 0,1-2 1 0 0,-1 1-1 0 0,0-1 0 0 0,0 0 1 0 0,0-1-1 0 0,-1 1 0 0 0,1-1 1 0 0,0-1-1 0 0,-1 1 0 0 0,0-1 1 0 0,0 0-1 0 0,0-1 0 0 0,0 1 1 0 0,-1-1-1 0 0,9-10 0 0 0,-13 10-164 0 0,0 0 0 0 0,0 0 0 0 0,0 0 0 0 0,-1 0 0 0 0,0 0 0 0 0,0 0-1 0 0,0 0 1 0 0,-1 0 0 0 0,0 0 0 0 0,1 0 0 0 0,-2 0 0 0 0,1 0 0 0 0,-1 1 0 0 0,1-1-1 0 0,-5-7 1 0 0,6 11 112 0 0,-1 1-1 0 0,1-1 1 0 0,0 1-1 0 0,0-1 1 0 0,-1 1 0 0 0,1-1-1 0 0,0 1 1 0 0,-1-1-1 0 0,1 1 1 0 0,0 0-1 0 0,-1-1 1 0 0,1 1 0 0 0,-1-1-1 0 0,1 1 1 0 0,-1 0-1 0 0,1 0 1 0 0,-1-1-1 0 0,1 1 1 0 0,-1 0-1 0 0,1 0 1 0 0,-1-1 0 0 0,0 1-1 0 0,1 0 1 0 0,-1 0-1 0 0,1 0 1 0 0,-2 0-1 0 0,-2 4 888 0 0,10 2-743 0 0,0 0-1 0 0,0 0 1 0 0,1 0-1 0 0,0-1 1 0 0,0 0 0 0 0,0-1-1 0 0,0 1 1 0 0,1-2-1 0 0,0 1 1 0 0,-1-1 0 0 0,1 0-1 0 0,14 3 1 0 0,-8-3-718 0 0,1 0-1 0 0,0-1 1 0 0,22-1 0 0 0,-36-1 265 0 0,1 0 0 0 0,-1 0 0 0 0,1 0 0 0 0,-1-1 0 0 0,1 1 0 0 0,-1-1 0 0 0,1 1 0 0 0,-1-1 0 0 0,0 0 0 0 0,1 1 0 0 0,-1-1 0 0 0,0 0 0 0 0,1 0 0 0 0,-1 0 0 0 0,0 0 0 0 0,0 0 0 0 0,0 0 0 0 0,0 0 0 0 0,0-1 0 0 0,2-2 0 0 0,-1 1-1000 0 0,8-12-2801 0 0</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4.512"/>
    </inkml:context>
    <inkml:brush xml:id="br0">
      <inkml:brushProperty name="width" value="0.035" units="cm"/>
      <inkml:brushProperty name="height" value="0.035" units="cm"/>
    </inkml:brush>
  </inkml:definitions>
  <inkml:trace contextRef="#ctx0" brushRef="#br0">0 236 4860 0 0,'0'0'8078'0'0,"17"5"-7925"0"0,51 12-46 0 0,-67-17-96 0 0,0 0 0 0 0,1 1 0 0 0,-1-1 0 0 0,0 0-1 0 0,0 0 1 0 0,0 0 0 0 0,0 0 0 0 0,1 0 0 0 0,-1 0 0 0 0,0 0 0 0 0,0-1 0 0 0,0 1 0 0 0,0 0 0 0 0,0-1 0 0 0,1 1 0 0 0,-1-1 0 0 0,0 1-1 0 0,0-1 1 0 0,0 1 0 0 0,0-1 0 0 0,0 0 0 0 0,0 1 0 0 0,-1-1 0 0 0,1 0 0 0 0,0 0 0 0 0,0 0 0 0 0,0 0 0 0 0,-1 0 0 0 0,1 0 0 0 0,0 0-1 0 0,-1 0 1 0 0,1 0 0 0 0,-1 0 0 0 0,1 0 0 0 0,-1-1 0 0 0,2-39 500 0 0,-3 31-434 0 0,1 6-68 0 0,-1 1-1 0 0,0-1 1 0 0,0 0-1 0 0,0 1 1 0 0,0-1-1 0 0,0 1 1 0 0,-1 0-1 0 0,1-1 1 0 0,-1 1-1 0 0,-2-3 1 0 0,2 3 243 0 0,0 0 0 0 0,0 0 0 0 0,1 0 0 0 0,-1-1 0 0 0,1 1 1 0 0,0 0-1 0 0,0 0 0 0 0,0-1 0 0 0,0 1 0 0 0,0-4 0 0 0,4 5-227 0 0,-1 1 0 0 0,1-1 0 0 0,0 1-1 0 0,0-1 1 0 0,-1 1 0 0 0,1 0 0 0 0,0 0 0 0 0,0 0-1 0 0,0 1 1 0 0,0-1 0 0 0,4 1 0 0 0,5-3-41 0 0,65-21-645 0 0,50-14-2529 0 0,-43 16-3358 0 0,-62 15 3383 0 0</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5.037"/>
    </inkml:context>
    <inkml:brush xml:id="br0">
      <inkml:brushProperty name="width" value="0.035" units="cm"/>
      <inkml:brushProperty name="height" value="0.035" units="cm"/>
    </inkml:brush>
  </inkml:definitions>
  <inkml:trace contextRef="#ctx0" brushRef="#br0">190 1 108 0 0,'0'0'11927'0'0,"-40"0"-7680"0"0,35 0-4195 0 0,0 1-1 0 0,0-1 1 0 0,0 1 0 0 0,0 1-1 0 0,0-1 1 0 0,1 1 0 0 0,-1 0-1 0 0,0 0 1 0 0,1 0 0 0 0,-1 0-1 0 0,1 1 1 0 0,-1 0 0 0 0,1 0-1 0 0,-6 6 1 0 0,1 0-142 0 0,0 0 0 0 0,0 1 0 0 0,1 0 0 0 0,-10 17 1 0 0,14-21 50 0 0,2-1 0 0 0,-1 1 1 0 0,1 0-1 0 0,0 0 0 0 0,0 0 0 0 0,0 0 1 0 0,1 1-1 0 0,0-1 0 0 0,0 0 1 0 0,1 11-1 0 0,0-16 32 0 0,0 0 1 0 0,0 0-1 0 0,1 0 0 0 0,-1 1 1 0 0,1-1-1 0 0,-1 0 0 0 0,1 0 0 0 0,0 0 1 0 0,-1 0-1 0 0,1 0 0 0 0,0 0 1 0 0,0 0-1 0 0,-1 0 0 0 0,1 0 0 0 0,0-1 1 0 0,0 1-1 0 0,0 0 0 0 0,0-1 1 0 0,0 1-1 0 0,0 0 0 0 0,0-1 0 0 0,1 1 1 0 0,-1-1-1 0 0,0 1 0 0 0,0-1 1 0 0,0 0-1 0 0,0 0 0 0 0,1 1 0 0 0,-1-1 1 0 0,0 0-1 0 0,2 0 0 0 0,48 2 108 0 0,-40-3-65 0 0,-3 1-11 0 0,0 0-1 0 0,0-1 1 0 0,0 0 0 0 0,0-1-1 0 0,0 0 1 0 0,0 0 0 0 0,-1-1-1 0 0,1 0 1 0 0,12-6-1 0 0,-17 7-2 0 0,0 0-1 0 0,0 0 1 0 0,0-1-1 0 0,0 1 1 0 0,0-1-1 0 0,0 1 1 0 0,0-1-1 0 0,-1 0 1 0 0,1 0-1 0 0,-1 0 1 0 0,0 0-1 0 0,0 0 1 0 0,0-1-1 0 0,0 1 0 0 0,-1-1 1 0 0,1 1-1 0 0,-1-1 1 0 0,0 1-1 0 0,0-1 1 0 0,0 0-1 0 0,-1 0 1 0 0,1-6-1 0 0,-1 2-2 0 0,0 0-1 0 0,-1 1 1 0 0,0-1-1 0 0,0 1 0 0 0,-3-8 1 0 0,4 12-36 0 0,-1 1 1 0 0,0 0-1 0 0,0-1 0 0 0,0 1 1 0 0,0 0-1 0 0,0 0 1 0 0,-1 0-1 0 0,1 0 1 0 0,0 0-1 0 0,-1 0 0 0 0,0 0 1 0 0,1 1-1 0 0,-1-1 1 0 0,0 0-1 0 0,0 1 0 0 0,0 0 1 0 0,0-1-1 0 0,-4-1 1 0 0,4 3 65 0 0,2 4-50 0 0,1 0 0 0 0,-1 0 0 0 0,1 0 0 0 0,-1 0 0 0 0,1 0 1 0 0,0 0-1 0 0,1-1 0 0 0,-1 1 0 0 0,1 0 0 0 0,-1 0 0 0 0,1-1 0 0 0,0 1 1 0 0,1-1-1 0 0,-1 0 0 0 0,0 0 0 0 0,1 1 0 0 0,0-1 0 0 0,0-1 0 0 0,0 1 0 0 0,0 0 1 0 0,0-1-1 0 0,0 0 0 0 0,1 0 0 0 0,-1 0 0 0 0,1 0 0 0 0,0 0 0 0 0,-1-1 0 0 0,9 3 1 0 0,2 0-331 0 0,1 0 0 0 0,0-1 0 0 0,-1 0 1 0 0,1-2-1 0 0,0 1 0 0 0,23-3 1 0 0,-28-1-2563 0 0,-6-1-1326 0 0,4-7-218 0 0</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5.496"/>
    </inkml:context>
    <inkml:brush xml:id="br0">
      <inkml:brushProperty name="width" value="0.035" units="cm"/>
      <inkml:brushProperty name="height" value="0.035" units="cm"/>
    </inkml:brush>
  </inkml:definitions>
  <inkml:trace contextRef="#ctx0" brushRef="#br0">1 0 956 0 0,'0'0'13422'0'0,"0"29"-13164"0"0,2-6 234 0 0,1 0 0 0 0,2 0 0 0 0,0 0 0 0 0,1-1 0 0 0,12 28 0 0 0,3 12 178 0 0,29 78 88 0 0,8 52-460 0 0,-55-166-283 0 0,-3-23-14 0 0,0 0 0 0 0,0 0 0 0 0,0-1-1 0 0,1 1 1 0 0,-1 0 0 0 0,1 0 0 0 0,0 0 0 0 0,0-1-1 0 0,0 1 1 0 0,1 2 0 0 0,3 4-2893 0 0,-8-29-735 0 0,1 3-443 0 0,-6-5-1363 0 0</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5.724"/>
    </inkml:context>
    <inkml:brush xml:id="br0">
      <inkml:brushProperty name="width" value="0.035" units="cm"/>
      <inkml:brushProperty name="height" value="0.035" units="cm"/>
    </inkml:brush>
  </inkml:definitions>
  <inkml:trace contextRef="#ctx0" brushRef="#br0">1 25 1088 0 0,'0'0'12627'0'0,"17"0"-11953"0"0,-1 2-527 0 0,3 0 237 0 0,-1-1 1 0 0,1-1-1 0 0,-1 0 1 0 0,36-6-1 0 0,-22 0-616 0 0,48-4 1 0 0,-5 7-6410 0 0,-64 2 2263 0 0,-1-2-542 0 0</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6.108"/>
    </inkml:context>
    <inkml:brush xml:id="br0">
      <inkml:brushProperty name="width" value="0.035" units="cm"/>
      <inkml:brushProperty name="height" value="0.035" units="cm"/>
    </inkml:brush>
  </inkml:definitions>
  <inkml:trace contextRef="#ctx0" brushRef="#br0">23 90 4276 0 0,'0'0'10535'0'0,"22"0"-11232"0"0,5 2 636 0 0,-14-1 24 0 0,0-1 0 0 0,0 0 0 0 0,-1 0 0 0 0,1-1 0 0 0,24-5 0 0 0,-31 5-4 0 0,28-8 243 0 0,-33 9-180 0 0,0 0 1 0 0,0 0-1 0 0,0-1 0 0 0,0 1 1 0 0,0 0-1 0 0,0-1 1 0 0,0 1-1 0 0,0-1 1 0 0,0 0-1 0 0,0 1 1 0 0,-1-1-1 0 0,1 0 0 0 0,0 1 1 0 0,0-1-1 0 0,0 0 1 0 0,-1 0-1 0 0,1 0 1 0 0,0 1-1 0 0,-1-1 0 0 0,1 0 1 0 0,-1 0-1 0 0,1 0 1 0 0,-1 0-1 0 0,1-2 1 0 0,4-15 96 0 0,-5 17-158 0 0,1 0-1 0 0,-1 0 1 0 0,1 0-1 0 0,-1 1 0 0 0,1-1 1 0 0,-1 0-1 0 0,0 0 1 0 0,1 0-1 0 0,-1 0 1 0 0,0 0-1 0 0,0 0 1 0 0,1 0-1 0 0,-1 0 0 0 0,0 0 1 0 0,0 0-1 0 0,0 0 1 0 0,0 0-1 0 0,0 1 1 0 0,-1-1-1 0 0,1 0 1 0 0,0 0-1 0 0,0 0 0 0 0,0 0 1 0 0,-1 0-1 0 0,1 0 1 0 0,-1 0-1 0 0,1 0 1 0 0,-1 1-1 0 0,1-1 1 0 0,-1 0-1 0 0,1 0 0 0 0,-1 0 1 0 0,0 1-1 0 0,1-1 1 0 0,-1 0-1 0 0,0 1 1 0 0,0-1-1 0 0,1 1 1 0 0,-1-1-1 0 0,0 1 0 0 0,0-1 1 0 0,0 1-1 0 0,0 0 1 0 0,0-1-1 0 0,1 1 1 0 0,-1 0-1 0 0,0 0 1 0 0,0-1-1 0 0,-2 1 0 0 0,-3-1 96 0 0,-1 0 0 0 0,1 1 0 0 0,0-1 0 0 0,-1 1-1 0 0,1 0 1 0 0,-1 1 0 0 0,1 0 0 0 0,-1 0-1 0 0,1 0 1 0 0,0 1 0 0 0,0 0 0 0 0,-1 0-1 0 0,1 0 1 0 0,1 1 0 0 0,-1 0 0 0 0,0 0-1 0 0,1 1 1 0 0,-1-1 0 0 0,1 1 0 0 0,-8 8 0 0 0,4-4 139 0 0,0 1 0 0 0,1 0 1 0 0,0 1-1 0 0,0 0 0 0 0,1 0 1 0 0,1 0-1 0 0,0 1 1 0 0,0 0-1 0 0,-8 23 0 0 0,13-32-161 0 0,0 0-1 0 0,1 1 0 0 0,-1-1 0 0 0,1 0 0 0 0,-1 1 0 0 0,1-1 0 0 0,0 1 0 0 0,0-1 0 0 0,0 1 0 0 0,0-1 0 0 0,0 0 1 0 0,1 1-1 0 0,-1-1 0 0 0,1 1 0 0 0,-1-1 0 0 0,1 0 0 0 0,0 1 0 0 0,0-1 0 0 0,0 0 0 0 0,0 0 0 0 0,3 4 0 0 0,-1-3 21 0 0,1 0 0 0 0,-1 0-1 0 0,0 0 1 0 0,1-1 0 0 0,-1 0-1 0 0,1 1 1 0 0,0-1 0 0 0,0-1-1 0 0,0 1 1 0 0,0 0 0 0 0,6 1-1 0 0,11 1-105 0 0,-1-1 1 0 0,0 0-1 0 0,41-1 0 0 0,-60-2 48 0 0,7-1-334 0 0,1 0-1 0 0,0-1 0 0 0,-1 1 1 0 0,1-2-1 0 0,-1 1 0 0 0,16-8 1 0 0,-19 8-584 0 0,0 0 1 0 0,-1-1 0 0 0,1 0 0 0 0,0 0-1 0 0,-1 0 1 0 0,0-1 0 0 0,7-6-1 0 0,-1-4-3789 0 0</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6.670"/>
    </inkml:context>
    <inkml:brush xml:id="br0">
      <inkml:brushProperty name="width" value="0.035" units="cm"/>
      <inkml:brushProperty name="height" value="0.035" units="cm"/>
    </inkml:brush>
  </inkml:definitions>
  <inkml:trace contextRef="#ctx0" brushRef="#br0">191 468 708 0 0,'0'0'13347'0'0,"-13"-2"-12645"0"0,4 1-691 0 0,2 0 114 0 0,0-1 0 0 0,1 1 0 0 0,-1 1 0 0 0,0-1 0 0 0,0 1 0 0 0,1 0 0 0 0,-1 1 1 0 0,0-1-1 0 0,0 2 0 0 0,1-1 0 0 0,-1 1 0 0 0,1-1 0 0 0,-1 2 0 0 0,1-1 0 0 0,-10 6 1 0 0,12-5-172 0 0,0 0 1 0 0,0 1 0 0 0,0 0 0 0 0,0 0-1 0 0,1 0 1 0 0,-1 0 0 0 0,1 0 0 0 0,0 1 0 0 0,0-1-1 0 0,1 1 1 0 0,-1 0 0 0 0,1 0 0 0 0,0 0-1 0 0,0 0 1 0 0,1 0 0 0 0,0 1 0 0 0,0-1 0 0 0,0 0-1 0 0,0 1 1 0 0,1-1 0 0 0,0 0 0 0 0,1 10-1 0 0,-1-13 39 0 0,1-1-1 0 0,0 1 0 0 0,0-1 0 0 0,0 0 1 0 0,0 1-1 0 0,0-1 0 0 0,0 0 0 0 0,0 0 1 0 0,0 0-1 0 0,0 0 0 0 0,0 0 0 0 0,1 0 1 0 0,-1 0-1 0 0,0 0 0 0 0,1 0 0 0 0,-1-1 1 0 0,1 1-1 0 0,-1-1 0 0 0,1 1 0 0 0,-1-1 1 0 0,1 1-1 0 0,-1-1 0 0 0,1 0 0 0 0,-1 0 1 0 0,1 1-1 0 0,0-1 0 0 0,-1 0 1 0 0,1-1-1 0 0,-1 1 0 0 0,3 0 0 0 0,1 0 82 0 0,-1 0 0 0 0,1 0 0 0 0,-1-1 0 0 0,1 1 0 0 0,-1-1 0 0 0,0 0 0 0 0,1 0 0 0 0,-1 0 0 0 0,0-1 0 0 0,8-3 0 0 0,-1-4-4 0 0,0 0 1 0 0,-1-1 0 0 0,0 0-1 0 0,-1-1 1 0 0,0 0-1 0 0,0 0 1 0 0,-2-1 0 0 0,1 0-1 0 0,-1-1 1 0 0,8-22-1 0 0,-11 25-93 0 0,-2 0 0 0 0,1 0-1 0 0,-1 0 1 0 0,-1 0 0 0 0,0 0-1 0 0,0 0 1 0 0,-1-1-1 0 0,0 1 1 0 0,-1 0 0 0 0,0 0-1 0 0,-1-1 1 0 0,0 1 0 0 0,0 0-1 0 0,-1 0 1 0 0,-6-14 0 0 0,-6-12-8 0 0,-1 0 0 0 0,-1 1 1 0 0,-2 1-1 0 0,-2 0 1 0 0,-26-32-1 0 0,33 50 171 0 0,13 14-102 0 0,-1 0 0 0 0,1 0 1 0 0,0 0-1 0 0,-1 0 0 0 0,0 0 0 0 0,1 0 0 0 0,-1 1 0 0 0,0-1 0 0 0,0 1 0 0 0,0-1 0 0 0,0 1 0 0 0,0 0 0 0 0,0-1 0 0 0,0 1 0 0 0,-1 0 0 0 0,1 1 0 0 0,0-1 0 0 0,-1 0 0 0 0,1 1 0 0 0,0-1 1 0 0,-6 1-1 0 0,7 0-19 0 0,21 20 444 0 0,-6 3-76 0 0,-1 1 1 0 0,0 0-1 0 0,10 29 1 0 0,24 47-209 0 0,11 23-171 0 0,-55-115-45 0 0,0 0-1 0 0,0 0 1 0 0,-1 0 0 0 0,0 0-1 0 0,-1 0 1 0 0,2 15 0 0 0,-3-17-357 0 0,0 0-1 0 0,1 0 1 0 0,0 0 0 0 0,0 0 0 0 0,1 0 0 0 0,-1 0-1 0 0,1-1 1 0 0,0 1 0 0 0,1-1 0 0 0,-1 1 0 0 0,6 6-1 0 0,2-4-5858 0 0</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7.656"/>
    </inkml:context>
    <inkml:brush xml:id="br0">
      <inkml:brushProperty name="width" value="0.035" units="cm"/>
      <inkml:brushProperty name="height" value="0.035" units="cm"/>
    </inkml:brush>
  </inkml:definitions>
  <inkml:trace contextRef="#ctx0" brushRef="#br0">3 20 4292 0 0,'0'0'11043'0'0,"0"-14"-10245"0"0,0 8 2517 0 0,-1 30-2693 0 0,0-17-587 0 0,1 1 0 0 0,0 0 1 0 0,0 0-1 0 0,1 0 0 0 0,0-1 0 0 0,0 1 1 0 0,1 0-1 0 0,3 11 0 0 0,-3-14-25 0 0,1 1 1 0 0,-2 0-1 0 0,1 0 0 0 0,-1 0 0 0 0,2 11 1 0 0,-1-10 533 0 0,-2-7-669 0 0,0 0 1 0 0,0 0-1 0 0,-1 0 0 0 0,1-1 0 0 0,0 1 0 0 0,0 0 0 0 0,0 0 1 0 0,0-1-1 0 0,0 1 0 0 0,0 0 0 0 0,0 0 0 0 0,0 0 0 0 0,0-1 1 0 0,0 1-1 0 0,0 0 0 0 0,0 0 0 0 0,0-1 0 0 0,0 1 0 0 0,0 0 0 0 0,0 0 1 0 0,0 0-1 0 0,0-1 0 0 0,0 1 0 0 0,0 0 0 0 0,1 0 0 0 0,-1-1 1 0 0,0 1-1 0 0,0 0 0 0 0,0 0 0 0 0,0 0 0 0 0,0 0 0 0 0,0-1 1 0 0,1 1-1 0 0,-1 0 0 0 0,0 0 0 0 0,0 0 0 0 0,0 0 0 0 0,1 0 1 0 0,-1-1-1 0 0,0 1 0 0 0,0 0 0 0 0,0 0 0 0 0,1 0 0 0 0,-1 0 1 0 0,0 0-1 0 0,0 0 0 0 0,1 0 0 0 0,-1 0 0 0 0,0 0 0 0 0,0 0 1 0 0,0 0-1 0 0,1 0 0 0 0,-1 0 0 0 0,0 0 0 0 0,0 0 0 0 0,1 0 1 0 0,-1 0-1 0 0,0 0 0 0 0,0 0 0 0 0,0 0 0 0 0,1 1 0 0 0,-1-1 1 0 0,0 0-1 0 0,0 0 0 0 0,0 0 0 0 0,1 0 0 0 0,-1-12-3049 0 0,0-7-1713 0 0</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7.885"/>
    </inkml:context>
    <inkml:brush xml:id="br0">
      <inkml:brushProperty name="width" value="0.035" units="cm"/>
      <inkml:brushProperty name="height" value="0.035" units="cm"/>
    </inkml:brush>
  </inkml:definitions>
  <inkml:trace contextRef="#ctx0" brushRef="#br0">1 17 3548 0 0,'0'0'9217'0'0,"40"-16"-10049"0"0,-30 16 228 0 0,0 4-1980 0 0,-10 4 532 0 0,-60-4-4641 0 0</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8.502"/>
    </inkml:context>
    <inkml:brush xml:id="br0">
      <inkml:brushProperty name="width" value="0.035" units="cm"/>
      <inkml:brushProperty name="height" value="0.035" units="cm"/>
    </inkml:brush>
  </inkml:definitions>
  <inkml:trace contextRef="#ctx0" brushRef="#br0">0 232 3912 0 0,'0'0'9617'0'0,"5"14"-9559"0"0,15 43-48 0 0,-19-56-12 0 0,-1 0 1 0 0,0 0 0 0 0,0 0 0 0 0,1-1 0 0 0,-1 1-1 0 0,0 0 1 0 0,1 0 0 0 0,-1 0 0 0 0,1 0-1 0 0,-1 0 1 0 0,1 0 0 0 0,0-1 0 0 0,-1 1 0 0 0,1 0-1 0 0,0-1 1 0 0,-1 1 0 0 0,1 0 0 0 0,0-1 0 0 0,0 1-1 0 0,0-1 1 0 0,0 1 0 0 0,-1-1 0 0 0,1 1 0 0 0,2 0-1 0 0,7-4 124 0 0,-8 0-138 0 0,1 0-1 0 0,-1 0 1 0 0,0 0 0 0 0,0 0 0 0 0,-1 0-1 0 0,1 0 1 0 0,-1 0 0 0 0,1-1 0 0 0,-1 1-1 0 0,0 0 1 0 0,-1-1 0 0 0,1 1 0 0 0,0-1-1 0 0,-1 1 1 0 0,0-7 0 0 0,-1-67-830 0 0,-1 43 532 0 0,2 28 403 0 0,1 0 0 0 0,-1 1 0 0 0,1-1 0 0 0,0 1 0 0 0,0-1 0 0 0,1 1 0 0 0,0 0 0 0 0,-1 0 0 0 0,2-1 0 0 0,-1 1-1 0 0,1 0 1 0 0,-1 1 0 0 0,2-1 0 0 0,-1 0 0 0 0,0 1 0 0 0,1 0 0 0 0,0 0 0 0 0,0 0 0 0 0,0 0 0 0 0,0 1-1 0 0,1-1 1 0 0,-1 1 0 0 0,1 0 0 0 0,5-2 0 0 0,3-1 174 0 0,-1 1 1 0 0,1 0-1 0 0,0 1 0 0 0,0 0 1 0 0,1 1-1 0 0,-1 1 0 0 0,1 0 1 0 0,26 0-1 0 0,-37 3-239 0 0,0-1 1 0 0,0 0-1 0 0,0 1 1 0 0,0-1-1 0 0,0 1 1 0 0,0 0-1 0 0,0 0 1 0 0,0 0-1 0 0,-1 0 1 0 0,1 1-1 0 0,0-1 1 0 0,-1 1-1 0 0,1 0 1 0 0,-1-1-1 0 0,1 1 1 0 0,-1 0-1 0 0,0 0 1 0 0,0 1-1 0 0,0-1 1 0 0,0 0-1 0 0,-1 1 1 0 0,1-1-1 0 0,0 1 0 0 0,-1 0 1 0 0,0-1-1 0 0,1 1 1 0 0,-1 0-1 0 0,1 4 1 0 0,2 10-16 0 0,1 0 0 0 0,-2 1 1 0 0,2 33-1 0 0,1-1-545 0 0,-2-18-181 0 0,2 5-1211 0 0,-5-28 927 0 0,0 2-1487 0 0,9-7-8318 0 0</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9.118"/>
    </inkml:context>
    <inkml:brush xml:id="br0">
      <inkml:brushProperty name="width" value="0.035" units="cm"/>
      <inkml:brushProperty name="height" value="0.035" units="cm"/>
    </inkml:brush>
  </inkml:definitions>
  <inkml:trace contextRef="#ctx0" brushRef="#br0">1 1 2724 0 0,'0'0'11922'0'0,"5"3"-12419"0"0,4 5 738 0 0,0 0 0 0 0,-1 1 0 0 0,0 0 0 0 0,0 0 0 0 0,-1 1 0 0 0,0 0-1 0 0,-1 0 1 0 0,0 0 0 0 0,-1 1 0 0 0,0 0 0 0 0,6 18 0 0 0,6 23 304 0 0,11 59 0 0 0,41 138-223 0 0,-58-216-2380 0 0,-11-48-4698 0 0,0 7 2623 0 0</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9.367"/>
    </inkml:context>
    <inkml:brush xml:id="br0">
      <inkml:brushProperty name="width" value="0.035" units="cm"/>
      <inkml:brushProperty name="height" value="0.035" units="cm"/>
    </inkml:brush>
  </inkml:definitions>
  <inkml:trace contextRef="#ctx0" brushRef="#br0">1 123 3680 0 0,'0'0'8608'0'0,"28"-12"-8181"0"0,8-4-268 0 0,131-48 763 0 0,-143 57-838 0 0,0 0 0 0 0,0 2 1 0 0,34-4-1 0 0,-41 8-919 0 0,0 0 1 0 0,0 1-1 0 0,18 3 0 0 0,-13 7-4200 0 0,-12-5 1788 0 0</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9.627"/>
    </inkml:context>
    <inkml:brush xml:id="br0">
      <inkml:brushProperty name="width" value="0.035" units="cm"/>
      <inkml:brushProperty name="height" value="0.035" units="cm"/>
    </inkml:brush>
  </inkml:definitions>
  <inkml:trace contextRef="#ctx0" brushRef="#br0">1 0 1724 0 0,'0'0'14480'0'0,"7"18"-13752"0"0,21 56-209 0 0,-25-67-401 0 0,0 1-1 0 0,0-1 1 0 0,1 0 0 0 0,0 0 0 0 0,6 7 0 0 0,-1 0-100 0 0,10-1-1090 0 0,-9-12-6340 0 0,-10-7 2928 0 0</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4:59.782"/>
    </inkml:context>
    <inkml:brush xml:id="br0">
      <inkml:brushProperty name="width" value="0.035" units="cm"/>
      <inkml:brushProperty name="height" value="0.035" units="cm"/>
    </inkml:brush>
  </inkml:definitions>
  <inkml:trace contextRef="#ctx0" brushRef="#br0">1 0 4472 0 0,'0'0'10281'0'0</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00.497"/>
    </inkml:context>
    <inkml:brush xml:id="br0">
      <inkml:brushProperty name="width" value="0.035" units="cm"/>
      <inkml:brushProperty name="height" value="0.035" units="cm"/>
    </inkml:brush>
  </inkml:definitions>
  <inkml:trace contextRef="#ctx0" brushRef="#br0">1 214 1740 0 0,'0'0'12310'0'0,"8"13"-12671"0"0,25 40 295 0 0,-33-53 71 0 0,0 1 0 0 0,0-1 0 0 0,0 0 0 0 0,0 0 0 0 0,0 0 0 0 0,1 0 0 0 0,-1 0 0 0 0,0 0 0 0 0,0 0 0 0 0,0 0 0 0 0,0 0 0 0 0,0 0 0 0 0,0 0 0 0 0,0 0 0 0 0,0 1 0 0 0,0-1 0 0 0,1 0 0 0 0,-1 0 0 0 0,0 0 0 0 0,0 0 0 0 0,0 0 0 0 0,0 0 0 0 0,0 0 0 0 0,0 0 0 0 0,0 0 0 0 0,1 0 0 0 0,-1 0 0 0 0,0 0 0 0 0,0 0 0 0 0,0 0 0 0 0,0 0 0 0 0,0 0 0 0 0,0 0 0 0 0,0 0 0 0 0,0-1 0 0 0,1 1 0 0 0,-1 0 0 0 0,0 0 0 0 0,0 0 0 0 0,0 0 0 0 0,0 0 0 0 0,0 0 0 0 0,0 0 0 0 0,0 0 0 0 0,0 0 0 0 0,0 0 0 0 0,0 0 0 0 0,0 0 0 0 0,1-1 0 0 0,-1 1 0 0 0,0 0 0 0 0,0 0 0 0 0,0 0 0 0 0,0 0 0 0 0,0 0 0 0 0,0 0 0 0 0,0 0 0 0 0,0-1 0 0 0,0 1 0 0 0,0 0 0 0 0,0 0 0 0 0,0 0-1 0 0,0 0 1 0 0,0 0 0 0 0,0 0 0 0 0,0 0 0 0 0,0 0 0 0 0,0-1 0 0 0,2-15 33 0 0,-2-21-599 0 0,-5 20 571 0 0,1-1-1 0 0,0 0 1 0 0,2 0 0 0 0,-2-33 0 0 0,5 48 45 0 0,0 1 1 0 0,0-1-1 0 0,0 1 1 0 0,0-1 0 0 0,0 1-1 0 0,0 0 1 0 0,0-1-1 0 0,1 1 1 0 0,-1 0 0 0 0,1 0-1 0 0,0 0 1 0 0,0 0-1 0 0,-1 0 1 0 0,1 1 0 0 0,0-1-1 0 0,1 0 1 0 0,-1 1 0 0 0,0 0-1 0 0,0-1 1 0 0,1 1-1 0 0,-1 0 1 0 0,0 0 0 0 0,1 0-1 0 0,-1 1 1 0 0,1-1-1 0 0,0 0 1 0 0,-1 1 0 0 0,1 0-1 0 0,-1-1 1 0 0,1 1-1 0 0,0 0 1 0 0,-1 1 0 0 0,1-1-1 0 0,-1 0 1 0 0,1 1-1 0 0,4 1 1 0 0,21 27 115 0 0,-15-14-93 0 0,34 23-186 0 0,-46-37 42 0 0,0 0 0 0 0,0 0 0 0 0,1 0 1 0 0,-1 0-1 0 0,0 0 0 0 0,1 0 0 0 0,-1-1 1 0 0,1 1-1 0 0,-1-1 0 0 0,1 1 0 0 0,-1-1 1 0 0,1 1-1 0 0,-1-1 0 0 0,1 0 0 0 0,-1 0 1 0 0,1 0-1 0 0,2 0 0 0 0,-3-1-109 0 0,0-1 1 0 0,-1 1-1 0 0,1-1 0 0 0,0 1 1 0 0,-1-1-1 0 0,1 1 0 0 0,-1-1 0 0 0,0 1 1 0 0,1-1-1 0 0,-1 0 0 0 0,0 1 1 0 0,0-1-1 0 0,0 0 0 0 0,0 1 0 0 0,0-1 1 0 0,-1-1-1 0 0,1-73-1258 0 0,1 74 1606 0 0,0-1 0 0 0,0 0 0 0 0,1 0-1 0 0,-1 1 1 0 0,1-1 0 0 0,-1 1 0 0 0,1-1 0 0 0,0 1-1 0 0,0 0 1 0 0,0-1 0 0 0,0 1 0 0 0,0 0 0 0 0,1 1 0 0 0,-1-1-1 0 0,1 0 1 0 0,-1 1 0 0 0,1-1 0 0 0,-1 1 0 0 0,1 0-1 0 0,0-1 1 0 0,3 0 0 0 0,-4 2-36 0 0,-1 0 0 0 0,1 0-1 0 0,-1 0 1 0 0,1 0 0 0 0,-1 0 0 0 0,1 0 0 0 0,-1 0-1 0 0,1 1 1 0 0,-1-1 0 0 0,1 0 0 0 0,-1 1 0 0 0,1-1-1 0 0,-1 1 1 0 0,0-1 0 0 0,1 1 0 0 0,-1 0 0 0 0,0 0-1 0 0,1 0 1 0 0,-1 0 0 0 0,1 1 0 0 0,28 25-142 0 0,-21-18 193 0 0,-2-2-278 0 0,0 0 0 0 0,-1 0-1 0 0,1 1 1 0 0,-2 0 0 0 0,1 0-1 0 0,-1 1 1 0 0,-1-1 0 0 0,1 1-1 0 0,-2 0 1 0 0,4 10 0 0 0,-2 2-654 0 0,-2-11-1152 0 0,-1 3-4646 0 0</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01.107"/>
    </inkml:context>
    <inkml:brush xml:id="br0">
      <inkml:brushProperty name="width" value="0.035" units="cm"/>
      <inkml:brushProperty name="height" value="0.035" units="cm"/>
    </inkml:brush>
  </inkml:definitions>
  <inkml:trace contextRef="#ctx0" brushRef="#br0">44 156 3408 0 0,'0'0'9397'0'0,"26"-1"-10576"0"0,8 1 1143 0 0,-14 0 34 0 0,-1 0 0 0 0,0-1 0 0 0,1-1 0 0 0,21-6 0 0 0,-33 5 125 0 0,-1 0 0 0 0,1-1-1 0 0,-1 0 1 0 0,0 0 0 0 0,0-1-1 0 0,0 0 1 0 0,-1 0-1 0 0,0 0 1 0 0,0-1 0 0 0,0 0-1 0 0,8-11 1 0 0,-14 15-328 0 0,1-1-1 0 0,0 1 1 0 0,-1 0 0 0 0,1 0-1 0 0,-1-1 1 0 0,0 1 0 0 0,0 0-1 0 0,0-1 1 0 0,0 1 0 0 0,0-1 0 0 0,0 1-1 0 0,-1 0 1 0 0,1 0 0 0 0,-1-1-1 0 0,1 1 1 0 0,-1 0 0 0 0,0 0 0 0 0,0-1-1 0 0,0 1 1 0 0,0 0 0 0 0,-1 0-1 0 0,1 0 1 0 0,-2-2 0 0 0,-2 1 276 0 0,-1 0 0 0 0,1 1 0 0 0,0-1 0 0 0,-1 1 0 0 0,1 0 0 0 0,-1 1 0 0 0,0-1 0 0 0,1 1 0 0 0,-1 0 0 0 0,0 1 0 0 0,0 0 0 0 0,0-1 0 0 0,0 2 0 0 0,1-1 0 0 0,-1 1 0 0 0,0 0 0 0 0,0 0 0 0 0,1 0 0 0 0,-1 1 0 0 0,0 0 0 0 0,1 0 0 0 0,0 0 0 0 0,-1 1 0 0 0,1 0 0 0 0,0 0 0 0 0,0 0 0 0 0,-8 8 0 0 0,-2 2 482 0 0,0 0-1 0 0,1 0 1 0 0,1 2 0 0 0,0 0 0 0 0,1 0-1 0 0,1 1 1 0 0,-11 21 0 0 0,18-29-334 0 0,0 0 1 0 0,1 1-1 0 0,0-1 0 0 0,1 1 1 0 0,-3 16-1 0 0,4-21-144 0 0,0-1 1 0 0,1 1-1 0 0,0 0 0 0 0,0 0 0 0 0,0 0 0 0 0,0 0 1 0 0,0 0-1 0 0,1 0 0 0 0,0 0 0 0 0,-1-1 0 0 0,1 1 0 0 0,1 0 1 0 0,-1-1-1 0 0,1 1 0 0 0,3 6 0 0 0,10 10 301 0 0,-13-17-365 0 0,0 1 0 0 0,0-1 0 0 0,1 0 1 0 0,-1 0-1 0 0,1 0 0 0 0,0 0 0 0 0,0-1 0 0 0,0 1 1 0 0,0-1-1 0 0,0 1 0 0 0,1-1 0 0 0,-1 0 1 0 0,1-1-1 0 0,-1 1 0 0 0,1 0 0 0 0,0-1 0 0 0,0 0 1 0 0,6 1-1 0 0,3 0 70 0 0,0-1 0 0 0,1-1 0 0 0,-1 0 0 0 0,1-1 0 0 0,-1-1 0 0 0,0 0 0 0 0,20-6 0 0 0,-20 5-760 0 0,-1 0-1 0 0,1 1 1 0 0,0 0-1 0 0,1 1 1 0 0,-1 0-1 0 0,0 1 1 0 0,19 2-1 0 0,-18 13-4585 0 0,-10-10 2812 0 0,-2 3-348 0 0</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26.976"/>
    </inkml:context>
    <inkml:brush xml:id="br0">
      <inkml:brushProperty name="width" value="0.035" units="cm"/>
      <inkml:brushProperty name="height" value="0.035" units="cm"/>
    </inkml:brush>
  </inkml:definitions>
  <inkml:trace contextRef="#ctx0" brushRef="#br0">0 1 472 0 0,'0'0'352'0'0</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30.747"/>
    </inkml:context>
    <inkml:brush xml:id="br0">
      <inkml:brushProperty name="width" value="0.035" units="cm"/>
      <inkml:brushProperty name="height" value="0.035" units="cm"/>
    </inkml:brush>
  </inkml:definitions>
  <inkml:trace contextRef="#ctx0" brushRef="#br0">120 740 68 0 0,'-78'60'1057'0'0,"75"-52"4"0"0,3-8-1054 0 0,0 0 0 0 0,0 0 0 0 0,0 1 0 0 0,0-1 1 0 0,0 0-1 0 0,0 0 0 0 0,-1 0 0 0 0,1 0 0 0 0,0 1 0 0 0,0-1 1 0 0,0 0-1 0 0,0 0 0 0 0,0 0 0 0 0,0 0 0 0 0,0 1 1 0 0,0-1-1 0 0,0 0 0 0 0,0 0 0 0 0,0 0 0 0 0,-1 0 1 0 0,1 0-1 0 0,0 1 0 0 0,0-1 0 0 0,0 0 0 0 0,0 0 0 0 0,0 0 1 0 0,-1 0-1 0 0,1 0 0 0 0,0 0 0 0 0,0 0 0 0 0,0 0 1 0 0,0 0-1 0 0,-1 0 0 0 0,1 0 0 0 0,0 0 0 0 0,0 1 1 0 0,0-1-1 0 0,0 0 0 0 0,-1 0 0 0 0,1 0 0 0 0,0 0 1 0 0,0-1-1 0 0,0 1 0 0 0,0 0 0 0 0,-1 0 0 0 0,1 0 0 0 0,0 0 1 0 0,0 0-1 0 0,0 0 0 0 0,-1 0 0 0 0,0 0 75 0 0,-8 0 2595 0 0,18-3-598 0 0,-14-1-593 0 0,4 4-1470 0 0,1 0 1 0 0,-1 0 0 0 0,1 0-1 0 0,-1 0 1 0 0,1 0 0 0 0,-1 0 0 0 0,1 0-1 0 0,-1 0 1 0 0,1 0 0 0 0,-1 0-1 0 0,1 0 1 0 0,-1 0 0 0 0,1 0-1 0 0,-1 1 1 0 0,1-1 0 0 0,-1 0-1 0 0,1 0 1 0 0,-1 1 0 0 0,1-1-1 0 0,-1 0 1 0 0,1 0 0 0 0,-1 1-1 0 0,1-1 1 0 0,0 1 0 0 0,-1-1-1 0 0,1 0 1 0 0,0 1 0 0 0,-1-1-1 0 0,1 1 1 0 0,0-1 0 0 0,-1 1-1 0 0,1-1 1 0 0,0 1 0 0 0,0-1-1 0 0,0 1 1 0 0,0-1 0 0 0,-1 1-1 0 0,1-1 1 0 0,0 1 0 0 0,0-1 0 0 0,0 1-1 0 0,0-1 1 0 0,0 1 0 0 0,0-1-1 0 0,1 2 1 0 0,-4 0 36 0 0,3-2-109 0 0,-1 0 1 0 0,1 0 0 0 0,-1 1-1 0 0,1-1 1 0 0,0 0-1 0 0,-1 0 1 0 0,1 1-1 0 0,-1-1 1 0 0,1 0-1 0 0,0 1 1 0 0,-1-1-1 0 0,1 0 1 0 0,0 1-1 0 0,-1-1 1 0 0,1 1-1 0 0,0-1 1 0 0,0 0-1 0 0,0 1 1 0 0,-1-1 0 0 0,1 1-1 0 0,0-1 1 0 0,0 1-1 0 0,0-1 1 0 0,0 1-1 0 0,0-1 1 0 0,0 1-1 0 0,0-1 1 0 0,0 4 3174 0 0,3-7 833 0 0,2 2-5287 0 0,-5-1 1372 0 0,1 0 0 0 0,0 0 0 0 0,-1 0-1 0 0,1 0 1 0 0,0 0 0 0 0,0 0 0 0 0,0 1 0 0 0,0-1-1 0 0,1 0 1 0 0,-1 1 0 0 0,2-3 0 0 0,11-10-138 0 0,-11 11 72 0 0,0 0-1 0 0,0 0 1 0 0,-1 1 0 0 0,1-1 0 0 0,1 1-1 0 0,-1-1 1 0 0,0 1 0 0 0,1 0 0 0 0,4-2-1 0 0,18-9 100 0 0,-1-1-1 0 0,0-1 0 0 0,-1-1 0 0 0,32-28 1 0 0,-45 35 30 0 0,-3 3-131 0 0,0 1-1 0 0,0 0 1 0 0,1 0 0 0 0,0 0-1 0 0,16-4 1 0 0,-13 3 70 0 0,58-33 207 0 0,64-4-370 0 0,-86 26 498 0 0,-33 12-368 0 0,1 1 0 0 0,-1 0 0 0 0,26-2 0 0 0,-24 4 55 0 0,0-1 0 0 0,0 0 0 0 0,26-10 0 0 0,35-14 192 0 0,88-18 1 0 0,-74 22-55 0 0,-24 4 153 0 0,74-30-1 0 0,-52 8-265 0 0,-58 28-125 0 0,0 2 1 0 0,1 1 0 0 0,1 2-1 0 0,46-6 1 0 0,-65 12 122 0 0,0-1-1 0 0,0-1 1 0 0,16-6 0 0 0,31-7 57 0 0,70 5-169 0 0,8-28 365 0 0,-31 8-166 0 0,41-10-77 0 0,-117 37-54 0 0,-1 2 0 0 0,43 2 1 0 0,-67 1 0 0 0,194-8 149 0 0,-81-1 249 0 0,29-2-486 0 0,-140 11 49 0 0,256-11 310 0 0,-222 7-397 0 0,64 3-1 0 0,-58 1 249 0 0,-18 2-172 0 0,50 9 0 0 0,-38-5 20 0 0,31 3-17 0 0,61 10 84 0 0,-94-13-74 0 0,0-2 1 0 0,74-2-1 0 0,-74-3 9 0 0,1 2 1 0 0,71 11-1 0 0,-88-8-1 0 0,52 0 0 0 0,-52-3-16 0 0,54 7 0 0 0,-29 0-3 0 0,-24-4-7 0 0,0 0 1 0 0,48 16-1 0 0,-66-17 21 0 0,1-1 0 0 0,0 1 0 0 0,0-2-1 0 0,-1 1 1 0 0,18-1 0 0 0,-17-1-1 0 0,0 1 1 0 0,0 0-1 0 0,-1 0 1 0 0,1 1-1 0 0,16 5 1 0 0,-12-2 1 0 0,0-1 1 0 0,1-1-1 0 0,22 3 0 0 0,21 4 15 0 0,-11 0 16 0 0,1-2 0 0 0,72 2-1 0 0,-61-6 4 0 0,58 12 0 0 0,-28-3 111 0 0,129 4 0 0 0,14 1 64 0 0,42 9-107 0 0,-132-14 6 0 0,32 17-24 0 0,-125-20-69 0 0,-20-3-34 0 0,1 1 1 0 0,-2 1-1 0 0,45 21 1 0 0,-12-4 24 0 0,92 23 252 0 0,-66-23-280 0 0,43 10 114 0 0,70 24-59 0 0,-140-41-7 0 0,116 19 0 0 0,-165-36-43 0 0,-1 1 1 0 0,1 0 0 0 0,0 1 0 0 0,12 6 0 0 0,-9-4 9 0 0,66 16 176 0 0,-79-21-152 0 0,14-6-1210 0 0,0-7-3644 0 0,-15 9 2364 0 0,0-5-2322 0 0,-3 8 1550 0 0,-14 28-533 0 0</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36.822"/>
    </inkml:context>
    <inkml:brush xml:id="br0">
      <inkml:brushProperty name="width" value="0.035" units="cm"/>
      <inkml:brushProperty name="height" value="0.035" units="cm"/>
    </inkml:brush>
  </inkml:definitions>
  <inkml:trace contextRef="#ctx0" brushRef="#br0">21 316 760 0 0,'0'0'1718'0'0,"-2"0"-1423"0"0,-5 0-221 0 0,6 0-80 0 0,-9-9 1654 0 0,16-9 5488 0 0,11-1-5518 0 0,22-15-2784 0 0,-33 30 1756 0 0,144-112-447 0 0,-118 83-108 0 0,-27 27-5 0 0,0 1-1 0 0,1-1 1 0 0,0 1 0 0 0,11-9-1 0 0,21-12-253 0 0,-36 25 223 0 0,0 0-1 0 0,0 1 0 0 0,0-1 1 0 0,-1 0-1 0 0,1 0 1 0 0,0 0-1 0 0,-1 0 0 0 0,1 0 1 0 0,-1-1-1 0 0,1 1 0 0 0,-1 0 1 0 0,0-1-1 0 0,3-2 1 0 0,-9 1-154 0 0,-13 12-515 0 0,-2 5 665 0 0,1 1-1 0 0,1 2 0 0 0,1-1 1 0 0,0 2-1 0 0,-26 34 0 0 0,19-22-18 0 0,-46 53 133 0 0,66-74-91 0 0,4-8-17 0 0,-1 0 0 0 0,1 0 0 0 0,0 0 0 0 0,0 0 0 0 0,-1-1 0 0 0,1 1 0 0 0,-1 0 0 0 0,1 0 0 0 0,0-1 0 0 0,-1 1 0 0 0,1 0 0 0 0,-1-1 0 0 0,0 1 0 0 0,1-1 0 0 0,-1 1 0 0 0,1 0 0 0 0,-1-1 0 0 0,0 1 0 0 0,0-1 0 0 0,1 0 0 0 0,-1 1 0 0 0,0-1 0 0 0,0 0 0 0 0,1 1 0 0 0,-1-1 0 0 0,0 0-1 0 0,-2 1 1 0 0,2 19-29 0 0,0-20 47 0 0,1 0 0 0 0,-1 1-1 0 0,0-1 1 0 0,1 1-1 0 0,-1-1 1 0 0,1 1 0 0 0,-1-1-1 0 0,1 1 1 0 0,-1-1-1 0 0,1 1 1 0 0,0 0 0 0 0,-1-1-1 0 0,1 1 1 0 0,0-1-1 0 0,-1 1 1 0 0,1 0-1 0 0,0-1 1 0 0,0 1 0 0 0,0 0-1 0 0,-1 0 1 0 0,1-1-1 0 0,0 1 1 0 0,0 0 0 0 0,0-1-1 0 0,0 1 1 0 0,0 0-1 0 0,0 0 1 0 0,1-1 0 0 0,-1 1-1 0 0,0 0 1 0 0,0-1-1 0 0,0 1 1 0 0,1 0 0 0 0,-1 0-1 0 0,21 21 471 0 0,-2-2-120 0 0,-1-3-227 0 0,-16-16-123 0 0,0 1 0 0 0,0-1 0 0 0,0 1 0 0 0,0-1 0 0 0,0 1 0 0 0,0 0 0 0 0,0 0 0 0 0,-1 0 0 0 0,1 0 1 0 0,1 4-1 0 0,47 54 655 0 0,-47-55-634 0 0,1 0 0 0 0,0 0 0 0 0,0-1-1 0 0,0 1 1 0 0,1-1 0 0 0,-1 0 0 0 0,1 0-1 0 0,0-1 1 0 0,0 1 0 0 0,1-1 0 0 0,-1 0-1 0 0,9 3 1 0 0,2-5-301 0 0,-4-2-1960 0 0,-10-7-3306 0 0,-2 4 1806 0 0</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38.688"/>
    </inkml:context>
    <inkml:brush xml:id="br0">
      <inkml:brushProperty name="width" value="0.035" units="cm"/>
      <inkml:brushProperty name="height" value="0.035" units="cm"/>
    </inkml:brush>
  </inkml:definitions>
  <inkml:trace contextRef="#ctx0" brushRef="#br0">67 61 264 0 0,'0'0'1405'0'0,"-2"0"-1553"0"0,-6-1 5334 0 0,8 1-5169 0 0,0-1 0 0 0,0 1 0 0 0,0-1 0 0 0,0 1-1 0 0,0-1 1 0 0,0 1 0 0 0,-1-1 0 0 0,1 1 0 0 0,0 0 0 0 0,0-1-1 0 0,-1 1 1 0 0,1-1 0 0 0,0 1 0 0 0,-1 0 0 0 0,1-1 0 0 0,0 1 0 0 0,-1 0-1 0 0,1-1 1 0 0,0 1 0 0 0,-1 0 0 0 0,1 0 0 0 0,-1 0 0 0 0,1-1-1 0 0,0 1 1 0 0,-1 0 0 0 0,1 0 0 0 0,-1 0 0 0 0,1 0 0 0 0,-1 0-1 0 0,1-1 1 0 0,-1 1 0 0 0,1 0 0 0 0,0 0 0 0 0,-1 0 0 0 0,1 0-1 0 0,-1 0 1 0 0,1 1 0 0 0,-1-1 0 0 0,1 0 0 0 0,-1 0 0 0 0,1 0-1 0 0,-1 0 1 0 0,1 0 0 0 0,0 1 0 0 0,-1-1 0 0 0,1 0 0 0 0,-1 0-1 0 0,1 1 1 0 0,0-1 0 0 0,-1 0 0 0 0,1 1 0 0 0,-1-1 0 0 0,-28 19 873 0 0,29-19-871 0 0,-1 0 1 0 0,1 0-1 0 0,-1 0 0 0 0,1 0 1 0 0,-1 1-1 0 0,1-1 0 0 0,-1 0 0 0 0,1 0 1 0 0,0 1-1 0 0,-1-1 0 0 0,1 0 1 0 0,-1 1-1 0 0,1-1 0 0 0,0 0 0 0 0,-1 1 1 0 0,1-1-1 0 0,0 1 0 0 0,0-1 1 0 0,-1 1-1 0 0,1-1 0 0 0,0 0 1 0 0,0 1-1 0 0,0-1 0 0 0,-1 1 0 0 0,1-1 1 0 0,0 1-1 0 0,0-1 0 0 0,0 1 1 0 0,0-1-1 0 0,0 1 0 0 0,0-1 0 0 0,0 1 1 0 0,0 0-1 0 0,18 0 1483 0 0,35-14 1252 0 0,-48 12-2625 0 0,-2 0-97 0 0,183-42 436 0 0,-128 32-480 0 0,-29 5-114 0 0,0 1 1 0 0,48-1-1 0 0,-30 6 170 0 0,-45 0-211 0 0</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0.036"/>
    </inkml:context>
    <inkml:brush xml:id="br0">
      <inkml:brushProperty name="width" value="0.035" units="cm"/>
      <inkml:brushProperty name="height" value="0.035" units="cm"/>
    </inkml:brush>
  </inkml:definitions>
  <inkml:trace contextRef="#ctx0" brushRef="#br0">260 0 1360 0 0,'0'0'6652'0'0,"-5"0"-6575"0"0,-15 0-63 0 0,15 0 56 0 0,-48 5 3835 0 0,-23 14-3192 0 0,47-11-324 0 0,24-7-370 0 0,0 1 1 0 0,0-1-1 0 0,0 1 0 0 0,0 0 1 0 0,0 0-1 0 0,0 1 1 0 0,1-1-1 0 0,-1 1 0 0 0,-3 4 1 0 0,6-5-79 0 0,0 0 0 0 0,0 0 0 0 0,0 0 1 0 0,1 1-1 0 0,-1-1 0 0 0,1 1 0 0 0,-1-1 1 0 0,1 1-1 0 0,0 0 0 0 0,0 0 0 0 0,0-1 0 0 0,1 1 1 0 0,-1 0-1 0 0,1 0 0 0 0,-1 0 0 0 0,1 0 1 0 0,0 5-1 0 0,1-7 74 0 0,0 0 1 0 0,0 0 0 0 0,-1 1-1 0 0,1-1 1 0 0,0 0-1 0 0,0 0 1 0 0,0 0 0 0 0,0 0-1 0 0,1 0 1 0 0,-1 0-1 0 0,0 0 1 0 0,0-1 0 0 0,1 1-1 0 0,-1 0 1 0 0,0-1-1 0 0,1 1 1 0 0,1 0 0 0 0,35 13 413 0 0,-28-10-263 0 0,-7-3-159 0 0,0 0-1 0 0,0 0 1 0 0,0 0 0 0 0,-1 0 0 0 0,1 1-1 0 0,0-1 1 0 0,-1 1 0 0 0,1 0 0 0 0,-1 0-1 0 0,0 0 1 0 0,0 0 0 0 0,0 0 0 0 0,0 1-1 0 0,0-1 1 0 0,0 0 0 0 0,3 6 0 0 0,-3-1 40 0 0,-1-1 1 0 0,1 1 0 0 0,-2 0 0 0 0,1 0-1 0 0,0-1 1 0 0,-2 13 0 0 0,1-17-23 0 0,0 0 13 0 0,0 0 0 0 0,-1 0 0 0 0,1-1 0 0 0,-1 1 0 0 0,1 0 0 0 0,-1-1-1 0 0,1 1 1 0 0,-1 0 0 0 0,0-1 0 0 0,0 1 0 0 0,0-1 0 0 0,0 1 0 0 0,0-1 0 0 0,0 1 0 0 0,-1-1 0 0 0,1 0 0 0 0,0 0 0 0 0,0 0 0 0 0,-1 0 0 0 0,1 0 0 0 0,-1 0-1 0 0,1 0 1 0 0,-1 0 0 0 0,0 0 0 0 0,1-1 0 0 0,-1 1 0 0 0,0 0 0 0 0,1-1 0 0 0,-1 0 0 0 0,-2 1 0 0 0,-29 4-1071 0 0,2-4-5166 0 0,22-1 3113 0 0</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1.033"/>
    </inkml:context>
    <inkml:brush xml:id="br0">
      <inkml:brushProperty name="width" value="0.035" units="cm"/>
      <inkml:brushProperty name="height" value="0.035" units="cm"/>
    </inkml:brush>
  </inkml:definitions>
  <inkml:trace contextRef="#ctx0" brushRef="#br0">11 1 2300 0 0,'0'0'6134'0'0,"-10"8"-5572"0"0,10 98 2833 0 0,2-30-2829 0 0,14 92 0 0 0,-13-144-491 0 0,6 22 134 0 0,8 9-119 0 0,-13-39-105 0 0,1 0 0 0 0,1 0 1 0 0,12 23-1 0 0,2 5 252 0 0,-20-43-171 0 0,20-9 427 0 0,-20-60-1392 0 0,0 67 894 0 0,-1 0 0 0 0,1 1-1 0 0,0-1 1 0 0,0 0 0 0 0,0 1-1 0 0,0-1 1 0 0,-1 1 0 0 0,1-1-1 0 0,0 0 1 0 0,-1 1 0 0 0,1-1 0 0 0,-1 1-1 0 0,1-1 1 0 0,0 0 0 0 0,-1 1-1 0 0,1 0 1 0 0,-1-1 0 0 0,1 1-1 0 0,-1-1 1 0 0,0 1 0 0 0,0-1-1 0 0,0 0 6 0 0,0 1 0 0 0,1-1-1 0 0,-1 1 1 0 0,0-1-1 0 0,0 0 1 0 0,1 1 0 0 0,-1-1-1 0 0,0 0 1 0 0,1 0-1 0 0,-1 1 1 0 0,1-1 0 0 0,-1 0-1 0 0,1 0 1 0 0,-1 0-1 0 0,1 0 1 0 0,0 0 0 0 0,-1 0-1 0 0,1 1 1 0 0,0-1-1 0 0,0 0 1 0 0,0 0 0 0 0,0-2-1 0 0,1-5-54 0 0,0 1-1 0 0,0-1 1 0 0,1 0-1 0 0,1 1 1 0 0,-1-1-1 0 0,1 1 1 0 0,0 0-1 0 0,1 0 1 0 0,0 0-1 0 0,7-10 1 0 0,15-31 149 0 0,-24 44-118 0 0,-1 1 1 0 0,1-1 0 0 0,0 1 0 0 0,0-1 0 0 0,0 1 0 0 0,0 0 0 0 0,0 0 0 0 0,1 0 0 0 0,0 0 0 0 0,-1 0 0 0 0,1 0 0 0 0,0 1-1 0 0,0-1 1 0 0,1 1 0 0 0,-1 0 0 0 0,0 0 0 0 0,5-2 0 0 0,1 2-154 0 0,1-1 0 0 0,-1 1 0 0 0,0 1 0 0 0,1 0 0 0 0,-1 0 0 0 0,15 1 0 0 0,-23 1 196 0 0,1-1 0 0 0,-1 1 0 0 0,1-1 0 0 0,-1 1 0 0 0,0 0 0 0 0,1-1 0 0 0,-1 1 0 0 0,0 0-1 0 0,0 0 1 0 0,0 0 0 0 0,0 0 0 0 0,0 0 0 0 0,0 0 0 0 0,0 0 0 0 0,0 0 0 0 0,0 1 0 0 0,0-1 0 0 0,0 0-1 0 0,-1 1 1 0 0,1-1 0 0 0,-1 0 0 0 0,1 1 0 0 0,0 1 0 0 0,14 45 619 0 0,-8-25-543 0 0,-5-11 39 0 0,0 0 0 0 0,-1 0 1 0 0,0 0-1 0 0,-1 0 0 0 0,0 0 0 0 0,-3 14 0 0 0,1 16 64 0 0,2-39 369 0 0,1 19-2425 0 0,-1-22 1762 0 0,0 0-1 0 0,0-1 0 0 0,0 1 1 0 0,0 0-1 0 0,0 0 0 0 0,0 0 1 0 0,0-1-1 0 0,1 1 1 0 0,-1 0-1 0 0,0 0 0 0 0,0-1 1 0 0,0 1-1 0 0,0 0 0 0 0,0 0 1 0 0,1 0-1 0 0,-1 0 0 0 0,0-1 1 0 0,0 1-1 0 0,0 0 1 0 0,1 0-1 0 0,-1 0 0 0 0,0 0 1 0 0,0 0-1 0 0,0 0 0 0 0,1 0 1 0 0,-1-1-1 0 0,0 1 0 0 0,0 0 1 0 0,1 0-1 0 0,-1 0 0 0 0,0 0 1 0 0,0 0-1 0 0,1 0 1 0 0,-1 0-1 0 0,0 0 0 0 0,0 0 1 0 0,1 0-1 0 0,-1 0 0 0 0,0 0 1 0 0,0 1-1 0 0,0-1 0 0 0,1 0 1 0 0,-1 0-1 0 0,0 0 1 0 0,0 0-1 0 0,1 0 0 0 0,-1 0 1 0 0,0 0-1 0 0,0 1 0 0 0,0-1 1 0 0,0 0-1 0 0,1 0 0 0 0,-1 0 1 0 0,0 1-1 0 0,0-1 1 0 0,0 0-1 0 0,0 0 0 0 0,0 0 1 0 0,1 1-1 0 0,-1-1 0 0 0,0 0 1 0 0,0 0-1 0 0,0 1 0 0 0,0-1 1 0 0,0 0-1 0 0,0 0 0 0 0,0 0 1 0 0,0 1-1 0 0,8-8-2450 0 0</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1.762"/>
    </inkml:context>
    <inkml:brush xml:id="br0">
      <inkml:brushProperty name="width" value="0.035" units="cm"/>
      <inkml:brushProperty name="height" value="0.035" units="cm"/>
    </inkml:brush>
  </inkml:definitions>
  <inkml:trace contextRef="#ctx0" brushRef="#br0">131 0 2012 0 0,'0'0'5405'0'0,"-13"10"-5170"0"0,-2 0-131 0 0,2-1 106 0 0,-1 1 0 0 0,1 0 0 0 0,0 1 1 0 0,-16 18-1 0 0,27-26-183 0 0,0-1 0 0 0,0 1 0 0 0,0 0 0 0 0,0-1-1 0 0,1 1 1 0 0,-1 0 0 0 0,1 0 0 0 0,0 0 0 0 0,0 0 0 0 0,0 0 0 0 0,0 0 0 0 0,0 0 0 0 0,1 1 0 0 0,-1-1 0 0 0,1 0 0 0 0,0 0 0 0 0,0 1 0 0 0,0-1 0 0 0,0 0-1 0 0,1 0 1 0 0,-1 1 0 0 0,1-1 0 0 0,0 0 0 0 0,0 0 0 0 0,0 0 0 0 0,0 0 0 0 0,1 0 0 0 0,-1 0 0 0 0,1 0 0 0 0,0-1 0 0 0,-1 1 0 0 0,5 4 0 0 0,-3-5 34 0 0,-1 0 1 0 0,1 0 0 0 0,-1 0 0 0 0,1 0-1 0 0,0-1 1 0 0,0 1 0 0 0,0-1 0 0 0,0 0-1 0 0,0 1 1 0 0,0-1 0 0 0,0-1 0 0 0,1 1-1 0 0,-1 0 1 0 0,0-1 0 0 0,0 0 0 0 0,1 0 0 0 0,-1 0-1 0 0,0 0 1 0 0,1 0 0 0 0,-1-1 0 0 0,0 1-1 0 0,0-1 1 0 0,0 0 0 0 0,1 0 0 0 0,-1 0-1 0 0,0 0 1 0 0,0-1 0 0 0,-1 1 0 0 0,1-1-1 0 0,0 0 1 0 0,0 1 0 0 0,-1-1 0 0 0,1-1-1 0 0,-1 1 1 0 0,1 0 0 0 0,-1-1 0 0 0,0 1 0 0 0,0-1-1 0 0,0 1 1 0 0,1-4 0 0 0,0-1-150 0 0,-1 0 1 0 0,0 0-1 0 0,0 0 1 0 0,-1 0-1 0 0,1 0 1 0 0,-2 0-1 0 0,1-1 1 0 0,-1 1 0 0 0,-1-10-1 0 0,1 2-275 0 0,0 15 364 0 0,1 1 1 0 0,-1-1-1 0 0,0 0 0 0 0,0 1 1 0 0,1-1-1 0 0,-1 1 1 0 0,0-1-1 0 0,0 1 0 0 0,0 0 1 0 0,0-1-1 0 0,0 1 1 0 0,1-1-1 0 0,-1 1 0 0 0,0-1 1 0 0,0 1-1 0 0,0-1 1 0 0,0 1-1 0 0,-1-1 1 0 0,1 1-1 0 0,0-1 0 0 0,0 1 1 0 0,0-1-1 0 0,0 1 1 0 0,0-1-1 0 0,-1 1 0 0 0,1-1 1 0 0,0 1-1 0 0,-1-1 1 0 0,1 1-1 0 0,0-1 0 0 0,-1 1 1 0 0,1-1-1 0 0,0 0 1 0 0,-1 1-1 0 0,1-1 1 0 0,-1 0-1 0 0,1 1 0 0 0,0-1 1 0 0,-1 0-1 0 0,1 1 1 0 0,-1-1-1 0 0,1 0 0 0 0,-1 0 1 0 0,1 0-1 0 0,-1 0 1 0 0,1 1-1 0 0,-1-1 1 0 0,0 0-1 0 0,1 0 0 0 0,-1 0 1 0 0,1 0-1 0 0,-1 0 1 0 0,1 0-1 0 0,-1 0 0 0 0,1 0 1 0 0,-1-1-1 0 0,1 1 1 0 0,-1 0-1 0 0,1 0 0 0 0,-1 0 1 0 0,1-1-1 0 0,-1 1 1 0 0,1 0-1 0 0,-1 0 1 0 0,1-1-1 0 0,-1 0 0 0 0,7 15 295 0 0,0 0 0 0 0,1-1 0 0 0,1 1 0 0 0,0-2 0 0 0,1 1 0 0 0,0-1 0 0 0,1-1-1 0 0,13 13 1 0 0,1-1-51 0 0,8 7 243 0 0,-31-29-729 0 0,1 0 0 0 0,-1 0-1 0 0,0 0 1 0 0,1-1 0 0 0,-1 1 0 0 0,0 0-1 0 0,1-1 1 0 0,-1 1 0 0 0,1-1-1 0 0,-1 0 1 0 0,1 1 0 0 0,-1-1 0 0 0,1 0-1 0 0,-1 0 1 0 0,1 0 0 0 0,-1 0 0 0 0,1 0-1 0 0,-1 0 1 0 0,1-1 0 0 0,-1 1-1 0 0,3-1 1 0 0,-2-11-3777 0 0,-2 1 932 0 0</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2.387"/>
    </inkml:context>
    <inkml:brush xml:id="br0">
      <inkml:brushProperty name="width" value="0.035" units="cm"/>
      <inkml:brushProperty name="height" value="0.035" units="cm"/>
    </inkml:brush>
  </inkml:definitions>
  <inkml:trace contextRef="#ctx0" brushRef="#br0">71 181 2352 0 0,'0'0'7450'0'0,"3"22"-6811"0"0,3 8-410 0 0,-3-12 10 0 0,0 0 0 0 0,0 0 0 0 0,-2 36 0 0 0,9 89 2085 0 0,-10-143-1605 0 0,0-24 860 0 0,-1 5-1738 0 0,-1 0 0 0 0,-1 0-1 0 0,-1 0 1 0 0,0 0 0 0 0,-9-20 0 0 0,-9-42-791 0 0,-17-63-605 0 0,36 132 1723 0 0,0-1-1 0 0,1 1 1 0 0,0-1 0 0 0,1-21 0 0 0,1 33-200 0 0,1 0 0 0 0,-1 0 0 0 0,1 0 0 0 0,0 0 0 0 0,0 0 0 0 0,-1 0 0 0 0,1 1 0 0 0,0-1 0 0 0,0 0 0 0 0,0 0 0 0 0,0 1 0 0 0,0-1 0 0 0,0 1 0 0 0,0-1 0 0 0,0 1 0 0 0,0-1 1 0 0,0 1-1 0 0,0-1 0 0 0,1 1 0 0 0,-1 0 0 0 0,0 0 0 0 0,0-1 0 0 0,0 1 0 0 0,0 0 0 0 0,1 0 0 0 0,0 1 0 0 0,36-3-593 0 0,-35 2 741 0 0,14 0 85 0 0,-1 0 63 0 0,0 0-1 0 0,0 1 0 0 0,18 3 1 0 0,-30-3-238 0 0,0 0 1 0 0,-1-1 0 0 0,0 2 0 0 0,1-1-1 0 0,-1 0 1 0 0,0 1 0 0 0,1-1 0 0 0,-1 1 0 0 0,0 0-1 0 0,0 0 1 0 0,0 0 0 0 0,-1 1 0 0 0,1-1 0 0 0,0 1-1 0 0,-1-1 1 0 0,0 1 0 0 0,1 0 0 0 0,-1 0 0 0 0,2 3-1 0 0,-3 0 16 0 0,0-1-1 0 0,0 1 1 0 0,0 0-1 0 0,-1-1 0 0 0,0 1 1 0 0,0 0-1 0 0,0-1 1 0 0,-1 1-1 0 0,1-1 1 0 0,-1 1-1 0 0,-1 0 1 0 0,1-1-1 0 0,-1 0 0 0 0,0 1 1 0 0,0-1-1 0 0,-1 0 1 0 0,1 0-1 0 0,-5 5 1 0 0,0 0-99 0 0,0 0 0 0 0,0 0 0 0 0,-2-1 0 0 0,1 0 0 0 0,-1-1 0 0 0,0 0 1 0 0,-1 0-1 0 0,0-1 0 0 0,-15 9 0 0 0,24-16-30 0 0,1 0 0 0 0,0 0 1 0 0,-1 0-1 0 0,1 0 0 0 0,0 0 0 0 0,-1 0 1 0 0,1 0-1 0 0,0 0 0 0 0,-1 0 0 0 0,1 0 1 0 0,0 0-1 0 0,0 0 0 0 0,-1 0 0 0 0,1 0 0 0 0,0 0 1 0 0,-1 0-1 0 0,1 0 0 0 0,0-1 0 0 0,-1 1 1 0 0,1 0-1 0 0,0 0 0 0 0,0 0 0 0 0,-1 0 0 0 0,1-1 1 0 0,0 1-1 0 0,0 0 0 0 0,-1 0 0 0 0,1-1 1 0 0,0 1-1 0 0,0 0 0 0 0,0-1 0 0 0,-1 1 1 0 0,1 0-1 0 0,0 0 0 0 0,0-1 0 0 0,0 1 0 0 0,0 0 1 0 0,0-1-1 0 0,0 1 0 0 0,0 0 0 0 0,0-1 1 0 0,0 1-1 0 0,0 0 0 0 0,0-1 0 0 0,0 1 1 0 0,0 0-1 0 0,0-1 0 0 0,0 1 0 0 0,0-1 0 0 0,3-22-5380 0 0,5 5 1377 0 0</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2.930"/>
    </inkml:context>
    <inkml:brush xml:id="br0">
      <inkml:brushProperty name="width" value="0.035" units="cm"/>
      <inkml:brushProperty name="height" value="0.035" units="cm"/>
    </inkml:brush>
  </inkml:definitions>
  <inkml:trace contextRef="#ctx0" brushRef="#br0">21 166 5432 0 0,'0'0'4970'0'0,"18"0"-5814"0"0,8 1 869 0 0,-7 0-14 0 0,0-1 1 0 0,29-3-1 0 0,-44 3 16 0 0,0 0 1 0 0,0-1-1 0 0,0 0 1 0 0,0 0-1 0 0,0 0 0 0 0,0 0 1 0 0,0-1-1 0 0,-1 1 1 0 0,1-1-1 0 0,0 0 0 0 0,-1 0 1 0 0,1-1-1 0 0,-1 1 1 0 0,0-1-1 0 0,0 1 1 0 0,0-1-1 0 0,0 0 0 0 0,0 0 1 0 0,-1 0-1 0 0,1-1 1 0 0,-1 1-1 0 0,0-1 1 0 0,0 1-1 0 0,0-1 0 0 0,0 0 1 0 0,-1 0-1 0 0,1 0 1 0 0,-1 1-1 0 0,0-1 0 0 0,-1-1 1 0 0,2-4-1 0 0,-2 5-135 0 0,0-1 0 0 0,0 1 0 0 0,0-1-1 0 0,0 1 1 0 0,-1-1 0 0 0,0 1-1 0 0,0 0 1 0 0,0-1 0 0 0,0 1 0 0 0,-1 0-1 0 0,-3-8 1 0 0,3 11 103 0 0,0-1 0 0 0,0 0 0 0 0,0 1 0 0 0,0-1-1 0 0,0 1 1 0 0,0 0 0 0 0,-1 0 0 0 0,1-1 0 0 0,0 1 0 0 0,-1 1 0 0 0,1-1-1 0 0,-1 0 1 0 0,1 1 0 0 0,-1-1 0 0 0,0 1 0 0 0,1 0 0 0 0,-1 0 0 0 0,1 0-1 0 0,-1 0 1 0 0,0 0 0 0 0,1 1 0 0 0,-4 0 0 0 0,-2 1 102 0 0,1-1 1 0 0,-1 2 0 0 0,1-1-1 0 0,0 1 1 0 0,-1 0-1 0 0,2 1 1 0 0,-1-1-1 0 0,0 2 1 0 0,1-1-1 0 0,-1 1 1 0 0,1-1 0 0 0,1 2-1 0 0,-1-1 1 0 0,1 1-1 0 0,0 0 1 0 0,0 0-1 0 0,-6 9 1 0 0,5-6 65 0 0,0 1 1 0 0,0 0-1 0 0,1 0 0 0 0,0 1 1 0 0,1-1-1 0 0,0 1 0 0 0,1 0 1 0 0,0 0-1 0 0,0 0 0 0 0,1 1 1 0 0,0 13-1 0 0,2-20-57 0 0,-1 0 1 0 0,1 1-1 0 0,1-1 0 0 0,-1 0 1 0 0,1 1-1 0 0,0-1 0 0 0,0 0 1 0 0,0 1-1 0 0,1-1 0 0 0,0 0 1 0 0,0 0-1 0 0,0 0 0 0 0,1-1 1 0 0,-1 1-1 0 0,1 0 0 0 0,0-1 1 0 0,1 0-1 0 0,-1 0 0 0 0,1 0 1 0 0,0 0-1 0 0,-1 0 0 0 0,2-1 1 0 0,-1 0-1 0 0,0 1 0 0 0,1-2 1 0 0,0 1-1 0 0,-1 0 0 0 0,1-1 1 0 0,0 0-1 0 0,0 0 0 0 0,0-1 1 0 0,7 2-1 0 0,14 2 93 0 0,1-1 0 0 0,0-1 1 0 0,0-2-1 0 0,0-1 0 0 0,37-4 0 0 0,-46 0-709 0 0,-16 4-2867 0 0</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3.877"/>
    </inkml:context>
    <inkml:brush xml:id="br0">
      <inkml:brushProperty name="width" value="0.035" units="cm"/>
      <inkml:brushProperty name="height" value="0.035" units="cm"/>
    </inkml:brush>
  </inkml:definitions>
  <inkml:trace contextRef="#ctx0" brushRef="#br0">1 0 356 0 0,'0'0'15117'0'0,"20"28"-14783"0"0,-20-25-299 0 0,1 0 0 0 0,0-1-1 0 0,-1 1 1 0 0,1 0-1 0 0,0-1 1 0 0,0 1 0 0 0,1-1-1 0 0,-1 1 1 0 0,1-1-1 0 0,1 3 1 0 0,-1-2-1 0 0,0 0 0 0 0,0 0 0 0 0,0 0 0 0 0,-1 0 0 0 0,1 0 0 0 0,-1 0 0 0 0,0 1 0 0 0,0-1 0 0 0,0 0 0 0 0,1 8 0 0 0,8 33-2134 0 0,-8-41 71 0 0,4-8-1275 0 0,4-12-1103 0 0,-8-5-315 0 0</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4.074"/>
    </inkml:context>
    <inkml:brush xml:id="br0">
      <inkml:brushProperty name="width" value="0.035" units="cm"/>
      <inkml:brushProperty name="height" value="0.035" units="cm"/>
    </inkml:brush>
  </inkml:definitions>
  <inkml:trace contextRef="#ctx0" brushRef="#br0">1 29 1308 0 0,'0'0'8893'0'0,"0"-28"-16650"0"0,0 32 6321 0 0</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4.725"/>
    </inkml:context>
    <inkml:brush xml:id="br0">
      <inkml:brushProperty name="width" value="0.035" units="cm"/>
      <inkml:brushProperty name="height" value="0.035" units="cm"/>
    </inkml:brush>
  </inkml:definitions>
  <inkml:trace contextRef="#ctx0" brushRef="#br0">160 0 200 0 0,'0'0'11624'0'0,"-13"3"-11297"0"0,3-1-387 0 0,-5 0 272 0 0,1 2-1 0 0,-1-1 1 0 0,-24 11 0 0 0,35-13-221 0 0,1 1 1 0 0,0-1 0 0 0,0 0 0 0 0,0 1-1 0 0,0 0 1 0 0,1 0 0 0 0,-1 0 0 0 0,0 0-1 0 0,1 0 1 0 0,-1 1 0 0 0,1-1 0 0 0,0 1-1 0 0,0-1 1 0 0,0 1 0 0 0,0 0 0 0 0,0 0-1 0 0,1 0 1 0 0,-1 0 0 0 0,1 0 0 0 0,0 0-1 0 0,0 0 1 0 0,0 0 0 0 0,0 1 0 0 0,0-1-1 0 0,1 4 1 0 0,0-5 6 0 0,1 0 0 0 0,0-1 0 0 0,0 1 0 0 0,-1-1-1 0 0,1 1 1 0 0,1-1 0 0 0,-1 1 0 0 0,0-1 0 0 0,0 1 0 0 0,0-1-1 0 0,1 0 1 0 0,-1 0 0 0 0,1 0 0 0 0,-1 0 0 0 0,1 0 0 0 0,-1 0-1 0 0,1 0 1 0 0,-1 0 0 0 0,1-1 0 0 0,0 1 0 0 0,0 0 0 0 0,2 0-1 0 0,45 11 800 0 0,-31-9-542 0 0,-8-3-57 0 0,1 1 1 0 0,-1 1-1 0 0,0 0 0 0 0,0 1 1 0 0,0-1-1 0 0,18 9 0 0 0,-28-10-183 0 0,1-1 0 0 0,-1 1-1 0 0,1-1 1 0 0,-1 1-1 0 0,0 0 1 0 0,1-1-1 0 0,-1 1 1 0 0,1 0 0 0 0,-1-1-1 0 0,0 1 1 0 0,0 0-1 0 0,1-1 1 0 0,-1 1 0 0 0,0 0-1 0 0,0 0 1 0 0,0-1-1 0 0,0 1 1 0 0,0 0-1 0 0,0 0 1 0 0,0-1 0 0 0,0 1-1 0 0,0 0 1 0 0,0 0-1 0 0,0-1 1 0 0,-1 1-1 0 0,1 0 1 0 0,0-1 0 0 0,0 1-1 0 0,-1 0 1 0 0,1-1-1 0 0,0 1 1 0 0,-1 0 0 0 0,1-1-1 0 0,-1 2 1 0 0,-21 23 63 0 0,14-18 79 0 0,1 0-121 0 0,0-1 0 0 0,-1 0 0 0 0,0 0 0 0 0,0-1 0 0 0,-1 0 0 0 0,1 0 0 0 0,-1-1 0 0 0,0 0 0 0 0,-1-1 0 0 0,-13 4 0 0 0,-10 1-6606 0 0,54-16 953 0 0,-3-3 1577 0 0</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5.936"/>
    </inkml:context>
    <inkml:brush xml:id="br0">
      <inkml:brushProperty name="width" value="0.035" units="cm"/>
      <inkml:brushProperty name="height" value="0.035" units="cm"/>
    </inkml:brush>
  </inkml:definitions>
  <inkml:trace contextRef="#ctx0" brushRef="#br0">243 308 3396 0 0,'0'0'8624'0'0,"-10"-4"-8492"0"0,4 2-99 0 0,1 0 0 0 0,-1 0 0 0 0,0 0 0 0 0,0 1 0 0 0,1 0 0 0 0,-1 0 0 0 0,0 0 0 0 0,0 1 0 0 0,0-1 0 0 0,0 2 0 0 0,0-1 0 0 0,0 1 0 0 0,0 0 0 0 0,0 0 0 0 0,0 0 0 0 0,1 1 0 0 0,-1 0 0 0 0,0 0 0 0 0,-5 3 1 0 0,1 3 42 0 0,0 0 1 0 0,0 1 0 0 0,1 0 0 0 0,-13 17 0 0 0,-3 3 15 0 0,22-26-126 0 0,0 1 0 0 0,1 0-1 0 0,-1 0 1 0 0,1 0 0 0 0,0 0-1 0 0,1 1 1 0 0,-1-1 0 0 0,1 0-1 0 0,0 1 1 0 0,0-1 0 0 0,0 1-1 0 0,0 4 1 0 0,1-6 23 0 0,-1-1 1 0 0,1 0-1 0 0,0 1 0 0 0,0-1 1 0 0,0 1-1 0 0,0-1 0 0 0,0 0 0 0 0,1 1 1 0 0,-1-1-1 0 0,1 0 0 0 0,0 1 1 0 0,0-1-1 0 0,0 0 0 0 0,0 0 0 0 0,0 1 1 0 0,0-1-1 0 0,0 0 0 0 0,1 0 0 0 0,-1 0 1 0 0,1-1-1 0 0,-1 1 0 0 0,1 0 1 0 0,0 0-1 0 0,3 1 0 0 0,4 1 32 0 0,0-1 0 0 0,0-1 0 0 0,0 0 0 0 0,0 0 0 0 0,1 0 0 0 0,-1-1 0 0 0,1-1 0 0 0,-1 0 0 0 0,1 0 0 0 0,-1-1 0 0 0,0 0 0 0 0,1-1 0 0 0,-1 1 0 0 0,0-2 0 0 0,0 0 0 0 0,0 0 0 0 0,0 0 0 0 0,0-1 0 0 0,-1 0 0 0 0,1-1 0 0 0,-1 0 0 0 0,10-8 0 0 0,-8 4-76 0 0,1 0 0 0 0,-1-1 0 0 0,-1 0 1 0 0,0-1-1 0 0,0 0 0 0 0,-1 0 0 0 0,-1-1 0 0 0,0 0 0 0 0,0 0 1 0 0,-1 0-1 0 0,-1-1 0 0 0,8-26 0 0 0,-10 21 43 0 0,0 0 0 0 0,-2 0 0 0 0,0 1 0 0 0,-2-26-1 0 0,0 34 20 0 0,-1 0-1 0 0,1 0 1 0 0,-2 0 0 0 0,1 0-1 0 0,-1 0 1 0 0,-1 0-1 0 0,1 1 1 0 0,-1-1-1 0 0,-1 1 1 0 0,-5-9-1 0 0,-6-6 63 0 0,13 16 24 0 0,-1 1 0 0 0,0 0 0 0 0,0 0 0 0 0,-1 0 0 0 0,0 0 0 0 0,0 0 0 0 0,0 1 0 0 0,-1 0 0 0 0,-9-7 0 0 0,21 16 115 0 0,-1 0 1 0 0,1 0-1 0 0,-1 1 1 0 0,0-1 0 0 0,-1 1-1 0 0,1 1 1 0 0,-1-1 0 0 0,0 1-1 0 0,0-1 1 0 0,6 13 0 0 0,43 87 144 0 0,-34-66-120 0 0,-12-23-179 0 0,-1 1 0 0 0,0 0 0 0 0,4 22 0 0 0,12 36 7 0 0,-11-39-161 0 0,10 24 338 0 0,-21-58-351 0 0,0-1 1 0 0,1 0 0 0 0,-1 0-1 0 0,1 0 1 0 0,0 0 0 0 0,-1 0-1 0 0,1 0 1 0 0,0 0 0 0 0,-1 0-1 0 0,1 0 1 0 0,0 0 0 0 0,0 0-1 0 0,0 0 1 0 0,0 0 0 0 0,0-1-1 0 0,0 1 1 0 0,0 0 0 0 0,0-1-1 0 0,0 1 1 0 0,1-1 0 0 0,-1 1-1 0 0,0-1 1 0 0,0 0 0 0 0,0 1-1 0 0,1-1 1 0 0,-1 0 0 0 0,0 0-1 0 0,0 0 1 0 0,1 0 0 0 0,-1 0-1 0 0,0 0 1 0 0,0 0 0 0 0,0 0-1 0 0,1 0 1 0 0,1-1-1 0 0,-2 0-177 0 0,0 0 0 0 0,-1 0 0 0 0,1 0 0 0 0,0 0-1 0 0,0 0 1 0 0,0 0 0 0 0,0 0 0 0 0,-1 0 0 0 0,1 0-1 0 0,-1 0 1 0 0,1 0 0 0 0,-1 0 0 0 0,1 0 0 0 0,-1-1-1 0 0,1 1 1 0 0,-1 0 0 0 0,0 0 0 0 0,0-1 0 0 0,0 1-1 0 0,0 0 1 0 0,0-2 0 0 0,0-18-5252 0 0</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6.287"/>
    </inkml:context>
    <inkml:brush xml:id="br0">
      <inkml:brushProperty name="width" value="0.035" units="cm"/>
      <inkml:brushProperty name="height" value="0.035" units="cm"/>
    </inkml:brush>
  </inkml:definitions>
  <inkml:trace contextRef="#ctx0" brushRef="#br0">0 1 3852 0 0,'0'0'6947'0'0,"0"10"-6951"0"0,0 95-1165 0 0,8-104-592 0 0,-6-9-4384 0 0</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6.443"/>
    </inkml:context>
    <inkml:brush xml:id="br0">
      <inkml:brushProperty name="width" value="0.035" units="cm"/>
      <inkml:brushProperty name="height" value="0.035" units="cm"/>
    </inkml:brush>
  </inkml:definitions>
  <inkml:trace contextRef="#ctx0" brushRef="#br0">0 0 5845 0 0,'0'0'2792'0'0</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7.088"/>
    </inkml:context>
    <inkml:brush xml:id="br0">
      <inkml:brushProperty name="width" value="0.035" units="cm"/>
      <inkml:brushProperty name="height" value="0.035" units="cm"/>
    </inkml:brush>
  </inkml:definitions>
  <inkml:trace contextRef="#ctx0" brushRef="#br0">222 0 3252 0 0,'0'0'5920'0'0,"-16"2"-5684"0"0,-54 8 104 0 0,66-9-267 0 0,-1-1 0 0 0,1 2-1 0 0,0-1 1 0 0,0 1-1 0 0,0-1 1 0 0,0 1 0 0 0,1 0-1 0 0,-1 0 1 0 0,0 1 0 0 0,1-1-1 0 0,-1 1 1 0 0,1 0 0 0 0,0 0-1 0 0,0 0 1 0 0,0 0 0 0 0,0 0-1 0 0,-2 5 1 0 0,-10 9 85 0 0,12-13-85 0 0,0 1 1 0 0,0-1 0 0 0,1 1-1 0 0,-1 0 1 0 0,1-1 0 0 0,0 1-1 0 0,-2 7 1 0 0,-5 11 80 0 0,4-11-48 0 0,1 0 0 0 0,0-1 0 0 0,1 2 0 0 0,1-1 0 0 0,0 0 1 0 0,0 0-1 0 0,1 1 0 0 0,1-1 0 0 0,0 1 0 0 0,1-1 0 0 0,0 1 0 0 0,1-1 0 0 0,0 0 0 0 0,1 0 0 0 0,1 0 0 0 0,-1 0 0 0 0,2 0 0 0 0,0-1 0 0 0,0 0 1 0 0,1 0-1 0 0,11 16 0 0 0,6-3 215 0 0,13 17 74 0 0,-21-18-248 0 0,-12-20-145 0 0,0 0 1 0 0,-1 0-1 0 0,0 1 1 0 0,0-1 0 0 0,0 1-1 0 0,0-1 1 0 0,0 1-1 0 0,-1 0 1 0 0,0 0-1 0 0,1 0 1 0 0,-2 0-1 0 0,1 0 1 0 0,0 0 0 0 0,-1 0-1 0 0,1 5 1 0 0,-2-1-365 0 0,2 32 787 0 0,1-31-2715 0 0,4-20-4101 0 0,-4-11 2486 0 0</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7.544"/>
    </inkml:context>
    <inkml:brush xml:id="br0">
      <inkml:brushProperty name="width" value="0.035" units="cm"/>
      <inkml:brushProperty name="height" value="0.035" units="cm"/>
    </inkml:brush>
  </inkml:definitions>
  <inkml:trace contextRef="#ctx0" brushRef="#br0">1 96 788 0 0,'0'0'5707'0'0,"30"0"-2999"0"0,-17-2-2272 0 0,0 0-1 0 0,-1-1 1 0 0,1-1 0 0 0,0 0-1 0 0,-1 0 1 0 0,0-1 0 0 0,0-1 0 0 0,-1 0-1 0 0,1-1 1 0 0,14-11 0 0 0,4 0-3447 0 0,0 1-3602 0 0</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8.231"/>
    </inkml:context>
    <inkml:brush xml:id="br0">
      <inkml:brushProperty name="width" value="0.035" units="cm"/>
      <inkml:brushProperty name="height" value="0.035" units="cm"/>
    </inkml:brush>
  </inkml:definitions>
  <inkml:trace contextRef="#ctx0" brushRef="#br0">306 59 2052 0 0,'0'0'7172'0'0,"-22"-10"-6744"0"0,-66-30-21 0 0,84 39-347 0 0,-1-1 1 0 0,1 1 0 0 0,0-1-1 0 0,-1 1 1 0 0,1 1-1 0 0,-1-1 1 0 0,0 0-1 0 0,1 1 1 0 0,-1 0-1 0 0,1 0 1 0 0,-1 1 0 0 0,0-1-1 0 0,1 1 1 0 0,-1 0-1 0 0,1 0 1 0 0,0 0-1 0 0,-1 1 1 0 0,1 0-1 0 0,0 0 1 0 0,0 0 0 0 0,0 0-1 0 0,0 0 1 0 0,0 1-1 0 0,0 0 1 0 0,1 0-1 0 0,-1 0 1 0 0,1 0-1 0 0,0 0 1 0 0,0 1-1 0 0,-4 6 1 0 0,1-4 24 0 0,-1 2-36 0 0,1 0 0 0 0,0 0 0 0 0,1 0 0 0 0,0 1 0 0 0,0 0 0 0 0,1 0 0 0 0,0 0 1 0 0,1 1-1 0 0,0-1 0 0 0,0 1 0 0 0,1-1 0 0 0,0 1 0 0 0,1 0 0 0 0,0 0 0 0 0,1 0 0 0 0,0 0 0 0 0,0 0 0 0 0,1 0 0 0 0,0 0 0 0 0,4 12 0 0 0,0-9 79 0 0,0 0-1 0 0,1-1 0 0 0,0 1 1 0 0,1-1-1 0 0,0-1 1 0 0,1 1-1 0 0,11 10 0 0 0,4 11 284 0 0,59 82 313 0 0,-78-108-761 0 0,0 0 0 0 0,0 0 0 0 0,-1 1 0 0 0,0-1 0 0 0,0 1 0 0 0,-1-1 0 0 0,0 1 0 0 0,0 0 0 0 0,1 13 0 0 0,-3-21-15 0 0,0 1-1 0 0,0-1 1 0 0,0 1 0 0 0,1 0-1 0 0,-1-1 1 0 0,0 1-1 0 0,0-1 1 0 0,1 1-1 0 0,-1 0 1 0 0,0-1-1 0 0,1 1 1 0 0,-1-1-1 0 0,1 1 1 0 0,-1-1 0 0 0,1 1-1 0 0,-1-1 1 0 0,1 0-1 0 0,-1 1 1 0 0,1-1-1 0 0,-1 0 1 0 0,1 1-1 0 0,-1-1 1 0 0,1 0-1 0 0,0 1 1 0 0,-1-1-1 0 0,1 0 1 0 0,-1 0 0 0 0,2 0-1 0 0,-2 0-141 0 0,1 0 0 0 0,-1 0 0 0 0,0 0 1 0 0,1 0-1 0 0,-1 0 0 0 0,0-1 0 0 0,1 1 0 0 0,-1 0 0 0 0,0 0 0 0 0,1 0 0 0 0,-1-1 1 0 0,0 1-1 0 0,1 0 0 0 0,-1 0 0 0 0,0-1 0 0 0,0 1 0 0 0,1 0 0 0 0,-1-1 0 0 0,0 1 0 0 0,0 0 1 0 0,0-1-1 0 0,0 1 0 0 0,1 0 0 0 0,-1-1 0 0 0,0 1 0 0 0,0 0 0 0 0,0-1 0 0 0,0 1 0 0 0,0-1 1 0 0,0 1-1 0 0,0 0 0 0 0,0-1 0 0 0,0 1 0 0 0,0 0 0 0 0,0-1 0 0 0,0 1 0 0 0,0-1 1 0 0,0-20-4282 0 0</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8.492"/>
    </inkml:context>
    <inkml:brush xml:id="br0">
      <inkml:brushProperty name="width" value="0.035" units="cm"/>
      <inkml:brushProperty name="height" value="0.035" units="cm"/>
    </inkml:brush>
  </inkml:definitions>
  <inkml:trace contextRef="#ctx0" brushRef="#br0">0 17 16 0 0,'0'0'8943'0'0,"25"0"-8418"0"0,9 1-345 0 0,-4 0 153 0 0,53-4 0 0 0,-38-4 165 0 0,-34 4-872 0 0,-1 1-1 0 0,1 0 0 0 0,-1 1 0 0 0,1 0 0 0 0,-1 1 0 0 0,20 2 0 0 0,-19 5-3509 0 0,-2-3 1236 0 0</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8.899"/>
    </inkml:context>
    <inkml:brush xml:id="br0">
      <inkml:brushProperty name="width" value="0.035" units="cm"/>
      <inkml:brushProperty name="height" value="0.035" units="cm"/>
    </inkml:brush>
  </inkml:definitions>
  <inkml:trace contextRef="#ctx0" brushRef="#br0">40 188 6129 0 0,'0'0'7096'0'0,"25"-9"-8131"0"0,78-27 710 0 0,-98 35 314 0 0,-1 0 0 0 0,1-1 1 0 0,-1 1-1 0 0,0-1 0 0 0,0 0 0 0 0,0-1 0 0 0,0 1 1 0 0,0-1-1 0 0,0 1 0 0 0,-1-1 0 0 0,1 0 0 0 0,-1 0 1 0 0,3-5-1 0 0,-4 6 19 0 0,-1-1-1 0 0,0 0 1 0 0,-1 1 0 0 0,1-1 0 0 0,0 0 0 0 0,-1 0 0 0 0,0 1 0 0 0,1-1-1 0 0,-1 0 1 0 0,0 0 0 0 0,0 0 0 0 0,-1 1 0 0 0,0-5 0 0 0,0-15-414 0 0,1 21 354 0 0,1-1 0 0 0,-1 1 0 0 0,0-1 0 0 0,0 1 1 0 0,0-1-1 0 0,0 1 0 0 0,0-1 0 0 0,-1 1 0 0 0,1-1 0 0 0,0 1 1 0 0,-1-1-1 0 0,1 1 0 0 0,-1-1 0 0 0,1 1 0 0 0,-1 0 0 0 0,0-1 1 0 0,1 1-1 0 0,-1 0 0 0 0,0-1 0 0 0,0 1 0 0 0,0 0 0 0 0,0 0 0 0 0,0 0 1 0 0,0 0-1 0 0,-1 0 0 0 0,1 0 0 0 0,0 0 0 0 0,0 0 0 0 0,-1 1 1 0 0,1-1-1 0 0,-1 0 0 0 0,1 1 0 0 0,0-1 0 0 0,-1 1 0 0 0,1-1 1 0 0,-1 1-1 0 0,1 0 0 0 0,-1 0 0 0 0,1 0 0 0 0,-1-1 0 0 0,1 2 1 0 0,-1-1-1 0 0,0 0 0 0 0,1 0 0 0 0,-1 0 0 0 0,1 1 0 0 0,0-1 1 0 0,-1 1-1 0 0,1-1 0 0 0,-3 2 0 0 0,-9 3 307 0 0,0 0-1 0 0,1 1 1 0 0,0 0-1 0 0,-14 10 1 0 0,25-15-230 0 0,-6 3 147 0 0,-1 1 0 0 0,1 0 0 0 0,1 0 1 0 0,-1 0-1 0 0,1 1 0 0 0,0 0 0 0 0,0 1 0 0 0,0-1 0 0 0,1 1 0 0 0,0 0 0 0 0,1 0 0 0 0,-1 0 0 0 0,1 1 0 0 0,1 0 0 0 0,0 0 0 0 0,0 0 1 0 0,0 0-1 0 0,1 0 0 0 0,0 0 0 0 0,1 1 0 0 0,-2 12 0 0 0,3-19-140 0 0,1 0 0 0 0,-1 0 0 0 0,0 0-1 0 0,0 0 1 0 0,1 0 0 0 0,-1 1 0 0 0,1-2 0 0 0,0 1 0 0 0,0 0 0 0 0,0 0-1 0 0,0 0 1 0 0,0 0 0 0 0,0 0 0 0 0,0-1 0 0 0,0 1 0 0 0,1 0 0 0 0,-1-1 0 0 0,1 1-1 0 0,-1-1 1 0 0,1 0 0 0 0,-1 1 0 0 0,4 1 0 0 0,1-1 48 0 0,-1 1 0 0 0,1-1 0 0 0,0 0 0 0 0,-1 0 0 0 0,1 0 1 0 0,0-1-1 0 0,0 0 0 0 0,7 0 0 0 0,3 0-27 0 0,0 0 1 0 0,1-2-1 0 0,-1 0 1 0 0,0-1-1 0 0,29-7 1 0 0,-33 5-663 0 0,-1 0 0 0 0,0-1 1 0 0,21-11-1 0 0,-28 13-111 0 0,-1 1 0 0 0,1-1 0 0 0,-1 0-1 0 0,1 0 1 0 0,-1 0 0 0 0,0 0 0 0 0,5-7 0 0 0,-6 0-2464 0 0,-2-4-1069 0 0</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9.565"/>
    </inkml:context>
    <inkml:brush xml:id="br0">
      <inkml:brushProperty name="width" value="0.035" units="cm"/>
      <inkml:brushProperty name="height" value="0.035" units="cm"/>
    </inkml:brush>
  </inkml:definitions>
  <inkml:trace contextRef="#ctx0" brushRef="#br0">3 244 448 0 0,'0'0'9623'0'0,"8"10"-9447"0"0,25 30 26 0 0,-24-30 2428 0 0,-9-12-2538 0 0,0-1 0 0 0,0 1 0 0 0,-1 0 0 0 0,1 0-1 0 0,0 0 1 0 0,-1 0 0 0 0,1 0 0 0 0,-1 0 0 0 0,0 0 0 0 0,0 0-1 0 0,0 0 1 0 0,0 0 0 0 0,0 0 0 0 0,-1-1 0 0 0,-1-1-91 0 0,1 1 1 0 0,0-1 0 0 0,0 0 0 0 0,1 0 0 0 0,-1 1 0 0 0,1-1 0 0 0,0 0-1 0 0,0 0 1 0 0,-1-6 0 0 0,-11-30-160 0 0,11 38 192 0 0,1 0-1 0 0,0 0 1 0 0,0 0 0 0 0,-1 0 0 0 0,1 0 0 0 0,1 0 0 0 0,-1 0-1 0 0,0-1 1 0 0,0 1 0 0 0,1 0 0 0 0,-1 0 0 0 0,1-1 0 0 0,0 1 0 0 0,0 0-1 0 0,0-1 1 0 0,0 1 0 0 0,0 0 0 0 0,0-1 0 0 0,1 1 0 0 0,-1 0 0 0 0,1-1-1 0 0,-1 1 1 0 0,1 0 0 0 0,0 0 0 0 0,0 0 0 0 0,0 0 0 0 0,0 0 0 0 0,0 0-1 0 0,1 0 1 0 0,1-2 0 0 0,0 0-71 0 0,1 1 0 0 0,0 1 0 0 0,0-1-1 0 0,0 0 1 0 0,0 1 0 0 0,0 0 0 0 0,0 0 0 0 0,1 0-1 0 0,-1 0 1 0 0,1 1 0 0 0,-1 0 0 0 0,1 0-1 0 0,-1 0 1 0 0,7 0 0 0 0,12-2-41 0 0,-10 1-434 0 0,1 1-1 0 0,-1 0 1 0 0,1 1 0 0 0,-1 0 0 0 0,17 3-1 0 0,-5 9 238 0 0,-21-10 457 0 0,0 1-1 0 0,0-1 1 0 0,0 0 0 0 0,0 0 0 0 0,0 0-1 0 0,1-1 1 0 0,-1 1 0 0 0,9 0 0 0 0,3 0 21 0 0,-1-1 1 0 0,1 0 0 0 0,-1-1 0 0 0,1-1 0 0 0,18-4 0 0 0,-27 4-88 0 0,1-1 0 0 0,-1 0 0 0 0,1 0 0 0 0,-1-1 0 0 0,0 1 0 0 0,0-2-1 0 0,0 1 1 0 0,-1-1 0 0 0,1 0 0 0 0,-1-1 0 0 0,10-7 0 0 0,-15 8-118 0 0,0 1 0 0 0,0-1-1 0 0,-1 1 1 0 0,1-1-1 0 0,-1 1 1 0 0,1-1 0 0 0,-1 1-1 0 0,0-1 1 0 0,-1 1-1 0 0,1-1 1 0 0,0 1 0 0 0,-1-1-1 0 0,0 1 1 0 0,-1-4-1 0 0,-2 5-74 0 0,1 0 0 0 0,-1 1-1 0 0,0-1 1 0 0,1 1-1 0 0,-1 0 1 0 0,0 0-1 0 0,0 0 1 0 0,0 0-1 0 0,0 1 1 0 0,0 0-1 0 0,0 0 1 0 0,0 0 0 0 0,0 0-1 0 0,0 0 1 0 0,-6 2-1 0 0,2 1 65 0 0,0-1-1 0 0,0 1 1 0 0,0 0-1 0 0,0 1 1 0 0,1 0-1 0 0,0 0 1 0 0,-10 7 0 0 0,7-3 97 0 0,1 0 0 0 0,-1 0 0 0 0,2 1 1 0 0,-1 0-1 0 0,1 0 0 0 0,0 1 0 0 0,1 0 1 0 0,0 1-1 0 0,1-1 0 0 0,-8 18 0 0 0,13-26-59 0 0,0 0-1 0 0,0 0 0 0 0,0 1 1 0 0,0-1-1 0 0,1 0 0 0 0,-1 1 1 0 0,1-1-1 0 0,0 1 0 0 0,-1-1 1 0 0,1 1-1 0 0,0-1 0 0 0,0 1 1 0 0,1-1-1 0 0,-1 0 1 0 0,0 1-1 0 0,1-1 0 0 0,0 1 1 0 0,-1-1-1 0 0,1 0 0 0 0,0 1 1 0 0,0-1-1 0 0,0 0 0 0 0,1 0 1 0 0,-1 0-1 0 0,0 0 0 0 0,1 0 1 0 0,0 0-1 0 0,-1 0 0 0 0,1 0 1 0 0,0-1-1 0 0,0 1 0 0 0,0-1 1 0 0,0 1-1 0 0,0-1 0 0 0,0 0 1 0 0,0 0-1 0 0,0 0 0 0 0,1 0 1 0 0,-1 0-1 0 0,0 0 0 0 0,1 0 1 0 0,2 0-1 0 0,13 2 39 0 0,0 0-1 0 0,0-1 0 0 0,0-1 1 0 0,31-2-1 0 0,-25 1-215 0 0,-13 0-235 0 0,0-1 0 0 0,0 0 1 0 0,1-1-1 0 0,-1 0 0 0 0,18-6 1 0 0,9-12-2734 0 0,-34 17 2321 0 0,-1 1 0 0 0,0-1-1 0 0,0 0 1 0 0,0 0 0 0 0,0 0 0 0 0,-1-1 0 0 0,5-6-1 0 0,3-9-3267 0 0</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49.960"/>
    </inkml:context>
    <inkml:brush xml:id="br0">
      <inkml:brushProperty name="width" value="0.035" units="cm"/>
      <inkml:brushProperty name="height" value="0.035" units="cm"/>
    </inkml:brush>
  </inkml:definitions>
  <inkml:trace contextRef="#ctx0" brushRef="#br0">21 89 656 0 0,'0'0'10543'0'0,"2"13"-10410"0"0,1 8-48 0 0,0 9 2647 0 0,-9-44-2880 0 0,1 0 0 0 0,1-1 1 0 0,0 1-1 0 0,-2-18 0 0 0,3-10 2404 0 0,4 40-2215 0 0,-1 1 0 0 0,1 0 0 0 0,0 0-1 0 0,0 0 1 0 0,0 0 0 0 0,0 0 0 0 0,0 0 0 0 0,0 0 0 0 0,0 0 0 0 0,1 0-1 0 0,-1 0 1 0 0,0 1 0 0 0,0-1 0 0 0,1 0 0 0 0,-1 1 0 0 0,0-1 0 0 0,1 1-1 0 0,-1-1 1 0 0,1 1 0 0 0,-1 0 0 0 0,0 0 0 0 0,1 0 0 0 0,2 0-1 0 0,33-4-85 0 0,-25 4 26 0 0,0 0 1 0 0,0 0-1 0 0,0 1 0 0 0,0 1 1 0 0,0 0-1 0 0,0 1 0 0 0,-1 0 1 0 0,16 6-1 0 0,-17-4 21 0 0,0 0-1 0 0,0 0 1 0 0,-1 1 0 0 0,14 10 0 0 0,-20-14-34 0 0,0 1 1 0 0,0-1-1 0 0,0 0 0 0 0,-1 1 1 0 0,1 0-1 0 0,-1 0 1 0 0,1 0-1 0 0,-1 0 0 0 0,0 0 1 0 0,0 0-1 0 0,-1 0 1 0 0,1 1-1 0 0,-1-1 0 0 0,1 0 1 0 0,-1 1-1 0 0,0 0 0 0 0,0 4 1 0 0,9 47-4566 0 0,-10-54 4328 0 0,0-1 0 0 0,-1 1 0 0 0,1-1 1 0 0,-1 1-1 0 0,0-1 0 0 0,1 0 0 0 0,-1 1 0 0 0,1-1 0 0 0,-1 0 0 0 0,0 1 0 0 0,1-1 0 0 0,-1 0 0 0 0,0 0 0 0 0,1 1 0 0 0,-1-1 0 0 0,0 0 0 0 0,1 0 0 0 0,-1 0 0 0 0,0 0 0 0 0,0 0 0 0 0,1 0 0 0 0,-1 0 0 0 0,0 0 0 0 0,1 0 0 0 0,-1-1 0 0 0,0 1 1 0 0,1 0-1 0 0,-1 0 0 0 0,-1-1 0 0 0,-7-2-2711 0 0</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50.360"/>
    </inkml:context>
    <inkml:brush xml:id="br0">
      <inkml:brushProperty name="width" value="0.035" units="cm"/>
      <inkml:brushProperty name="height" value="0.035" units="cm"/>
    </inkml:brush>
  </inkml:definitions>
  <inkml:trace contextRef="#ctx0" brushRef="#br0">0 0 3092 0 0,'0'0'8681'0'0,"5"29"-8132"0"0,40 225 1093 0 0,-29-173-642 0 0,-5 1 0 0 0,2 90 0 0 0,-3-71-871 0 0,-5-62-197 0 0,-1-27-1032 0 0,-3-26-2591 0 0,-2-46-2991 0 0,-8 19 1590 0 0</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5:50.692"/>
    </inkml:context>
    <inkml:brush xml:id="br0">
      <inkml:brushProperty name="width" value="0.035" units="cm"/>
      <inkml:brushProperty name="height" value="0.035" units="cm"/>
    </inkml:brush>
  </inkml:definitions>
  <inkml:trace contextRef="#ctx0" brushRef="#br0">1 59 1124 0 0,'0'0'10162'0'0,"31"0"-10380"0"0,14-1 1326 0 0,-1-2 0 0 0,68-13 1 0 0,-48 1-3088 0 0,-3-6-3834 0 0,-59 18 3502 0 0</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16.538"/>
    </inkml:context>
    <inkml:brush xml:id="br0">
      <inkml:brushProperty name="width" value="0.035" units="cm"/>
      <inkml:brushProperty name="height" value="0.035" units="cm"/>
      <inkml:brushProperty name="color" value="#E71224"/>
    </inkml:brush>
  </inkml:definitions>
  <inkml:trace contextRef="#ctx0" brushRef="#br0">192 986 772 0 0,'0'0'2974'0'0,"4"-1"-2530"0"0,0-1-303 0 0,-3 2-76 0 0,0 0-1 0 0,0 0 0 0 0,0-1 0 0 0,0 1 0 0 0,0 0 1 0 0,0-1-1 0 0,0 1 0 0 0,0-1 0 0 0,0 1 0 0 0,0-1 0 0 0,0 0 1 0 0,0 1-1 0 0,0-1 0 0 0,0 0 0 0 0,0 0 0 0 0,-1 1 1 0 0,1-1-1 0 0,0 0 0 0 0,-1 0 0 0 0,1 0 0 0 0,0 0 1 0 0,-1 0-1 0 0,1 0 0 0 0,-1 0 0 0 0,0 0 0 0 0,1-2 1 0 0,-1 2 27 0 0,-10-3 7276 0 0,6-3-6369 0 0,3 6-939 0 0,1 1 0 0 0,0-1 0 0 0,0 0 0 0 0,-1 1 0 0 0,1-1 0 0 0,-1 0 0 0 0,1 1 0 0 0,-1-1 0 0 0,1 0 1 0 0,-1 1-1 0 0,1-1 0 0 0,-1 1 0 0 0,1-1 0 0 0,-1 1 0 0 0,0-1 0 0 0,1 1 0 0 0,-1-1 0 0 0,0 1 0 0 0,0 0 0 0 0,1-1 0 0 0,-1 1 0 0 0,0 0 0 0 0,0 0 0 0 0,-1-1 106 0 0,-8-23 989 0 0,10-183-279 0 0,10 75-877 0 0,-10-171 214 0 0,-20 258-149 0 0,20 38-61 0 0,1 5-1 0 0,-1-1 1 0 0,0 0 0 0 0,0 1-1 0 0,0-1 1 0 0,0 1 0 0 0,-1-1 0 0 0,1 1-1 0 0,-1-1 1 0 0,0 1 0 0 0,1-1 0 0 0,-1 1-1 0 0,0-1 1 0 0,0 1 0 0 0,-2-3 0 0 0,2 4 1 0 0,0 0 1 0 0,1-1 0 0 0,-1 1-1 0 0,1 0 1 0 0,-1 0 0 0 0,1-1 0 0 0,-1 1-1 0 0,1 0 1 0 0,0-1 0 0 0,0 1-1 0 0,-1 0 1 0 0,1-1 0 0 0,0 1-1 0 0,0-1 1 0 0,1 1 0 0 0,-1 0 0 0 0,0-1-1 0 0,1-1 1 0 0,-1 2-1 0 0,0 0-1 0 0,1 0 1 0 0,-1 0 0 0 0,0 0 0 0 0,0 0-1 0 0,0 0 1 0 0,0 0 0 0 0,0 0 0 0 0,0 0-1 0 0,0 0 1 0 0,0 0 0 0 0,0-1 0 0 0,-1 1-1 0 0,1 0 1 0 0,0 0 0 0 0,-1 0 0 0 0,1 0-1 0 0,-1 0 1 0 0,1 1 0 0 0,-1-1-1 0 0,1 0 1 0 0,-1 0 0 0 0,0 0 0 0 0,0-1-1 0 0,-2-2 1 0 0,-3-5 3 0 0,6 9-6 0 0,0 0-1 0 0,0 0 1 0 0,0 0-1 0 0,0 0 0 0 0,0 0 1 0 0,0 0-1 0 0,0 1 1 0 0,0-1-1 0 0,0 0 1 0 0,0 0-1 0 0,0 0 1 0 0,0 0-1 0 0,0 0 1 0 0,0 0-1 0 0,0 0 1 0 0,0 0-1 0 0,0 0 0 0 0,0 0 1 0 0,0 0-1 0 0,0 0 1 0 0,0 0-1 0 0,-1 0 1 0 0,1 0-1 0 0,0 0 1 0 0,0 0-1 0 0,0 0 1 0 0,0 0-1 0 0,0 1 1 0 0,0-1-1 0 0,0 0 0 0 0,0 0 1 0 0,0 0-1 0 0,0 0 1 0 0,0 0-1 0 0,0 0 1 0 0,-1 0-1 0 0,1 0 1 0 0,0 0-1 0 0,0-1 1 0 0,0 1-1 0 0,0 0 1 0 0,0 0-1 0 0,0 0 1 0 0,0 0-1 0 0,0 0 0 0 0,0 0 1 0 0,0 0-1 0 0,0 0 1 0 0,0 0-1 0 0,0 0 1 0 0,0 0-1 0 0,-1 0 1 0 0,1 0-1 0 0,0 0 1 0 0,0 0-1 0 0,-15-17-151 0 0,15 16 142 0 0,0 1 1 0 0,0 0-1 0 0,0-1 1 0 0,0 1-1 0 0,-1 0 1 0 0,1-1-1 0 0,0 1 1 0 0,0 0-1 0 0,0 0 1 0 0,-1-1-1 0 0,1 1 1 0 0,0 0-1 0 0,0 0 1 0 0,-1 0-1 0 0,1-1 1 0 0,0 1-1 0 0,0 0 1 0 0,-1 0-1 0 0,1 0 1 0 0,0 0-1 0 0,-1-1 1 0 0,1 1-1 0 0,0 0 1 0 0,-1 0-1 0 0,1 0 1 0 0,0 0-1 0 0,-1 0 1 0 0,1 0-1 0 0,0 0 1 0 0,-1 0-1 0 0,1 0 1 0 0,0 0-1 0 0,-1 0 1 0 0,1 0-1 0 0,0 0 1 0 0,-1 0-1 0 0,1 1 1 0 0,0-1-1 0 0,0 0 1 0 0,-1 0 0 0 0,1 0-1 0 0,0 0 1 0 0,-1 1-1 0 0,1-1 1 0 0,0 0-1 0 0,0 0 1 0 0,-1 0-1 0 0,1 1 1 0 0,0-1-1 0 0,0 0 1 0 0,0 0-1 0 0,-1 1 1 0 0,1-1-1 0 0,0 0 1 0 0,0 1-1 0 0,0-1 1 0 0,0 0-1 0 0,0 1 1 0 0,0-1-1 0 0,-1 0 1 0 0,1 1-1 0 0,0-1 1 0 0,0 0-1 0 0,0 1 1 0 0,-1 4 27 0 0,-1 0 0 0 0,-1-1 0 0 0,1 1 0 0 0,-1-1 0 0 0,1 0 0 0 0,-1 0 0 0 0,0 0 0 0 0,-1 0 0 0 0,1 0 0 0 0,-1-1 0 0 0,-7 6 0 0 0,2 0-11 0 0,3-2-2 0 0,0 0 1 0 0,1 0-1 0 0,0 1 1 0 0,-7 12-1 0 0,-12 18-3 0 0,20-29 501 0 0,6-18-397 0 0,-2 7-118 0 0,0 0 0 0 0,0 0 0 0 0,0 0 0 0 0,0 0 0 0 0,0-1-1 0 0,1 1 1 0 0,-1 0 0 0 0,0 0 0 0 0,1 0 0 0 0,0 0 0 0 0,-1 0 0 0 0,1 0 0 0 0,0 0 0 0 0,0 0 0 0 0,2-2 0 0 0,16-36-114 0 0,-7 11 85 0 0,3 5 33 0 0,-11 18 7 0 0,1-1 1 0 0,-1 0-1 0 0,0 0 0 0 0,0 0 0 0 0,-1-1 0 0 0,0 1 1 0 0,-1-1-1 0 0,1 1 0 0 0,0-11 0 0 0,2-16-19 0 0,-1 28-186 0 0,-3 21-38 0 0,0-3 295 0 0,0 0 1 0 0,1-1 0 0 0,0 1 0 0 0,0-1 0 0 0,1 0 0 0 0,1 1-1 0 0,0-1 1 0 0,1-1 0 0 0,0 1 0 0 0,0-1 0 0 0,1 0-1 0 0,0 0 1 0 0,1 0 0 0 0,0-1 0 0 0,1 0 0 0 0,0-1-1 0 0,0 1 1 0 0,18 12 0 0 0,-2-15 87 0 0,-3 0-456 0 0,-16 6-3578 0 0,1 8 661 0 0,-12-50-8533 0 0</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19.374"/>
    </inkml:context>
    <inkml:brush xml:id="br0">
      <inkml:brushProperty name="width" value="0.035" units="cm"/>
      <inkml:brushProperty name="height" value="0.035" units="cm"/>
      <inkml:brushProperty name="color" value="#E71224"/>
    </inkml:brush>
  </inkml:definitions>
  <inkml:trace contextRef="#ctx0" brushRef="#br0">178 756 340 0 0,'0'0'3183'0'0,"-24"9"-1415"0"0,18-6 4505 0 0,-3 7-5242 0 0,8-10-1006 0 0,1 0-1 0 0,-1 1 1 0 0,0-1-1 0 0,1 1 1 0 0,-1-1 0 0 0,0 0-1 0 0,1 1 1 0 0,-1-1-1 0 0,1 1 1 0 0,-1 0 0 0 0,1-1-1 0 0,-1 1 1 0 0,1-1-1 0 0,-1 1 1 0 0,1 0 0 0 0,-1-1-1 0 0,1 1 1 0 0,0 0-1 0 0,0 0 1 0 0,-1-1-1 0 0,1 1 1 0 0,0 0 0 0 0,0 1-1 0 0,-13 27-183 0 0,8-14 701 0 0,11-22 2478 0 0,4-39-2343 0 0,0-26-709 0 0,-8 58 24 0 0,0 1-1 0 0,0-1 1 0 0,-2 1-1 0 0,0-1 1 0 0,-2-23 0 0 0,0-5-13 0 0,1 12 8 0 0,0 15 8 0 0,1 0 0 0 0,1 0-1 0 0,0 0 1 0 0,1 1 0 0 0,4-19 0 0 0,-4 23 0 0 0,0 0 1 0 0,-1 0 0 0 0,0 0 0 0 0,-1 0 0 0 0,0 0-1 0 0,-2-10 1 0 0,1 10 2 0 0,1 1 0 0 0,0-1 0 0 0,0 1 0 0 0,0-1 0 0 0,1 1 0 0 0,5-18 0 0 0,-5 19 1 0 0,1 0 0 0 0,-2 0 0 0 0,1 0 0 0 0,-1 0 0 0 0,-1-15-1 0 0,0-1-79 0 0,1 24 77 0 0,-30-33 167 0 0,28 10-208 0 0,1 22 58 0 0,1 1 0 0 0,-1 0 1 0 0,0-1-1 0 0,1 1 1 0 0,-1 0-1 0 0,0-1 0 0 0,1 1 1 0 0,-1-1-1 0 0,1 1 1 0 0,-1-1-1 0 0,1 1 1 0 0,-1-1-1 0 0,1 0 0 0 0,-1 1 1 0 0,1-1-1 0 0,0 0 1 0 0,-1 1-1 0 0,1-1 0 0 0,0 0 1 0 0,0 1-1 0 0,-1-1 1 0 0,1 0-1 0 0,0 1 0 0 0,0-1 1 0 0,0 0-1 0 0,0 0 1 0 0,0 1-1 0 0,0-1 1 0 0,0 0-1 0 0,0 0 0 0 0,0 1 1 0 0,1-3-1 0 0,2-37 138 0 0,0 19-257 0 0,-5 19-23 0 0,-2 7-53 0 0,-15 42 338 0 0,-2 6-28 0 0,-46 30-40 0 0,59-69-71 0 0,19-18 112 0 0,25-25-157 0 0,1-11-194 0 0,-26 30 178 0 0,-1-1-1 0 0,-1 1 1 0 0,0-2 0 0 0,15-22 0 0 0,17-25 65 0 0,-11 31-133 0 0,-15 45 373 0 0,-14-15-224 0 0,1 1 0 0 0,0-1 1 0 0,0 1-1 0 0,0-1 0 0 0,0 0 0 0 0,0 0 1 0 0,0 0-1 0 0,1 0 0 0 0,2 1 1 0 0,64 40 645 0 0,-50-42-487 0 0,-10-1-2146 0 0,-6 12-4987 0 0,-3-4 2487 0 0</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24.483"/>
    </inkml:context>
    <inkml:brush xml:id="br0">
      <inkml:brushProperty name="width" value="0.035" units="cm"/>
      <inkml:brushProperty name="height" value="0.035" units="cm"/>
      <inkml:brushProperty name="color" value="#E71224"/>
    </inkml:brush>
  </inkml:definitions>
  <inkml:trace contextRef="#ctx0" brushRef="#br0">1 333 212 0 0,'0'0'2276'0'0,"8"-12"-1589"0"0,-6 12-424 0 0,18-24 4372 0 0,-10 3-2840 0 0,-10 19-1903 0 0,0 1 135 0 0,-1 1-1 0 0,1 0 0 0 0,0-1 0 0 0,0 1 0 0 0,0 0 1 0 0,0-1-1 0 0,0 1 0 0 0,0-1 0 0 0,0 1 0 0 0,0 0 1 0 0,0-1-1 0 0,0 1 0 0 0,0-1 0 0 0,0 1 1 0 0,0 0-1 0 0,0-1 0 0 0,0 1 0 0 0,0 0 0 0 0,0-1 1 0 0,1 1-1 0 0,-1 0 0 0 0,0-1 0 0 0,0 1 0 0 0,0 0 1 0 0,1-1-1 0 0,-1 1 0 0 0,0 0 0 0 0,0-1 1 0 0,1 1-1 0 0,-1 0 0 0 0,0 0 0 0 0,0-1 0 0 0,1 1 1 0 0,-1 0-1 0 0,0 0 0 0 0,1 0 0 0 0,-1-1 0 0 0,1 1 1 0 0,-1 0-1 0 0,0 0 0 0 0,1 0 0 0 0,-1 0 0 0 0,0 0 1 0 0,1 0-1 0 0,-1 0 0 0 0,1 0 0 0 0,1 0 350 0 0,8 14 203 0 0,3-10-343 0 0,0-1 0 0 0,0-1 0 0 0,1 0 0 0 0,-1 0 0 0 0,1-2 0 0 0,-1 0 0 0 0,21-2-1 0 0,7 1-52 0 0,100-7 113 0 0,-121 6-183 0 0,-1 0 0 0 0,37-8 0 0 0,-37 5-113 0 0,0 1 0 0 0,36-1 0 0 0,77 5-11 0 0,-120 1 48 0 0,0 0-1 0 0,0 2 1 0 0,18 4-1 0 0,-16-2 24 0 0,0-2 0 0 0,0 0-1 0 0,28 2 1 0 0,39-7 391 0 0,-35 0-445 0 0,-1 2-1 0 0,1 1 0 0 0,45 9 1 0 0,-53-5 193 0 0,-1-2-1 0 0,1-1 1 0 0,52-5 0 0 0,-3 1-170 0 0,82 2-25 0 0,-148 1 104 0 0,-16-1-91 0 0,1 1 1 0 0,-1-1 0 0 0,1 0 0 0 0,-1 0 0 0 0,0 0 0 0 0,1-1 0 0 0,-1 0 0 0 0,0 0-1 0 0,1 0 1 0 0,-1-1 0 0 0,0 0 0 0 0,0 0 0 0 0,5-3 0 0 0,4-1-8 0 0,-1 1 1 0 0,1 1-1 0 0,-1 0 0 0 0,1 0 1 0 0,0 2-1 0 0,1 0 1 0 0,-1 0-1 0 0,0 1 0 0 0,1 1 1 0 0,21 2-1 0 0,-2-1 31 0 0,46-29 188 0 0,77 24-249 0 0,-126 4 52 0 0,-29 0-69 0 0,-1 0 20 0 0,6 0 13 0 0,301-12 259 0 0,-305 12-237 0 0,47-14 145 0 0,-31 9-148 0 0,0 0 0 0 0,1 0 0 0 0,31-1-1 0 0,10-3-20 0 0,-35 4 1 0 0,-1 2 0 0 0,1 0 0 0 0,37 2 0 0 0,-7-8 112 0 0,-40 5-105 0 0,-1 1 0 0 0,29-1 0 0 0,-5 4-48 0 0,17 1 137 0 0,0-2 1 0 0,61-10-1 0 0,31 10-124 0 0,4 1 16 0 0,-142-1 24 0 0,52-8 10 0 0,1 3 0 0 0,123 5 0 0 0,-98 2 19 0 0,10-1-1 0 0,-96 0-22 0 0,28-1 19 0 0,1-4-29 0 0,1 2-1 0 0,43 0 1 0 0,-73 3-11 0 0,9 0-123 0 0,279 0 316 0 0,-110-8-216 0 0,-142 6 69 0 0,1-2 1 0 0,41-9-1 0 0,-40 5-112 0 0,1 2 1 0 0,48-1-1 0 0,93 7 196 0 0,-160-1-116 0 0,0-1 0 0 0,0-1 0 0 0,24-6 0 0 0,40-5-20 0 0,2 14-25 0 0,-56 1 37 0 0,-1-1 0 0 0,36-5 1 0 0,-15 0-52 0 0,95 2 1 0 0,-53 4 14 0 0,-40 2 53 0 0,71 12-1 0 0,-69-7-7 0 0,76 2 0 0 0,998-10 169 0 0,-983-20-167 0 0,236 24-47 0 0,-343 4 126 0 0,-41-8-106 0 0,1 0 1 0 0,0 0-1 0 0,0 1 0 0 0,-1-1 1 0 0,1 0-1 0 0,0 0 1 0 0,0 0-1 0 0,-1 0 0 0 0,1 1 1 0 0,0-1-1 0 0,0 0 0 0 0,0 0 1 0 0,-1 0-1 0 0,1 1 1 0 0,0-1-1 0 0,0 0 0 0 0,0 1 1 0 0,0-1-1 0 0,0 0 0 0 0,0 0 1 0 0,-1 1-1 0 0,1-1 1 0 0,0 0-1 0 0,0 0 0 0 0,0 1 1 0 0,0-1-1 0 0,0 0 0 0 0,0 1 1 0 0,0-1-1 0 0,0 0 1 0 0,0 1-1 0 0,0-1 0 0 0,0 0 1 0 0,1 0-1 0 0,-1 1 0 0 0,0-1 1 0 0,0 0-1 0 0,0 0 1 0 0,0 1-1 0 0,0-1 0 0 0,0 0 1 0 0,1 0-1 0 0,-1 1 0 0 0,0-1 1 0 0,0 0-1 0 0,0 0 1 0 0,1 1-1 0 0,-1-1 0 0 0,0 0 1 0 0,0 0-1 0 0,1 0 0 0 0,-1 0 1 0 0,0 0-1 0 0,0 1 1 0 0,1-1-1 0 0,-1 0 0 0 0,0 0 1 0 0,1 0-1 0 0,-1 0 0 0 0,0 0 1 0 0,0 0-1 0 0,1 0 1 0 0,-1 0-1 0 0,0 0 0 0 0,1 0 1 0 0,-1 0-1 0 0,1 0 0 0 0,-27 23-2532 0 0,16-14 1467 0 0,2 0-245 0 0,5-6 782 0 0,1-1 0 0 0,-1 1 0 0 0,0 0 1 0 0,0-1-1 0 0,0 0 0 0 0,0 1 0 0 0,0-1 0 0 0,-1 0 0 0 0,-3 1 0 0 0,-3 0-1287 0 0,15-12 16 0 0,82-56-1011 0 0</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26.626"/>
    </inkml:context>
    <inkml:brush xml:id="br0">
      <inkml:brushProperty name="width" value="0.035" units="cm"/>
      <inkml:brushProperty name="height" value="0.035" units="cm"/>
      <inkml:brushProperty name="color" value="#E71224"/>
    </inkml:brush>
  </inkml:definitions>
  <inkml:trace contextRef="#ctx0" brushRef="#br0">279 827 136 0 0,'0'0'7197'0'0,"0"-59"-399"0"0,-1 59-6740 0 0,0-1 0 0 0,0 1 0 0 0,1-1 0 0 0,-1 0 0 0 0,1 1 0 0 0,-1-1 0 0 0,0 0 0 0 0,1 1 0 0 0,-1-1 0 0 0,1 0 0 0 0,-1 1 0 0 0,1-1 0 0 0,0 0 1 0 0,-1 0-1 0 0,1 0 0 0 0,0 0 0 0 0,-1 1 0 0 0,1-1 0 0 0,0 0 0 0 0,0 0 0 0 0,0-1 0 0 0,0-226-103 0 0,-2 211 55 0 0,0-1 0 0 0,-1 1 0 0 0,-1 0-1 0 0,0 0 1 0 0,-13-30 0 0 0,10 30-70 0 0,-13-65-7 0 0,10 23 107 0 0,0-9-10 0 0,8 32 38 0 0,3 34-71 0 0,-1-1-1 0 0,0 1 0 0 0,1-1 0 0 0,-1 1 1 0 0,-1-1-1 0 0,1 0 0 0 0,0 1 1 0 0,-1-1-1 0 0,1 1 0 0 0,-1-1 1 0 0,1 1-1 0 0,-1-1 0 0 0,0 1 0 0 0,0 0 1 0 0,-3-4-1 0 0,-9-5 127 0 0,12 10-99 0 0,0 0 1 0 0,0 1-1 0 0,-1-1 1 0 0,1 0-1 0 0,0 0 1 0 0,0 0 0 0 0,0 0-1 0 0,0-1 1 0 0,0 1-1 0 0,0 0 1 0 0,0 0-1 0 0,0 0 1 0 0,1-1-1 0 0,-1 1 1 0 0,0-1-1 0 0,1 1 1 0 0,-1 0-1 0 0,1-1 1 0 0,0 1 0 0 0,-1-1-1 0 0,1 1 1 0 0,0-1-1 0 0,0 1 1 0 0,0-1-1 0 0,0-1 1 0 0,-3 0 57 0 0,2 2-75 0 0,1 1 0 0 0,-1 0-1 0 0,1 0 1 0 0,0-1 0 0 0,-1 1 0 0 0,1 0-1 0 0,0 0 1 0 0,-1-1 0 0 0,1 1 0 0 0,-1 0-1 0 0,1-1 1 0 0,0 1 0 0 0,0-1 0 0 0,-1 1-1 0 0,1 0 1 0 0,0-1 0 0 0,0 1 0 0 0,-1-1-1 0 0,1 1 1 0 0,0-1 0 0 0,0 1 0 0 0,0-1-1 0 0,0 1 1 0 0,0-1 0 0 0,0 1 0 0 0,0-1-1 0 0,0 1 1 0 0,0-2 0 0 0,-3-19-117 0 0,3 21 108 0 0,0 0 0 0 0,0 0 0 0 0,0-1 0 0 0,0 1 0 0 0,0 0 0 0 0,0 0 0 0 0,0 0 0 0 0,-1 0 0 0 0,1 0 0 0 0,0 0 0 0 0,0 0 0 0 0,0-1 0 0 0,0 1 0 0 0,0 0 0 0 0,0 0 0 0 0,-1 0 0 0 0,1 0 0 0 0,0 0-1 0 0,0 0 1 0 0,0 0 0 0 0,0 0 0 0 0,-1 0 0 0 0,1 0 0 0 0,0 0 0 0 0,0 0 0 0 0,0 0 0 0 0,0 0 0 0 0,-1 0 0 0 0,1 0 0 0 0,0 0 0 0 0,0 0 0 0 0,0 0 0 0 0,0 0 0 0 0,0 0 0 0 0,-1 0 0 0 0,1 0 0 0 0,0 0 0 0 0,0 0 0 0 0,0 0 0 0 0,0 0 0 0 0,0 1 0 0 0,-1-1 0 0 0,1 0 0 0 0,0 0 0 0 0,0 0 0 0 0,0 0 0 0 0,0 0 0 0 0,0 0 0 0 0,0 0 0 0 0,-1 1 0 0 0,-18 31-112 0 0,8-11 164 0 0,-49 79 295 0 0,22-31-312 0 0,66-108 25 0 0,40-70 0 0 0,-67 106-69 0 0,1 0 1 0 0,-1 1 0 0 0,1-1-1 0 0,-1 0 1 0 0,1 1 0 0 0,0-1-1 0 0,0 1 1 0 0,0-1 0 0 0,1 1-1 0 0,-1 0 1 0 0,0 0 0 0 0,1 0-1 0 0,-1 0 1 0 0,1 1 0 0 0,0-1-1 0 0,4-2 1 0 0,-5 4 21 0 0,30 1 191 0 0,-25 1-168 0 0,0 0-1 0 0,-1 0 1 0 0,1 1 0 0 0,0 0 0 0 0,-1 0 0 0 0,13 9-1 0 0,20 8 6 0 0,-38-19-153 0 0,1 0 0 0 0,-1 0 0 0 0,0 0 1 0 0,1 0-1 0 0,-1 0 0 0 0,0 0 0 0 0,0 0 1 0 0,0 0-1 0 0,0 0 0 0 0,0 0 0 0 0,0 1 1 0 0,0-1-1 0 0,0 0 0 0 0,0 1 0 0 0,0-1 1 0 0,-1 1-1 0 0,1-1 0 0 0,0 3 1 0 0,10 16-9182 0 0,-2-13 4953 0 0</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29.170"/>
    </inkml:context>
    <inkml:brush xml:id="br0">
      <inkml:brushProperty name="width" value="0.035" units="cm"/>
      <inkml:brushProperty name="height" value="0.035" units="cm"/>
      <inkml:brushProperty name="color" value="#E71224"/>
    </inkml:brush>
  </inkml:definitions>
  <inkml:trace contextRef="#ctx0" brushRef="#br0">184 833 852 0 0,'0'0'5758'0'0,"-10"-20"-3519"0"0,10-91 2017 0 0,0-149-2393 0 0,10 173-1562 0 0,-10-81 604 0 0,0 167-884 0 0,0-27 78 0 0,0-36 485 0 0,-2 63-622 0 0,0 0 1 0 0,0 1-1 0 0,0-1 1 0 0,0 1-1 0 0,0-1 1 0 0,0 1-1 0 0,0 0 1 0 0,0 0-1 0 0,-1 0 1 0 0,1 0-1 0 0,0 0 1 0 0,0 0-1 0 0,-2 1 1 0 0,2 0 26 0 0,1 0 0 0 0,-1 0 0 0 0,1-1 1 0 0,0 1-1 0 0,-1 1 0 0 0,1-1 0 0 0,0 0 0 0 0,0 0 1 0 0,0 0-1 0 0,0 1 0 0 0,0-1 0 0 0,0 0 0 0 0,0 1 1 0 0,-1 1-1 0 0,-3 5 282 0 0,5-9-263 0 0,0 1-1 0 0,0 0 1 0 0,0 0-1 0 0,0 0 1 0 0,0 0 0 0 0,0 0-1 0 0,0-1 1 0 0,0 1-1 0 0,0 0 1 0 0,0 0 0 0 0,0 0-1 0 0,0 0 1 0 0,0 0-1 0 0,0 0 1 0 0,0-1 0 0 0,0 1-1 0 0,0 0 1 0 0,0 0-1 0 0,0 0 1 0 0,0 0 0 0 0,0 0-1 0 0,0 0 1 0 0,0 0-1 0 0,0-1 1 0 0,0 1-1 0 0,-1 0 1 0 0,1 0 0 0 0,0 0-1 0 0,0 0 1 0 0,0 0-1 0 0,0 0 1 0 0,0 0 0 0 0,0 0-1 0 0,0 0 1 0 0,-1 0-1 0 0,1 0 1 0 0,0 0 0 0 0,0 0-1 0 0,0 0 1 0 0,0 0-1 0 0,0 0 1 0 0,0-1 0 0 0,-1 1-1 0 0,1 1 1 0 0,0-1-1 0 0,0 0 1 0 0,0 0-1 0 0,0 0 1 0 0,0 0 0 0 0,-1 0-1 0 0,1 0 1 0 0,0 0-1 0 0,0 0 1 0 0,0 0 0 0 0,0 0-1 0 0,0 0 1 0 0,0 0-1 0 0,0 0 1 0 0,-1 0 0 0 0,2-5-42 0 0,-1 1 0 0 0,1-1 0 0 0,0 0 0 0 0,0 0 0 0 0,0 0 1 0 0,4-8-1 0 0,-3 8 35 0 0,0 1 1 0 0,-1-1 0 0 0,1 0-1 0 0,-1 0 1 0 0,0 0 0 0 0,0-9-1 0 0,4-6 220 0 0,-1 11-226 0 0,-3 12-291 0 0,-11 34 446 0 0,9-33-117 0 0,-1 0-1 0 0,0 0 0 0 0,1 0 0 0 0,0 1 0 0 0,0-1 0 0 0,-1 9 1 0 0,-18 87 113 0 0,10-65 354 0 0,20-76-443 0 0,-8 37-78 0 0,0-1 0 0 0,0 0 1 0 0,-1 0-1 0 0,0 0 1 0 0,0 0-1 0 0,0-8 1 0 0,7-13-95 0 0,-1 5 70 0 0,-7 21 30 0 0,0 0-1 0 0,0-1 1 0 0,0 1-1 0 0,0 0 1 0 0,0 0-1 0 0,0 0 1 0 0,0-1-1 0 0,0 1 1 0 0,1 0-1 0 0,-1 0 1 0 0,0 0-1 0 0,0-1 1 0 0,0 1-1 0 0,0 0 1 0 0,0 0-1 0 0,0 0 1 0 0,0-1-1 0 0,0 1 1 0 0,0 0-1 0 0,0 0 1 0 0,0 0-1 0 0,-1-1 1 0 0,1 1-1 0 0,0 0 0 0 0,0 0 1 0 0,0 0-1 0 0,0-1 1 0 0,0 1-1 0 0,0 0 1 0 0,0 0-1 0 0,0 0 1 0 0,-1 0-1 0 0,1-1 1 0 0,0 1-1 0 0,0 0 1 0 0,0 0-1 0 0,0 0 1 0 0,0 0-1 0 0,-1 0 1 0 0,1 0-1 0 0,0 0 1 0 0,0-1-1 0 0,0 1 1 0 0,-1 0-1 0 0,1 0 1 0 0,0 0-1 0 0,0 0 1 0 0,0 0-1 0 0,-1 0 1 0 0,1 0-1 0 0,0 0 1 0 0,0 0-1 0 0,-1 0 1 0 0,-3 4-71 0 0,0 0 0 0 0,0 0 0 0 0,0 0 0 0 0,0 0 0 0 0,1 1 0 0 0,0-1 0 0 0,-4 8 0 0 0,0-2 22 0 0,-3 5 61 0 0,1 0 0 0 0,-12 31 0 0 0,-10 14 33 0 0,10-38 554 0 0,19-21-12 0 0,9-6-186 0 0,0-1-334 0 0,14-11-34 0 0,-1-2 1 0 0,-1 0-1 0 0,0-1 1 0 0,22-33-1 0 0,-2-19-265 0 0,-19 36 58 0 0,-19 34 173 0 0,1 0 0 0 0,-1-1 0 0 0,1 1 0 0 0,0 0 0 0 0,0 0 0 0 0,0 0 0 0 0,1 0 0 0 0,-1 0 0 0 0,0 0 0 0 0,1 0 0 0 0,-1 1 0 0 0,3-2 0 0 0,-3 3-55 0 0,-3 8-211 0 0,1 0 290 0 0,0 0 0 0 0,0 0 1 0 0,1 0-1 0 0,0 0 0 0 0,0 0 0 0 0,1 0 1 0 0,0 0-1 0 0,0-1 0 0 0,1 1 1 0 0,4 9-1 0 0,0-3 90 0 0,-7-12-95 0 0,1 0 0 0 0,-1 0 0 0 0,1-1 0 0 0,-1 1 0 0 0,1 0 0 0 0,0-1 0 0 0,0 1 0 0 0,0-1 0 0 0,0 1 0 0 0,0-1 0 0 0,0 0 0 0 0,0 1 0 0 0,1-1 0 0 0,-1 0 0 0 0,0 0 0 0 0,1 0 0 0 0,-1 0 0 0 0,1 0 0 0 0,-1 0 0 0 0,1 0 0 0 0,0 0 0 0 0,-1-1 0 0 0,1 1 0 0 0,0-1 0 0 0,-1 1 0 0 0,4 0 0 0 0,34 12-787 0 0,-18-2-1834 0 0,-11 1-4418 0 0,-10-8 3100 0 0</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33.478"/>
    </inkml:context>
    <inkml:brush xml:id="br0">
      <inkml:brushProperty name="width" value="0.035" units="cm"/>
      <inkml:brushProperty name="height" value="0.035" units="cm"/>
      <inkml:brushProperty name="color" value="#E71224"/>
    </inkml:brush>
  </inkml:definitions>
  <inkml:trace contextRef="#ctx0" brushRef="#br0">89 219 384 0 0,'0'0'1347'0'0,"-4"-2"-1307"0"0,-9-3-14 0 0,10 4 1345 0 0,-27-4 2337 0 0,29 4-3614 0 0,1 0 1 0 0,-1-1-1 0 0,1 1 0 0 0,-1 0 1 0 0,0 0-1 0 0,1 0 0 0 0,-1 0 1 0 0,0 0-1 0 0,0 0 0 0 0,0 1 0 0 0,0-1 1 0 0,0 0-1 0 0,1 0 0 0 0,-2 0 1 0 0,1 1-1 0 0,0-1 0 0 0,0 1 1 0 0,0-1-1 0 0,0 1 0 0 0,0-1 1 0 0,0 1-1 0 0,-1-1 0 0 0,1 1 1 0 0,0 0-1 0 0,0 0 0 0 0,0 0 1 0 0,-3 0-1 0 0,3 0 125 0 0,-4 2 33 0 0,2 0-70 0 0,9 6 70 0 0,1-5-75 0 0,0 1 0 0 0,1-1 0 0 0,-1-1 0 0 0,1 1-1 0 0,-1-1 1 0 0,1 0 0 0 0,0-1 0 0 0,0 0 0 0 0,0 0 0 0 0,0-1-1 0 0,0 0 1 0 0,0 0 0 0 0,8-2 0 0 0,-1 1-184 0 0,1 1 1 0 0,28 4 0 0 0,-29-3 88 0 0,0 0 0 0 0,0-1 1 0 0,0 0-1 0 0,0-1 1 0 0,-1-1-1 0 0,1-1 1 0 0,23-6-1 0 0,40-6 121 0 0,232-4 164 0 0,-34 15-51 0 0,-247 2-257 0 0,45-6 1 0 0,-46 3-72 0 0,45 0 1 0 0,245 20 157 0 0,62-8 515 0 0,-220-9-523 0 0,-139 3-144 0 0,0 2 1 0 0,40 9 0 0 0,-25-4-5 0 0,17 0 185 0 0,1-2-1 0 0,103-4 1 0 0,-91-2-205 0 0,-58 0 22 0 0,0 1 0 0 0,0 0 0 0 0,0 1 0 0 0,-1 0 0 0 0,9 3 0 0 0,-7-2 72 0 0,0-1-1 0 0,-1 1 1 0 0,1-2 0 0 0,0 1-1 0 0,12 0 1 0 0,177 2 497 0 0,-185-6-497 0 0,1 1 0 0 0,-1-1 0 0 0,0-1 0 0 0,18-6-1 0 0,28-6-120 0 0,59-9 73 0 0,-79 21-30 0 0,-32 3 11 0 0,-1-1 0 0 0,1 1 0 0 0,-1-1 0 0 0,1 0 0 0 0,11-4 0 0 0,52-12 26 0 0,-32 14-39 0 0,-32 4 16 0 0,0-1 0 0 0,1-1 0 0 0,-1 0 0 0 0,0 1 0 0 0,0-2 0 0 0,7-1 0 0 0,4-2-16 0 0,0 0 0 0 0,0 1 0 0 0,0 1 0 0 0,0 0 0 0 0,26 0 0 0 0,103 5 2 0 0,-61 0 35 0 0,-66-2-74 0 0,1 2 1 0 0,31 7 0 0 0,-49-9 43 0 0,37 6 29 0 0,1-1 0 0 0,0-3 0 0 0,48-2 0 0 0,-35 0 28 0 0,-39-1-45 0 0,1-1 0 0 0,0 0 0 0 0,22-8 1 0 0,-23 7-3 0 0,0-1 1 0 0,0 2 0 0 0,22-2 0 0 0,-16 2 8 0 0,1 0 1 0 0,31-9-1 0 0,25-3 14 0 0,223-25-15 0 0,-61 10 35 0 0,109 18-68 0 0,-328 11 25 0 0,251-8-13 0 0,229 12 291 0 0,-451-4-283 0 0,201-7-38 0 0,9 3-219 0 0,-138 7 260 0 0,176 14 23 0 0,-236-13 129 0 0,-34-2-102 0 0,47 8 1 0 0,-55-8-8 0 0,-1 0 0 0 0,1-1 1 0 0,31-3-1 0 0,-31 1-46 0 0,-1 0-1 0 0,1 2 1 0 0,29 3-1 0 0,2 3 6 0 0,1-2-1 0 0,86-4 1 0 0,-76-1 185 0 0,8-7-232 0 0,-47 3 10 0 0,0 1 0 0 0,25 1 0 0 0,74-6 100 0 0,-102 11-92 0 0,22 2 147 0 0,126-5-24 0 0,-166 0-88 0 0,9 8-3644 0 0,-10-7 3432 0 0,0 0 0 0 0,0 0 0 0 0,-1-1 0 0 0,1 1 0 0 0,0 0 0 0 0,-1 0 0 0 0,1-1 0 0 0,-1 1 0 0 0,1 0 0 0 0,-1-1 0 0 0,1 1 0 0 0,-1-1 0 0 0,1 1 1 0 0,-1-1-1 0 0,1 1 0 0 0,-1-1 0 0 0,0 1 0 0 0,1-1 0 0 0,-1 0 0 0 0,0 1 0 0 0,0-1 0 0 0,1 0 0 0 0,-1 1 0 0 0,-1-1 0 0 0,16-22-8766 0 0</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36.092"/>
    </inkml:context>
    <inkml:brush xml:id="br0">
      <inkml:brushProperty name="width" value="0.035" units="cm"/>
      <inkml:brushProperty name="height" value="0.035" units="cm"/>
      <inkml:brushProperty name="color" value="#E71224"/>
    </inkml:brush>
  </inkml:definitions>
  <inkml:trace contextRef="#ctx0" brushRef="#br0">11 11 632 0 0,'0'0'4616'0'0,"-10"-10"5265"0"0,18 271-7683 0 0,2-117-1438 0 0,-4-39-211 0 0,-6-74-269 0 0,8 56-1 0 0,10 90-1116 0 0,-8-260-7663 0 0,-10 42 3250 0 0</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36.706"/>
    </inkml:context>
    <inkml:brush xml:id="br0">
      <inkml:brushProperty name="width" value="0.035" units="cm"/>
      <inkml:brushProperty name="height" value="0.035" units="cm"/>
      <inkml:brushProperty name="color" value="#E71224"/>
    </inkml:brush>
  </inkml:definitions>
  <inkml:trace contextRef="#ctx0" brushRef="#br0">11 24 1660 0 0,'0'0'9486'0'0,"-1"-5"-8570"0"0,-8-13 294 0 0,9 38 930 0 0,9 49-125 0 0,-3-16-1381 0 0,-1 79 0 0 0,-5 118 284 0 0,0-193-7511 0 0,0-79 3501 0 0,0 1-1760 0 0</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37.598"/>
    </inkml:context>
    <inkml:brush xml:id="br0">
      <inkml:brushProperty name="width" value="0.035" units="cm"/>
      <inkml:brushProperty name="height" value="0.035" units="cm"/>
      <inkml:brushProperty name="color" value="#E71224"/>
    </inkml:brush>
  </inkml:definitions>
  <inkml:trace contextRef="#ctx0" brushRef="#br0">10 243 472 0 0,'0'0'6332'0'0,"-1"-5"-5947"0"0,-2-2-94 0 0,-3-20 2763 0 0,6 26-2731 0 0,0 1-291 0 0,0-1 1 0 0,0 0-1 0 0,1 0 1 0 0,-1 1-1 0 0,0-1 1 0 0,0 0-1 0 0,0 0 1 0 0,0 0-1 0 0,1 1 1 0 0,-1-1-1 0 0,0 0 1 0 0,1 1-1 0 0,-1-1 1 0 0,1 0-1 0 0,-1 1 1 0 0,0-1-1 0 0,1 0 1 0 0,-1 1-1 0 0,1-1 1 0 0,0 1-1 0 0,-1-1 1 0 0,1 1-1 0 0,0-1 1 0 0,0 0-1 0 0,28-21 382 0 0,-23 19-310 0 0,1-1 0 0 0,-1 0 0 0 0,1 0 0 0 0,-1-1 1 0 0,0 0-1 0 0,7-8 0 0 0,26-17 350 0 0,132-58 1034 0 0,-164 86-1455 0 0,0 1-1 0 0,0-1 1 0 0,0 1 0 0 0,0 0 0 0 0,1 1-1 0 0,-1-1 1 0 0,0 1 0 0 0,0 1-1 0 0,1 0 1 0 0,-1 0 0 0 0,0 0 0 0 0,0 1-1 0 0,12 4 1 0 0,189 102 1771 0 0,-107-41-948 0 0,-89-60-775 0 0,-1 1 0 0 0,0 0 0 0 0,-1 0 0 0 0,1 1-1 0 0,-2 0 1 0 0,1 1 0 0 0,-1 0 0 0 0,-1 1 0 0 0,0 0 0 0 0,9 15 0 0 0,-1 0 45 0 0,-2 1-1 0 0,-1 0 1 0 0,16 49-1 0 0,-12-36 2 0 0,-13-33-106 0 0,-1 1 0 0 0,0-1 0 0 0,0 0 1 0 0,-1 1-1 0 0,1-1 0 0 0,-2 1 0 0 0,1 0 1 0 0,0 11-1 0 0,8 77 134 0 0,-6-68-61 0 0,2 45 0 0 0,-6-53-51 0 0,0-1 0 0 0,-1 1 1 0 0,-2 0-1 0 0,0-1 0 0 0,0 1 0 0 0,-8 18 0 0 0,9-31-24 0 0,-2 1-1 0 0,1-1 1 0 0,-1 0 0 0 0,0-1-1 0 0,0 1 1 0 0,-1-1 0 0 0,1 1-1 0 0,-2-1 1 0 0,1-1 0 0 0,-1 1-1 0 0,1-1 1 0 0,-1 0-1 0 0,-1 0 1 0 0,1-1 0 0 0,-1 1-1 0 0,0-2 1 0 0,0 1 0 0 0,-8 3-1 0 0,0-2 31 0 0,-1-1 0 0 0,0 0-1 0 0,0 0 1 0 0,0-2 0 0 0,-28 2-1 0 0,-34 4-94 0 0,29 8-488 0 0,48-15 386 0 0,32-25-8545 0 0,-21 17 5736 0 0,-51 38-5538 0 0</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38.974"/>
    </inkml:context>
    <inkml:brush xml:id="br0">
      <inkml:brushProperty name="width" value="0.035" units="cm"/>
      <inkml:brushProperty name="height" value="0.035" units="cm"/>
      <inkml:brushProperty name="color" value="#E71224"/>
    </inkml:brush>
  </inkml:definitions>
  <inkml:trace contextRef="#ctx0" brushRef="#br0">482 126 1140 0 0,'0'0'4114'0'0,"5"-16"-3515"0"0,15-49-213 0 0,-19 63-346 0 0,0 1 0 0 0,-1-1 0 0 0,1 0 0 0 0,-1 1 1 0 0,1-1-1 0 0,-1 0 0 0 0,0 1 0 0 0,0-1 0 0 0,0 0 0 0 0,0 1 0 0 0,0-1 0 0 0,0 0 0 0 0,0 0 0 0 0,-1 1 0 0 0,1-1 0 0 0,0 0 0 0 0,-1 1 0 0 0,1-1 0 0 0,-1 1 0 0 0,0-1 0 0 0,-1-1 0 0 0,1 2 0 0 0,0 0-1 0 0,0 1 0 0 0,0-1 1 0 0,0 0-1 0 0,0 1 0 0 0,0-1 1 0 0,-1 1-1 0 0,1 0 0 0 0,0-1 1 0 0,0 1-1 0 0,0 0 0 0 0,-1 0 0 0 0,1-1 1 0 0,0 1-1 0 0,-1 0 0 0 0,1 0 1 0 0,0 0-1 0 0,0 1 0 0 0,-1-1 1 0 0,-1 1-1 0 0,-2 0 140 0 0,-1 0-1 0 0,1 1 1 0 0,0 0-1 0 0,0 0 1 0 0,0 1 0 0 0,0-1-1 0 0,1 1 1 0 0,-1 0 0 0 0,-7 7-1 0 0,8-6 243 0 0,1-1 1 0 0,-1 1-1 0 0,0-1 0 0 0,0 0 1 0 0,0 0-1 0 0,-1 0 0 0 0,1 0 0 0 0,0-1 1 0 0,-1 0-1 0 0,0 0 0 0 0,-6 2 1 0 0,1 0-275 0 0,-1-1 111 0 0,0 0-1 0 0,0-1 1 0 0,0 0-1 0 0,-1-1 1 0 0,1 0 0 0 0,-19-2-1 0 0,-44 6 157 0 0,68-3-442 0 0,-1 0 1 0 0,1 0-1 0 0,1 1 0 0 0,-1 0 0 0 0,0 0 1 0 0,-9 7-1 0 0,8-5-76 0 0,0 0-1 0 0,0-1 1 0 0,-1 0 0 0 0,1 0 0 0 0,-14 4 0 0 0,20-8 115 0 0,-4 2-196 0 0,0-1 1 0 0,0 1 0 0 0,0-1-1 0 0,0 0 1 0 0,-1-1-1 0 0,1 1 1 0 0,-10-1 0 0 0,13-1 68 0 0,1 0 0 0 0,0 1 0 0 0,0-1 0 0 0,-1 0 0 0 0,1 0 0 0 0,0 0 0 0 0,0 0 0 0 0,0 0-1 0 0,0 0 1 0 0,0 0 0 0 0,0 0 0 0 0,0 0 0 0 0,0 0 0 0 0,0 0 0 0 0,1-1 0 0 0,-1 1 0 0 0,1 0 0 0 0,-1-1 0 0 0,1 1 0 0 0,-1 0 0 0 0,1-1 0 0 0,-1 1 0 0 0,1-1 0 0 0,0 1 0 0 0,0 0 0 0 0,0-1 0 0 0,0 1 0 0 0,0-1 0 0 0,0 1 0 0 0,0-1 0 0 0,1-1 0 0 0,-2-17-1577 0 0,0 14 911 0 0,1 1 1 0 0,0-1-1 0 0,0 1 1 0 0,0-1-1 0 0,1 1 1 0 0,2-11-1 0 0,5-3-2154 0 0</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39.765"/>
    </inkml:context>
    <inkml:brush xml:id="br0">
      <inkml:brushProperty name="width" value="0.035" units="cm"/>
      <inkml:brushProperty name="height" value="0.035" units="cm"/>
      <inkml:brushProperty name="color" value="#E71224"/>
    </inkml:brush>
  </inkml:definitions>
  <inkml:trace contextRef="#ctx0" brushRef="#br0">19 7 1988 0 0,'0'0'6022'0'0,"-3"-2"-5683"0"0,-8-3-75 0 0,7 9 335 0 0,10 20 932 0 0,-2-12-1081 0 0,2 1-136 0 0,0 1 0 0 0,0-1 0 0 0,2-1 0 0 0,9 14 0 0 0,18 34 462 0 0,-30-51-665 0 0,0 1-1 0 0,-1 0 0 0 0,-1 0 1 0 0,0 0-1 0 0,0 0 1 0 0,0 1-1 0 0,-2-1 1 0 0,1 1-1 0 0,-1 18 0 0 0,-1 86-222 0 0,30-115 968 0 0,78-27 40 0 0,-97 24-1009 0 0,0 1 1 0 0,1 1-1 0 0,21-1 0 0 0,-4 2-3053 0 0,-3 0-3119 0 0,-16 0 1748 0 0</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41.383"/>
    </inkml:context>
    <inkml:brush xml:id="br0">
      <inkml:brushProperty name="width" value="0.035" units="cm"/>
      <inkml:brushProperty name="height" value="0.035" units="cm"/>
      <inkml:brushProperty name="color" value="#E71224"/>
    </inkml:brush>
  </inkml:definitions>
  <inkml:trace contextRef="#ctx0" brushRef="#br0">500 5 656 0 0,'0'0'7788'0'0,"-40"-1"-1473"0"0,25-1-6134 0 0,0 1 1 0 0,0 0 0 0 0,0 1 0 0 0,0 1-1 0 0,0 0 1 0 0,0 1 0 0 0,0 0-1 0 0,1 2 1 0 0,-1-1 0 0 0,1 2 0 0 0,0 0-1 0 0,0 1 1 0 0,-14 7 0 0 0,4 0-106 0 0,1 1 1 0 0,0 1 0 0 0,2 0-1 0 0,-1 2 1 0 0,2 1-1 0 0,-24 25 1 0 0,37-35-99 0 0,1-1-1 0 0,0 1 1 0 0,0 0-1 0 0,1 0 1 0 0,0 1-1 0 0,0 0 1 0 0,1 0-1 0 0,0 0 1 0 0,1 0-1 0 0,0 1 1 0 0,0-1-1 0 0,1 1 1 0 0,0-1 0 0 0,1 1-1 0 0,0 17 1 0 0,1-25 6 0 0,1 1 1 0 0,-1-1 0 0 0,1 1 0 0 0,0-1 0 0 0,0 1-1 0 0,0-1 1 0 0,0 0 0 0 0,1 0 0 0 0,-1 1 0 0 0,0-1-1 0 0,1 0 1 0 0,0 0 0 0 0,-1 0 0 0 0,1 0 0 0 0,0-1-1 0 0,0 1 1 0 0,0 0 0 0 0,0-1 0 0 0,1 0 0 0 0,3 3-1 0 0,54 24-36 0 0,-53-25 56 0 0,27 8 23 0 0,1-2 1 0 0,0-1 0 0 0,0-1-1 0 0,41 1 1 0 0,47 10 12 0 0,-110-15-29 0 0,0 0-1 0 0,0 1 1 0 0,0 0 0 0 0,-1 1 0 0 0,1 1 0 0 0,-1 0 0 0 0,-1 1 0 0 0,1 0 0 0 0,12 10 0 0 0,-19-12 22 0 0,1 0-1 0 0,-1 0 1 0 0,0 0-1 0 0,0 0 1 0 0,-1 1-1 0 0,0 0 1 0 0,0 0-1 0 0,0 0 1 0 0,0 1 0 0 0,-1-1-1 0 0,0 1 1 0 0,-1 0-1 0 0,0-1 1 0 0,0 1-1 0 0,0 0 1 0 0,-1 1 0 0 0,0-1-1 0 0,1 12 1 0 0,-2-9 10 0 0,1 1 1 0 0,-1-1-1 0 0,-1 1 0 0 0,0 0 1 0 0,-1-1-1 0 0,0 1 1 0 0,0-1-1 0 0,-1 0 1 0 0,0 0-1 0 0,-1 0 1 0 0,0 0-1 0 0,-1 0 0 0 0,0-1 1 0 0,-1 0-1 0 0,1 0 1 0 0,-2 0-1 0 0,1-1 1 0 0,-9 9-1 0 0,10-13-26 0 0,-11 12 73 0 0,-1-2 1 0 0,-28 20-1 0 0,37-29-50 0 0,1-1-1 0 0,-1 0 0 0 0,-1-1 1 0 0,1 0-1 0 0,0 0 1 0 0,-1 0-1 0 0,1-1 1 0 0,-1-1-1 0 0,-16 2 1 0 0,19-3-42 0 0,-75 0 241 0 0,77-1-287 0 0,-1 1 0 0 0,1-1 0 0 0,-1 0-1 0 0,1 0 1 0 0,0 0 0 0 0,-1-1 0 0 0,1 0-1 0 0,0 1 1 0 0,0-2 0 0 0,0 1-1 0 0,0 0 1 0 0,0-1 0 0 0,1 1 0 0 0,-1-1-1 0 0,-3-4 1 0 0,7 6-34 0 0,-1 1-1 0 0,1 0 1 0 0,0-1-1 0 0,-1 1 1 0 0,1-1-1 0 0,0 1 1 0 0,0 0 0 0 0,-1-1-1 0 0,1 1 1 0 0,0-1-1 0 0,0 1 1 0 0,0-1-1 0 0,0 1 1 0 0,0-1 0 0 0,0 1-1 0 0,0-1 1 0 0,0 1-1 0 0,0-1 1 0 0,0 1-1 0 0,0-1 1 0 0,0 1-1 0 0,0-1 1 0 0,0 1 0 0 0,0-1-1 0 0,0 1 1 0 0,0-1-1 0 0,1 1 1 0 0,-1-1-1 0 0,0 1 1 0 0,0-1 0 0 0,1 1-1 0 0,-1-1 1 0 0,0 1-1 0 0,1 0 1 0 0,-1-1-1 0 0,0 1 1 0 0,1 0-1 0 0,-1-1 1 0 0,0 1 0 0 0,1 0-1 0 0,-1-1 1 0 0,1 1-1 0 0,-1 0 1 0 0,1 0-1 0 0,0-1 1 0 0,28-10-5124 0 0,-15 6 1743 0 0,6-6-615 0 0</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42.087"/>
    </inkml:context>
    <inkml:brush xml:id="br0">
      <inkml:brushProperty name="width" value="0.035" units="cm"/>
      <inkml:brushProperty name="height" value="0.035" units="cm"/>
      <inkml:brushProperty name="color" value="#E71224"/>
    </inkml:brush>
  </inkml:definitions>
  <inkml:trace contextRef="#ctx0" brushRef="#br0">1 3 4440 0 0,'0'0'4520'0'0,"18"-3"-5248"0"0,-11 14 1582 0 0,0 1 0 0 0,-1-1 0 0 0,0 1 0 0 0,-1 1 0 0 0,5 16 0 0 0,-9-28-819 0 0,17 51 403 0 0,62 185 1088 0 0,-40-78-359 0 0,-11-33-448 0 0,-22-90-616 0 0,1 0 0 0 0,2 0 0 0 0,17 42 0 0 0,-23-70-103 0 0,0 0 0 0 0,-1 0 0 0 0,0 1 0 0 0,-1-1 0 0 0,2 10 0 0 0,-4-16 177 0 0,0-20 515 0 0,10-86-960 0 0,-9 97 251 0 0,-1 0-1 0 0,1 0 1 0 0,0 1 0 0 0,1-1-1 0 0,0 1 1 0 0,3-9-1 0 0,5-17-70 0 0,-4 14 60 0 0,1 0 0 0 0,1 0-1 0 0,0 0 1 0 0,1 1 0 0 0,1 1-1 0 0,1-1 1 0 0,0 2 0 0 0,1-1-1 0 0,22-21 1 0 0,-31 35 49 0 0,32-29 340 0 0,-34 30-370 0 0,0 1 1 0 0,0-1 0 0 0,0 1 0 0 0,0-1 0 0 0,0 1 0 0 0,1-1 0 0 0,-1 1 0 0 0,0 0-1 0 0,0-1 1 0 0,1 1 0 0 0,-1 0 0 0 0,0 0 0 0 0,0 0 0 0 0,0 0 0 0 0,1 0-1 0 0,-1 0 1 0 0,0 1 0 0 0,0-1 0 0 0,1 0 0 0 0,-1 1 0 0 0,0-1 0 0 0,0 0-1 0 0,0 1 1 0 0,0 0 0 0 0,0-1 0 0 0,1 1 0 0 0,-1 0 0 0 0,0-1 0 0 0,0 1 0 0 0,-1 0-1 0 0,2 1 1 0 0,17 17 105 0 0,-1 1 0 0 0,0 0 0 0 0,-2 2 0 0 0,-1 0 0 0 0,0 1-1 0 0,21 45 1 0 0,-22-37-59 0 0,3 18-31 0 0,-3-9-52 0 0,-12-35-66 0 0,1 1-1 0 0,-1-1 1 0 0,0 1-1 0 0,-1 0 1 0 0,1 0-1 0 0,-1 0 1 0 0,1 10-1 0 0,6 7-2063 0 0</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42.807"/>
    </inkml:context>
    <inkml:brush xml:id="br0">
      <inkml:brushProperty name="width" value="0.035" units="cm"/>
      <inkml:brushProperty name="height" value="0.035" units="cm"/>
      <inkml:brushProperty name="color" value="#E71224"/>
    </inkml:brush>
  </inkml:definitions>
  <inkml:trace contextRef="#ctx0" brushRef="#br0">240 12 1296 0 0,'0'0'10731'0'0,"-7"-1"-9967"0"0,-1-1-614 0 0,-49-6 3447 0 0,53 7-3531 0 0,0 1 1 0 0,1 0-1 0 0,-1 1 1 0 0,0-1-1 0 0,0 1 1 0 0,0-1-1 0 0,1 1 0 0 0,-1 0 1 0 0,0 1-1 0 0,1-1 1 0 0,-1 1-1 0 0,1-1 1 0 0,-7 5-1 0 0,0 3-87 0 0,0 1 1 0 0,0 1-1 0 0,1-1 0 0 0,1 1 0 0 0,0 1 0 0 0,0-1 0 0 0,1 1 1 0 0,0 1-1 0 0,2-1 0 0 0,-1 1 0 0 0,1 0 0 0 0,1 1 1 0 0,0-1-1 0 0,1 1 0 0 0,1 0 0 0 0,-2 14 0 0 0,4-25 11 0 0,0-1 0 0 0,0 1 0 0 0,1-1 0 0 0,-1 1 0 0 0,0-1 0 0 0,1 1 0 0 0,0-1 0 0 0,-1 1 0 0 0,1-1 0 0 0,0 0 0 0 0,0 1 0 0 0,1-1 0 0 0,-1 0 0 0 0,0 0 0 0 0,1 0 0 0 0,-1 0 0 0 0,1 0 0 0 0,0 0 0 0 0,-1 0 0 0 0,1-1-1 0 0,2 2 1 0 0,0 0 20 0 0,0-1 0 0 0,0 0 0 0 0,0 0 0 0 0,1-1 0 0 0,-1 1 0 0 0,1-1 0 0 0,-1 0 0 0 0,0 0 0 0 0,1 0 0 0 0,9-1 0 0 0,-3 0 48 0 0,0 0 0 0 0,0-1 0 0 0,1-1 0 0 0,-1 0 0 0 0,0 0 0 0 0,0-1 0 0 0,-1 0 0 0 0,1-1 1 0 0,11-6-1 0 0,-16 6-16 0 0,1 1 0 0 0,-1-2 0 0 0,1 1 1 0 0,-1-1-1 0 0,0 0 0 0 0,-1 0 1 0 0,1-1-1 0 0,-1 1 0 0 0,-1-1 0 0 0,1 0 1 0 0,-1-1-1 0 0,8-12 0 0 0,-8 8-63 0 0,-1-1 0 0 0,1 1 0 0 0,-2 0 0 0 0,1-1 0 0 0,-2 0 0 0 0,0 1-1 0 0,0-23 1 0 0,0 43-818 0 0,-1-7 847 0 0,0-1 0 0 0,1 1 0 0 0,-1-1 0 0 0,0 1 0 0 0,1-1 0 0 0,0 1 0 0 0,-1-1 0 0 0,1 0 0 0 0,0 1 0 0 0,0-1 0 0 0,0 0 0 0 0,-1 1 1 0 0,4 1-1 0 0,37 40 727 0 0,-35-35-652 0 0,1 0 0 0 0,0-1 0 0 0,0 0 0 0 0,1 0 0 0 0,0 0 0 0 0,14 8 0 0 0,-10-8-331 0 0,28 11-37 0 0,-37-18-319 0 0,-1 0 0 0 0,0 0 0 0 0,1 0-1 0 0,-1 0 1 0 0,1 0 0 0 0,-1 0-1 0 0,1-1 1 0 0,-1 1 0 0 0,0-1 0 0 0,5-1-1 0 0,0-3-3468 0 0,-5-9-832 0 0</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43.433"/>
    </inkml:context>
    <inkml:brush xml:id="br0">
      <inkml:brushProperty name="width" value="0.035" units="cm"/>
      <inkml:brushProperty name="height" value="0.035" units="cm"/>
      <inkml:brushProperty name="color" value="#E71224"/>
    </inkml:brush>
  </inkml:definitions>
  <inkml:trace contextRef="#ctx0" brushRef="#br0">2 336 7897 0 0,'0'0'2415'0'0,"2"13"-2336"0"0,1 4 272 0 0,2 45 1300 0 0,-4-50-999 0 0,1-1 0 0 0,0-1 0 0 0,0 1 0 0 0,8 21 1 0 0,5 20 249 0 0,25 80-115 0 0,-28-97-673 0 0,-9-29-75 0 0,0 1-1 0 0,-1-1 0 0 0,1 1 1 0 0,-2 0-1 0 0,1-1 0 0 0,0 10 1 0 0,-2-16-27 0 0,0-1 0 0 0,1 1-1 0 0,-1 0 1 0 0,0 0 0 0 0,0 0 0 0 0,0 0 0 0 0,0-1 0 0 0,1 1 0 0 0,-1 0 0 0 0,0 0 0 0 0,0 0 0 0 0,0 0 0 0 0,1 0 0 0 0,-1-1 0 0 0,0 1 0 0 0,0 0 0 0 0,0 0 0 0 0,1 0 0 0 0,-1 0 0 0 0,0 0 0 0 0,0 0 0 0 0,1 0-1 0 0,-1 0 1 0 0,0 0 0 0 0,0 0 0 0 0,1 0 0 0 0,-1 0 0 0 0,0 0 0 0 0,0 0 0 0 0,0 0 0 0 0,1 0 0 0 0,-1 0 0 0 0,0 0 0 0 0,0 1 0 0 0,1-1 0 0 0,-1 0 0 0 0,0 0 0 0 0,0 0 0 0 0,0 0 0 0 0,1 0 0 0 0,-1 0-1 0 0,0 1 1 0 0,0-1 0 0 0,0 0 0 0 0,0 0 0 0 0,1 0 0 0 0,-1 1 0 0 0,0-1 0 0 0,0 0 0 0 0,0 1 0 0 0,0-27 36 0 0,-2 0 0 0 0,-1 1 0 0 0,-1 0 0 0 0,-1 0 0 0 0,-1 0 0 0 0,-14-34 0 0 0,8 11-289 0 0,9 37 159 0 0,1 0 0 0 0,-1 0 0 0 0,-1 0 1 0 0,0 0-1 0 0,-9-17 0 0 0,6 15 129 0 0,1 0 0 0 0,0-1-1 0 0,1 0 1 0 0,1 0 0 0 0,0 0 0 0 0,1 0 0 0 0,1-1 0 0 0,0 1-1 0 0,1-1 1 0 0,0 0 0 0 0,1 1 0 0 0,4-29 0 0 0,-1 36-29 0 0,0 0 0 0 0,0 0 1 0 0,1 0-1 0 0,0 0 0 0 0,0 1 1 0 0,0 0-1 0 0,1 0 0 0 0,0 0 1 0 0,8-6-1 0 0,16-22 92 0 0,-19 19-33 0 0,0 1 0 0 0,1 0-1 0 0,26-23 1 0 0,-32 33-116 0 0,0 0 0 0 0,0 0 0 0 0,0 0 0 0 0,0 1 0 0 0,1 0 0 0 0,-1 0 0 0 0,1 0 0 0 0,0 1 0 0 0,0 0 0 0 0,0 0 1 0 0,0 0-1 0 0,0 1 0 0 0,1 0 0 0 0,7-1 0 0 0,-12 3 30 0 0,1 0 0 0 0,-1 0 0 0 0,1 0 0 0 0,-1 0 1 0 0,0 0-1 0 0,0 0 0 0 0,0 1 0 0 0,1-1 0 0 0,-1 1 1 0 0,-1-1-1 0 0,1 1 0 0 0,0 0 0 0 0,0 0 0 0 0,-1 0 1 0 0,1 0-1 0 0,-1 0 0 0 0,1 0 0 0 0,-1 0 0 0 0,0 0 1 0 0,0 1-1 0 0,0-1 0 0 0,0 0 0 0 0,0 1 0 0 0,0-1 1 0 0,0 5-1 0 0,13 65 152 0 0,-11-47-56 0 0,-1 0-1 0 0,-2 0 1 0 0,0 0-1 0 0,-2 0 0 0 0,-9 47 1 0 0,8-57-51 0 0,-1 0 0 0 0,-1-1 0 0 0,0 1-1 0 0,-1-1 1 0 0,0-1 0 0 0,-2 1 0 0 0,1-1 0 0 0,-2 0 0 0 0,1-1 0 0 0,-21 22 0 0 0,28-33-40 0 0,1 0 0 0 0,-1 0 0 0 0,0 0 0 0 0,0 0 0 0 0,0 0 0 0 0,0 0 0 0 0,0 0 1 0 0,0-1-1 0 0,0 1 0 0 0,0 0 0 0 0,0-1 0 0 0,0 1 0 0 0,0 0 0 0 0,0-1 0 0 0,0 0 0 0 0,-1 1 0 0 0,1-1 0 0 0,0 0 1 0 0,0 1-1 0 0,-1-1 0 0 0,1 0 0 0 0,0 0 0 0 0,0 0 0 0 0,-1 0 0 0 0,1 0 0 0 0,0 0 0 0 0,0-1 0 0 0,-2 1 1 0 0,2-1-40 0 0,-1-1 1 0 0,1 1-1 0 0,0 0 1 0 0,-1-1-1 0 0,1 1 1 0 0,0-1-1 0 0,0 0 1 0 0,0 1-1 0 0,0-1 1 0 0,0 0 0 0 0,1 1-1 0 0,-1-1 1 0 0,1 0-1 0 0,-1 0 1 0 0,1 0-1 0 0,-1-2 1 0 0,-3-42-2888 0 0,9 10-3806 0 0,3 20 2537 0 0,2 0-493 0 0</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43.952"/>
    </inkml:context>
    <inkml:brush xml:id="br0">
      <inkml:brushProperty name="width" value="0.035" units="cm"/>
      <inkml:brushProperty name="height" value="0.035" units="cm"/>
      <inkml:brushProperty name="color" value="#E71224"/>
    </inkml:brush>
  </inkml:definitions>
  <inkml:trace contextRef="#ctx0" brushRef="#br0">4 238 3468 0 0,'0'0'12526'0'0,"9"2"-13222"0"0,8 2 906 0 0,-1-2 1 0 0,2 0-1 0 0,-1 0 0 0 0,0-2 1 0 0,0 0-1 0 0,0-1 0 0 0,18-3 0 0 0,-26 2-148 0 0,-1 1-1 0 0,1-1 1 0 0,-1 0-1 0 0,0-1 1 0 0,0 0-1 0 0,0-1 1 0 0,-1 1 0 0 0,1-1-1 0 0,-1-1 1 0 0,0 1-1 0 0,0-1 1 0 0,0-1-1 0 0,-1 1 1 0 0,1-1-1 0 0,-1 0 1 0 0,-1-1-1 0 0,7-8 1 0 0,-10 10-31 0 0,1-1 1 0 0,-2 1 0 0 0,1-1-1 0 0,-1 0 1 0 0,0 0-1 0 0,0 0 1 0 0,0 1 0 0 0,-1-1-1 0 0,0 0 1 0 0,0 0-1 0 0,-1-8 1 0 0,0-9-64 0 0,1 20 3 0 0,-1 0 1 0 0,0 0-1 0 0,0 0 1 0 0,0 1-1 0 0,0-1 0 0 0,0 0 1 0 0,0 1-1 0 0,-1-1 1 0 0,1 1-1 0 0,-1 0 1 0 0,1-1-1 0 0,-1 1 0 0 0,0 0 1 0 0,0 0-1 0 0,0 0 1 0 0,-1 0-1 0 0,1 0 0 0 0,0 1 1 0 0,-1-1-1 0 0,1 1 1 0 0,-1-1-1 0 0,1 1 0 0 0,-1 0 1 0 0,0 0-1 0 0,1 0 1 0 0,-1 0-1 0 0,0 1 0 0 0,-4-2 1 0 0,2 1-5 0 0,0 0 0 0 0,-1 0 0 0 0,1 0 1 0 0,0 1-1 0 0,0 0 0 0 0,0 0 0 0 0,-1 0 0 0 0,1 1 0 0 0,0-1 0 0 0,0 1 1 0 0,0 0-1 0 0,0 1 0 0 0,0-1 0 0 0,0 1 0 0 0,0 0 0 0 0,-5 3 1 0 0,-8 10 135 0 0,0 0 1 0 0,1 1-1 0 0,1 1 1 0 0,1 0-1 0 0,0 1 1 0 0,2 1-1 0 0,-22 37 1 0 0,32-49-52 0 0,0 0 0 0 0,1 0 0 0 0,0 0 0 0 0,0 0 0 0 0,1 1 0 0 0,0-1 0 0 0,0 1 0 0 0,1-1 0 0 0,0 10 0 0 0,0-12-25 0 0,0 0 1 0 0,0 0-1 0 0,1 0 0 0 0,0 0 0 0 0,0 0 0 0 0,0-1 0 0 0,0 1 0 0 0,1 0 0 0 0,0 0 0 0 0,0-1 0 0 0,0 1 0 0 0,1-1 0 0 0,4 8 0 0 0,2-5 104 0 0,0 1 1 0 0,1-1-1 0 0,0 0 1 0 0,0-1-1 0 0,0 0 1 0 0,1-1-1 0 0,-1 0 0 0 0,1 0 1 0 0,0-1-1 0 0,1-1 1 0 0,20 4-1 0 0,-5-3-65 0 0,1-1 1 0 0,-1-1-1 0 0,1-2 0 0 0,29-3 0 0 0,-48 2-39 0 0,0 0 1 0 0,0-1-1 0 0,-1 0 0 0 0,1-1 0 0 0,0 0 0 0 0,12-6 0 0 0,13-15-2439 0 0,-32 22 1411 0 0,1-1-1 0 0,-1 0 1 0 0,1 0-1 0 0,-1 0 1 0 0,0 0-1 0 0,0 0 1 0 0,0 0 0 0 0,1-6-1 0 0,6-9-5194 0 0</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44.553"/>
    </inkml:context>
    <inkml:brush xml:id="br0">
      <inkml:brushProperty name="width" value="0.035" units="cm"/>
      <inkml:brushProperty name="height" value="0.035" units="cm"/>
      <inkml:brushProperty name="color" value="#E71224"/>
    </inkml:brush>
  </inkml:definitions>
  <inkml:trace contextRef="#ctx0" brushRef="#br0">293 0 460 0 0,'0'0'15371'0'0,"-18"2"-15213"0"0,-59 5-18 0 0,71-5-112 0 0,0-1 0 0 0,-1 1-1 0 0,1 0 1 0 0,0 1 0 0 0,0 0 0 0 0,0 0 0 0 0,1 0 0 0 0,-1 0 0 0 0,1 1 0 0 0,0 0-1 0 0,0 0 1 0 0,0 1 0 0 0,0-1 0 0 0,1 1 0 0 0,0 0 0 0 0,0 0 0 0 0,0 1 0 0 0,0-1-1 0 0,-3 9 1 0 0,7-14-29 0 0,-4 8-16 0 0,1-1 0 0 0,0 1-1 0 0,1 0 1 0 0,0-1 0 0 0,0 1 0 0 0,0 0 0 0 0,1 0-1 0 0,0 0 1 0 0,1 1 0 0 0,0-1 0 0 0,1 12 0 0 0,-1 1 55 0 0,1-19-24 0 0,-1 0 0 0 0,1 1 0 0 0,-1-1 0 0 0,1 0 0 0 0,0 0 0 0 0,0 0 0 0 0,0 0 0 0 0,0 0 0 0 0,0 0 0 0 0,0 0 0 0 0,0 0 0 0 0,1-1 0 0 0,-1 1 0 0 0,0 0 0 0 0,1-1 0 0 0,0 1 0 0 0,-1-1 0 0 0,1 0 0 0 0,0 1 0 0 0,0-1 0 0 0,0 0 0 0 0,0 0 0 0 0,0 0 0 0 0,0 0 0 0 0,3 0 0 0 0,64 19 699 0 0,-46-15-496 0 0,-2 0 5 0 0,-7-2-138 0 0,0 1 0 0 0,-1 0 0 0 0,1 1 0 0 0,20 11-1 0 0,-33-16-79 0 0,0 1-1 0 0,0-1 1 0 0,-1 1-1 0 0,1-1 0 0 0,0 1 1 0 0,-1 0-1 0 0,1-1 1 0 0,0 1-1 0 0,-1 0 1 0 0,1-1-1 0 0,-1 1 0 0 0,1 0 1 0 0,-1 0-1 0 0,1 0 1 0 0,-1 0-1 0 0,0-1 0 0 0,1 1 1 0 0,-1 0-1 0 0,0 0 1 0 0,0 0-1 0 0,1 0 1 0 0,-1 0-1 0 0,0 0 0 0 0,0 0 1 0 0,0 0-1 0 0,0 0 1 0 0,-1 1-1 0 0,-14 29 357 0 0,8-22-213 0 0,-1-1 1 0 0,0 1-1 0 0,-18 13 0 0 0,-1-4-70 0 0,-1-1 0 0 0,-1-1 0 0 0,0-1 0 0 0,-1-2 0 0 0,-1-1 0 0 0,-40 10 0 0 0,71-22-76 0 0,0 0 0 0 0,-1 1 0 0 0,1-1 1 0 0,0 0-1 0 0,-1 0 0 0 0,1 1 0 0 0,0-1 0 0 0,-1 0 0 0 0,1 0 1 0 0,-1 0-1 0 0,1 1 0 0 0,0-1 0 0 0,-1 0 0 0 0,1 0 0 0 0,-1 0 1 0 0,1 0-1 0 0,-1 0 0 0 0,1 0 0 0 0,0 0 0 0 0,-1 0 0 0 0,1 0 1 0 0,-1 0-1 0 0,1 0 0 0 0,-1 0 0 0 0,1 0 0 0 0,0 0 1 0 0,-1 0-1 0 0,1 0 0 0 0,-1-1 0 0 0,1 1 0 0 0,0 0 0 0 0,-1 0 1 0 0,1-1-1 0 0,0 1 0 0 0,-1 0 0 0 0,1 0 0 0 0,-1-1 0 0 0,17-12-802 0 0,31-13-2087 0 0,-13 11-3735 0 0,-8 1 1243 0 0</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45.260"/>
    </inkml:context>
    <inkml:brush xml:id="br0">
      <inkml:brushProperty name="width" value="0.035" units="cm"/>
      <inkml:brushProperty name="height" value="0.035" units="cm"/>
      <inkml:brushProperty name="color" value="#E71224"/>
    </inkml:brush>
  </inkml:definitions>
  <inkml:trace contextRef="#ctx0" brushRef="#br0">1 1 3636 0 0,'0'0'10993'0'0,"3"17"-10892"0"0,25 141 1731 0 0,-20-122-750 0 0,22 68-1 0 0,-21-79-918 0 0,-1 1 1 0 0,-1 0-1 0 0,-1 0 0 0 0,-2 1 1 0 0,3 34-1 0 0,-5-36-103 0 0,1 0 0 0 0,1 0 0 0 0,14 45 0 0 0,-14-56-52 0 0,-3-11-11 0 0,0 0 0 0 0,0 1 1 0 0,0-1-1 0 0,0 0 0 0 0,1 0 0 0 0,-1 0 0 0 0,1 0 0 0 0,0 0 0 0 0,0 0 1 0 0,0 0-1 0 0,0-1 0 0 0,1 1 0 0 0,3 3 0 0 0,-5-6-58 0 0,4 49-7645 0 0,2-28 1104 0 0,1-7 2430 0 0</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45.969"/>
    </inkml:context>
    <inkml:brush xml:id="br0">
      <inkml:brushProperty name="width" value="0.035" units="cm"/>
      <inkml:brushProperty name="height" value="0.035" units="cm"/>
      <inkml:brushProperty name="color" value="#E71224"/>
    </inkml:brush>
  </inkml:definitions>
  <inkml:trace contextRef="#ctx0" brushRef="#br0">100 28 2788 0 0,'0'0'8698'0'0,"0"-6"-5437"0"0,-1-16-2963 0 0,-7 27-234 0 0,1 0 0 0 0,0 1-1 0 0,0 0 1 0 0,1 0-1 0 0,0 0 1 0 0,0 1 0 0 0,1-1-1 0 0,-1 1 1 0 0,1 1 0 0 0,1-1-1 0 0,-8 16 1 0 0,7-12 20 0 0,3-8-91 0 0,0 0 1 0 0,0 1 0 0 0,0 0 0 0 0,1-1 0 0 0,0 1 0 0 0,-1 0-1 0 0,2 0 1 0 0,-1 0 0 0 0,0-1 0 0 0,0 9 0 0 0,30-13 194 0 0,-21-2-169 0 0,1-1 0 0 0,0-1-1 0 0,-1 0 1 0 0,0 0 0 0 0,0 0-1 0 0,-1-1 1 0 0,1 0 0 0 0,-1-1-1 0 0,0 1 1 0 0,-1-1 0 0 0,0-1-1 0 0,0 1 1 0 0,6-12 0 0 0,-11 18-32 0 0,0-1 0 0 0,0 1 1 0 0,-1-1-1 0 0,1 1 0 0 0,0-1 0 0 0,-1 1 1 0 0,0-1-1 0 0,1 0 0 0 0,-1 1 0 0 0,0-1 1 0 0,0 1-1 0 0,0-1 0 0 0,0 0 0 0 0,0 1 1 0 0,0-1-1 0 0,0 1 0 0 0,-1-1 1 0 0,1 0-1 0 0,-1-2 0 0 0,0 4-8 0 0,0-1 1 0 0,0 0-1 0 0,1 1 1 0 0,-1-1-1 0 0,0 1 1 0 0,0-1-1 0 0,0 1 0 0 0,0-1 1 0 0,1 1-1 0 0,-1-1 1 0 0,0 1-1 0 0,0 0 0 0 0,0 0 1 0 0,0-1-1 0 0,0 1 1 0 0,0 0-1 0 0,0 0 0 0 0,0 0 1 0 0,0 0-1 0 0,0 0 1 0 0,0 0-1 0 0,0 1 0 0 0,-1-1 1 0 0,-4 1-20 0 0,1 1 0 0 0,-1-1 1 0 0,1 1-1 0 0,-1 0 0 0 0,1 1 1 0 0,0-1-1 0 0,0 1 0 0 0,0 0 0 0 0,-6 5 1 0 0,5-2 79 0 0,1-1 1 0 0,0 1-1 0 0,0 0 0 0 0,0 0 1 0 0,0 1-1 0 0,1-1 1 0 0,0 1-1 0 0,1 0 1 0 0,-1 0-1 0 0,1 1 0 0 0,1-1 1 0 0,-1 0-1 0 0,1 1 1 0 0,1 0-1 0 0,-2 7 0 0 0,4-14-20 0 0,0 0-1 0 0,0 0 0 0 0,0 0 0 0 0,0-1 0 0 0,0 1 0 0 0,0 0 0 0 0,0-1 1 0 0,0 1-1 0 0,0 0 0 0 0,0-1 0 0 0,1 0 0 0 0,-1 1 0 0 0,0-1 0 0 0,0 0 0 0 0,0 1 1 0 0,1-1-1 0 0,-1 0 0 0 0,0 0 0 0 0,0 0 0 0 0,1 0 0 0 0,-1 0 0 0 0,0 0 1 0 0,0-1-1 0 0,1 1 0 0 0,-1 0 0 0 0,0-1 0 0 0,0 1 0 0 0,2-1 0 0 0,42-11 572 0 0,-37 8-631 0 0,0-1 1 0 0,-1 0 0 0 0,0 0-1 0 0,0-1 1 0 0,0 0 0 0 0,-1 0-1 0 0,0-1 1 0 0,0 0-1 0 0,0 0 1 0 0,-1 0 0 0 0,0 0-1 0 0,-1-1 1 0 0,6-11-1 0 0,-10 19 38 0 0,1 0 0 0 0,-1-1-1 0 0,0 1 1 0 0,1-1-1 0 0,-1 1 1 0 0,0-1-1 0 0,0 0 1 0 0,1 1-1 0 0,-1-1 1 0 0,0 1 0 0 0,0-1-1 0 0,0 1 1 0 0,1-1-1 0 0,-1 0 1 0 0,0 1-1 0 0,0-1 1 0 0,0 0-1 0 0,0 1 1 0 0,0-1 0 0 0,0 1-1 0 0,0-1 1 0 0,-1 0-1 0 0,1 1 1 0 0,0-1-1 0 0,0 1 1 0 0,0-1-1 0 0,-1 1 1 0 0,1-2-1 0 0,-24-1-520 0 0,20 3 469 0 0,0 1 0 0 0,0 0 0 0 0,0 1 1 0 0,0-1-1 0 0,1 1 0 0 0,-1-1 0 0 0,0 1 0 0 0,1 0 1 0 0,-1 0-1 0 0,1 1 0 0 0,0-1 0 0 0,-1 1 0 0 0,1 0 1 0 0,0-1-1 0 0,1 1 0 0 0,-1 1 0 0 0,0-1 0 0 0,1 0 0 0 0,0 1 1 0 0,0-1-1 0 0,0 1 0 0 0,0-1 0 0 0,1 1 0 0 0,-1 0 1 0 0,1 0-1 0 0,0 0 0 0 0,0 0 0 0 0,0 0 0 0 0,0 6 1 0 0,4-9-19 0 0,-1 0 0 0 0,0-1 1 0 0,1 1-1 0 0,-1 0 0 0 0,1-1 1 0 0,-1 0-1 0 0,1 1 1 0 0,-1-1-1 0 0,1 0 0 0 0,-1 0 1 0 0,1 0-1 0 0,-1-1 0 0 0,1 1 1 0 0,-1-1-1 0 0,4 0 1 0 0,29-16-1367 0 0,-11-7-3819 0 0,-6-1 205 0 0</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46.614"/>
    </inkml:context>
    <inkml:brush xml:id="br0">
      <inkml:brushProperty name="width" value="0.035" units="cm"/>
      <inkml:brushProperty name="height" value="0.035" units="cm"/>
      <inkml:brushProperty name="color" value="#E71224"/>
    </inkml:brush>
  </inkml:definitions>
  <inkml:trace contextRef="#ctx0" brushRef="#br0">0 4 4016 0 0,'0'0'7971'0'0,"8"-4"-2383"0"0,-6 6-6148 0 0,0 19 585 0 0,1 0-1 0 0,1-1 1 0 0,0 1 0 0 0,14 36 0 0 0,-1-3 163 0 0,14 64 171 0 0,2 60 223 0 0,-25-132-426 0 0,2 23 36 0 0,-9-55-139 0 0,0-1 0 0 0,1 1-1 0 0,1 0 1 0 0,5 15-1 0 0,-4-16-58 0 0,-1 0-1 0 0,0 1 0 0 0,-1 0 0 0 0,1 16 1 0 0,-3-29-36 0 0,-1 0 1 0 0,1 0-1 0 0,0 0 1 0 0,0 0 0 0 0,0 0-1 0 0,0 0 1 0 0,1 0-1 0 0,-1 0 1 0 0,0 0-1 0 0,0 0 1 0 0,1 0 0 0 0,-1 0-1 0 0,0 0 1 0 0,1 0-1 0 0,-1 0 1 0 0,1 0-1 0 0,-1 0 1 0 0,1 0-1 0 0,0 0 1 0 0,-1 0 0 0 0,1-1-1 0 0,0 1 1 0 0,0 0-1 0 0,-1 0 1 0 0,1-1-1 0 0,0 1 1 0 0,0-1 0 0 0,0 1-1 0 0,0-1 1 0 0,0 1-1 0 0,0-1 1 0 0,0 1-1 0 0,1-1 1 0 0,0 0-466 0 0,-2-16-2471 0 0,0 8-1092 0 0,0 0-720 0 0</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47.434"/>
    </inkml:context>
    <inkml:brush xml:id="br0">
      <inkml:brushProperty name="width" value="0.035" units="cm"/>
      <inkml:brushProperty name="height" value="0.035" units="cm"/>
      <inkml:brushProperty name="color" value="#E71224"/>
    </inkml:brush>
  </inkml:definitions>
  <inkml:trace contextRef="#ctx0" brushRef="#br0">51 35 1740 0 0,'0'0'9928'0'0,"1"4"-9729"0"0,0-2-157 0 0,-1-1 0 0 0,1 0 1 0 0,-1 0-1 0 0,1 0 0 0 0,-1 0 0 0 0,1 0 0 0 0,0 0 0 0 0,0 0 0 0 0,0 0 1 0 0,-1 0-1 0 0,1 0 0 0 0,0-1 0 0 0,0 1 0 0 0,0 0 0 0 0,0-1 0 0 0,0 1 0 0 0,0 0 1 0 0,1-1-1 0 0,-1 1 0 0 0,0-1 0 0 0,0 0 0 0 0,2 1 0 0 0,-2-1-26 0 0,0 0-1 0 0,-1 0 1 0 0,1 0 0 0 0,0 0-1 0 0,0-1 1 0 0,0 1-1 0 0,-1 0 1 0 0,1-1-1 0 0,0 1 1 0 0,-1 0-1 0 0,1-1 1 0 0,0 1-1 0 0,-1-1 1 0 0,1 1 0 0 0,0-1-1 0 0,-1 1 1 0 0,1-1-1 0 0,-1 1 1 0 0,1-1-1 0 0,-1 0 1 0 0,1 1-1 0 0,-1-1 1 0 0,0 0 0 0 0,1 1-1 0 0,-1-1 1 0 0,0 0-1 0 0,1 1 1 0 0,-1-1-1 0 0,0 0 1 0 0,0 0-1 0 0,0 0 1 0 0,0 1 0 0 0,0-1-1 0 0,0 0 1 0 0,0 0-1 0 0,0 1 1 0 0,0-1-1 0 0,0 0 1 0 0,0 0-1 0 0,0 0 1 0 0,0-1-29 0 0,0 1 0 0 0,0 0 1 0 0,0-1-1 0 0,0 1 0 0 0,0 0 1 0 0,0-1-1 0 0,0 1 0 0 0,0 0 0 0 0,0-1 1 0 0,0 1-1 0 0,-1 0 0 0 0,1-1 1 0 0,-1 1-1 0 0,1 0 0 0 0,-1 0 1 0 0,1 0-1 0 0,-1-1 0 0 0,0 1 0 0 0,1 0 1 0 0,-1 0-1 0 0,0 0 0 0 0,0 0 1 0 0,0 0-1 0 0,0 0 0 0 0,0 0 0 0 0,0 0 1 0 0,-2-1-1 0 0,1 3 16 0 0,0-1 1 0 0,0 0 0 0 0,1 1-1 0 0,-1-1 1 0 0,0 1-1 0 0,0-1 1 0 0,0 1-1 0 0,1 0 1 0 0,-1 0-1 0 0,0 0 1 0 0,1 0-1 0 0,-1 0 1 0 0,1 0-1 0 0,-1 0 1 0 0,1 0-1 0 0,-1 1 1 0 0,1-1-1 0 0,0 1 1 0 0,0-1-1 0 0,-2 4 1 0 0,-2-1 100 0 0,1 1 1 0 0,0 0 0 0 0,1 0-1 0 0,-1 1 1 0 0,1-1-1 0 0,0 1 1 0 0,1-1 0 0 0,-1 1-1 0 0,1 0 1 0 0,0 0-1 0 0,1 0 1 0 0,-1 0 0 0 0,1 1-1 0 0,0-1 1 0 0,1 0-1 0 0,0 11 1 0 0,-1-17-116 0 0,1 3-14 0 0,12-1-45 0 0,-7-2 90 0 0,-1 0 0 0 0,0 0 0 0 0,1-1 0 0 0,-1 1 0 0 0,1-1-1 0 0,-1 0 1 0 0,0 0 0 0 0,0 0 0 0 0,0-1 0 0 0,0 1 0 0 0,0-1 0 0 0,0 0 0 0 0,0 0 0 0 0,0-1 0 0 0,0 1 0 0 0,-1-1-1 0 0,0 0 1 0 0,1 1 0 0 0,-1-2 0 0 0,0 1 0 0 0,0 0 0 0 0,-1-1 0 0 0,1 1 0 0 0,-1-1 0 0 0,1 0 0 0 0,-1 1 0 0 0,0-1-1 0 0,-1 0 1 0 0,1-1 0 0 0,-1 1 0 0 0,0 0 0 0 0,0 0 0 0 0,0-1 0 0 0,0 1 0 0 0,-1-7 0 0 0,1 10-31 0 0,-1 0 0 0 0,0 0 1 0 0,0 0-1 0 0,-1 0 0 0 0,1 0 1 0 0,0 0-1 0 0,0 0 0 0 0,0 0 0 0 0,-1 0 1 0 0,1 0-1 0 0,0 0 0 0 0,-1 0 1 0 0,1 0-1 0 0,-1 0 0 0 0,1 0 1 0 0,-1 0-1 0 0,0 0 0 0 0,1 1 0 0 0,-1-1 1 0 0,0 0-1 0 0,0 0 0 0 0,1 1 1 0 0,-1-1-1 0 0,0 0 0 0 0,0 1 1 0 0,0-1-1 0 0,0 1 0 0 0,0-1 0 0 0,0 1 1 0 0,0 0-1 0 0,0-1 0 0 0,0 1 1 0 0,0 0-1 0 0,0 0 0 0 0,0-1 0 0 0,0 1 1 0 0,0 0-1 0 0,0 0 0 0 0,0 0 1 0 0,0 0-1 0 0,0 1 0 0 0,0-1 1 0 0,0 0-1 0 0,-1 0 0 0 0,0 1 0 0 0,-1 0 21 0 0,-1 0-1 0 0,1 0 0 0 0,0 0 0 0 0,0 0 0 0 0,0 1 0 0 0,0-1 0 0 0,0 1 1 0 0,0 0-1 0 0,1 0 0 0 0,-1 0 0 0 0,0 0 0 0 0,1 0 0 0 0,0 1 0 0 0,-4 4 0 0 0,1 1 72 0 0,1-4-38 0 0,1 0-1 0 0,1 1 0 0 0,-1 0 0 0 0,1-1 0 0 0,-1 1 1 0 0,1 0-1 0 0,1 0 0 0 0,-1 0 0 0 0,1 0 1 0 0,-1 7-1 0 0,-2 12 158 0 0,3-22-179 0 0,1 0-1 0 0,-1 1 1 0 0,1-1 0 0 0,0 0-1 0 0,-1 0 1 0 0,1 0 0 0 0,0 0-1 0 0,0 1 1 0 0,1-1 0 0 0,-1 0-1 0 0,0 0 1 0 0,1 3 0 0 0,0-4-12 0 0,0 0 0 0 0,0 0 0 0 0,1 0 0 0 0,-1 0 0 0 0,0 0 0 0 0,0 0 0 0 0,1 0 0 0 0,-1 0 0 0 0,0 0 0 0 0,1-1 0 0 0,-1 1 0 0 0,1-1 0 0 0,-1 1 0 0 0,1-1 0 0 0,-1 1 0 0 0,1-1 0 0 0,-1 0 0 0 0,1 0 0 0 0,-1 0 0 0 0,1 0 0 0 0,0 0 0 0 0,-1 0 0 0 0,3-1 0 0 0,0 2 19 0 0,1-2 0 0 0,-1 1 1 0 0,0 0-1 0 0,0-1 0 0 0,0 0 1 0 0,0 0-1 0 0,0 0 0 0 0,0 0 1 0 0,0-1-1 0 0,0 0 0 0 0,0 0 1 0 0,-1 0-1 0 0,1 0 0 0 0,-1 0 1 0 0,1-1-1 0 0,-1 1 0 0 0,0-1 1 0 0,0 0-1 0 0,0 0 1 0 0,0 0-1 0 0,-1 0 0 0 0,5-7 1 0 0,-7 9-25 0 0,1 0 0 0 0,-1 1 1 0 0,1-1-1 0 0,-1 1 1 0 0,1-1-1 0 0,-1 0 1 0 0,0 1-1 0 0,1-1 0 0 0,-1 0 1 0 0,0 1-1 0 0,1-1 1 0 0,-1 0-1 0 0,0 1 1 0 0,0-1-1 0 0,0 0 0 0 0,0 0 1 0 0,0 0-1 0 0,1 1 1 0 0,-2-1-1 0 0,1 0 1 0 0,0 0-1 0 0,0 1 0 0 0,0-1 1 0 0,0 0-1 0 0,0 0 1 0 0,-1 1-1 0 0,1-1 1 0 0,0 0-1 0 0,0 1 0 0 0,-1-1 1 0 0,1 0-1 0 0,-1 1 1 0 0,1-1-1 0 0,-1 0 1 0 0,1 1-1 0 0,-1-1 0 0 0,1 1 1 0 0,-1-1-1 0 0,1 1 1 0 0,-1-1-1 0 0,1 1 1 0 0,-1 0-1 0 0,0-1 0 0 0,1 1 1 0 0,-1 0-1 0 0,0-1 1 0 0,0 1-1 0 0,1 0 1 0 0,-1 0-1 0 0,-1-1 0 0 0,0 1-25 0 0,0-1-1 0 0,0 1 0 0 0,0 0 1 0 0,0 0-1 0 0,-1 0 0 0 0,1 0 1 0 0,0 0-1 0 0,0 0 0 0 0,0 1 1 0 0,0-1-1 0 0,0 1 0 0 0,0-1 1 0 0,0 1-1 0 0,0 0 0 0 0,0 0 1 0 0,-3 2-1 0 0,1-1-22 0 0,1 1 0 0 0,0-1 1 0 0,0 1-1 0 0,0 0 0 0 0,0 0 1 0 0,1 0-1 0 0,-1 1 0 0 0,1-1 0 0 0,0 1 1 0 0,0-1-1 0 0,0 1 0 0 0,0 0 0 0 0,1-1 1 0 0,-1 1-1 0 0,1 0 0 0 0,-1 8 0 0 0,2-11 14 0 0,0-1-1 0 0,1 1 0 0 0,-1-1 0 0 0,1 1 1 0 0,-1-1-1 0 0,1 1 0 0 0,-1-1 0 0 0,1 1 0 0 0,-1-1 1 0 0,1 1-1 0 0,-1-1 0 0 0,1 0 0 0 0,0 1 1 0 0,-1-1-1 0 0,1 0 0 0 0,-1 0 0 0 0,1 1 0 0 0,0-1 1 0 0,-1 0-1 0 0,1 0 0 0 0,0 0 0 0 0,0 0 0 0 0,-1 0 1 0 0,1 0-1 0 0,0 0 0 0 0,0 0 0 0 0,26 0-2705 0 0,-22-1 818 0 0,-3-10-7694 0 0</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3.289"/>
    </inkml:context>
    <inkml:brush xml:id="br0">
      <inkml:brushProperty name="width" value="0.035" units="cm"/>
      <inkml:brushProperty name="height" value="0.035" units="cm"/>
      <inkml:brushProperty name="color" value="#E71224"/>
    </inkml:brush>
  </inkml:definitions>
  <inkml:trace contextRef="#ctx0" brushRef="#br0">22 142 552 0 0,'0'4'11657'0'0,"0"-10"-10992"0"0,0 3-539 0 0,0 1-1 0 0,0-1 1 0 0,0 1-1 0 0,0-1 0 0 0,0 0 1 0 0,0 1-1 0 0,-1-1 1 0 0,1 0-1 0 0,-1 1 0 0 0,0-1 1 0 0,0 1-1 0 0,0-1 1 0 0,0 1-1 0 0,-2-3 0 0 0,-1-11 511 0 0,-2 1-120 0 0,3-35 1406 0 0,4 32-1435 0 0,0 41-1127 0 0,1 19 840 0 0,2 0 0 0 0,13 56 0 0 0,-9-53 10 0 0,29 106 317 0 0,-33-135-485 0 0,0 0 0 0 0,1-1 0 0 0,1 0 0 0 0,15 28-1 0 0,-20-41-65 0 0,1 0 0 0 0,-1 0 0 0 0,0 1 0 0 0,0-1-1 0 0,0 0 1 0 0,0 1 0 0 0,0-1 0 0 0,0 1-1 0 0,-1-1 1 0 0,1 1 0 0 0,-1-1 0 0 0,0 1 0 0 0,1-1-1 0 0,-1 4 1 0 0,2-2-1388 0 0,4-9-2745 0 0,4-12-842 0 0,-10 17 4846 0 0,0-1 0 0 0,1 1 0 0 0,-1-1 0 0 0,0 1 0 0 0,0-1 0 0 0,0 1 0 0 0,0-1 0 0 0,0 1 0 0 0,1-1 0 0 0,-1 1 0 0 0,0-1 0 0 0,0 1 0 0 0,0-1 0 0 0,0 1 0 0 0,-1-1 0 0 0,1 1 1 0 0,0-1-1 0 0,0 1 0 0 0,0-1 0 0 0,0 1 0 0 0,0-1 0 0 0,-1 1 0 0 0,1-1 0 0 0,0 1 0 0 0,0-1 0 0 0,-1 1 0 0 0,1-1 0 0 0,-1 1 0 0 0,-15 25-3702 0 0</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3.933"/>
    </inkml:context>
    <inkml:brush xml:id="br0">
      <inkml:brushProperty name="width" value="0.035" units="cm"/>
      <inkml:brushProperty name="height" value="0.035" units="cm"/>
      <inkml:brushProperty name="color" value="#E71224"/>
    </inkml:brush>
  </inkml:definitions>
  <inkml:trace contextRef="#ctx0" brushRef="#br0">36 116 1140 0 0,'0'0'4785'0'0,"-4"0"-5370"0"0,-27 0 4794 0 0,45-2 1122 0 0,7 0-5273 0 0,18-12 493 0 0,-1 0 0 0 0,0-3 0 0 0,56-33 0 0 0,-82 42-42 0 0,-12 8-559 0 0,0 0 1 0 0,0 0-1 0 0,0 0 1 0 0,0 0-1 0 0,0 0 1 0 0,0-1 0 0 0,0 1-1 0 0,0 0 1 0 0,0 0-1 0 0,0 0 1 0 0,0 0-1 0 0,1 0 1 0 0,-1 0-1 0 0,0 0 1 0 0,0 0-1 0 0,0 0 1 0 0,0 0-1 0 0,0-1 1 0 0,0 1 0 0 0,1 0-1 0 0,-1 0 1 0 0,0 0-1 0 0,0 0 1 0 0,0 0-1 0 0,0 0 1 0 0,0 0-1 0 0,1 0 1 0 0,-1 0-1 0 0,0 0 1 0 0,0 0-1 0 0,0 0 1 0 0,0 0 0 0 0,0 0-1 0 0,1 0 1 0 0,-1 0-1 0 0,0 0 1 0 0,0 1-1 0 0,0-1 1 0 0,0 0-1 0 0,0 0 1 0 0,0 0-1 0 0,1 0 1 0 0,-1 0-1 0 0,0 0 1 0 0,0 0 0 0 0,0 0-1 0 0,0 0 1 0 0,0 0-1 0 0,0 1 1 0 0,0-1-1 0 0,0 0 1 0 0,0 0-1 0 0,1 0 1 0 0,-1 0-1 0 0,0 0 1 0 0,0 0-1 0 0,0 1 1 0 0,0-1 0 0 0,0 0-1 0 0,4 6-1457 0 0,8 1-2712 0 0,-26-30-4738 0 0</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4.400"/>
    </inkml:context>
    <inkml:brush xml:id="br0">
      <inkml:brushProperty name="width" value="0.035" units="cm"/>
      <inkml:brushProperty name="height" value="0.035" units="cm"/>
      <inkml:brushProperty name="color" value="#E71224"/>
    </inkml:brush>
  </inkml:definitions>
  <inkml:trace contextRef="#ctx0" brushRef="#br0">0 0 772 0 0,'0'0'11993'0'0,"0"41"-9186"0"0,10 11-1938 0 0,-8-45-777 0 0,1 1 0 0 0,-2 0 0 0 0,1 0 0 0 0,0 15 0 0 0,10 21-80 0 0,-6-43-35 0 0,-4-1-133 0 0,-2-2-1112 0 0,0-1 790 0 0,0 1 0 0 0,-1 0-1 0 0,1 0 1 0 0,-1 0 0 0 0,1 0 0 0 0,-1-1 0 0 0,0 1 0 0 0,0 0-1 0 0,0 0 1 0 0,0 0 0 0 0,0 1 0 0 0,0-1 0 0 0,-3-3-1 0 0,-13-13-4456 0 0</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4.792"/>
    </inkml:context>
    <inkml:brush xml:id="br0">
      <inkml:brushProperty name="width" value="0.035" units="cm"/>
      <inkml:brushProperty name="height" value="0.035" units="cm"/>
      <inkml:brushProperty name="color" value="#E71224"/>
    </inkml:brush>
  </inkml:definitions>
  <inkml:trace contextRef="#ctx0" brushRef="#br0">0 9 1648 0 0,'0'0'12345'0'0,"2"-1"-12700"0"0,-2 1 126 0 0,1-1 1 0 0,-1 0-1 0 0,1 1 0 0 0,0-1 1 0 0,-1 1-1 0 0,1-1 0 0 0,0 1 1 0 0,-1-1-1 0 0,1 1 0 0 0,0-1 1 0 0,-1 1-1 0 0,1 0 0 0 0,0-1 1 0 0,0 1-1 0 0,0 0 0 0 0,-1 0 1 0 0,1 0-1 0 0,0-1 0 0 0,0 1 1 0 0,0 0-1 0 0,-1 0 0 0 0,3 1 1 0 0,0 9-2758 0 0,-1-2-1391 0 0,-27-18 3361 0 0</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5.666"/>
    </inkml:context>
    <inkml:brush xml:id="br0">
      <inkml:brushProperty name="width" value="0.035" units="cm"/>
      <inkml:brushProperty name="height" value="0.035" units="cm"/>
      <inkml:brushProperty name="color" value="#E71224"/>
    </inkml:brush>
  </inkml:definitions>
  <inkml:trace contextRef="#ctx0" brushRef="#br0">1 108 1192 0 0,'0'0'11078'0'0,"5"12"-10844"0"0,21 59 187 0 0,-1-40 459 0 0,-23-30-742 0 0,0 1 0 0 0,0-1 0 0 0,0 1 0 0 0,-1 0 1 0 0,1 0-1 0 0,0-1 0 0 0,-1 1 0 0 0,0 0 0 0 0,1 0 0 0 0,-1 1 1 0 0,0-1-1 0 0,0 0 0 0 0,0 0 0 0 0,0 1 0 0 0,-1-1 0 0 0,2 5 0 0 0,-12-215-1078 0 0,9 207 910 0 0,1 0 1 0 0,0 0-1 0 0,0 1 1 0 0,-1-1 0 0 0,1 0-1 0 0,0 1 1 0 0,0-1-1 0 0,0 0 1 0 0,0 0-1 0 0,0 1 1 0 0,0-1 0 0 0,0 0-1 0 0,0 1 1 0 0,0-1-1 0 0,1 0 1 0 0,-1 0-1 0 0,0 1 1 0 0,0-1 0 0 0,1 0-1 0 0,-1 1 1 0 0,0-1-1 0 0,1 0 1 0 0,-1 1 0 0 0,0-1-1 0 0,1 1 1 0 0,-1-1-1 0 0,1 1 1 0 0,-1-1-1 0 0,1 1 1 0 0,0-1 0 0 0,-1 1-1 0 0,1-1 1 0 0,-1 1-1 0 0,2-1 1 0 0,21 16-739 0 0,-13-7 1168 0 0,29 21-165 0 0,-24-19-144 0 0,0 1 0 0 0,-1 1 1 0 0,21 22-1 0 0,-27-27-25 0 0,-1 0 0 0 0,1 0 0 0 0,1-1-1 0 0,-1-1 1 0 0,11 6 0 0 0,-19-11-39 0 0,0 1 0 0 0,1-1 1 0 0,-1 0-1 0 0,0 0 0 0 0,0 0 0 0 0,1 0 1 0 0,-1 0-1 0 0,0 0 0 0 0,1 0 0 0 0,-1 0 0 0 0,0 0 1 0 0,1 0-1 0 0,-1 0 0 0 0,0 0 0 0 0,1 0 1 0 0,-1 0-1 0 0,0 0 0 0 0,1 0 0 0 0,-1 0 1 0 0,0-1-1 0 0,0 1 0 0 0,1 0 0 0 0,-1 0 0 0 0,0 0 1 0 0,0 0-1 0 0,1-1 0 0 0,-1 1 0 0 0,0 0 1 0 0,0 0-1 0 0,1 0 0 0 0,-1-1 0 0 0,0 1 0 0 0,0 0 1 0 0,0 0-1 0 0,1-1 0 0 0,-1 1 0 0 0,0 0 1 0 0,0-1-1 0 0,0 1 0 0 0,0 0 0 0 0,0-1 0 0 0,0 1 1 0 0,0 0-1 0 0,0-1 0 0 0,1-22-304 0 0,-9-18-584 0 0,5 32 809 0 0,1 0 1 0 0,0 0 0 0 0,0 0-1 0 0,1 0 1 0 0,0 0 0 0 0,0-14-1 0 0,2 21 64 0 0,0 0 0 0 0,0 0-1 0 0,0 0 1 0 0,0 0 0 0 0,1 0 0 0 0,-1 0-1 0 0,1 0 1 0 0,-1 0 0 0 0,1 1-1 0 0,-1-1 1 0 0,1 0 0 0 0,0 1-1 0 0,0 0 1 0 0,0-1 0 0 0,0 1 0 0 0,0 0-1 0 0,0 0 1 0 0,0 0 0 0 0,0 0-1 0 0,1 0 1 0 0,-1 1 0 0 0,4-2-1 0 0,1 0 30 0 0,-1 0-1 0 0,0 1 0 0 0,1-1 1 0 0,-1 1-1 0 0,1 1 0 0 0,-1-1 1 0 0,1 1-1 0 0,8 1 0 0 0,-11 0-33 0 0,1 1 0 0 0,-1 0-1 0 0,0 0 1 0 0,0 0 0 0 0,-1 1-1 0 0,1-1 1 0 0,0 1-1 0 0,-1 0 1 0 0,0 0 0 0 0,1 0-1 0 0,-1 0 1 0 0,0 1 0 0 0,-1-1-1 0 0,1 1 1 0 0,-1 0 0 0 0,4 5-1 0 0,0 2 62 0 0,-1 0-1 0 0,0 1 1 0 0,0-1-1 0 0,5 21 0 0 0,-3 9 9 0 0,-5-29-479 0 0,0 0 0 0 0,0 0 0 0 0,1-1 0 0 0,1 1 0 0 0,0-1 0 0 0,8 18 1 0 0,-11-29 228 0 0,-1 0 1 0 0,0 1 0 0 0,0-1 0 0 0,1 0 0 0 0,-1 1 0 0 0,0-1 0 0 0,1 0-1 0 0,-1 1 1 0 0,0-1 0 0 0,1 0 0 0 0,-1 1 0 0 0,1-1 0 0 0,-1 0 0 0 0,1 0 0 0 0,-1 0-1 0 0,0 1 1 0 0,1-1 0 0 0,-1 0 0 0 0,1 0 0 0 0,-1 0 0 0 0,1 0 0 0 0,-1 0 0 0 0,1 0-1 0 0,-1 0 1 0 0,1 0 0 0 0,-1 0 0 0 0,1 0 0 0 0,-1 0 0 0 0,1 0 0 0 0,-1 0 0 0 0,1-1-1 0 0,-1 1 1 0 0,0 0 0 0 0,1 0 0 0 0,-1 0 0 0 0,1-1 0 0 0,-1 1 0 0 0,0 0 0 0 0,1 0-1 0 0,-1-1 1 0 0,1 1 0 0 0,-1 0 0 0 0,0-1 0 0 0,1 1 0 0 0,-1-1 0 0 0,0 1 0 0 0,0 0-1 0 0,1-1 1 0 0,-1 1 0 0 0,0-1 0 0 0,2-20-3452 0 0</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6.119"/>
    </inkml:context>
    <inkml:brush xml:id="br0">
      <inkml:brushProperty name="width" value="0.035" units="cm"/>
      <inkml:brushProperty name="height" value="0.035" units="cm"/>
      <inkml:brushProperty name="color" value="#E71224"/>
    </inkml:brush>
  </inkml:definitions>
  <inkml:trace contextRef="#ctx0" brushRef="#br0">1 217 1060 0 0,'0'0'9826'0'0,"18"1"-9413"0"0,59-1-123 0 0,-72 0-247 0 0,1 0-1 0 0,0-1 1 0 0,-1 0 0 0 0,1 0 0 0 0,0 0-1 0 0,-1-1 1 0 0,0 0 0 0 0,1 0 0 0 0,-1 0-1 0 0,0-1 1 0 0,0 0 0 0 0,0 0-1 0 0,8-6 1 0 0,-9 6 1 0 0,0-1 0 0 0,1 1 1 0 0,-1-1-1 0 0,-1 1 0 0 0,1-1 0 0 0,-1 0 0 0 0,1-1 0 0 0,-1 1 0 0 0,0 0 0 0 0,-1-1 1 0 0,1 0-1 0 0,-1 0 0 0 0,0 0 0 0 0,0 0 0 0 0,1-6 0 0 0,1-18 199 0 0,-3 27-283 0 0,0-1 1 0 0,0 1 0 0 0,-1-1-1 0 0,1 1 1 0 0,-1 0 0 0 0,1-1 0 0 0,-1 1-1 0 0,0-1 1 0 0,0 1 0 0 0,0-1-1 0 0,0 1 1 0 0,0-1 0 0 0,-1 1 0 0 0,1-1-1 0 0,-1 1 1 0 0,0 0 0 0 0,1-1-1 0 0,-1 1 1 0 0,0 0 0 0 0,0-1 0 0 0,-1 1-1 0 0,1 0 1 0 0,0 0 0 0 0,-1 0-1 0 0,1 0 1 0 0,-1 0 0 0 0,0 0 0 0 0,0 1-1 0 0,0-1 1 0 0,0 1 0 0 0,0-1-1 0 0,-3-1 1 0 0,1 1 37 0 0,0 0-1 0 0,0 1 1 0 0,0 0-1 0 0,0 0 1 0 0,0 0 0 0 0,0 0-1 0 0,0 0 1 0 0,-1 1-1 0 0,1 0 1 0 0,0 0-1 0 0,0 0 1 0 0,0 0 0 0 0,-1 1-1 0 0,1 0 1 0 0,0 0-1 0 0,0 0 1 0 0,0 0-1 0 0,0 0 1 0 0,0 1 0 0 0,0 0-1 0 0,1 0 1 0 0,-1 0-1 0 0,1 0 1 0 0,-1 1-1 0 0,1-1 1 0 0,0 1 0 0 0,-6 6-1 0 0,-1 1 175 0 0,1 0 0 0 0,0 0 0 0 0,0 2 0 0 0,1-1-1 0 0,1 1 1 0 0,0 0 0 0 0,-7 18 0 0 0,11-22-83 0 0,1-1-1 0 0,0 1 1 0 0,0-1 0 0 0,0 1 0 0 0,1 0-1 0 0,1-1 1 0 0,-1 1 0 0 0,1 0-1 0 0,1 9 1 0 0,-1-14-11 0 0,1 1 0 0 0,-1 0 0 0 0,1-1 0 0 0,0 1-1 0 0,0-1 1 0 0,0 1 0 0 0,0-1 0 0 0,1 1 0 0 0,-1-1 0 0 0,1 0 0 0 0,0 0 0 0 0,0 0-1 0 0,0 0 1 0 0,0 0 0 0 0,1 0 0 0 0,-1 0 0 0 0,1-1 0 0 0,0 1 0 0 0,0-1-1 0 0,-1 0 1 0 0,5 2 0 0 0,3 1 176 0 0,0-1 0 0 0,0 0 0 0 0,1-1 0 0 0,-1 0 0 0 0,1 0 0 0 0,0-1 0 0 0,0-1 0 0 0,0 0 0 0 0,0 0 0 0 0,13-2 0 0 0,5-2 53 0 0,0-1 0 0 0,40-12 0 0 0,31-5-1642 0 0,-90 20 300 0 0,7 1-568 0 0,-12-12-12781 0 0</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7.135"/>
    </inkml:context>
    <inkml:brush xml:id="br0">
      <inkml:brushProperty name="width" value="0.035" units="cm"/>
      <inkml:brushProperty name="height" value="0.035" units="cm"/>
      <inkml:brushProperty name="color" value="#E71224"/>
    </inkml:brush>
  </inkml:definitions>
  <inkml:trace contextRef="#ctx0" brushRef="#br0">301 323 236 0 0,'0'0'9197'0'0,"-5"-4"-7933"0"0,-7-5-531 0 0,-1 0 1 0 0,0 0-1 0 0,-1 1 0 0 0,1 1 1 0 0,-27-10-1 0 0,35 15-665 0 0,0 1-1 0 0,0-1 1 0 0,1 1 0 0 0,-1 0 0 0 0,0 0-1 0 0,0 0 1 0 0,-1 1 0 0 0,1-1 0 0 0,0 2 0 0 0,0-1-1 0 0,0 0 1 0 0,0 1 0 0 0,0 0 0 0 0,0 0-1 0 0,0 0 1 0 0,0 1 0 0 0,0 0 0 0 0,1 0-1 0 0,-1 0 1 0 0,1 0 0 0 0,-1 1 0 0 0,-7 5 0 0 0,6-2-102 0 0,-1 1 1 0 0,1 0-1 0 0,0 0 1 0 0,1 0-1 0 0,-1 1 1 0 0,1 0-1 0 0,1 0 1 0 0,0 0-1 0 0,0 1 1 0 0,0-1-1 0 0,1 1 0 0 0,1 0 1 0 0,-1 0-1 0 0,1 0 1 0 0,1 0-1 0 0,0 0 1 0 0,0 0-1 0 0,1 1 1 0 0,0 9-1 0 0,0-15 30 0 0,0 0 0 0 0,0 0 0 0 0,0 0 0 0 0,1 0-1 0 0,-1 0 1 0 0,1 0 0 0 0,0-1 0 0 0,0 1-1 0 0,0 0 1 0 0,0 0 0 0 0,1-1 0 0 0,-1 1-1 0 0,1-1 1 0 0,0 1 0 0 0,0-1 0 0 0,1 0 0 0 0,-1 1-1 0 0,1-1 1 0 0,-1 0 0 0 0,1-1 0 0 0,0 1-1 0 0,0 0 1 0 0,0-1 0 0 0,0 0 0 0 0,1 0 0 0 0,-1 0-1 0 0,1 0 1 0 0,-1 0 0 0 0,1-1 0 0 0,0 1-1 0 0,6 1 1 0 0,0-1 45 0 0,0 1-1 0 0,0-1 1 0 0,0-1 0 0 0,1 1-1 0 0,-1-2 1 0 0,0 0-1 0 0,1 0 1 0 0,-1-1 0 0 0,0 0-1 0 0,0 0 1 0 0,1-1-1 0 0,-1-1 1 0 0,0 0 0 0 0,-1 0-1 0 0,1-1 1 0 0,-1 0-1 0 0,1 0 1 0 0,-1-1 0 0 0,0-1-1 0 0,-1 0 1 0 0,0 0-1 0 0,1 0 1 0 0,-2-1 0 0 0,1 0-1 0 0,-1-1 1 0 0,0 1-1 0 0,-1-1 1 0 0,0-1 0 0 0,0 1-1 0 0,-1-1 1 0 0,0 0 0 0 0,0-1-1 0 0,-1 1 1 0 0,0-1-1 0 0,-1 0 1 0 0,0 1 0 0 0,-1-2-1 0 0,0 1 1 0 0,0 0-1 0 0,0-15 1 0 0,-2 15-65 0 0,1-2-42 0 0,-1 1 0 0 0,0-1 0 0 0,0 1 0 0 0,-1-1-1 0 0,-1 1 1 0 0,0 0 0 0 0,-1-1 0 0 0,0 1 0 0 0,0 0-1 0 0,-1 1 1 0 0,-9-18 0 0 0,-2 3-220 0 0,-1 0 1 0 0,-19-22-1 0 0,28 39 309 0 0,0 0 0 0 0,0 1 1 0 0,-1 0-1 0 0,0 0 0 0 0,0 1 1 0 0,-1 0-1 0 0,0 0 0 0 0,0 1 1 0 0,-11-5-1 0 0,20 10 36 0 0,0 1 1 0 0,0-1 0 0 0,0 0-1 0 0,0 0 1 0 0,0 0 0 0 0,0 0-1 0 0,0 0 1 0 0,0 0-1 0 0,0 1 1 0 0,-1-1 0 0 0,1 0-1 0 0,0 0 1 0 0,0 0-1 0 0,0 0 1 0 0,0 0 0 0 0,0 0-1 0 0,0 0 1 0 0,0 0 0 0 0,0 0-1 0 0,0 1 1 0 0,-1-1-1 0 0,1 0 1 0 0,0 0 0 0 0,0 0-1 0 0,0 0 1 0 0,0 0 0 0 0,0 0-1 0 0,12 17-509 0 0,-8-9 485 0 0,0 0 0 0 0,0 0 0 0 0,1-1 1 0 0,10 13-1 0 0,9 13 101 0 0,104 213 631 0 0,-94-178-668 0 0,-31-62-190 0 0,1 0 0 0 0,0 0 0 0 0,1-1 0 0 0,-1 1 1 0 0,1-1-1 0 0,0 0 0 0 0,1 0 0 0 0,-1-1 0 0 0,12 8 1 0 0,-16-11-89 0 0,0-1 1 0 0,0 0 0 0 0,0 1 0 0 0,-1-1 0 0 0,1 0-1 0 0,0 1 1 0 0,0-1 0 0 0,0 0 0 0 0,0 0 0 0 0,0 0-1 0 0,0 0 1 0 0,0 0 0 0 0,0 0 0 0 0,0 0 0 0 0,0-1-1 0 0,0 1 1 0 0,0 0 0 0 0,0 0 0 0 0,-1-1 0 0 0,1 1-1 0 0,0 0 1 0 0,0-1 0 0 0,0 1 0 0 0,0-1 0 0 0,-1 1-1 0 0,1-1 1 0 0,0 0 0 0 0,0 1 0 0 0,-1-1 0 0 0,1 0-1 0 0,-1 1 1 0 0,1-1 0 0 0,0 0 0 0 0,-1 0-1 0 0,1 1 1 0 0,-1-1 0 0 0,0 0 0 0 0,1 0 0 0 0,-1 0-1 0 0,0 0 1 0 0,1 0 0 0 0,-1 0 0 0 0,0 0 0 0 0,0 0-1 0 0,0 1 1 0 0,0-1 0 0 0,0 0 0 0 0,0 0 0 0 0,0-2-1 0 0,0-25-5328 0 0</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7.532"/>
    </inkml:context>
    <inkml:brush xml:id="br0">
      <inkml:brushProperty name="width" value="0.035" units="cm"/>
      <inkml:brushProperty name="height" value="0.035" units="cm"/>
      <inkml:brushProperty name="color" value="#E71224"/>
    </inkml:brush>
  </inkml:definitions>
  <inkml:trace contextRef="#ctx0" brushRef="#br0">1 167 1688 0 0,'0'0'6677'0'0,"26"0"-6555"0"0,84-1-58 0 0,-104 1 18 0 0,-1 0 0 0 0,1 0 0 0 0,-1-1 0 0 0,1 1 0 0 0,-1-1 1 0 0,0-1-1 0 0,1 1 0 0 0,-1-1 0 0 0,0 0 0 0 0,0 0 0 0 0,0 0 0 0 0,0-1 0 0 0,0 1 1 0 0,-1-1-1 0 0,1 0 0 0 0,-1-1 0 0 0,0 1 0 0 0,1-1 0 0 0,-2 0 0 0 0,1 0 0 0 0,0 0 1 0 0,-1-1-1 0 0,5-7 0 0 0,-3 5 134 0 0,-3 5-201 0 0,-1 0 0 0 0,0 0 1 0 0,0 0-1 0 0,0 0 0 0 0,0 0 1 0 0,0 0-1 0 0,0-1 0 0 0,0 1 0 0 0,-1 0 1 0 0,1 0-1 0 0,-1 0 0 0 0,0-1 1 0 0,0 1-1 0 0,0 0 0 0 0,0-1 1 0 0,0 1-1 0 0,0 0 0 0 0,0 0 1 0 0,-1-1-1 0 0,1 1 0 0 0,-1 0 1 0 0,0 0-1 0 0,1-1 0 0 0,-1 1 1 0 0,0 0-1 0 0,0 0 0 0 0,0 0 0 0 0,-1 0 1 0 0,1 1-1 0 0,0-1 0 0 0,-1 0 1 0 0,0 0-1 0 0,1 1 0 0 0,-1-1 1 0 0,0 1-1 0 0,1-1 0 0 0,-1 1 1 0 0,0 0-1 0 0,-4-2 0 0 0,3 1-44 0 0,0 0 1 0 0,0 1-1 0 0,0-1 0 0 0,0 1 1 0 0,-1 0-1 0 0,1 0 0 0 0,0 0 0 0 0,0 0 1 0 0,-1 0-1 0 0,1 1 0 0 0,-1 0 0 0 0,1-1 1 0 0,-1 1-1 0 0,1 1 0 0 0,0-1 0 0 0,-1 0 1 0 0,1 1-1 0 0,-1 0 0 0 0,1 0 0 0 0,0 0 1 0 0,-1 0-1 0 0,1 0 0 0 0,0 0 1 0 0,0 1-1 0 0,0 0 0 0 0,-3 2 0 0 0,-3 5 208 0 0,1 0-1 0 0,0 0 1 0 0,1 1-1 0 0,-1 0 1 0 0,2 0-1 0 0,0 1 1 0 0,-6 14-1 0 0,8-18-37 0 0,2 0-1 0 0,-1 1 1 0 0,1-1-1 0 0,0 0 0 0 0,1 1 1 0 0,-1 0-1 0 0,2-1 1 0 0,-1 1-1 0 0,1-1 0 0 0,0 1 1 0 0,1 0-1 0 0,-1-1 1 0 0,3 9-1 0 0,-1-13-65 0 0,-1 1 0 0 0,1-2 0 0 0,-1 1 0 0 0,1 0 0 0 0,0 0 0 0 0,0 0 0 0 0,1-1 0 0 0,-1 0 0 0 0,0 1 0 0 0,1-1-1 0 0,-1 0 1 0 0,1 0 0 0 0,0 0 0 0 0,0 0 0 0 0,0-1 0 0 0,0 1 0 0 0,0-1 0 0 0,0 0 0 0 0,0 1 0 0 0,1-2 0 0 0,-1 1 0 0 0,0 0 0 0 0,0-1 0 0 0,1 1 0 0 0,4-1 0 0 0,7 1 129 0 0,0 0 1 0 0,0-1 0 0 0,0-1 0 0 0,19-4-1 0 0,-18 1-244 0 0,0 0 0 0 0,-1-2 0 0 0,1 0 0 0 0,-1-1-1 0 0,0 0 1 0 0,14-10 0 0 0,38-18-3362 0 0,-65 34 3069 0 0,-1 1 1 0 0,0-1-1 0 0,0 0 1 0 0,0 1 0 0 0,0-1-1 0 0,0 0 1 0 0,0 0-1 0 0,0 0 1 0 0,0 0-1 0 0,0 0 1 0 0,0 0 0 0 0,-1 0-1 0 0,1 0 1 0 0,1-2-1 0 0,2-4-2811 0 0,-2 0-1382 0 0</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8.030"/>
    </inkml:context>
    <inkml:brush xml:id="br0">
      <inkml:brushProperty name="width" value="0.035" units="cm"/>
      <inkml:brushProperty name="height" value="0.035" units="cm"/>
      <inkml:brushProperty name="color" value="#E71224"/>
    </inkml:brush>
  </inkml:definitions>
  <inkml:trace contextRef="#ctx0" brushRef="#br0">1 305 1764 0 0,'0'0'10358'0'0,"21"22"-9806"0"0,68 69-24 0 0,-83-85-364 0 0,0 1 0 0 0,-1-1 0 0 0,0 1 0 0 0,0 0 0 0 0,0 0 0 0 0,-1 0 0 0 0,0 1 0 0 0,0 0 0 0 0,-1 0 0 0 0,0 0 0 0 0,-1 0 0 0 0,1 0 0 0 0,1 13 0 0 0,5 17 557 0 0,-7-18-604 0 0,-2-14 229 0 0,0-13 1169 0 0,-1 4-1485 0 0,1 1 0 0 0,-1-1 1 0 0,0 1-1 0 0,0-1 0 0 0,1 1 0 0 0,-2 0 0 0 0,1-1 0 0 0,0 1 1 0 0,0 0-1 0 0,-1 0 0 0 0,1 0 0 0 0,-1 0 0 0 0,0 0 1 0 0,1 0-1 0 0,-4-2 0 0 0,-13-19-146 0 0,6 7-12 0 0,1-1 0 0 0,1-1 0 0 0,1 1 0 0 0,0-2 0 0 0,1 1 1 0 0,1-1-1 0 0,1 0 0 0 0,1-1 0 0 0,1 1 0 0 0,0-1 0 0 0,-1-36 1 0 0,5 28 104 0 0,-1 8 44 0 0,1 0 1 0 0,1-1-1 0 0,7-39 1 0 0,-6 54-11 0 0,0-1 0 0 0,1 0 1 0 0,-1 1-1 0 0,1 0 0 0 0,0-1 1 0 0,1 1-1 0 0,0 1 0 0 0,0-1 1 0 0,0 0-1 0 0,0 1 1 0 0,1 0-1 0 0,0 0 0 0 0,0 0 1 0 0,1 1-1 0 0,8-7 0 0 0,-10 8-29 0 0,1 0 0 0 0,-1 0 0 0 0,1 1 0 0 0,0-1 1 0 0,0 1-1 0 0,0 0 0 0 0,0 0 0 0 0,0 1 0 0 0,1 0 0 0 0,-1 0 0 0 0,0 0 0 0 0,1 0 0 0 0,-1 1 0 0 0,0 0 0 0 0,1 0 0 0 0,-1 0 0 0 0,1 1 0 0 0,5 1 0 0 0,-6 0 13 0 0,1 0-1 0 0,-1 1 1 0 0,0-1-1 0 0,0 1 1 0 0,0 0-1 0 0,0 1 1 0 0,0-1-1 0 0,-1 1 1 0 0,1 0-1 0 0,-1 0 1 0 0,0 0-1 0 0,0 1 1 0 0,-1-1-1 0 0,1 1 1 0 0,-1 0-1 0 0,3 7 1 0 0,-1-3 45 0 0,0 0 1 0 0,-1 0 0 0 0,-1 0 0 0 0,1 1 0 0 0,-1 0 0 0 0,-1-1-1 0 0,0 1 1 0 0,1 15 0 0 0,-3-20-38 0 0,0-1 0 0 0,0 0 0 0 0,0 1 0 0 0,-1-1 0 0 0,1 1 0 0 0,-1-1 0 0 0,0 1 0 0 0,-1-1-1 0 0,1 0 1 0 0,-1 0 0 0 0,0 0 0 0 0,0 0 0 0 0,0 0 0 0 0,0 0 0 0 0,-1 0 0 0 0,1-1 0 0 0,-1 1 0 0 0,0-1 0 0 0,0 0 0 0 0,0 0 0 0 0,-6 5 0 0 0,-1-2-292 0 0,1 1 0 0 0,-1-2 0 0 0,0 1 0 0 0,-1-1 0 0 0,0-1 0 0 0,1 0 0 0 0,-1 0 0 0 0,0-1 1 0 0,-1 0-1 0 0,1-1 0 0 0,-1-1 0 0 0,-17 1 0 0 0,28-2-949 0 0,0 0 1012 0 0,1-1 0 0 0,0 1 0 0 0,0 0 0 0 0,0-1 0 0 0,0 1-1 0 0,0-1 1 0 0,0 1 0 0 0,0-1 0 0 0,0 1 0 0 0,0 0 0 0 0,0-1-1 0 0,0 1 1 0 0,0-1 0 0 0,0 1 0 0 0,0-1 0 0 0,0 1-1 0 0,0 0 1 0 0,1-1 0 0 0,-1 1 0 0 0,0 0 0 0 0,0-1 0 0 0,0 1-1 0 0,1-1 1 0 0,-1 1 0 0 0,0 0 0 0 0,1-1 0 0 0,-1 1 0 0 0,0 0-1 0 0,1-1 1 0 0,16-7-3883 0 0</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8.456"/>
    </inkml:context>
    <inkml:brush xml:id="br0">
      <inkml:brushProperty name="width" value="0.035" units="cm"/>
      <inkml:brushProperty name="height" value="0.035" units="cm"/>
      <inkml:brushProperty name="color" value="#E71224"/>
    </inkml:brush>
  </inkml:definitions>
  <inkml:trace contextRef="#ctx0" brushRef="#br0">0 118 6417 0 0,'0'0'6955'0'0,"27"0"-7174"0"0,134 0 349 0 0,-152 0 17 0 0,-1-1 0 0 0,0 0 0 0 0,1-1 0 0 0,-1 0 0 0 0,0 0 0 0 0,0 0-1 0 0,0-1 1 0 0,0-1 0 0 0,-1 1 0 0 0,1-1 0 0 0,-1-1 0 0 0,0 1 0 0 0,0-1 0 0 0,-1 0 0 0 0,8-8-1 0 0,-13 13-142 0 0,-1-1-1 0 0,0 0 0 0 0,1 1 0 0 0,-1-1 0 0 0,1 0 0 0 0,-1 1 0 0 0,0-1 0 0 0,0 0 1 0 0,1 0-1 0 0,-1 0 0 0 0,0 1 0 0 0,0-1 0 0 0,0 0 0 0 0,0 0 0 0 0,0 0 1 0 0,0 1-1 0 0,0-1 0 0 0,0 0 0 0 0,0 0 0 0 0,0 0 0 0 0,-1 1 0 0 0,1-1 0 0 0,0 0 1 0 0,0 0-1 0 0,-1 1 0 0 0,1-1 0 0 0,-1 0 0 0 0,1 0 0 0 0,0 1 0 0 0,-1-1 1 0 0,1 0-1 0 0,-1 1 0 0 0,0-1 0 0 0,1 1 0 0 0,-1-1 0 0 0,1 1 0 0 0,-1-1 0 0 0,0 1 1 0 0,0-1-1 0 0,1 1 0 0 0,-2-1 0 0 0,-27-18-895 0 0,25 17 840 0 0,0 0-1 0 0,0 0 1 0 0,0 1 0 0 0,0-1 0 0 0,0 1 0 0 0,-1 0-1 0 0,1 0 1 0 0,-1 0 0 0 0,1 1 0 0 0,-1-1 0 0 0,1 1-1 0 0,-1 0 1 0 0,1 1 0 0 0,-1-1 0 0 0,1 1 0 0 0,0 0-1 0 0,-7 2 1 0 0,5-1 97 0 0,0 1 0 0 0,0 0 0 0 0,0 0 0 0 0,1 1 0 0 0,-1 0 0 0 0,1 0 0 0 0,0 0 0 0 0,0 0-1 0 0,0 1 1 0 0,-7 10 0 0 0,4-5 92 0 0,1 0 1 0 0,1 1-1 0 0,0 0 0 0 0,0 0 0 0 0,1 1 0 0 0,0-1 1 0 0,1 1-1 0 0,1 0 0 0 0,0 0 0 0 0,0 1 0 0 0,-1 23 0 0 0,4-32-82 0 0,0 0-1 0 0,0 0 1 0 0,1 0-1 0 0,-1 0 1 0 0,1 0-1 0 0,0 0 1 0 0,0-1-1 0 0,1 1 0 0 0,-1 0 1 0 0,1 0-1 0 0,0-1 1 0 0,-1 1-1 0 0,2-1 1 0 0,-1 1-1 0 0,0-1 0 0 0,1 0 1 0 0,-1 0-1 0 0,1 0 1 0 0,0 0-1 0 0,0 0 1 0 0,0-1-1 0 0,1 0 1 0 0,-1 1-1 0 0,0-1 0 0 0,1 0 1 0 0,0-1-1 0 0,-1 1 1 0 0,1 0-1 0 0,0-1 1 0 0,0 0-1 0 0,0 0 0 0 0,0 0 1 0 0,7 0-1 0 0,6 2 45 0 0,0-1 0 0 0,0 0 1 0 0,0-2-1 0 0,0 0 0 0 0,27-3 0 0 0,-35 1-471 0 0,0 0 1 0 0,0-1-1 0 0,-1 0 0 0 0,1 0 1 0 0,-1-1-1 0 0,1 0 0 0 0,-1 0 1 0 0,0-1-1 0 0,-1 0 1 0 0,1 0-1 0 0,11-12 0 0 0,-18 16 53 0 0,0 0-1 0 0,0 0 1 0 0,0 0-1 0 0,0 0 1 0 0,0 0 0 0 0,0 0-1 0 0,-1-1 1 0 0,1 1-1 0 0,0 0 1 0 0,-1 0-1 0 0,1-1 1 0 0,-1 1-1 0 0,1-1 1 0 0,-1 1-1 0 0,0 0 1 0 0,1-1 0 0 0,-1 1-1 0 0,0-1 1 0 0,0 1-1 0 0,0-3 1 0 0,0-18-4384 0 0</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8.827"/>
    </inkml:context>
    <inkml:brush xml:id="br0">
      <inkml:brushProperty name="width" value="0.035" units="cm"/>
      <inkml:brushProperty name="height" value="0.035" units="cm"/>
      <inkml:brushProperty name="color" value="#E71224"/>
    </inkml:brush>
  </inkml:definitions>
  <inkml:trace contextRef="#ctx0" brushRef="#br0">0 164 5048 0 0,'0'0'7696'0'0,"17"18"-7658"0"0,51 55-3 0 0,-48-59 1993 0 0,-20-14-2017 0 0,0 0 0 0 0,0 0 0 0 0,1 0-1 0 0,-1 0 1 0 0,0 0 0 0 0,0 0 0 0 0,0-1 0 0 0,1 1 0 0 0,-1 0 0 0 0,0 0-1 0 0,0 0 1 0 0,0 0 0 0 0,1 0 0 0 0,-1-1 0 0 0,0 1 0 0 0,0 0 0 0 0,0 0 0 0 0,0 0-1 0 0,1-1 1 0 0,-1 1 0 0 0,0 0 0 0 0,0 0 0 0 0,0 0 0 0 0,0-1 0 0 0,0 1-1 0 0,0 0 1 0 0,0 0 0 0 0,0-1 0 0 0,0 1 0 0 0,0 0 0 0 0,0 0 0 0 0,0-1-1 0 0,0 1 1 0 0,0 0 0 0 0,0 0 0 0 0,0-1 0 0 0,0 1 0 0 0,0 0 0 0 0,0 0 0 0 0,0-1-1 0 0,0 1 1 0 0,-9-34-685 0 0,8 31 712 0 0,-1-2-49 0 0,1-1 0 0 0,0 0 0 0 0,0 0 1 0 0,1 1-1 0 0,0-1 0 0 0,0 0 0 0 0,0 0 0 0 0,1 1 1 0 0,-1-1-1 0 0,1 0 0 0 0,1 1 0 0 0,-1-1 0 0 0,1 0 1 0 0,0 1-1 0 0,0 0 0 0 0,1 0 0 0 0,0-1 1 0 0,0 1-1 0 0,0 1 0 0 0,0-1 0 0 0,1 0 0 0 0,4-4 1 0 0,2-1 151 0 0,0 0 0 0 0,0 1 0 0 0,1 1 0 0 0,0-1 1 0 0,0 2-1 0 0,1 0 0 0 0,0 0 0 0 0,19-7 0 0 0,-25 11-66 0 0,0 1-1 0 0,0 0 1 0 0,0 0-1 0 0,1 1 1 0 0,-1 0-1 0 0,1 0 1 0 0,-1 0-1 0 0,11 1 1 0 0,-15 0-71 0 0,0 0-1 0 0,0 1 1 0 0,0-1 0 0 0,0 1-1 0 0,0-1 1 0 0,0 1 0 0 0,0 0-1 0 0,0 0 1 0 0,0 0 0 0 0,0 0 0 0 0,0 0-1 0 0,-1 0 1 0 0,1 1 0 0 0,0-1-1 0 0,-1 0 1 0 0,1 1 0 0 0,-1-1-1 0 0,1 1 1 0 0,-1 0 0 0 0,0 0-1 0 0,0-1 1 0 0,0 1 0 0 0,0 0-1 0 0,0 0 1 0 0,0 0 0 0 0,0 0-1 0 0,-1 0 1 0 0,2 4 0 0 0,2 13 35 0 0,0-7-54 0 0,-1 0 0 0 0,0 1 1 0 0,-1 0-1 0 0,0 16 1 0 0,-2 90-4030 0 0,2-103 1203 0 0,6-7-1453 0 0</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6:59.994"/>
    </inkml:context>
    <inkml:brush xml:id="br0">
      <inkml:brushProperty name="width" value="0.035" units="cm"/>
      <inkml:brushProperty name="height" value="0.035" units="cm"/>
      <inkml:brushProperty name="color" value="#E71224"/>
    </inkml:brush>
  </inkml:definitions>
  <inkml:trace contextRef="#ctx0" brushRef="#br0">231 444 3164 0 0,'0'0'8587'0'0,"-7"1"-8264"0"0,-74 2 3385 0 0,79-3-3365 0 0,-3-1-186 0 0,-1 0 1 0 0,1 0-1 0 0,-1 0 1 0 0,1 0-1 0 0,-1 1 1 0 0,1 0-1 0 0,-10 1 0 0 0,8-1-129 0 0,2 2-71 0 0,1-1 0 0 0,-1 1 0 0 0,0 0 0 0 0,1 1 0 0 0,-1-1 1 0 0,1 1-1 0 0,0 0 0 0 0,0 0 0 0 0,0 0 0 0 0,0 0 0 0 0,1 1 0 0 0,-1-1 0 0 0,1 1 0 0 0,-6 8 0 0 0,8-10 49 0 0,-1 2 31 0 0,0 0 1 0 0,1 0 0 0 0,-1 0 0 0 0,1 0 0 0 0,0 0-1 0 0,0 1 1 0 0,0-1 0 0 0,1 1 0 0 0,-1 5 0 0 0,1 9-124 0 0,0-8 72 0 0,0-1 0 0 0,0 1 0 0 0,4 20 0 0 0,-3-28 32 0 0,1 1-1 0 0,-1 0 1 0 0,1 0 0 0 0,-1-1-1 0 0,1 1 1 0 0,0-1-1 0 0,1 1 1 0 0,-1-1 0 0 0,0 0-1 0 0,1 0 1 0 0,0 0 0 0 0,0 0-1 0 0,5 3 1 0 0,12 11 14 0 0,-17-14-27 0 0,0 1 1 0 0,0-1 0 0 0,1 0-1 0 0,-1-1 1 0 0,1 1-1 0 0,0-1 1 0 0,0 1 0 0 0,0-1-1 0 0,0 0 1 0 0,0-1-1 0 0,0 1 1 0 0,0-1 0 0 0,1 1-1 0 0,-1-1 1 0 0,0-1 0 0 0,1 1-1 0 0,-1-1 1 0 0,1 1-1 0 0,-1-1 1 0 0,1-1 0 0 0,5 0-1 0 0,-4 1 18 0 0,0-1 0 0 0,-1-1 0 0 0,1 1 0 0 0,-1-1 0 0 0,0 0-1 0 0,0 0 1 0 0,1 0 0 0 0,-1-1 0 0 0,0 1 0 0 0,-1-2 0 0 0,1 1 0 0 0,0 0-1 0 0,-1-1 1 0 0,6-5 0 0 0,-3 0 18 0 0,0 1 1 0 0,-1-1-1 0 0,0 0 0 0 0,0 0 1 0 0,-1-1-1 0 0,0 1 0 0 0,4-13 0 0 0,-1-2 21 0 0,-1 0 0 0 0,-1-1-1 0 0,-2 0 1 0 0,0 0-1 0 0,1-48 1 0 0,-6 52-113 0 0,0 0 0 0 0,-1 1-1 0 0,-1-1 1 0 0,-1 1 0 0 0,-1-1 0 0 0,-13-35-1 0 0,0 17-155 0 0,-2 0-1 0 0,-28-43 0 0 0,44 78 223 0 0,1-1 0 0 0,-1 1-1 0 0,0 0 1 0 0,0 0 0 0 0,-1 0 0 0 0,-7-5-1 0 0,-14-13 293 0 0,25 21-331 0 0,-1-1 0 0 0,0 1 0 0 0,1 0 0 0 0,-1 1 0 0 0,0-1 0 0 0,0 0 0 0 0,0 0 0 0 0,0 1 0 0 0,0-1 0 0 0,0 1 0 0 0,0 0 0 0 0,0 0 0 0 0,0 0 0 0 0,0 0 0 0 0,0 0 0 0 0,-2 0 0 0 0,2 0-87 0 0,0 0-77 0 0,2 3 243 0 0,0 0-1 0 0,-1 0 1 0 0,1 0 0 0 0,1 0-1 0 0,-1-1 1 0 0,0 1-1 0 0,1 0 1 0 0,-1 0 0 0 0,1 0-1 0 0,0 0 1 0 0,0-1-1 0 0,0 1 1 0 0,1 0 0 0 0,-1-1-1 0 0,0 1 1 0 0,1-1-1 0 0,0 1 1 0 0,-1-1 0 0 0,1 0-1 0 0,4 3 1 0 0,2 5 10 0 0,20 30 245 0 0,-20-32-290 0 0,-1 2 0 0 0,0-1 1 0 0,-1 1-1 0 0,0 0 0 0 0,0 0 0 0 0,-1 1 1 0 0,0-1-1 0 0,4 18 0 0 0,2 1 176 0 0,9 47 182 0 0,-15-62-353 0 0,-2-2-9 0 0,0-1-1 0 0,0 0 1 0 0,2-1-1 0 0,-1 1 1 0 0,1-1-1 0 0,1 1 1 0 0,0-2-1 0 0,0 1 1 0 0,8 8-1 0 0,36 54 28 0 0,8 0-62 0 0,-47-60-6 0 0,-2-5-979 0 0,5-6-10260 0 0</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2.644"/>
    </inkml:context>
    <inkml:brush xml:id="br0">
      <inkml:brushProperty name="width" value="0.035" units="cm"/>
      <inkml:brushProperty name="height" value="0.035" units="cm"/>
      <inkml:brushProperty name="color" value="#E71224"/>
    </inkml:brush>
  </inkml:definitions>
  <inkml:trace contextRef="#ctx0" brushRef="#br0">153 223 1412 0 0,'0'0'10514'0'0,"29"-16"-7505"0"0,-20 6-2828 0 0,2 1 1 0 0,-1 1 0 0 0,1 0-1 0 0,1 0 1 0 0,-1 1 0 0 0,26-11-1 0 0,-19 9-125 0 0,0-1 0 0 0,26-18-1 0 0,-43 27-39 0 0,1 0-1 0 0,-1 0 0 0 0,1 0 0 0 0,-1-1 0 0 0,0 1 0 0 0,0 0 0 0 0,1 0 0 0 0,-1-1 0 0 0,0 1 0 0 0,0 0 0 0 0,-1-1 0 0 0,1 1 0 0 0,0-1 0 0 0,0 0 0 0 0,-1 1 0 0 0,1-1 1 0 0,-1 1-1 0 0,1-1 0 0 0,-1 0 0 0 0,1-2 0 0 0,-2 2-70 0 0,0 0 1 0 0,1-1-1 0 0,-1 1 1 0 0,0 0-1 0 0,0 0 1 0 0,0 0 0 0 0,0 0-1 0 0,-1 0 1 0 0,1 0-1 0 0,0 0 1 0 0,-1 0-1 0 0,1 0 1 0 0,-1 1-1 0 0,-2-3 1 0 0,0 1-11 0 0,1 0-1 0 0,-1 1 1 0 0,0-1 0 0 0,0 1 0 0 0,0-1 0 0 0,0 1 0 0 0,-1 0 0 0 0,1 1-1 0 0,-1-1 1 0 0,1 1 0 0 0,-1 0 0 0 0,1 0 0 0 0,-1 0 0 0 0,0 1 0 0 0,1 0-1 0 0,-1 0 1 0 0,0 0 0 0 0,1 0 0 0 0,-1 1 0 0 0,-7 1 0 0 0,-6 2 131 0 0,-1 1 0 0 0,2 1 0 0 0,-31 15 0 0 0,36-16-11 0 0,1 1-1 0 0,0 1 0 0 0,1 0 0 0 0,0 0 1 0 0,0 1-1 0 0,0 0 0 0 0,1 1 0 0 0,0 0 1 0 0,1 1-1 0 0,0 0 0 0 0,-10 15 1 0 0,13-16 7 0 0,0 0 1 0 0,1 0-1 0 0,0 0 1 0 0,0 1-1 0 0,1-1 1 0 0,0 1-1 0 0,1 0 1 0 0,0 0 0 0 0,1 0-1 0 0,0 0 1 0 0,0 0-1 0 0,1 0 1 0 0,0 0-1 0 0,1 0 1 0 0,2 13 0 0 0,-1-17-3 0 0,1 0 0 0 0,-1 0 0 0 0,1 0 0 0 0,0-1 0 0 0,0 0 1 0 0,1 1-1 0 0,0-1 0 0 0,-1 0 0 0 0,2-1 0 0 0,-1 1 0 0 0,7 5 1 0 0,-3-3 85 0 0,1 0 0 0 0,0 0 0 0 0,0-1 0 0 0,1 0 0 0 0,16 8 0 0 0,-6-8-24 0 0,0 0 1 0 0,0-2 0 0 0,0 0-1 0 0,1-2 1 0 0,-1 0 0 0 0,1-1 0 0 0,23-2-1 0 0,-30 1-107 0 0,-11 0-16 0 0,0 0 0 0 0,-1 0 0 0 0,1-1 0 0 0,0 1 1 0 0,-1-1-1 0 0,1 1 0 0 0,-1-1 0 0 0,1 0 0 0 0,0 0 0 0 0,-1 0 0 0 0,0-1 1 0 0,1 1-1 0 0,-1 0 0 0 0,0-1 0 0 0,3-2 0 0 0,0-4-4334 0 0,-3-1-4539 0 0,-2 2 4773 0 0</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3.223"/>
    </inkml:context>
    <inkml:brush xml:id="br0">
      <inkml:brushProperty name="width" value="0.035" units="cm"/>
      <inkml:brushProperty name="height" value="0.035" units="cm"/>
      <inkml:brushProperty name="color" value="#E71224"/>
    </inkml:brush>
  </inkml:definitions>
  <inkml:trace contextRef="#ctx0" brushRef="#br0">1 135 6285 0 0,'0'0'7162'0'0,"8"12"-7375"0"0,9 13 450 0 0,52 73 1621 0 0,-60-85-1745 0 0,1-1 0 0 0,1-1 0 0 0,0 0 0 0 0,0 0 0 0 0,23 15 0 0 0,-34-26-75 0 0,0 0 1 0 0,0 1 0 0 0,1-1-1 0 0,-1 0 1 0 0,0 0-1 0 0,0 0 1 0 0,1 0-1 0 0,-1 0 1 0 0,0 0 0 0 0,0 0-1 0 0,1 0 1 0 0,-1 0-1 0 0,0 0 1 0 0,0 0-1 0 0,0-1 1 0 0,1 1 0 0 0,-1 0-1 0 0,0 0 1 0 0,0 0-1 0 0,1 0 1 0 0,-1 0-1 0 0,0 0 1 0 0,0 0 0 0 0,0-1-1 0 0,1 1 1 0 0,-1 0-1 0 0,0 0 1 0 0,0 0-1 0 0,0-1 1 0 0,0 1 0 0 0,0 0-1 0 0,1 0 1 0 0,-1 0-1 0 0,0-1 1 0 0,0 1-1 0 0,0 0 1 0 0,0 0 0 0 0,0-1-1 0 0,0 1 1 0 0,0 0-1 0 0,0 0 1 0 0,0 0-1 0 0,0-1 1 0 0,0 1 0 0 0,0-1-1 0 0,3-21 464 0 0,-5-26-564 0 0,-18-38-649 0 0,11 56 559 0 0,7 25 142 0 0,1 0 0 0 0,-1 0 0 0 0,1 0 0 0 0,0 0 0 0 0,0 0 0 0 0,0-8 0 0 0,-5-20 362 0 0,2-4 111 0 0,4 35-477 0 0,0 0 0 0 0,1 1 0 0 0,-1-1 0 0 0,0 1-1 0 0,1-1 1 0 0,0 1 0 0 0,-1-1 0 0 0,1 1 0 0 0,0-1 0 0 0,0 1-1 0 0,-1-1 1 0 0,1 1 0 0 0,0 0 0 0 0,1 0 0 0 0,-1-1 0 0 0,0 1-1 0 0,0 0 1 0 0,0 0 0 0 0,1 0 0 0 0,2-1 0 0 0,4-2 25 0 0,0 1 1 0 0,1 0-1 0 0,0 1 0 0 0,-1 0 1 0 0,1 0-1 0 0,0 1 1 0 0,0 0-1 0 0,0 0 1 0 0,0 1-1 0 0,0 0 1 0 0,0 1-1 0 0,0 0 0 0 0,0 1 1 0 0,0-1-1 0 0,0 2 1 0 0,-1-1-1 0 0,1 1 1 0 0,-1 1-1 0 0,0-1 1 0 0,0 1-1 0 0,0 1 0 0 0,0-1 1 0 0,12 11-1 0 0,50 68-14 0 0,-66-77-243 0 0,0 1 0 0 0,-1-1 1 0 0,1 0-1 0 0,-1 1 0 0 0,-1 0 0 0 0,1 0 1 0 0,-1 0-1 0 0,0 0 0 0 0,-1 0 0 0 0,0 0 1 0 0,0 1-1 0 0,0 10 0 0 0,5-9-1892 0 0,-2-3-3651 0 0</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3.728"/>
    </inkml:context>
    <inkml:brush xml:id="br0">
      <inkml:brushProperty name="width" value="0.035" units="cm"/>
      <inkml:brushProperty name="height" value="0.035" units="cm"/>
      <inkml:brushProperty name="color" value="#E71224"/>
    </inkml:brush>
  </inkml:definitions>
  <inkml:trace contextRef="#ctx0" brushRef="#br0">201 1 4928 0 0,'0'0'10519'0'0,"-17"15"-10398"0"0,-7 5-72 0 0,8-8 25 0 0,2 1 0 0 0,0 0 0 0 0,-19 25 0 0 0,23-25 65 0 0,0 0-1 0 0,2 0 0 0 0,0 1 0 0 0,0 0 0 0 0,2 1 0 0 0,-1-1 1 0 0,2 1-1 0 0,0 1 0 0 0,1-1 0 0 0,0 1 0 0 0,1 0 0 0 0,1 0 0 0 0,0 25 1 0 0,2-38-115 0 0,1 0 0 0 0,-1 0 1 0 0,1 0-1 0 0,0-1 0 0 0,-1 1 0 0 0,1 0 1 0 0,1-1-1 0 0,-1 1 0 0 0,0 0 1 0 0,1-1-1 0 0,-1 0 0 0 0,1 1 0 0 0,0-1 1 0 0,0 0-1 0 0,-1 0 0 0 0,2 0 1 0 0,-1 0-1 0 0,0 0 0 0 0,0 0 0 0 0,0-1 1 0 0,1 1-1 0 0,-1-1 0 0 0,1 0 1 0 0,0 1-1 0 0,-1-1 0 0 0,1 0 0 0 0,0-1 1 0 0,-1 1-1 0 0,1 0 0 0 0,4 0 1 0 0,12 2 13 0 0,-1 0 1 0 0,1-2-1 0 0,27 0 1 0 0,-40-1-73 0 0,1-1-163 0 0,0 0-1 0 0,0-1 0 0 0,0 1 1 0 0,-1-2-1 0 0,1 1 1 0 0,0-1-1 0 0,-1 0 1 0 0,0 0-1 0 0,0 0 1 0 0,10-8-1 0 0,-11 7-685 0 0,0 0 0 0 0,0 0 0 0 0,0-1-1 0 0,0 1 1 0 0,-1-1 0 0 0,7-8 0 0 0,-1-3-3926 0 0</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4.139"/>
    </inkml:context>
    <inkml:brush xml:id="br0">
      <inkml:brushProperty name="width" value="0.035" units="cm"/>
      <inkml:brushProperty name="height" value="0.035" units="cm"/>
      <inkml:brushProperty name="color" value="#E71224"/>
    </inkml:brush>
  </inkml:definitions>
  <inkml:trace contextRef="#ctx0" brushRef="#br0">10 214 1124 0 0,'0'0'13889'0'0,"20"-3"-13901"0"0,-9 1 14 0 0,5 1 34 0 0,1-2-1 0 0,-1 0 1 0 0,0-2 0 0 0,0 1 0 0 0,0-2 0 0 0,-1 0 0 0 0,22-12-1 0 0,-13 2 43 0 0,-14 10-20 0 0,-1 0 1 0 0,0-1-1 0 0,16-14 1 0 0,-23 18-34 0 0,1 0 0 0 0,-1 0 0 0 0,0 0 0 0 0,0 0 0 0 0,0 0 0 0 0,-1-1 0 0 0,1 1 0 0 0,-1 0 0 0 0,1-1 0 0 0,-1 0 0 0 0,0 1 0 0 0,-1-1 0 0 0,1 1 0 0 0,0-1 0 0 0,-1-6 0 0 0,0 8-68 0 0,0 0 0 0 0,0 0 0 0 0,0 1 0 0 0,0-1 0 0 0,0 0 0 0 0,-1 0 0 0 0,1 1 0 0 0,-1-1 0 0 0,1 0 0 0 0,-1 0 0 0 0,0 1 0 0 0,1-1 0 0 0,-1 1 0 0 0,0-1 0 0 0,0 1 0 0 0,0-1 0 0 0,0 1 0 0 0,0 0 0 0 0,-1-1 0 0 0,1 1 0 0 0,0 0-1 0 0,-1 0 1 0 0,1 0 0 0 0,0 0 0 0 0,-3-1 0 0 0,1 0-27 0 0,-1 1-1 0 0,0 0 1 0 0,1 0-1 0 0,-1 1 1 0 0,0-1 0 0 0,0 1-1 0 0,0-1 1 0 0,0 1-1 0 0,1 0 1 0 0,-1 1-1 0 0,-5 0 1 0 0,0 0 83 0 0,0 1-1 0 0,1 0 1 0 0,0 1 0 0 0,-1 0 0 0 0,1 0 0 0 0,0 0 0 0 0,0 1-1 0 0,1 1 1 0 0,-1-1 0 0 0,-8 8 0 0 0,-2 6 290 0 0,0 2 0 0 0,-27 38-1 0 0,39-50-206 0 0,2 0 0 0 0,-1 0-1 0 0,1 1 1 0 0,0 0 0 0 0,1-1-1 0 0,0 1 1 0 0,0 0 0 0 0,1 0-1 0 0,0 1 1 0 0,1-1 0 0 0,-1 12-1 0 0,2-17 8 0 0,1 1-1 0 0,-1-1 1 0 0,1 0 0 0 0,0 0-1 0 0,0 0 1 0 0,0 1 0 0 0,0-1-1 0 0,1 0 1 0 0,-1 0-1 0 0,1 0 1 0 0,0-1 0 0 0,0 1-1 0 0,1 0 1 0 0,-1-1-1 0 0,1 1 1 0 0,0-1 0 0 0,4 4-1 0 0,-1-2 40 0 0,1 1-1 0 0,0-2 0 0 0,0 1 1 0 0,0-1-1 0 0,1 0 0 0 0,0 0 0 0 0,-1-1 1 0 0,13 3-1 0 0,-1-1-104 0 0,-1-1 1 0 0,1-1-1 0 0,0 0 1 0 0,0-2-1 0 0,0 0 1 0 0,0-1-1 0 0,27-4 0 0 0,-39 3-362 0 0,-1 0 0 0 0,0-1 0 0 0,0 0-1 0 0,0 0 1 0 0,0 0 0 0 0,0 0-1 0 0,0-1 1 0 0,5-4 0 0 0,-9-3-9498 0 0,-2-1 3837 0 0</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5.983"/>
    </inkml:context>
    <inkml:brush xml:id="br0">
      <inkml:brushProperty name="width" value="0.035" units="cm"/>
      <inkml:brushProperty name="height" value="0.035" units="cm"/>
      <inkml:brushProperty name="color" value="#E71224"/>
    </inkml:brush>
  </inkml:definitions>
  <inkml:trace contextRef="#ctx0" brushRef="#br0">204 44 1248 0 0,'0'0'8517'0'0,"20"-8"-8029"0"0,-21 8-488 0 0,10-7 2 0 0,-7 7 23 0 0,0-6 2571 0 0,1-1 857 0 0,-17 4-3626 0 0,-27-9 488 0 0,32 12-275 0 0,1 1 0 0 0,0 1 0 0 0,0-1 0 0 0,0 1-1 0 0,0 1 1 0 0,0 0 0 0 0,0 0 0 0 0,0 0 0 0 0,1 1 0 0 0,0 0 0 0 0,-1 1 0 0 0,2-1 0 0 0,-1 1 0 0 0,0 1 0 0 0,1-1 0 0 0,0 1 0 0 0,-7 9 0 0 0,8-9-47 0 0,1 0 1 0 0,-1-1 0 0 0,1 1-1 0 0,0 1 1 0 0,1-1 0 0 0,0 0-1 0 0,0 1 1 0 0,0 0 0 0 0,1 0-1 0 0,0 0 1 0 0,0 0 0 0 0,1 0-1 0 0,0 0 1 0 0,0 0 0 0 0,0 0-1 0 0,1 1 1 0 0,0-1 0 0 0,1 0 0 0 0,0 0-1 0 0,3 14 1 0 0,-2-16 16 0 0,1 1 1 0 0,-1-1 0 0 0,1 0-1 0 0,0-1 1 0 0,1 1-1 0 0,-1 0 1 0 0,1-1-1 0 0,0 0 1 0 0,0 0-1 0 0,1 0 1 0 0,-1 0 0 0 0,1-1-1 0 0,-1 0 1 0 0,1 0-1 0 0,0 0 1 0 0,1 0-1 0 0,-1-1 1 0 0,0 0 0 0 0,1 0-1 0 0,-1 0 1 0 0,9 1-1 0 0,-4-1 39 0 0,0 0 0 0 0,0-1 0 0 0,0 0 0 0 0,0 0 0 0 0,0-1 0 0 0,1 0 0 0 0,-1-1 0 0 0,0 0 1 0 0,0-1-1 0 0,0 0 0 0 0,14-5 0 0 0,-21 6-15 0 0,0-1 0 0 0,0 1 1 0 0,0-1-1 0 0,0 0 1 0 0,0 0-1 0 0,-1-1 1 0 0,1 1-1 0 0,-1 0 0 0 0,0-1 1 0 0,1 0-1 0 0,-1 1 1 0 0,0-1-1 0 0,0 0 0 0 0,-1 0 1 0 0,1 0-1 0 0,-1 0 1 0 0,1-1-1 0 0,-1 1 0 0 0,0 0 1 0 0,1-6-1 0 0,0-6-79 0 0,0 1 0 0 0,-1-1 0 0 0,0-21 0 0 0,-1 24-81 0 0,0 10 111 0 0,0 1 1 0 0,0-1-1 0 0,0 0 1 0 0,-1 0 0 0 0,1 0-1 0 0,0 1 1 0 0,-1-1-1 0 0,1 0 1 0 0,-1 0-1 0 0,1 1 1 0 0,-1-1 0 0 0,0 0-1 0 0,0 1 1 0 0,0-1-1 0 0,0 1 1 0 0,0-1-1 0 0,0 1 1 0 0,0-1 0 0 0,0 1-1 0 0,-1 0 1 0 0,1 0-1 0 0,0-1 1 0 0,-1 1 0 0 0,1 0-1 0 0,-1 0 1 0 0,1 1-1 0 0,-1-1 1 0 0,0 0-1 0 0,-2-1 1 0 0,12 22-180 0 0,65 112 1204 0 0,-64-119-1005 0 0,-8-12-5 0 0,0 0 0 0 0,0 0 0 0 0,-1 1 1 0 0,1-1-1 0 0,0 0 0 0 0,0 0 0 0 0,-1 1 1 0 0,1-1-1 0 0,0 1 0 0 0,-1-1 0 0 0,0 0 1 0 0,1 1-1 0 0,-1-1 0 0 0,0 1 0 0 0,1 1 1 0 0,-1 0-252 0 0,1 0 0 0 0,-1-1 0 0 0,1 1 0 0 0,0-1 0 0 0,0 1 0 0 0,1 0 0 0 0,-1-1 0 0 0,0 0 1 0 0,1 1-1 0 0,0-1 0 0 0,-1 0 0 0 0,1 0 0 0 0,2 2 0 0 0,-3-2 32 0 0,0-1-1 0 0,1 0 1 0 0,-1 0 0 0 0,0 1-1 0 0,0-1 1 0 0,1 0 0 0 0,-1 0 0 0 0,1-1-1 0 0,-1 1 1 0 0,1 0 0 0 0,-1 0-1 0 0,1-1 1 0 0,-1 1 0 0 0,1-1-1 0 0,0 1 1 0 0,-1-1 0 0 0,1 0-1 0 0,0 1 1 0 0,-1-1 0 0 0,1 0-1 0 0,0 0 1 0 0,0 0 0 0 0,-1-1 0 0 0,3 1-1 0 0,6-7-4438 0 0</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6.648"/>
    </inkml:context>
    <inkml:brush xml:id="br0">
      <inkml:brushProperty name="width" value="0.035" units="cm"/>
      <inkml:brushProperty name="height" value="0.035" units="cm"/>
      <inkml:brushProperty name="color" value="#E71224"/>
    </inkml:brush>
  </inkml:definitions>
  <inkml:trace contextRef="#ctx0" brushRef="#br0">260 1 5597 0 0,'0'0'8652'0'0,"-22"9"-8345"0"0,-68 30 58 0 0,80-34-245 0 0,0-1 0 0 0,0 2 1 0 0,0-1-1 0 0,1 1 0 0 0,0 1 1 0 0,0 0-1 0 0,1 0 1 0 0,-1 1-1 0 0,2 0 0 0 0,-1 0 1 0 0,-9 15-1 0 0,12-15-65 0 0,1 1 0 0 0,0-1 0 0 0,0 1 0 0 0,1 0 0 0 0,0 0 0 0 0,0 1 0 0 0,1-1-1 0 0,1 1 1 0 0,-1-1 0 0 0,2 1 0 0 0,-1 10 0 0 0,2-16-41 0 0,0-1-1 0 0,0 0 1 0 0,0 0-1 0 0,0 0 1 0 0,1 0-1 0 0,-1-1 1 0 0,1 1 0 0 0,0 0-1 0 0,0-1 1 0 0,0 1-1 0 0,0-1 1 0 0,0 1-1 0 0,0-1 1 0 0,1 0-1 0 0,-1 0 1 0 0,1 0-1 0 0,0 0 1 0 0,-1-1-1 0 0,1 1 1 0 0,6 2-1 0 0,2 1 44 0 0,0 1 0 0 0,1-2-1 0 0,0 0 1 0 0,15 4 0 0 0,-14-5-105 0 0,0-1 0 0 0,1-1 1 0 0,-1 1-1 0 0,0-2 0 0 0,16-1 1 0 0,-23 0-269 0 0,1 0 1 0 0,0-1-1 0 0,0 1 1 0 0,-1-1-1 0 0,1-1 1 0 0,-1 1-1 0 0,1-1 0 0 0,-1-1 1 0 0,0 1-1 0 0,0-1 1 0 0,6-5-1 0 0,-3 2-874 0 0,-7 6 693 0 0,0-1 0 0 0,0 1 0 0 0,0-1 1 0 0,0 0-1 0 0,0 0 0 0 0,0 0 0 0 0,0 0 0 0 0,-1 0 1 0 0,1 0-1 0 0,-1 0 0 0 0,0-1 0 0 0,2-3 1 0 0,6-6-3639 0 0</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7.327"/>
    </inkml:context>
    <inkml:brush xml:id="br0">
      <inkml:brushProperty name="width" value="0.035" units="cm"/>
      <inkml:brushProperty name="height" value="0.035" units="cm"/>
      <inkml:brushProperty name="color" value="#E71224"/>
    </inkml:brush>
  </inkml:definitions>
  <inkml:trace contextRef="#ctx0" brushRef="#br0">200 0 4836 0 0,'0'0'10349'0'0,"-16"6"-10162"0"0,-54 21 66 0 0,64-24-195 0 0,0 0 0 0 0,0 0 0 0 0,1 1 1 0 0,0 0-1 0 0,-1 0 0 0 0,1 0 0 0 0,1 1 0 0 0,-1 0 0 0 0,1 0 0 0 0,0 0 0 0 0,0 0 0 0 0,0 0 0 0 0,0 1 0 0 0,1 0 0 0 0,0 0 0 0 0,1 0 0 0 0,-1 0 0 0 0,-1 8 0 0 0,-6 11 117 0 0,6-17-134 0 0,1 0 0 0 0,0 0-1 0 0,0 1 1 0 0,1-1 0 0 0,0 1 0 0 0,0-1 0 0 0,1 1 0 0 0,1 0-1 0 0,-1 0 1 0 0,1-1 0 0 0,1 1 0 0 0,2 16 0 0 0,-2-21-17 0 0,0 0-1 0 0,1-1 1 0 0,-1 1 0 0 0,1 0 0 0 0,0-1 0 0 0,0 0-1 0 0,0 1 1 0 0,0-1 0 0 0,1 0 0 0 0,-1 0 0 0 0,1 0-1 0 0,0 0 1 0 0,-1-1 0 0 0,1 1 0 0 0,1-1-1 0 0,-1 1 1 0 0,0-1 0 0 0,1 0 0 0 0,-1-1 0 0 0,1 1-1 0 0,-1 0 1 0 0,1-1 0 0 0,0 0 0 0 0,0 0 0 0 0,-1 0-1 0 0,1 0 1 0 0,0-1 0 0 0,0 0 0 0 0,0 1-1 0 0,0-2 1 0 0,4 1 0 0 0,9 0 33 0 0,0-1-1 0 0,0 0 1 0 0,0-1 0 0 0,27-7-1 0 0,-35 6-365 0 0,0 0 0 0 0,0-1-1 0 0,0 0 1 0 0,-1-1 0 0 0,1 0-1 0 0,-1 0 1 0 0,0-1-1 0 0,0 0 1 0 0,11-11 0 0 0,-11 10-881 0 0,-7 7 932 0 0,0-1 0 0 0,-1 1 0 0 0,1-1 0 0 0,0 1 0 0 0,0-1 1 0 0,-1 0-1 0 0,1 1 0 0 0,0-1 0 0 0,-1 0 0 0 0,1 0 0 0 0,0 0 1 0 0,-1 1-1 0 0,1-1 0 0 0,-1 0 0 0 0,0 0 0 0 0,1 0 0 0 0,-1 0 0 0 0,0 0 1 0 0,1 0-1 0 0,-1 0 0 0 0,0-1 0 0 0,0-6-4092 0 0</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8.262"/>
    </inkml:context>
    <inkml:brush xml:id="br0">
      <inkml:brushProperty name="width" value="0.035" units="cm"/>
      <inkml:brushProperty name="height" value="0.035" units="cm"/>
      <inkml:brushProperty name="color" value="#E71224"/>
    </inkml:brush>
  </inkml:definitions>
  <inkml:trace contextRef="#ctx0" brushRef="#br0">61 41 472 0 0,'0'0'9301'0'0,"8"4"-2113"0"0,-14 3-7031 0 0,0-1 0 0 0,0 1 1 0 0,0 0-1 0 0,1 0 0 0 0,0 0 0 0 0,0 1 0 0 0,1 0 1 0 0,0 0-1 0 0,0 0 0 0 0,1 0 0 0 0,-4 16 1 0 0,5-18-174 0 0,0 0 1 0 0,1 0-1 0 0,0 0 1 0 0,0 1 0 0 0,0-1-1 0 0,1 1 1 0 0,0-1-1 0 0,1 0 1 0 0,-1 1 0 0 0,1-1-1 0 0,0 0 1 0 0,1 0-1 0 0,-1 1 1 0 0,1-1 0 0 0,1 0-1 0 0,-1 0 1 0 0,6 9-1 0 0,-5-12 19 0 0,1 0-1 0 0,0 0 1 0 0,-1-1 0 0 0,1 1-1 0 0,0-1 1 0 0,0 0-1 0 0,1 0 1 0 0,-1 0-1 0 0,0 0 1 0 0,1-1-1 0 0,-1 0 1 0 0,0 0 0 0 0,1 0-1 0 0,0 0 1 0 0,-1-1-1 0 0,1 0 1 0 0,5 0-1 0 0,1 0 45 0 0,-1 0 0 0 0,1-1 0 0 0,0 0 0 0 0,-1 0 0 0 0,1-2 0 0 0,14-3-1 0 0,-15 1-22 0 0,-1 1 0 0 0,1-1-1 0 0,-1 0 1 0 0,0-1-1 0 0,-1 0 1 0 0,1-1-1 0 0,-1 0 1 0 0,-1 0-1 0 0,1-1 1 0 0,-1 0 0 0 0,6-9-1 0 0,-10 13-42 0 0,0 0 1 0 0,0-1-1 0 0,0 0 0 0 0,-1 0 0 0 0,0 0 1 0 0,0 0-1 0 0,0 0 0 0 0,-1 0 0 0 0,1 0 1 0 0,-1-1-1 0 0,0 1 0 0 0,-1 0 0 0 0,0-1 1 0 0,1 1-1 0 0,-2 0 0 0 0,1-1 0 0 0,-1 1 1 0 0,1-1-1 0 0,-1 1 0 0 0,-1 0 0 0 0,1 0 1 0 0,-1 0-1 0 0,-3-8 0 0 0,1 8-59 0 0,1 0 0 0 0,-1-1 0 0 0,0 1 0 0 0,0 1 0 0 0,-1-1 0 0 0,0 1 0 0 0,1-1 0 0 0,-1 1 0 0 0,-1 1 0 0 0,1-1 0 0 0,0 1 0 0 0,-1 0 0 0 0,0 0 0 0 0,0 1 0 0 0,0-1 0 0 0,0 1 0 0 0,0 1 0 0 0,0-1 0 0 0,0 1 0 0 0,-1 0 0 0 0,1 0 0 0 0,-1 1-1 0 0,1 0 1 0 0,0 0 0 0 0,-1 0 0 0 0,1 1 0 0 0,0 0 0 0 0,-1 0 0 0 0,1 1 0 0 0,0 0 0 0 0,0 0 0 0 0,0 0 0 0 0,0 1 0 0 0,0 0 0 0 0,-6 4 0 0 0,90-3-6440 0 0,-60-4 4101 0 0,-6 0-428 0 0</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8.718"/>
    </inkml:context>
    <inkml:brush xml:id="br0">
      <inkml:brushProperty name="width" value="0.035" units="cm"/>
      <inkml:brushProperty name="height" value="0.035" units="cm"/>
      <inkml:brushProperty name="color" value="#E71224"/>
    </inkml:brush>
  </inkml:definitions>
  <inkml:trace contextRef="#ctx0" brushRef="#br0">0 95 7181 0 0,'0'0'8794'0'0,"0"6"-9116"0"0,1 3 408 0 0,0-1 0 0 0,0 0 0 0 0,1 0 0 0 0,0 0-1 0 0,0 0 1 0 0,0 0 0 0 0,1-1 0 0 0,1 1 0 0 0,-1-1-1 0 0,1 1 1 0 0,0-1 0 0 0,7 8 0 0 0,-7-10-48 0 0,-1-1-1 0 0,0 1 1 0 0,1-1 0 0 0,0 0-1 0 0,0 0 1 0 0,0-1-1 0 0,1 0 1 0 0,-1 1 0 0 0,1-1-1 0 0,0 0 1 0 0,-1-1 0 0 0,1 0-1 0 0,0 1 1 0 0,1-1 0 0 0,-1-1-1 0 0,0 1 1 0 0,7 0 0 0 0,-8-2 8 0 0,1 1 1 0 0,-1-2 0 0 0,0 1 0 0 0,1 0-1 0 0,-1-1 1 0 0,0 0 0 0 0,0 0-1 0 0,1 0 1 0 0,-1-1 0 0 0,0 1 0 0 0,0-1-1 0 0,0 0 1 0 0,-1 0 0 0 0,1 0-1 0 0,0-1 1 0 0,-1 1 0 0 0,0-1 0 0 0,1 0-1 0 0,-1 0 1 0 0,0 0 0 0 0,0 0-1 0 0,4-6 1 0 0,-3 1-181 0 0,0 1-1 0 0,0-1 1 0 0,0 1-1 0 0,-1-1 1 0 0,0-1 0 0 0,0 1-1 0 0,-1 0 1 0 0,0-1 0 0 0,0 1-1 0 0,-1-1 1 0 0,0 1-1 0 0,-1-1 1 0 0,0 1 0 0 0,0-1-1 0 0,-1 0 1 0 0,0 1-1 0 0,-1-1 1 0 0,0 1 0 0 0,0 0-1 0 0,0-1 1 0 0,-1 1-1 0 0,-6-11 1 0 0,8 17-182 0 0,-1 0 0 0 0,1 0 0 0 0,-1 1 0 0 0,0-1 1 0 0,0 0-1 0 0,0 0 0 0 0,0 1 0 0 0,0-1 0 0 0,0 1 0 0 0,0 0 0 0 0,-3-2 0 0 0,5 3 153 0 0,-1 0 0 0 0,1 0-1 0 0,-1 0 1 0 0,0 0 0 0 0,1 0-1 0 0,-1 0 1 0 0,0 0 0 0 0,1 0-1 0 0,-1 1 1 0 0,1-1 0 0 0,-1 0-1 0 0,0 0 1 0 0,1 0 0 0 0,-1 1-1 0 0,1-1 1 0 0,-1 0 0 0 0,1 1-1 0 0,-1-1 1 0 0,1 0 0 0 0,-1 1-1 0 0,1-1 1 0 0,-1 1 0 0 0,1-1-1 0 0,0 1 1 0 0,-1-1 0 0 0,1 1-1 0 0,0-1 1 0 0,-1 1 0 0 0,1-1-1 0 0,0 1 1 0 0,0-1 0 0 0,-1 1 0 0 0,1-1-1 0 0,0 1 1 0 0,0 0 0 0 0,0-1-1 0 0,0 1 1 0 0,0-1 0 0 0,0 1-1 0 0,0 0 1 0 0,0-1 0 0 0,0 1-1 0 0,0-1 1 0 0,0 1 0 0 0,0 0-1 0 0,0-1 1 0 0,0 1 0 0 0,1-1-1 0 0,-1 2 1 0 0,0 8-2210 0 0</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9.223"/>
    </inkml:context>
    <inkml:brush xml:id="br0">
      <inkml:brushProperty name="width" value="0.035" units="cm"/>
      <inkml:brushProperty name="height" value="0.035" units="cm"/>
      <inkml:brushProperty name="color" value="#E71224"/>
    </inkml:brush>
  </inkml:definitions>
  <inkml:trace contextRef="#ctx0" brushRef="#br0">1 136 3828 0 0,'0'0'9415'0'0,"15"16"-9185"0"0,45 45-88 0 0,-60-60-96 0 0,0-1 0 0 0,0 0 1 0 0,0 1-1 0 0,0-1 1 0 0,1 0-1 0 0,-1 1 1 0 0,0-1-1 0 0,0 0 1 0 0,0 0-1 0 0,0 1 1 0 0,1-1-1 0 0,-1 0 1 0 0,0 0-1 0 0,0 1 0 0 0,1-1 1 0 0,-1 0-1 0 0,0 0 1 0 0,0 0-1 0 0,1 0 1 0 0,-1 1-1 0 0,0-1 1 0 0,1 0-1 0 0,-1 0 1 0 0,0 0-1 0 0,1 0 0 0 0,-1 0 1 0 0,0 0-1 0 0,1 0 1 0 0,-1 0-1 0 0,0 0 1 0 0,0 0-1 0 0,1 0 1 0 0,-1 0-1 0 0,0 0 1 0 0,1 0-1 0 0,-1 0 0 0 0,0 0 1 0 0,1 0-1 0 0,-1 0 1 0 0,0 0-1 0 0,1 0 1 0 0,-1-1-1 0 0,0 1 1 0 0,0 0-1 0 0,1 0 1 0 0,-1-1-1 0 0,2-18 216 0 0,-9-23-1212 0 0,-3-18 178 0 0,9 58 784 0 0,0 0 0 0 0,0-1-1 0 0,0 1 1 0 0,1 0 0 0 0,0-1 0 0 0,-1 1 0 0 0,1 0-1 0 0,0-1 1 0 0,0 1 0 0 0,0-1 0 0 0,0 1 0 0 0,1 0-1 0 0,-1-1 1 0 0,1 1 0 0 0,-1-1 0 0 0,1 1 0 0 0,0 0-1 0 0,0 0 1 0 0,0-1 0 0 0,0 1 0 0 0,0 0 0 0 0,1 0 0 0 0,-1 0-1 0 0,0 0 1 0 0,1 1 0 0 0,0-1 0 0 0,-1 0 0 0 0,1 0-1 0 0,0 1 1 0 0,0-1 0 0 0,0 1 0 0 0,0 0 0 0 0,0 0-1 0 0,0 0 1 0 0,4-2 0 0 0,2-1 246 0 0,0 1 0 0 0,0 0 1 0 0,0 0-1 0 0,0 1 0 0 0,1 0 0 0 0,0 0 0 0 0,-1 1 1 0 0,12-1-1 0 0,-16 2-225 0 0,1 1 1 0 0,-1-1-1 0 0,0 1 0 0 0,1-1 1 0 0,-1 1-1 0 0,1 0 0 0 0,-1 1 1 0 0,0-1-1 0 0,0 1 0 0 0,0 0 1 0 0,0 0-1 0 0,0 0 0 0 0,0 1 1 0 0,-1-1-1 0 0,1 1 1 0 0,-1 0-1 0 0,1 0 0 0 0,-1 0 1 0 0,0 0-1 0 0,0 1 0 0 0,-1-1 1 0 0,1 1-1 0 0,-1-1 0 0 0,1 1 1 0 0,-1 0-1 0 0,-1 0 0 0 0,3 6 1 0 0,1 5-57 0 0,-1 1 1 0 0,0-1-1 0 0,-1 1 1 0 0,-1 0 0 0 0,0 0-1 0 0,-2 23 1 0 0,-9 24-3163 0 0,9-62 1543 0 0,8-1-3378 0 0</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9.647"/>
    </inkml:context>
    <inkml:brush xml:id="br0">
      <inkml:brushProperty name="width" value="0.035" units="cm"/>
      <inkml:brushProperty name="height" value="0.035" units="cm"/>
      <inkml:brushProperty name="color" value="#E71224"/>
    </inkml:brush>
  </inkml:definitions>
  <inkml:trace contextRef="#ctx0" brushRef="#br0">0 0 1816 0 0,'0'0'12398'0'0,"7"24"-12061"0"0,66 196 903 0 0,-56-170-269 0 0,14 75 0 0 0,1 5 378 0 0,-26-108-1118 0 0,-1 0 0 0 0,2 28 1 0 0,3 15-100 0 0,-7-47-128 0 0,-1-1 0 0 0,-1 1-1 0 0,-3 34 1 0 0,0-7-558 0 0,2-43 445 0 0,0 0 0 0 0,-1 0-1 0 0,1 0 1 0 0,-1 0 0 0 0,0 0-1 0 0,1 0 1 0 0,-1 0 0 0 0,0-1 0 0 0,0 1-1 0 0,0 0 1 0 0,0-1 0 0 0,0 1 0 0 0,-1-1-1 0 0,1 1 1 0 0,0-1 0 0 0,-1 1 0 0 0,-1 0-1 0 0,1-1-436 0 0,10-4-8873 0 0,-8 3 9355 0 0,0 0 0 0 0,0-1 0 0 0,0 1 0 0 0,1 0 0 0 0,-1 0 0 0 0,0 0 1 0 0,0 0-1 0 0,0-1 0 0 0,0 1 0 0 0,1 0 0 0 0,-1 0 0 0 0,0 0 0 0 0,0-1 0 0 0,0 1 0 0 0,0 0 0 0 0,0 0 0 0 0,0 0 0 0 0,0-1 0 0 0,0 1 1 0 0,0 0-1 0 0,0 0 0 0 0,0-1 0 0 0,0 1 0 0 0,0 0 0 0 0,0 0 0 0 0,0-1 0 0 0,0 1 0 0 0,0 0 0 0 0,0-11-2639 0 0</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09.928"/>
    </inkml:context>
    <inkml:brush xml:id="br0">
      <inkml:brushProperty name="width" value="0.035" units="cm"/>
      <inkml:brushProperty name="height" value="0.035" units="cm"/>
      <inkml:brushProperty name="color" value="#E71224"/>
    </inkml:brush>
  </inkml:definitions>
  <inkml:trace contextRef="#ctx0" brushRef="#br0">0 56 9413 0 0,'0'0'10170'0'0,"12"-2"-10358"0"0,193-36 39 0 0,-132 22-2149 0 0,-68 16 2185 0 0,11 1-3601 0 0,-15-1 3470 0 0,-1 1 0 0 0,0-1 0 0 0,1 0 0 0 0,-1 0 0 0 0,1 0 0 0 0,-1 0 0 0 0,1 0 0 0 0,-1 1 0 0 0,0-1-1 0 0,1 0 1 0 0,-1 0 0 0 0,0 1 0 0 0,1-1 0 0 0,-1 0 0 0 0,0 1 0 0 0,1-1 0 0 0,-1 0 0 0 0,0 1 0 0 0,0-1 0 0 0,1 1 0 0 0,-1-1 0 0 0,0 0 0 0 0,0 1 0 0 0,0-1 0 0 0,0 1 0 0 0,1-1 0 0 0,-1 0 0 0 0,0 1 0 0 0,0-1 0 0 0,0 1 0 0 0,0 0 0 0 0,0 3-4400 0 0</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10.373"/>
    </inkml:context>
    <inkml:brush xml:id="br0">
      <inkml:brushProperty name="width" value="0.035" units="cm"/>
      <inkml:brushProperty name="height" value="0.035" units="cm"/>
      <inkml:brushProperty name="color" value="#E71224"/>
    </inkml:brush>
  </inkml:definitions>
  <inkml:trace contextRef="#ctx0" brushRef="#br0">31 100 2724 0 0,'0'0'7135'0'0,"18"2"-6757"0"0,-3 0-296 0 0,7 2 295 0 0,0-1 0 0 0,0-2 0 0 0,40-1-1 0 0,-57-2-385 0 0,-1 1-1 0 0,1 0 1 0 0,0-1-1 0 0,-1 0 1 0 0,0 0-1 0 0,1 0 1 0 0,-1-1-1 0 0,0 1 0 0 0,6-6 1 0 0,-8 6-149 0 0,1 0 0 0 0,-1 0-1 0 0,0 0 1 0 0,0 0 0 0 0,0 0 0 0 0,0-1 0 0 0,0 1-1 0 0,-1-1 1 0 0,1 1 0 0 0,-1-1 0 0 0,1 1 0 0 0,-1-1-1 0 0,0 0 1 0 0,0 0 0 0 0,0 0 0 0 0,-1 1 0 0 0,1-4-1 0 0,-1 4 88 0 0,-1 0 0 0 0,1 0-1 0 0,-1 0 1 0 0,0 0 0 0 0,0 1-1 0 0,0-1 1 0 0,0 0-1 0 0,0 1 1 0 0,0-1 0 0 0,0 1-1 0 0,0-1 1 0 0,-1 1-1 0 0,1-1 1 0 0,0 1 0 0 0,-1 0-1 0 0,0 0 1 0 0,1 0-1 0 0,-1 0 1 0 0,0 0 0 0 0,1 0-1 0 0,-1 0 1 0 0,0 0-1 0 0,0 1 1 0 0,0-1 0 0 0,1 1-1 0 0,-1-1 1 0 0,0 1 0 0 0,0 0-1 0 0,0 0 1 0 0,-2 0-1 0 0,-71-5 922 0 0,66 5-495 0 0,3 0-110 0 0,1 0 0 0 0,0 0-1 0 0,0 1 1 0 0,0-1 0 0 0,-1 1-1 0 0,1 0 1 0 0,0 1 0 0 0,0-1-1 0 0,0 1 1 0 0,0 0-1 0 0,1 0 1 0 0,-1 1 0 0 0,1-1-1 0 0,-1 1 1 0 0,1 0 0 0 0,0 0-1 0 0,0 0 1 0 0,0 1 0 0 0,0 0-1 0 0,1-1 1 0 0,-1 1 0 0 0,1 1-1 0 0,0-1 1 0 0,0 0-1 0 0,0 1 1 0 0,1-1 0 0 0,-4 10-1 0 0,-2 7 381 0 0,6-17-488 0 0,1 0 0 0 0,-1 0 0 0 0,1 0 0 0 0,0 0 0 0 0,0 0 0 0 0,0 0-1 0 0,0 0 1 0 0,1 7 0 0 0,0-7-75 0 0,1 1 0 0 0,-1-1 0 0 0,1 0 0 0 0,0 0 0 0 0,1 0 0 0 0,-1 0-1 0 0,1 0 1 0 0,-1 0 0 0 0,1 0 0 0 0,0 0 0 0 0,1-1 0 0 0,-1 1 0 0 0,1-1 0 0 0,-1 1 0 0 0,1-1-1 0 0,0 0 1 0 0,0 0 0 0 0,1 0 0 0 0,-1-1 0 0 0,0 1 0 0 0,1-1 0 0 0,0 0 0 0 0,6 3-1 0 0,-1 0-99 0 0,1-1-1 0 0,0 0 0 0 0,1-1 1 0 0,-1 0-1 0 0,1 0 0 0 0,-1-1 0 0 0,1-1 1 0 0,18 1-1 0 0,-20-2-321 0 0,73-4-1748 0 0,-75 3 943 0 0,-1 0-1 0 0,0-1 1 0 0,0 0 0 0 0,0 0 0 0 0,-1 0-1 0 0,10-5 1 0 0,1 0-2965 0 0</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11.251"/>
    </inkml:context>
    <inkml:brush xml:id="br0">
      <inkml:brushProperty name="width" value="0.035" units="cm"/>
      <inkml:brushProperty name="height" value="0.035" units="cm"/>
      <inkml:brushProperty name="color" value="#E71224"/>
    </inkml:brush>
  </inkml:definitions>
  <inkml:trace contextRef="#ctx0" brushRef="#br0">139 461 524 0 0,'0'0'6355'0'0,"0"-25"1101"0"0,-2 17-7078 0 0,-2 4-229 0 0,3 3 56 0 0,-1 0 0 0 0,1 1 0 0 0,-1-1 0 0 0,1 0 0 0 0,-1 0 0 0 0,1 1 0 0 0,-1-1 0 0 0,1 1 0 0 0,-1-1 0 0 0,0 1 0 0 0,1-1 0 0 0,-1 1 0 0 0,0 0 0 0 0,1 0 0 0 0,-1 0 0 0 0,0 0 0 0 0,1 0 0 0 0,-1 0 0 0 0,-2 1 0 0 0,-3 2-229 0 0,0 1 1 0 0,0-1-1 0 0,0 1 0 0 0,1 0 0 0 0,0 1 0 0 0,0 0 0 0 0,0 0 0 0 0,0 0 0 0 0,1 0 0 0 0,0 1 0 0 0,-7 9 0 0 0,10-11-6 0 0,-1 0 0 0 0,1 0 0 0 0,0 0-1 0 0,0 0 1 0 0,1 0 0 0 0,-1 0 0 0 0,1 0 0 0 0,0 0 0 0 0,0 1-1 0 0,0-1 1 0 0,1 0 0 0 0,-1 1 0 0 0,1-1 0 0 0,0 1 0 0 0,1-1-1 0 0,-1 1 1 0 0,2 3 0 0 0,-1-5 23 0 0,0-1 1 0 0,0 1-1 0 0,0-1 0 0 0,1 0 0 0 0,-1 1 1 0 0,1-1-1 0 0,-1 0 0 0 0,1 0 1 0 0,0 0-1 0 0,0 0 0 0 0,0-1 0 0 0,0 1 1 0 0,0 0-1 0 0,0-1 0 0 0,1 1 0 0 0,-1-1 1 0 0,1 0-1 0 0,-1 0 0 0 0,0 0 1 0 0,1 0-1 0 0,0 0 0 0 0,-1-1 0 0 0,1 1 1 0 0,-1-1-1 0 0,1 0 0 0 0,0 1 0 0 0,-1-1 1 0 0,1 0-1 0 0,3-1 0 0 0,13 1 28 0 0,-13 1-42 0 0,1 0 0 0 0,0-1-1 0 0,-1 0 1 0 0,1-1 0 0 0,-1 1-1 0 0,1-1 1 0 0,-1 0-1 0 0,0-1 1 0 0,1 0 0 0 0,-1 0-1 0 0,0 0 1 0 0,0-1 0 0 0,0 1-1 0 0,0-2 1 0 0,10-6 0 0 0,-9 3-41 0 0,1 0 1 0 0,-1 0 0 0 0,0-1-1 0 0,-1 0 1 0 0,0-1 0 0 0,0 1-1 0 0,-1-1 1 0 0,0 0 0 0 0,-1-1 0 0 0,0 1-1 0 0,0-1 1 0 0,-1 0 0 0 0,0 0-1 0 0,-1 0 1 0 0,0 0 0 0 0,0 0-1 0 0,-1 0 1 0 0,-1-1 0 0 0,0 1-1 0 0,0 0 1 0 0,-1-1 0 0 0,0 1 0 0 0,-3-11-1 0 0,-1-3-12 0 0,-1 0 0 0 0,-1 0-1 0 0,-1 1 1 0 0,-1 0 0 0 0,-1 0-1 0 0,-1 1 1 0 0,-1 0 0 0 0,-25-33-1 0 0,-46-41 3135 0 0,83 96-3024 0 0,0-1 1 0 0,0 1-1 0 0,0 0 1 0 0,0 0-1 0 0,0 0 1 0 0,0 0-1 0 0,0 0 1 0 0,0 0-1 0 0,0 0 0 0 0,-1-1 1 0 0,1 1-1 0 0,0 0 1 0 0,0 0-1 0 0,0 0 1 0 0,0 0-1 0 0,0 0 1 0 0,0 0-1 0 0,0 0 1 0 0,-1 0-1 0 0,1 0 0 0 0,0 0 1 0 0,0 0-1 0 0,0 0 1 0 0,0 0-1 0 0,0 0 1 0 0,-1 0-1 0 0,1 0 1 0 0,0 0-1 0 0,0 0 0 0 0,0 0 1 0 0,0 0-1 0 0,0 0 1 0 0,0 0-1 0 0,-1 0 1 0 0,1 0-1 0 0,0 0 1 0 0,0 0-1 0 0,0 0 0 0 0,0 0 1 0 0,0 0-1 0 0,0 0 1 0 0,-1 0-1 0 0,1 0 1 0 0,0 0-1 0 0,0 0 1 0 0,0 0-1 0 0,0 1 0 0 0,0-1 1 0 0,0 0-1 0 0,0 0 1 0 0,0 0-1 0 0,0 0 1 0 0,-1 0-1 0 0,1 0 1 0 0,0 0-1 0 0,0 1 0 0 0,0-1 1 0 0,0 0-1 0 0,0 0 1 0 0,0 0-1 0 0,0 0 1 0 0,-2 16 59 0 0,4 20-511 0 0,1-18 435 0 0,14 61 74 0 0,31 93 1 0 0,-35-130-74 0 0,-11-32-16 0 0,1 0 1 0 0,1 0-1 0 0,0 0 0 0 0,0 0 0 0 0,0-1 0 0 0,1 0 0 0 0,1 0 0 0 0,7 10 1 0 0,18 27-61 0 0,-25-36-164 0 0,0 0 0 0 0,1 0 0 0 0,15 16 0 0 0,-7 1-1564 0 0,-2-5-3872 0 0</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12.302"/>
    </inkml:context>
    <inkml:brush xml:id="br0">
      <inkml:brushProperty name="width" value="0.035" units="cm"/>
      <inkml:brushProperty name="height" value="0.035" units="cm"/>
      <inkml:brushProperty name="color" value="#E71224"/>
    </inkml:brush>
  </inkml:definitions>
  <inkml:trace contextRef="#ctx0" brushRef="#br0">242 5 6825 0 0,'0'0'8102'0'0,"-20"-1"-8145"0"0,-62-2-10 0 0,77 3 131 0 0,1-1-1 0 0,-1 1 0 0 0,0 0 0 0 0,1 0 0 0 0,-1 1 0 0 0,0-1 1 0 0,0 1-1 0 0,1 0 0 0 0,-1 0 0 0 0,1 1 0 0 0,-1-1 1 0 0,1 1-1 0 0,0 0 0 0 0,0 1 0 0 0,-1-1 0 0 0,-4 5 1 0 0,-7 3 684 0 0,12-6-723 0 0,0-1 0 0 0,1 1 0 0 0,-1 0 0 0 0,1 0 0 0 0,0 0 0 0 0,0 1 0 0 0,1-1 0 0 0,-1 1 0 0 0,1-1 0 0 0,0 1 0 0 0,0 0 0 0 0,1 0 0 0 0,-1 0 0 0 0,1 0 0 0 0,0 0 1 0 0,1 0-1 0 0,-1 1 0 0 0,1-1 0 0 0,0 0 0 0 0,0 0 0 0 0,0 0 0 0 0,1 0 0 0 0,0 1 0 0 0,0-1 0 0 0,0 0 0 0 0,1 0 0 0 0,0-1 0 0 0,3 8 0 0 0,9 8 159 0 0,0-2-1 0 0,2 1 1 0 0,0-2 0 0 0,1 0-1 0 0,22 16 1 0 0,73 67 350 0 0,-84-60-601 0 0,-28-40 13 0 0,1 0-1 0 0,-1 0 0 0 0,0 0 1 0 0,1 1-1 0 0,-1-1 1 0 0,0 0-1 0 0,0 0 0 0 0,1 1 1 0 0,-1-1-1 0 0,0 0 1 0 0,0 1-1 0 0,1-1 0 0 0,-1 0 1 0 0,0 1-1 0 0,0-1 1 0 0,0 0-1 0 0,0 1 1 0 0,0-1-1 0 0,1 0 0 0 0,-1 1 1 0 0,0-1-1 0 0,0 1 1 0 0,0-1-1 0 0,0 0 0 0 0,0 1 1 0 0,0-1-1 0 0,0 0 1 0 0,0 1-1 0 0,0-1 0 0 0,-1 1 1 0 0,1-1-1 0 0,0 0 1 0 0,0 1-1 0 0,0-1 1 0 0,0 0-1 0 0,0 1 0 0 0,-1-1 1 0 0,1 0-1 0 0,0 1 1 0 0,0-1-1 0 0,0 0 0 0 0,-1 1 1 0 0,1-1-1 0 0,-1 1 1 0 0,-10 10-3278 0 0,1-10 276 0 0,32-17-8491 0 0</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12.614"/>
    </inkml:context>
    <inkml:brush xml:id="br0">
      <inkml:brushProperty name="width" value="0.035" units="cm"/>
      <inkml:brushProperty name="height" value="0.035" units="cm"/>
      <inkml:brushProperty name="color" value="#E71224"/>
    </inkml:brush>
  </inkml:definitions>
  <inkml:trace contextRef="#ctx0" brushRef="#br0">0 116 1804 0 0,'0'0'14283'0'0,"30"-8"-14018"0"0,188-50 323 0 0,-145 37-469 0 0,-53 14-525 0 0,-1 1 1 0 0,1 1-1 0 0,0 1 1 0 0,39-3-1 0 0,-56 8-24 0 0,-1 0 0 0 0,0 0 0 0 0,0 0 0 0 0,0 0 0 0 0,0 0 0 0 0,0 1 0 0 0,-1-1 0 0 0,1 1 0 0 0,0-1 0 0 0,-1 1 0 0 0,1 0 0 0 0,-1-1 0 0 0,1 1 0 0 0,-1 0 0 0 0,0 0 0 0 0,2 4 0 0 0,5 5-3259 0 0,-7-7-343 0 0</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13.133"/>
    </inkml:context>
    <inkml:brush xml:id="br0">
      <inkml:brushProperty name="width" value="0.035" units="cm"/>
      <inkml:brushProperty name="height" value="0.035" units="cm"/>
      <inkml:brushProperty name="color" value="#E71224"/>
    </inkml:brush>
  </inkml:definitions>
  <inkml:trace contextRef="#ctx0" brushRef="#br0">170 49 824 0 0,'0'0'13577'0'0,"-12"5"-12931"0"0,10-4-652 0 0,-66 31 1245 0 0,63-30-1161 0 0,0 1 0 0 0,0 0-1 0 0,1 0 1 0 0,-1 0 0 0 0,1 1 0 0 0,0-1-1 0 0,0 1 1 0 0,1 0 0 0 0,-1 0-1 0 0,1 0 1 0 0,-1 0 0 0 0,1 1 0 0 0,-3 7-1 0 0,-8 17-138 0 0,12-26 47 0 0,0 0 0 0 0,1 0 0 0 0,-1 1 0 0 0,0-1 0 0 0,1 1 0 0 0,0 0 0 0 0,0-1 0 0 0,0 1 0 0 0,0 0 0 0 0,1 0 0 0 0,-1 4 0 0 0,1-5-8 0 0,0 0 1 0 0,0 0-1 0 0,0 1 0 0 0,1-1 1 0 0,-1 0-1 0 0,1 0 0 0 0,-1 0 1 0 0,1 0-1 0 0,0 0 1 0 0,2 4-1 0 0,-2-5 28 0 0,1-1 1 0 0,-1 1-1 0 0,1-1 1 0 0,-1 0-1 0 0,1 1 1 0 0,-1-1-1 0 0,1 0 1 0 0,0 0-1 0 0,-1 0 1 0 0,1 0-1 0 0,0-1 1 0 0,0 1-1 0 0,0 0 1 0 0,0-1-1 0 0,0 1 1 0 0,0-1-1 0 0,0 1 1 0 0,2-1-1 0 0,17 3 148 0 0,0-1-1 0 0,1-1 0 0 0,-1 0 1 0 0,1-2-1 0 0,26-4 1 0 0,-36 3-182 0 0,-1 0 0 0 0,1-1 1 0 0,-1 0-1 0 0,0-1 1 0 0,0-1-1 0 0,0 1 1 0 0,-1-1-1 0 0,0-1 0 0 0,0 0 1 0 0,0-1-1 0 0,12-10 1 0 0,-19 14-21 0 0,0 0 1 0 0,-1-1 0 0 0,1 1-1 0 0,-1-1 1 0 0,0 1-1 0 0,0-1 1 0 0,0 1 0 0 0,0-1-1 0 0,-1 0 1 0 0,0 0 0 0 0,0 0-1 0 0,0 0 1 0 0,0 0 0 0 0,0 0-1 0 0,-1 0 1 0 0,1-1 0 0 0,-1 1-1 0 0,-1 0 1 0 0,1 0 0 0 0,0 0-1 0 0,-1 0 1 0 0,-1-7-1 0 0,0 5-72 0 0,0 0 0 0 0,0 1 0 0 0,0-1 0 0 0,-1 0 0 0 0,1 0-1 0 0,-1 1 1 0 0,-1 0 0 0 0,1 0 0 0 0,-1-1 0 0 0,0 2 0 0 0,0-1-1 0 0,0 0 1 0 0,-9-6 0 0 0,5 6 92 0 0,0 0 0 0 0,-1 1 1 0 0,1 0-1 0 0,-1 0 0 0 0,0 1 0 0 0,0 0 0 0 0,0 0 1 0 0,0 1-1 0 0,0 0 0 0 0,-1 1 0 0 0,1 0 0 0 0,-1 1 0 0 0,-11 0 1 0 0,22 0-17 0 0,-1 1 1 0 0,1-1-1 0 0,-1 0 1 0 0,1 0-1 0 0,-1 0 1 0 0,1 0-1 0 0,-1 1 1 0 0,1-1-1 0 0,-1 0 1 0 0,1 1-1 0 0,-1-1 1 0 0,1 0-1 0 0,-1 1 0 0 0,0-1 1 0 0,1 0-1 0 0,-1 1 1 0 0,0-1-1 0 0,1 1 1 0 0,-1-1-1 0 0,0 1 1 0 0,0-1-1 0 0,1 1 1 0 0,-1-1-1 0 0,0 1 1 0 0,0-1-1 0 0,0 1 1 0 0,0-1-1 0 0,0 1 1 0 0,0-1-1 0 0,0 1 1 0 0,0-1-1 0 0,0 1 1 0 0,0-1-1 0 0,0 1 1 0 0,0-1-1 0 0,0 1 1 0 0,0-1-1 0 0,0 1 1 0 0,0-1-1 0 0,0 1 1 0 0,-1-1-1 0 0,1 1 1 0 0,0-1-1 0 0,0 1 1 0 0,-1-1-1 0 0,1 1 1 0 0,0-1-1 0 0,-1 0 1 0 0,1 1-1 0 0,0-1 1 0 0,-1 0-1 0 0,1 1 1 0 0,-1-1-1 0 0,1 0 1 0 0,0 1-1 0 0,-1-1 1 0 0,1 0-1 0 0,-1 0 0 0 0,1 1 1 0 0,-1-1-1 0 0,1 0 1 0 0,-1 0-1 0 0,1 0 1 0 0,-1 0-1 0 0,1 0 1 0 0,-1 0-1 0 0,0 0 1 0 0,0 0-1 0 0,61 0-6533 0 0,-40 0 3448 0 0</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7:13.644"/>
    </inkml:context>
    <inkml:brush xml:id="br0">
      <inkml:brushProperty name="width" value="0.035" units="cm"/>
      <inkml:brushProperty name="height" value="0.035" units="cm"/>
      <inkml:brushProperty name="color" value="#E71224"/>
    </inkml:brush>
  </inkml:definitions>
  <inkml:trace contextRef="#ctx0" brushRef="#br0">0 216 280 0 0,'0'0'11767'0'0,"9"15"-11537"0"0,34 69 131 0 0,-43-85-349 0 0,0 1-1 0 0,0 0 0 0 0,0 0 0 0 0,0 0 0 0 0,0 0 1 0 0,0 0-1 0 0,0-1 0 0 0,1 1 0 0 0,-1 0 0 0 0,0 0 1 0 0,0 0-1 0 0,0 0 0 0 0,0 0 0 0 0,0-1 0 0 0,0 1 1 0 0,0 0-1 0 0,0 0 0 0 0,1 0 0 0 0,-1 0 0 0 0,0 0 1 0 0,0 0-1 0 0,0 0 0 0 0,0 0 0 0 0,0 0 0 0 0,1-1 1 0 0,-1 1-1 0 0,0 0 0 0 0,0 0 0 0 0,0 0 0 0 0,0 0 1 0 0,1 0-1 0 0,-1 0 0 0 0,0 0 0 0 0,0 0 0 0 0,0 0 1 0 0,0 0-1 0 0,1 0 0 0 0,-1 0 0 0 0,0 0 0 0 0,0 0 1 0 0,0 1-1 0 0,0-1 0 0 0,1 0 0 0 0,-1 0 0 0 0,0 0 1 0 0,0 0-1 0 0,0 0 0 0 0,0 0 0 0 0,0 0 0 0 0,1 0 1 0 0,-1 0-1 0 0,0 1 0 0 0,0-1 0 0 0,0 0 0 0 0,0 0 1 0 0,0 0-1 0 0,0 0 0 0 0,0 0 0 0 0,0 1 0 0 0,1-29 1356 0 0,-9-37 586 0 0,7 61-1916 0 0,0 0 1 0 0,0 0 0 0 0,0 0 0 0 0,1 0 0 0 0,0-1 0 0 0,0 1-1 0 0,0 0 1 0 0,0 0 0 0 0,0-1 0 0 0,1 1 0 0 0,0 0 0 0 0,0 0-1 0 0,0 0 1 0 0,0 0 0 0 0,1 0 0 0 0,0 0 0 0 0,0 0 0 0 0,0 0-1 0 0,0 1 1 0 0,0-1 0 0 0,4-3 0 0 0,3-2 165 0 0,1 0 0 0 0,0 1 1 0 0,0 0-1 0 0,0 1 0 0 0,18-9 0 0 0,-16 8-108 0 0,5-1 158 0 0,1 0-1 0 0,0 1 0 0 0,0 1 0 0 0,1 1 0 0 0,0 1 0 0 0,36-6 1 0 0,-23 7-1945 0 0,50-1 1 0 0,-80 17-3920 0 0,-12-8-4541 0 0</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3.089"/>
    </inkml:context>
    <inkml:brush xml:id="br0">
      <inkml:brushProperty name="width" value="0.035" units="cm"/>
      <inkml:brushProperty name="height" value="0.035" units="cm"/>
      <inkml:brushProperty name="color" value="#E71224"/>
    </inkml:brush>
  </inkml:definitions>
  <inkml:trace contextRef="#ctx0" brushRef="#br0">2507 149 1012 0 0,'0'0'3981'0'0,"10"-24"-2823"0"0,-10 15-336 0 0,0-13-15 0 0,0 22-722 0 0,0-1 0 0 0,0 1 0 0 0,0 0 0 0 0,0-1 1 0 0,0 1-1 0 0,0 0 0 0 0,0-1 0 0 0,0 1 0 0 0,0 0 0 0 0,0 0 0 0 0,0-1 1 0 0,0 1-1 0 0,0 0 0 0 0,0-1 0 0 0,0 1 0 0 0,0 0 0 0 0,-1 0 0 0 0,1-1 0 0 0,0 1 1 0 0,0 0-1 0 0,0 0 0 0 0,0-1 0 0 0,-1 1 0 0 0,1 0 0 0 0,0 0 0 0 0,0-1 1 0 0,-1 1-1 0 0,1 0 0 0 0,0 0 0 0 0,0 0 0 0 0,-1 0 0 0 0,1 0 0 0 0,0-1 1 0 0,-1 1-1 0 0,1 0 0 0 0,0 0 0 0 0,0 0 0 0 0,-1 0 0 0 0,1 0 0 0 0,0 0 0 0 0,-1 0 1 0 0,1 0-1 0 0,0 0 0 0 0,-1 0 0 0 0,1 0 0 0 0,0 0 0 0 0,-1 0 0 0 0,-31 5 4658 0 0,-5-9-3805 0 0,29 2-976 0 0,0 1-1 0 0,0 0 1 0 0,0 1-1 0 0,0-1 1 0 0,0 2-1 0 0,1-1 1 0 0,-1 1-1 0 0,0 0 1 0 0,-15 4-1 0 0,14-2 136 0 0,-1 0 0 0 0,1-1-1 0 0,-1-1 1 0 0,0 0 0 0 0,0 0 0 0 0,0-1-1 0 0,1 0 1 0 0,-1 0 0 0 0,0-1-1 0 0,0-1 1 0 0,1 1 0 0 0,-1-2 0 0 0,1 1-1 0 0,-1-1 1 0 0,-13-7 0 0 0,0 4-138 0 0,0 0-1 0 0,-1 2 1 0 0,0 0 0 0 0,1 2 0 0 0,-35 0 0 0 0,-25-3 186 0 0,42 2-161 0 0,-58 1-1 0 0,58 3 20 0 0,8 1 65 0 0,0 1 0 0 0,-35 9-1 0 0,4-1-178 0 0,-28 5 119 0 0,61-10-12 0 0,-16 3-22 0 0,1 2 1 0 0,-61 22-1 0 0,-23 8 265 0 0,103-30-292 0 0,9-5 46 0 0,0 1 1 0 0,1 1 0 0 0,-19 12 0 0 0,25-14 2 0 0,1-1 0 0 0,-1 0 1 0 0,-19 6-1 0 0,-30 15 66 0 0,-28 16 42 0 0,26-14 65 0 0,27-13-108 0 0,24-11-46 0 0,1 0 0 0 0,0 1 0 0 0,1 0 0 0 0,-16 10 0 0 0,-6 1 6 0 0,27-15-7 0 0,1 0-1 0 0,0 1 1 0 0,-1-1 0 0 0,1 1 0 0 0,0-1 0 0 0,0 1 0 0 0,0 0 0 0 0,0 0 0 0 0,0 0-1 0 0,1 1 1 0 0,-4 3 0 0 0,-82 72 1 0 0,80-71 10 0 0,0 0 0 0 0,-1-1-1 0 0,1 0 1 0 0,-18 9 0 0 0,21-12-1 0 0,1 0 1 0 0,-1 1 0 0 0,0-1-1 0 0,1 1 1 0 0,0 0 0 0 0,-7 9-1 0 0,-22 17 14 0 0,28-26-41 0 0,0 0 0 0 0,0 0 0 0 0,1 0 0 0 0,-1 0 0 0 0,1 1 0 0 0,-5 6 0 0 0,-16 17 32 0 0,18-21 13 0 0,0-1-40 0 0,0 0 1 0 0,1 0 0 0 0,-1 1-1 0 0,2 0 1 0 0,-1 0 0 0 0,-9 15-1 0 0,-31 54-102 0 0,-14 75 279 0 0,19-3-197 0 0,19-57 220 0 0,13-67-202 0 0,8-20 10 0 0,-1 1-1 0 0,0-1 1 0 0,1 1 0 0 0,0 0-1 0 0,0-1 1 0 0,0 1-1 0 0,0 7 1 0 0,1 157-39 0 0,10-134 28 0 0,-8-31 3 0 0,-1 0 0 0 0,1 0 0 0 0,-1 0 0 0 0,0 0 0 0 0,0 1 0 0 0,0-1 0 0 0,0 8 1 0 0,9 108 54 0 0,-9-106-63 0 0,1 0 1 0 0,0 1-1 0 0,1-1 0 0 0,1 0 1 0 0,0-1-1 0 0,0 1 1 0 0,2-1-1 0 0,-1 0 0 0 0,14 21 1 0 0,31 68 8 0 0,-30-71-10 0 0,-15-22-3 0 0,0-1-1 0 0,1 0 0 0 0,-1 0 1 0 0,2 0-1 0 0,-1-1 0 0 0,10 9 1 0 0,41 39-9 0 0,-46-43 16 0 0,1 0-1 0 0,0 0 1 0 0,1-1 0 0 0,22 15 0 0 0,-25-20 3 0 0,26 15 22 0 0,66 31 1 0 0,-34-33-16 0 0,-53-16-3 0 0,0 1-1 0 0,0 0 1 0 0,23 11 0 0 0,33 17 23 0 0,96 30 1 0 0,218 40 219 0 0,-360-96-235 0 0,47 10 185 0 0,145 10 0 0 0,76-19 38 0 0,53 5-46 0 0,-230-14-63 0 0,149 7-273 0 0,-148-3 255 0 0,-87-3-119 0 0,0 1 0 0 0,1 1 0 0 0,31 6 0 0 0,-1 1 88 0 0,1-3-1 0 0,121-4 1 0 0,-81-3-10 0 0,-50 0 40 0 0,1-2 1 0 0,73-15-1 0 0,14-21 382 0 0,-50 12-477 0 0,42-9 105 0 0,-75 18-78 0 0,22-6-25 0 0,-40 10-63 0 0,81-16-1 0 0,-87 24 112 0 0,0-1 0 0 0,50-21-1 0 0,0 1-61 0 0,-73 25 28 0 0,0 1 1 0 0,0-1 0 0 0,0-1-1 0 0,-1 0 1 0 0,1 0 0 0 0,-1-1-1 0 0,0 0 1 0 0,0-1 0 0 0,0 0-1 0 0,7-7 1 0 0,41-23 50 0 0,-4 4-80 0 0,1 1 0 0 0,110-42 0 0 0,-157 68 74 0 0,0 1 0 0 0,0-1 0 0 0,0 0 0 0 0,0-1 0 0 0,5-6 0 0 0,21-16 290 0 0,-10 11-261 0 0,0-2 0 0 0,-1 0 0 0 0,-1-1 1 0 0,-1-2-1 0 0,-1 0 0 0 0,-1-1 0 0 0,26-42 0 0 0,-4-31-44 0 0,-34 81-57 0 0,-1-1 0 0 0,0 0 0 0 0,-1 0 0 0 0,0 0 0 0 0,-2-1-1 0 0,2-22 1 0 0,4-25 21 0 0,-7 45-10 0 0,0 0 0 0 0,-1 0 0 0 0,-1 1 0 0 0,0-1 0 0 0,-2 1 1 0 0,-7-30-1 0 0,3 15-5 0 0,4 24-7 0 0,1 1 0 0 0,-2-1 0 0 0,1 1 0 0 0,-1 0 0 0 0,-6-9 0 0 0,-12-28-4 0 0,9 20-2 0 0,0 0-1 0 0,-1 0 1 0 0,-2 1-1 0 0,-19-23 1 0 0,-6-9-9 0 0,21 31 3 0 0,-2 0 1 0 0,-1 2-1 0 0,-32-27 1 0 0,30 26-9 0 0,1-2-1 0 0,-28-39 1 0 0,-15-18-5 0 0,4 7 12 0 0,38 44-14 0 0,-56-56 0 0 0,48 59-20 0 0,11 7-3 0 0,-2 2 0 0 0,-47-33-1 0 0,52 42-8 0 0,0-1 4 0 0,0 1-1 0 0,-26-10 0 0 0,-91-46-11 0 0,36 28-21 0 0,-1 5 0 0 0,-1 4 1 0 0,-2 4-1 0 0,-170-19 0 0 0,187 34-2 0 0,40 4 67 0 0,-59-1 1 0 0,-85-4-130 0 0,150 12 35 0 0,-1 1 0 0 0,0 2 0 0 0,1 3 0 0 0,-51 12-1 0 0,-327 78 142 0 0,409-95 57 0 0,0 0 0 0 0,0-1-1 0 0,1 0 1 0 0,-19-4 0 0 0,21 3-190 0 0,0 0 0 0 0,0 0 1 0 0,0 1-1 0 0,0 0 0 0 0,0 0 0 0 0,0 0 1 0 0,0 1-1 0 0,-8 2 0 0 0,14 1-800 0 0,0 0-1 0 0,0 0 1 0 0,1 0-1 0 0,0 0 1 0 0,0 0 0 0 0,0 1-1 0 0,1 5 1 0 0,-1-8 295 0 0,-8 36-5831 0 0,2-25 3375 0 0,5-16 939 0 0,16-81-568 0 0</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4.586"/>
    </inkml:context>
    <inkml:brush xml:id="br0">
      <inkml:brushProperty name="width" value="0.035" units="cm"/>
      <inkml:brushProperty name="height" value="0.035" units="cm"/>
      <inkml:brushProperty name="color" value="#E71224"/>
    </inkml:brush>
  </inkml:definitions>
  <inkml:trace contextRef="#ctx0" brushRef="#br0">2 775 840 0 0,'0'0'10828'0'0,"-2"4"-9145"0"0,5-7-1258 0 0,0 0 1 0 0,0 0 0 0 0,0 0 0 0 0,-1-1 0 0 0,0 1 0 0 0,1 0 0 0 0,-1-1-1 0 0,3-7 1 0 0,11-16 157 0 0,12-13 297 0 0,-6 17-623 0 0,-1 0 1 0 0,17-27-1 0 0,23-26-209 0 0,67-51 36 0 0,-92 83-3 0 0,-24 29-69 0 0,1 0 1 0 0,0 0-1 0 0,2 1 1 0 0,17-14-1 0 0,-14 14-6 0 0,-2-1 0 0 0,20-22 0 0 0,24-22 61 0 0,-44 43-57 0 0,6-3-140 0 0,-20 18 1358 0 0,-14 1-1132 0 0,10-1-106 0 0,0 0 0 0 0,0 1 0 0 0,0-1 0 0 0,0 0 1 0 0,0 0-1 0 0,0 0 0 0 0,1 0 0 0 0,-1 0 0 0 0,0 0 0 0 0,1-1 0 0 0,-1 1 0 0 0,0-1 1 0 0,1 1-1 0 0,-1-1 0 0 0,1 1 0 0 0,0-1 0 0 0,0 0 0 0 0,0 0 0 0 0,0 0 0 0 0,0 1 1 0 0,0-1-1 0 0,0 0 0 0 0,0 0 0 0 0,1 0 0 0 0,-1 0 0 0 0,1-1 0 0 0,-1 1 0 0 0,1 0 1 0 0,0 0-1 0 0,0-3 0 0 0,0 4-25 0 0,-30 25-646 0 0,10-10 736 0 0,0-1 0 0 0,-1-1 0 0 0,-1-1 0 0 0,-38 13-1 0 0,30-11-56 0 0,-47 24 0 0 0,9-2 13 0 0,90-41-227 0 0,-8 2 263 0 0,-1 0 0 0 0,0-1 1 0 0,15-8-1 0 0,63-33 95 0 0,-51 26-148 0 0,0-1 0 0 0,65-47 1 0 0,-101 65 14 0 0,-1 1 0 0 0,-1-1-1 0 0,1 1 1 0 0,0-1 0 0 0,1 1-1 0 0,-1 0 1 0 0,0 0-1 0 0,0 1 1 0 0,1-1 0 0 0,-1 1-1 0 0,1-1 1 0 0,-1 1-1 0 0,5-1 1 0 0,-6 2-27 0 0,-1 17-214 0 0,1 0 221 0 0,1-1 1 0 0,0 1-1 0 0,11 28 1 0 0,1 10 93 0 0,5 29-21 0 0,-15-60-1112 0 0,-9-24-2074 0 0,-7-10-232 0 0,-7-15-1670 0 0</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5.721"/>
    </inkml:context>
    <inkml:brush xml:id="br0">
      <inkml:brushProperty name="width" value="0.035" units="cm"/>
      <inkml:brushProperty name="height" value="0.035" units="cm"/>
      <inkml:brushProperty name="color" value="#E71224"/>
    </inkml:brush>
  </inkml:definitions>
  <inkml:trace contextRef="#ctx0" brushRef="#br0">380 39 3348 0 0,'0'0'7653'0'0,"-8"-24"-5119"0"0,2 21-2020 0 0,1 1 0 0 0,-1 0 0 0 0,0 0 0 0 0,1 0 0 0 0,-1 1-1 0 0,0 0 1 0 0,0 0 0 0 0,0 0 0 0 0,0 1 0 0 0,-9 0 0 0 0,-64 7-262 0 0,69-4-245 0 0,0 0 0 0 0,0 1 0 0 0,0 1 0 0 0,0-1 0 0 0,1 2 1 0 0,0-1-1 0 0,0 1 0 0 0,0 1 0 0 0,-9 7 0 0 0,-5 8-61 0 0,-38 43 1 0 0,57-59 1 0 0,0 1 0 0 0,0-1 0 0 0,1 1 0 0 0,0-1 0 0 0,0 1 1 0 0,1 0-1 0 0,0 0 0 0 0,0 0 0 0 0,0 1 0 0 0,1-1 0 0 0,0 0 0 0 0,1 1 1 0 0,0 9-1 0 0,0-16 43 0 0,1 1 0 0 0,-1-1 1 0 0,1 0-1 0 0,0 1 1 0 0,-1-1-1 0 0,1 0 0 0 0,0 1 1 0 0,0-1-1 0 0,0 0 0 0 0,0 0 1 0 0,0 0-1 0 0,1 0 0 0 0,-1 0 1 0 0,0 0-1 0 0,0 0 1 0 0,1 0-1 0 0,-1 0 0 0 0,0-1 1 0 0,1 1-1 0 0,-1 0 0 0 0,1-1 1 0 0,-1 1-1 0 0,1-1 1 0 0,-1 0-1 0 0,1 0 0 0 0,-1 1 1 0 0,1-1-1 0 0,2 0 0 0 0,50 3 199 0 0,-53-3-184 0 0,277-4 1235 0 0,-274 4-1230 0 0,0 1 0 0 0,-1-1 0 0 0,1 1 0 0 0,0-1 0 0 0,0 1 0 0 0,-1 1 0 0 0,1-1 0 0 0,-1 0 0 0 0,1 1 0 0 0,-1-1-1 0 0,1 1 1 0 0,-1 0 0 0 0,0 0 0 0 0,0 1 0 0 0,0-1 0 0 0,0 1 0 0 0,0-1 0 0 0,-1 1 0 0 0,1 0 0 0 0,-1 0-1 0 0,1 0 1 0 0,-1 0 0 0 0,0 1 0 0 0,-1-1 0 0 0,1 0 0 0 0,2 8 0 0 0,-2-6 1 0 0,-1 0 0 0 0,0 0 1 0 0,0 0-1 0 0,0 0 0 0 0,0 0 0 0 0,-1 0 1 0 0,0 0-1 0 0,0 0 0 0 0,0 1 0 0 0,-1-1 1 0 0,0 0-1 0 0,0 0 0 0 0,0 0 0 0 0,0 0 0 0 0,-1 0 1 0 0,0-1-1 0 0,0 1 0 0 0,0 0 0 0 0,-1-1 1 0 0,-4 8-1 0 0,-8 5 21 0 0,0 0 0 0 0,-1-1 0 0 0,0 0 0 0 0,-1-1 0 0 0,-37 24 0 0 0,45-33-3 0 0,0-1 0 0 0,-1 0 1 0 0,0 0-1 0 0,1-1 1 0 0,-1 0-1 0 0,-1 0 0 0 0,1-1 1 0 0,0-1-1 0 0,-1 0 0 0 0,0 0 1 0 0,1-1-1 0 0,-1 0 1 0 0,0-1-1 0 0,-21-2 0 0 0,32 2-44 0 0,-1-1 0 0 0,0 1 1 0 0,0 0-1 0 0,0-1 0 0 0,1 1 0 0 0,-1-1 0 0 0,0 1 0 0 0,1-1 0 0 0,-1 1 0 0 0,0-1 0 0 0,1 0 1 0 0,-1 1-1 0 0,1-1 0 0 0,-1 0 0 0 0,1 1 0 0 0,-1-1 0 0 0,1 0 0 0 0,0 0 0 0 0,-1 0 0 0 0,1 1 0 0 0,0-1 1 0 0,-1 0-1 0 0,1 0 0 0 0,0 0 0 0 0,0 0 0 0 0,0 1 0 0 0,0-1 0 0 0,0 0 0 0 0,0 0 0 0 0,0 0 1 0 0,0 0-1 0 0,0 0 0 0 0,0 1 0 0 0,1-1 0 0 0,-1 0 0 0 0,0 0 0 0 0,1 0 0 0 0,-1 0 0 0 0,0 1 0 0 0,1-1 1 0 0,0-1-1 0 0,20-34-2300 0 0,-14 30 1633 0 0,-1 1 0 0 0,2-1-1 0 0,-1 2 1 0 0,0-1 0 0 0,1 1 0 0 0,9-4-1 0 0,20-11-4633 0 0,-16 0 495 0 0</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6.248"/>
    </inkml:context>
    <inkml:brush xml:id="br0">
      <inkml:brushProperty name="width" value="0.035" units="cm"/>
      <inkml:brushProperty name="height" value="0.035" units="cm"/>
      <inkml:brushProperty name="color" value="#E71224"/>
    </inkml:brush>
  </inkml:definitions>
  <inkml:trace contextRef="#ctx0" brushRef="#br0">1 1 3984 0 0,'0'0'9114'0'0,"1"10"-8521"0"0,0-6-599 0 0,4 28 1350 0 0,1 0 1 0 0,2-1 0 0 0,20 55 0 0 0,2 3-227 0 0,-25-76-1048 0 0,0-1 0 0 0,-2 1 0 0 0,4 17 0 0 0,-5-16-50 0 0,2 0-1 0 0,-1-1 1 0 0,8 18 0 0 0,-5-18-23 0 0,0 0 1 0 0,-2 1 0 0 0,1-1 0 0 0,-2 1-1 0 0,3 21 1 0 0,0-29-463 0 0,-3-4-1889 0 0,-10-1 669 0 0,5-1 138 0 0,-7-6-8098 0 0,5 1 6229 0 0,27 16 2001 0 0</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6.624"/>
    </inkml:context>
    <inkml:brush xml:id="br0">
      <inkml:brushProperty name="width" value="0.035" units="cm"/>
      <inkml:brushProperty name="height" value="0.035" units="cm"/>
      <inkml:brushProperty name="color" value="#E71224"/>
    </inkml:brush>
  </inkml:definitions>
  <inkml:trace contextRef="#ctx0" brushRef="#br0">1 56 3516 0 0,'0'0'10567'0'0,"10"-4"-10154"0"0,18-7 120 0 0,1 2 0 0 0,1 1 0 0 0,0 1 0 0 0,51-6 0 0 0,-14 11-296 0 0,-4 0-5477 0 0,-62 2 3388 0 0</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7.060"/>
    </inkml:context>
    <inkml:brush xml:id="br0">
      <inkml:brushProperty name="width" value="0.035" units="cm"/>
      <inkml:brushProperty name="height" value="0.035" units="cm"/>
      <inkml:brushProperty name="color" value="#E71224"/>
    </inkml:brush>
  </inkml:definitions>
  <inkml:trace contextRef="#ctx0" brushRef="#br0">1 0 1540 0 0,'0'0'11762'0'0,"0"6"-11095"0"0,2 11-14 0 0,0-1 0 0 0,1 0 0 0 0,1 1 0 0 0,1-2 1 0 0,0 1-1 0 0,12 25 0 0 0,-12-26-631 0 0,-5-14-23 0 0,1 1 0 0 0,-1-1 0 0 0,0 1 0 0 0,1 0-1 0 0,-1-1 1 0 0,1 1 0 0 0,0-1 0 0 0,-1 0 0 0 0,1 1 0 0 0,0-1 0 0 0,0 0 0 0 0,0 1 0 0 0,0-1 0 0 0,0 0 0 0 0,0 0 0 0 0,0 0 0 0 0,2 2 0 0 0,-1 16-3975 0 0,-2-35-10592 0 0</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7.589"/>
    </inkml:context>
    <inkml:brush xml:id="br0">
      <inkml:brushProperty name="width" value="0.035" units="cm"/>
      <inkml:brushProperty name="height" value="0.035" units="cm"/>
      <inkml:brushProperty name="color" value="#E71224"/>
    </inkml:brush>
  </inkml:definitions>
  <inkml:trace contextRef="#ctx0" brushRef="#br0">69 1 5897 0 0,'0'0'9743'0'0,"-5"2"-10125"0"0,2 0 388 0 0,0-1 0 0 0,0 1 0 0 0,0 0 0 0 0,1-1 0 0 0,-1 1 0 0 0,1 0-1 0 0,-1 1 1 0 0,1-1 0 0 0,0 0 0 0 0,0 1 0 0 0,0-1 0 0 0,0 1 0 0 0,0 0 0 0 0,0-1 0 0 0,1 1 0 0 0,-1 0 0 0 0,1 0 0 0 0,0 0-1 0 0,0 0 1 0 0,0 0 0 0 0,0 1 0 0 0,1-1 0 0 0,-1 5 0 0 0,1-7-108 0 0,-10 3-766 0 0,2 14 2183 0 0,9-19-130 0 0,8-9-883 0 0,0-5-134 0 0,1 0-2355 0 0,-3 9-4051 0 0,-5 1 1064 0 0,-7 9 2324 0 0,-20 38 1899 0 0</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8.106"/>
    </inkml:context>
    <inkml:brush xml:id="br0">
      <inkml:brushProperty name="width" value="0.035" units="cm"/>
      <inkml:brushProperty name="height" value="0.035" units="cm"/>
      <inkml:brushProperty name="color" value="#E71224"/>
    </inkml:brush>
  </inkml:definitions>
  <inkml:trace contextRef="#ctx0" brushRef="#br0">1 1 696 0 0,'0'0'15085'0'0,"0"33"-14015"0"0,1-15-751 0 0,2 1 1 0 0,0-1-1 0 0,1 0 0 0 0,1-1 1 0 0,14 35-1 0 0,-10-29-121 0 0,-1 1 1 0 0,8 37-1 0 0,24 118 53 0 0,-36-157-256 0 0,-4-18-9 0 0,0-1-1 0 0,1 1 0 0 0,-1-1 0 0 0,1 1 0 0 0,0-1 0 0 0,0 0 1 0 0,0 1-1 0 0,1-1 0 0 0,-1 0 0 0 0,1 0 0 0 0,0 0 1 0 0,2 3-1 0 0,-4-6-50 0 0,0 0 1 0 0,0-1 0 0 0,0 1 0 0 0,0 0-1 0 0,0 0 1 0 0,0-1 0 0 0,0 1-1 0 0,0 0 1 0 0,0-1 0 0 0,0 1-1 0 0,0 0 1 0 0,0 0 0 0 0,0-1 0 0 0,0 1-1 0 0,1 0 1 0 0,-1 0 0 0 0,0-1-1 0 0,0 1 1 0 0,0 0 0 0 0,0 0-1 0 0,1-1 1 0 0,-1 1 0 0 0,0 0 0 0 0,0 0-1 0 0,0 0 1 0 0,1-1 0 0 0,-1 1-1 0 0,0 0 1 0 0,0 0 0 0 0,1 0-1 0 0,-1 0 1 0 0,0 0 0 0 0,0 0-1 0 0,1 0 1 0 0,-1-1 0 0 0,0 1 0 0 0,1 0-1 0 0,-1 0 1 0 0,0 0 0 0 0,0 0-1 0 0,1 0 1 0 0,-1 0 0 0 0,0 0-1 0 0,1 0 1 0 0,-1 1 0 0 0,0-1 0 0 0,0 0-1 0 0,1 0 1 0 0,-1 0 0 0 0,0 0-1 0 0,1 0 1 0 0,-1 0 0 0 0,0 0-1 0 0,0 1 1 0 0,0-1 0 0 0,1 0 0 0 0,-1 0-1 0 0,0 0 1 0 0,0 1 0 0 0,0-1-1 0 0,1 0 1 0 0,-1 0 0 0 0,0 1-1 0 0,0-1 1 0 0,0-37-5053 0 0,-1 21 449 0 0,1-10-783 0 0</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8.529"/>
    </inkml:context>
    <inkml:brush xml:id="br0">
      <inkml:brushProperty name="width" value="0.035" units="cm"/>
      <inkml:brushProperty name="height" value="0.035" units="cm"/>
      <inkml:brushProperty name="color" value="#E71224"/>
    </inkml:brush>
  </inkml:definitions>
  <inkml:trace contextRef="#ctx0" brushRef="#br0">0 1 1336 0 0,'0'0'12496'0'0,"7"17"-12645"0"0,7 21 716 0 0,-2 1 0 0 0,-1 0 0 0 0,7 60 0 0 0,-14-72-10 0 0,2 1 0 0 0,0-1 0 0 0,2 0 0 0 0,16 38 0 0 0,16 60-259 0 0,-22-71-267 0 0,-16-45-58 0 0,0-1-1 0 0,1 1 1 0 0,0-1 0 0 0,0 0 0 0 0,1 0-1 0 0,0-1 1 0 0,5 9 0 0 0,4-8-1907 0 0,-12-8 1639 0 0,0 0 0 0 0,-1 0 0 0 0,1 0-1 0 0,0 0 1 0 0,-1 0 0 0 0,1 0 0 0 0,0 0 0 0 0,-1 0-1 0 0,1 0 1 0 0,0-1 0 0 0,-1 1 0 0 0,1 0 0 0 0,0-1 0 0 0,-1 1-1 0 0,1 0 1 0 0,-1-1 0 0 0,1 1 0 0 0,-1-1 0 0 0,1 1-1 0 0,-1-1 1 0 0,1 1 0 0 0,-1-1 0 0 0,1 1 0 0 0,-1-1-1 0 0,0 1 1 0 0,1-1 0 0 0,-1 0 0 0 0,0 1 0 0 0,1-1-1 0 0,-1 0 1 0 0,0 1 0 0 0,0-1 0 0 0,0-1 0 0 0,2-19-5542 0 0</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9.415"/>
    </inkml:context>
    <inkml:brush xml:id="br0">
      <inkml:brushProperty name="width" value="0.035" units="cm"/>
      <inkml:brushProperty name="height" value="0.035" units="cm"/>
      <inkml:brushProperty name="color" value="#E71224"/>
    </inkml:brush>
  </inkml:definitions>
  <inkml:trace contextRef="#ctx0" brushRef="#br0">1 272 736 0 0,'0'0'13964'0'0,"6"-12"-13614"0"0,-2 6-328 0 0,3-9 139 0 0,1 1-1 0 0,1 0 1 0 0,0 1-1 0 0,1 0 1 0 0,0 0-1 0 0,1 1 1 0 0,15-13-1 0 0,4 4 142 0 0,1 1 1 0 0,2 2-1 0 0,46-20 0 0 0,-58 30-238 0 0,0 1 0 0 0,1 1 0 0 0,1 0 1 0 0,-1 2-1 0 0,0 1 0 0 0,43-1 0 0 0,-62 4-54 0 0,0 0-1 0 0,1 1 0 0 0,-1-1 0 0 0,0 1 1 0 0,0-1-1 0 0,0 1 0 0 0,0 0 0 0 0,0 0 0 0 0,0 1 1 0 0,0-1-1 0 0,0 0 0 0 0,-1 1 0 0 0,1 0 1 0 0,0-1-1 0 0,-1 1 0 0 0,1 0 0 0 0,-1 1 1 0 0,3 2-1 0 0,-1 0 4 0 0,0 0 0 0 0,-1 1 0 0 0,1 0 0 0 0,-1-1 0 0 0,-1 1 0 0 0,1 0 0 0 0,-1 1 0 0 0,3 8 0 0 0,-1 9 17 0 0,0 0 0 0 0,-1 0 0 0 0,-1 42 0 0 0,-2-58-24 0 0,1 8-3 0 0,-1 0 0 0 0,-1 0 1 0 0,0 1-1 0 0,-2-1 0 0 0,1 0 0 0 0,-2 0 0 0 0,-6 18 0 0 0,-97 208-14 0 0,95-218 41 0 0,-1-1 0 0 0,-1 0 1 0 0,-1-1-1 0 0,-1-1 0 0 0,-37 38 0 0 0,53-59-15 0 0,1 0-1 0 0,-1 0 1 0 0,0 0-1 0 0,0 0 1 0 0,0 0-1 0 0,1 0 0 0 0,-1 0 1 0 0,0 0-1 0 0,0 0 1 0 0,0 0-1 0 0,1 0 1 0 0,-1 0-1 0 0,0 0 0 0 0,0 1 1 0 0,0-1-1 0 0,1 0 1 0 0,-1 0-1 0 0,0 0 1 0 0,0 0-1 0 0,0 0 0 0 0,1 0 1 0 0,-1 0-1 0 0,0 1 1 0 0,0-1-1 0 0,0 0 1 0 0,0 0-1 0 0,0 0 0 0 0,1 0 1 0 0,-1 0-1 0 0,0 1 1 0 0,0-1-1 0 0,0 0 1 0 0,0 0-1 0 0,0 0 0 0 0,0 1 1 0 0,0-1-1 0 0,0 0 1 0 0,0 0-1 0 0,0 0 1 0 0,0 1-1 0 0,0-1 0 0 0,0 0 1 0 0,0 0-1 0 0,0 0 1 0 0,0 1-1 0 0,0-1 1 0 0,0 0-1 0 0,0 0 1 0 0,0 0-1 0 0,0 1 0 0 0,0-1 1 0 0,0 0-1 0 0,0 0 1 0 0,0 0-1 0 0,0 1 1 0 0,-1-1-1 0 0,1 0 0 0 0,0 0 1 0 0,0 0-1 0 0,0 0 1 0 0,0 1-1 0 0,0-1 1 0 0,-1 0-1 0 0,1 0 0 0 0,0 0 1 0 0,0 0-1 0 0,-1 0 1 0 0,32-2 486 0 0,35-13 34 0 0,-5-3-200 0 0,-34 9-364 0 0,1 1 1 0 0,0 2 0 0 0,0 0 0 0 0,48-2-1 0 0,-71 9-123 0 0,0-1 0 0 0,1 1 0 0 0,-1 0 0 0 0,0 1 1 0 0,0-1-1 0 0,0 1 0 0 0,8 4 0 0 0,31 9-1822 0 0,-36-14 1361 0 0,36 2-2733 0 0,-18-11-1899 0 0,-6-13-533 0 0</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09.839"/>
    </inkml:context>
    <inkml:brush xml:id="br0">
      <inkml:brushProperty name="width" value="0.035" units="cm"/>
      <inkml:brushProperty name="height" value="0.035" units="cm"/>
      <inkml:brushProperty name="color" value="#E71224"/>
    </inkml:brush>
  </inkml:definitions>
  <inkml:trace contextRef="#ctx0" brushRef="#br0">0 0 356 0 0,'0'0'15391'0'0,"12"26"-14831"0"0,5 9-400 0 0,6 13 242 0 0,22 62 1 0 0,-38-85-66 0 0,7 47 0 0 0,-4-13-170 0 0,-6-31-150 0 0,2 8-219 0 0,-1-21-4071 0 0,-8-34 1118 0 0,3-35-1816 0 0,0 25 2018 0 0</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10.269"/>
    </inkml:context>
    <inkml:brush xml:id="br0">
      <inkml:brushProperty name="width" value="0.035" units="cm"/>
      <inkml:brushProperty name="height" value="0.035" units="cm"/>
      <inkml:brushProperty name="color" value="#E71224"/>
    </inkml:brush>
  </inkml:definitions>
  <inkml:trace contextRef="#ctx0" brushRef="#br0">0 183 6265 0 0,'0'0'10293'0'0,"2"-10"-9949"0"0,-1 3-269 0 0,-1 4-16 0 0,0 0-1 0 0,1-1 1 0 0,0 1 0 0 0,-1 0 0 0 0,1 0 0 0 0,1-1 0 0 0,-1 1 0 0 0,0 0 0 0 0,1 0 0 0 0,-1 0 0 0 0,1 0 0 0 0,0 1 0 0 0,0-1 0 0 0,0 0 0 0 0,0 1-1 0 0,1-1 1 0 0,-1 1 0 0 0,1 0 0 0 0,-1 0 0 0 0,1 0 0 0 0,3-2 0 0 0,17-11 73 0 0,0 1-1 0 0,1 1 1 0 0,0 2-1 0 0,1 0 1 0 0,1 1-1 0 0,-1 2 1 0 0,41-8-1 0 0,-58 14-152 0 0,0 1-1 0 0,-1 0 0 0 0,1 1 1 0 0,0 0-1 0 0,0 0 1 0 0,-1 1-1 0 0,1-1 0 0 0,0 2 1 0 0,0-1-1 0 0,-1 1 1 0 0,1 0-1 0 0,-1 1 1 0 0,0 0-1 0 0,0 0 0 0 0,0 0 1 0 0,0 1-1 0 0,0 0 1 0 0,6 6-1 0 0,-5-3 21 0 0,-1 0 1 0 0,0 1-1 0 0,-1 0 0 0 0,0 0 0 0 0,0 0 1 0 0,-1 1-1 0 0,0 0 0 0 0,0 0 0 0 0,-1 1 0 0 0,-1-1 1 0 0,1 1-1 0 0,-1 0 0 0 0,2 12 0 0 0,5 25 148 0 0,8 94-1 0 0,-18-121-91 0 0,0 0-1 0 0,-1-1 1 0 0,-1 1 0 0 0,-1 0-1 0 0,0 0 1 0 0,-2-1 0 0 0,-11 32-1 0 0,-42 76 94 0 0,52-119-167 0 0,0 0 0 0 0,0 0-1 0 0,0-1 1 0 0,-1 0 0 0 0,0 0-1 0 0,0 0 1 0 0,-1-1 0 0 0,0 0-1 0 0,0 0 1 0 0,-12 5 0 0 0,9-6-35 0 0,0 0 1 0 0,-1-1-1 0 0,0 0 0 0 0,0-1 1 0 0,0-1-1 0 0,0 0 0 0 0,0 0 1 0 0,-1-1-1 0 0,1 0 0 0 0,0-2 1 0 0,-21-1-1 0 0,-12 0-688 0 0,45 2 643 0 0,0 0 0 0 0,0 0 0 0 0,0 0 0 0 0,0 0-1 0 0,0 0 1 0 0,1 0 0 0 0,-1 0 0 0 0,0 0 0 0 0,0 0 0 0 0,0 0-1 0 0,0 0 1 0 0,0 0 0 0 0,0 0 0 0 0,0 0 0 0 0,1 0-1 0 0,-1 0 1 0 0,0 0 0 0 0,0 0 0 0 0,0-1 0 0 0,0 1 0 0 0,0 0-1 0 0,0 0 1 0 0,0 0 0 0 0,0 0 0 0 0,0 0 0 0 0,0 0-1 0 0,0 0 1 0 0,0-1 0 0 0,0 1 0 0 0,1 0 0 0 0,-1 0 0 0 0,0 0-1 0 0,0 0 1 0 0,0 0 0 0 0,0 0 0 0 0,0 0 0 0 0,0-1-1 0 0,0 1 1 0 0,0 0 0 0 0,0 0 0 0 0,-1 0 0 0 0,1 0 0 0 0,0 0-1 0 0,0 0 1 0 0,0-1 0 0 0,0 1 0 0 0,0 0 0 0 0,0 0-1 0 0,0 0 1 0 0,0 0 0 0 0,0 0 0 0 0,0 0 0 0 0,0 0 0 0 0,0 0-1 0 0,0 0 1 0 0,0-1 0 0 0,-1 1 0 0 0,1 0 0 0 0,0 0 0 0 0,0 0-1 0 0,0 0 1 0 0,0 0 0 0 0,0 0 0 0 0,0 0 0 0 0,0 0-1 0 0,-1 0 1 0 0,1 0 0 0 0,0 0 0 0 0,0 0 0 0 0,8-7-4485 0 0,-8 7 4369 0 0,10-8-4080 0 0</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14.411"/>
    </inkml:context>
    <inkml:brush xml:id="br0">
      <inkml:brushProperty name="width" value="0.035" units="cm"/>
      <inkml:brushProperty name="height" value="0.035" units="cm"/>
      <inkml:brushProperty name="color" value="#E71224"/>
    </inkml:brush>
  </inkml:definitions>
  <inkml:trace contextRef="#ctx0" brushRef="#br0">1 0 488 0 0,'0'0'480'0'0</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14.958"/>
    </inkml:context>
    <inkml:brush xml:id="br0">
      <inkml:brushProperty name="width" value="0.035" units="cm"/>
      <inkml:brushProperty name="height" value="0.035" units="cm"/>
      <inkml:brushProperty name="color" value="#E71224"/>
    </inkml:brush>
  </inkml:definitions>
  <inkml:trace contextRef="#ctx0" brushRef="#br0">313 42 292 0 0,'23'-30'11465'0'0,"-28"31"-5857"0"0,-3-4-7682 0 0,1 1 2141 0 0,0 0-1 0 0,0 0 0 0 0,0 1 1 0 0,0 0-1 0 0,0 0 0 0 0,-1 1 1 0 0,1 0-1 0 0,0 0 0 0 0,0 1 0 0 0,0-1 1 0 0,0 2-1 0 0,0-1 0 0 0,0 1 1 0 0,0 0-1 0 0,0 0 0 0 0,0 1 1 0 0,1 0-1 0 0,0 0 0 0 0,-1 1 0 0 0,-5 4 1 0 0,-9 6-91 0 0,1 2 0 0 0,1 0 1 0 0,0 1-1 0 0,-21 25 1 0 0,34-35-18 0 0,0 0 0 0 0,1 0 0 0 0,0 1 1 0 0,0-1-1 0 0,1 1 0 0 0,0 0 1 0 0,0 1-1 0 0,1-1 0 0 0,-5 15 1 0 0,8-20 21 0 0,-1 1 1 0 0,0-1 0 0 0,1 0-1 0 0,0 0 1 0 0,0 0 0 0 0,0 0 0 0 0,0 0-1 0 0,0 0 1 0 0,1 0 0 0 0,-1 0-1 0 0,1 0 1 0 0,0 1 0 0 0,0-2-1 0 0,0 1 1 0 0,0 0 0 0 0,0 0 0 0 0,1 0-1 0 0,-1 0 1 0 0,1-1 0 0 0,0 1-1 0 0,0-1 1 0 0,0 1 0 0 0,0-1-1 0 0,0 0 1 0 0,0 0 0 0 0,1 0 0 0 0,-1 0-1 0 0,1 0 1 0 0,0-1 0 0 0,4 3-1 0 0,18 8 73 0 0,1-2-1 0 0,1 0 0 0 0,-1-2 0 0 0,39 6 0 0 0,111 9 122 0 0,-142-20-175 0 0,-28-2 21 0 0,0-1-1 0 0,0 2 1 0 0,-1-1 0 0 0,1 0-1 0 0,0 1 1 0 0,-1 0 0 0 0,0 0-1 0 0,1 1 1 0 0,-1 0 0 0 0,0 0-1 0 0,0 0 1 0 0,-1 0 0 0 0,1 1-1 0 0,-1 0 1 0 0,1 0-1 0 0,-1 0 1 0 0,0 0 0 0 0,-1 1-1 0 0,1-1 1 0 0,-1 1 0 0 0,0 0-1 0 0,5 9 1 0 0,-4-4 89 0 0,-1 1 0 0 0,1-1 1 0 0,-2 1-1 0 0,1-1 0 0 0,-2 1 0 0 0,1 0 1 0 0,-1 0-1 0 0,-1-1 0 0 0,0 1 0 0 0,-1 0 0 0 0,-2 17 1 0 0,0-17-30 0 0,0-1 0 0 0,-1 1 0 0 0,0-1 0 0 0,-1 1 0 0 0,0-1 0 0 0,-1 0 0 0 0,0-1 0 0 0,0 0 1 0 0,-1 0-1 0 0,0 0 0 0 0,0-1 0 0 0,-1 0 0 0 0,0 0 0 0 0,-1-1 0 0 0,0 0 0 0 0,0 0 0 0 0,0-1 1 0 0,-1 0-1 0 0,-14 6 0 0 0,21-11-49 0 0,-1 1 5 0 0,0-1-1 0 0,0 1 1 0 0,0-1 0 0 0,-1 0 0 0 0,1 0 0 0 0,0 0 0 0 0,-1-1 0 0 0,1 1 0 0 0,0-1 0 0 0,-1 0 0 0 0,1 0 0 0 0,0-1 0 0 0,-7-1-1 0 0,10 2-68 0 0,0 0 0 0 0,1 0 0 0 0,-1 0 0 0 0,1-1 0 0 0,-1 1 0 0 0,0 0-1 0 0,1 0 1 0 0,-1-1 0 0 0,1 1 0 0 0,-1 0 0 0 0,1-1 0 0 0,-1 1-1 0 0,1-1 1 0 0,-1 1 0 0 0,1-1 0 0 0,-1 1 0 0 0,1-1 0 0 0,0 1 0 0 0,-1-1-1 0 0,1 1 1 0 0,0-1 0 0 0,-1 1 0 0 0,1-1 0 0 0,0 0 0 0 0,0 1-1 0 0,0-1 1 0 0,-1 1 0 0 0,1-1 0 0 0,0 0 0 0 0,0 1 0 0 0,0-1-1 0 0,0 0 1 0 0,0 1 0 0 0,0-1 0 0 0,0 1 0 0 0,0-1 0 0 0,1 0 0 0 0,-1 1-1 0 0,0-1 1 0 0,0 0 0 0 0,0 1 0 0 0,1-1 0 0 0,-1 1 0 0 0,0-1-1 0 0,1 1 1 0 0,-1-1 0 0 0,0 1 0 0 0,1-1 0 0 0,0 0 0 0 0,24-33-3068 0 0,-21 29 1994 0 0,35-33-6716 0 0,-20 9 3141 0 0</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15.765"/>
    </inkml:context>
    <inkml:brush xml:id="br0">
      <inkml:brushProperty name="width" value="0.035" units="cm"/>
      <inkml:brushProperty name="height" value="0.035" units="cm"/>
      <inkml:brushProperty name="color" value="#E71224"/>
    </inkml:brush>
  </inkml:definitions>
  <inkml:trace contextRef="#ctx0" brushRef="#br0">0 0 240 0 0,'0'0'6743'0'0,"4"6"-5717"0"0,27 59 2023 0 0,27 83 0 0 0,-31-75-2143 0 0,113 259 2535 0 0,-127-305-3413 0 0,25 40 0 0 0,-38-67 7 0 0,0-1-1 0 0,0 1 0 0 0,0 0 0 0 0,0 0 0 0 0,0 0 1 0 0,1-1-1 0 0,-1 1 0 0 0,0 0 0 0 0,0 0 1 0 0,0 0-1 0 0,0 0 0 0 0,0-1 0 0 0,0 1 0 0 0,0 0 1 0 0,0 0-1 0 0,0 0 0 0 0,0 0 0 0 0,0-1 1 0 0,1 1-1 0 0,-1 0 0 0 0,0 0 0 0 0,0 0 0 0 0,0 0 1 0 0,0 0-1 0 0,0 0 0 0 0,1 0 0 0 0,-1-1 0 0 0,0 1 1 0 0,0 0-1 0 0,0 0 0 0 0,0 0 0 0 0,1 0 1 0 0,-1 0-1 0 0,0 0 0 0 0,0 0 0 0 0,0 0 0 0 0,0 0 1 0 0,1 0-1 0 0,-1 0 0 0 0,0 0 0 0 0,0 0 1 0 0,0 0-1 0 0,1 0 0 0 0,-1 0 0 0 0,0 0 0 0 0,0 0 1 0 0,0 0-1 0 0,0 0 0 0 0,1 1 0 0 0,-1-3-36 0 0,0 1 1 0 0,-1-1-1 0 0,1 1 0 0 0,0-1 0 0 0,-1 1 0 0 0,1-1 0 0 0,-1 1 1 0 0,1-1-1 0 0,-1 1 0 0 0,0 0 0 0 0,0 0 0 0 0,1-1 1 0 0,-1 1-1 0 0,-2-2 0 0 0,1 2-44 0 0,1-1 1 0 0,-1 1-1 0 0,1-1 1 0 0,-1 0-1 0 0,1 1 0 0 0,0-1 1 0 0,-1 0-1 0 0,1 0 1 0 0,0 0-1 0 0,0 0 1 0 0,0 0-1 0 0,1 0 1 0 0,-1 0-1 0 0,0 0 0 0 0,1 0 1 0 0,-1-1-1 0 0,1 1 1 0 0,0 0-1 0 0,0 0 1 0 0,0 0-1 0 0,0-1 0 0 0,0 1 1 0 0,1-4-1 0 0,-1-3 26 0 0,0 5 6 0 0,1 1 1 0 0,0-1-1 0 0,-1 1 0 0 0,2-1 0 0 0,-1 1 0 0 0,0-1 0 0 0,1 1 0 0 0,1-4 0 0 0,7-18 31 0 0,27-90 71 0 0,-36 111-97 0 0,0 0-25 0 0,-1 0 0 0 0,1 1-1 0 0,0-1 1 0 0,1 0 0 0 0,-1 0 0 0 0,0 1 0 0 0,1-1 0 0 0,0 1 0 0 0,0 0 0 0 0,0-1 0 0 0,0 1 0 0 0,1 0 0 0 0,-1 0 0 0 0,5-4 0 0 0,-5 7-145 0 0,39 0-191 0 0,-35 0 384 0 0,0 1 0 0 0,0 0 0 0 0,0 0 0 0 0,0 1 0 0 0,0-1 0 0 0,0 1 0 0 0,-1 1 0 0 0,1-1 0 0 0,-1 1 0 0 0,0 0 0 0 0,0 0 1 0 0,0 1-1 0 0,0-1 0 0 0,0 1 0 0 0,-1 0 0 0 0,1 1 0 0 0,4 5 0 0 0,5 8 76 0 0,0 0 0 0 0,-1 1 0 0 0,13 26 0 0 0,-15-17-63 0 0,-10-24-27 0 0,1 0 0 0 0,-1 1 1 0 0,1-1-1 0 0,0 0 1 0 0,0 0-1 0 0,0 0 0 0 0,5 6 1 0 0,-2-2-307 0 0,12 16-169 0 0,-8-19-2251 0 0,-1-13-3377 0 0,-7-9 1971 0 0</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16.514"/>
    </inkml:context>
    <inkml:brush xml:id="br0">
      <inkml:brushProperty name="width" value="0.035" units="cm"/>
      <inkml:brushProperty name="height" value="0.035" units="cm"/>
      <inkml:brushProperty name="color" value="#E71224"/>
    </inkml:brush>
  </inkml:definitions>
  <inkml:trace contextRef="#ctx0" brushRef="#br0">280 2 2428 0 0,'0'0'10397'0'0,"-7"0"-9971"0"0,-21-1 296 0 0,10 0-214 0 0,0 1 0 0 0,1 1 0 0 0,-1 0 1 0 0,-21 6-1 0 0,32-6-485 0 0,1 1 0 0 0,0 0 0 0 0,0 1 0 0 0,0 0 0 0 0,0 0 0 0 0,0 0 0 0 0,1 0 0 0 0,-1 1 0 0 0,1 0 0 0 0,0 0 0 0 0,0 1 0 0 0,0-1 0 0 0,1 1 0 0 0,-1 0 0 0 0,1 0 0 0 0,-4 8 0 0 0,3-5-17 0 0,-1 1 0 0 0,2 1 0 0 0,-1-1 0 0 0,1 1 0 0 0,1-1 1 0 0,0 1-1 0 0,0 0 0 0 0,1 1 0 0 0,0-1 0 0 0,1 0 0 0 0,-1 15 0 0 0,3-23-5 0 0,-1 1 0 0 0,1-1 0 0 0,-1 1 0 0 0,1-1 0 0 0,0 1 0 0 0,0-1 0 0 0,0 1 0 0 0,0-1-1 0 0,1 0 1 0 0,-1 1 0 0 0,1-1 0 0 0,-1 0 0 0 0,1 0 0 0 0,0 0 0 0 0,0 0 0 0 0,-1-1 0 0 0,2 1 0 0 0,-1 0 0 0 0,0-1-1 0 0,0 1 1 0 0,0-1 0 0 0,1 0 0 0 0,-1 0 0 0 0,0 0 0 0 0,5 1 0 0 0,3 2 27 0 0,1-1-1 0 0,-1 0 1 0 0,1-1 0 0 0,0 0 0 0 0,13 1-1 0 0,-3-2 8 0 0,0-1 0 0 0,0 0-1 0 0,0-2 1 0 0,0 0 0 0 0,39-10-1 0 0,-55 11-36 0 0,0 0-1 0 0,0-1 0 0 0,-1 0 1 0 0,1 0-1 0 0,0 0 1 0 0,-1 0-1 0 0,0 0 0 0 0,1-1 1 0 0,-1 0-1 0 0,0 0 1 0 0,-1 0-1 0 0,1-1 0 0 0,0 1 1 0 0,-1-1-1 0 0,0 0 1 0 0,0 0-1 0 0,0 0 0 0 0,0 0 1 0 0,-1 0-1 0 0,1-1 1 0 0,-1 1-1 0 0,0-1 0 0 0,0 0 1 0 0,-1 0-1 0 0,0 1 1 0 0,0-1-1 0 0,0 0 0 0 0,0 0 1 0 0,0-8-1 0 0,-2 9-47 0 0,0 1 1 0 0,0-1-1 0 0,0 0 0 0 0,0 0 0 0 0,-1 0 1 0 0,0 1-1 0 0,1-1 0 0 0,-1 1 0 0 0,0-1 1 0 0,-1 1-1 0 0,1 0 0 0 0,-1 0 0 0 0,1 0 0 0 0,-1 0 1 0 0,0 0-1 0 0,0 1 0 0 0,0-1 0 0 0,0 1 1 0 0,-1 0-1 0 0,1 0 0 0 0,-8-3 0 0 0,-11-10-142 0 0,22 15 185 0 0,0-1-1 0 0,0 1 1 0 0,0 0-1 0 0,0 0 1 0 0,-1 0-1 0 0,1-1 0 0 0,0 1 1 0 0,0 0-1 0 0,0 0 1 0 0,-1 0-1 0 0,1 0 1 0 0,0-1-1 0 0,0 1 0 0 0,-1 0 1 0 0,1 0-1 0 0,0 0 1 0 0,0 0-1 0 0,-1 0 1 0 0,1 0-1 0 0,0 0 0 0 0,-1 0 1 0 0,1 0-1 0 0,0 0 1 0 0,0 0-1 0 0,-1 0 0 0 0,1 0 1 0 0,0 0-1 0 0,-1 0 1 0 0,1 0-1 0 0,0 0 1 0 0,0 0-1 0 0,-1 0 0 0 0,1 0 1 0 0,0 1-1 0 0,0-1 1 0 0,-1 0-1 0 0,1 0 1 0 0,0 0-1 0 0,0 0 0 0 0,0 1 1 0 0,-1-1-1 0 0,1 0 1 0 0,0 0-1 0 0,0 0 1 0 0,0 1-1 0 0,0-1 0 0 0,-1 0 1 0 0,1 0-1 0 0,0 1 1 0 0,0-1-1 0 0,0 0 1 0 0,0 0-1 0 0,0 1 0 0 0,0-1 1 0 0,0 0-1 0 0,0 0 1 0 0,0 1-1 0 0,0-1 0 0 0,0 0 1 0 0,0 1-1 0 0,0-1 1 0 0,0 0-1 0 0,0 1 1 0 0,1 16-219 0 0,2-14 302 0 0,0 1-1 0 0,-1-1 1 0 0,1 1 0 0 0,0-1 0 0 0,1 0 0 0 0,-1 0 0 0 0,0 0 0 0 0,1-1-1 0 0,0 1 1 0 0,5 2 0 0 0,20 16 700 0 0,28 25 474 0 0,-46-38-1164 0 0,0 0 1 0 0,0 0-1 0 0,-1 1 0 0 0,0 0 0 0 0,0 1 1 0 0,-1 0-1 0 0,-1 0 0 0 0,0 1 0 0 0,0 0 1 0 0,-1 1-1 0 0,0 0 0 0 0,6 15 0 0 0,-1-2-474 0 0,-10-22 172 0 0,1 1 0 0 0,-2-1 0 0 0,1 1 0 0 0,0-1 0 0 0,-1 1 0 0 0,1 0 0 0 0,-1 0 0 0 0,0 0 0 0 0,0 6 0 0 0,5 1-990 0 0,-3-7-552 0 0,-2 1-4313 0 0</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17.277"/>
    </inkml:context>
    <inkml:brush xml:id="br0">
      <inkml:brushProperty name="width" value="0.035" units="cm"/>
      <inkml:brushProperty name="height" value="0.035" units="cm"/>
      <inkml:brushProperty name="color" value="#E71224"/>
    </inkml:brush>
  </inkml:definitions>
  <inkml:trace contextRef="#ctx0" brushRef="#br0">11 452 1660 0 0,'0'0'10957'0'0,"5"10"-9881"0"0,15 26 394 0 0,35 45 1 0 0,-27-41-790 0 0,35 68 0 0 0,-13-21-648 0 0,-48-85 488 0 0,-4-6-219 0 0,-9-19-168 0 0,-23-38-437 0 0,-32-62-392 0 0,18 27-10 0 0,37 78 685 0 0,1 0-1 0 0,1-2 1 0 0,1 1 0 0 0,0-1-1 0 0,2 0 1 0 0,0 0 0 0 0,2-1 0 0 0,0 0-1 0 0,1 0 1 0 0,1 0 0 0 0,1 0-1 0 0,1 0 1 0 0,1 0 0 0 0,0 0 0 0 0,9-35-1 0 0,7 4 65 0 0,-13 43 84 0 0,0 0 0 0 0,-1-1 0 0 0,0 0 0 0 0,-1 0 0 0 0,0 0 0 0 0,-1 0 0 0 0,1-11 0 0 0,4 19-297 0 0,0 0 0 0 0,1 1 0 0 0,-1-1 0 0 0,0 1 0 0 0,1 1 0 0 0,-1-1 0 0 0,11 2 0 0 0,-9-1 199 0 0,-1 0 0 0 0,1 1-1 0 0,-1 0 1 0 0,0 1 0 0 0,0-1-1 0 0,0 1 1 0 0,0 1 0 0 0,0-1-1 0 0,0 1 1 0 0,0 1 0 0 0,-1-1 0 0 0,1 1-1 0 0,-1 0 1 0 0,0 0 0 0 0,0 1-1 0 0,-1 0 1 0 0,1 0 0 0 0,-1 0-1 0 0,0 1 1 0 0,4 6 0 0 0,-2-2-5 0 0,-1 0 0 0 0,-1 0 0 0 0,1 0 0 0 0,-2 1 0 0 0,0 0 0 0 0,0-1 0 0 0,-1 2 0 0 0,0-1-1 0 0,-1 0 1 0 0,0 0 0 0 0,-1 1 0 0 0,1 13 0 0 0,-3-19 12 0 0,0-1 0 0 0,0 1 0 0 0,0-1 0 0 0,0 0 0 0 0,-1 1 0 0 0,0-1 0 0 0,0 0 0 0 0,0 0 0 0 0,-1 0 0 0 0,1-1 0 0 0,-1 1 0 0 0,-1 0 0 0 0,1-1-1 0 0,0 0 1 0 0,-1 0 0 0 0,0 0 0 0 0,0 0 0 0 0,0 0 0 0 0,-1-1 0 0 0,1 0 0 0 0,-8 4 0 0 0,2-1-33 0 0,1-1 0 0 0,-1-1 0 0 0,0 1 0 0 0,0-2 0 0 0,0 1 0 0 0,-1-1 0 0 0,1-1 0 0 0,-1 0-1 0 0,0 0 1 0 0,-11-1 0 0 0,-25-1-1418 0 0,40 0-1724 0 0,33 0 562 0 0,0 0-649 0 0,-16 0 562 0 0,-15 0 326 0 0,-66 0-788 0 0</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17.972"/>
    </inkml:context>
    <inkml:brush xml:id="br0">
      <inkml:brushProperty name="width" value="0.035" units="cm"/>
      <inkml:brushProperty name="height" value="0.035" units="cm"/>
      <inkml:brushProperty name="color" value="#E71224"/>
    </inkml:brush>
  </inkml:definitions>
  <inkml:trace contextRef="#ctx0" brushRef="#br0">0 364 6313 0 0,'0'0'8898'0'0,"20"-5"-9266"0"0,-16 4 368 0 0,55-13 351 0 0,68-26 0 0 0,-78 22-11 0 0,46-20 198 0 0,-87 34-479 0 0,0 0 0 0 0,-1-1 1 0 0,1 0-1 0 0,-1 0 0 0 0,0-1 0 0 0,0 0 0 0 0,-1 0 0 0 0,12-14 0 0 0,-16 17-65 0 0,0 0 0 0 0,0 0 0 0 0,0-1 0 0 0,0 1 0 0 0,0 0 0 0 0,-1-1 0 0 0,1 0 0 0 0,-1 1 0 0 0,0-1 0 0 0,0 0 0 0 0,0 0 0 0 0,-1 1 0 0 0,1-1 0 0 0,-1 0 0 0 0,0 0 0 0 0,0 0 0 0 0,0 0 0 0 0,-1 0 0 0 0,-1-5 0 0 0,1 4-64 0 0,-1 0 0 0 0,-1 1 0 0 0,1-1 0 0 0,-1 1 0 0 0,0-1 0 0 0,0 1 0 0 0,0 0 0 0 0,0 0 0 0 0,-1 0 0 0 0,1 1 0 0 0,-1-1 0 0 0,0 1 0 0 0,-5-4 0 0 0,-1 1-14 0 0,0 0-1 0 0,0 0 1 0 0,-1 1-1 0 0,0 0 1 0 0,0 1-1 0 0,0 1 1 0 0,0-1-1 0 0,-1 2 1 0 0,0-1-1 0 0,1 2 1 0 0,-1 0-1 0 0,-18 0 1 0 0,21 2 174 0 0,-1 1 1 0 0,1 1 0 0 0,0-1-1 0 0,-1 2 1 0 0,2-1 0 0 0,-1 1-1 0 0,0 0 1 0 0,1 1 0 0 0,-1 0-1 0 0,-12 11 1 0 0,5-3 307 0 0,1 1-1 0 0,0 0 1 0 0,1 1-1 0 0,-15 19 1 0 0,25-27-274 0 0,-1 1 0 0 0,1-1 0 0 0,0 1 0 0 0,1 0 1 0 0,0 0-1 0 0,0 0 0 0 0,1 0 0 0 0,0 1 0 0 0,-2 13 1 0 0,0 83 681 0 0,4-81-661 0 0,1-17-118 0 0,0 0 0 0 0,0-1 0 0 0,0 1 0 0 0,1 0 0 0 0,0-1 0 0 0,0 1 0 0 0,1-1 0 0 0,0 0 0 0 0,0 0 0 0 0,0 0 0 0 0,1 0 0 0 0,0-1 0 0 0,0 1 0 0 0,0-1 0 0 0,6 5 0 0 0,0 0 15 0 0,0 0 0 0 0,1-2 0 0 0,0 1 0 0 0,0-1-1 0 0,1-1 1 0 0,13 7 0 0 0,-9-7 13 0 0,0-1 0 0 0,0 0 0 0 0,1-1 0 0 0,0-1 0 0 0,0-1 1 0 0,0 0-1 0 0,0-1 0 0 0,19-1 0 0 0,15-3-1 0 0,70-10 0 0 0,-109 10-80 0 0,-6 1-266 0 0,0 0 1 0 0,-1 0-1 0 0,1 1 1 0 0,0 0-1 0 0,0 0 1 0 0,0 0-1 0 0,-1 1 1 0 0,1 0-1 0 0,0 0 1 0 0,-1 0-1 0 0,1 1 1 0 0,-1 0-1 0 0,11 4 1 0 0,-9-1-739 0 0,2 3-2493 0 0,-7 2-1836 0 0</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19.166"/>
    </inkml:context>
    <inkml:brush xml:id="br0">
      <inkml:brushProperty name="width" value="0.035" units="cm"/>
      <inkml:brushProperty name="height" value="0.035" units="cm"/>
      <inkml:brushProperty name="color" value="#E71224"/>
    </inkml:brush>
  </inkml:definitions>
  <inkml:trace contextRef="#ctx0" brushRef="#br0">0 1 3364 0 0,'0'0'11582'0'0,"2"4"-11135"0"0,8 11-2 0 0,-8-13-275 0 0,0 1 0 0 0,0-1 0 0 0,-1 1 0 0 0,1-1 0 0 0,0 1 0 0 0,-1 0-1 0 0,0-1 1 0 0,0 1 0 0 0,0 0 0 0 0,0 0 0 0 0,1 5 0 0 0,-2-6-105 0 0,0 0-1 0 0,1 0 1 0 0,-1 0 0 0 0,1 0-1 0 0,-1 0 1 0 0,1 0 0 0 0,0-1-1 0 0,0 1 1 0 0,0 0 0 0 0,0 0-1 0 0,0-1 1 0 0,1 3-1 0 0,-1-3-24 0 0,0 1 0 0 0,1 0-1 0 0,-1-1 1 0 0,-1 1-1 0 0,1 0 1 0 0,0 0-1 0 0,0-1 1 0 0,-1 1 0 0 0,1 0-1 0 0,-1 0 1 0 0,1 0-1 0 0,-1 2 1 0 0,10 58 661 0 0,-9-31-448 0 0,10 60-1 0 0,-1-54-187 0 0,1-1-1 0 0,3 0 1 0 0,1-1 0 0 0,21 38 0 0 0,-24-50-38 0 0,-9-16-27 0 0,32 52-12 0 0,-25-84-10666 0 0,-8 16 4163 0 0</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8:19.840"/>
    </inkml:context>
    <inkml:brush xml:id="br0">
      <inkml:brushProperty name="width" value="0.035" units="cm"/>
      <inkml:brushProperty name="height" value="0.035" units="cm"/>
      <inkml:brushProperty name="color" value="#E71224"/>
    </inkml:brush>
  </inkml:definitions>
  <inkml:trace contextRef="#ctx0" brushRef="#br0">51 63 6673 0 0,'0'0'8571'0'0,"0"0"-8637"0"0,1 1 72 0 0,0-1 1 0 0,-1 1 0 0 0,1 0 0 0 0,-1-1 0 0 0,1 1 0 0 0,0 0 0 0 0,-1 0 0 0 0,0-1 0 0 0,1 1-1 0 0,-1 0 1 0 0,1 0 0 0 0,-1 0 0 0 0,0-1 0 0 0,0 1 0 0 0,1 0 0 0 0,-1 0 0 0 0,0 2-1 0 0,-19 22 1201 0 0,16-22-1109 0 0,0 0 0 0 0,1 0 0 0 0,-1 0-1 0 0,1 0 1 0 0,-1 1 0 0 0,1-1 0 0 0,0 1 0 0 0,1 0 0 0 0,-1 0-1 0 0,1 0 1 0 0,-1 0 0 0 0,1 0 0 0 0,0 0 0 0 0,0 8 0 0 0,22-13-274 0 0,-15-1 186 0 0,0 0 0 0 0,0-1 1 0 0,-1 0-1 0 0,1 0 1 0 0,-1 0-1 0 0,0 0 1 0 0,0-1-1 0 0,0 0 0 0 0,0 0 1 0 0,-1-1-1 0 0,8-8 1 0 0,-10 10-30 0 0,1 0 1 0 0,-1 0-1 0 0,0 0 1 0 0,0 0 0 0 0,0 0-1 0 0,-1-1 1 0 0,1 1-1 0 0,-1-1 1 0 0,0 1 0 0 0,0-1-1 0 0,0 1 1 0 0,0-1 0 0 0,-1 0-1 0 0,1 1 1 0 0,-1-1-1 0 0,0 0 1 0 0,0 1 0 0 0,-1-1-1 0 0,1 0 1 0 0,-1 1-1 0 0,1-1 1 0 0,-3-5 0 0 0,2 7-7 0 0,0 0 0 0 0,0 0 1 0 0,-1 0-1 0 0,1 0 1 0 0,-1 0-1 0 0,1 0 1 0 0,-1 1-1 0 0,1-1 1 0 0,-1 1-1 0 0,0-1 0 0 0,0 1 1 0 0,0 0-1 0 0,0 0 1 0 0,0-1-1 0 0,0 1 1 0 0,0 1-1 0 0,0-1 1 0 0,0 0-1 0 0,0 0 0 0 0,0 1 1 0 0,-1-1-1 0 0,1 1 1 0 0,0 0-1 0 0,-1 0 1 0 0,1 0-1 0 0,0 0 1 0 0,0 0-1 0 0,-1 0 0 0 0,1 1 1 0 0,0-1-1 0 0,0 1 1 0 0,-1-1-1 0 0,-1 2 1 0 0,1-1 37 0 0,1-1-1 0 0,-1 1 1 0 0,0 1 0 0 0,1-1 0 0 0,-1 0 0 0 0,1 0 0 0 0,-1 1-1 0 0,1 0 1 0 0,-1-1 0 0 0,1 1 0 0 0,0 0 0 0 0,0 0 0 0 0,0 0 0 0 0,0 0-1 0 0,0 1 1 0 0,1-1 0 0 0,-1 0 0 0 0,1 1 0 0 0,-1 0 0 0 0,1-1-1 0 0,0 1 1 0 0,0-1 0 0 0,0 1 0 0 0,0 0 0 0 0,1 0 0 0 0,-1 5 0 0 0,0 7 167 0 0,3 18 77 0 0,-1-32-243 0 0,0 0 0 0 0,-1 0 0 0 0,1 0 0 0 0,0 0 0 0 0,0 0 0 0 0,0 0 0 0 0,-1 0 0 0 0,1-1 0 0 0,0 1 0 0 0,0 0-1 0 0,0 0 1 0 0,0-1 0 0 0,1 1 0 0 0,-1-1 0 0 0,0 1 0 0 0,0-1 0 0 0,0 1 0 0 0,0-1 0 0 0,0 0 0 0 0,1 0 0 0 0,-1 1 0 0 0,0-1 0 0 0,0 0 0 0 0,1 0 0 0 0,-1 0 0 0 0,2-1 0 0 0,4 2 43 0 0,0-2 0 0 0,0 1 0 0 0,0-1 0 0 0,0 0 0 0 0,0 0 0 0 0,0-1 0 0 0,6-2 0 0 0,-9 3-48 0 0,-1-1-1 0 0,0 0 1 0 0,0 0 0 0 0,0 0-1 0 0,0 0 1 0 0,-1 0 0 0 0,1 0-1 0 0,0-1 1 0 0,-1 1 0 0 0,0-1-1 0 0,0 0 1 0 0,1 0-1 0 0,-1 0 1 0 0,-1 0 0 0 0,1 0-1 0 0,2-5 1 0 0,-4 7-11 0 0,1 0 0 0 0,-1 0 0 0 0,0-1 0 0 0,1 1 0 0 0,-1 0 0 0 0,0 0 0 0 0,0 0 0 0 0,0 0-1 0 0,0 0 1 0 0,0 0 0 0 0,0 0 0 0 0,0 0 0 0 0,0 0 0 0 0,0 0 0 0 0,0 0 0 0 0,0-1 0 0 0,-1 1 0 0 0,1 0 0 0 0,-1 0 0 0 0,1 0 0 0 0,0 0 0 0 0,-1 0 0 0 0,0 1-1 0 0,1-1 1 0 0,-1 0 0 0 0,0 0 0 0 0,1 0 0 0 0,-1 0 0 0 0,0 1 0 0 0,0-1 0 0 0,0 0 0 0 0,1 1 0 0 0,-1-1 0 0 0,0 0 0 0 0,0 1 0 0 0,0-1 0 0 0,0 1 0 0 0,0 0 0 0 0,0-1-1 0 0,-2 1 1 0 0,1 0-64 0 0,0 0-1 0 0,0 0 1 0 0,0 0-1 0 0,0 1 1 0 0,0-1-1 0 0,1 1 1 0 0,-1-1 0 0 0,0 1-1 0 0,0 0 1 0 0,1 0-1 0 0,-1-1 1 0 0,1 1-1 0 0,-1 1 1 0 0,0-1-1 0 0,1 0 1 0 0,0 0-1 0 0,-1 0 1 0 0,1 1-1 0 0,0-1 1 0 0,0 1-1 0 0,-1-1 1 0 0,1 1-1 0 0,1-1 1 0 0,-2 3-1 0 0,0 0-31 0 0,0 1-1 0 0,0-1 1 0 0,1 1-1 0 0,0-1 1 0 0,0 1 0 0 0,0 0-1 0 0,0 0 1 0 0,1 8-1 0 0,0-12 4 0 0,0-1 0 0 0,0 1 0 0 0,1 0 0 0 0,-1 0 0 0 0,0-1 0 0 0,1 1-1 0 0,-1 0 1 0 0,1-1 0 0 0,-1 1 0 0 0,1-1 0 0 0,-1 1 0 0 0,1 0 0 0 0,0-1 0 0 0,-1 1 0 0 0,1-1 0 0 0,0 0 0 0 0,-1 1 0 0 0,1-1-1 0 0,0 1 1 0 0,-1-1 0 0 0,1 0 0 0 0,0 0 0 0 0,0 1 0 0 0,-1-1 0 0 0,1 0 0 0 0,1 0 0 0 0,20 3-6131 0 0</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18.721"/>
    </inkml:context>
    <inkml:brush xml:id="br0">
      <inkml:brushProperty name="width" value="0.035" units="cm"/>
      <inkml:brushProperty name="height" value="0.035" units="cm"/>
      <inkml:brushProperty name="color" value="#E71224"/>
    </inkml:brush>
  </inkml:definitions>
  <inkml:trace contextRef="#ctx0" brushRef="#br0">2338 248 2756 0 0,'0'0'1912'0'0,"-16"-19"-775"0"0,10 14 2668 0 0,-17 5-1184 0 0,-30 0 389 0 0,24-1-2625 0 0,0-1 1 0 0,-35-7-1 0 0,-13 2 41 0 0,62 7-333 0 0,0-1 0 0 0,-1 0-1 0 0,1-2 1 0 0,0 1 0 0 0,-21-8 0 0 0,6 0 206 0 0,0 2 1 0 0,-53-7-1 0 0,26 5-220 0 0,-39-5-82 0 0,-1 4 1 0 0,-159 4-1 0 0,236 9-16 0 0,1 0 1 0 0,0 2-1 0 0,0 0 0 0 0,-20 7 1 0 0,-25 6 56 0 0,-72 16-58 0 0,-36 6 20 0 0,132-31 27 0 0,-48 17 0 0 0,26-6 99 0 0,55-17-152 0 0,1 0 0 0 0,-1 1-1 0 0,1 0 1 0 0,0 0 0 0 0,0 0 0 0 0,-7 6 0 0 0,-27 14-3 0 0,9-9-7 0 0,1 2-1 0 0,-40 28 0 0 0,-17 9 211 0 0,82-50-187 0 0,0 1-1 0 0,0-1 0 0 0,1 1 0 0 0,0 0 1 0 0,-1 0-1 0 0,1 0 0 0 0,1 0 1 0 0,-1 1-1 0 0,1 0 0 0 0,-1-1 0 0 0,1 1 1 0 0,1 0-1 0 0,-1 1 0 0 0,1-1 1 0 0,-3 8-1 0 0,-16 31-83 0 0,16-35 96 0 0,1 0 1 0 0,-1 1-1 0 0,-4 20 1 0 0,5-19 20 0 0,1 0 1 0 0,-1-1-1 0 0,-1 1 1 0 0,-6 10-1 0 0,-37 87 100 0 0,45-103-125 0 0,1 1 1 0 0,0-1-1 0 0,1 1 1 0 0,-1 0-1 0 0,1 0 1 0 0,0-1-1 0 0,0 1 1 0 0,0 9 0 0 0,-5 29-6 0 0,-14 47 128 0 0,-20 65-13 0 0,36-135-65 0 0,1 0-1 0 0,-1 27 1 0 0,-5 35 3 0 0,6-62-26 0 0,1 1-1 0 0,1-1 1 0 0,1 1 0 0 0,2 22 0 0 0,0 13 24 0 0,-2 389-13 0 0,10-385-21 0 0,0-9-9 0 0,0 11 37 0 0,0 38 219 0 0,-9-85-165 0 0,-2 1-1 0 0,0 0 0 0 0,-1 0 0 0 0,0-1 0 0 0,-1 0 0 0 0,-7 20 0 0 0,0 45-55 0 0,9-75-28 0 0,-1 1 1 0 0,1 0-1 0 0,1-1 1 0 0,-1 1 0 0 0,1-1-1 0 0,1 1 1 0 0,0 9-1 0 0,0-8-5 0 0,0 1 0 0 0,-1-1 0 0 0,0 1 0 0 0,-2 15 0 0 0,-3 8 16 0 0,1 0 1 0 0,2 0-1 0 0,3 49 0 0 0,0-24 7 0 0,-11 47 41 0 0,10-75-49 0 0,-1-11-20 0 0,1 0 1 0 0,1 0-1 0 0,1 0 1 0 0,5 25-1 0 0,3 25 71 0 0,10-3-21 0 0,3 9-48 0 0,-13-47 5 0 0,-9-22-3 0 0,1 0 1 0 0,0 1 0 0 0,0-1 0 0 0,0 0 0 0 0,1 0 0 0 0,3 6-1 0 0,3 1 0 0 0,-1 1 0 0 0,0 0 0 0 0,-1 0-1 0 0,7 20 1 0 0,10 18 14 0 0,-19-41-12 0 0,0 1 0 0 0,-1-1 1 0 0,-1 1-1 0 0,3 13 0 0 0,3 7 3 0 0,31 61 10 0 0,-37-86-8 0 0,0 1 0 0 0,0-1 0 0 0,1 0 0 0 0,0 0 0 0 0,0 0 0 0 0,1 0 0 0 0,-1-1 0 0 0,1 0 0 0 0,0 0 0 0 0,1 0 0 0 0,0 0 0 0 0,-1-1 0 0 0,13 7 0 0 0,4-1 4 0 0,1-1-1 0 0,0-1 1 0 0,0-1-1 0 0,1-1 1 0 0,0-1-1 0 0,41 4 1 0 0,-18-3-4 0 0,6 1 16 0 0,0-2 0 0 0,1-3 0 0 0,73-6 0 0 0,157-38 40 0 0,-171 28-75 0 0,-71 10 12 0 0,44-10 1 0 0,170-33 0 0 0,-206 41-30 0 0,1 2 0 0 0,0 2 0 0 0,59 6 1 0 0,-5 8 14 0 0,127 7 56 0 0,-164-15-48 0 0,-1 2-1 0 0,-1 4 1 0 0,81 21 0 0 0,-34-6-14 0 0,-35-14 59 0 0,1-3 1 0 0,123-4-1 0 0,9 1-52 0 0,12-3 10 0 0,-117-4 21 0 0,85-6-20 0 0,259 4-2 0 0,169-4 45 0 0,-416-5-114 0 0,-117 6-47 0 0,70-14 105 0 0,16-1 6 0 0,-153 21 39 0 0,38-4-183 0 0,0 2 0 0 0,1 3 1 0 0,101 13-1 0 0,-106-3 112 0 0,0-2-1 0 0,89 1 0 0 0,-124-9-36 0 0,1 1 1 0 0,0 0 0 0 0,-1 1 0 0 0,1 1-1 0 0,-1 1 1 0 0,30 10 0 0 0,12 18-51 0 0,-56-31 49 0 0,-1 1 76 0 0,1 0 0 0 0,0-1-1 0 0,0 0 1 0 0,0 1 0 0 0,0-2 0 0 0,0 1 0 0 0,7 0 0 0 0,39-3 68 0 0,0-3-1 0 0,52-11 1 0 0,-3 0-197 0 0,-80 14 46 0 0,1 2-1 0 0,28 2 0 0 0,-33-1 129 0 0,-1 0-1 0 0,1-1 0 0 0,-1 0 1 0 0,1-2-1 0 0,-1 1 1 0 0,20-6-1 0 0,-14 1-44 0 0,15-4-39 0 0,0-1 0 0 0,53-27-1 0 0,-85 37 56 0 0,-1 0 0 0 0,1 0 0 0 0,-1 0-1 0 0,0-1 1 0 0,0 1 0 0 0,1-1 0 0 0,-1 0-1 0 0,0 1 1 0 0,-1-1 0 0 0,1 0 0 0 0,0 0 0 0 0,0 0-1 0 0,2-5 1 0 0,-3 5 14 0 0,0 1 0 0 0,1-1 1 0 0,-1 0-1 0 0,1 1 0 0 0,-1-1 0 0 0,1 0 1 0 0,-1 1-1 0 0,1 0 0 0 0,0 0 0 0 0,0-1 0 0 0,-1 1 1 0 0,1 0-1 0 0,3-1 0 0 0,22-17-186 0 0,-20 12 126 0 0,0 1-1 0 0,1 0 0 0 0,0 1 0 0 0,0 0 0 0 0,0 0 0 0 0,12-5 0 0 0,21 4-394 0 0,-36 6 492 0 0,1 0 0 0 0,0-1 0 0 0,-1 0 0 0 0,1 0 0 0 0,0 0 0 0 0,-1-1 1 0 0,8-2-1 0 0,-7-1 25 0 0,9-7 3 0 0,0 0-1 0 0,-1 0 1 0 0,-1-2 0 0 0,22-27-1 0 0,-20 23-99 0 0,-11 14 32 0 0,-1 0-1 0 0,1 0 0 0 0,-1-1 1 0 0,0 1-1 0 0,0-1 1 0 0,0 0-1 0 0,-1 0 0 0 0,1 0 1 0 0,-1 0-1 0 0,-1 0 1 0 0,3-10-1 0 0,6-73 219 0 0,10-112-377 0 0,0 73 136 0 0,-10 48 0 0 0,0-2 24 0 0,-10 31 61 0 0,-1 3-111 0 0,2 0 0 0 0,8-48-1 0 0,1-18-31 0 0,0 30 46 0 0,0-17 16 0 0,-7 68-2 0 0,5-12-22 0 0,5 6-10 0 0,11-66 0 0 0,-19 82 58 0 0,2-28-4 0 0,-3-1 0 0 0,-1 0 0 0 0,-6-68 0 0 0,0 15-154 0 0,3-163 118 0 0,10 133-84 0 0,0 68 45 0 0,0-3-28 0 0,10-123 85 0 0,-10-42 210 0 0,-12 196-179 0 0,-1 1 0 0 0,-3 0 0 0 0,-18-71 0 0 0,17 83 7 0 0,-14-29 44 0 0,16 46-74 0 0,1 0 0 0 0,1 0 0 0 0,-1 0 0 0 0,2-1 0 0 0,-1 0-1 0 0,1 0 1 0 0,-2-13 0 0 0,4 18-17 0 0,-1 0 0 0 0,0 0 0 0 0,0 0 0 0 0,-1 1 0 0 0,1-1 0 0 0,-1 0 0 0 0,0 1 0 0 0,0 0 0 0 0,-3-6 1 0 0,-9-18-37 0 0,8 17 32 0 0,0 1-1 0 0,0 0 1 0 0,0 0 0 0 0,-1 0-1 0 0,-1 1 1 0 0,1 0-1 0 0,-2 1 1 0 0,-16-14-1 0 0,-5-5-15 0 0,16 13-33 0 0,0 0 0 0 0,-1 0-1 0 0,0 1 1 0 0,-1 1 0 0 0,0 1 0 0 0,-1 0-1 0 0,0 2 1 0 0,0-1 0 0 0,-1 2-1 0 0,0 0 1 0 0,-1 2 0 0 0,1 0 0 0 0,-1 0-1 0 0,-28-1 1 0 0,-579-19-45 0 0,478 36 132 0 0,55-1 108 0 0,-235 21-58 0 0,-15 26 61 0 0,141-36 103 0 0,-283-6-1 0 0,-167-24 115 0 0,575 9-423 0 0,-21 10 36 0 0,69-6 66 0 0,-45 2-1 0 0,-244-14 403 0 0,299 9-458 0 0,0 1 1 0 0,0 1-1 0 0,-20 6 1 0 0,19-4 80 0 0,0 0 1 0 0,-1-2-1 0 0,-23 1 0 0 0,15-4-6 0 0,-370 8 35 0 0,321 1-116 0 0,-79 19 0 0 0,-47 7 137 0 0,-34-23 585 0 0,234-13-585 0 0,-2-2-69 0 0,4 3-84 0 0,9 21-7626 0 0,6 10 1554 0 0,-12-29 5533 0 0,2 2-1364 0 0,-4-8 121 0 0,-22-50-1678 0 0</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21.984"/>
    </inkml:context>
    <inkml:brush xml:id="br0">
      <inkml:brushProperty name="width" value="0.035" units="cm"/>
      <inkml:brushProperty name="height" value="0.035" units="cm"/>
      <inkml:brushProperty name="color" value="#E71224"/>
    </inkml:brush>
  </inkml:definitions>
  <inkml:trace contextRef="#ctx0" brushRef="#br0">988 1083 488 0 0,'0'0'6941'0'0,"0"20"-3479"0"0,-6-18-2792 0 0,0-1-1 0 0,0 0 1 0 0,0-1-1 0 0,0 1 1 0 0,0-1-1 0 0,-10-1 1 0 0,8 1-293 0 0,-24 0-20 0 0,0 0 1 0 0,-1-2 0 0 0,1-1 0 0 0,0-2-1 0 0,-48-13 1 0 0,54 10-313 0 0,5 2 22 0 0,0-1 0 0 0,0-1 0 0 0,1-1 0 0 0,0 0 0 0 0,-29-20 0 0 0,-8-7 32 0 0,33 21-37 0 0,0-1 0 0 0,-33-28 0 0 0,6 7 94 0 0,41 32-144 0 0,1-1 0 0 0,0 0 0 0 0,1 0-1 0 0,-1-1 1 0 0,-13-15 0 0 0,15 14-7 0 0,1-1 1 0 0,0 0-1 0 0,0-1 1 0 0,1 1-1 0 0,0-1 1 0 0,0 0-1 0 0,1 0 1 0 0,-3-15-1 0 0,-5-8-33 0 0,9 27 23 0 0,0-1 0 0 0,1 0 0 0 0,-1 0 0 0 0,2 0 0 0 0,-1 0 0 0 0,-1-15 0 0 0,-7-73-58 0 0,10-146-231 0 0,1 234 272 0 0,0 0 0 0 0,1 0 0 0 0,-1-1 1 0 0,1 1-1 0 0,1 1 0 0 0,2-9 0 0 0,-2 9 11 0 0,0-1 0 0 0,-1 1 0 0 0,0-1 0 0 0,0 0-1 0 0,-1 0 1 0 0,1-7 0 0 0,8-70 219 0 0,0 33-377 0 0,-5 37 98 0 0,-5 14 57 0 0,0 0 1 0 0,0 0-1 0 0,0 0 1 0 0,1 0-1 0 0,-1 1 0 0 0,0-1 1 0 0,0 0-1 0 0,0 0 1 0 0,0 0-1 0 0,0 0 1 0 0,0 0-1 0 0,0 0 1 0 0,0 0-1 0 0,1 0 0 0 0,-1 0 1 0 0,0 0-1 0 0,0 0 1 0 0,0 0-1 0 0,0 1 1 0 0,0-1-1 0 0,0 0 1 0 0,1 0-1 0 0,-1 0 0 0 0,0 0 1 0 0,0 0-1 0 0,0 0 1 0 0,0 0-1 0 0,0 0 1 0 0,1 0-1 0 0,-1 0 1 0 0,0-1-1 0 0,0 1 1 0 0,0 0-1 0 0,0 0 0 0 0,0 0 1 0 0,0 0-1 0 0,1 0 1 0 0,-1 0-1 0 0,0 0 1 0 0,0 0-1 0 0,0 0 1 0 0,0 0-1 0 0,-21 32 17 0 0,11-17 48 0 0,-1 1-1 0 0,-22 24 1 0 0,18-23 7 0 0,6-4-60 0 0,-1 0 1 0 0,2 1-1 0 0,0 0 1 0 0,-7 17 0 0 0,-13 23-9 0 0,23-44 37 0 0,4-9-23 0 0,1 0 0 0 0,-1-1 0 0 0,1 1 0 0 0,-1 0 0 0 0,1 0 1 0 0,-1 0-1 0 0,0 0 0 0 0,1 0 0 0 0,-1-1 0 0 0,0 1 0 0 0,1 0 0 0 0,-1-1 0 0 0,0 1 0 0 0,0 0 0 0 0,0-1 0 0 0,0 1 0 0 0,0-1 1 0 0,-1 1-1 0 0,-1 12 113 0 0,-5-11-252 0 0,19-17 247 0 0,-4 1-74 0 0,73-130-212 0 0,-72 130 176 0 0,0-1 0 0 0,10-26 0 0 0,8-12 51 0 0,-24 48 237 0 0,5-3-1210 0 0,-5 19 59 0 0,30 22 857 0 0,16 6 348 0 0,-8-7-2 0 0,-1 1 0 0 0,63 73 0 0 0,-15 2 187 0 0,-87-108-527 0 0,0 1 0 0 0,1-1 0 0 0,-1 0 0 0 0,0 1 0 0 0,0-1 0 0 0,1 0 0 0 0,-1 1-1 0 0,0-1 1 0 0,1 0 0 0 0,-1 0 0 0 0,0 0 0 0 0,1 1 0 0 0,-1-1 0 0 0,0 0 0 0 0,1 0 0 0 0,-1 0 0 0 0,0 0 0 0 0,1 1 0 0 0,-1-1 0 0 0,0 0 0 0 0,1 0-1 0 0,-1 0 1 0 0,1 0 0 0 0,-1 0 0 0 0,0 0 0 0 0,1 0 0 0 0,-1 0 0 0 0,0 0 0 0 0,1 0 0 0 0,-1-1 0 0 0,1 1 0 0 0,-1 0 0 0 0,0 0 0 0 0,1 0 0 0 0,-1 0 0 0 0,0 0-1 0 0,1-1 1 0 0,-1 1 0 0 0,0 0 0 0 0,1 0 0 0 0,-1-1 0 0 0,0 1 0 0 0,0 0 0 0 0,1 0 0 0 0,-1-1 0 0 0,14-23-1343 0 0,-12 21 696 0 0,-1 0 0 0 0,1 0 0 0 0,0-1 0 0 0,0 1 1 0 0,0 0-1 0 0,0 0 0 0 0,0 1 0 0 0,6-6 0 0 0,-7 8 91 0 0,9-5-3622 0 0,-8 6 2036 0 0,-7 7 267 0 0,-43 52-893 0 0</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23.118"/>
    </inkml:context>
    <inkml:brush xml:id="br0">
      <inkml:brushProperty name="width" value="0.035" units="cm"/>
      <inkml:brushProperty name="height" value="0.035" units="cm"/>
      <inkml:brushProperty name="color" value="#E71224"/>
    </inkml:brush>
  </inkml:definitions>
  <inkml:trace contextRef="#ctx0" brushRef="#br0">64 374 4016 0 0,'0'0'7918'0'0,"1"5"-8160"0"0,5 10 749 0 0,0 1 0 0 0,-2-1-1 0 0,0 1 1 0 0,-1 0 0 0 0,0 0 0 0 0,0 22 0 0 0,-3 48-244 0 0,0-85 228 0 0,0-38 219 0 0,-3-5-831 0 0,-2-1 1 0 0,-1 1-1 0 0,-3 0 0 0 0,-18-58 0 0 0,18 76-39 0 0,7 19 138 0 0,0 0-1 0 0,0 1 1 0 0,1-1-1 0 0,0-1 1 0 0,0 1-1 0 0,0 0 1 0 0,0-5-1 0 0,0-2 34 0 0,0 1-1 0 0,-1-1 1 0 0,-6-18 0 0 0,6 23 6 0 0,-1 0 0 0 0,2-1 0 0 0,-1 1 0 0 0,1-1 0 0 0,0 0 1 0 0,0 1-1 0 0,1-1 0 0 0,0 0 0 0 0,0 1 0 0 0,1-1 1 0 0,2-12-1 0 0,-1 17-47 0 0,1-1 0 0 0,-1 0 1 0 0,0 1-1 0 0,1 0 0 0 0,-1-1 1 0 0,1 1-1 0 0,0 0 0 0 0,0 0 1 0 0,1 1-1 0 0,-1-1 0 0 0,1 0 1 0 0,-1 1-1 0 0,1 0 0 0 0,0 0 1 0 0,-1 0-1 0 0,1 1 0 0 0,0-1 1 0 0,0 1-1 0 0,0 0 0 0 0,1 0 1 0 0,-1 0-1 0 0,0 0 0 0 0,0 1 1 0 0,8 0-1 0 0,5-1 21 0 0,0 1-1 0 0,0 1 1 0 0,0 1-1 0 0,32 7 1 0 0,-30-5 98 0 0,-1 1 1 0 0,1 1-1 0 0,32 16 0 0 0,-46-20-71 0 0,1 1 0 0 0,-1 1-1 0 0,0-1 1 0 0,0 1 0 0 0,0 0 0 0 0,0 0-1 0 0,-1 1 1 0 0,0-1 0 0 0,0 1 0 0 0,0 0-1 0 0,0 0 1 0 0,-1 0 0 0 0,0 0 0 0 0,0 1-1 0 0,0-1 1 0 0,2 8 0 0 0,4 15 80 0 0,-5-18-32 0 0,0 0 1 0 0,-1 0-1 0 0,-1 0 0 0 0,0 1 0 0 0,0-1 1 0 0,0 17-1 0 0,-1-1 169 0 0,0-19-180 0 0,0 0 0 0 0,-1 0 0 0 0,0 1 0 0 0,0-1 0 0 0,-1 0 0 0 0,0 0-1 0 0,0 0 1 0 0,-1 0 0 0 0,1 0 0 0 0,-2 0 0 0 0,-2 8 0 0 0,-14 18 97 0 0,16-26-115 0 0,0 0-1 0 0,0 0 0 0 0,-1 0 0 0 0,0 0 0 0 0,-1-1 0 0 0,0 0 0 0 0,0 1 1 0 0,0-2-1 0 0,0 1 0 0 0,-1-1 0 0 0,0 0 0 0 0,0 0 0 0 0,-1 0 0 0 0,1-1 1 0 0,-12 6-1 0 0,3-6 81 0 0,0 0 0 0 0,0-1-1 0 0,-1-1 1 0 0,-20 1 0 0 0,35-3-109 0 0,1-1-335 0 0,0 0 148 0 0,0 0-1 0 0,0 0 1 0 0,1 0-1 0 0,-1 1 0 0 0,0-1 1 0 0,1 0-1 0 0,-1 0 0 0 0,1 0 1 0 0,-1 0-1 0 0,1 1 1 0 0,0-1-1 0 0,-1 0 0 0 0,1 0 1 0 0,0 1-1 0 0,-1-1 1 0 0,1 0-1 0 0,0 1 0 0 0,1-2 1 0 0,46-22-8368 0 0,-28 9 4039 0 0</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23.756"/>
    </inkml:context>
    <inkml:brush xml:id="br0">
      <inkml:brushProperty name="width" value="0.035" units="cm"/>
      <inkml:brushProperty name="height" value="0.035" units="cm"/>
      <inkml:brushProperty name="color" value="#E71224"/>
    </inkml:brush>
  </inkml:definitions>
  <inkml:trace contextRef="#ctx0" brushRef="#br0">153 85 3680 0 0,'0'0'7354'0'0,"-9"5"-7052"0"0,-5 2-544 0 0,5-3 766 0 0,1 0 0 0 0,0 1 0 0 0,0 0 0 0 0,0 0 0 0 0,0 1 0 0 0,1-1 0 0 0,0 2 0 0 0,-9 8-1 0 0,0 8-278 0 0,13-19-249 0 0,-1-1 0 0 0,1 1 1 0 0,0 0-1 0 0,1 0 0 0 0,-1 0 0 0 0,0 0 1 0 0,1 1-1 0 0,0-1 0 0 0,0 1 1 0 0,1 0-1 0 0,-1-1 0 0 0,1 1 0 0 0,0 0 1 0 0,0 0-1 0 0,0 0 0 0 0,1 0 0 0 0,0-1 1 0 0,0 1-1 0 0,0 0 0 0 0,1 0 1 0 0,-1 0-1 0 0,2 6 0 0 0,0-9 7 0 0,-1 1-1 0 0,0 0 0 0 0,1-1 1 0 0,-1 1-1 0 0,1-1 1 0 0,0 1-1 0 0,0-1 1 0 0,0 0-1 0 0,0 0 0 0 0,0 0 1 0 0,0 0-1 0 0,0 0 1 0 0,1 0-1 0 0,-1-1 0 0 0,1 1 1 0 0,-1-1-1 0 0,5 2 1 0 0,0-1 31 0 0,0 1-1 0 0,0-1 1 0 0,1-1 0 0 0,-1 0 0 0 0,0 0 0 0 0,15 0 0 0 0,-9-1 27 0 0,-1-1 0 0 0,1 0 0 0 0,-1-1 1 0 0,0 0-1 0 0,0-1 0 0 0,0-1 0 0 0,0 1 0 0 0,15-9 1 0 0,-17 7-45 0 0,-1-1 0 0 0,0-1 1 0 0,0 0-1 0 0,-1 0 1 0 0,0-1-1 0 0,0 0 1 0 0,-1 0-1 0 0,0 0 0 0 0,0-1 1 0 0,-1 0-1 0 0,0-1 1 0 0,-1 0-1 0 0,0 1 1 0 0,0-2-1 0 0,-1 1 0 0 0,-1 0 1 0 0,1-1-1 0 0,-2 0 1 0 0,0 0-1 0 0,2-21 1 0 0,-4 28-51 0 0,0 0 1 0 0,0-1 0 0 0,-1 1-1 0 0,0 0 1 0 0,0 0 0 0 0,0 0-1 0 0,0 0 1 0 0,-1 0 0 0 0,1 0-1 0 0,-1 0 1 0 0,0 0 0 0 0,-1 0-1 0 0,1 1 1 0 0,0-1 0 0 0,-1 1-1 0 0,0 0 1 0 0,0-1 0 0 0,0 1-1 0 0,0 1 1 0 0,0-1 0 0 0,-1 0-1 0 0,1 1 1 0 0,-1 0 0 0 0,0-1-1 0 0,0 1 1 0 0,1 1 0 0 0,-1-1-1 0 0,-1 1 1 0 0,1-1 0 0 0,0 1-1 0 0,0 0 1 0 0,-6 0 0 0 0,6 1-2 0 0,0-1 0 0 0,0 1 0 0 0,0 0 0 0 0,0 0 1 0 0,0 0-1 0 0,0 1 0 0 0,0-1 0 0 0,0 1 0 0 0,0 0 1 0 0,-7 3-1 0 0,9-4-129 0 0,0 1 0 0 0,1 0 0 0 0,-1-1 0 0 0,1 1 0 0 0,-1 0 0 0 0,1 0 0 0 0,-1 0 0 0 0,1 0 0 0 0,0 0 0 0 0,0 0 0 0 0,-1 0 0 0 0,1 0 0 0 0,0 1 0 0 0,0-1 0 0 0,0 0 0 0 0,0 1 0 0 0,0-1 0 0 0,0 1 0 0 0,1-1 0 0 0,-1 1 0 0 0,0 0 0 0 0,1-1 0 0 0,0 1 0 0 0,-1-1 0 0 0,1 3 0 0 0,18-4-6530 0 0</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24.328"/>
    </inkml:context>
    <inkml:brush xml:id="br0">
      <inkml:brushProperty name="width" value="0.035" units="cm"/>
      <inkml:brushProperty name="height" value="0.035" units="cm"/>
      <inkml:brushProperty name="color" value="#E71224"/>
    </inkml:brush>
  </inkml:definitions>
  <inkml:trace contextRef="#ctx0" brushRef="#br0">111 160 5004 0 0,'0'0'7832'0'0,"16"-4"-7818"0"0,54-17 73 0 0,-63 18-14 0 0,0 0 0 0 0,-1 0 0 0 0,0-1 0 0 0,0 0 0 0 0,0 0 1 0 0,0 0-1 0 0,0-1 0 0 0,-1 0 0 0 0,0 0 0 0 0,0 0 0 0 0,0-1 1 0 0,-1 0-1 0 0,0 1 0 0 0,0-2 0 0 0,6-11 0 0 0,-9 17-62 0 0,-1 0-1 0 0,1 0 1 0 0,0 0-1 0 0,-1-1 1 0 0,1 1-1 0 0,-1 0 1 0 0,1 0-1 0 0,-1 0 1 0 0,0-1-1 0 0,1 1 1 0 0,-1 0-1 0 0,0-1 1 0 0,0 1-1 0 0,0 0 0 0 0,0 0 1 0 0,0-1-1 0 0,0 1 1 0 0,0 0-1 0 0,-1-1 1 0 0,1 1-1 0 0,0 0 1 0 0,-1 0-1 0 0,1 0 1 0 0,-1-1-1 0 0,1 1 1 0 0,-1 0-1 0 0,0 0 1 0 0,1 0-1 0 0,-1 0 1 0 0,0 0-1 0 0,0 0 1 0 0,0 0-1 0 0,0 0 1 0 0,0 0-1 0 0,0 0 1 0 0,0 1-1 0 0,0-1 1 0 0,0 0-1 0 0,0 1 0 0 0,0-1 1 0 0,0 1-1 0 0,-1-1 1 0 0,1 1-1 0 0,0-1 1 0 0,0 1-1 0 0,0 0 1 0 0,-1 0-1 0 0,1-1 1 0 0,0 1-1 0 0,-1 0 1 0 0,1 0-1 0 0,-2 1 1 0 0,-5-1-67 0 0,1 1 0 0 0,0 0 0 0 0,0 0 0 0 0,0 0 0 0 0,0 1 0 0 0,0 0 0 0 0,0 1 0 0 0,1 0 0 0 0,-1 0 0 0 0,-9 6 0 0 0,-58 47 827 0 0,44-31-340 0 0,24-20-358 0 0,0 0 0 0 0,1 0 1 0 0,-1 0-1 0 0,1 1 1 0 0,0-1-1 0 0,1 1 0 0 0,0 0 1 0 0,0 1-1 0 0,0-1 0 0 0,0 1 1 0 0,1-1-1 0 0,0 1 1 0 0,1 0-1 0 0,-1 0 0 0 0,1 1 1 0 0,1-1-1 0 0,-1 0 0 0 0,1 1 1 0 0,1-1-1 0 0,-1 0 1 0 0,2 12-1 0 0,0-17-50 0 0,0 1 1 0 0,0-1-1 0 0,0 0 1 0 0,0 0-1 0 0,1 0 1 0 0,-1 1-1 0 0,1-1 1 0 0,0-1-1 0 0,-1 1 1 0 0,1 0-1 0 0,0 0 0 0 0,0-1 1 0 0,0 1-1 0 0,0-1 1 0 0,0 1-1 0 0,0-1 1 0 0,1 0-1 0 0,-1 0 1 0 0,0 0-1 0 0,1 0 1 0 0,-1 0-1 0 0,3 0 1 0 0,59 16 609 0 0,-39-13-596 0 0,0-2 0 0 0,1-1 0 0 0,-1-1-1 0 0,1-1 1 0 0,40-6 0 0 0,11-15-4750 0 0,-76 21 2944 0 0,11-3-6130 0 0,-4 0 4787 0 0</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25.095"/>
    </inkml:context>
    <inkml:brush xml:id="br0">
      <inkml:brushProperty name="width" value="0.035" units="cm"/>
      <inkml:brushProperty name="height" value="0.035" units="cm"/>
      <inkml:brushProperty name="color" value="#E71224"/>
    </inkml:brush>
  </inkml:definitions>
  <inkml:trace contextRef="#ctx0" brushRef="#br0">140 9 228 0 0,'-8'-7'15628'0'0,"4"6"-16083"0"0,-3 1 470 0 0,0 0 0 0 0,0 1 0 0 0,0 0 0 0 0,0 0 0 0 0,0 1 0 0 0,0 0 0 0 0,0 0 0 0 0,0 1 0 0 0,0-1 0 0 0,-9 7 0 0 0,13-7-49 0 0,0 0 1 0 0,0 0-1 0 0,0 0 1 0 0,1 0 0 0 0,-1 1-1 0 0,0 0 1 0 0,1-1 0 0 0,0 1-1 0 0,-1 0 1 0 0,1 0-1 0 0,0 0 1 0 0,1 1 0 0 0,-1-1-1 0 0,1 0 1 0 0,-1 1 0 0 0,1-1-1 0 0,0 1 1 0 0,0-1-1 0 0,0 1 1 0 0,1 0 0 0 0,-1-1-1 0 0,1 5 1 0 0,1-6 29 0 0,0 0 1 0 0,0-1-1 0 0,0 1 0 0 0,0 0 1 0 0,0-1-1 0 0,0 1 0 0 0,1-1 1 0 0,-1 0-1 0 0,1 1 0 0 0,-1-1 1 0 0,1 0-1 0 0,-1 0 0 0 0,1 0 1 0 0,0 0-1 0 0,-1 0 0 0 0,1 0 1 0 0,0-1-1 0 0,0 1 0 0 0,0 0 1 0 0,2 0-1 0 0,46 13 395 0 0,-47-14-347 0 0,-1 1 0 0 0,0-1 0 0 0,0 1 0 0 0,0-1 0 0 0,0 1 0 0 0,0 0 0 0 0,0 0 0 0 0,0 0 0 0 0,0 0 0 0 0,0 0 0 0 0,0 0 0 0 0,0 0 0 0 0,-1 1 0 0 0,1-1 0 0 0,0 1 0 0 0,-1-1 0 0 0,1 1 0 0 0,-1 0 0 0 0,2 1 0 0 0,-2 2-7 0 0,1-1 0 0 0,-1 1 0 0 0,1 0 0 0 0,-2-1-1 0 0,1 1 1 0 0,0 0 0 0 0,-1 0 0 0 0,0-1 0 0 0,0 6 0 0 0,0-7-12 0 0,1 0 0 0 0,-1 0 0 0 0,0 0 1 0 0,0 0-1 0 0,0 0 0 0 0,-1 0 0 0 0,1 0 0 0 0,-1 0 1 0 0,1 0-1 0 0,-1 0 0 0 0,0 0 0 0 0,0 0 0 0 0,-1 0 1 0 0,1-1-1 0 0,0 1 0 0 0,-1 0 0 0 0,0-1 0 0 0,1 1 1 0 0,-1-1-1 0 0,0 0 0 0 0,0 0 0 0 0,-1 0 0 0 0,1 0 1 0 0,0 0-1 0 0,-1 0 0 0 0,1 0 0 0 0,-1-1 0 0 0,-3 3 1 0 0,3-2-147 0 0,0-1 1 0 0,0 1-1 0 0,0 0 1 0 0,0-1 0 0 0,-1 0-1 0 0,1 1 1 0 0,0-1-1 0 0,-1-1 1 0 0,1 1 0 0 0,-1 0-1 0 0,1-1 1 0 0,-1 0-1 0 0,1 0 1 0 0,-1 0 0 0 0,1 0-1 0 0,-1 0 1 0 0,1-1-1 0 0,-5 0 1 0 0,6-9-3440 0 0</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26.069"/>
    </inkml:context>
    <inkml:brush xml:id="br0">
      <inkml:brushProperty name="width" value="0.035" units="cm"/>
      <inkml:brushProperty name="height" value="0.035" units="cm"/>
      <inkml:brushProperty name="color" value="#E71224"/>
    </inkml:brush>
  </inkml:definitions>
  <inkml:trace contextRef="#ctx0" brushRef="#br0">23 296 84 0 0,'0'0'13256'0'0,"2"12"-12987"0"0,-1 1-177 0 0,1 1 96 0 0,0 0-1 0 0,0 0 1 0 0,7 20-1 0 0,-7-25-31 0 0,-1-1 1 0 0,0 1-1 0 0,0 0 0 0 0,-1 0 0 0 0,0 0 0 0 0,-2 9 0 0 0,1 9 15 0 0,1-28-169 0 0,0 1 0 0 0,0-1 0 0 0,0 1-1 0 0,-1 0 1 0 0,1-1 0 0 0,0 1-1 0 0,0-1 1 0 0,0 1 0 0 0,-1 0 0 0 0,1-1-1 0 0,0 1 1 0 0,-1 0 0 0 0,1-1-1 0 0,0 1 1 0 0,-1 0 0 0 0,1 0 0 0 0,0-1-1 0 0,-1 1 1 0 0,1 0 0 0 0,0 0-1 0 0,-1-1 1 0 0,1 1 0 0 0,-1 0-1 0 0,1 0 1 0 0,0 0 0 0 0,-1 0 0 0 0,1 0-1 0 0,-1 0 1 0 0,1 0 0 0 0,-1-1-1 0 0,1 1 1 0 0,-1 1 0 0 0,1-1 0 0 0,0 0-1 0 0,-1 0 1 0 0,1 0 0 0 0,-1 0-1 0 0,1 0 1 0 0,-1 0 0 0 0,1 0 0 0 0,0 0-1 0 0,-1 1 1 0 0,1-1 0 0 0,-1 0-1 0 0,1 0 1 0 0,0 1 0 0 0,-1-1 0 0 0,1 0-1 0 0,0 1 1 0 0,-1-1 0 0 0,1 0-1 0 0,0 1 1 0 0,0-1 0 0 0,-1 0-1 0 0,1 1 1 0 0,0-1 0 0 0,0 0 0 0 0,0 1-1 0 0,-1-1 1 0 0,1 1 0 0 0,0 0-1 0 0,-10-104 239 0 0,12 21-239 0 0,1 48 0 0 0,-3 1-1 0 0,0 0 1 0 0,-2-1 0 0 0,-9-44-1 0 0,9 69 161 0 0,1 0-1 0 0,0 1 0 0 0,1-1 0 0 0,0 0 0 0 0,1-11 0 0 0,0-12 737 0 0,-1 31-1068 0 0,30 33-214 0 0,-25-26 387 0 0,6 4 14 0 0,-1 0 0 0 0,0 0 0 0 0,-1 1 0 0 0,0 1 1 0 0,-1-1-1 0 0,0 1 0 0 0,12 26 0 0 0,-9-6 46 0 0,0 1 1 0 0,9 57 0 0 0,-17-80-65 0 0,2 1 0 0 0,-1-1 0 0 0,1 0 0 0 0,1 0 0 0 0,0 0 0 0 0,13 16 0 0 0,-9-13-8 0 0,-8-11 4 0 0,1 1 1 0 0,-1-1-1 0 0,1 0 1 0 0,-1 1-1 0 0,1-1 1 0 0,0 0-1 0 0,0-1 1 0 0,0 1-1 0 0,1-1 1 0 0,-1 1-1 0 0,0-1 1 0 0,0 0-1 0 0,1 0 1 0 0,-1 0-1 0 0,1 0 1 0 0,3 0-1 0 0,-4-1 22 0 0,-1 0 0 0 0,1 1 1 0 0,-1-1-1 0 0,0 0 0 0 0,1 0 0 0 0,-1-1 0 0 0,1 1 1 0 0,-1 0-1 0 0,0-1 0 0 0,1 1 0 0 0,-1-1 1 0 0,0 0-1 0 0,0 0 0 0 0,1 0 0 0 0,-1 0 0 0 0,0 0 1 0 0,0 0-1 0 0,0-1 0 0 0,0 1 0 0 0,0-1 0 0 0,0 1 1 0 0,-1-1-1 0 0,3-2 0 0 0,3-8 39 0 0,-1 0 0 0 0,0 0 0 0 0,-1 0-1 0 0,0-1 1 0 0,0 0 0 0 0,-2 0 0 0 0,4-23 0 0 0,-3 0-83 0 0,-2-57 0 0 0,-2 59 43 0 0,-1 27-52 0 0,0 0-1 0 0,0 0 1 0 0,0 0-1 0 0,-1 0 1 0 0,0 0-1 0 0,0 1 1 0 0,-1-1 0 0 0,0 1-1 0 0,0 0 1 0 0,0-1-1 0 0,-1 1 1 0 0,0 0-1 0 0,-5-5 1 0 0,9 11-65 0 0,0-1 1 0 0,0 1-1 0 0,-1 0 0 0 0,1 0 1 0 0,0 0-1 0 0,-1 0 0 0 0,1-1 1 0 0,0 1-1 0 0,0 0 1 0 0,-1 0-1 0 0,1 0 0 0 0,0 0 1 0 0,-1 0-1 0 0,1 0 0 0 0,0 0 1 0 0,0 0-1 0 0,-1 0 0 0 0,1 0 1 0 0,0 0-1 0 0,-1 0 1 0 0,1 0-1 0 0,0 0 0 0 0,-1 0 1 0 0,1 0-1 0 0,0 0 0 0 0,0 0 1 0 0,-1 1-1 0 0,1-1 0 0 0,0 0 1 0 0,-1 0-1 0 0,1 0 0 0 0,0 0 1 0 0,0 1-1 0 0,-1-1 1 0 0,1 0-1 0 0,0 0 0 0 0,0 1 1 0 0,0-1-1 0 0,0 0 0 0 0,-1 0 1 0 0,1 1-1 0 0,0-1 0 0 0,0 0 1 0 0,0 0-1 0 0,0 1 0 0 0,0-1 1 0 0,0 0-1 0 0,-1 1 1 0 0,1-1-1 0 0,0 0 0 0 0,0 1 1 0 0,0-1-1 0 0,0 0 0 0 0,0 0 1 0 0,0 1-1 0 0,1 0-19 0 0,-1 0-1 0 0,0-1 1 0 0,0 1-1 0 0,1 0 1 0 0,-1-1-1 0 0,0 1 1 0 0,1 0-1 0 0,-1-1 1 0 0,0 1 0 0 0,1 0-1 0 0,-1-1 1 0 0,1 1-1 0 0,-1-1 1 0 0,1 1-1 0 0,-1-1 1 0 0,1 1-1 0 0,0-1 1 0 0,-1 1-1 0 0,1-1 1 0 0,0 0 0 0 0,-1 1-1 0 0,1-1 1 0 0,0 0-1 0 0,-1 1 1 0 0,1-1-1 0 0,0 0 1 0 0,0 0-1 0 0,-1 0 1 0 0,1 0-1 0 0,0 0 1 0 0,0 0 0 0 0,0 0-1 0 0,-1 0 1 0 0,1 0-1 0 0,1 0 1 0 0,0 0-30 0 0,17 0-1509 0 0,-11-2-270 0 0,-8 0-1138 0 0,-40-18 2110 0 0</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26.671"/>
    </inkml:context>
    <inkml:brush xml:id="br0">
      <inkml:brushProperty name="width" value="0.035" units="cm"/>
      <inkml:brushProperty name="height" value="0.035" units="cm"/>
      <inkml:brushProperty name="color" value="#E71224"/>
    </inkml:brush>
  </inkml:definitions>
  <inkml:trace contextRef="#ctx0" brushRef="#br0">184 12 3256 0 0,'0'0'11020'0'0,"-10"8"-7979"0"0,4-6-2999 0 0,0 0-1 0 0,0 0 1 0 0,1 1 0 0 0,-1-1-1 0 0,1 1 1 0 0,-1 0 0 0 0,1 1-1 0 0,0-1 1 0 0,0 1-1 0 0,0 0 1 0 0,-6 7 0 0 0,2 0-10 0 0,0 0 0 0 0,0 0 0 0 0,-13 24 0 0 0,13-19-53 0 0,0 0 0 0 0,2 1 0 0 0,0 0 1 0 0,0 0-1 0 0,-3 19 0 0 0,9-33 17 0 0,0 1 0 0 0,0-1 1 0 0,1 1-1 0 0,-1-1 0 0 0,1 1 1 0 0,0-1-1 0 0,0 1 0 0 0,0-1 0 0 0,0 1 1 0 0,1-1-1 0 0,0 1 0 0 0,-1-1 1 0 0,1 1-1 0 0,0-1 0 0 0,1 0 0 0 0,-1 1 1 0 0,1-1-1 0 0,-1 0 0 0 0,1 0 1 0 0,0 0-1 0 0,0 0 0 0 0,0 0 0 0 0,1-1 1 0 0,-1 1-1 0 0,1-1 0 0 0,-1 1 1 0 0,1-1-1 0 0,0 0 0 0 0,0 0 0 0 0,0 0 1 0 0,0 0-1 0 0,0-1 0 0 0,4 2 1 0 0,1 0 12 0 0,1 0 0 0 0,-1-1 0 0 0,1 0 0 0 0,0 0 1 0 0,0-1-1 0 0,-1 0 0 0 0,1 0 0 0 0,0-1 0 0 0,0-1 1 0 0,0 1-1 0 0,0-1 0 0 0,-1-1 0 0 0,1 0 0 0 0,0 0 1 0 0,-1-1-1 0 0,0 0 0 0 0,1 0 0 0 0,14-9 0 0 0,-13 6 3 0 0,0 0 0 0 0,-1-1-1 0 0,1-1 1 0 0,-1 0-1 0 0,-1 0 1 0 0,0 0-1 0 0,0-1 1 0 0,0-1 0 0 0,-1 1-1 0 0,-1-1 1 0 0,0 0-1 0 0,0-1 1 0 0,6-16-1 0 0,-9 15-55 0 0,-1 0 0 0 0,-1 1 0 0 0,0-1-1 0 0,0 0 1 0 0,-1-1 0 0 0,-1 1 0 0 0,0 1 0 0 0,-3-14-1 0 0,1 19 14 0 0,0 0-1 0 0,0 0 1 0 0,-1 0-1 0 0,1 0 0 0 0,-1 1 1 0 0,-1 0-1 0 0,-8-9 1 0 0,1 0-61 0 0,10 13 46 0 0,1 0-1 0 0,-1-1 1 0 0,0 1-1 0 0,0 0 1 0 0,0 0-1 0 0,0 0 1 0 0,0 1-1 0 0,0-1 1 0 0,0 0 0 0 0,0 1-1 0 0,0-1 1 0 0,0 1-1 0 0,0 0 1 0 0,0 0-1 0 0,0 0 1 0 0,0 0-1 0 0,-1 0 1 0 0,1 0-1 0 0,0 0 1 0 0,0 1-1 0 0,-2 0 1 0 0,-1 0-290 0 0,0 0-1 0 0,0 0 1 0 0,1 0 0 0 0,-1 1 0 0 0,1 0-1 0 0,0 0 1 0 0,-8 5 0 0 0,11-7-280 0 0,-4 3 836 0 0</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27.148"/>
    </inkml:context>
    <inkml:brush xml:id="br0">
      <inkml:brushProperty name="width" value="0.035" units="cm"/>
      <inkml:brushProperty name="height" value="0.035" units="cm"/>
      <inkml:brushProperty name="color" value="#E71224"/>
    </inkml:brush>
  </inkml:definitions>
  <inkml:trace contextRef="#ctx0" brushRef="#br0">2 1 4300 0 0,'0'0'10815'0'0,"0"4"-10307"0"0,0 44 1181 0 0,-2-12-976 0 0,3-1 0 0 0,9 69-1 0 0,-9-47-597 0 0,-2-52-113 0 0,0 1 0 0 0,1 0 0 0 0,0 0 0 0 0,0-1 0 0 0,0 1 0 0 0,1 0 0 0 0,0 0 0 0 0,0-1 0 0 0,0 1 0 0 0,1-1-1 0 0,3 8 1 0 0,-3-3-58 0 0,-2-9 51 0 0,0-1-1 0 0,0 0 0 0 0,0 0 1 0 0,0 1-1 0 0,0-1 0 0 0,0 0 0 0 0,0 0 1 0 0,0 0-1 0 0,0 1 0 0 0,1-1 0 0 0,-1 0 1 0 0,0 0-1 0 0,0 1 0 0 0,0-1 0 0 0,0 0 1 0 0,0 0-1 0 0,0 0 0 0 0,0 1 0 0 0,0-1 1 0 0,1 0-1 0 0,-1 0 0 0 0,0 0 1 0 0,0 0-1 0 0,0 0 0 0 0,0 1 0 0 0,1-1 1 0 0,-1 0-1 0 0,0 0 0 0 0,0 0 0 0 0,0 0 1 0 0,1 0-1 0 0,-1 0 0 0 0,0 0 0 0 0,0 0 1 0 0,0 1-1 0 0,1-1 0 0 0,-1 0 0 0 0,0 0 1 0 0,0 0-1 0 0,1 0 0 0 0,-1 0 0 0 0,0 0 1 0 0,0 0-1 0 0,0 0 0 0 0,1-1 1 0 0,-1 1-1 0 0,0 0 0 0 0,2 0-313 0 0,18-16-5452 0 0,0-5-13 0 0,-10 2 1425 0 0</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28.098"/>
    </inkml:context>
    <inkml:brush xml:id="br0">
      <inkml:brushProperty name="width" value="0.035" units="cm"/>
      <inkml:brushProperty name="height" value="0.035" units="cm"/>
      <inkml:brushProperty name="color" value="#E71224"/>
    </inkml:brush>
  </inkml:definitions>
  <inkml:trace contextRef="#ctx0" brushRef="#br0">1 0 344 0 0,'0'0'9168'0'0,"4"3"-8505"0"0,5 3-213 0 0,-1-1 1 0 0,1 0-1 0 0,0-1 1 0 0,0 0-1 0 0,0 0 1 0 0,1-1-1 0 0,-1 0 1 0 0,1-1 0 0 0,15 2-1 0 0,11-3 299 0 0,0-3 0 0 0,-1 0 1 0 0,62-14-1 0 0,-53 8-824 0 0,84-4-1 0 0,-126 12 1 0 0,-2 1-349 0 0,0-1 335 0 0,-1 1-1 0 0,1 0 0 0 0,0-1 1 0 0,0 1-1 0 0,0 0 0 0 0,1-1 1 0 0,-1 1-1 0 0,0 0 0 0 0,0 0 1 0 0,0-1-1 0 0,0 1 0 0 0,1-1 1 0 0,-1 1-1 0 0,0 0 1 0 0,1-1-1 0 0,-1 1 0 0 0,0-1 1 0 0,1 1-1 0 0,-1 0 0 0 0,1-1 1 0 0,-1 1-1 0 0,1-1 0 0 0,-1 0 1 0 0,1 1-1 0 0,-26 8-2217 0 0,16-6 2989 0 0,0 0-1 0 0,-1-1 1 0 0,0 0 0 0 0,0 0-1 0 0,-12 0 1 0 0,-12-1-1043 0 0,-50-7 1 0 0,-17 0-64 0 0,99 6 505 0 0,-13-7 707 0 0,15 6-818 0 0,-1 1-1 0 0,1 0 0 0 0,0 0 0 0 0,-1 0 0 0 0,1 0 0 0 0,-1 0 0 0 0,1 0 0 0 0,-1-1 0 0 0,1 1 0 0 0,0 0 0 0 0,-1 0 0 0 0,1 0 0 0 0,-1 0 0 0 0,1 1 0 0 0,-1-1 0 0 0,1 0 0 0 0,-1 0 0 0 0,1 0 0 0 0,0 0 0 0 0,-1 0 0 0 0,1 1 1 0 0,-1-1-1 0 0,1 0 0 0 0,0 0 0 0 0,-1 0 0 0 0,1 1 0 0 0,-1-1 0 0 0,1 0 0 0 0,0 1 0 0 0,0-1 0 0 0,-1 0 0 0 0,1 1 0 0 0,0-1 0 0 0,-1 0 0 0 0,1 1 0 0 0,0-1 0 0 0,0 1 0 0 0,0-1 0 0 0,-1 1 0 0 0,-1 2-223 0 0,-1-1 0 0 0,0 1 0 0 0,0-1 0 0 0,0 0-1 0 0,0 0 1 0 0,0 0 0 0 0,-1 0 0 0 0,1 0 0 0 0,-5 0 0 0 0,-5 4-3371 0 0,11-3 1422 0 0,4-2 940 0 0,5-5-2560 0 0,34-19 2223 0 0</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28.945"/>
    </inkml:context>
    <inkml:brush xml:id="br0">
      <inkml:brushProperty name="width" value="0.035" units="cm"/>
      <inkml:brushProperty name="height" value="0.035" units="cm"/>
      <inkml:brushProperty name="color" value="#E71224"/>
    </inkml:brush>
  </inkml:definitions>
  <inkml:trace contextRef="#ctx0" brushRef="#br0">0 1 240 0 0,'0'0'8940'0'0,"10"25"-7140"0"0,-10 94 1241 0 0,10-104-3128 0 0,-10-15 62 0 0,0 1 1 0 0,1-1-1 0 0,-1 0 0 0 0,0 0 0 0 0,0 0 0 0 0,0 1 1 0 0,0-1-1 0 0,1 0 0 0 0,-1 0 0 0 0,0 0 1 0 0,0 0-1 0 0,0 1 0 0 0,1-1 0 0 0,-1 0 0 0 0,0 0 1 0 0,0 0-1 0 0,0 0 0 0 0,1 0 0 0 0,-1 0 0 0 0,0 0 1 0 0,0 0-1 0 0,1 0 0 0 0,-1 0 0 0 0,0 0 0 0 0,0 0 1 0 0,0 0-1 0 0,1 0 0 0 0,-1 0 0 0 0,0 0 1 0 0,0 0-1 0 0,1 0 0 0 0,-1 0 0 0 0,0 0 0 0 0,0 0 1 0 0,1 0-1 0 0,-1 0 0 0 0,0-1 0 0 0,0 1 0 0 0,0 0 1 0 0,1 0-1 0 0,-1 0 0 0 0,0 0 0 0 0,0 0 0 0 0,0-1 1 0 0,0 1-1 0 0,1 0 0 0 0,-1 0 0 0 0,0 0 0 0 0,0-1 1 0 0,0 1-1 0 0,0 0 0 0 0,0 0 0 0 0,0-1 1 0 0,0 1-1 0 0,0 0 0 0 0,0 0 0 0 0,0 0 0 0 0,0-1 1 0 0,1 1-1 0 0,-1 0 0 0 0,0 0 0 0 0,-1-1 0 0 0,1 1 1 0 0,0 0-1 0 0,0 0 0 0 0,0-1 0 0 0,0 1 0 0 0,9-37-6941 0 0,-8 19 1684 0 0</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0.174"/>
    </inkml:context>
    <inkml:brush xml:id="br0">
      <inkml:brushProperty name="width" value="0.035" units="cm"/>
      <inkml:brushProperty name="height" value="0.035" units="cm"/>
      <inkml:brushProperty name="color" value="#E71224"/>
    </inkml:brush>
  </inkml:definitions>
  <inkml:trace contextRef="#ctx0" brushRef="#br0">0 241 1504 0 0,'0'0'5171'0'0,"5"-17"-4884"0"0,15-51 160 0 0,-13 23 2204 0 0,-7 44-2534 0 0,0 0 0 0 0,0 1-1 0 0,0-1 1 0 0,0 0 0 0 0,0 1 0 0 0,0-1 0 0 0,0 0-1 0 0,0 1 1 0 0,0-1 0 0 0,0 1 0 0 0,-1-1-1 0 0,1 0 1 0 0,0 1 0 0 0,0-1 0 0 0,-1 1 0 0 0,1-1-1 0 0,0 0 1 0 0,-1 1 0 0 0,1-1 0 0 0,0 1-1 0 0,-1-1 1 0 0,1 1 0 0 0,-1-1 0 0 0,1 1 0 0 0,-1 0-1 0 0,1-1 1 0 0,-1 1 0 0 0,1-1 0 0 0,-1 1-1 0 0,0 0 1 0 0,1 0 0 0 0,-1-1 0 0 0,1 1 0 0 0,-2 0-1 0 0,-8 28 1692 0 0,11-21-1560 0 0,0 0 0 0 0,0 0 1 0 0,0 0-1 0 0,1 0 0 0 0,0 0 1 0 0,1-1-1 0 0,0 1 0 0 0,5 8 1 0 0,12 34 103 0 0,6 23 4 0 0,-24-68-345 0 0,-1-1 1 0 0,1 1-1 0 0,0-1 0 0 0,0 0 1 0 0,0 0-1 0 0,0 0 1 0 0,0 0-1 0 0,1 0 1 0 0,-1 0-1 0 0,1 0 0 0 0,0-1 1 0 0,6 5-1 0 0,-8-7 4 0 0,0 1 0 0 0,0 0 0 0 0,0-1 0 0 0,1 1 0 0 0,-1-1 1 0 0,0 0-1 0 0,0 1 0 0 0,0-1 0 0 0,1 0 0 0 0,-1 1 0 0 0,0-1 0 0 0,0 0 0 0 0,1 0 0 0 0,-1 0 0 0 0,0 0 0 0 0,0 0 0 0 0,1-1 0 0 0,-1 1 0 0 0,0 0 0 0 0,0-1 0 0 0,1 1 0 0 0,-1 0 0 0 0,0-1 0 0 0,0 0 0 0 0,0 1 0 0 0,0-1 0 0 0,0 0 0 0 0,0 1 0 0 0,0-1 1 0 0,0 0-1 0 0,0 0 0 0 0,0 0 0 0 0,0 0 0 0 0,0 0 0 0 0,-1 0 0 0 0,1 0 0 0 0,0 0 0 0 0,-1 0 0 0 0,1 0 0 0 0,-1 0 0 0 0,1 0 0 0 0,-1-1 0 0 0,1 1 0 0 0,-1-2 0 0 0,2-1 24 0 0,3-7-12 0 0,0-1 1 0 0,-1 1-1 0 0,0-1 1 0 0,-1 0-1 0 0,0 0 0 0 0,-1 0 1 0 0,2-21-1 0 0,-2 19-74 0 0,1 0 0 0 0,1 0 0 0 0,0 0 0 0 0,1 1 0 0 0,0 0 0 0 0,1 0 0 0 0,12-20 0 0 0,-5 9-51 0 0,-6 11 44 0 0,-6 10 24 0 0,1 1 0 0 0,0-1-1 0 0,-1 0 1 0 0,0 0-1 0 0,0 0 1 0 0,0 0-1 0 0,0 0 1 0 0,0 0-1 0 0,0 0 1 0 0,-1-1-1 0 0,1-2 1 0 0,-1 5-8 0 0,0 1 0 0 0,0-1 0 0 0,0 1 0 0 0,0-1 0 0 0,0 1 0 0 0,0-1 0 0 0,1 1 0 0 0,-1-1 0 0 0,0 1 0 0 0,0-1 0 0 0,1 1 0 0 0,-1-1 0 0 0,0 1 1 0 0,0-1-1 0 0,1 1 0 0 0,-1 0 0 0 0,1-1 0 0 0,-1 1 0 0 0,0 0 0 0 0,1-1 0 0 0,-1 1 0 0 0,1 0 0 0 0,-1-1 0 0 0,1 1 0 0 0,-1 0 0 0 0,1 0 0 0 0,-1 0 0 0 0,1-1 0 0 0,0 1 0 0 0,0 0-214 0 0,-1 0 0 0 0,1 0 0 0 0,0 0 0 0 0,-1-1 0 0 0,1 1 0 0 0,0 0-1 0 0,-1 0 1 0 0,1 0 0 0 0,-1 0 0 0 0,1 0 0 0 0,0 0 0 0 0,-1 1-1 0 0,1-1 1 0 0,-1 0 0 0 0,1 0 0 0 0,0 0 0 0 0,-1 1 0 0 0,1-1 0 0 0,-1 0-1 0 0,1 0 1 0 0,-1 1 0 0 0,1-1 0 0 0,-1 1 0 0 0,1-1 0 0 0,-1 0 0 0 0,1 1-1 0 0,-1-1 1 0 0,1 1 0 0 0,-1-1 0 0 0,0 1 0 0 0,1-1 0 0 0,-1 1 0 0 0,0 0-1 0 0,1-1 1 0 0,-1 1 0 0 0,0-1 0 0 0,0 1 0 0 0,0 0 0 0 0,0-1 0 0 0,1 2-1 0 0,-1 9-3774 0 0</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0.929"/>
    </inkml:context>
    <inkml:brush xml:id="br0">
      <inkml:brushProperty name="width" value="0.035" units="cm"/>
      <inkml:brushProperty name="height" value="0.035" units="cm"/>
      <inkml:brushProperty name="color" value="#E71224"/>
    </inkml:brush>
  </inkml:definitions>
  <inkml:trace contextRef="#ctx0" brushRef="#br0">202 1 656 0 0,'0'0'11511'0'0,"-10"4"-10885"0"0,3-1-619 0 0,-16 6 1003 0 0,1 1 0 0 0,-30 18 0 0 0,45-25-939 0 0,1 1 1 0 0,0 1 0 0 0,0-1 0 0 0,1 1 0 0 0,-1 0 0 0 0,1 0 0 0 0,0 1 0 0 0,1-1-1 0 0,-1 1 1 0 0,1 0 0 0 0,0 0 0 0 0,0 1 0 0 0,1-1 0 0 0,-4 11 0 0 0,4-8-154 0 0,1 1 1 0 0,0-1 0 0 0,0 1 0 0 0,0 17 0 0 0,2-25 72 0 0,0 1-1 0 0,1-1 1 0 0,-1 0 0 0 0,0 0 0 0 0,0 1 0 0 0,1-1-1 0 0,0 0 1 0 0,-1 0 0 0 0,1 0 0 0 0,0 0 0 0 0,0 0-1 0 0,0 0 1 0 0,0 0 0 0 0,0 0 0 0 0,1 0 0 0 0,-1 0-1 0 0,1-1 1 0 0,-1 1 0 0 0,1-1 0 0 0,-1 1 0 0 0,1-1-1 0 0,0 1 1 0 0,0-1 0 0 0,0 0 0 0 0,0 0 0 0 0,2 1-1 0 0,3 1 31 0 0,0 0-1 0 0,0-1 0 0 0,1 0 0 0 0,-1 0 0 0 0,0-1 0 0 0,1 0 0 0 0,-1 0 0 0 0,0-1 0 0 0,1 0 0 0 0,-1 0 0 0 0,1-1 0 0 0,-1 0 0 0 0,0 0 0 0 0,1-1 0 0 0,-1 1 0 0 0,0-2 0 0 0,0 1 0 0 0,0-1 0 0 0,0 0 0 0 0,-1-1 0 0 0,1 1 0 0 0,-1-1 0 0 0,0 0 0 0 0,0-1 0 0 0,0 0 0 0 0,-1 0 0 0 0,7-7 0 0 0,-8 7-25 0 0,1-1 0 0 0,0 0 0 0 0,-1 0 0 0 0,0 0 0 0 0,-1 0 0 0 0,1-1 0 0 0,-1 0 0 0 0,-1 0 0 0 0,1 1 0 0 0,-1-2 0 0 0,0 1-1 0 0,-1 0 1 0 0,0 0 0 0 0,0-1 0 0 0,0 1 0 0 0,-1 0 0 0 0,0-1 0 0 0,0 1 0 0 0,-1 0 0 0 0,0-1 0 0 0,-3-8 0 0 0,4 13-22 0 0,-1 0 0 0 0,-1 0 1 0 0,1 0-1 0 0,0 0 0 0 0,-1 0 1 0 0,0 0-1 0 0,1 0 0 0 0,-1 0 0 0 0,0 0 1 0 0,-1 1-1 0 0,1-1 0 0 0,0 1 1 0 0,-1 0-1 0 0,1-1 0 0 0,-1 1 1 0 0,-4-2-1 0 0,5 4 16 0 0,12 24 1065 0 0,30 36 410 0 0,-26-43-1326 0 0,-10-11-181 0 0,0 0-1 0 0,0-1 0 0 0,1 0 1 0 0,-1 0-1 0 0,1 0 0 0 0,0-1 0 0 0,1 1 1 0 0,-1-1-1 0 0,1-1 0 0 0,0 1 0 0 0,8 3 1 0 0,-5-3-617 0 0,5 2-1679 0 0,1-4-7860 0 0,-5-2 5287 0 0</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1.295"/>
    </inkml:context>
    <inkml:brush xml:id="br0">
      <inkml:brushProperty name="width" value="0.035" units="cm"/>
      <inkml:brushProperty name="height" value="0.035" units="cm"/>
      <inkml:brushProperty name="color" value="#E71224"/>
    </inkml:brush>
  </inkml:definitions>
  <inkml:trace contextRef="#ctx0" brushRef="#br0">1 261 592 0 0,'0'0'9253'0'0,"10"5"-9112"0"0,30 15-47 0 0,-40-20-83 0 0,1 0-1 0 0,-1 1 1 0 0,0-1 0 0 0,1 0 0 0 0,-1 0 0 0 0,1 1 0 0 0,-1-1 0 0 0,1 0 0 0 0,-1 0 0 0 0,1 0 0 0 0,-1 0 0 0 0,1 0 0 0 0,0 0 0 0 0,-1 0 0 0 0,1 0-1 0 0,-1 0 1 0 0,1 0 0 0 0,-1 0 0 0 0,1 0 0 0 0,-1 0 0 0 0,1 0 0 0 0,-1-1 0 0 0,1 1 0 0 0,-1 0 0 0 0,1 0 0 0 0,-1-1 0 0 0,0 1 0 0 0,1 0 0 0 0,-1 0-1 0 0,1-1 1 0 0,-1 1 0 0 0,0-1 0 0 0,1 1 0 0 0,-1 0 0 0 0,0-1 0 0 0,1 1 0 0 0,-1-1 0 0 0,0 1 0 0 0,1-1 0 0 0,-1 1 0 0 0,0 0 0 0 0,0-1 0 0 0,0 1-1 0 0,0-1 1 0 0,1 1 0 0 0,-1-1 0 0 0,0 0 0 0 0,0 1 0 0 0,0-1 0 0 0,0 1 0 0 0,0-1 0 0 0,0 1 0 0 0,0-1 0 0 0,0 1 0 0 0,-1-1 0 0 0,1 1 0 0 0,0-1-1 0 0,0 0 1 0 0,-7-26 595 0 0,7 27-603 0 0,-28-52 804 0 0,6 17 191 0 0,22 34-916 0 0,-1-1-1 0 0,0 0 1 0 0,0 0 0 0 0,1 0-1 0 0,-1 0 1 0 0,1 1 0 0 0,0-1-1 0 0,-1 0 1 0 0,1 0 0 0 0,0 0-1 0 0,0 0 1 0 0,0 0 0 0 0,0 0 0 0 0,1 0-1 0 0,-1 0 1 0 0,1 0 0 0 0,-1 0-1 0 0,1 1 1 0 0,-1-1 0 0 0,3-3-1 0 0,-1 1 30 0 0,1 0-1 0 0,-1 1 0 0 0,1-1 0 0 0,0 1 0 0 0,0-1 1 0 0,1 1-1 0 0,-1 0 0 0 0,6-4 0 0 0,7-2 143 0 0,-1 0 0 0 0,1 0 0 0 0,23-7 1 0 0,48-13-413 0 0,-26 22-3996 0 0,-61 7 3947 0 0,1 0 0 0 0,-1 0 0 0 0,0 0-1 0 0,1 0 1 0 0,-1 0 0 0 0,1 0-1 0 0,-1 0 1 0 0,1 0 0 0 0,-1 0-1 0 0,0 0 1 0 0,1 0 0 0 0,-1 0 0 0 0,1 1-1 0 0,-1-1 1 0 0,0 0 0 0 0,1 0-1 0 0,-1 0 1 0 0,0 1 0 0 0,1-1-1 0 0,-1 0 1 0 0,0 1 0 0 0,1-1-1 0 0,-1 0 1 0 0,0 1 0 0 0,1-1 0 0 0,-1 0-1 0 0,0 1 1 0 0,0-1 0 0 0,0 0-1 0 0,1 1 1 0 0,-1-1 0 0 0,0 1-1 0 0,0-1 1 0 0,0 1 0 0 0,0 3-2894 0 0</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1.722"/>
    </inkml:context>
    <inkml:brush xml:id="br0">
      <inkml:brushProperty name="width" value="0.035" units="cm"/>
      <inkml:brushProperty name="height" value="0.035" units="cm"/>
      <inkml:brushProperty name="color" value="#E71224"/>
    </inkml:brush>
  </inkml:definitions>
  <inkml:trace contextRef="#ctx0" brushRef="#br0">210 0 2940 0 0,'0'0'13716'0'0,"-4"5"-13498"0"0,-27 50 303 0 0,1 1 1 0 0,3 1-1 0 0,3 1 1 0 0,-20 69-1 0 0,16-29-350 0 0,22-77-854 0 0,1 0 0 0 0,1 0-1 0 0,-3 42 1 0 0,7-62-362 0 0,0-24-6973 0 0,0 10 3926 0 0</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2.148"/>
    </inkml:context>
    <inkml:brush xml:id="br0">
      <inkml:brushProperty name="width" value="0.035" units="cm"/>
      <inkml:brushProperty name="height" value="0.035" units="cm"/>
      <inkml:brushProperty name="color" value="#E71224"/>
    </inkml:brush>
  </inkml:definitions>
  <inkml:trace contextRef="#ctx0" brushRef="#br0">0 0 5168 0 0,'0'0'9213'0'0,"2"15"-8585"0"0,6 46-2 0 0,-7-56-496 0 0,0 0 0 0 0,1 1 1 0 0,0-1-1 0 0,0 0 0 0 0,0 0 0 0 0,0-1 1 0 0,1 1-1 0 0,0 0 0 0 0,0-1 0 0 0,4 5 1 0 0,7 12 557 0 0,-6-12-448 0 0,-7-8-226 0 0,0-1 0 0 0,-1 1-1 0 0,1-1 1 0 0,0 1-1 0 0,-1-1 1 0 0,1 1 0 0 0,-1-1-1 0 0,1 1 1 0 0,-1-1-1 0 0,1 1 1 0 0,-1 0 0 0 0,1-1-1 0 0,-1 1 1 0 0,0 0-1 0 0,1 0 1 0 0,-1-1 0 0 0,0 1-1 0 0,0 0 1 0 0,1 0-1 0 0,-1-1 1 0 0,0 3 0 0 0,0-2-8 0 0,0-1 0 0 0,0 1 1 0 0,1 0-1 0 0,-1 0 0 0 0,0-1 0 0 0,0 1 1 0 0,1 0-1 0 0,-1 0 0 0 0,0-1 1 0 0,1 1-1 0 0,-1 0 0 0 0,1-1 0 0 0,-1 1 1 0 0,1 0-1 0 0,-1-1 0 0 0,1 1 1 0 0,-1-1-1 0 0,1 1 0 0 0,0-1 0 0 0,-1 1 1 0 0,2 0-1 0 0,-1-1-5 0 0,0 0-1 0 0,-1 1 1 0 0,1-1 0 0 0,-1 1-1 0 0,1-1 1 0 0,0 1 0 0 0,-1-1-1 0 0,1 1 1 0 0,-1-1 0 0 0,1 1-1 0 0,-1-1 1 0 0,0 1-1 0 0,1 0 1 0 0,-1-1 0 0 0,0 1-1 0 0,1 0 1 0 0,-1-1 0 0 0,0 1-1 0 0,0 0 1 0 0,1 0 0 0 0,-1 0-1 0 0,6 12 10 0 0</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3.507"/>
    </inkml:context>
    <inkml:brush xml:id="br0">
      <inkml:brushProperty name="width" value="0.035" units="cm"/>
      <inkml:brushProperty name="height" value="0.035" units="cm"/>
      <inkml:brushProperty name="color" value="#E71224"/>
    </inkml:brush>
  </inkml:definitions>
  <inkml:trace contextRef="#ctx0" brushRef="#br0">74 6 1804 0 0,'-2'2'14246'0'0,"-6"5"-13121"0"0,2-1-921 0 0,5-5-195 0 0,0-1 1 0 0,0 1-1 0 0,0 0 1 0 0,0-1-1 0 0,0 1 0 0 0,0 0 1 0 0,1-1-1 0 0,-1 1 0 0 0,0 0 1 0 0,1 0-1 0 0,-1 0 0 0 0,0 0 1 0 0,1 0-1 0 0,-1 0 0 0 0,1-1 1 0 0,-1 1-1 0 0,1 1 1 0 0,-1 0-1 0 0,0 4-1 0 0,0-1 1 0 0,0 1-1 0 0,-1-1 0 0 0,0 1 0 0 0,0-1 1 0 0,-5 9-1 0 0,-5 16 22 0 0,8-15-35 0 0,0 0 0 0 0,1 0 0 0 0,0 17 0 0 0,2-28-10 0 0,1 0 0 0 0,0-1 1 0 0,0 1-1 0 0,0 0 0 0 0,0-1 1 0 0,1 1-1 0 0,-1 0 0 0 0,1-1 1 0 0,0 1-1 0 0,0-1 0 0 0,1 1 1 0 0,-1-1-1 0 0,1 0 0 0 0,-1 0 0 0 0,1 1 1 0 0,0-1-1 0 0,0 0 0 0 0,1 0 1 0 0,3 3-1 0 0,-1-2 23 0 0,1 0 0 0 0,-1-1 1 0 0,1 1-1 0 0,0-1 0 0 0,0-1 0 0 0,0 1 1 0 0,0-1-1 0 0,0 0 0 0 0,1-1 0 0 0,-1 1 1 0 0,0-1-1 0 0,1-1 0 0 0,0 1 0 0 0,-1-1 1 0 0,1 0-1 0 0,-1 0 0 0 0,1-1 0 0 0,-1 0 1 0 0,1 0-1 0 0,-1-1 0 0 0,0 0 0 0 0,0 0 1 0 0,1 0-1 0 0,-1-1 0 0 0,-1 1 0 0 0,1-2 1 0 0,0 1-1 0 0,-1 0 0 0 0,1-1 0 0 0,-1 0 1 0 0,0-1-1 0 0,-1 1 0 0 0,1-1 0 0 0,-1 0 1 0 0,1 0-1 0 0,-2 0 0 0 0,1-1 0 0 0,0 1 1 0 0,2-7-1 0 0,-1 2-34 0 0,0-1 1 0 0,-1 1-1 0 0,0-1 0 0 0,-1 0 0 0 0,0 0 1 0 0,-1 0-1 0 0,0-1 0 0 0,-1 1 1 0 0,0 0-1 0 0,-1-19 0 0 0,-9 36-703 0 0,0 7 234 0 0,-5 38-311 0 0,14-49 797 0 0,0 1 1 0 0,-1 0 0 0 0,1-1 0 0 0,0 1-1 0 0,0-1 1 0 0,1 1 0 0 0,-1 0-1 0 0,0-1 1 0 0,1 1 0 0 0,0-1 0 0 0,-1 1-1 0 0,1-1 1 0 0,0 1 0 0 0,0-1 0 0 0,1 0-1 0 0,-1 0 1 0 0,3 4 0 0 0,-2-4 33 0 0,-1 0 0 0 0,1 0 1 0 0,0 0-1 0 0,0 0 0 0 0,0 0 0 0 0,0 0 1 0 0,0-1-1 0 0,0 1 0 0 0,1-1 1 0 0,-1 0-1 0 0,1 0 0 0 0,-1 0 0 0 0,1 0 1 0 0,-1 0-1 0 0,1 0 0 0 0,-1-1 0 0 0,1 1 1 0 0,0-1-1 0 0,-1 0 0 0 0,1 1 1 0 0,0-1-1 0 0,-1 0 0 0 0,5-1 0 0 0,-2 1 16 0 0,-1 0 0 0 0,1-1 0 0 0,0 1 0 0 0,0-1 0 0 0,-1 0 0 0 0,1 0 0 0 0,-1 0 0 0 0,1-1-1 0 0,-1 0 1 0 0,1 0 0 0 0,-1 0 0 0 0,0 0 0 0 0,0-1 0 0 0,0 1 0 0 0,0-1 0 0 0,0 0-1 0 0,-1 0 1 0 0,1-1 0 0 0,-1 1 0 0 0,0-1 0 0 0,0 1 0 0 0,0-1 0 0 0,-1 0 0 0 0,1 0 0 0 0,-1-1-1 0 0,0 1 1 0 0,3-8 0 0 0,-1-6-49 0 0,-1 0 0 0 0,-1-1 0 0 0,1-33 0 0 0,-7 47-290 0 0,3 4 119 0 0,1 1 1 0 0,0 0 0 0 0,-1 0-1 0 0,1-1 1 0 0,-1 1-1 0 0,1 0 1 0 0,0-1 0 0 0,-1 1-1 0 0,1 0 1 0 0,0-1 0 0 0,-1 1-1 0 0,1-1 1 0 0,0 1 0 0 0,0-1-1 0 0,0 1 1 0 0,-1 0-1 0 0,1-1 1 0 0,0 1 0 0 0,0-1-1 0 0,0 1 1 0 0,0-1 0 0 0,0 1-1 0 0,0-1 1 0 0,0 1-1 0 0,0-1 1 0 0,0 0 0 0 0,0-12-10255 0 0,0 38 9062 0 0</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4.094"/>
    </inkml:context>
    <inkml:brush xml:id="br0">
      <inkml:brushProperty name="width" value="0.035" units="cm"/>
      <inkml:brushProperty name="height" value="0.035" units="cm"/>
      <inkml:brushProperty name="color" value="#E71224"/>
    </inkml:brush>
  </inkml:definitions>
  <inkml:trace contextRef="#ctx0" brushRef="#br0">50 0 1180 0 0,'0'0'9585'0'0,"-5"3"-9008"0"0,-15 7 152 0 0,19-8-461 0 0,-1-1 0 0 0,1 1 0 0 0,0-1 0 0 0,0 1 0 0 0,-1 0-1 0 0,1 0 1 0 0,0-1 0 0 0,0 1 0 0 0,1 0 0 0 0,-1 0 0 0 0,0 0 0 0 0,1 0 0 0 0,-1 0 0 0 0,0 3-1 0 0,-9 40 654 0 0,10 5-884 0 0,0 36 535 0 0,0-31-6596 0 0</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4.550"/>
    </inkml:context>
    <inkml:brush xml:id="br0">
      <inkml:brushProperty name="width" value="0.035" units="cm"/>
      <inkml:brushProperty name="height" value="0.035" units="cm"/>
      <inkml:brushProperty name="color" value="#E71224"/>
    </inkml:brush>
  </inkml:definitions>
  <inkml:trace contextRef="#ctx0" brushRef="#br0">0 1 5452 0 0,'0'0'6485'0'0,"2"6"-6255"0"0,3 6-60 0 0,8 25 1141 0 0,-9-30-1080 0 0,-4-6-231 0 0,1-1 0 0 0,0 1 0 0 0,-1-1 1 0 0,1 1-1 0 0,-1 0 0 0 0,1-1 0 0 0,-1 1 0 0 0,0 0 0 0 0,1-1 0 0 0,-1 1 0 0 0,0 0 0 0 0,1 0 0 0 0,-1-1 0 0 0,0 1 1 0 0,0 0-1 0 0,0 0 0 0 0,1-1 0 0 0,-1 1 0 0 0,0 0 0 0 0,0 0 0 0 0,0 0 0 0 0,-1 0 0 0 0,3-1-211 0 0,-2 0 231 0 0,0 1 0 0 0,1-1 1 0 0,-1 0-1 0 0,0 0 0 0 0,0 0 0 0 0,1 0 1 0 0,-1 0-1 0 0,0 0 0 0 0,0 0 1 0 0,1 0-1 0 0,-1 0 0 0 0,0 0 1 0 0,0 0-1 0 0,1 0 0 0 0,-1 0 0 0 0,0 0 1 0 0,0-1-1 0 0,1 1 0 0 0,-1 0 1 0 0,0 0-1 0 0,0 0 0 0 0,1 0 1 0 0,-1 0-1 0 0,0 0 0 0 0,0-1 0 0 0,0 1 1 0 0,1 0-1 0 0,-1 0 0 0 0,0 0 1 0 0,0-1-1 0 0,0 1 0 0 0,0 0 1 0 0,1 0-1 0 0,-1 0 0 0 0,0-1 0 0 0,0 1 1 0 0,0 0-1 0 0,0 0 0 0 0,0-1 1 0 0,0 1-1 0 0,1-10 360 0 0,-1 9-370 0 0,0 1-1 0 0,1-1 1 0 0,-1 0 0 0 0,0 0-1 0 0,0 1 1 0 0,1-1 0 0 0,-1 0-1 0 0,0 0 1 0 0,0 0 0 0 0,0 0-1 0 0,0 1 1 0 0,0-1 0 0 0,0 0-1 0 0,0 0 1 0 0,-1 0 0 0 0,1 1-1 0 0,0-1 1 0 0,0 0 0 0 0,-1 0 0 0 0,1 1-1 0 0,0-1 1 0 0,-1 0 0 0 0,1 0-1 0 0,-1 1 1 0 0,1-1 0 0 0,-1 0-1 0 0,1 1 1 0 0,-1-1 0 0 0,1 1-1 0 0,-1-1 1 0 0,0 1 0 0 0,1-1-1 0 0,-1 1 1 0 0,-1-2 0 0 0,0 2-122 0 0,0-1-2609 0 0,-4 9 1878 0 0,3 1-1256 0 0,8-8-2997 0 0,11-14 746 0 0</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4.997"/>
    </inkml:context>
    <inkml:brush xml:id="br0">
      <inkml:brushProperty name="width" value="0.035" units="cm"/>
      <inkml:brushProperty name="height" value="0.035" units="cm"/>
      <inkml:brushProperty name="color" value="#E71224"/>
    </inkml:brush>
  </inkml:definitions>
  <inkml:trace contextRef="#ctx0" brushRef="#br0">1 1 7153 0 0,'0'0'8110'0'0,"1"25"-7823"0"0,0 6-161 0 0,-1-7 59 0 0,0 1 0 0 0,2-1 1 0 0,1 0-1 0 0,10 39 0 0 0,-3-21 110 0 0,-2 1 1 0 0,-2 0-1 0 0,-2 0 0 0 0,-2 77 0 0 0,8 7-1949 0 0,-10-126 1124 0 0,-2-23-8193 0 0,-6 8 4604 0 0</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5.247"/>
    </inkml:context>
    <inkml:brush xml:id="br0">
      <inkml:brushProperty name="width" value="0.035" units="cm"/>
      <inkml:brushProperty name="height" value="0.035" units="cm"/>
      <inkml:brushProperty name="color" value="#E71224"/>
    </inkml:brush>
  </inkml:definitions>
  <inkml:trace contextRef="#ctx0" brushRef="#br0">1 95 1440 0 0,'0'0'11645'0'0,"17"-5"-11313"0"0,216-70 1312 0 0,-229 73-1856 0 0,48-10-422 0 0,-49 12-229 0 0,1-1 0 0 0,-1 1 0 0 0,0 0 0 0 0,0 0 0 0 0,1 1 0 0 0,-1-1 0 0 0,0 1 0 0 0,6 1 0 0 0,-1 1-2281 0 0</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5.889"/>
    </inkml:context>
    <inkml:brush xml:id="br0">
      <inkml:brushProperty name="width" value="0.035" units="cm"/>
      <inkml:brushProperty name="height" value="0.035" units="cm"/>
      <inkml:brushProperty name="color" value="#E71224"/>
    </inkml:brush>
  </inkml:definitions>
  <inkml:trace contextRef="#ctx0" brushRef="#br0">0 1 7585 0 0,'0'0'6072'0'0,"5"27"-5800"0"0,5 23-58 0 0,2-1-1 0 0,31 84 0 0 0,-28-100-133 0 0,-3 0-1 0 0,0 1 1 0 0,11 59-1 0 0,-11-37-26 0 0,-7-37-17 0 0,-1 0 0 0 0,-1 0-1 0 0,1 31 1 0 0,-4-40-83 0 0,1-1 1 0 0,0 1 0 0 0,0-1-1 0 0,1 1 1 0 0,0-1 0 0 0,1 0-1 0 0,0 0 1 0 0,0 0 0 0 0,9 17-1 0 0,-10-24-170 0 0,-2 1 72 0 0,10-22 631 0 0,-11-17-263 0 0,0 22-284 0 0,1-1-1 0 0,0 1 1 0 0,1-1 0 0 0,0 1 0 0 0,1 0 0 0 0,4-15-1 0 0,4-8-129 0 0,-3 24 137 0 0,-7 12 43 0 0,1-1 0 0 0,-1 1 0 0 0,0 0 1 0 0,1 0-1 0 0,0 0 0 0 0,-1 0 0 0 0,1 0 0 0 0,0 0 0 0 0,-1 0 1 0 0,1 0-1 0 0,0 0 0 0 0,0 0 0 0 0,0 0 0 0 0,0 0 0 0 0,0 0 1 0 0,0 1-1 0 0,0-1 0 0 0,0 0 0 0 0,0 1 0 0 0,0-1 0 0 0,1 1 0 0 0,-1-1 1 0 0,0 1-1 0 0,0-1 0 0 0,0 1 0 0 0,2 0 0 0 0,12-3 354 0 0,5-2 59 0 0,-1 2-1 0 0,36-2 1 0 0,-51 4-384 0 0,0 1 0 0 0,0 0 1 0 0,0 0-1 0 0,0 1 0 0 0,0-1 0 0 0,0 1 1 0 0,0 0-1 0 0,0 0 0 0 0,0 0 0 0 0,0 1 0 0 0,0-1 1 0 0,0 1-1 0 0,-1 0 0 0 0,1 0 0 0 0,-1 0 0 0 0,1 1 1 0 0,-1-1-1 0 0,0 1 0 0 0,0 0 0 0 0,3 3 0 0 0,-5-5-11 0 0,5 7 49 0 0,0-1-1 0 0,0 1 0 0 0,0 1 1 0 0,-1-1-1 0 0,-1 1 0 0 0,1 0 1 0 0,-1 0-1 0 0,-1 0 0 0 0,0 0 1 0 0,0 1-1 0 0,0-1 0 0 0,-2 1 1 0 0,1 0-1 0 0,0 12 0 0 0,-2 38-563 0 0,-9-52-395 0 0,-2-24-14452 0 0</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37.290"/>
    </inkml:context>
    <inkml:brush xml:id="br0">
      <inkml:brushProperty name="width" value="0.035" units="cm"/>
      <inkml:brushProperty name="height" value="0.035" units="cm"/>
      <inkml:brushProperty name="color" value="#E71224"/>
    </inkml:brush>
  </inkml:definitions>
  <inkml:trace contextRef="#ctx0" brushRef="#br0">1 248 2676 0 0,'0'0'7664'0'0,"0"8"-4743"0"0,3-16-2662 0 0,1 1 0 0 0,-1-1 0 0 0,2 1 0 0 0,-1-1 0 0 0,1 1-1 0 0,11-12 1 0 0,18-24-43 0 0,-32 38-241 0 0,1 0 1 0 0,1 0-1 0 0,-1 0 0 0 0,0 0 1 0 0,1 1-1 0 0,0 0 1 0 0,0 0-1 0 0,1 0 1 0 0,-1 0-1 0 0,1 1 1 0 0,0-1-1 0 0,-1 1 0 0 0,2 1 1 0 0,-1-1-1 0 0,0 1 1 0 0,0-1-1 0 0,10-1 1 0 0,-4 1-174 0 0,-2 1 195 0 0,0 0 0 0 0,0 0 0 0 0,-1 1 1 0 0,14 0-1 0 0,-20 1 31 0 0,-2-1-37 0 0,0 1 0 0 0,0 0 0 0 0,0 0 0 0 0,0 0 1 0 0,0 0-1 0 0,0 0 0 0 0,0 0 0 0 0,1 0 0 0 0,-1 0 1 0 0,0-1-1 0 0,0 1 0 0 0,0 0 0 0 0,0 0 0 0 0,0 0 1 0 0,0 0-1 0 0,1 0 0 0 0,-1 0 0 0 0,0 0 0 0 0,0 0 0 0 0,0 0 1 0 0,0 0-1 0 0,0 0 0 0 0,1 0 0 0 0,-1 0 0 0 0,0 0 1 0 0,0 0-1 0 0,0 0 0 0 0,0 0 0 0 0,0 0 0 0 0,1 0 1 0 0,-1 0-1 0 0,0 0 0 0 0,0 0 0 0 0,0 0 0 0 0,0 1 1 0 0,0-1-1 0 0,0 0 0 0 0,1 0 0 0 0,-1 0 0 0 0,0 0 0 0 0,0 0 1 0 0,0 0-1 0 0,0 0 0 0 0,0 0 0 0 0,0 1 0 0 0,0-1 1 0 0,0 0-1 0 0,0 0 0 0 0,1 0 0 0 0,-1 0 0 0 0,0 0 1 0 0,0 0-1 0 0,0 1 0 0 0,0-1 0 0 0,3 15 92 0 0,-2 18 356 0 0,-1-31-484 0 0,-10 74 581 0 0,0-28-184 0 0,10-48-22 0 0,0-40-494 0 0,2 33 88 0 0,1 0-1 0 0,0 0 0 0 0,1 0 1 0 0,-1 1-1 0 0,1-1 0 0 0,1 1 0 0 0,-1 0 1 0 0,1 0-1 0 0,0 0 0 0 0,7-5 0 0 0,19-25-378 0 0,-26 28 424 0 0,1 1 0 0 0,0-1-1 0 0,0 1 1 0 0,1 1 0 0 0,0-1-1 0 0,0 1 1 0 0,1 0 0 0 0,0 1 0 0 0,10-6-1 0 0,-9 7-57 0 0,0 0-1 0 0,0 1 0 0 0,1 1 0 0 0,-1-1 1 0 0,0 1-1 0 0,15 0 0 0 0,-23 2 182 0 0,-1 44 1214 0 0,0 99 1331 0 0,0-140-2561 0 0,-1 0 0 0 0,1 0 0 0 0,-1 1 0 0 0,0-1 0 0 0,0 0 0 0 0,0 0 0 0 0,0 0 0 0 0,-1 0 0 0 0,1 0 0 0 0,-1 0 0 0 0,-2 2 0 0 0,2-2-42 0 0,0-1 0 0 0,1 1 1 0 0,-1 0-1 0 0,1-1 0 0 0,0 1 0 0 0,-1 0 0 0 0,1 0 0 0 0,1 0 0 0 0,-1 0 0 0 0,-1 6 0 0 0,-8 36 219 0 0,0 42 226 0 0,12-70-487 0 0,0-1 1 0 0,1 1-1 0 0,1-1 0 0 0,1 0 0 0 0,0 0 0 0 0,1 0 1 0 0,0-1-1 0 0,10 15 0 0 0,-10-15-5 0 0,9 7-161 0 0,0-3 23 0 0,-14-17 37 0 0,1 0 0 0 0,-1 1 1 0 0,1-1-1 0 0,-1 0 0 0 0,1 0 1 0 0,0 0-1 0 0,0-1 0 0 0,0 1 1 0 0,0 0-1 0 0,0-1 1 0 0,0 1-1 0 0,1-1 0 0 0,-1 1 1 0 0,0-1-1 0 0,5 1 0 0 0,19 7-1933 0 0,-15-5-1890 0 0,-6-2 115 0 0,3-1-1416 0 0</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42.444"/>
    </inkml:context>
    <inkml:brush xml:id="br0">
      <inkml:brushProperty name="width" value="0.035" units="cm"/>
      <inkml:brushProperty name="height" value="0.035" units="cm"/>
      <inkml:brushProperty name="color" value="#E71224"/>
    </inkml:brush>
  </inkml:definitions>
  <inkml:trace contextRef="#ctx0" brushRef="#br0">1 1 16 0 0,'0'0'392'0'0</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43.193"/>
    </inkml:context>
    <inkml:brush xml:id="br0">
      <inkml:brushProperty name="width" value="0.035" units="cm"/>
      <inkml:brushProperty name="height" value="0.035" units="cm"/>
      <inkml:brushProperty name="color" value="#E71224"/>
    </inkml:brush>
  </inkml:definitions>
  <inkml:trace contextRef="#ctx0" brushRef="#br0">31 41 1268 0 0,'-1'0'147'0'0,"1"0"-1"0"0,0-1 1 0 0,0 1 0 0 0,-1 0-1 0 0,1 0 1 0 0,0 0 0 0 0,0-1-1 0 0,0 1 1 0 0,-1 0 0 0 0,1 0-1 0 0,0 0 1 0 0,0-1-1 0 0,0 1 1 0 0,0 0 0 0 0,0-1-1 0 0,-1 1 1 0 0,1 0 0 0 0,0 0-1 0 0,0-1 1 0 0,0 1 0 0 0,0 0-1 0 0,0 0 1 0 0,0-1-1 0 0,0 1 1 0 0,0 0 0 0 0,0-1-1 0 0,0 1 1 0 0,0 0 0 0 0,0-1-1 0 0,0 1 1 0 0,0 0 0 0 0,0 0-1 0 0,0-1 1 0 0,4-2 4102 0 0,-14-6-817 0 0,9 8-3266 0 0,1 0 1 0 0,-1 0 0 0 0,1-1-1 0 0,-1 1 1 0 0,0 0 0 0 0,0 0-1 0 0,1 0 1 0 0,-1 0 0 0 0,0 0-1 0 0,0 0 1 0 0,0 0 0 0 0,0 0-1 0 0,0 0 1 0 0,0 1 0 0 0,0-1 0 0 0,0 0-1 0 0,-1 1 1 0 0,1-1 0 0 0,-2 0-1 0 0,3 1-137 0 0,0 0 0 0 0,0 1 1 0 0,0-1-1 0 0,0 0 0 0 0,0 0 0 0 0,1 0 0 0 0,-1 1 0 0 0,0-1 0 0 0,0 0 0 0 0,0 0 0 0 0,0 0 0 0 0,1 0 1 0 0,-1 0-1 0 0,0 1 0 0 0,0-1 0 0 0,0 0 0 0 0,1 0 0 0 0,-1 0 0 0 0,0 0 0 0 0,0 0 0 0 0,0 0 0 0 0,1 0 1 0 0,-1 0-1 0 0,0 0 0 0 0,0 0 0 0 0,1 0 0 0 0,-1 0 0 0 0,0 0 0 0 0,0 0 0 0 0,1 0 0 0 0,-1 0 0 0 0,0 0 1 0 0,0 0-1 0 0,1 0 0 0 0,-1 0 0 0 0,0 0 0 0 0,0 0 0 0 0,0 0 0 0 0,1 0 0 0 0,-1 0 0 0 0,0-1 0 0 0,0 1 1 0 0,0 0-1 0 0,1 0 0 0 0,-1 0 0 0 0,0 0 0 0 0,0-1 0 0 0,0 1 0 0 0,0 0 0 0 0,1 0 0 0 0,1 25 43 0 0,1 1 0 0 0,1 0 0 0 0,1-1 0 0 0,15 44 0 0 0,-6-22-10 0 0,-9-14-38 0 0,-5-29-21 0 0,1 0 1 0 0,-1 1-1 0 0,1-1 0 0 0,-1 1 1 0 0,2-1-1 0 0,-1 0 0 0 0,0 0 1 0 0,1 1-1 0 0,0-1 0 0 0,-1 0 0 0 0,5 4 1 0 0,-5-6-2 0 0,0 0 1 0 0,0 0-1 0 0,0 0 0 0 0,0 0 1 0 0,0 0-1 0 0,-1 0 1 0 0,1 1-1 0 0,0-1 0 0 0,-1 0 1 0 0,0 0-1 0 0,1 3 1 0 0,-1-3 6 0 0,0-1-1 0 0,0 1 1 0 0,0-1 0 0 0,0 1 0 0 0,1-1 0 0 0,-1 1 0 0 0,1-1 0 0 0,-1 0 0 0 0,1 1 0 0 0,-1-1 0 0 0,1 0 0 0 0,0 1 0 0 0,0-1 0 0 0,-1 0 0 0 0,3 2 0 0 0,-3-2-13 0 0,1 0-1 0 0,-1 0 1 0 0,1 0 0 0 0,-1 0 0 0 0,0 0 0 0 0,1 0-1 0 0,-1 0 1 0 0,0 0 0 0 0,0 0 0 0 0,0 0-1 0 0,0 0 1 0 0,0 0 0 0 0,0 0 0 0 0,0 0 0 0 0,0 0-1 0 0,0 0 1 0 0,0 0 0 0 0,-1 1 0 0 0,0 8-1210 0 0,10-13-162 0 0,-2-11-3163 0 0,-22 33-7662 0 0</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15T15:19:44.166"/>
    </inkml:context>
    <inkml:brush xml:id="br0">
      <inkml:brushProperty name="width" value="0.035" units="cm"/>
      <inkml:brushProperty name="height" value="0.035" units="cm"/>
      <inkml:brushProperty name="color" value="#E71224"/>
    </inkml:brush>
  </inkml:definitions>
  <inkml:trace contextRef="#ctx0" brushRef="#br0">64 173 3364 0 0,'0'0'5774'0'0,"10"-14"-7275"0"0,3-3 1458 0 0,-5 8 91 0 0,0-1-1 0 0,-1 0 1 0 0,-1 0 0 0 0,10-19 0 0 0,-16 28 41 0 0,0 1 1 0 0,0-1 0 0 0,1 1 0 0 0,-1-1-1 0 0,0 1 1 0 0,0 0 0 0 0,0-1 0 0 0,0 1-1 0 0,0-1 1 0 0,0 1 0 0 0,0-1-1 0 0,0 1 1 0 0,0-1 0 0 0,0 1 0 0 0,0-1-1 0 0,0 1 1 0 0,0 0 0 0 0,0-1 0 0 0,0 1-1 0 0,0-1 1 0 0,-1 1 0 0 0,1-1-1 0 0,0 1 1 0 0,0 0 0 0 0,0-1 0 0 0,-1 1-1 0 0,1-1 1 0 0,0 1 0 0 0,-1 0-1 0 0,1-1 1 0 0,0 1 0 0 0,-1 0 0 0 0,1 0-1 0 0,0-1 1 0 0,-1 1 0 0 0,1 0 0 0 0,0 0-1 0 0,-1-1 1 0 0,1 1 0 0 0,-1 0-1 0 0,1 0 1 0 0,-1 0 0 0 0,1 0 0 0 0,0 0-1 0 0,-1 0 1 0 0,1 0 0 0 0,-1-1 0 0 0,1 1-1 0 0,-1 1 1 0 0,1-1 0 0 0,-1 0-1 0 0,1 0 1 0 0,-1 0 0 0 0,1 0 0 0 0,0 0-1 0 0,-1 0 1 0 0,1 0 0 0 0,-1 1 0 0 0,1-1-1 0 0,-1 0 1 0 0,1 0 0 0 0,0 0-1 0 0,-1 1 1 0 0,1-1 0 0 0,-1 1 0 0 0,1-1-87 0 0,0 0 0 0 0,1 0 1 0 0,-1 0-1 0 0,0 0 0 0 0,0 0 1 0 0,0 0-1 0 0,0 0 0 0 0,0 0 1 0 0,1 0-1 0 0,-1 0 0 0 0,0 0 1 0 0,0 0-1 0 0,0 1 0 0 0,0-1 1 0 0,0 0-1 0 0,0 0 0 0 0,1 0 1 0 0,-1 0-1 0 0,0 0 0 0 0,0 0 1 0 0,0 0-1 0 0,0 1 0 0 0,0-1 1 0 0,0 0-1 0 0,0 0 0 0 0,0 0 1 0 0,0 0-1 0 0,0 0 1 0 0,0 1-1 0 0,0-1 0 0 0,0 0 1 0 0,1 0-1 0 0,-1 0 0 0 0,0 0 1 0 0,0 0-1 0 0,0 1 0 0 0,0-1 1 0 0,-1 0-1 0 0,1 0 0 0 0,0 0 1 0 0,0 0-1 0 0,0 0 0 0 0,0 1 1 0 0,15-5 64 0 0,-12 2-57 0 0,-1 1 0 0 0,0-1 1 0 0,0 0-1 0 0,0 0 0 0 0,0 0 0 0 0,0 1 1 0 0,0-2-1 0 0,-1 1 0 0 0,1 0 0 0 0,-1 0 1 0 0,1-1-1 0 0,-1 1 0 0 0,0 0 1 0 0,0-1-1 0 0,0 1 0 0 0,0-1 0 0 0,0 0 1 0 0,-1 1-1 0 0,1-1 0 0 0,-1 0 0 0 0,1 1 1 0 0,-1-1-1 0 0,0 0 0 0 0,-1-2 0 0 0,-3 4 5 0 0,1 1 0 0 0,-1 0 0 0 0,0 0 0 0 0,0 0 0 0 0,0 1-1 0 0,0-1 1 0 0,0 1 0 0 0,-5 2 0 0 0,-29 35 375 0 0,35-35-313 0 0,0 0 0 0 0,0 1 0 0 0,0-1-1 0 0,0 0 1 0 0,0 1 0 0 0,1 0-1 0 0,0 0 1 0 0,-1 0 0 0 0,1 0 0 0 0,1 0-1 0 0,-2 5 1 0 0,5-10-41 0 0,1 1 1 0 0,-1-1-1 0 0,1 0 0 0 0,0 0 1 0 0,-1 0-1 0 0,0 0 0 0 0,1 0 1 0 0,-1 0-1 0 0,1-1 0 0 0,2-2 1 0 0,-3 3-2 0 0,0-1 1 0 0,0 1-1 0 0,0-1 1 0 0,1 0-1 0 0,-2 0 1 0 0,1 0 0 0 0,0-1-1 0 0,0 1 1 0 0,-1 0-1 0 0,1-1 1 0 0,-1 1-1 0 0,0-1 1 0 0,1 1-1 0 0,-1-1 1 0 0,0 0-1 0 0,-1 1 1 0 0,1-1-1 0 0,0 0 1 0 0,-1-3 0 0 0,-29 6-395 0 0,25 1 339 0 0,1 1 1 0 0,0-1 0 0 0,0 1 0 0 0,-1 0 0 0 0,2 0 0 0 0,-1 0 0 0 0,0 1 0 0 0,0-1 0 0 0,1 1 0 0 0,-1 0 0 0 0,1-1-1 0 0,0 1 1 0 0,0 0 0 0 0,0 0 0 0 0,-3 6 0 0 0,-21 51 420 0 0,25-57-388 0 0,-7 23 53 0 0,7-25-63 0 0,1 0 0 0 0,0 0 0 0 0,-1 0 1 0 0,1-1-1 0 0,0 1 0 0 0,0 0 0 0 0,0 0 0 0 0,0 0 1 0 0,0-1-1 0 0,0 1 0 0 0,0 0 0 0 0,0 0 0 0 0,0 0 1 0 0,0 0-1 0 0,0-1 0 0 0,1 1 0 0 0,-1 0 0 0 0,0 0 0 0 0,0-1 1 0 0,1 1-1 0 0,-1 0 0 0 0,1 0 0 0 0,-1-1 0 0 0,0 1 1 0 0,1 0-1 0 0,0-1 0 0 0,0 2 0 0 0,2-1 22 0 0,-1 0 0 0 0,1 0-1 0 0,0 0 1 0 0,-1 0 0 0 0,1 0-1 0 0,0-1 1 0 0,0 0 0 0 0,0 1-1 0 0,-1-1 1 0 0,1 0 0 0 0,0 0-1 0 0,0 0 1 0 0,0-1 0 0 0,0 1 0 0 0,-1-1-1 0 0,1 1 1 0 0,0-1 0 0 0,0 0-1 0 0,-1 0 1 0 0,1 0 0 0 0,-1 0-1 0 0,1-1 1 0 0,-1 1 0 0 0,1-1-1 0 0,-1 0 1 0 0,0 1 0 0 0,0-1-1 0 0,1 0 1 0 0,-1 0 0 0 0,-1 0-1 0 0,1-1 1 0 0,0 1 0 0 0,-1 0 0 0 0,1-1-1 0 0,-1 1 1 0 0,1-1 0 0 0,-1 1-1 0 0,1-4 1 0 0,3-3-31 0 0,-4 8 8 0 0,-1 1 0 0 0,1 0 0 0 0,-1-1-1 0 0,0 1 1 0 0,1-1 0 0 0,-1 1 0 0 0,0-1 0 0 0,1 1 0 0 0,-1-1 0 0 0,0 1 0 0 0,1-1-1 0 0,-1 1 1 0 0,0-1 0 0 0,0 0 0 0 0,0 1 0 0 0,0-1 0 0 0,1 1 0 0 0,-1-1 0 0 0,0 0-1 0 0,0 1 1 0 0,0-1 0 0 0,0 1 0 0 0,0-1 0 0 0,0 0 0 0 0,-1 1 0 0 0,1-1 0 0 0,0 1-1 0 0,0-1 1 0 0,0 0 0 0 0,-1 0 0 0 0,-20-1-299 0 0,17 2 200 0 0,2 0 54 0 0,1 1-1 0 0,0 0 0 0 0,-1-1 1 0 0,1 1-1 0 0,0 0 1 0 0,0 0-1 0 0,0 0 1 0 0,0 0-1 0 0,0 0 0 0 0,0 0 1 0 0,0 0-1 0 0,0 0 1 0 0,0 0-1 0 0,0 0 0 0 0,0 0 1 0 0,1 1-1 0 0,-1-1 1 0 0,1 0-1 0 0,-1 1 0 0 0,1-1 1 0 0,-1 0-1 0 0,1 1 1 0 0,0-1-1 0 0,-1 1 1 0 0,1-1-1 0 0,0 0 0 0 0,0 1 1 0 0,0-1-1 0 0,0 1 1 0 0,1-1-1 0 0,-1 1 0 0 0,1 1 1 0 0,0-3-152 0 0,0 0-1 0 0,0 0 1 0 0,0 0 0 0 0,0 0 0 0 0,0 0-1 0 0,0 0 1 0 0,0-1 0 0 0,0 1 0 0 0,0 0-1 0 0,0-1 1 0 0,0 1 0 0 0,0 0 0 0 0,0-1-1 0 0,0 1 1 0 0,0-1 0 0 0,0 0 0 0 0,0 1-1 0 0,0-1 1 0 0,1-1 0 0 0,5-7-2780 0 0,-6-2-1468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5AAFE4-9FAC-4ED5-9963-B1DB27BF4EFB}"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9AF182-A540-4F3E-81C0-75C1CDD3CC42}" type="slidenum">
              <a:rPr lang="en-US" smtClean="0"/>
              <a:t>‹#›</a:t>
            </a:fld>
            <a:endParaRPr lang="en-US"/>
          </a:p>
        </p:txBody>
      </p:sp>
    </p:spTree>
    <p:extLst>
      <p:ext uri="{BB962C8B-B14F-4D97-AF65-F5344CB8AC3E}">
        <p14:creationId xmlns:p14="http://schemas.microsoft.com/office/powerpoint/2010/main" val="3746762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9AF182-A540-4F3E-81C0-75C1CDD3CC42}" type="slidenum">
              <a:rPr lang="en-US" smtClean="0"/>
              <a:t>5</a:t>
            </a:fld>
            <a:endParaRPr lang="en-US"/>
          </a:p>
        </p:txBody>
      </p:sp>
    </p:spTree>
    <p:extLst>
      <p:ext uri="{BB962C8B-B14F-4D97-AF65-F5344CB8AC3E}">
        <p14:creationId xmlns:p14="http://schemas.microsoft.com/office/powerpoint/2010/main" val="54098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illustrate the principle of stationary phase, we show here the Fourier transform of a 20 MHz chirp.</a:t>
            </a:r>
          </a:p>
          <a:p>
            <a:r>
              <a:rPr lang="en-US" baseline="0" dirty="0"/>
              <a:t>The integrand is shown in the bottom panel for each frequency shown in the title.</a:t>
            </a:r>
          </a:p>
          <a:p>
            <a:r>
              <a:rPr lang="en-US" baseline="0" dirty="0"/>
              <a:t>The accumulation of the integrand is shown in the top left panel for each frequency where the red star on the right shows the total integration.</a:t>
            </a:r>
          </a:p>
          <a:p>
            <a:r>
              <a:rPr lang="en-US" baseline="0" dirty="0"/>
              <a:t>The top right panel shows the frequency response at each frequency (this corresponds to the red star on the left).</a:t>
            </a:r>
          </a:p>
          <a:p>
            <a:endParaRPr lang="en-US" baseline="0" dirty="0"/>
          </a:p>
          <a:p>
            <a:r>
              <a:rPr lang="en-US" baseline="0" dirty="0"/>
              <a:t>Note how the integral output is dominated by the contribution at the stationary point of the phase in the lower panel. The stationary point is where the phase function is slowly varying.</a:t>
            </a:r>
          </a:p>
          <a:p>
            <a:endParaRPr lang="en-US" baseline="0" dirty="0"/>
          </a:p>
          <a:p>
            <a:r>
              <a:rPr lang="en-US" baseline="0" dirty="0"/>
              <a:t>The idea behind the principle of stationary phase is to approximate the phase function at the stationary point with a Taylor expansion and ignore contribution elsewhere.</a:t>
            </a:r>
          </a:p>
        </p:txBody>
      </p:sp>
      <p:sp>
        <p:nvSpPr>
          <p:cNvPr id="4" name="Slide Number Placeholder 3"/>
          <p:cNvSpPr>
            <a:spLocks noGrp="1"/>
          </p:cNvSpPr>
          <p:nvPr>
            <p:ph type="sldNum" sz="quarter" idx="10"/>
          </p:nvPr>
        </p:nvSpPr>
        <p:spPr/>
        <p:txBody>
          <a:bodyPr/>
          <a:lstStyle/>
          <a:p>
            <a:fld id="{0AD2F7A0-1528-445A-B5B7-B156F91E7F5F}" type="slidenum">
              <a:rPr lang="en-US" smtClean="0"/>
              <a:t>11</a:t>
            </a:fld>
            <a:endParaRPr lang="en-US"/>
          </a:p>
        </p:txBody>
      </p:sp>
    </p:spTree>
    <p:extLst>
      <p:ext uri="{BB962C8B-B14F-4D97-AF65-F5344CB8AC3E}">
        <p14:creationId xmlns:p14="http://schemas.microsoft.com/office/powerpoint/2010/main" val="1627617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17</a:t>
            </a:fld>
            <a:endParaRPr lang="en-US"/>
          </a:p>
        </p:txBody>
      </p:sp>
    </p:spTree>
    <p:extLst>
      <p:ext uri="{BB962C8B-B14F-4D97-AF65-F5344CB8AC3E}">
        <p14:creationId xmlns:p14="http://schemas.microsoft.com/office/powerpoint/2010/main" val="3588659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18</a:t>
            </a:fld>
            <a:endParaRPr lang="en-US"/>
          </a:p>
        </p:txBody>
      </p:sp>
    </p:spTree>
    <p:extLst>
      <p:ext uri="{BB962C8B-B14F-4D97-AF65-F5344CB8AC3E}">
        <p14:creationId xmlns:p14="http://schemas.microsoft.com/office/powerpoint/2010/main" val="572979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19</a:t>
            </a:fld>
            <a:endParaRPr lang="en-US"/>
          </a:p>
        </p:txBody>
      </p:sp>
    </p:spTree>
    <p:extLst>
      <p:ext uri="{BB962C8B-B14F-4D97-AF65-F5344CB8AC3E}">
        <p14:creationId xmlns:p14="http://schemas.microsoft.com/office/powerpoint/2010/main" val="3684469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20</a:t>
            </a:fld>
            <a:endParaRPr lang="en-US"/>
          </a:p>
        </p:txBody>
      </p:sp>
    </p:spTree>
    <p:extLst>
      <p:ext uri="{BB962C8B-B14F-4D97-AF65-F5344CB8AC3E}">
        <p14:creationId xmlns:p14="http://schemas.microsoft.com/office/powerpoint/2010/main" val="31679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21</a:t>
            </a:fld>
            <a:endParaRPr lang="en-US"/>
          </a:p>
        </p:txBody>
      </p:sp>
    </p:spTree>
    <p:extLst>
      <p:ext uri="{BB962C8B-B14F-4D97-AF65-F5344CB8AC3E}">
        <p14:creationId xmlns:p14="http://schemas.microsoft.com/office/powerpoint/2010/main" val="6895033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22</a:t>
            </a:fld>
            <a:endParaRPr lang="en-US"/>
          </a:p>
        </p:txBody>
      </p:sp>
    </p:spTree>
    <p:extLst>
      <p:ext uri="{BB962C8B-B14F-4D97-AF65-F5344CB8AC3E}">
        <p14:creationId xmlns:p14="http://schemas.microsoft.com/office/powerpoint/2010/main" val="788898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33</a:t>
            </a:fld>
            <a:endParaRPr lang="en-US"/>
          </a:p>
        </p:txBody>
      </p:sp>
    </p:spTree>
    <p:extLst>
      <p:ext uri="{BB962C8B-B14F-4D97-AF65-F5344CB8AC3E}">
        <p14:creationId xmlns:p14="http://schemas.microsoft.com/office/powerpoint/2010/main" val="1541381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34</a:t>
            </a:fld>
            <a:endParaRPr lang="en-US"/>
          </a:p>
        </p:txBody>
      </p:sp>
    </p:spTree>
    <p:extLst>
      <p:ext uri="{BB962C8B-B14F-4D97-AF65-F5344CB8AC3E}">
        <p14:creationId xmlns:p14="http://schemas.microsoft.com/office/powerpoint/2010/main" val="456721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40</a:t>
            </a:fld>
            <a:endParaRPr lang="en-US"/>
          </a:p>
        </p:txBody>
      </p:sp>
    </p:spTree>
    <p:extLst>
      <p:ext uri="{BB962C8B-B14F-4D97-AF65-F5344CB8AC3E}">
        <p14:creationId xmlns:p14="http://schemas.microsoft.com/office/powerpoint/2010/main" val="2827848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41</a:t>
            </a:fld>
            <a:endParaRPr lang="en-US"/>
          </a:p>
        </p:txBody>
      </p:sp>
    </p:spTree>
    <p:extLst>
      <p:ext uri="{BB962C8B-B14F-4D97-AF65-F5344CB8AC3E}">
        <p14:creationId xmlns:p14="http://schemas.microsoft.com/office/powerpoint/2010/main" val="41369767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42</a:t>
            </a:fld>
            <a:endParaRPr lang="en-US"/>
          </a:p>
        </p:txBody>
      </p:sp>
    </p:spTree>
    <p:extLst>
      <p:ext uri="{BB962C8B-B14F-4D97-AF65-F5344CB8AC3E}">
        <p14:creationId xmlns:p14="http://schemas.microsoft.com/office/powerpoint/2010/main" val="15538532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43</a:t>
            </a:fld>
            <a:endParaRPr lang="en-US"/>
          </a:p>
        </p:txBody>
      </p:sp>
    </p:spTree>
    <p:extLst>
      <p:ext uri="{BB962C8B-B14F-4D97-AF65-F5344CB8AC3E}">
        <p14:creationId xmlns:p14="http://schemas.microsoft.com/office/powerpoint/2010/main" val="1350579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D2F7A0-1528-445A-B5B7-B156F91E7F5F}" type="slidenum">
              <a:rPr lang="en-US" smtClean="0"/>
              <a:t>45</a:t>
            </a:fld>
            <a:endParaRPr lang="en-US"/>
          </a:p>
        </p:txBody>
      </p:sp>
    </p:spTree>
    <p:extLst>
      <p:ext uri="{BB962C8B-B14F-4D97-AF65-F5344CB8AC3E}">
        <p14:creationId xmlns:p14="http://schemas.microsoft.com/office/powerpoint/2010/main" val="17999272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46</a:t>
            </a:fld>
            <a:endParaRPr lang="en-US"/>
          </a:p>
        </p:txBody>
      </p:sp>
    </p:spTree>
    <p:extLst>
      <p:ext uri="{BB962C8B-B14F-4D97-AF65-F5344CB8AC3E}">
        <p14:creationId xmlns:p14="http://schemas.microsoft.com/office/powerpoint/2010/main" val="34994423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47</a:t>
            </a:fld>
            <a:endParaRPr lang="en-US"/>
          </a:p>
        </p:txBody>
      </p:sp>
    </p:spTree>
    <p:extLst>
      <p:ext uri="{BB962C8B-B14F-4D97-AF65-F5344CB8AC3E}">
        <p14:creationId xmlns:p14="http://schemas.microsoft.com/office/powerpoint/2010/main" val="31900572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this</a:t>
            </a:r>
            <a:r>
              <a:rPr lang="en-US" baseline="0" dirty="0"/>
              <a:t> azimuth filter is based strictly on the geometry (i.e. you can prove it using the Fourier analysis but the answer is a hyperbola and relates directly to the geometry).</a:t>
            </a:r>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49</a:t>
            </a:fld>
            <a:endParaRPr lang="en-US"/>
          </a:p>
        </p:txBody>
      </p:sp>
    </p:spTree>
    <p:extLst>
      <p:ext uri="{BB962C8B-B14F-4D97-AF65-F5344CB8AC3E}">
        <p14:creationId xmlns:p14="http://schemas.microsoft.com/office/powerpoint/2010/main" val="1172374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DDD5C-D5C2-E626-4165-348E731232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F38513-F3B8-46CB-15CB-43E2FE1DAE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1C7DEA-C3BD-AFB0-32BF-4675B731CEE9}"/>
              </a:ext>
            </a:extLst>
          </p:cNvPr>
          <p:cNvSpPr>
            <a:spLocks noGrp="1"/>
          </p:cNvSpPr>
          <p:nvPr>
            <p:ph type="dt" sz="half" idx="10"/>
          </p:nvPr>
        </p:nvSpPr>
        <p:spPr/>
        <p:txBody>
          <a:bodyPr/>
          <a:lstStyle/>
          <a:p>
            <a:fld id="{03C11C70-9C7C-4763-BA45-2D947A4FEAED}" type="datetimeFigureOut">
              <a:rPr lang="en-US" smtClean="0"/>
              <a:t>9/17/2026</a:t>
            </a:fld>
            <a:endParaRPr lang="en-US"/>
          </a:p>
        </p:txBody>
      </p:sp>
      <p:sp>
        <p:nvSpPr>
          <p:cNvPr id="5" name="Footer Placeholder 4">
            <a:extLst>
              <a:ext uri="{FF2B5EF4-FFF2-40B4-BE49-F238E27FC236}">
                <a16:creationId xmlns:a16="http://schemas.microsoft.com/office/drawing/2014/main" id="{2D089705-D0E4-A221-4847-7F35C8A3B5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505C6A-A29D-2FF1-0933-3B50BBE1975F}"/>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1080068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428E5-7064-57D0-D0F7-D672C519D5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F64A96-58C4-7758-8504-7A60C17D0A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32CC73-3FAF-45AB-247A-E94CE09E0B32}"/>
              </a:ext>
            </a:extLst>
          </p:cNvPr>
          <p:cNvSpPr>
            <a:spLocks noGrp="1"/>
          </p:cNvSpPr>
          <p:nvPr>
            <p:ph type="dt" sz="half" idx="10"/>
          </p:nvPr>
        </p:nvSpPr>
        <p:spPr/>
        <p:txBody>
          <a:bodyPr/>
          <a:lstStyle/>
          <a:p>
            <a:fld id="{03C11C70-9C7C-4763-BA45-2D947A4FEAED}" type="datetimeFigureOut">
              <a:rPr lang="en-US" smtClean="0"/>
              <a:t>9/17/2026</a:t>
            </a:fld>
            <a:endParaRPr lang="en-US"/>
          </a:p>
        </p:txBody>
      </p:sp>
      <p:sp>
        <p:nvSpPr>
          <p:cNvPr id="5" name="Footer Placeholder 4">
            <a:extLst>
              <a:ext uri="{FF2B5EF4-FFF2-40B4-BE49-F238E27FC236}">
                <a16:creationId xmlns:a16="http://schemas.microsoft.com/office/drawing/2014/main" id="{72D5829D-C643-330D-156C-8768DBC78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FB86F2-67CF-905A-0ADD-57020ABA2075}"/>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2873834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8EAE6-68C3-AB20-625A-25D0E659E2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06127B-60CA-E0D2-13BA-22BBAB8855C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E5FAE3-A5F3-1BC6-5BD1-63C03455C9B9}"/>
              </a:ext>
            </a:extLst>
          </p:cNvPr>
          <p:cNvSpPr>
            <a:spLocks noGrp="1"/>
          </p:cNvSpPr>
          <p:nvPr>
            <p:ph type="dt" sz="half" idx="10"/>
          </p:nvPr>
        </p:nvSpPr>
        <p:spPr/>
        <p:txBody>
          <a:bodyPr/>
          <a:lstStyle/>
          <a:p>
            <a:fld id="{03C11C70-9C7C-4763-BA45-2D947A4FEAED}" type="datetimeFigureOut">
              <a:rPr lang="en-US" smtClean="0"/>
              <a:t>9/17/2026</a:t>
            </a:fld>
            <a:endParaRPr lang="en-US"/>
          </a:p>
        </p:txBody>
      </p:sp>
      <p:sp>
        <p:nvSpPr>
          <p:cNvPr id="5" name="Footer Placeholder 4">
            <a:extLst>
              <a:ext uri="{FF2B5EF4-FFF2-40B4-BE49-F238E27FC236}">
                <a16:creationId xmlns:a16="http://schemas.microsoft.com/office/drawing/2014/main" id="{064AE3FF-B9B0-E53B-752E-DB9D74FFFB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667850-D301-D1AD-615F-F624852A2B58}"/>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327764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59A94-9AFB-C18F-AF74-047EA46304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C14198-4E51-9EBE-C33A-8680FE12BA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B6E43F-2581-2E88-CC1E-06074EE531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BEDDAA-82C6-EE2E-2A31-7DF61F2CD587}"/>
              </a:ext>
            </a:extLst>
          </p:cNvPr>
          <p:cNvSpPr>
            <a:spLocks noGrp="1"/>
          </p:cNvSpPr>
          <p:nvPr>
            <p:ph type="dt" sz="half" idx="10"/>
          </p:nvPr>
        </p:nvSpPr>
        <p:spPr/>
        <p:txBody>
          <a:bodyPr/>
          <a:lstStyle/>
          <a:p>
            <a:fld id="{03C11C70-9C7C-4763-BA45-2D947A4FEAED}" type="datetimeFigureOut">
              <a:rPr lang="en-US" smtClean="0"/>
              <a:t>9/17/2026</a:t>
            </a:fld>
            <a:endParaRPr lang="en-US"/>
          </a:p>
        </p:txBody>
      </p:sp>
      <p:sp>
        <p:nvSpPr>
          <p:cNvPr id="6" name="Footer Placeholder 5">
            <a:extLst>
              <a:ext uri="{FF2B5EF4-FFF2-40B4-BE49-F238E27FC236}">
                <a16:creationId xmlns:a16="http://schemas.microsoft.com/office/drawing/2014/main" id="{2A003E48-5852-B458-39F2-C680BF1BA9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245B98-7F7C-332A-8B54-DB64A85EF0A8}"/>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1434623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8B99A-C788-9910-639C-701CA72BD37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65F065-FDA3-3463-3A65-C9799A1E7A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300C03-4C40-8671-8AF2-E58870B234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F626B82-4764-3592-E8AF-91763AACCC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AF20B0-A5AB-876E-6398-6DCB122C35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6569C1-D3AE-8CFF-9D76-3A282C34EA48}"/>
              </a:ext>
            </a:extLst>
          </p:cNvPr>
          <p:cNvSpPr>
            <a:spLocks noGrp="1"/>
          </p:cNvSpPr>
          <p:nvPr>
            <p:ph type="dt" sz="half" idx="10"/>
          </p:nvPr>
        </p:nvSpPr>
        <p:spPr/>
        <p:txBody>
          <a:bodyPr/>
          <a:lstStyle/>
          <a:p>
            <a:fld id="{03C11C70-9C7C-4763-BA45-2D947A4FEAED}" type="datetimeFigureOut">
              <a:rPr lang="en-US" smtClean="0"/>
              <a:t>9/17/2026</a:t>
            </a:fld>
            <a:endParaRPr lang="en-US"/>
          </a:p>
        </p:txBody>
      </p:sp>
      <p:sp>
        <p:nvSpPr>
          <p:cNvPr id="8" name="Footer Placeholder 7">
            <a:extLst>
              <a:ext uri="{FF2B5EF4-FFF2-40B4-BE49-F238E27FC236}">
                <a16:creationId xmlns:a16="http://schemas.microsoft.com/office/drawing/2014/main" id="{35186FB0-F5AB-DB61-692E-A99054C81BC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31FC35D-F9E8-71E5-4561-60ACEFE89FF3}"/>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1874487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949E2-917F-F357-5F38-831B2EBA10A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403FD3-282B-1D54-9D17-A41D86BCDE85}"/>
              </a:ext>
            </a:extLst>
          </p:cNvPr>
          <p:cNvSpPr>
            <a:spLocks noGrp="1"/>
          </p:cNvSpPr>
          <p:nvPr>
            <p:ph type="dt" sz="half" idx="10"/>
          </p:nvPr>
        </p:nvSpPr>
        <p:spPr/>
        <p:txBody>
          <a:bodyPr/>
          <a:lstStyle/>
          <a:p>
            <a:fld id="{03C11C70-9C7C-4763-BA45-2D947A4FEAED}" type="datetimeFigureOut">
              <a:rPr lang="en-US" smtClean="0"/>
              <a:t>9/17/2026</a:t>
            </a:fld>
            <a:endParaRPr lang="en-US"/>
          </a:p>
        </p:txBody>
      </p:sp>
      <p:sp>
        <p:nvSpPr>
          <p:cNvPr id="4" name="Footer Placeholder 3">
            <a:extLst>
              <a:ext uri="{FF2B5EF4-FFF2-40B4-BE49-F238E27FC236}">
                <a16:creationId xmlns:a16="http://schemas.microsoft.com/office/drawing/2014/main" id="{14B5E65B-F9BA-925E-DFDE-33E79C97A4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941EEB-FAA7-77B9-02D6-AA5F03E358A3}"/>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36313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85C92D-FE4C-15C5-990D-443326211DE2}"/>
              </a:ext>
            </a:extLst>
          </p:cNvPr>
          <p:cNvSpPr>
            <a:spLocks noGrp="1"/>
          </p:cNvSpPr>
          <p:nvPr>
            <p:ph type="dt" sz="half" idx="10"/>
          </p:nvPr>
        </p:nvSpPr>
        <p:spPr/>
        <p:txBody>
          <a:bodyPr/>
          <a:lstStyle/>
          <a:p>
            <a:fld id="{03C11C70-9C7C-4763-BA45-2D947A4FEAED}" type="datetimeFigureOut">
              <a:rPr lang="en-US" smtClean="0"/>
              <a:t>9/17/2026</a:t>
            </a:fld>
            <a:endParaRPr lang="en-US"/>
          </a:p>
        </p:txBody>
      </p:sp>
      <p:sp>
        <p:nvSpPr>
          <p:cNvPr id="3" name="Footer Placeholder 2">
            <a:extLst>
              <a:ext uri="{FF2B5EF4-FFF2-40B4-BE49-F238E27FC236}">
                <a16:creationId xmlns:a16="http://schemas.microsoft.com/office/drawing/2014/main" id="{73B636BE-5278-EC50-B9B7-E9CB5D5211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8B31EC0-9E25-170A-D472-79B2086E8564}"/>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1373531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318E4-21B9-504F-0EE8-6F1CB5F559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80DACE-E7A1-8BE4-3551-FB70CCF2A4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60A01F-59CC-93FD-6191-82E98448F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9B330F-D502-7520-A3D5-8903A7D57F97}"/>
              </a:ext>
            </a:extLst>
          </p:cNvPr>
          <p:cNvSpPr>
            <a:spLocks noGrp="1"/>
          </p:cNvSpPr>
          <p:nvPr>
            <p:ph type="dt" sz="half" idx="10"/>
          </p:nvPr>
        </p:nvSpPr>
        <p:spPr/>
        <p:txBody>
          <a:bodyPr/>
          <a:lstStyle/>
          <a:p>
            <a:fld id="{03C11C70-9C7C-4763-BA45-2D947A4FEAED}" type="datetimeFigureOut">
              <a:rPr lang="en-US" smtClean="0"/>
              <a:t>9/17/2026</a:t>
            </a:fld>
            <a:endParaRPr lang="en-US"/>
          </a:p>
        </p:txBody>
      </p:sp>
      <p:sp>
        <p:nvSpPr>
          <p:cNvPr id="6" name="Footer Placeholder 5">
            <a:extLst>
              <a:ext uri="{FF2B5EF4-FFF2-40B4-BE49-F238E27FC236}">
                <a16:creationId xmlns:a16="http://schemas.microsoft.com/office/drawing/2014/main" id="{04106641-5DA0-F03C-4F12-E9C7066D43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C4675A-D914-561A-335E-03E66A2E1CA6}"/>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3756688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A3829-AA30-2DB7-9EA3-6E9B8DE626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E6AFE32-F1EE-2597-2F09-16C2334CFD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E1025DF-A106-B8D7-7636-F3512B4147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96C5F8-6898-8A11-8100-27C40174DF9F}"/>
              </a:ext>
            </a:extLst>
          </p:cNvPr>
          <p:cNvSpPr>
            <a:spLocks noGrp="1"/>
          </p:cNvSpPr>
          <p:nvPr>
            <p:ph type="dt" sz="half" idx="10"/>
          </p:nvPr>
        </p:nvSpPr>
        <p:spPr/>
        <p:txBody>
          <a:bodyPr/>
          <a:lstStyle/>
          <a:p>
            <a:fld id="{03C11C70-9C7C-4763-BA45-2D947A4FEAED}" type="datetimeFigureOut">
              <a:rPr lang="en-US" smtClean="0"/>
              <a:t>9/17/2026</a:t>
            </a:fld>
            <a:endParaRPr lang="en-US"/>
          </a:p>
        </p:txBody>
      </p:sp>
      <p:sp>
        <p:nvSpPr>
          <p:cNvPr id="6" name="Footer Placeholder 5">
            <a:extLst>
              <a:ext uri="{FF2B5EF4-FFF2-40B4-BE49-F238E27FC236}">
                <a16:creationId xmlns:a16="http://schemas.microsoft.com/office/drawing/2014/main" id="{5456768F-1F61-DCBB-B04E-C424C2FD03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ECE7CF-3DB7-1167-FAB1-A86A4DD13B8E}"/>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3285959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AFE68-7A1E-FC55-F7B8-17CCB67C45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D6DEFDB-CC6E-5F85-9A4F-5E050A1A7B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5FB86B-5481-D54A-0FDF-FD9FDE44A67A}"/>
              </a:ext>
            </a:extLst>
          </p:cNvPr>
          <p:cNvSpPr>
            <a:spLocks noGrp="1"/>
          </p:cNvSpPr>
          <p:nvPr>
            <p:ph type="dt" sz="half" idx="10"/>
          </p:nvPr>
        </p:nvSpPr>
        <p:spPr/>
        <p:txBody>
          <a:bodyPr/>
          <a:lstStyle/>
          <a:p>
            <a:fld id="{03C11C70-9C7C-4763-BA45-2D947A4FEAED}" type="datetimeFigureOut">
              <a:rPr lang="en-US" smtClean="0"/>
              <a:t>9/17/2026</a:t>
            </a:fld>
            <a:endParaRPr lang="en-US"/>
          </a:p>
        </p:txBody>
      </p:sp>
      <p:sp>
        <p:nvSpPr>
          <p:cNvPr id="5" name="Footer Placeholder 4">
            <a:extLst>
              <a:ext uri="{FF2B5EF4-FFF2-40B4-BE49-F238E27FC236}">
                <a16:creationId xmlns:a16="http://schemas.microsoft.com/office/drawing/2014/main" id="{26B27601-3795-A77E-31A2-BB2A0F581C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9DE932-B3AF-3F5F-4FD8-F769AE905932}"/>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2463141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3CDE6F5-3652-3873-DDDD-E8B07458D5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AA0AE03-924F-1939-84AB-9A8D4728F5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FBFE10-2328-A754-63CA-31DC6320103B}"/>
              </a:ext>
            </a:extLst>
          </p:cNvPr>
          <p:cNvSpPr>
            <a:spLocks noGrp="1"/>
          </p:cNvSpPr>
          <p:nvPr>
            <p:ph type="dt" sz="half" idx="10"/>
          </p:nvPr>
        </p:nvSpPr>
        <p:spPr/>
        <p:txBody>
          <a:bodyPr/>
          <a:lstStyle/>
          <a:p>
            <a:fld id="{03C11C70-9C7C-4763-BA45-2D947A4FEAED}" type="datetimeFigureOut">
              <a:rPr lang="en-US" smtClean="0"/>
              <a:t>9/17/2026</a:t>
            </a:fld>
            <a:endParaRPr lang="en-US"/>
          </a:p>
        </p:txBody>
      </p:sp>
      <p:sp>
        <p:nvSpPr>
          <p:cNvPr id="5" name="Footer Placeholder 4">
            <a:extLst>
              <a:ext uri="{FF2B5EF4-FFF2-40B4-BE49-F238E27FC236}">
                <a16:creationId xmlns:a16="http://schemas.microsoft.com/office/drawing/2014/main" id="{183F2758-9A16-F981-9364-18140E24AB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D46076-3C6A-64C9-E05E-464738B5E30B}"/>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2077074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99FDB8-0809-92F7-0AA1-8BED4EF8E6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6B9A10-6AEB-9507-403B-AA1778F916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32D5AE-610B-9C8D-57F5-61A63A2046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3C11C70-9C7C-4763-BA45-2D947A4FEAED}" type="datetimeFigureOut">
              <a:rPr lang="en-US" smtClean="0"/>
              <a:t>9/17/2026</a:t>
            </a:fld>
            <a:endParaRPr lang="en-US"/>
          </a:p>
        </p:txBody>
      </p:sp>
      <p:sp>
        <p:nvSpPr>
          <p:cNvPr id="5" name="Footer Placeholder 4">
            <a:extLst>
              <a:ext uri="{FF2B5EF4-FFF2-40B4-BE49-F238E27FC236}">
                <a16:creationId xmlns:a16="http://schemas.microsoft.com/office/drawing/2014/main" id="{92FA6FF9-EDAE-F47F-D409-F79C8CB6CA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76D1BA7-1C39-7EC9-21E5-13FDA5C1F9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1AF5E96-180E-47EF-8E69-F278D9EDBD0A}" type="slidenum">
              <a:rPr lang="en-US" smtClean="0"/>
              <a:t>‹#›</a:t>
            </a:fld>
            <a:endParaRPr lang="en-US"/>
          </a:p>
        </p:txBody>
      </p:sp>
    </p:spTree>
    <p:extLst>
      <p:ext uri="{BB962C8B-B14F-4D97-AF65-F5344CB8AC3E}">
        <p14:creationId xmlns:p14="http://schemas.microsoft.com/office/powerpoint/2010/main" val="21726051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17" Type="http://schemas.openxmlformats.org/officeDocument/2006/relationships/image" Target="../media/image58.png"/><Relationship Id="rId21" Type="http://schemas.openxmlformats.org/officeDocument/2006/relationships/image" Target="../media/image10.png"/><Relationship Id="rId324" Type="http://schemas.openxmlformats.org/officeDocument/2006/relationships/customXml" Target="../ink/ink164.xml"/><Relationship Id="rId531" Type="http://schemas.openxmlformats.org/officeDocument/2006/relationships/customXml" Target="../ink/ink268.xml"/><Relationship Id="rId170" Type="http://schemas.openxmlformats.org/officeDocument/2006/relationships/image" Target="../media/image84.png"/><Relationship Id="rId268" Type="http://schemas.openxmlformats.org/officeDocument/2006/relationships/customXml" Target="../ink/ink136.xml"/><Relationship Id="rId475" Type="http://schemas.openxmlformats.org/officeDocument/2006/relationships/image" Target="../media/image235.png"/><Relationship Id="rId32" Type="http://schemas.openxmlformats.org/officeDocument/2006/relationships/customXml" Target="../ink/ink16.xml"/><Relationship Id="rId128" Type="http://schemas.openxmlformats.org/officeDocument/2006/relationships/customXml" Target="../ink/ink64.xml"/><Relationship Id="rId335" Type="http://schemas.openxmlformats.org/officeDocument/2006/relationships/image" Target="../media/image165.png"/><Relationship Id="rId542" Type="http://schemas.openxmlformats.org/officeDocument/2006/relationships/image" Target="../media/image268.png"/><Relationship Id="rId181" Type="http://schemas.openxmlformats.org/officeDocument/2006/relationships/customXml" Target="../ink/ink91.xml"/><Relationship Id="rId402" Type="http://schemas.openxmlformats.org/officeDocument/2006/relationships/customXml" Target="../ink/ink203.xml"/><Relationship Id="rId279" Type="http://schemas.openxmlformats.org/officeDocument/2006/relationships/image" Target="../media/image137.png"/><Relationship Id="rId486" Type="http://schemas.openxmlformats.org/officeDocument/2006/relationships/customXml" Target="../ink/ink245.xml"/><Relationship Id="rId43" Type="http://schemas.openxmlformats.org/officeDocument/2006/relationships/image" Target="../media/image21.png"/><Relationship Id="rId139" Type="http://schemas.openxmlformats.org/officeDocument/2006/relationships/image" Target="../media/image69.png"/><Relationship Id="rId346" Type="http://schemas.openxmlformats.org/officeDocument/2006/relationships/customXml" Target="../ink/ink175.xml"/><Relationship Id="rId192" Type="http://schemas.openxmlformats.org/officeDocument/2006/relationships/image" Target="../media/image95.png"/><Relationship Id="rId206" Type="http://schemas.openxmlformats.org/officeDocument/2006/relationships/image" Target="../media/image102.png"/><Relationship Id="rId413" Type="http://schemas.openxmlformats.org/officeDocument/2006/relationships/image" Target="../media/image204.png"/><Relationship Id="rId497" Type="http://schemas.openxmlformats.org/officeDocument/2006/relationships/image" Target="../media/image246.png"/><Relationship Id="rId12" Type="http://schemas.openxmlformats.org/officeDocument/2006/relationships/customXml" Target="../ink/ink6.xml"/><Relationship Id="rId108" Type="http://schemas.openxmlformats.org/officeDocument/2006/relationships/customXml" Target="../ink/ink54.xml"/><Relationship Id="rId315" Type="http://schemas.openxmlformats.org/officeDocument/2006/relationships/image" Target="../media/image155.png"/><Relationship Id="rId357" Type="http://schemas.openxmlformats.org/officeDocument/2006/relationships/image" Target="../media/image176.png"/><Relationship Id="rId522" Type="http://schemas.openxmlformats.org/officeDocument/2006/relationships/image" Target="../media/image258.png"/><Relationship Id="rId54" Type="http://schemas.openxmlformats.org/officeDocument/2006/relationships/customXml" Target="../ink/ink27.xml"/><Relationship Id="rId96" Type="http://schemas.openxmlformats.org/officeDocument/2006/relationships/customXml" Target="../ink/ink48.xml"/><Relationship Id="rId161" Type="http://schemas.openxmlformats.org/officeDocument/2006/relationships/image" Target="../media/image80.png"/><Relationship Id="rId217" Type="http://schemas.openxmlformats.org/officeDocument/2006/relationships/customXml" Target="../ink/ink109.xml"/><Relationship Id="rId399" Type="http://schemas.openxmlformats.org/officeDocument/2006/relationships/image" Target="../media/image197.png"/><Relationship Id="rId259" Type="http://schemas.openxmlformats.org/officeDocument/2006/relationships/image" Target="../media/image127.png"/><Relationship Id="rId424" Type="http://schemas.openxmlformats.org/officeDocument/2006/relationships/customXml" Target="../ink/ink214.xml"/><Relationship Id="rId466" Type="http://schemas.openxmlformats.org/officeDocument/2006/relationships/customXml" Target="../ink/ink235.xml"/><Relationship Id="rId23" Type="http://schemas.openxmlformats.org/officeDocument/2006/relationships/image" Target="../media/image11.png"/><Relationship Id="rId119" Type="http://schemas.openxmlformats.org/officeDocument/2006/relationships/image" Target="../media/image59.png"/><Relationship Id="rId270" Type="http://schemas.openxmlformats.org/officeDocument/2006/relationships/customXml" Target="../ink/ink137.xml"/><Relationship Id="rId326" Type="http://schemas.openxmlformats.org/officeDocument/2006/relationships/customXml" Target="../ink/ink165.xml"/><Relationship Id="rId533" Type="http://schemas.openxmlformats.org/officeDocument/2006/relationships/customXml" Target="../ink/ink269.xml"/><Relationship Id="rId65" Type="http://schemas.openxmlformats.org/officeDocument/2006/relationships/image" Target="../media/image32.png"/><Relationship Id="rId130" Type="http://schemas.openxmlformats.org/officeDocument/2006/relationships/customXml" Target="../ink/ink65.xml"/><Relationship Id="rId368" Type="http://schemas.openxmlformats.org/officeDocument/2006/relationships/customXml" Target="../ink/ink186.xml"/><Relationship Id="rId172" Type="http://schemas.openxmlformats.org/officeDocument/2006/relationships/image" Target="../media/image85.png"/><Relationship Id="rId228" Type="http://schemas.openxmlformats.org/officeDocument/2006/relationships/customXml" Target="../ink/ink115.xml"/><Relationship Id="rId435" Type="http://schemas.openxmlformats.org/officeDocument/2006/relationships/image" Target="../media/image215.png"/><Relationship Id="rId477" Type="http://schemas.openxmlformats.org/officeDocument/2006/relationships/image" Target="../media/image236.png"/><Relationship Id="rId281" Type="http://schemas.openxmlformats.org/officeDocument/2006/relationships/image" Target="../media/image138.png"/><Relationship Id="rId337" Type="http://schemas.openxmlformats.org/officeDocument/2006/relationships/image" Target="../media/image166.png"/><Relationship Id="rId502" Type="http://schemas.openxmlformats.org/officeDocument/2006/relationships/customXml" Target="../ink/ink253.xml"/><Relationship Id="rId34" Type="http://schemas.openxmlformats.org/officeDocument/2006/relationships/customXml" Target="../ink/ink17.xml"/><Relationship Id="rId76" Type="http://schemas.openxmlformats.org/officeDocument/2006/relationships/customXml" Target="../ink/ink38.xml"/><Relationship Id="rId141" Type="http://schemas.openxmlformats.org/officeDocument/2006/relationships/image" Target="../media/image70.png"/><Relationship Id="rId379" Type="http://schemas.openxmlformats.org/officeDocument/2006/relationships/image" Target="../media/image187.png"/><Relationship Id="rId544" Type="http://schemas.openxmlformats.org/officeDocument/2006/relationships/image" Target="../media/image269.png"/><Relationship Id="rId7" Type="http://schemas.openxmlformats.org/officeDocument/2006/relationships/image" Target="../media/image3.png"/><Relationship Id="rId183" Type="http://schemas.openxmlformats.org/officeDocument/2006/relationships/customXml" Target="../ink/ink92.xml"/><Relationship Id="rId239" Type="http://schemas.openxmlformats.org/officeDocument/2006/relationships/image" Target="../media/image118.png"/><Relationship Id="rId390" Type="http://schemas.openxmlformats.org/officeDocument/2006/relationships/customXml" Target="../ink/ink197.xml"/><Relationship Id="rId404" Type="http://schemas.openxmlformats.org/officeDocument/2006/relationships/customXml" Target="../ink/ink204.xml"/><Relationship Id="rId446" Type="http://schemas.openxmlformats.org/officeDocument/2006/relationships/customXml" Target="../ink/ink225.xml"/><Relationship Id="rId250" Type="http://schemas.openxmlformats.org/officeDocument/2006/relationships/image" Target="../media/image123.png"/><Relationship Id="rId292" Type="http://schemas.openxmlformats.org/officeDocument/2006/relationships/customXml" Target="../ink/ink148.xml"/><Relationship Id="rId306" Type="http://schemas.openxmlformats.org/officeDocument/2006/relationships/customXml" Target="../ink/ink155.xml"/><Relationship Id="rId488" Type="http://schemas.openxmlformats.org/officeDocument/2006/relationships/customXml" Target="../ink/ink246.xml"/><Relationship Id="rId45" Type="http://schemas.openxmlformats.org/officeDocument/2006/relationships/image" Target="../media/image22.png"/><Relationship Id="rId87" Type="http://schemas.openxmlformats.org/officeDocument/2006/relationships/image" Target="../media/image43.png"/><Relationship Id="rId110" Type="http://schemas.openxmlformats.org/officeDocument/2006/relationships/customXml" Target="../ink/ink55.xml"/><Relationship Id="rId348" Type="http://schemas.openxmlformats.org/officeDocument/2006/relationships/customXml" Target="../ink/ink176.xml"/><Relationship Id="rId513" Type="http://schemas.openxmlformats.org/officeDocument/2006/relationships/customXml" Target="../ink/ink259.xml"/><Relationship Id="rId152" Type="http://schemas.openxmlformats.org/officeDocument/2006/relationships/customXml" Target="../ink/ink76.xml"/><Relationship Id="rId194" Type="http://schemas.openxmlformats.org/officeDocument/2006/relationships/image" Target="../media/image96.png"/><Relationship Id="rId208" Type="http://schemas.openxmlformats.org/officeDocument/2006/relationships/image" Target="../media/image103.png"/><Relationship Id="rId415" Type="http://schemas.openxmlformats.org/officeDocument/2006/relationships/image" Target="../media/image205.png"/><Relationship Id="rId457" Type="http://schemas.openxmlformats.org/officeDocument/2006/relationships/image" Target="../media/image226.png"/><Relationship Id="rId261" Type="http://schemas.openxmlformats.org/officeDocument/2006/relationships/image" Target="../media/image128.png"/><Relationship Id="rId499" Type="http://schemas.openxmlformats.org/officeDocument/2006/relationships/image" Target="../media/image247.png"/><Relationship Id="rId14" Type="http://schemas.openxmlformats.org/officeDocument/2006/relationships/customXml" Target="../ink/ink7.xml"/><Relationship Id="rId56" Type="http://schemas.openxmlformats.org/officeDocument/2006/relationships/customXml" Target="../ink/ink28.xml"/><Relationship Id="rId317" Type="http://schemas.openxmlformats.org/officeDocument/2006/relationships/image" Target="../media/image156.png"/><Relationship Id="rId359" Type="http://schemas.openxmlformats.org/officeDocument/2006/relationships/image" Target="../media/image177.png"/><Relationship Id="rId524" Type="http://schemas.openxmlformats.org/officeDocument/2006/relationships/image" Target="../media/image259.png"/><Relationship Id="rId98" Type="http://schemas.openxmlformats.org/officeDocument/2006/relationships/customXml" Target="../ink/ink49.xml"/><Relationship Id="rId121" Type="http://schemas.openxmlformats.org/officeDocument/2006/relationships/image" Target="../media/image60.png"/><Relationship Id="rId163" Type="http://schemas.openxmlformats.org/officeDocument/2006/relationships/image" Target="../media/image81.png"/><Relationship Id="rId219" Type="http://schemas.openxmlformats.org/officeDocument/2006/relationships/customXml" Target="../ink/ink110.xml"/><Relationship Id="rId370" Type="http://schemas.openxmlformats.org/officeDocument/2006/relationships/customXml" Target="../ink/ink187.xml"/><Relationship Id="rId426" Type="http://schemas.openxmlformats.org/officeDocument/2006/relationships/customXml" Target="../ink/ink215.xml"/><Relationship Id="rId230" Type="http://schemas.openxmlformats.org/officeDocument/2006/relationships/customXml" Target="../ink/ink116.xml"/><Relationship Id="rId468" Type="http://schemas.openxmlformats.org/officeDocument/2006/relationships/customXml" Target="../ink/ink236.xml"/><Relationship Id="rId25" Type="http://schemas.openxmlformats.org/officeDocument/2006/relationships/image" Target="../media/image12.png"/><Relationship Id="rId67" Type="http://schemas.openxmlformats.org/officeDocument/2006/relationships/image" Target="../media/image33.png"/><Relationship Id="rId272" Type="http://schemas.openxmlformats.org/officeDocument/2006/relationships/customXml" Target="../ink/ink138.xml"/><Relationship Id="rId328" Type="http://schemas.openxmlformats.org/officeDocument/2006/relationships/customXml" Target="../ink/ink166.xml"/><Relationship Id="rId535" Type="http://schemas.openxmlformats.org/officeDocument/2006/relationships/customXml" Target="../ink/ink270.xml"/><Relationship Id="rId132" Type="http://schemas.openxmlformats.org/officeDocument/2006/relationships/customXml" Target="../ink/ink66.xml"/><Relationship Id="rId174" Type="http://schemas.openxmlformats.org/officeDocument/2006/relationships/image" Target="../media/image86.png"/><Relationship Id="rId381" Type="http://schemas.openxmlformats.org/officeDocument/2006/relationships/image" Target="../media/image188.png"/><Relationship Id="rId241" Type="http://schemas.openxmlformats.org/officeDocument/2006/relationships/image" Target="../media/image119.png"/><Relationship Id="rId437" Type="http://schemas.openxmlformats.org/officeDocument/2006/relationships/image" Target="../media/image216.png"/><Relationship Id="rId479" Type="http://schemas.openxmlformats.org/officeDocument/2006/relationships/image" Target="../media/image237.png"/><Relationship Id="rId36" Type="http://schemas.openxmlformats.org/officeDocument/2006/relationships/customXml" Target="../ink/ink18.xml"/><Relationship Id="rId283" Type="http://schemas.openxmlformats.org/officeDocument/2006/relationships/image" Target="../media/image139.png"/><Relationship Id="rId339" Type="http://schemas.openxmlformats.org/officeDocument/2006/relationships/image" Target="../media/image167.png"/><Relationship Id="rId490" Type="http://schemas.openxmlformats.org/officeDocument/2006/relationships/customXml" Target="../ink/ink247.xml"/><Relationship Id="rId504" Type="http://schemas.openxmlformats.org/officeDocument/2006/relationships/customXml" Target="../ink/ink254.xml"/><Relationship Id="rId546" Type="http://schemas.openxmlformats.org/officeDocument/2006/relationships/image" Target="../media/image270.png"/><Relationship Id="rId78" Type="http://schemas.openxmlformats.org/officeDocument/2006/relationships/customXml" Target="../ink/ink39.xml"/><Relationship Id="rId101" Type="http://schemas.openxmlformats.org/officeDocument/2006/relationships/image" Target="../media/image50.png"/><Relationship Id="rId143" Type="http://schemas.openxmlformats.org/officeDocument/2006/relationships/image" Target="../media/image71.png"/><Relationship Id="rId185" Type="http://schemas.openxmlformats.org/officeDocument/2006/relationships/customXml" Target="../ink/ink93.xml"/><Relationship Id="rId350" Type="http://schemas.openxmlformats.org/officeDocument/2006/relationships/customXml" Target="../ink/ink177.xml"/><Relationship Id="rId406" Type="http://schemas.openxmlformats.org/officeDocument/2006/relationships/customXml" Target="../ink/ink205.xml"/><Relationship Id="rId9" Type="http://schemas.openxmlformats.org/officeDocument/2006/relationships/image" Target="../media/image4.png"/><Relationship Id="rId210" Type="http://schemas.openxmlformats.org/officeDocument/2006/relationships/image" Target="../media/image104.png"/><Relationship Id="rId392" Type="http://schemas.openxmlformats.org/officeDocument/2006/relationships/customXml" Target="../ink/ink198.xml"/><Relationship Id="rId448" Type="http://schemas.openxmlformats.org/officeDocument/2006/relationships/customXml" Target="../ink/ink226.xml"/><Relationship Id="rId252" Type="http://schemas.openxmlformats.org/officeDocument/2006/relationships/image" Target="../media/image124.png"/><Relationship Id="rId294" Type="http://schemas.openxmlformats.org/officeDocument/2006/relationships/customXml" Target="../ink/ink149.xml"/><Relationship Id="rId308" Type="http://schemas.openxmlformats.org/officeDocument/2006/relationships/customXml" Target="../ink/ink156.xml"/><Relationship Id="rId515" Type="http://schemas.openxmlformats.org/officeDocument/2006/relationships/customXml" Target="../ink/ink260.xml"/><Relationship Id="rId47" Type="http://schemas.openxmlformats.org/officeDocument/2006/relationships/image" Target="../media/image23.png"/><Relationship Id="rId89" Type="http://schemas.openxmlformats.org/officeDocument/2006/relationships/image" Target="../media/image44.png"/><Relationship Id="rId112" Type="http://schemas.openxmlformats.org/officeDocument/2006/relationships/customXml" Target="../ink/ink56.xml"/><Relationship Id="rId154" Type="http://schemas.openxmlformats.org/officeDocument/2006/relationships/customXml" Target="../ink/ink77.xml"/><Relationship Id="rId361" Type="http://schemas.openxmlformats.org/officeDocument/2006/relationships/image" Target="../media/image178.png"/><Relationship Id="rId196" Type="http://schemas.openxmlformats.org/officeDocument/2006/relationships/image" Target="../media/image97.png"/><Relationship Id="rId417" Type="http://schemas.openxmlformats.org/officeDocument/2006/relationships/image" Target="../media/image206.png"/><Relationship Id="rId459" Type="http://schemas.openxmlformats.org/officeDocument/2006/relationships/image" Target="../media/image227.png"/><Relationship Id="rId16" Type="http://schemas.openxmlformats.org/officeDocument/2006/relationships/customXml" Target="../ink/ink8.xml"/><Relationship Id="rId221" Type="http://schemas.openxmlformats.org/officeDocument/2006/relationships/customXml" Target="../ink/ink111.xml"/><Relationship Id="rId263" Type="http://schemas.openxmlformats.org/officeDocument/2006/relationships/image" Target="../media/image129.png"/><Relationship Id="rId319" Type="http://schemas.openxmlformats.org/officeDocument/2006/relationships/image" Target="../media/image157.png"/><Relationship Id="rId470" Type="http://schemas.openxmlformats.org/officeDocument/2006/relationships/customXml" Target="../ink/ink237.xml"/><Relationship Id="rId526" Type="http://schemas.openxmlformats.org/officeDocument/2006/relationships/image" Target="../media/image260.png"/><Relationship Id="rId58" Type="http://schemas.openxmlformats.org/officeDocument/2006/relationships/customXml" Target="../ink/ink29.xml"/><Relationship Id="rId123" Type="http://schemas.openxmlformats.org/officeDocument/2006/relationships/image" Target="../media/image61.png"/><Relationship Id="rId330" Type="http://schemas.openxmlformats.org/officeDocument/2006/relationships/customXml" Target="../ink/ink167.xml"/><Relationship Id="rId165" Type="http://schemas.openxmlformats.org/officeDocument/2006/relationships/customXml" Target="../ink/ink83.xml"/><Relationship Id="rId372" Type="http://schemas.openxmlformats.org/officeDocument/2006/relationships/customXml" Target="../ink/ink188.xml"/><Relationship Id="rId428" Type="http://schemas.openxmlformats.org/officeDocument/2006/relationships/customXml" Target="../ink/ink216.xml"/><Relationship Id="rId232" Type="http://schemas.openxmlformats.org/officeDocument/2006/relationships/customXml" Target="../ink/ink117.xml"/><Relationship Id="rId274" Type="http://schemas.openxmlformats.org/officeDocument/2006/relationships/customXml" Target="../ink/ink139.xml"/><Relationship Id="rId481" Type="http://schemas.openxmlformats.org/officeDocument/2006/relationships/image" Target="../media/image238.png"/><Relationship Id="rId27" Type="http://schemas.openxmlformats.org/officeDocument/2006/relationships/image" Target="../media/image13.png"/><Relationship Id="rId69" Type="http://schemas.openxmlformats.org/officeDocument/2006/relationships/image" Target="../media/image34.png"/><Relationship Id="rId134" Type="http://schemas.openxmlformats.org/officeDocument/2006/relationships/customXml" Target="../ink/ink67.xml"/><Relationship Id="rId537" Type="http://schemas.openxmlformats.org/officeDocument/2006/relationships/customXml" Target="../ink/ink271.xml"/><Relationship Id="rId80" Type="http://schemas.openxmlformats.org/officeDocument/2006/relationships/customXml" Target="../ink/ink40.xml"/><Relationship Id="rId176" Type="http://schemas.openxmlformats.org/officeDocument/2006/relationships/image" Target="../media/image87.png"/><Relationship Id="rId341" Type="http://schemas.openxmlformats.org/officeDocument/2006/relationships/image" Target="../media/image168.png"/><Relationship Id="rId383" Type="http://schemas.openxmlformats.org/officeDocument/2006/relationships/image" Target="../media/image189.png"/><Relationship Id="rId439" Type="http://schemas.openxmlformats.org/officeDocument/2006/relationships/image" Target="../media/image217.png"/><Relationship Id="rId201" Type="http://schemas.openxmlformats.org/officeDocument/2006/relationships/customXml" Target="../ink/ink101.xml"/><Relationship Id="rId243" Type="http://schemas.openxmlformats.org/officeDocument/2006/relationships/image" Target="../media/image120.png"/><Relationship Id="rId285" Type="http://schemas.openxmlformats.org/officeDocument/2006/relationships/image" Target="../media/image140.png"/><Relationship Id="rId450" Type="http://schemas.openxmlformats.org/officeDocument/2006/relationships/customXml" Target="../ink/ink227.xml"/><Relationship Id="rId506" Type="http://schemas.openxmlformats.org/officeDocument/2006/relationships/customXml" Target="../ink/ink255.xml"/><Relationship Id="rId38" Type="http://schemas.openxmlformats.org/officeDocument/2006/relationships/customXml" Target="../ink/ink19.xml"/><Relationship Id="rId103" Type="http://schemas.openxmlformats.org/officeDocument/2006/relationships/image" Target="../media/image51.png"/><Relationship Id="rId310" Type="http://schemas.openxmlformats.org/officeDocument/2006/relationships/customXml" Target="../ink/ink157.xml"/><Relationship Id="rId492" Type="http://schemas.openxmlformats.org/officeDocument/2006/relationships/customXml" Target="../ink/ink248.xml"/><Relationship Id="rId548" Type="http://schemas.openxmlformats.org/officeDocument/2006/relationships/customXml" Target="../ink/ink277.xml"/><Relationship Id="rId91" Type="http://schemas.openxmlformats.org/officeDocument/2006/relationships/image" Target="../media/image45.png"/><Relationship Id="rId145" Type="http://schemas.openxmlformats.org/officeDocument/2006/relationships/image" Target="../media/image72.png"/><Relationship Id="rId187" Type="http://schemas.openxmlformats.org/officeDocument/2006/relationships/customXml" Target="../ink/ink94.xml"/><Relationship Id="rId352" Type="http://schemas.openxmlformats.org/officeDocument/2006/relationships/customXml" Target="../ink/ink178.xml"/><Relationship Id="rId394" Type="http://schemas.openxmlformats.org/officeDocument/2006/relationships/customXml" Target="../ink/ink199.xml"/><Relationship Id="rId408" Type="http://schemas.openxmlformats.org/officeDocument/2006/relationships/customXml" Target="../ink/ink206.xml"/><Relationship Id="rId212" Type="http://schemas.openxmlformats.org/officeDocument/2006/relationships/image" Target="../media/image105.png"/><Relationship Id="rId254" Type="http://schemas.openxmlformats.org/officeDocument/2006/relationships/image" Target="../media/image125.png"/><Relationship Id="rId49" Type="http://schemas.openxmlformats.org/officeDocument/2006/relationships/image" Target="../media/image24.png"/><Relationship Id="rId114" Type="http://schemas.openxmlformats.org/officeDocument/2006/relationships/customXml" Target="../ink/ink57.xml"/><Relationship Id="rId296" Type="http://schemas.openxmlformats.org/officeDocument/2006/relationships/customXml" Target="../ink/ink150.xml"/><Relationship Id="rId461" Type="http://schemas.openxmlformats.org/officeDocument/2006/relationships/image" Target="../media/image228.png"/><Relationship Id="rId517" Type="http://schemas.openxmlformats.org/officeDocument/2006/relationships/customXml" Target="../ink/ink261.xml"/><Relationship Id="rId60" Type="http://schemas.openxmlformats.org/officeDocument/2006/relationships/customXml" Target="../ink/ink30.xml"/><Relationship Id="rId156" Type="http://schemas.openxmlformats.org/officeDocument/2006/relationships/customXml" Target="../ink/ink78.xml"/><Relationship Id="rId198" Type="http://schemas.openxmlformats.org/officeDocument/2006/relationships/image" Target="../media/image98.png"/><Relationship Id="rId321" Type="http://schemas.openxmlformats.org/officeDocument/2006/relationships/image" Target="../media/image158.png"/><Relationship Id="rId363" Type="http://schemas.openxmlformats.org/officeDocument/2006/relationships/image" Target="../media/image179.png"/><Relationship Id="rId419" Type="http://schemas.openxmlformats.org/officeDocument/2006/relationships/image" Target="../media/image207.png"/><Relationship Id="rId223" Type="http://schemas.openxmlformats.org/officeDocument/2006/relationships/customXml" Target="../ink/ink112.xml"/><Relationship Id="rId430" Type="http://schemas.openxmlformats.org/officeDocument/2006/relationships/customXml" Target="../ink/ink217.xml"/><Relationship Id="rId18" Type="http://schemas.openxmlformats.org/officeDocument/2006/relationships/customXml" Target="../ink/ink9.xml"/><Relationship Id="rId265" Type="http://schemas.openxmlformats.org/officeDocument/2006/relationships/image" Target="../media/image130.png"/><Relationship Id="rId472" Type="http://schemas.openxmlformats.org/officeDocument/2006/relationships/customXml" Target="../ink/ink238.xml"/><Relationship Id="rId528" Type="http://schemas.openxmlformats.org/officeDocument/2006/relationships/image" Target="../media/image261.png"/><Relationship Id="rId125" Type="http://schemas.openxmlformats.org/officeDocument/2006/relationships/image" Target="../media/image62.png"/><Relationship Id="rId167" Type="http://schemas.openxmlformats.org/officeDocument/2006/relationships/customXml" Target="../ink/ink84.xml"/><Relationship Id="rId332" Type="http://schemas.openxmlformats.org/officeDocument/2006/relationships/customXml" Target="../ink/ink168.xml"/><Relationship Id="rId374" Type="http://schemas.openxmlformats.org/officeDocument/2006/relationships/customXml" Target="../ink/ink189.xml"/><Relationship Id="rId71" Type="http://schemas.openxmlformats.org/officeDocument/2006/relationships/image" Target="../media/image35.png"/><Relationship Id="rId234" Type="http://schemas.openxmlformats.org/officeDocument/2006/relationships/customXml" Target="../ink/ink118.xml"/><Relationship Id="rId2" Type="http://schemas.openxmlformats.org/officeDocument/2006/relationships/customXml" Target="../ink/ink1.xml"/><Relationship Id="rId29" Type="http://schemas.openxmlformats.org/officeDocument/2006/relationships/image" Target="../media/image14.png"/><Relationship Id="rId276" Type="http://schemas.openxmlformats.org/officeDocument/2006/relationships/customXml" Target="../ink/ink140.xml"/><Relationship Id="rId441" Type="http://schemas.openxmlformats.org/officeDocument/2006/relationships/image" Target="../media/image218.png"/><Relationship Id="rId483" Type="http://schemas.openxmlformats.org/officeDocument/2006/relationships/image" Target="../media/image239.png"/><Relationship Id="rId539" Type="http://schemas.openxmlformats.org/officeDocument/2006/relationships/customXml" Target="../ink/ink272.xml"/><Relationship Id="rId40" Type="http://schemas.openxmlformats.org/officeDocument/2006/relationships/customXml" Target="../ink/ink20.xml"/><Relationship Id="rId136" Type="http://schemas.openxmlformats.org/officeDocument/2006/relationships/customXml" Target="../ink/ink68.xml"/><Relationship Id="rId178" Type="http://schemas.openxmlformats.org/officeDocument/2006/relationships/image" Target="../media/image88.png"/><Relationship Id="rId301" Type="http://schemas.openxmlformats.org/officeDocument/2006/relationships/image" Target="../media/image148.png"/><Relationship Id="rId343" Type="http://schemas.openxmlformats.org/officeDocument/2006/relationships/image" Target="../media/image169.png"/><Relationship Id="rId550" Type="http://schemas.openxmlformats.org/officeDocument/2006/relationships/customXml" Target="../ink/ink278.xml"/><Relationship Id="rId82" Type="http://schemas.openxmlformats.org/officeDocument/2006/relationships/customXml" Target="../ink/ink41.xml"/><Relationship Id="rId203" Type="http://schemas.openxmlformats.org/officeDocument/2006/relationships/customXml" Target="../ink/ink102.xml"/><Relationship Id="rId385" Type="http://schemas.openxmlformats.org/officeDocument/2006/relationships/image" Target="../media/image190.png"/><Relationship Id="rId245" Type="http://schemas.openxmlformats.org/officeDocument/2006/relationships/customXml" Target="../ink/ink124.xml"/><Relationship Id="rId287" Type="http://schemas.openxmlformats.org/officeDocument/2006/relationships/image" Target="../media/image141.png"/><Relationship Id="rId410" Type="http://schemas.openxmlformats.org/officeDocument/2006/relationships/customXml" Target="../ink/ink207.xml"/><Relationship Id="rId452" Type="http://schemas.openxmlformats.org/officeDocument/2006/relationships/customXml" Target="../ink/ink228.xml"/><Relationship Id="rId494" Type="http://schemas.openxmlformats.org/officeDocument/2006/relationships/customXml" Target="../ink/ink249.xml"/><Relationship Id="rId508" Type="http://schemas.openxmlformats.org/officeDocument/2006/relationships/customXml" Target="../ink/ink256.xml"/><Relationship Id="rId105" Type="http://schemas.openxmlformats.org/officeDocument/2006/relationships/image" Target="../media/image52.png"/><Relationship Id="rId147" Type="http://schemas.openxmlformats.org/officeDocument/2006/relationships/image" Target="../media/image73.png"/><Relationship Id="rId312" Type="http://schemas.openxmlformats.org/officeDocument/2006/relationships/customXml" Target="../ink/ink158.xml"/><Relationship Id="rId354" Type="http://schemas.openxmlformats.org/officeDocument/2006/relationships/customXml" Target="../ink/ink179.xml"/><Relationship Id="rId51" Type="http://schemas.openxmlformats.org/officeDocument/2006/relationships/image" Target="../media/image25.png"/><Relationship Id="rId93" Type="http://schemas.openxmlformats.org/officeDocument/2006/relationships/image" Target="../media/image46.png"/><Relationship Id="rId189" Type="http://schemas.openxmlformats.org/officeDocument/2006/relationships/customXml" Target="../ink/ink95.xml"/><Relationship Id="rId396" Type="http://schemas.openxmlformats.org/officeDocument/2006/relationships/customXml" Target="../ink/ink200.xml"/><Relationship Id="rId214" Type="http://schemas.openxmlformats.org/officeDocument/2006/relationships/image" Target="../media/image106.png"/><Relationship Id="rId256" Type="http://schemas.openxmlformats.org/officeDocument/2006/relationships/image" Target="../media/image126.png"/><Relationship Id="rId298" Type="http://schemas.openxmlformats.org/officeDocument/2006/relationships/customXml" Target="../ink/ink151.xml"/><Relationship Id="rId421" Type="http://schemas.openxmlformats.org/officeDocument/2006/relationships/image" Target="../media/image208.png"/><Relationship Id="rId463" Type="http://schemas.openxmlformats.org/officeDocument/2006/relationships/image" Target="../media/image229.png"/><Relationship Id="rId519" Type="http://schemas.openxmlformats.org/officeDocument/2006/relationships/customXml" Target="../ink/ink262.xml"/><Relationship Id="rId116" Type="http://schemas.openxmlformats.org/officeDocument/2006/relationships/customXml" Target="../ink/ink58.xml"/><Relationship Id="rId158" Type="http://schemas.openxmlformats.org/officeDocument/2006/relationships/customXml" Target="../ink/ink79.xml"/><Relationship Id="rId323" Type="http://schemas.openxmlformats.org/officeDocument/2006/relationships/image" Target="../media/image159.png"/><Relationship Id="rId530" Type="http://schemas.openxmlformats.org/officeDocument/2006/relationships/image" Target="../media/image262.png"/><Relationship Id="rId20" Type="http://schemas.openxmlformats.org/officeDocument/2006/relationships/customXml" Target="../ink/ink10.xml"/><Relationship Id="rId62" Type="http://schemas.openxmlformats.org/officeDocument/2006/relationships/customXml" Target="../ink/ink31.xml"/><Relationship Id="rId365" Type="http://schemas.openxmlformats.org/officeDocument/2006/relationships/image" Target="../media/image180.png"/><Relationship Id="rId225" Type="http://schemas.openxmlformats.org/officeDocument/2006/relationships/image" Target="../media/image111.png"/><Relationship Id="rId267" Type="http://schemas.openxmlformats.org/officeDocument/2006/relationships/image" Target="../media/image131.png"/><Relationship Id="rId432" Type="http://schemas.openxmlformats.org/officeDocument/2006/relationships/customXml" Target="../ink/ink218.xml"/><Relationship Id="rId474" Type="http://schemas.openxmlformats.org/officeDocument/2006/relationships/customXml" Target="../ink/ink239.xml"/><Relationship Id="rId127" Type="http://schemas.openxmlformats.org/officeDocument/2006/relationships/image" Target="../media/image63.png"/><Relationship Id="rId31" Type="http://schemas.openxmlformats.org/officeDocument/2006/relationships/image" Target="../media/image15.png"/><Relationship Id="rId73" Type="http://schemas.openxmlformats.org/officeDocument/2006/relationships/image" Target="../media/image36.png"/><Relationship Id="rId169" Type="http://schemas.openxmlformats.org/officeDocument/2006/relationships/customXml" Target="../ink/ink85.xml"/><Relationship Id="rId334" Type="http://schemas.openxmlformats.org/officeDocument/2006/relationships/customXml" Target="../ink/ink169.xml"/><Relationship Id="rId376" Type="http://schemas.openxmlformats.org/officeDocument/2006/relationships/customXml" Target="../ink/ink190.xml"/><Relationship Id="rId541" Type="http://schemas.openxmlformats.org/officeDocument/2006/relationships/customXml" Target="../ink/ink273.xml"/><Relationship Id="rId4" Type="http://schemas.openxmlformats.org/officeDocument/2006/relationships/customXml" Target="../ink/ink2.xml"/><Relationship Id="rId180" Type="http://schemas.openxmlformats.org/officeDocument/2006/relationships/image" Target="../media/image89.png"/><Relationship Id="rId236" Type="http://schemas.openxmlformats.org/officeDocument/2006/relationships/customXml" Target="../ink/ink119.xml"/><Relationship Id="rId278" Type="http://schemas.openxmlformats.org/officeDocument/2006/relationships/customXml" Target="../ink/ink141.xml"/><Relationship Id="rId401" Type="http://schemas.openxmlformats.org/officeDocument/2006/relationships/image" Target="../media/image198.png"/><Relationship Id="rId443" Type="http://schemas.openxmlformats.org/officeDocument/2006/relationships/image" Target="../media/image219.png"/><Relationship Id="rId303" Type="http://schemas.openxmlformats.org/officeDocument/2006/relationships/image" Target="../media/image149.png"/><Relationship Id="rId485" Type="http://schemas.openxmlformats.org/officeDocument/2006/relationships/image" Target="../media/image240.png"/><Relationship Id="rId42" Type="http://schemas.openxmlformats.org/officeDocument/2006/relationships/customXml" Target="../ink/ink21.xml"/><Relationship Id="rId84" Type="http://schemas.openxmlformats.org/officeDocument/2006/relationships/customXml" Target="../ink/ink42.xml"/><Relationship Id="rId138" Type="http://schemas.openxmlformats.org/officeDocument/2006/relationships/customXml" Target="../ink/ink69.xml"/><Relationship Id="rId345" Type="http://schemas.openxmlformats.org/officeDocument/2006/relationships/image" Target="../media/image170.png"/><Relationship Id="rId387" Type="http://schemas.openxmlformats.org/officeDocument/2006/relationships/image" Target="../media/image191.png"/><Relationship Id="rId510" Type="http://schemas.openxmlformats.org/officeDocument/2006/relationships/customXml" Target="../ink/ink257.xml"/><Relationship Id="rId191" Type="http://schemas.openxmlformats.org/officeDocument/2006/relationships/customXml" Target="../ink/ink96.xml"/><Relationship Id="rId205" Type="http://schemas.openxmlformats.org/officeDocument/2006/relationships/customXml" Target="../ink/ink103.xml"/><Relationship Id="rId247" Type="http://schemas.openxmlformats.org/officeDocument/2006/relationships/customXml" Target="../ink/ink125.xml"/><Relationship Id="rId412" Type="http://schemas.openxmlformats.org/officeDocument/2006/relationships/customXml" Target="../ink/ink208.xml"/><Relationship Id="rId107" Type="http://schemas.openxmlformats.org/officeDocument/2006/relationships/image" Target="../media/image53.png"/><Relationship Id="rId289" Type="http://schemas.openxmlformats.org/officeDocument/2006/relationships/image" Target="../media/image142.png"/><Relationship Id="rId454" Type="http://schemas.openxmlformats.org/officeDocument/2006/relationships/customXml" Target="../ink/ink229.xml"/><Relationship Id="rId496" Type="http://schemas.openxmlformats.org/officeDocument/2006/relationships/customXml" Target="../ink/ink250.xml"/><Relationship Id="rId11" Type="http://schemas.openxmlformats.org/officeDocument/2006/relationships/image" Target="../media/image5.png"/><Relationship Id="rId53" Type="http://schemas.openxmlformats.org/officeDocument/2006/relationships/image" Target="../media/image26.png"/><Relationship Id="rId149" Type="http://schemas.openxmlformats.org/officeDocument/2006/relationships/image" Target="../media/image74.png"/><Relationship Id="rId314" Type="http://schemas.openxmlformats.org/officeDocument/2006/relationships/customXml" Target="../ink/ink159.xml"/><Relationship Id="rId356" Type="http://schemas.openxmlformats.org/officeDocument/2006/relationships/customXml" Target="../ink/ink180.xml"/><Relationship Id="rId398" Type="http://schemas.openxmlformats.org/officeDocument/2006/relationships/customXml" Target="../ink/ink201.xml"/><Relationship Id="rId521" Type="http://schemas.openxmlformats.org/officeDocument/2006/relationships/customXml" Target="../ink/ink263.xml"/><Relationship Id="rId95" Type="http://schemas.openxmlformats.org/officeDocument/2006/relationships/image" Target="../media/image47.png"/><Relationship Id="rId160" Type="http://schemas.openxmlformats.org/officeDocument/2006/relationships/customXml" Target="../ink/ink80.xml"/><Relationship Id="rId216" Type="http://schemas.openxmlformats.org/officeDocument/2006/relationships/image" Target="../media/image107.png"/><Relationship Id="rId423" Type="http://schemas.openxmlformats.org/officeDocument/2006/relationships/image" Target="../media/image209.png"/><Relationship Id="rId258" Type="http://schemas.openxmlformats.org/officeDocument/2006/relationships/customXml" Target="../ink/ink131.xml"/><Relationship Id="rId465" Type="http://schemas.openxmlformats.org/officeDocument/2006/relationships/image" Target="../media/image230.png"/><Relationship Id="rId22" Type="http://schemas.openxmlformats.org/officeDocument/2006/relationships/customXml" Target="../ink/ink11.xml"/><Relationship Id="rId64" Type="http://schemas.openxmlformats.org/officeDocument/2006/relationships/customXml" Target="../ink/ink32.xml"/><Relationship Id="rId118" Type="http://schemas.openxmlformats.org/officeDocument/2006/relationships/customXml" Target="../ink/ink59.xml"/><Relationship Id="rId325" Type="http://schemas.openxmlformats.org/officeDocument/2006/relationships/image" Target="../media/image160.png"/><Relationship Id="rId367" Type="http://schemas.openxmlformats.org/officeDocument/2006/relationships/image" Target="../media/image181.png"/><Relationship Id="rId532" Type="http://schemas.openxmlformats.org/officeDocument/2006/relationships/image" Target="../media/image263.png"/><Relationship Id="rId171" Type="http://schemas.openxmlformats.org/officeDocument/2006/relationships/customXml" Target="../ink/ink86.xml"/><Relationship Id="rId227" Type="http://schemas.openxmlformats.org/officeDocument/2006/relationships/image" Target="../media/image112.png"/><Relationship Id="rId269" Type="http://schemas.openxmlformats.org/officeDocument/2006/relationships/image" Target="../media/image132.png"/><Relationship Id="rId434" Type="http://schemas.openxmlformats.org/officeDocument/2006/relationships/customXml" Target="../ink/ink219.xml"/><Relationship Id="rId476" Type="http://schemas.openxmlformats.org/officeDocument/2006/relationships/customXml" Target="../ink/ink240.xml"/><Relationship Id="rId33" Type="http://schemas.openxmlformats.org/officeDocument/2006/relationships/image" Target="../media/image16.png"/><Relationship Id="rId129" Type="http://schemas.openxmlformats.org/officeDocument/2006/relationships/image" Target="../media/image64.png"/><Relationship Id="rId280" Type="http://schemas.openxmlformats.org/officeDocument/2006/relationships/customXml" Target="../ink/ink142.xml"/><Relationship Id="rId336" Type="http://schemas.openxmlformats.org/officeDocument/2006/relationships/customXml" Target="../ink/ink170.xml"/><Relationship Id="rId501" Type="http://schemas.openxmlformats.org/officeDocument/2006/relationships/image" Target="../media/image248.png"/><Relationship Id="rId543" Type="http://schemas.openxmlformats.org/officeDocument/2006/relationships/customXml" Target="../ink/ink274.xml"/><Relationship Id="rId75" Type="http://schemas.openxmlformats.org/officeDocument/2006/relationships/image" Target="../media/image37.png"/><Relationship Id="rId140" Type="http://schemas.openxmlformats.org/officeDocument/2006/relationships/customXml" Target="../ink/ink70.xml"/><Relationship Id="rId182" Type="http://schemas.openxmlformats.org/officeDocument/2006/relationships/image" Target="../media/image90.png"/><Relationship Id="rId378" Type="http://schemas.openxmlformats.org/officeDocument/2006/relationships/customXml" Target="../ink/ink191.xml"/><Relationship Id="rId403" Type="http://schemas.openxmlformats.org/officeDocument/2006/relationships/image" Target="../media/image199.png"/><Relationship Id="rId6" Type="http://schemas.openxmlformats.org/officeDocument/2006/relationships/customXml" Target="../ink/ink3.xml"/><Relationship Id="rId238" Type="http://schemas.openxmlformats.org/officeDocument/2006/relationships/customXml" Target="../ink/ink120.xml"/><Relationship Id="rId445" Type="http://schemas.openxmlformats.org/officeDocument/2006/relationships/image" Target="../media/image220.png"/><Relationship Id="rId487" Type="http://schemas.openxmlformats.org/officeDocument/2006/relationships/image" Target="../media/image241.png"/><Relationship Id="rId291" Type="http://schemas.openxmlformats.org/officeDocument/2006/relationships/image" Target="../media/image143.png"/><Relationship Id="rId305" Type="http://schemas.openxmlformats.org/officeDocument/2006/relationships/image" Target="../media/image150.png"/><Relationship Id="rId347" Type="http://schemas.openxmlformats.org/officeDocument/2006/relationships/image" Target="../media/image171.png"/><Relationship Id="rId512" Type="http://schemas.openxmlformats.org/officeDocument/2006/relationships/customXml" Target="../ink/ink258.xml"/><Relationship Id="rId44" Type="http://schemas.openxmlformats.org/officeDocument/2006/relationships/customXml" Target="../ink/ink22.xml"/><Relationship Id="rId86" Type="http://schemas.openxmlformats.org/officeDocument/2006/relationships/customXml" Target="../ink/ink43.xml"/><Relationship Id="rId151" Type="http://schemas.openxmlformats.org/officeDocument/2006/relationships/image" Target="../media/image75.png"/><Relationship Id="rId389" Type="http://schemas.openxmlformats.org/officeDocument/2006/relationships/image" Target="../media/image192.png"/><Relationship Id="rId193" Type="http://schemas.openxmlformats.org/officeDocument/2006/relationships/customXml" Target="../ink/ink97.xml"/><Relationship Id="rId207" Type="http://schemas.openxmlformats.org/officeDocument/2006/relationships/customXml" Target="../ink/ink104.xml"/><Relationship Id="rId249" Type="http://schemas.openxmlformats.org/officeDocument/2006/relationships/customXml" Target="../ink/ink126.xml"/><Relationship Id="rId414" Type="http://schemas.openxmlformats.org/officeDocument/2006/relationships/customXml" Target="../ink/ink209.xml"/><Relationship Id="rId456" Type="http://schemas.openxmlformats.org/officeDocument/2006/relationships/customXml" Target="../ink/ink230.xml"/><Relationship Id="rId498" Type="http://schemas.openxmlformats.org/officeDocument/2006/relationships/customXml" Target="../ink/ink251.xml"/><Relationship Id="rId13" Type="http://schemas.openxmlformats.org/officeDocument/2006/relationships/image" Target="../media/image6.png"/><Relationship Id="rId109" Type="http://schemas.openxmlformats.org/officeDocument/2006/relationships/image" Target="../media/image54.png"/><Relationship Id="rId260" Type="http://schemas.openxmlformats.org/officeDocument/2006/relationships/customXml" Target="../ink/ink132.xml"/><Relationship Id="rId316" Type="http://schemas.openxmlformats.org/officeDocument/2006/relationships/customXml" Target="../ink/ink160.xml"/><Relationship Id="rId523" Type="http://schemas.openxmlformats.org/officeDocument/2006/relationships/customXml" Target="../ink/ink264.xml"/><Relationship Id="rId55" Type="http://schemas.openxmlformats.org/officeDocument/2006/relationships/image" Target="../media/image27.png"/><Relationship Id="rId97" Type="http://schemas.openxmlformats.org/officeDocument/2006/relationships/image" Target="../media/image48.png"/><Relationship Id="rId120" Type="http://schemas.openxmlformats.org/officeDocument/2006/relationships/customXml" Target="../ink/ink60.xml"/><Relationship Id="rId358" Type="http://schemas.openxmlformats.org/officeDocument/2006/relationships/customXml" Target="../ink/ink181.xml"/><Relationship Id="rId162" Type="http://schemas.openxmlformats.org/officeDocument/2006/relationships/customXml" Target="../ink/ink81.xml"/><Relationship Id="rId218" Type="http://schemas.openxmlformats.org/officeDocument/2006/relationships/image" Target="../media/image108.png"/><Relationship Id="rId425" Type="http://schemas.openxmlformats.org/officeDocument/2006/relationships/image" Target="../media/image210.png"/><Relationship Id="rId467" Type="http://schemas.openxmlformats.org/officeDocument/2006/relationships/image" Target="../media/image231.png"/><Relationship Id="rId271" Type="http://schemas.openxmlformats.org/officeDocument/2006/relationships/image" Target="../media/image133.png"/><Relationship Id="rId24" Type="http://schemas.openxmlformats.org/officeDocument/2006/relationships/customXml" Target="../ink/ink12.xml"/><Relationship Id="rId66" Type="http://schemas.openxmlformats.org/officeDocument/2006/relationships/customXml" Target="../ink/ink33.xml"/><Relationship Id="rId131" Type="http://schemas.openxmlformats.org/officeDocument/2006/relationships/image" Target="../media/image65.png"/><Relationship Id="rId327" Type="http://schemas.openxmlformats.org/officeDocument/2006/relationships/image" Target="../media/image161.png"/><Relationship Id="rId369" Type="http://schemas.openxmlformats.org/officeDocument/2006/relationships/image" Target="../media/image182.png"/><Relationship Id="rId534" Type="http://schemas.openxmlformats.org/officeDocument/2006/relationships/image" Target="../media/image264.png"/><Relationship Id="rId173" Type="http://schemas.openxmlformats.org/officeDocument/2006/relationships/customXml" Target="../ink/ink87.xml"/><Relationship Id="rId229" Type="http://schemas.openxmlformats.org/officeDocument/2006/relationships/image" Target="../media/image113.png"/><Relationship Id="rId380" Type="http://schemas.openxmlformats.org/officeDocument/2006/relationships/customXml" Target="../ink/ink192.xml"/><Relationship Id="rId436" Type="http://schemas.openxmlformats.org/officeDocument/2006/relationships/customXml" Target="../ink/ink220.xml"/><Relationship Id="rId240" Type="http://schemas.openxmlformats.org/officeDocument/2006/relationships/customXml" Target="../ink/ink121.xml"/><Relationship Id="rId478" Type="http://schemas.openxmlformats.org/officeDocument/2006/relationships/customXml" Target="../ink/ink241.xml"/><Relationship Id="rId35" Type="http://schemas.openxmlformats.org/officeDocument/2006/relationships/image" Target="../media/image17.png"/><Relationship Id="rId77" Type="http://schemas.openxmlformats.org/officeDocument/2006/relationships/image" Target="../media/image38.png"/><Relationship Id="rId100" Type="http://schemas.openxmlformats.org/officeDocument/2006/relationships/customXml" Target="../ink/ink50.xml"/><Relationship Id="rId282" Type="http://schemas.openxmlformats.org/officeDocument/2006/relationships/customXml" Target="../ink/ink143.xml"/><Relationship Id="rId338" Type="http://schemas.openxmlformats.org/officeDocument/2006/relationships/customXml" Target="../ink/ink171.xml"/><Relationship Id="rId503" Type="http://schemas.openxmlformats.org/officeDocument/2006/relationships/image" Target="../media/image249.png"/><Relationship Id="rId545" Type="http://schemas.openxmlformats.org/officeDocument/2006/relationships/customXml" Target="../ink/ink275.xml"/><Relationship Id="rId8" Type="http://schemas.openxmlformats.org/officeDocument/2006/relationships/customXml" Target="../ink/ink4.xml"/><Relationship Id="rId142" Type="http://schemas.openxmlformats.org/officeDocument/2006/relationships/customXml" Target="../ink/ink71.xml"/><Relationship Id="rId184" Type="http://schemas.openxmlformats.org/officeDocument/2006/relationships/image" Target="../media/image91.png"/><Relationship Id="rId391" Type="http://schemas.openxmlformats.org/officeDocument/2006/relationships/image" Target="../media/image193.png"/><Relationship Id="rId405" Type="http://schemas.openxmlformats.org/officeDocument/2006/relationships/image" Target="../media/image200.png"/><Relationship Id="rId447" Type="http://schemas.openxmlformats.org/officeDocument/2006/relationships/image" Target="../media/image221.png"/><Relationship Id="rId251" Type="http://schemas.openxmlformats.org/officeDocument/2006/relationships/customXml" Target="../ink/ink127.xml"/><Relationship Id="rId489" Type="http://schemas.openxmlformats.org/officeDocument/2006/relationships/image" Target="../media/image242.png"/><Relationship Id="rId46" Type="http://schemas.openxmlformats.org/officeDocument/2006/relationships/customXml" Target="../ink/ink23.xml"/><Relationship Id="rId293" Type="http://schemas.openxmlformats.org/officeDocument/2006/relationships/image" Target="../media/image144.png"/><Relationship Id="rId307" Type="http://schemas.openxmlformats.org/officeDocument/2006/relationships/image" Target="../media/image151.png"/><Relationship Id="rId349" Type="http://schemas.openxmlformats.org/officeDocument/2006/relationships/image" Target="../media/image172.png"/><Relationship Id="rId514" Type="http://schemas.openxmlformats.org/officeDocument/2006/relationships/image" Target="../media/image254.png"/><Relationship Id="rId88" Type="http://schemas.openxmlformats.org/officeDocument/2006/relationships/customXml" Target="../ink/ink44.xml"/><Relationship Id="rId111" Type="http://schemas.openxmlformats.org/officeDocument/2006/relationships/image" Target="../media/image55.png"/><Relationship Id="rId153" Type="http://schemas.openxmlformats.org/officeDocument/2006/relationships/image" Target="../media/image76.png"/><Relationship Id="rId195" Type="http://schemas.openxmlformats.org/officeDocument/2006/relationships/customXml" Target="../ink/ink98.xml"/><Relationship Id="rId209" Type="http://schemas.openxmlformats.org/officeDocument/2006/relationships/customXml" Target="../ink/ink105.xml"/><Relationship Id="rId360" Type="http://schemas.openxmlformats.org/officeDocument/2006/relationships/customXml" Target="../ink/ink182.xml"/><Relationship Id="rId416" Type="http://schemas.openxmlformats.org/officeDocument/2006/relationships/customXml" Target="../ink/ink210.xml"/><Relationship Id="rId220" Type="http://schemas.openxmlformats.org/officeDocument/2006/relationships/image" Target="../media/image109.png"/><Relationship Id="rId458" Type="http://schemas.openxmlformats.org/officeDocument/2006/relationships/customXml" Target="../ink/ink231.xml"/><Relationship Id="rId15" Type="http://schemas.openxmlformats.org/officeDocument/2006/relationships/image" Target="../media/image7.png"/><Relationship Id="rId57" Type="http://schemas.openxmlformats.org/officeDocument/2006/relationships/image" Target="../media/image28.png"/><Relationship Id="rId262" Type="http://schemas.openxmlformats.org/officeDocument/2006/relationships/customXml" Target="../ink/ink133.xml"/><Relationship Id="rId318" Type="http://schemas.openxmlformats.org/officeDocument/2006/relationships/customXml" Target="../ink/ink161.xml"/><Relationship Id="rId525" Type="http://schemas.openxmlformats.org/officeDocument/2006/relationships/customXml" Target="../ink/ink265.xml"/><Relationship Id="rId99" Type="http://schemas.openxmlformats.org/officeDocument/2006/relationships/image" Target="../media/image49.png"/><Relationship Id="rId122" Type="http://schemas.openxmlformats.org/officeDocument/2006/relationships/customXml" Target="../ink/ink61.xml"/><Relationship Id="rId164" Type="http://schemas.openxmlformats.org/officeDocument/2006/relationships/customXml" Target="../ink/ink82.xml"/><Relationship Id="rId371" Type="http://schemas.openxmlformats.org/officeDocument/2006/relationships/image" Target="../media/image183.png"/><Relationship Id="rId427" Type="http://schemas.openxmlformats.org/officeDocument/2006/relationships/image" Target="../media/image211.png"/><Relationship Id="rId469" Type="http://schemas.openxmlformats.org/officeDocument/2006/relationships/image" Target="../media/image232.png"/><Relationship Id="rId26" Type="http://schemas.openxmlformats.org/officeDocument/2006/relationships/customXml" Target="../ink/ink13.xml"/><Relationship Id="rId231" Type="http://schemas.openxmlformats.org/officeDocument/2006/relationships/image" Target="../media/image114.png"/><Relationship Id="rId273" Type="http://schemas.openxmlformats.org/officeDocument/2006/relationships/image" Target="../media/image134.png"/><Relationship Id="rId329" Type="http://schemas.openxmlformats.org/officeDocument/2006/relationships/image" Target="../media/image162.png"/><Relationship Id="rId480" Type="http://schemas.openxmlformats.org/officeDocument/2006/relationships/customXml" Target="../ink/ink242.xml"/><Relationship Id="rId536" Type="http://schemas.openxmlformats.org/officeDocument/2006/relationships/image" Target="../media/image265.png"/><Relationship Id="rId68" Type="http://schemas.openxmlformats.org/officeDocument/2006/relationships/customXml" Target="../ink/ink34.xml"/><Relationship Id="rId133" Type="http://schemas.openxmlformats.org/officeDocument/2006/relationships/image" Target="../media/image66.png"/><Relationship Id="rId175" Type="http://schemas.openxmlformats.org/officeDocument/2006/relationships/customXml" Target="../ink/ink88.xml"/><Relationship Id="rId340" Type="http://schemas.openxmlformats.org/officeDocument/2006/relationships/customXml" Target="../ink/ink172.xml"/><Relationship Id="rId200" Type="http://schemas.openxmlformats.org/officeDocument/2006/relationships/image" Target="../media/image99.png"/><Relationship Id="rId382" Type="http://schemas.openxmlformats.org/officeDocument/2006/relationships/customXml" Target="../ink/ink193.xml"/><Relationship Id="rId438" Type="http://schemas.openxmlformats.org/officeDocument/2006/relationships/customXml" Target="../ink/ink221.xml"/><Relationship Id="rId242" Type="http://schemas.openxmlformats.org/officeDocument/2006/relationships/customXml" Target="../ink/ink122.xml"/><Relationship Id="rId284" Type="http://schemas.openxmlformats.org/officeDocument/2006/relationships/customXml" Target="../ink/ink144.xml"/><Relationship Id="rId491" Type="http://schemas.openxmlformats.org/officeDocument/2006/relationships/image" Target="../media/image243.png"/><Relationship Id="rId505" Type="http://schemas.openxmlformats.org/officeDocument/2006/relationships/image" Target="../media/image250.png"/><Relationship Id="rId37" Type="http://schemas.openxmlformats.org/officeDocument/2006/relationships/image" Target="../media/image18.png"/><Relationship Id="rId79" Type="http://schemas.openxmlformats.org/officeDocument/2006/relationships/image" Target="../media/image39.png"/><Relationship Id="rId102" Type="http://schemas.openxmlformats.org/officeDocument/2006/relationships/customXml" Target="../ink/ink51.xml"/><Relationship Id="rId144" Type="http://schemas.openxmlformats.org/officeDocument/2006/relationships/customXml" Target="../ink/ink72.xml"/><Relationship Id="rId547" Type="http://schemas.openxmlformats.org/officeDocument/2006/relationships/customXml" Target="../ink/ink276.xml"/><Relationship Id="rId90" Type="http://schemas.openxmlformats.org/officeDocument/2006/relationships/customXml" Target="../ink/ink45.xml"/><Relationship Id="rId186" Type="http://schemas.openxmlformats.org/officeDocument/2006/relationships/image" Target="../media/image92.png"/><Relationship Id="rId351" Type="http://schemas.openxmlformats.org/officeDocument/2006/relationships/image" Target="../media/image173.png"/><Relationship Id="rId393" Type="http://schemas.openxmlformats.org/officeDocument/2006/relationships/image" Target="../media/image194.png"/><Relationship Id="rId407" Type="http://schemas.openxmlformats.org/officeDocument/2006/relationships/image" Target="../media/image201.png"/><Relationship Id="rId449" Type="http://schemas.openxmlformats.org/officeDocument/2006/relationships/image" Target="../media/image222.png"/><Relationship Id="rId211" Type="http://schemas.openxmlformats.org/officeDocument/2006/relationships/customXml" Target="../ink/ink106.xml"/><Relationship Id="rId253" Type="http://schemas.openxmlformats.org/officeDocument/2006/relationships/customXml" Target="../ink/ink128.xml"/><Relationship Id="rId295" Type="http://schemas.openxmlformats.org/officeDocument/2006/relationships/image" Target="../media/image145.png"/><Relationship Id="rId309" Type="http://schemas.openxmlformats.org/officeDocument/2006/relationships/image" Target="../media/image152.png"/><Relationship Id="rId460" Type="http://schemas.openxmlformats.org/officeDocument/2006/relationships/customXml" Target="../ink/ink232.xml"/><Relationship Id="rId516" Type="http://schemas.openxmlformats.org/officeDocument/2006/relationships/image" Target="../media/image255.png"/><Relationship Id="rId48" Type="http://schemas.openxmlformats.org/officeDocument/2006/relationships/customXml" Target="../ink/ink24.xml"/><Relationship Id="rId113" Type="http://schemas.openxmlformats.org/officeDocument/2006/relationships/image" Target="../media/image56.png"/><Relationship Id="rId320" Type="http://schemas.openxmlformats.org/officeDocument/2006/relationships/customXml" Target="../ink/ink162.xml"/><Relationship Id="rId155" Type="http://schemas.openxmlformats.org/officeDocument/2006/relationships/image" Target="../media/image77.png"/><Relationship Id="rId197" Type="http://schemas.openxmlformats.org/officeDocument/2006/relationships/customXml" Target="../ink/ink99.xml"/><Relationship Id="rId362" Type="http://schemas.openxmlformats.org/officeDocument/2006/relationships/customXml" Target="../ink/ink183.xml"/><Relationship Id="rId418" Type="http://schemas.openxmlformats.org/officeDocument/2006/relationships/customXml" Target="../ink/ink211.xml"/><Relationship Id="rId222" Type="http://schemas.openxmlformats.org/officeDocument/2006/relationships/image" Target="../media/image110.png"/><Relationship Id="rId264" Type="http://schemas.openxmlformats.org/officeDocument/2006/relationships/customXml" Target="../ink/ink134.xml"/><Relationship Id="rId471" Type="http://schemas.openxmlformats.org/officeDocument/2006/relationships/image" Target="../media/image233.png"/><Relationship Id="rId17" Type="http://schemas.openxmlformats.org/officeDocument/2006/relationships/image" Target="../media/image8.png"/><Relationship Id="rId59" Type="http://schemas.openxmlformats.org/officeDocument/2006/relationships/image" Target="../media/image29.png"/><Relationship Id="rId124" Type="http://schemas.openxmlformats.org/officeDocument/2006/relationships/customXml" Target="../ink/ink62.xml"/><Relationship Id="rId527" Type="http://schemas.openxmlformats.org/officeDocument/2006/relationships/customXml" Target="../ink/ink266.xml"/><Relationship Id="rId70" Type="http://schemas.openxmlformats.org/officeDocument/2006/relationships/customXml" Target="../ink/ink35.xml"/><Relationship Id="rId166" Type="http://schemas.openxmlformats.org/officeDocument/2006/relationships/image" Target="../media/image82.png"/><Relationship Id="rId331" Type="http://schemas.openxmlformats.org/officeDocument/2006/relationships/image" Target="../media/image163.png"/><Relationship Id="rId373" Type="http://schemas.openxmlformats.org/officeDocument/2006/relationships/image" Target="../media/image184.png"/><Relationship Id="rId429" Type="http://schemas.openxmlformats.org/officeDocument/2006/relationships/image" Target="../media/image212.png"/><Relationship Id="rId1" Type="http://schemas.openxmlformats.org/officeDocument/2006/relationships/slideLayout" Target="../slideLayouts/slideLayout2.xml"/><Relationship Id="rId233" Type="http://schemas.openxmlformats.org/officeDocument/2006/relationships/image" Target="../media/image115.png"/><Relationship Id="rId440" Type="http://schemas.openxmlformats.org/officeDocument/2006/relationships/customXml" Target="../ink/ink222.xml"/><Relationship Id="rId28" Type="http://schemas.openxmlformats.org/officeDocument/2006/relationships/customXml" Target="../ink/ink14.xml"/><Relationship Id="rId275" Type="http://schemas.openxmlformats.org/officeDocument/2006/relationships/image" Target="../media/image135.png"/><Relationship Id="rId300" Type="http://schemas.openxmlformats.org/officeDocument/2006/relationships/customXml" Target="../ink/ink152.xml"/><Relationship Id="rId482" Type="http://schemas.openxmlformats.org/officeDocument/2006/relationships/customXml" Target="../ink/ink243.xml"/><Relationship Id="rId538" Type="http://schemas.openxmlformats.org/officeDocument/2006/relationships/image" Target="../media/image266.png"/><Relationship Id="rId81" Type="http://schemas.openxmlformats.org/officeDocument/2006/relationships/image" Target="../media/image40.png"/><Relationship Id="rId135" Type="http://schemas.openxmlformats.org/officeDocument/2006/relationships/image" Target="../media/image67.png"/><Relationship Id="rId177" Type="http://schemas.openxmlformats.org/officeDocument/2006/relationships/customXml" Target="../ink/ink89.xml"/><Relationship Id="rId342" Type="http://schemas.openxmlformats.org/officeDocument/2006/relationships/customXml" Target="../ink/ink173.xml"/><Relationship Id="rId384" Type="http://schemas.openxmlformats.org/officeDocument/2006/relationships/customXml" Target="../ink/ink194.xml"/><Relationship Id="rId202" Type="http://schemas.openxmlformats.org/officeDocument/2006/relationships/image" Target="../media/image100.png"/><Relationship Id="rId244" Type="http://schemas.openxmlformats.org/officeDocument/2006/relationships/customXml" Target="../ink/ink123.xml"/><Relationship Id="rId39" Type="http://schemas.openxmlformats.org/officeDocument/2006/relationships/image" Target="../media/image19.png"/><Relationship Id="rId286" Type="http://schemas.openxmlformats.org/officeDocument/2006/relationships/customXml" Target="../ink/ink145.xml"/><Relationship Id="rId451" Type="http://schemas.openxmlformats.org/officeDocument/2006/relationships/image" Target="../media/image223.png"/><Relationship Id="rId493" Type="http://schemas.openxmlformats.org/officeDocument/2006/relationships/image" Target="../media/image244.png"/><Relationship Id="rId507" Type="http://schemas.openxmlformats.org/officeDocument/2006/relationships/image" Target="../media/image251.png"/><Relationship Id="rId549" Type="http://schemas.openxmlformats.org/officeDocument/2006/relationships/image" Target="../media/image271.png"/><Relationship Id="rId50" Type="http://schemas.openxmlformats.org/officeDocument/2006/relationships/customXml" Target="../ink/ink25.xml"/><Relationship Id="rId104" Type="http://schemas.openxmlformats.org/officeDocument/2006/relationships/customXml" Target="../ink/ink52.xml"/><Relationship Id="rId146" Type="http://schemas.openxmlformats.org/officeDocument/2006/relationships/customXml" Target="../ink/ink73.xml"/><Relationship Id="rId188" Type="http://schemas.openxmlformats.org/officeDocument/2006/relationships/image" Target="../media/image93.png"/><Relationship Id="rId311" Type="http://schemas.openxmlformats.org/officeDocument/2006/relationships/image" Target="../media/image153.png"/><Relationship Id="rId353" Type="http://schemas.openxmlformats.org/officeDocument/2006/relationships/image" Target="../media/image174.png"/><Relationship Id="rId395" Type="http://schemas.openxmlformats.org/officeDocument/2006/relationships/image" Target="../media/image195.png"/><Relationship Id="rId409" Type="http://schemas.openxmlformats.org/officeDocument/2006/relationships/image" Target="../media/image202.png"/><Relationship Id="rId92" Type="http://schemas.openxmlformats.org/officeDocument/2006/relationships/customXml" Target="../ink/ink46.xml"/><Relationship Id="rId213" Type="http://schemas.openxmlformats.org/officeDocument/2006/relationships/customXml" Target="../ink/ink107.xml"/><Relationship Id="rId420" Type="http://schemas.openxmlformats.org/officeDocument/2006/relationships/customXml" Target="../ink/ink212.xml"/><Relationship Id="rId255" Type="http://schemas.openxmlformats.org/officeDocument/2006/relationships/customXml" Target="../ink/ink129.xml"/><Relationship Id="rId297" Type="http://schemas.openxmlformats.org/officeDocument/2006/relationships/image" Target="../media/image146.png"/><Relationship Id="rId462" Type="http://schemas.openxmlformats.org/officeDocument/2006/relationships/customXml" Target="../ink/ink233.xml"/><Relationship Id="rId518" Type="http://schemas.openxmlformats.org/officeDocument/2006/relationships/image" Target="../media/image256.png"/><Relationship Id="rId115" Type="http://schemas.openxmlformats.org/officeDocument/2006/relationships/image" Target="../media/image57.png"/><Relationship Id="rId157" Type="http://schemas.openxmlformats.org/officeDocument/2006/relationships/image" Target="../media/image78.png"/><Relationship Id="rId322" Type="http://schemas.openxmlformats.org/officeDocument/2006/relationships/customXml" Target="../ink/ink163.xml"/><Relationship Id="rId364" Type="http://schemas.openxmlformats.org/officeDocument/2006/relationships/customXml" Target="../ink/ink184.xml"/><Relationship Id="rId61" Type="http://schemas.openxmlformats.org/officeDocument/2006/relationships/image" Target="../media/image30.png"/><Relationship Id="rId199" Type="http://schemas.openxmlformats.org/officeDocument/2006/relationships/customXml" Target="../ink/ink100.xml"/><Relationship Id="rId19" Type="http://schemas.openxmlformats.org/officeDocument/2006/relationships/image" Target="../media/image9.png"/><Relationship Id="rId224" Type="http://schemas.openxmlformats.org/officeDocument/2006/relationships/customXml" Target="../ink/ink113.xml"/><Relationship Id="rId266" Type="http://schemas.openxmlformats.org/officeDocument/2006/relationships/customXml" Target="../ink/ink135.xml"/><Relationship Id="rId431" Type="http://schemas.openxmlformats.org/officeDocument/2006/relationships/image" Target="../media/image213.png"/><Relationship Id="rId473" Type="http://schemas.openxmlformats.org/officeDocument/2006/relationships/image" Target="../media/image234.png"/><Relationship Id="rId529" Type="http://schemas.openxmlformats.org/officeDocument/2006/relationships/customXml" Target="../ink/ink267.xml"/><Relationship Id="rId30" Type="http://schemas.openxmlformats.org/officeDocument/2006/relationships/customXml" Target="../ink/ink15.xml"/><Relationship Id="rId126" Type="http://schemas.openxmlformats.org/officeDocument/2006/relationships/customXml" Target="../ink/ink63.xml"/><Relationship Id="rId168" Type="http://schemas.openxmlformats.org/officeDocument/2006/relationships/image" Target="../media/image83.png"/><Relationship Id="rId333" Type="http://schemas.openxmlformats.org/officeDocument/2006/relationships/image" Target="../media/image164.png"/><Relationship Id="rId540" Type="http://schemas.openxmlformats.org/officeDocument/2006/relationships/image" Target="../media/image267.png"/><Relationship Id="rId72" Type="http://schemas.openxmlformats.org/officeDocument/2006/relationships/customXml" Target="../ink/ink36.xml"/><Relationship Id="rId375" Type="http://schemas.openxmlformats.org/officeDocument/2006/relationships/image" Target="../media/image185.png"/><Relationship Id="rId3" Type="http://schemas.openxmlformats.org/officeDocument/2006/relationships/image" Target="../media/image1.png"/><Relationship Id="rId235" Type="http://schemas.openxmlformats.org/officeDocument/2006/relationships/image" Target="../media/image116.png"/><Relationship Id="rId277" Type="http://schemas.openxmlformats.org/officeDocument/2006/relationships/image" Target="../media/image136.png"/><Relationship Id="rId400" Type="http://schemas.openxmlformats.org/officeDocument/2006/relationships/customXml" Target="../ink/ink202.xml"/><Relationship Id="rId442" Type="http://schemas.openxmlformats.org/officeDocument/2006/relationships/customXml" Target="../ink/ink223.xml"/><Relationship Id="rId484" Type="http://schemas.openxmlformats.org/officeDocument/2006/relationships/customXml" Target="../ink/ink244.xml"/><Relationship Id="rId137" Type="http://schemas.openxmlformats.org/officeDocument/2006/relationships/image" Target="../media/image68.png"/><Relationship Id="rId302" Type="http://schemas.openxmlformats.org/officeDocument/2006/relationships/customXml" Target="../ink/ink153.xml"/><Relationship Id="rId344" Type="http://schemas.openxmlformats.org/officeDocument/2006/relationships/customXml" Target="../ink/ink174.xml"/><Relationship Id="rId41" Type="http://schemas.openxmlformats.org/officeDocument/2006/relationships/image" Target="../media/image20.png"/><Relationship Id="rId83" Type="http://schemas.openxmlformats.org/officeDocument/2006/relationships/image" Target="../media/image41.png"/><Relationship Id="rId179" Type="http://schemas.openxmlformats.org/officeDocument/2006/relationships/customXml" Target="../ink/ink90.xml"/><Relationship Id="rId386" Type="http://schemas.openxmlformats.org/officeDocument/2006/relationships/customXml" Target="../ink/ink195.xml"/><Relationship Id="rId551" Type="http://schemas.openxmlformats.org/officeDocument/2006/relationships/image" Target="../media/image272.png"/><Relationship Id="rId190" Type="http://schemas.openxmlformats.org/officeDocument/2006/relationships/image" Target="../media/image94.png"/><Relationship Id="rId204" Type="http://schemas.openxmlformats.org/officeDocument/2006/relationships/image" Target="../media/image101.png"/><Relationship Id="rId246" Type="http://schemas.openxmlformats.org/officeDocument/2006/relationships/image" Target="../media/image121.png"/><Relationship Id="rId288" Type="http://schemas.openxmlformats.org/officeDocument/2006/relationships/customXml" Target="../ink/ink146.xml"/><Relationship Id="rId411" Type="http://schemas.openxmlformats.org/officeDocument/2006/relationships/image" Target="../media/image203.png"/><Relationship Id="rId453" Type="http://schemas.openxmlformats.org/officeDocument/2006/relationships/image" Target="../media/image224.png"/><Relationship Id="rId509" Type="http://schemas.openxmlformats.org/officeDocument/2006/relationships/image" Target="../media/image252.png"/><Relationship Id="rId106" Type="http://schemas.openxmlformats.org/officeDocument/2006/relationships/customXml" Target="../ink/ink53.xml"/><Relationship Id="rId313" Type="http://schemas.openxmlformats.org/officeDocument/2006/relationships/image" Target="../media/image154.png"/><Relationship Id="rId495" Type="http://schemas.openxmlformats.org/officeDocument/2006/relationships/image" Target="../media/image245.png"/><Relationship Id="rId10" Type="http://schemas.openxmlformats.org/officeDocument/2006/relationships/customXml" Target="../ink/ink5.xml"/><Relationship Id="rId52" Type="http://schemas.openxmlformats.org/officeDocument/2006/relationships/customXml" Target="../ink/ink26.xml"/><Relationship Id="rId94" Type="http://schemas.openxmlformats.org/officeDocument/2006/relationships/customXml" Target="../ink/ink47.xml"/><Relationship Id="rId148" Type="http://schemas.openxmlformats.org/officeDocument/2006/relationships/customXml" Target="../ink/ink74.xml"/><Relationship Id="rId355" Type="http://schemas.openxmlformats.org/officeDocument/2006/relationships/image" Target="../media/image175.png"/><Relationship Id="rId397" Type="http://schemas.openxmlformats.org/officeDocument/2006/relationships/image" Target="../media/image196.png"/><Relationship Id="rId520" Type="http://schemas.openxmlformats.org/officeDocument/2006/relationships/image" Target="../media/image257.png"/><Relationship Id="rId215" Type="http://schemas.openxmlformats.org/officeDocument/2006/relationships/customXml" Target="../ink/ink108.xml"/><Relationship Id="rId257" Type="http://schemas.openxmlformats.org/officeDocument/2006/relationships/customXml" Target="../ink/ink130.xml"/><Relationship Id="rId422" Type="http://schemas.openxmlformats.org/officeDocument/2006/relationships/customXml" Target="../ink/ink213.xml"/><Relationship Id="rId464" Type="http://schemas.openxmlformats.org/officeDocument/2006/relationships/customXml" Target="../ink/ink234.xml"/><Relationship Id="rId299" Type="http://schemas.openxmlformats.org/officeDocument/2006/relationships/image" Target="../media/image147.png"/><Relationship Id="rId63" Type="http://schemas.openxmlformats.org/officeDocument/2006/relationships/image" Target="../media/image31.png"/><Relationship Id="rId159" Type="http://schemas.openxmlformats.org/officeDocument/2006/relationships/image" Target="../media/image79.png"/><Relationship Id="rId366" Type="http://schemas.openxmlformats.org/officeDocument/2006/relationships/customXml" Target="../ink/ink185.xml"/><Relationship Id="rId226" Type="http://schemas.openxmlformats.org/officeDocument/2006/relationships/customXml" Target="../ink/ink114.xml"/><Relationship Id="rId433" Type="http://schemas.openxmlformats.org/officeDocument/2006/relationships/image" Target="../media/image214.png"/><Relationship Id="rId74" Type="http://schemas.openxmlformats.org/officeDocument/2006/relationships/customXml" Target="../ink/ink37.xml"/><Relationship Id="rId377" Type="http://schemas.openxmlformats.org/officeDocument/2006/relationships/image" Target="../media/image186.png"/><Relationship Id="rId500" Type="http://schemas.openxmlformats.org/officeDocument/2006/relationships/customXml" Target="../ink/ink252.xml"/><Relationship Id="rId5" Type="http://schemas.openxmlformats.org/officeDocument/2006/relationships/image" Target="../media/image2.png"/><Relationship Id="rId237" Type="http://schemas.openxmlformats.org/officeDocument/2006/relationships/image" Target="../media/image117.png"/><Relationship Id="rId444" Type="http://schemas.openxmlformats.org/officeDocument/2006/relationships/customXml" Target="../ink/ink224.xml"/><Relationship Id="rId290" Type="http://schemas.openxmlformats.org/officeDocument/2006/relationships/customXml" Target="../ink/ink147.xml"/><Relationship Id="rId304" Type="http://schemas.openxmlformats.org/officeDocument/2006/relationships/customXml" Target="../ink/ink154.xml"/><Relationship Id="rId388" Type="http://schemas.openxmlformats.org/officeDocument/2006/relationships/customXml" Target="../ink/ink196.xml"/><Relationship Id="rId511" Type="http://schemas.openxmlformats.org/officeDocument/2006/relationships/image" Target="../media/image253.png"/><Relationship Id="rId85" Type="http://schemas.openxmlformats.org/officeDocument/2006/relationships/image" Target="../media/image42.png"/><Relationship Id="rId150" Type="http://schemas.openxmlformats.org/officeDocument/2006/relationships/customXml" Target="../ink/ink75.xml"/><Relationship Id="rId248" Type="http://schemas.openxmlformats.org/officeDocument/2006/relationships/image" Target="../media/image122.png"/><Relationship Id="rId455" Type="http://schemas.openxmlformats.org/officeDocument/2006/relationships/image" Target="../media/image225.png"/></Relationships>
</file>

<file path=ppt/slides/_rels/slide4.xml.rels><?xml version="1.0" encoding="UTF-8" standalone="yes"?>
<Relationships xmlns="http://schemas.openxmlformats.org/package/2006/relationships"><Relationship Id="rId117" Type="http://schemas.openxmlformats.org/officeDocument/2006/relationships/image" Target="../media/image58.png"/><Relationship Id="rId671" Type="http://schemas.openxmlformats.org/officeDocument/2006/relationships/image" Target="../media/image332.png"/><Relationship Id="rId769" Type="http://schemas.openxmlformats.org/officeDocument/2006/relationships/image" Target="../media/image381.png"/><Relationship Id="rId21" Type="http://schemas.openxmlformats.org/officeDocument/2006/relationships/image" Target="../media/image10.png"/><Relationship Id="rId324" Type="http://schemas.openxmlformats.org/officeDocument/2006/relationships/customXml" Target="../ink/ink442.xml"/><Relationship Id="rId531" Type="http://schemas.openxmlformats.org/officeDocument/2006/relationships/customXml" Target="../ink/ink546.xml"/><Relationship Id="rId629" Type="http://schemas.openxmlformats.org/officeDocument/2006/relationships/image" Target="../media/image311.png"/><Relationship Id="rId170" Type="http://schemas.openxmlformats.org/officeDocument/2006/relationships/image" Target="../media/image84.png"/><Relationship Id="rId268" Type="http://schemas.openxmlformats.org/officeDocument/2006/relationships/customXml" Target="../ink/ink414.xml"/><Relationship Id="rId475" Type="http://schemas.openxmlformats.org/officeDocument/2006/relationships/image" Target="../media/image236.png"/><Relationship Id="rId682" Type="http://schemas.openxmlformats.org/officeDocument/2006/relationships/customXml" Target="../ink/ink623.xml"/><Relationship Id="rId32" Type="http://schemas.openxmlformats.org/officeDocument/2006/relationships/customXml" Target="../ink/ink294.xml"/><Relationship Id="rId128" Type="http://schemas.openxmlformats.org/officeDocument/2006/relationships/customXml" Target="../ink/ink342.xml"/><Relationship Id="rId335" Type="http://schemas.openxmlformats.org/officeDocument/2006/relationships/image" Target="../media/image165.png"/><Relationship Id="rId542" Type="http://schemas.openxmlformats.org/officeDocument/2006/relationships/image" Target="../media/image269.png"/><Relationship Id="rId181" Type="http://schemas.openxmlformats.org/officeDocument/2006/relationships/customXml" Target="../ink/ink369.xml"/><Relationship Id="rId402" Type="http://schemas.openxmlformats.org/officeDocument/2006/relationships/customXml" Target="../ink/ink481.xml"/><Relationship Id="rId279" Type="http://schemas.openxmlformats.org/officeDocument/2006/relationships/image" Target="../media/image137.png"/><Relationship Id="rId486" Type="http://schemas.openxmlformats.org/officeDocument/2006/relationships/customXml" Target="../ink/ink523.xml"/><Relationship Id="rId693" Type="http://schemas.openxmlformats.org/officeDocument/2006/relationships/image" Target="../media/image343.png"/><Relationship Id="rId707" Type="http://schemas.openxmlformats.org/officeDocument/2006/relationships/image" Target="../media/image350.png"/><Relationship Id="rId43" Type="http://schemas.openxmlformats.org/officeDocument/2006/relationships/image" Target="../media/image21.png"/><Relationship Id="rId139" Type="http://schemas.openxmlformats.org/officeDocument/2006/relationships/image" Target="../media/image69.png"/><Relationship Id="rId346" Type="http://schemas.openxmlformats.org/officeDocument/2006/relationships/customXml" Target="../ink/ink453.xml"/><Relationship Id="rId553" Type="http://schemas.openxmlformats.org/officeDocument/2006/relationships/customXml" Target="../ink/ink558.xml"/><Relationship Id="rId760" Type="http://schemas.openxmlformats.org/officeDocument/2006/relationships/customXml" Target="../ink/ink662.xml"/><Relationship Id="rId192" Type="http://schemas.openxmlformats.org/officeDocument/2006/relationships/image" Target="../media/image95.png"/><Relationship Id="rId206" Type="http://schemas.openxmlformats.org/officeDocument/2006/relationships/image" Target="../media/image102.png"/><Relationship Id="rId413" Type="http://schemas.openxmlformats.org/officeDocument/2006/relationships/image" Target="../media/image205.png"/><Relationship Id="rId497" Type="http://schemas.openxmlformats.org/officeDocument/2006/relationships/image" Target="../media/image247.png"/><Relationship Id="rId620" Type="http://schemas.openxmlformats.org/officeDocument/2006/relationships/customXml" Target="../ink/ink592.xml"/><Relationship Id="rId718" Type="http://schemas.openxmlformats.org/officeDocument/2006/relationships/customXml" Target="../ink/ink641.xml"/><Relationship Id="rId357" Type="http://schemas.openxmlformats.org/officeDocument/2006/relationships/image" Target="../media/image177.png"/><Relationship Id="rId54" Type="http://schemas.openxmlformats.org/officeDocument/2006/relationships/customXml" Target="../ink/ink305.xml"/><Relationship Id="rId217" Type="http://schemas.openxmlformats.org/officeDocument/2006/relationships/customXml" Target="../ink/ink387.xml"/><Relationship Id="rId564" Type="http://schemas.openxmlformats.org/officeDocument/2006/relationships/image" Target="../media/image279.png"/><Relationship Id="rId771" Type="http://schemas.openxmlformats.org/officeDocument/2006/relationships/image" Target="../media/image382.png"/><Relationship Id="rId424" Type="http://schemas.openxmlformats.org/officeDocument/2006/relationships/customXml" Target="../ink/ink492.xml"/><Relationship Id="rId631" Type="http://schemas.openxmlformats.org/officeDocument/2006/relationships/image" Target="../media/image312.png"/><Relationship Id="rId729" Type="http://schemas.openxmlformats.org/officeDocument/2006/relationships/image" Target="../media/image361.png"/><Relationship Id="rId270" Type="http://schemas.openxmlformats.org/officeDocument/2006/relationships/customXml" Target="../ink/ink415.xml"/><Relationship Id="rId65" Type="http://schemas.openxmlformats.org/officeDocument/2006/relationships/image" Target="../media/image32.png"/><Relationship Id="rId130" Type="http://schemas.openxmlformats.org/officeDocument/2006/relationships/customXml" Target="../ink/ink343.xml"/><Relationship Id="rId368" Type="http://schemas.openxmlformats.org/officeDocument/2006/relationships/customXml" Target="../ink/ink464.xml"/><Relationship Id="rId575" Type="http://schemas.openxmlformats.org/officeDocument/2006/relationships/customXml" Target="../ink/ink569.xml"/><Relationship Id="rId782" Type="http://schemas.openxmlformats.org/officeDocument/2006/relationships/customXml" Target="../ink/ink673.xml"/><Relationship Id="rId228" Type="http://schemas.openxmlformats.org/officeDocument/2006/relationships/customXml" Target="../ink/ink393.xml"/><Relationship Id="rId435" Type="http://schemas.openxmlformats.org/officeDocument/2006/relationships/image" Target="../media/image216.png"/><Relationship Id="rId642" Type="http://schemas.openxmlformats.org/officeDocument/2006/relationships/customXml" Target="../ink/ink603.xml"/><Relationship Id="rId281" Type="http://schemas.openxmlformats.org/officeDocument/2006/relationships/image" Target="../media/image138.png"/><Relationship Id="rId502" Type="http://schemas.openxmlformats.org/officeDocument/2006/relationships/customXml" Target="../ink/ink531.xml"/><Relationship Id="rId76" Type="http://schemas.openxmlformats.org/officeDocument/2006/relationships/customXml" Target="../ink/ink316.xml"/><Relationship Id="rId141" Type="http://schemas.openxmlformats.org/officeDocument/2006/relationships/image" Target="../media/image70.png"/><Relationship Id="rId379" Type="http://schemas.openxmlformats.org/officeDocument/2006/relationships/image" Target="../media/image188.png"/><Relationship Id="rId586" Type="http://schemas.openxmlformats.org/officeDocument/2006/relationships/customXml" Target="../ink/ink575.xml"/><Relationship Id="rId7" Type="http://schemas.openxmlformats.org/officeDocument/2006/relationships/image" Target="../media/image3.png"/><Relationship Id="rId239" Type="http://schemas.openxmlformats.org/officeDocument/2006/relationships/image" Target="../media/image118.png"/><Relationship Id="rId446" Type="http://schemas.openxmlformats.org/officeDocument/2006/relationships/customXml" Target="../ink/ink503.xml"/><Relationship Id="rId653" Type="http://schemas.openxmlformats.org/officeDocument/2006/relationships/image" Target="../media/image323.png"/><Relationship Id="rId292" Type="http://schemas.openxmlformats.org/officeDocument/2006/relationships/customXml" Target="../ink/ink426.xml"/><Relationship Id="rId306" Type="http://schemas.openxmlformats.org/officeDocument/2006/relationships/customXml" Target="../ink/ink433.xml"/><Relationship Id="rId87" Type="http://schemas.openxmlformats.org/officeDocument/2006/relationships/image" Target="../media/image43.png"/><Relationship Id="rId513" Type="http://schemas.openxmlformats.org/officeDocument/2006/relationships/customXml" Target="../ink/ink537.xml"/><Relationship Id="rId597" Type="http://schemas.openxmlformats.org/officeDocument/2006/relationships/image" Target="../media/image295.png"/><Relationship Id="rId720" Type="http://schemas.openxmlformats.org/officeDocument/2006/relationships/customXml" Target="../ink/ink642.xml"/><Relationship Id="rId152" Type="http://schemas.openxmlformats.org/officeDocument/2006/relationships/customXml" Target="../ink/ink354.xml"/><Relationship Id="rId457" Type="http://schemas.openxmlformats.org/officeDocument/2006/relationships/image" Target="../media/image227.png"/><Relationship Id="rId664" Type="http://schemas.openxmlformats.org/officeDocument/2006/relationships/customXml" Target="../ink/ink614.xml"/><Relationship Id="rId14" Type="http://schemas.openxmlformats.org/officeDocument/2006/relationships/customXml" Target="../ink/ink285.xml"/><Relationship Id="rId317" Type="http://schemas.openxmlformats.org/officeDocument/2006/relationships/image" Target="../media/image156.png"/><Relationship Id="rId524" Type="http://schemas.openxmlformats.org/officeDocument/2006/relationships/image" Target="../media/image260.png"/><Relationship Id="rId731" Type="http://schemas.openxmlformats.org/officeDocument/2006/relationships/image" Target="../media/image362.png"/><Relationship Id="rId98" Type="http://schemas.openxmlformats.org/officeDocument/2006/relationships/customXml" Target="../ink/ink327.xml"/><Relationship Id="rId163" Type="http://schemas.openxmlformats.org/officeDocument/2006/relationships/image" Target="../media/image81.png"/><Relationship Id="rId370" Type="http://schemas.openxmlformats.org/officeDocument/2006/relationships/customXml" Target="../ink/ink465.xml"/><Relationship Id="rId230" Type="http://schemas.openxmlformats.org/officeDocument/2006/relationships/customXml" Target="../ink/ink394.xml"/><Relationship Id="rId468" Type="http://schemas.openxmlformats.org/officeDocument/2006/relationships/customXml" Target="../ink/ink514.xml"/><Relationship Id="rId675" Type="http://schemas.openxmlformats.org/officeDocument/2006/relationships/image" Target="../media/image334.png"/><Relationship Id="rId25" Type="http://schemas.openxmlformats.org/officeDocument/2006/relationships/image" Target="../media/image12.png"/><Relationship Id="rId328" Type="http://schemas.openxmlformats.org/officeDocument/2006/relationships/customXml" Target="../ink/ink444.xml"/><Relationship Id="rId535" Type="http://schemas.openxmlformats.org/officeDocument/2006/relationships/customXml" Target="../ink/ink548.xml"/><Relationship Id="rId742" Type="http://schemas.openxmlformats.org/officeDocument/2006/relationships/customXml" Target="../ink/ink653.xml"/><Relationship Id="rId174" Type="http://schemas.openxmlformats.org/officeDocument/2006/relationships/image" Target="../media/image86.png"/><Relationship Id="rId381" Type="http://schemas.openxmlformats.org/officeDocument/2006/relationships/image" Target="../media/image189.png"/><Relationship Id="rId602" Type="http://schemas.openxmlformats.org/officeDocument/2006/relationships/customXml" Target="../ink/ink583.xml"/><Relationship Id="rId241" Type="http://schemas.openxmlformats.org/officeDocument/2006/relationships/image" Target="../media/image119.png"/><Relationship Id="rId479" Type="http://schemas.openxmlformats.org/officeDocument/2006/relationships/image" Target="../media/image238.png"/><Relationship Id="rId686" Type="http://schemas.openxmlformats.org/officeDocument/2006/relationships/customXml" Target="../ink/ink625.xml"/><Relationship Id="rId36" Type="http://schemas.openxmlformats.org/officeDocument/2006/relationships/customXml" Target="../ink/ink296.xml"/><Relationship Id="rId339" Type="http://schemas.openxmlformats.org/officeDocument/2006/relationships/image" Target="../media/image167.png"/><Relationship Id="rId546" Type="http://schemas.openxmlformats.org/officeDocument/2006/relationships/customXml" Target="../ink/ink554.xml"/><Relationship Id="rId753" Type="http://schemas.openxmlformats.org/officeDocument/2006/relationships/image" Target="../media/image373.png"/><Relationship Id="rId101" Type="http://schemas.openxmlformats.org/officeDocument/2006/relationships/image" Target="../media/image50.png"/><Relationship Id="rId185" Type="http://schemas.openxmlformats.org/officeDocument/2006/relationships/customXml" Target="../ink/ink371.xml"/><Relationship Id="rId406" Type="http://schemas.openxmlformats.org/officeDocument/2006/relationships/customXml" Target="../ink/ink483.xml"/><Relationship Id="rId392" Type="http://schemas.openxmlformats.org/officeDocument/2006/relationships/customXml" Target="../ink/ink476.xml"/><Relationship Id="rId613" Type="http://schemas.openxmlformats.org/officeDocument/2006/relationships/image" Target="../media/image303.png"/><Relationship Id="rId697" Type="http://schemas.openxmlformats.org/officeDocument/2006/relationships/image" Target="../media/image345.png"/><Relationship Id="rId252" Type="http://schemas.openxmlformats.org/officeDocument/2006/relationships/image" Target="../media/image124.png"/><Relationship Id="rId47" Type="http://schemas.openxmlformats.org/officeDocument/2006/relationships/image" Target="../media/image23.png"/><Relationship Id="rId112" Type="http://schemas.openxmlformats.org/officeDocument/2006/relationships/customXml" Target="../ink/ink334.xml"/><Relationship Id="rId557" Type="http://schemas.openxmlformats.org/officeDocument/2006/relationships/customXml" Target="../ink/ink560.xml"/><Relationship Id="rId764" Type="http://schemas.openxmlformats.org/officeDocument/2006/relationships/customXml" Target="../ink/ink664.xml"/><Relationship Id="rId196" Type="http://schemas.openxmlformats.org/officeDocument/2006/relationships/image" Target="../media/image97.png"/><Relationship Id="rId417" Type="http://schemas.openxmlformats.org/officeDocument/2006/relationships/image" Target="../media/image207.png"/><Relationship Id="rId624" Type="http://schemas.openxmlformats.org/officeDocument/2006/relationships/customXml" Target="../ink/ink594.xml"/><Relationship Id="rId263" Type="http://schemas.openxmlformats.org/officeDocument/2006/relationships/image" Target="../media/image129.png"/><Relationship Id="rId470" Type="http://schemas.openxmlformats.org/officeDocument/2006/relationships/customXml" Target="../ink/ink515.xml"/><Relationship Id="rId58" Type="http://schemas.openxmlformats.org/officeDocument/2006/relationships/customXml" Target="../ink/ink307.xml"/><Relationship Id="rId123" Type="http://schemas.openxmlformats.org/officeDocument/2006/relationships/image" Target="../media/image61.png"/><Relationship Id="rId330" Type="http://schemas.openxmlformats.org/officeDocument/2006/relationships/customXml" Target="../ink/ink445.xml"/><Relationship Id="rId568" Type="http://schemas.openxmlformats.org/officeDocument/2006/relationships/image" Target="../media/image281.png"/><Relationship Id="rId775" Type="http://schemas.openxmlformats.org/officeDocument/2006/relationships/image" Target="../media/image384.png"/><Relationship Id="rId428" Type="http://schemas.openxmlformats.org/officeDocument/2006/relationships/customXml" Target="../ink/ink494.xml"/><Relationship Id="rId635" Type="http://schemas.openxmlformats.org/officeDocument/2006/relationships/image" Target="../media/image314.png"/><Relationship Id="rId274" Type="http://schemas.openxmlformats.org/officeDocument/2006/relationships/customXml" Target="../ink/ink417.xml"/><Relationship Id="rId481" Type="http://schemas.openxmlformats.org/officeDocument/2006/relationships/image" Target="../media/image239.png"/><Relationship Id="rId702" Type="http://schemas.openxmlformats.org/officeDocument/2006/relationships/customXml" Target="../ink/ink633.xml"/><Relationship Id="rId69" Type="http://schemas.openxmlformats.org/officeDocument/2006/relationships/image" Target="../media/image34.png"/><Relationship Id="rId134" Type="http://schemas.openxmlformats.org/officeDocument/2006/relationships/customXml" Target="../ink/ink345.xml"/><Relationship Id="rId579" Type="http://schemas.openxmlformats.org/officeDocument/2006/relationships/image" Target="../media/image286.png"/><Relationship Id="rId786" Type="http://schemas.openxmlformats.org/officeDocument/2006/relationships/image" Target="../media/image389.png"/><Relationship Id="rId341" Type="http://schemas.openxmlformats.org/officeDocument/2006/relationships/image" Target="../media/image168.png"/><Relationship Id="rId439" Type="http://schemas.openxmlformats.org/officeDocument/2006/relationships/image" Target="../media/image218.png"/><Relationship Id="rId646" Type="http://schemas.openxmlformats.org/officeDocument/2006/relationships/customXml" Target="../ink/ink605.xml"/><Relationship Id="rId201" Type="http://schemas.openxmlformats.org/officeDocument/2006/relationships/customXml" Target="../ink/ink379.xml"/><Relationship Id="rId285" Type="http://schemas.openxmlformats.org/officeDocument/2006/relationships/image" Target="../media/image140.png"/><Relationship Id="rId506" Type="http://schemas.openxmlformats.org/officeDocument/2006/relationships/customXml" Target="../ink/ink533.xml"/><Relationship Id="rId492" Type="http://schemas.openxmlformats.org/officeDocument/2006/relationships/customXml" Target="../ink/ink526.xml"/><Relationship Id="rId713" Type="http://schemas.openxmlformats.org/officeDocument/2006/relationships/image" Target="../media/image353.png"/><Relationship Id="rId145" Type="http://schemas.openxmlformats.org/officeDocument/2006/relationships/image" Target="../media/image72.png"/><Relationship Id="rId352" Type="http://schemas.openxmlformats.org/officeDocument/2006/relationships/customXml" Target="../ink/ink456.xml"/><Relationship Id="rId212" Type="http://schemas.openxmlformats.org/officeDocument/2006/relationships/image" Target="../media/image105.png"/><Relationship Id="rId657" Type="http://schemas.openxmlformats.org/officeDocument/2006/relationships/image" Target="../media/image325.png"/><Relationship Id="rId296" Type="http://schemas.openxmlformats.org/officeDocument/2006/relationships/customXml" Target="../ink/ink428.xml"/><Relationship Id="rId517" Type="http://schemas.openxmlformats.org/officeDocument/2006/relationships/customXml" Target="../ink/ink539.xml"/><Relationship Id="rId724" Type="http://schemas.openxmlformats.org/officeDocument/2006/relationships/customXml" Target="../ink/ink644.xml"/><Relationship Id="rId60" Type="http://schemas.openxmlformats.org/officeDocument/2006/relationships/customXml" Target="../ink/ink308.xml"/><Relationship Id="rId156" Type="http://schemas.openxmlformats.org/officeDocument/2006/relationships/customXml" Target="../ink/ink356.xml"/><Relationship Id="rId363" Type="http://schemas.openxmlformats.org/officeDocument/2006/relationships/image" Target="../media/image180.png"/><Relationship Id="rId570" Type="http://schemas.openxmlformats.org/officeDocument/2006/relationships/image" Target="../media/image282.png"/><Relationship Id="rId223" Type="http://schemas.openxmlformats.org/officeDocument/2006/relationships/customXml" Target="../ink/ink390.xml"/><Relationship Id="rId430" Type="http://schemas.openxmlformats.org/officeDocument/2006/relationships/customXml" Target="../ink/ink495.xml"/><Relationship Id="rId668" Type="http://schemas.openxmlformats.org/officeDocument/2006/relationships/customXml" Target="../ink/ink616.xml"/><Relationship Id="rId18" Type="http://schemas.openxmlformats.org/officeDocument/2006/relationships/customXml" Target="../ink/ink287.xml"/><Relationship Id="rId528" Type="http://schemas.openxmlformats.org/officeDocument/2006/relationships/image" Target="../media/image262.png"/><Relationship Id="rId735" Type="http://schemas.openxmlformats.org/officeDocument/2006/relationships/image" Target="../media/image364.png"/><Relationship Id="rId167" Type="http://schemas.openxmlformats.org/officeDocument/2006/relationships/customXml" Target="../ink/ink362.xml"/><Relationship Id="rId374" Type="http://schemas.openxmlformats.org/officeDocument/2006/relationships/customXml" Target="../ink/ink467.xml"/><Relationship Id="rId581" Type="http://schemas.openxmlformats.org/officeDocument/2006/relationships/image" Target="../media/image287.png"/><Relationship Id="rId71" Type="http://schemas.openxmlformats.org/officeDocument/2006/relationships/image" Target="../media/image35.png"/><Relationship Id="rId234" Type="http://schemas.openxmlformats.org/officeDocument/2006/relationships/customXml" Target="../ink/ink396.xml"/><Relationship Id="rId679" Type="http://schemas.openxmlformats.org/officeDocument/2006/relationships/image" Target="../media/image336.png"/><Relationship Id="rId2" Type="http://schemas.openxmlformats.org/officeDocument/2006/relationships/customXml" Target="../ink/ink279.xml"/><Relationship Id="rId29" Type="http://schemas.openxmlformats.org/officeDocument/2006/relationships/image" Target="../media/image14.png"/><Relationship Id="rId441" Type="http://schemas.openxmlformats.org/officeDocument/2006/relationships/image" Target="../media/image219.png"/><Relationship Id="rId539" Type="http://schemas.openxmlformats.org/officeDocument/2006/relationships/customXml" Target="../ink/ink550.xml"/><Relationship Id="rId746" Type="http://schemas.openxmlformats.org/officeDocument/2006/relationships/customXml" Target="../ink/ink655.xml"/><Relationship Id="rId178" Type="http://schemas.openxmlformats.org/officeDocument/2006/relationships/image" Target="../media/image88.png"/><Relationship Id="rId301" Type="http://schemas.openxmlformats.org/officeDocument/2006/relationships/image" Target="../media/image148.png"/><Relationship Id="rId82" Type="http://schemas.openxmlformats.org/officeDocument/2006/relationships/customXml" Target="../ink/ink319.xml"/><Relationship Id="rId385" Type="http://schemas.openxmlformats.org/officeDocument/2006/relationships/image" Target="../media/image191.png"/><Relationship Id="rId592" Type="http://schemas.openxmlformats.org/officeDocument/2006/relationships/customXml" Target="../ink/ink578.xml"/><Relationship Id="rId606" Type="http://schemas.openxmlformats.org/officeDocument/2006/relationships/customXml" Target="../ink/ink585.xml"/><Relationship Id="rId245" Type="http://schemas.openxmlformats.org/officeDocument/2006/relationships/customXml" Target="../ink/ink402.xml"/><Relationship Id="rId452" Type="http://schemas.openxmlformats.org/officeDocument/2006/relationships/customXml" Target="../ink/ink506.xml"/><Relationship Id="rId105" Type="http://schemas.openxmlformats.org/officeDocument/2006/relationships/image" Target="../media/image52.png"/><Relationship Id="rId312" Type="http://schemas.openxmlformats.org/officeDocument/2006/relationships/customXml" Target="../ink/ink436.xml"/><Relationship Id="rId757" Type="http://schemas.openxmlformats.org/officeDocument/2006/relationships/image" Target="../media/image375.png"/><Relationship Id="rId93" Type="http://schemas.openxmlformats.org/officeDocument/2006/relationships/image" Target="../media/image46.png"/><Relationship Id="rId189" Type="http://schemas.openxmlformats.org/officeDocument/2006/relationships/customXml" Target="../ink/ink373.xml"/><Relationship Id="rId396" Type="http://schemas.openxmlformats.org/officeDocument/2006/relationships/customXml" Target="../ink/ink478.xml"/><Relationship Id="rId617" Type="http://schemas.openxmlformats.org/officeDocument/2006/relationships/image" Target="../media/image305.png"/><Relationship Id="rId256" Type="http://schemas.openxmlformats.org/officeDocument/2006/relationships/image" Target="../media/image126.png"/><Relationship Id="rId463" Type="http://schemas.openxmlformats.org/officeDocument/2006/relationships/image" Target="../media/image230.png"/><Relationship Id="rId670" Type="http://schemas.openxmlformats.org/officeDocument/2006/relationships/customXml" Target="../ink/ink617.xml"/><Relationship Id="rId116" Type="http://schemas.openxmlformats.org/officeDocument/2006/relationships/customXml" Target="../ink/ink336.xml"/><Relationship Id="rId323" Type="http://schemas.openxmlformats.org/officeDocument/2006/relationships/image" Target="../media/image159.png"/><Relationship Id="rId530" Type="http://schemas.openxmlformats.org/officeDocument/2006/relationships/image" Target="../media/image263.png"/><Relationship Id="rId768" Type="http://schemas.openxmlformats.org/officeDocument/2006/relationships/customXml" Target="../ink/ink666.xml"/><Relationship Id="rId20" Type="http://schemas.openxmlformats.org/officeDocument/2006/relationships/customXml" Target="../ink/ink288.xml"/><Relationship Id="rId628" Type="http://schemas.openxmlformats.org/officeDocument/2006/relationships/customXml" Target="../ink/ink596.xml"/><Relationship Id="rId267" Type="http://schemas.openxmlformats.org/officeDocument/2006/relationships/image" Target="../media/image131.png"/><Relationship Id="rId474" Type="http://schemas.openxmlformats.org/officeDocument/2006/relationships/customXml" Target="../ink/ink517.xml"/><Relationship Id="rId127" Type="http://schemas.openxmlformats.org/officeDocument/2006/relationships/image" Target="../media/image63.png"/><Relationship Id="rId681" Type="http://schemas.openxmlformats.org/officeDocument/2006/relationships/image" Target="../media/image337.png"/><Relationship Id="rId779" Type="http://schemas.openxmlformats.org/officeDocument/2006/relationships/image" Target="../media/image386.png"/><Relationship Id="rId31" Type="http://schemas.openxmlformats.org/officeDocument/2006/relationships/image" Target="../media/image15.png"/><Relationship Id="rId334" Type="http://schemas.openxmlformats.org/officeDocument/2006/relationships/customXml" Target="../ink/ink447.xml"/><Relationship Id="rId541" Type="http://schemas.openxmlformats.org/officeDocument/2006/relationships/customXml" Target="../ink/ink551.xml"/><Relationship Id="rId639" Type="http://schemas.openxmlformats.org/officeDocument/2006/relationships/image" Target="../media/image316.png"/><Relationship Id="rId180" Type="http://schemas.openxmlformats.org/officeDocument/2006/relationships/image" Target="../media/image89.png"/><Relationship Id="rId278" Type="http://schemas.openxmlformats.org/officeDocument/2006/relationships/customXml" Target="../ink/ink419.xml"/><Relationship Id="rId401" Type="http://schemas.openxmlformats.org/officeDocument/2006/relationships/image" Target="../media/image199.png"/><Relationship Id="rId485" Type="http://schemas.openxmlformats.org/officeDocument/2006/relationships/image" Target="../media/image241.png"/><Relationship Id="rId692" Type="http://schemas.openxmlformats.org/officeDocument/2006/relationships/customXml" Target="../ink/ink628.xml"/><Relationship Id="rId706" Type="http://schemas.openxmlformats.org/officeDocument/2006/relationships/customXml" Target="../ink/ink635.xml"/><Relationship Id="rId42" Type="http://schemas.openxmlformats.org/officeDocument/2006/relationships/customXml" Target="../ink/ink299.xml"/><Relationship Id="rId138" Type="http://schemas.openxmlformats.org/officeDocument/2006/relationships/customXml" Target="../ink/ink347.xml"/><Relationship Id="rId345" Type="http://schemas.openxmlformats.org/officeDocument/2006/relationships/image" Target="../media/image171.png"/><Relationship Id="rId552" Type="http://schemas.openxmlformats.org/officeDocument/2006/relationships/image" Target="../media/image273.png"/><Relationship Id="rId191" Type="http://schemas.openxmlformats.org/officeDocument/2006/relationships/customXml" Target="../ink/ink374.xml"/><Relationship Id="rId205" Type="http://schemas.openxmlformats.org/officeDocument/2006/relationships/customXml" Target="../ink/ink381.xml"/><Relationship Id="rId412" Type="http://schemas.openxmlformats.org/officeDocument/2006/relationships/customXml" Target="../ink/ink486.xml"/><Relationship Id="rId289" Type="http://schemas.openxmlformats.org/officeDocument/2006/relationships/image" Target="../media/image142.png"/><Relationship Id="rId496" Type="http://schemas.openxmlformats.org/officeDocument/2006/relationships/customXml" Target="../ink/ink528.xml"/><Relationship Id="rId717" Type="http://schemas.openxmlformats.org/officeDocument/2006/relationships/image" Target="../media/image355.png"/><Relationship Id="rId53" Type="http://schemas.openxmlformats.org/officeDocument/2006/relationships/image" Target="../media/image26.png"/><Relationship Id="rId149" Type="http://schemas.openxmlformats.org/officeDocument/2006/relationships/image" Target="../media/image74.png"/><Relationship Id="rId356" Type="http://schemas.openxmlformats.org/officeDocument/2006/relationships/customXml" Target="../ink/ink458.xml"/><Relationship Id="rId563" Type="http://schemas.openxmlformats.org/officeDocument/2006/relationships/customXml" Target="../ink/ink563.xml"/><Relationship Id="rId770" Type="http://schemas.openxmlformats.org/officeDocument/2006/relationships/customXml" Target="../ink/ink667.xml"/><Relationship Id="rId95" Type="http://schemas.openxmlformats.org/officeDocument/2006/relationships/image" Target="../media/image47.png"/><Relationship Id="rId160" Type="http://schemas.openxmlformats.org/officeDocument/2006/relationships/customXml" Target="../ink/ink358.xml"/><Relationship Id="rId216" Type="http://schemas.openxmlformats.org/officeDocument/2006/relationships/image" Target="../media/image107.png"/><Relationship Id="rId423" Type="http://schemas.openxmlformats.org/officeDocument/2006/relationships/image" Target="../media/image210.png"/><Relationship Id="rId258" Type="http://schemas.openxmlformats.org/officeDocument/2006/relationships/customXml" Target="../ink/ink409.xml"/><Relationship Id="rId465" Type="http://schemas.openxmlformats.org/officeDocument/2006/relationships/image" Target="../media/image231.png"/><Relationship Id="rId630" Type="http://schemas.openxmlformats.org/officeDocument/2006/relationships/customXml" Target="../ink/ink597.xml"/><Relationship Id="rId672" Type="http://schemas.openxmlformats.org/officeDocument/2006/relationships/customXml" Target="../ink/ink618.xml"/><Relationship Id="rId728" Type="http://schemas.openxmlformats.org/officeDocument/2006/relationships/customXml" Target="../ink/ink646.xml"/><Relationship Id="rId22" Type="http://schemas.openxmlformats.org/officeDocument/2006/relationships/customXml" Target="../ink/ink289.xml"/><Relationship Id="rId64" Type="http://schemas.openxmlformats.org/officeDocument/2006/relationships/customXml" Target="../ink/ink310.xml"/><Relationship Id="rId118" Type="http://schemas.openxmlformats.org/officeDocument/2006/relationships/customXml" Target="../ink/ink337.xml"/><Relationship Id="rId325" Type="http://schemas.openxmlformats.org/officeDocument/2006/relationships/image" Target="../media/image160.png"/><Relationship Id="rId367" Type="http://schemas.openxmlformats.org/officeDocument/2006/relationships/image" Target="../media/image182.png"/><Relationship Id="rId532" Type="http://schemas.openxmlformats.org/officeDocument/2006/relationships/image" Target="../media/image264.png"/><Relationship Id="rId574" Type="http://schemas.openxmlformats.org/officeDocument/2006/relationships/image" Target="../media/image284.png"/><Relationship Id="rId171" Type="http://schemas.openxmlformats.org/officeDocument/2006/relationships/customXml" Target="../ink/ink364.xml"/><Relationship Id="rId227" Type="http://schemas.openxmlformats.org/officeDocument/2006/relationships/image" Target="../media/image112.png"/><Relationship Id="rId781" Type="http://schemas.openxmlformats.org/officeDocument/2006/relationships/image" Target="../media/image387.png"/><Relationship Id="rId269" Type="http://schemas.openxmlformats.org/officeDocument/2006/relationships/image" Target="../media/image132.png"/><Relationship Id="rId434" Type="http://schemas.openxmlformats.org/officeDocument/2006/relationships/customXml" Target="../ink/ink497.xml"/><Relationship Id="rId476" Type="http://schemas.openxmlformats.org/officeDocument/2006/relationships/customXml" Target="../ink/ink518.xml"/><Relationship Id="rId641" Type="http://schemas.openxmlformats.org/officeDocument/2006/relationships/image" Target="../media/image317.png"/><Relationship Id="rId683" Type="http://schemas.openxmlformats.org/officeDocument/2006/relationships/image" Target="../media/image338.png"/><Relationship Id="rId739" Type="http://schemas.openxmlformats.org/officeDocument/2006/relationships/image" Target="../media/image366.png"/><Relationship Id="rId33" Type="http://schemas.openxmlformats.org/officeDocument/2006/relationships/image" Target="../media/image16.png"/><Relationship Id="rId129" Type="http://schemas.openxmlformats.org/officeDocument/2006/relationships/image" Target="../media/image64.png"/><Relationship Id="rId280" Type="http://schemas.openxmlformats.org/officeDocument/2006/relationships/customXml" Target="../ink/ink420.xml"/><Relationship Id="rId336" Type="http://schemas.openxmlformats.org/officeDocument/2006/relationships/customXml" Target="../ink/ink448.xml"/><Relationship Id="rId501" Type="http://schemas.openxmlformats.org/officeDocument/2006/relationships/image" Target="../media/image249.png"/><Relationship Id="rId543" Type="http://schemas.openxmlformats.org/officeDocument/2006/relationships/customXml" Target="../ink/ink552.xml"/><Relationship Id="rId75" Type="http://schemas.openxmlformats.org/officeDocument/2006/relationships/image" Target="../media/image37.png"/><Relationship Id="rId140" Type="http://schemas.openxmlformats.org/officeDocument/2006/relationships/customXml" Target="../ink/ink348.xml"/><Relationship Id="rId182" Type="http://schemas.openxmlformats.org/officeDocument/2006/relationships/image" Target="../media/image90.png"/><Relationship Id="rId378" Type="http://schemas.openxmlformats.org/officeDocument/2006/relationships/customXml" Target="../ink/ink469.xml"/><Relationship Id="rId403" Type="http://schemas.openxmlformats.org/officeDocument/2006/relationships/image" Target="../media/image200.png"/><Relationship Id="rId585" Type="http://schemas.openxmlformats.org/officeDocument/2006/relationships/image" Target="../media/image289.png"/><Relationship Id="rId750" Type="http://schemas.openxmlformats.org/officeDocument/2006/relationships/customXml" Target="../ink/ink657.xml"/><Relationship Id="rId6" Type="http://schemas.openxmlformats.org/officeDocument/2006/relationships/customXml" Target="../ink/ink281.xml"/><Relationship Id="rId238" Type="http://schemas.openxmlformats.org/officeDocument/2006/relationships/customXml" Target="../ink/ink398.xml"/><Relationship Id="rId445" Type="http://schemas.openxmlformats.org/officeDocument/2006/relationships/image" Target="../media/image221.png"/><Relationship Id="rId487" Type="http://schemas.openxmlformats.org/officeDocument/2006/relationships/image" Target="../media/image242.png"/><Relationship Id="rId610" Type="http://schemas.openxmlformats.org/officeDocument/2006/relationships/customXml" Target="../ink/ink587.xml"/><Relationship Id="rId652" Type="http://schemas.openxmlformats.org/officeDocument/2006/relationships/customXml" Target="../ink/ink608.xml"/><Relationship Id="rId694" Type="http://schemas.openxmlformats.org/officeDocument/2006/relationships/customXml" Target="../ink/ink629.xml"/><Relationship Id="rId708" Type="http://schemas.openxmlformats.org/officeDocument/2006/relationships/customXml" Target="../ink/ink636.xml"/><Relationship Id="rId291" Type="http://schemas.openxmlformats.org/officeDocument/2006/relationships/image" Target="../media/image143.png"/><Relationship Id="rId305" Type="http://schemas.openxmlformats.org/officeDocument/2006/relationships/image" Target="../media/image150.png"/><Relationship Id="rId347" Type="http://schemas.openxmlformats.org/officeDocument/2006/relationships/image" Target="../media/image172.png"/><Relationship Id="rId512" Type="http://schemas.openxmlformats.org/officeDocument/2006/relationships/image" Target="../media/image254.png"/><Relationship Id="rId44" Type="http://schemas.openxmlformats.org/officeDocument/2006/relationships/customXml" Target="../ink/ink300.xml"/><Relationship Id="rId86" Type="http://schemas.openxmlformats.org/officeDocument/2006/relationships/customXml" Target="../ink/ink321.xml"/><Relationship Id="rId151" Type="http://schemas.openxmlformats.org/officeDocument/2006/relationships/image" Target="../media/image75.png"/><Relationship Id="rId389" Type="http://schemas.openxmlformats.org/officeDocument/2006/relationships/image" Target="../media/image193.png"/><Relationship Id="rId554" Type="http://schemas.openxmlformats.org/officeDocument/2006/relationships/image" Target="../media/image274.png"/><Relationship Id="rId596" Type="http://schemas.openxmlformats.org/officeDocument/2006/relationships/customXml" Target="../ink/ink580.xml"/><Relationship Id="rId761" Type="http://schemas.openxmlformats.org/officeDocument/2006/relationships/image" Target="../media/image377.png"/><Relationship Id="rId193" Type="http://schemas.openxmlformats.org/officeDocument/2006/relationships/customXml" Target="../ink/ink375.xml"/><Relationship Id="rId207" Type="http://schemas.openxmlformats.org/officeDocument/2006/relationships/customXml" Target="../ink/ink382.xml"/><Relationship Id="rId249" Type="http://schemas.openxmlformats.org/officeDocument/2006/relationships/customXml" Target="../ink/ink404.xml"/><Relationship Id="rId414" Type="http://schemas.openxmlformats.org/officeDocument/2006/relationships/customXml" Target="../ink/ink487.xml"/><Relationship Id="rId456" Type="http://schemas.openxmlformats.org/officeDocument/2006/relationships/customXml" Target="../ink/ink508.xml"/><Relationship Id="rId498" Type="http://schemas.openxmlformats.org/officeDocument/2006/relationships/customXml" Target="../ink/ink529.xml"/><Relationship Id="rId621" Type="http://schemas.openxmlformats.org/officeDocument/2006/relationships/image" Target="../media/image307.png"/><Relationship Id="rId663" Type="http://schemas.openxmlformats.org/officeDocument/2006/relationships/image" Target="../media/image328.png"/><Relationship Id="rId13" Type="http://schemas.openxmlformats.org/officeDocument/2006/relationships/image" Target="../media/image6.png"/><Relationship Id="rId109" Type="http://schemas.openxmlformats.org/officeDocument/2006/relationships/image" Target="../media/image54.png"/><Relationship Id="rId260" Type="http://schemas.openxmlformats.org/officeDocument/2006/relationships/customXml" Target="../ink/ink410.xml"/><Relationship Id="rId316" Type="http://schemas.openxmlformats.org/officeDocument/2006/relationships/customXml" Target="../ink/ink438.xml"/><Relationship Id="rId523" Type="http://schemas.openxmlformats.org/officeDocument/2006/relationships/customXml" Target="../ink/ink542.xml"/><Relationship Id="rId719" Type="http://schemas.openxmlformats.org/officeDocument/2006/relationships/image" Target="../media/image356.png"/><Relationship Id="rId55" Type="http://schemas.openxmlformats.org/officeDocument/2006/relationships/image" Target="../media/image27.png"/><Relationship Id="rId97" Type="http://schemas.openxmlformats.org/officeDocument/2006/relationships/image" Target="../media/image48.png"/><Relationship Id="rId120" Type="http://schemas.openxmlformats.org/officeDocument/2006/relationships/customXml" Target="../ink/ink338.xml"/><Relationship Id="rId358" Type="http://schemas.openxmlformats.org/officeDocument/2006/relationships/customXml" Target="../ink/ink459.xml"/><Relationship Id="rId565" Type="http://schemas.openxmlformats.org/officeDocument/2006/relationships/customXml" Target="../ink/ink564.xml"/><Relationship Id="rId730" Type="http://schemas.openxmlformats.org/officeDocument/2006/relationships/customXml" Target="../ink/ink647.xml"/><Relationship Id="rId772" Type="http://schemas.openxmlformats.org/officeDocument/2006/relationships/customXml" Target="../ink/ink668.xml"/><Relationship Id="rId162" Type="http://schemas.openxmlformats.org/officeDocument/2006/relationships/customXml" Target="../ink/ink359.xml"/><Relationship Id="rId218" Type="http://schemas.openxmlformats.org/officeDocument/2006/relationships/image" Target="../media/image108.png"/><Relationship Id="rId425" Type="http://schemas.openxmlformats.org/officeDocument/2006/relationships/image" Target="../media/image211.png"/><Relationship Id="rId467" Type="http://schemas.openxmlformats.org/officeDocument/2006/relationships/image" Target="../media/image232.png"/><Relationship Id="rId632" Type="http://schemas.openxmlformats.org/officeDocument/2006/relationships/customXml" Target="../ink/ink598.xml"/><Relationship Id="rId271" Type="http://schemas.openxmlformats.org/officeDocument/2006/relationships/image" Target="../media/image133.png"/><Relationship Id="rId674" Type="http://schemas.openxmlformats.org/officeDocument/2006/relationships/customXml" Target="../ink/ink619.xml"/><Relationship Id="rId24" Type="http://schemas.openxmlformats.org/officeDocument/2006/relationships/customXml" Target="../ink/ink290.xml"/><Relationship Id="rId66" Type="http://schemas.openxmlformats.org/officeDocument/2006/relationships/customXml" Target="../ink/ink311.xml"/><Relationship Id="rId131" Type="http://schemas.openxmlformats.org/officeDocument/2006/relationships/image" Target="../media/image65.png"/><Relationship Id="rId327" Type="http://schemas.openxmlformats.org/officeDocument/2006/relationships/image" Target="../media/image161.png"/><Relationship Id="rId369" Type="http://schemas.openxmlformats.org/officeDocument/2006/relationships/image" Target="../media/image183.png"/><Relationship Id="rId534" Type="http://schemas.openxmlformats.org/officeDocument/2006/relationships/image" Target="../media/image265.png"/><Relationship Id="rId576" Type="http://schemas.openxmlformats.org/officeDocument/2006/relationships/image" Target="../media/image285.png"/><Relationship Id="rId741" Type="http://schemas.openxmlformats.org/officeDocument/2006/relationships/image" Target="../media/image367.png"/><Relationship Id="rId783" Type="http://schemas.openxmlformats.org/officeDocument/2006/relationships/image" Target="../media/image388.png"/><Relationship Id="rId173" Type="http://schemas.openxmlformats.org/officeDocument/2006/relationships/customXml" Target="../ink/ink365.xml"/><Relationship Id="rId229" Type="http://schemas.openxmlformats.org/officeDocument/2006/relationships/image" Target="../media/image113.png"/><Relationship Id="rId380" Type="http://schemas.openxmlformats.org/officeDocument/2006/relationships/customXml" Target="../ink/ink470.xml"/><Relationship Id="rId436" Type="http://schemas.openxmlformats.org/officeDocument/2006/relationships/customXml" Target="../ink/ink498.xml"/><Relationship Id="rId601" Type="http://schemas.openxmlformats.org/officeDocument/2006/relationships/image" Target="../media/image297.png"/><Relationship Id="rId643" Type="http://schemas.openxmlformats.org/officeDocument/2006/relationships/image" Target="../media/image318.png"/><Relationship Id="rId240" Type="http://schemas.openxmlformats.org/officeDocument/2006/relationships/customXml" Target="../ink/ink399.xml"/><Relationship Id="rId478" Type="http://schemas.openxmlformats.org/officeDocument/2006/relationships/customXml" Target="../ink/ink519.xml"/><Relationship Id="rId685" Type="http://schemas.openxmlformats.org/officeDocument/2006/relationships/image" Target="../media/image339.png"/><Relationship Id="rId35" Type="http://schemas.openxmlformats.org/officeDocument/2006/relationships/image" Target="../media/image17.png"/><Relationship Id="rId77" Type="http://schemas.openxmlformats.org/officeDocument/2006/relationships/image" Target="../media/image38.png"/><Relationship Id="rId100" Type="http://schemas.openxmlformats.org/officeDocument/2006/relationships/customXml" Target="../ink/ink328.xml"/><Relationship Id="rId282" Type="http://schemas.openxmlformats.org/officeDocument/2006/relationships/customXml" Target="../ink/ink421.xml"/><Relationship Id="rId338" Type="http://schemas.openxmlformats.org/officeDocument/2006/relationships/customXml" Target="../ink/ink449.xml"/><Relationship Id="rId503" Type="http://schemas.openxmlformats.org/officeDocument/2006/relationships/image" Target="../media/image250.png"/><Relationship Id="rId545" Type="http://schemas.openxmlformats.org/officeDocument/2006/relationships/customXml" Target="../ink/ink553.xml"/><Relationship Id="rId587" Type="http://schemas.openxmlformats.org/officeDocument/2006/relationships/image" Target="../media/image290.png"/><Relationship Id="rId710" Type="http://schemas.openxmlformats.org/officeDocument/2006/relationships/customXml" Target="../ink/ink637.xml"/><Relationship Id="rId752" Type="http://schemas.openxmlformats.org/officeDocument/2006/relationships/customXml" Target="../ink/ink658.xml"/><Relationship Id="rId8" Type="http://schemas.openxmlformats.org/officeDocument/2006/relationships/customXml" Target="../ink/ink282.xml"/><Relationship Id="rId142" Type="http://schemas.openxmlformats.org/officeDocument/2006/relationships/customXml" Target="../ink/ink349.xml"/><Relationship Id="rId184" Type="http://schemas.openxmlformats.org/officeDocument/2006/relationships/image" Target="../media/image91.png"/><Relationship Id="rId391" Type="http://schemas.openxmlformats.org/officeDocument/2006/relationships/image" Target="../media/image194.png"/><Relationship Id="rId405" Type="http://schemas.openxmlformats.org/officeDocument/2006/relationships/image" Target="../media/image201.png"/><Relationship Id="rId447" Type="http://schemas.openxmlformats.org/officeDocument/2006/relationships/image" Target="../media/image222.png"/><Relationship Id="rId612" Type="http://schemas.openxmlformats.org/officeDocument/2006/relationships/customXml" Target="../ink/ink588.xml"/><Relationship Id="rId251" Type="http://schemas.openxmlformats.org/officeDocument/2006/relationships/customXml" Target="../ink/ink405.xml"/><Relationship Id="rId489" Type="http://schemas.openxmlformats.org/officeDocument/2006/relationships/image" Target="../media/image243.png"/><Relationship Id="rId654" Type="http://schemas.openxmlformats.org/officeDocument/2006/relationships/customXml" Target="../ink/ink609.xml"/><Relationship Id="rId696" Type="http://schemas.openxmlformats.org/officeDocument/2006/relationships/customXml" Target="../ink/ink630.xml"/><Relationship Id="rId46" Type="http://schemas.openxmlformats.org/officeDocument/2006/relationships/customXml" Target="../ink/ink301.xml"/><Relationship Id="rId293" Type="http://schemas.openxmlformats.org/officeDocument/2006/relationships/image" Target="../media/image144.png"/><Relationship Id="rId307" Type="http://schemas.openxmlformats.org/officeDocument/2006/relationships/image" Target="../media/image151.png"/><Relationship Id="rId349" Type="http://schemas.openxmlformats.org/officeDocument/2006/relationships/image" Target="../media/image173.png"/><Relationship Id="rId514" Type="http://schemas.openxmlformats.org/officeDocument/2006/relationships/image" Target="../media/image255.png"/><Relationship Id="rId556" Type="http://schemas.openxmlformats.org/officeDocument/2006/relationships/image" Target="../media/image275.png"/><Relationship Id="rId721" Type="http://schemas.openxmlformats.org/officeDocument/2006/relationships/image" Target="../media/image357.png"/><Relationship Id="rId763" Type="http://schemas.openxmlformats.org/officeDocument/2006/relationships/image" Target="../media/image378.png"/><Relationship Id="rId88" Type="http://schemas.openxmlformats.org/officeDocument/2006/relationships/customXml" Target="../ink/ink322.xml"/><Relationship Id="rId111" Type="http://schemas.openxmlformats.org/officeDocument/2006/relationships/image" Target="../media/image55.png"/><Relationship Id="rId153" Type="http://schemas.openxmlformats.org/officeDocument/2006/relationships/image" Target="../media/image76.png"/><Relationship Id="rId195" Type="http://schemas.openxmlformats.org/officeDocument/2006/relationships/customXml" Target="../ink/ink376.xml"/><Relationship Id="rId209" Type="http://schemas.openxmlformats.org/officeDocument/2006/relationships/customXml" Target="../ink/ink383.xml"/><Relationship Id="rId360" Type="http://schemas.openxmlformats.org/officeDocument/2006/relationships/customXml" Target="../ink/ink460.xml"/><Relationship Id="rId416" Type="http://schemas.openxmlformats.org/officeDocument/2006/relationships/customXml" Target="../ink/ink488.xml"/><Relationship Id="rId598" Type="http://schemas.openxmlformats.org/officeDocument/2006/relationships/customXml" Target="../ink/ink581.xml"/><Relationship Id="rId220" Type="http://schemas.openxmlformats.org/officeDocument/2006/relationships/image" Target="../media/image109.png"/><Relationship Id="rId458" Type="http://schemas.openxmlformats.org/officeDocument/2006/relationships/customXml" Target="../ink/ink509.xml"/><Relationship Id="rId623" Type="http://schemas.openxmlformats.org/officeDocument/2006/relationships/image" Target="../media/image308.png"/><Relationship Id="rId665" Type="http://schemas.openxmlformats.org/officeDocument/2006/relationships/image" Target="../media/image329.png"/><Relationship Id="rId15" Type="http://schemas.openxmlformats.org/officeDocument/2006/relationships/image" Target="../media/image7.png"/><Relationship Id="rId57" Type="http://schemas.openxmlformats.org/officeDocument/2006/relationships/image" Target="../media/image28.png"/><Relationship Id="rId262" Type="http://schemas.openxmlformats.org/officeDocument/2006/relationships/customXml" Target="../ink/ink411.xml"/><Relationship Id="rId318" Type="http://schemas.openxmlformats.org/officeDocument/2006/relationships/customXml" Target="../ink/ink439.xml"/><Relationship Id="rId525" Type="http://schemas.openxmlformats.org/officeDocument/2006/relationships/customXml" Target="../ink/ink543.xml"/><Relationship Id="rId567" Type="http://schemas.openxmlformats.org/officeDocument/2006/relationships/customXml" Target="../ink/ink565.xml"/><Relationship Id="rId732" Type="http://schemas.openxmlformats.org/officeDocument/2006/relationships/customXml" Target="../ink/ink648.xml"/><Relationship Id="rId99" Type="http://schemas.openxmlformats.org/officeDocument/2006/relationships/image" Target="../media/image49.png"/><Relationship Id="rId122" Type="http://schemas.openxmlformats.org/officeDocument/2006/relationships/customXml" Target="../ink/ink339.xml"/><Relationship Id="rId164" Type="http://schemas.openxmlformats.org/officeDocument/2006/relationships/customXml" Target="../ink/ink360.xml"/><Relationship Id="rId371" Type="http://schemas.openxmlformats.org/officeDocument/2006/relationships/image" Target="../media/image184.png"/><Relationship Id="rId774" Type="http://schemas.openxmlformats.org/officeDocument/2006/relationships/customXml" Target="../ink/ink669.xml"/><Relationship Id="rId427" Type="http://schemas.openxmlformats.org/officeDocument/2006/relationships/image" Target="../media/image212.png"/><Relationship Id="rId469" Type="http://schemas.openxmlformats.org/officeDocument/2006/relationships/image" Target="../media/image233.png"/><Relationship Id="rId634" Type="http://schemas.openxmlformats.org/officeDocument/2006/relationships/customXml" Target="../ink/ink599.xml"/><Relationship Id="rId676" Type="http://schemas.openxmlformats.org/officeDocument/2006/relationships/customXml" Target="../ink/ink620.xml"/><Relationship Id="rId26" Type="http://schemas.openxmlformats.org/officeDocument/2006/relationships/customXml" Target="../ink/ink291.xml"/><Relationship Id="rId231" Type="http://schemas.openxmlformats.org/officeDocument/2006/relationships/image" Target="../media/image114.png"/><Relationship Id="rId273" Type="http://schemas.openxmlformats.org/officeDocument/2006/relationships/image" Target="../media/image134.png"/><Relationship Id="rId329" Type="http://schemas.openxmlformats.org/officeDocument/2006/relationships/image" Target="../media/image162.png"/><Relationship Id="rId480" Type="http://schemas.openxmlformats.org/officeDocument/2006/relationships/customXml" Target="../ink/ink520.xml"/><Relationship Id="rId536" Type="http://schemas.openxmlformats.org/officeDocument/2006/relationships/image" Target="../media/image266.png"/><Relationship Id="rId701" Type="http://schemas.openxmlformats.org/officeDocument/2006/relationships/image" Target="../media/image347.png"/><Relationship Id="rId68" Type="http://schemas.openxmlformats.org/officeDocument/2006/relationships/customXml" Target="../ink/ink312.xml"/><Relationship Id="rId133" Type="http://schemas.openxmlformats.org/officeDocument/2006/relationships/image" Target="../media/image66.png"/><Relationship Id="rId175" Type="http://schemas.openxmlformats.org/officeDocument/2006/relationships/customXml" Target="../ink/ink366.xml"/><Relationship Id="rId340" Type="http://schemas.openxmlformats.org/officeDocument/2006/relationships/customXml" Target="../ink/ink450.xml"/><Relationship Id="rId578" Type="http://schemas.openxmlformats.org/officeDocument/2006/relationships/customXml" Target="../ink/ink571.xml"/><Relationship Id="rId743" Type="http://schemas.openxmlformats.org/officeDocument/2006/relationships/image" Target="../media/image368.png"/><Relationship Id="rId785" Type="http://schemas.openxmlformats.org/officeDocument/2006/relationships/customXml" Target="../ink/ink675.xml"/><Relationship Id="rId200" Type="http://schemas.openxmlformats.org/officeDocument/2006/relationships/image" Target="../media/image99.png"/><Relationship Id="rId382" Type="http://schemas.openxmlformats.org/officeDocument/2006/relationships/customXml" Target="../ink/ink471.xml"/><Relationship Id="rId438" Type="http://schemas.openxmlformats.org/officeDocument/2006/relationships/customXml" Target="../ink/ink499.xml"/><Relationship Id="rId603" Type="http://schemas.openxmlformats.org/officeDocument/2006/relationships/image" Target="../media/image298.png"/><Relationship Id="rId645" Type="http://schemas.openxmlformats.org/officeDocument/2006/relationships/image" Target="../media/image319.png"/><Relationship Id="rId687" Type="http://schemas.openxmlformats.org/officeDocument/2006/relationships/image" Target="../media/image340.png"/><Relationship Id="rId242" Type="http://schemas.openxmlformats.org/officeDocument/2006/relationships/customXml" Target="../ink/ink400.xml"/><Relationship Id="rId284" Type="http://schemas.openxmlformats.org/officeDocument/2006/relationships/customXml" Target="../ink/ink422.xml"/><Relationship Id="rId491" Type="http://schemas.openxmlformats.org/officeDocument/2006/relationships/image" Target="../media/image244.png"/><Relationship Id="rId505" Type="http://schemas.openxmlformats.org/officeDocument/2006/relationships/image" Target="../media/image251.png"/><Relationship Id="rId712" Type="http://schemas.openxmlformats.org/officeDocument/2006/relationships/customXml" Target="../ink/ink638.xml"/><Relationship Id="rId37" Type="http://schemas.openxmlformats.org/officeDocument/2006/relationships/image" Target="../media/image18.png"/><Relationship Id="rId79" Type="http://schemas.openxmlformats.org/officeDocument/2006/relationships/image" Target="../media/image39.png"/><Relationship Id="rId102" Type="http://schemas.openxmlformats.org/officeDocument/2006/relationships/customXml" Target="../ink/ink329.xml"/><Relationship Id="rId144" Type="http://schemas.openxmlformats.org/officeDocument/2006/relationships/customXml" Target="../ink/ink350.xml"/><Relationship Id="rId547" Type="http://schemas.openxmlformats.org/officeDocument/2006/relationships/image" Target="../media/image271.png"/><Relationship Id="rId589" Type="http://schemas.openxmlformats.org/officeDocument/2006/relationships/image" Target="../media/image291.png"/><Relationship Id="rId754" Type="http://schemas.openxmlformats.org/officeDocument/2006/relationships/customXml" Target="../ink/ink659.xml"/><Relationship Id="rId90" Type="http://schemas.openxmlformats.org/officeDocument/2006/relationships/customXml" Target="../ink/ink323.xml"/><Relationship Id="rId186" Type="http://schemas.openxmlformats.org/officeDocument/2006/relationships/image" Target="../media/image92.png"/><Relationship Id="rId351" Type="http://schemas.openxmlformats.org/officeDocument/2006/relationships/image" Target="../media/image174.png"/><Relationship Id="rId393" Type="http://schemas.openxmlformats.org/officeDocument/2006/relationships/image" Target="../media/image195.png"/><Relationship Id="rId407" Type="http://schemas.openxmlformats.org/officeDocument/2006/relationships/image" Target="../media/image202.png"/><Relationship Id="rId449" Type="http://schemas.openxmlformats.org/officeDocument/2006/relationships/image" Target="../media/image223.png"/><Relationship Id="rId614" Type="http://schemas.openxmlformats.org/officeDocument/2006/relationships/customXml" Target="../ink/ink589.xml"/><Relationship Id="rId656" Type="http://schemas.openxmlformats.org/officeDocument/2006/relationships/customXml" Target="../ink/ink610.xml"/><Relationship Id="rId211" Type="http://schemas.openxmlformats.org/officeDocument/2006/relationships/customXml" Target="../ink/ink384.xml"/><Relationship Id="rId253" Type="http://schemas.openxmlformats.org/officeDocument/2006/relationships/customXml" Target="../ink/ink406.xml"/><Relationship Id="rId295" Type="http://schemas.openxmlformats.org/officeDocument/2006/relationships/image" Target="../media/image145.png"/><Relationship Id="rId309" Type="http://schemas.openxmlformats.org/officeDocument/2006/relationships/image" Target="../media/image152.png"/><Relationship Id="rId460" Type="http://schemas.openxmlformats.org/officeDocument/2006/relationships/customXml" Target="../ink/ink510.xml"/><Relationship Id="rId516" Type="http://schemas.openxmlformats.org/officeDocument/2006/relationships/image" Target="../media/image256.png"/><Relationship Id="rId698" Type="http://schemas.openxmlformats.org/officeDocument/2006/relationships/customXml" Target="../ink/ink631.xml"/><Relationship Id="rId48" Type="http://schemas.openxmlformats.org/officeDocument/2006/relationships/customXml" Target="../ink/ink302.xml"/><Relationship Id="rId113" Type="http://schemas.openxmlformats.org/officeDocument/2006/relationships/image" Target="../media/image56.png"/><Relationship Id="rId320" Type="http://schemas.openxmlformats.org/officeDocument/2006/relationships/customXml" Target="../ink/ink440.xml"/><Relationship Id="rId558" Type="http://schemas.openxmlformats.org/officeDocument/2006/relationships/image" Target="../media/image276.png"/><Relationship Id="rId723" Type="http://schemas.openxmlformats.org/officeDocument/2006/relationships/image" Target="../media/image358.png"/><Relationship Id="rId765" Type="http://schemas.openxmlformats.org/officeDocument/2006/relationships/image" Target="../media/image379.png"/><Relationship Id="rId155" Type="http://schemas.openxmlformats.org/officeDocument/2006/relationships/image" Target="../media/image77.png"/><Relationship Id="rId197" Type="http://schemas.openxmlformats.org/officeDocument/2006/relationships/customXml" Target="../ink/ink377.xml"/><Relationship Id="rId362" Type="http://schemas.openxmlformats.org/officeDocument/2006/relationships/customXml" Target="../ink/ink461.xml"/><Relationship Id="rId418" Type="http://schemas.openxmlformats.org/officeDocument/2006/relationships/customXml" Target="../ink/ink489.xml"/><Relationship Id="rId625" Type="http://schemas.openxmlformats.org/officeDocument/2006/relationships/image" Target="../media/image309.png"/><Relationship Id="rId222" Type="http://schemas.openxmlformats.org/officeDocument/2006/relationships/image" Target="../media/image110.png"/><Relationship Id="rId264" Type="http://schemas.openxmlformats.org/officeDocument/2006/relationships/customXml" Target="../ink/ink412.xml"/><Relationship Id="rId471" Type="http://schemas.openxmlformats.org/officeDocument/2006/relationships/image" Target="../media/image234.png"/><Relationship Id="rId667" Type="http://schemas.openxmlformats.org/officeDocument/2006/relationships/image" Target="../media/image330.png"/><Relationship Id="rId17" Type="http://schemas.openxmlformats.org/officeDocument/2006/relationships/image" Target="../media/image8.png"/><Relationship Id="rId59" Type="http://schemas.openxmlformats.org/officeDocument/2006/relationships/image" Target="../media/image29.png"/><Relationship Id="rId124" Type="http://schemas.openxmlformats.org/officeDocument/2006/relationships/customXml" Target="../ink/ink340.xml"/><Relationship Id="rId527" Type="http://schemas.openxmlformats.org/officeDocument/2006/relationships/customXml" Target="../ink/ink544.xml"/><Relationship Id="rId569" Type="http://schemas.openxmlformats.org/officeDocument/2006/relationships/customXml" Target="../ink/ink566.xml"/><Relationship Id="rId734" Type="http://schemas.openxmlformats.org/officeDocument/2006/relationships/customXml" Target="../ink/ink649.xml"/><Relationship Id="rId776" Type="http://schemas.openxmlformats.org/officeDocument/2006/relationships/customXml" Target="../ink/ink670.xml"/><Relationship Id="rId70" Type="http://schemas.openxmlformats.org/officeDocument/2006/relationships/customXml" Target="../ink/ink313.xml"/><Relationship Id="rId166" Type="http://schemas.openxmlformats.org/officeDocument/2006/relationships/image" Target="../media/image82.png"/><Relationship Id="rId331" Type="http://schemas.openxmlformats.org/officeDocument/2006/relationships/image" Target="../media/image163.png"/><Relationship Id="rId373" Type="http://schemas.openxmlformats.org/officeDocument/2006/relationships/image" Target="../media/image185.png"/><Relationship Id="rId429" Type="http://schemas.openxmlformats.org/officeDocument/2006/relationships/image" Target="../media/image213.png"/><Relationship Id="rId580" Type="http://schemas.openxmlformats.org/officeDocument/2006/relationships/customXml" Target="../ink/ink572.xml"/><Relationship Id="rId636" Type="http://schemas.openxmlformats.org/officeDocument/2006/relationships/customXml" Target="../ink/ink600.xml"/><Relationship Id="rId1" Type="http://schemas.openxmlformats.org/officeDocument/2006/relationships/slideLayout" Target="../slideLayouts/slideLayout2.xml"/><Relationship Id="rId233" Type="http://schemas.openxmlformats.org/officeDocument/2006/relationships/image" Target="../media/image115.png"/><Relationship Id="rId440" Type="http://schemas.openxmlformats.org/officeDocument/2006/relationships/customXml" Target="../ink/ink500.xml"/><Relationship Id="rId678" Type="http://schemas.openxmlformats.org/officeDocument/2006/relationships/customXml" Target="../ink/ink621.xml"/><Relationship Id="rId28" Type="http://schemas.openxmlformats.org/officeDocument/2006/relationships/customXml" Target="../ink/ink292.xml"/><Relationship Id="rId275" Type="http://schemas.openxmlformats.org/officeDocument/2006/relationships/image" Target="../media/image135.png"/><Relationship Id="rId300" Type="http://schemas.openxmlformats.org/officeDocument/2006/relationships/customXml" Target="../ink/ink430.xml"/><Relationship Id="rId482" Type="http://schemas.openxmlformats.org/officeDocument/2006/relationships/customXml" Target="../ink/ink521.xml"/><Relationship Id="rId538" Type="http://schemas.openxmlformats.org/officeDocument/2006/relationships/image" Target="../media/image267.png"/><Relationship Id="rId703" Type="http://schemas.openxmlformats.org/officeDocument/2006/relationships/image" Target="../media/image348.png"/><Relationship Id="rId745" Type="http://schemas.openxmlformats.org/officeDocument/2006/relationships/image" Target="../media/image369.png"/><Relationship Id="rId81" Type="http://schemas.openxmlformats.org/officeDocument/2006/relationships/image" Target="../media/image40.png"/><Relationship Id="rId135" Type="http://schemas.openxmlformats.org/officeDocument/2006/relationships/image" Target="../media/image67.png"/><Relationship Id="rId177" Type="http://schemas.openxmlformats.org/officeDocument/2006/relationships/customXml" Target="../ink/ink367.xml"/><Relationship Id="rId342" Type="http://schemas.openxmlformats.org/officeDocument/2006/relationships/customXml" Target="../ink/ink451.xml"/><Relationship Id="rId384" Type="http://schemas.openxmlformats.org/officeDocument/2006/relationships/customXml" Target="../ink/ink472.xml"/><Relationship Id="rId591" Type="http://schemas.openxmlformats.org/officeDocument/2006/relationships/image" Target="../media/image292.png"/><Relationship Id="rId605" Type="http://schemas.openxmlformats.org/officeDocument/2006/relationships/image" Target="../media/image299.png"/><Relationship Id="rId787" Type="http://schemas.openxmlformats.org/officeDocument/2006/relationships/customXml" Target="../ink/ink676.xml"/><Relationship Id="rId202" Type="http://schemas.openxmlformats.org/officeDocument/2006/relationships/image" Target="../media/image100.png"/><Relationship Id="rId244" Type="http://schemas.openxmlformats.org/officeDocument/2006/relationships/customXml" Target="../ink/ink401.xml"/><Relationship Id="rId647" Type="http://schemas.openxmlformats.org/officeDocument/2006/relationships/image" Target="../media/image320.png"/><Relationship Id="rId689" Type="http://schemas.openxmlformats.org/officeDocument/2006/relationships/image" Target="../media/image341.png"/><Relationship Id="rId39" Type="http://schemas.openxmlformats.org/officeDocument/2006/relationships/image" Target="../media/image19.png"/><Relationship Id="rId286" Type="http://schemas.openxmlformats.org/officeDocument/2006/relationships/customXml" Target="../ink/ink423.xml"/><Relationship Id="rId451" Type="http://schemas.openxmlformats.org/officeDocument/2006/relationships/image" Target="../media/image224.png"/><Relationship Id="rId493" Type="http://schemas.openxmlformats.org/officeDocument/2006/relationships/image" Target="../media/image245.png"/><Relationship Id="rId507" Type="http://schemas.openxmlformats.org/officeDocument/2006/relationships/image" Target="../media/image252.png"/><Relationship Id="rId549" Type="http://schemas.openxmlformats.org/officeDocument/2006/relationships/image" Target="../media/image272.png"/><Relationship Id="rId714" Type="http://schemas.openxmlformats.org/officeDocument/2006/relationships/customXml" Target="../ink/ink639.xml"/><Relationship Id="rId756" Type="http://schemas.openxmlformats.org/officeDocument/2006/relationships/customXml" Target="../ink/ink660.xml"/><Relationship Id="rId50" Type="http://schemas.openxmlformats.org/officeDocument/2006/relationships/customXml" Target="../ink/ink303.xml"/><Relationship Id="rId104" Type="http://schemas.openxmlformats.org/officeDocument/2006/relationships/customXml" Target="../ink/ink330.xml"/><Relationship Id="rId146" Type="http://schemas.openxmlformats.org/officeDocument/2006/relationships/customXml" Target="../ink/ink351.xml"/><Relationship Id="rId188" Type="http://schemas.openxmlformats.org/officeDocument/2006/relationships/image" Target="../media/image93.png"/><Relationship Id="rId311" Type="http://schemas.openxmlformats.org/officeDocument/2006/relationships/image" Target="../media/image153.png"/><Relationship Id="rId353" Type="http://schemas.openxmlformats.org/officeDocument/2006/relationships/image" Target="../media/image175.png"/><Relationship Id="rId395" Type="http://schemas.openxmlformats.org/officeDocument/2006/relationships/image" Target="../media/image196.png"/><Relationship Id="rId409" Type="http://schemas.openxmlformats.org/officeDocument/2006/relationships/image" Target="../media/image203.png"/><Relationship Id="rId560" Type="http://schemas.openxmlformats.org/officeDocument/2006/relationships/image" Target="../media/image277.png"/><Relationship Id="rId92" Type="http://schemas.openxmlformats.org/officeDocument/2006/relationships/customXml" Target="../ink/ink324.xml"/><Relationship Id="rId213" Type="http://schemas.openxmlformats.org/officeDocument/2006/relationships/customXml" Target="../ink/ink385.xml"/><Relationship Id="rId420" Type="http://schemas.openxmlformats.org/officeDocument/2006/relationships/customXml" Target="../ink/ink490.xml"/><Relationship Id="rId616" Type="http://schemas.openxmlformats.org/officeDocument/2006/relationships/customXml" Target="../ink/ink590.xml"/><Relationship Id="rId658" Type="http://schemas.openxmlformats.org/officeDocument/2006/relationships/customXml" Target="../ink/ink611.xml"/><Relationship Id="rId255" Type="http://schemas.openxmlformats.org/officeDocument/2006/relationships/customXml" Target="../ink/ink407.xml"/><Relationship Id="rId297" Type="http://schemas.openxmlformats.org/officeDocument/2006/relationships/image" Target="../media/image146.png"/><Relationship Id="rId462" Type="http://schemas.openxmlformats.org/officeDocument/2006/relationships/customXml" Target="../ink/ink511.xml"/><Relationship Id="rId518" Type="http://schemas.openxmlformats.org/officeDocument/2006/relationships/image" Target="../media/image257.png"/><Relationship Id="rId725" Type="http://schemas.openxmlformats.org/officeDocument/2006/relationships/image" Target="../media/image359.png"/><Relationship Id="rId115" Type="http://schemas.openxmlformats.org/officeDocument/2006/relationships/image" Target="../media/image57.png"/><Relationship Id="rId157" Type="http://schemas.openxmlformats.org/officeDocument/2006/relationships/image" Target="../media/image78.png"/><Relationship Id="rId322" Type="http://schemas.openxmlformats.org/officeDocument/2006/relationships/customXml" Target="../ink/ink441.xml"/><Relationship Id="rId364" Type="http://schemas.openxmlformats.org/officeDocument/2006/relationships/customXml" Target="../ink/ink462.xml"/><Relationship Id="rId767" Type="http://schemas.openxmlformats.org/officeDocument/2006/relationships/image" Target="../media/image380.png"/><Relationship Id="rId61" Type="http://schemas.openxmlformats.org/officeDocument/2006/relationships/image" Target="../media/image30.png"/><Relationship Id="rId199" Type="http://schemas.openxmlformats.org/officeDocument/2006/relationships/customXml" Target="../ink/ink378.xml"/><Relationship Id="rId571" Type="http://schemas.openxmlformats.org/officeDocument/2006/relationships/customXml" Target="../ink/ink567.xml"/><Relationship Id="rId627" Type="http://schemas.openxmlformats.org/officeDocument/2006/relationships/image" Target="../media/image310.png"/><Relationship Id="rId669" Type="http://schemas.openxmlformats.org/officeDocument/2006/relationships/image" Target="../media/image331.png"/><Relationship Id="rId19" Type="http://schemas.openxmlformats.org/officeDocument/2006/relationships/image" Target="../media/image9.png"/><Relationship Id="rId224" Type="http://schemas.openxmlformats.org/officeDocument/2006/relationships/customXml" Target="../ink/ink391.xml"/><Relationship Id="rId266" Type="http://schemas.openxmlformats.org/officeDocument/2006/relationships/customXml" Target="../ink/ink413.xml"/><Relationship Id="rId431" Type="http://schemas.openxmlformats.org/officeDocument/2006/relationships/image" Target="../media/image214.png"/><Relationship Id="rId473" Type="http://schemas.openxmlformats.org/officeDocument/2006/relationships/image" Target="../media/image235.png"/><Relationship Id="rId529" Type="http://schemas.openxmlformats.org/officeDocument/2006/relationships/customXml" Target="../ink/ink545.xml"/><Relationship Id="rId680" Type="http://schemas.openxmlformats.org/officeDocument/2006/relationships/customXml" Target="../ink/ink622.xml"/><Relationship Id="rId736" Type="http://schemas.openxmlformats.org/officeDocument/2006/relationships/customXml" Target="../ink/ink650.xml"/><Relationship Id="rId30" Type="http://schemas.openxmlformats.org/officeDocument/2006/relationships/customXml" Target="../ink/ink293.xml"/><Relationship Id="rId126" Type="http://schemas.openxmlformats.org/officeDocument/2006/relationships/customXml" Target="../ink/ink341.xml"/><Relationship Id="rId168" Type="http://schemas.openxmlformats.org/officeDocument/2006/relationships/image" Target="../media/image83.png"/><Relationship Id="rId333" Type="http://schemas.openxmlformats.org/officeDocument/2006/relationships/image" Target="../media/image164.png"/><Relationship Id="rId540" Type="http://schemas.openxmlformats.org/officeDocument/2006/relationships/image" Target="../media/image268.png"/><Relationship Id="rId778" Type="http://schemas.openxmlformats.org/officeDocument/2006/relationships/customXml" Target="../ink/ink671.xml"/><Relationship Id="rId72" Type="http://schemas.openxmlformats.org/officeDocument/2006/relationships/customXml" Target="../ink/ink314.xml"/><Relationship Id="rId375" Type="http://schemas.openxmlformats.org/officeDocument/2006/relationships/image" Target="../media/image186.png"/><Relationship Id="rId582" Type="http://schemas.openxmlformats.org/officeDocument/2006/relationships/customXml" Target="../ink/ink573.xml"/><Relationship Id="rId638" Type="http://schemas.openxmlformats.org/officeDocument/2006/relationships/customXml" Target="../ink/ink601.xml"/><Relationship Id="rId3" Type="http://schemas.openxmlformats.org/officeDocument/2006/relationships/image" Target="../media/image1.png"/><Relationship Id="rId235" Type="http://schemas.openxmlformats.org/officeDocument/2006/relationships/image" Target="../media/image116.png"/><Relationship Id="rId277" Type="http://schemas.openxmlformats.org/officeDocument/2006/relationships/image" Target="../media/image136.png"/><Relationship Id="rId400" Type="http://schemas.openxmlformats.org/officeDocument/2006/relationships/customXml" Target="../ink/ink480.xml"/><Relationship Id="rId442" Type="http://schemas.openxmlformats.org/officeDocument/2006/relationships/customXml" Target="../ink/ink501.xml"/><Relationship Id="rId484" Type="http://schemas.openxmlformats.org/officeDocument/2006/relationships/customXml" Target="../ink/ink522.xml"/><Relationship Id="rId705" Type="http://schemas.openxmlformats.org/officeDocument/2006/relationships/image" Target="../media/image349.png"/><Relationship Id="rId137" Type="http://schemas.openxmlformats.org/officeDocument/2006/relationships/image" Target="../media/image68.png"/><Relationship Id="rId302" Type="http://schemas.openxmlformats.org/officeDocument/2006/relationships/customXml" Target="../ink/ink431.xml"/><Relationship Id="rId344" Type="http://schemas.openxmlformats.org/officeDocument/2006/relationships/customXml" Target="../ink/ink452.xml"/><Relationship Id="rId691" Type="http://schemas.openxmlformats.org/officeDocument/2006/relationships/image" Target="../media/image342.png"/><Relationship Id="rId747" Type="http://schemas.openxmlformats.org/officeDocument/2006/relationships/image" Target="../media/image370.png"/><Relationship Id="rId41" Type="http://schemas.openxmlformats.org/officeDocument/2006/relationships/image" Target="../media/image20.png"/><Relationship Id="rId83" Type="http://schemas.openxmlformats.org/officeDocument/2006/relationships/image" Target="../media/image41.png"/><Relationship Id="rId179" Type="http://schemas.openxmlformats.org/officeDocument/2006/relationships/customXml" Target="../ink/ink368.xml"/><Relationship Id="rId386" Type="http://schemas.openxmlformats.org/officeDocument/2006/relationships/customXml" Target="../ink/ink473.xml"/><Relationship Id="rId551" Type="http://schemas.openxmlformats.org/officeDocument/2006/relationships/customXml" Target="../ink/ink557.xml"/><Relationship Id="rId593" Type="http://schemas.openxmlformats.org/officeDocument/2006/relationships/image" Target="../media/image293.png"/><Relationship Id="rId607" Type="http://schemas.openxmlformats.org/officeDocument/2006/relationships/image" Target="../media/image300.png"/><Relationship Id="rId649" Type="http://schemas.openxmlformats.org/officeDocument/2006/relationships/image" Target="../media/image321.png"/><Relationship Id="rId190" Type="http://schemas.openxmlformats.org/officeDocument/2006/relationships/image" Target="../media/image94.png"/><Relationship Id="rId204" Type="http://schemas.openxmlformats.org/officeDocument/2006/relationships/image" Target="../media/image101.png"/><Relationship Id="rId246" Type="http://schemas.openxmlformats.org/officeDocument/2006/relationships/image" Target="../media/image121.png"/><Relationship Id="rId288" Type="http://schemas.openxmlformats.org/officeDocument/2006/relationships/customXml" Target="../ink/ink424.xml"/><Relationship Id="rId411" Type="http://schemas.openxmlformats.org/officeDocument/2006/relationships/image" Target="../media/image204.png"/><Relationship Id="rId453" Type="http://schemas.openxmlformats.org/officeDocument/2006/relationships/image" Target="../media/image225.png"/><Relationship Id="rId509" Type="http://schemas.openxmlformats.org/officeDocument/2006/relationships/image" Target="../media/image253.png"/><Relationship Id="rId660" Type="http://schemas.openxmlformats.org/officeDocument/2006/relationships/customXml" Target="../ink/ink612.xml"/><Relationship Id="rId106" Type="http://schemas.openxmlformats.org/officeDocument/2006/relationships/customXml" Target="../ink/ink331.xml"/><Relationship Id="rId313" Type="http://schemas.openxmlformats.org/officeDocument/2006/relationships/image" Target="../media/image154.png"/><Relationship Id="rId495" Type="http://schemas.openxmlformats.org/officeDocument/2006/relationships/image" Target="../media/image246.png"/><Relationship Id="rId716" Type="http://schemas.openxmlformats.org/officeDocument/2006/relationships/customXml" Target="../ink/ink640.xml"/><Relationship Id="rId758" Type="http://schemas.openxmlformats.org/officeDocument/2006/relationships/customXml" Target="../ink/ink661.xml"/><Relationship Id="rId10" Type="http://schemas.openxmlformats.org/officeDocument/2006/relationships/customXml" Target="../ink/ink283.xml"/><Relationship Id="rId52" Type="http://schemas.openxmlformats.org/officeDocument/2006/relationships/customXml" Target="../ink/ink304.xml"/><Relationship Id="rId94" Type="http://schemas.openxmlformats.org/officeDocument/2006/relationships/customXml" Target="../ink/ink325.xml"/><Relationship Id="rId148" Type="http://schemas.openxmlformats.org/officeDocument/2006/relationships/customXml" Target="../ink/ink352.xml"/><Relationship Id="rId355" Type="http://schemas.openxmlformats.org/officeDocument/2006/relationships/image" Target="../media/image176.png"/><Relationship Id="rId397" Type="http://schemas.openxmlformats.org/officeDocument/2006/relationships/image" Target="../media/image197.png"/><Relationship Id="rId520" Type="http://schemas.openxmlformats.org/officeDocument/2006/relationships/image" Target="../media/image258.png"/><Relationship Id="rId562" Type="http://schemas.openxmlformats.org/officeDocument/2006/relationships/image" Target="../media/image278.png"/><Relationship Id="rId618" Type="http://schemas.openxmlformats.org/officeDocument/2006/relationships/customXml" Target="../ink/ink591.xml"/><Relationship Id="rId215" Type="http://schemas.openxmlformats.org/officeDocument/2006/relationships/customXml" Target="../ink/ink386.xml"/><Relationship Id="rId257" Type="http://schemas.openxmlformats.org/officeDocument/2006/relationships/customXml" Target="../ink/ink408.xml"/><Relationship Id="rId422" Type="http://schemas.openxmlformats.org/officeDocument/2006/relationships/customXml" Target="../ink/ink491.xml"/><Relationship Id="rId464" Type="http://schemas.openxmlformats.org/officeDocument/2006/relationships/customXml" Target="../ink/ink512.xml"/><Relationship Id="rId299" Type="http://schemas.openxmlformats.org/officeDocument/2006/relationships/image" Target="../media/image147.png"/><Relationship Id="rId727" Type="http://schemas.openxmlformats.org/officeDocument/2006/relationships/image" Target="../media/image360.png"/><Relationship Id="rId63" Type="http://schemas.openxmlformats.org/officeDocument/2006/relationships/image" Target="../media/image31.png"/><Relationship Id="rId159" Type="http://schemas.openxmlformats.org/officeDocument/2006/relationships/image" Target="../media/image79.png"/><Relationship Id="rId366" Type="http://schemas.openxmlformats.org/officeDocument/2006/relationships/customXml" Target="../ink/ink463.xml"/><Relationship Id="rId573" Type="http://schemas.openxmlformats.org/officeDocument/2006/relationships/customXml" Target="../ink/ink568.xml"/><Relationship Id="rId780" Type="http://schemas.openxmlformats.org/officeDocument/2006/relationships/customXml" Target="../ink/ink672.xml"/><Relationship Id="rId226" Type="http://schemas.openxmlformats.org/officeDocument/2006/relationships/customXml" Target="../ink/ink392.xml"/><Relationship Id="rId433" Type="http://schemas.openxmlformats.org/officeDocument/2006/relationships/image" Target="../media/image215.png"/><Relationship Id="rId640" Type="http://schemas.openxmlformats.org/officeDocument/2006/relationships/customXml" Target="../ink/ink602.xml"/><Relationship Id="rId738" Type="http://schemas.openxmlformats.org/officeDocument/2006/relationships/customXml" Target="../ink/ink651.xml"/><Relationship Id="rId74" Type="http://schemas.openxmlformats.org/officeDocument/2006/relationships/customXml" Target="../ink/ink315.xml"/><Relationship Id="rId377" Type="http://schemas.openxmlformats.org/officeDocument/2006/relationships/image" Target="../media/image187.png"/><Relationship Id="rId500" Type="http://schemas.openxmlformats.org/officeDocument/2006/relationships/customXml" Target="../ink/ink530.xml"/><Relationship Id="rId584" Type="http://schemas.openxmlformats.org/officeDocument/2006/relationships/customXml" Target="../ink/ink574.xml"/><Relationship Id="rId5" Type="http://schemas.openxmlformats.org/officeDocument/2006/relationships/image" Target="../media/image2.png"/><Relationship Id="rId237" Type="http://schemas.openxmlformats.org/officeDocument/2006/relationships/image" Target="../media/image117.png"/><Relationship Id="rId444" Type="http://schemas.openxmlformats.org/officeDocument/2006/relationships/customXml" Target="../ink/ink502.xml"/><Relationship Id="rId651" Type="http://schemas.openxmlformats.org/officeDocument/2006/relationships/image" Target="../media/image322.png"/><Relationship Id="rId749" Type="http://schemas.openxmlformats.org/officeDocument/2006/relationships/image" Target="../media/image371.png"/><Relationship Id="rId290" Type="http://schemas.openxmlformats.org/officeDocument/2006/relationships/customXml" Target="../ink/ink425.xml"/><Relationship Id="rId304" Type="http://schemas.openxmlformats.org/officeDocument/2006/relationships/customXml" Target="../ink/ink432.xml"/><Relationship Id="rId388" Type="http://schemas.openxmlformats.org/officeDocument/2006/relationships/customXml" Target="../ink/ink474.xml"/><Relationship Id="rId511" Type="http://schemas.openxmlformats.org/officeDocument/2006/relationships/customXml" Target="../ink/ink536.xml"/><Relationship Id="rId609" Type="http://schemas.openxmlformats.org/officeDocument/2006/relationships/image" Target="../media/image301.png"/><Relationship Id="rId85" Type="http://schemas.openxmlformats.org/officeDocument/2006/relationships/image" Target="../media/image42.png"/><Relationship Id="rId150" Type="http://schemas.openxmlformats.org/officeDocument/2006/relationships/customXml" Target="../ink/ink353.xml"/><Relationship Id="rId595" Type="http://schemas.openxmlformats.org/officeDocument/2006/relationships/image" Target="../media/image294.png"/><Relationship Id="rId248" Type="http://schemas.openxmlformats.org/officeDocument/2006/relationships/image" Target="../media/image122.png"/><Relationship Id="rId455" Type="http://schemas.openxmlformats.org/officeDocument/2006/relationships/image" Target="../media/image226.png"/><Relationship Id="rId662" Type="http://schemas.openxmlformats.org/officeDocument/2006/relationships/customXml" Target="../ink/ink613.xml"/><Relationship Id="rId12" Type="http://schemas.openxmlformats.org/officeDocument/2006/relationships/customXml" Target="../ink/ink284.xml"/><Relationship Id="rId108" Type="http://schemas.openxmlformats.org/officeDocument/2006/relationships/customXml" Target="../ink/ink332.xml"/><Relationship Id="rId315" Type="http://schemas.openxmlformats.org/officeDocument/2006/relationships/image" Target="../media/image155.png"/><Relationship Id="rId522" Type="http://schemas.openxmlformats.org/officeDocument/2006/relationships/image" Target="../media/image259.png"/><Relationship Id="rId96" Type="http://schemas.openxmlformats.org/officeDocument/2006/relationships/customXml" Target="../ink/ink326.xml"/><Relationship Id="rId161" Type="http://schemas.openxmlformats.org/officeDocument/2006/relationships/image" Target="../media/image80.png"/><Relationship Id="rId399" Type="http://schemas.openxmlformats.org/officeDocument/2006/relationships/image" Target="../media/image198.png"/><Relationship Id="rId259" Type="http://schemas.openxmlformats.org/officeDocument/2006/relationships/image" Target="../media/image127.png"/><Relationship Id="rId466" Type="http://schemas.openxmlformats.org/officeDocument/2006/relationships/customXml" Target="../ink/ink513.xml"/><Relationship Id="rId673" Type="http://schemas.openxmlformats.org/officeDocument/2006/relationships/image" Target="../media/image333.png"/><Relationship Id="rId23" Type="http://schemas.openxmlformats.org/officeDocument/2006/relationships/image" Target="../media/image11.png"/><Relationship Id="rId119" Type="http://schemas.openxmlformats.org/officeDocument/2006/relationships/image" Target="../media/image59.png"/><Relationship Id="rId326" Type="http://schemas.openxmlformats.org/officeDocument/2006/relationships/customXml" Target="../ink/ink443.xml"/><Relationship Id="rId533" Type="http://schemas.openxmlformats.org/officeDocument/2006/relationships/customXml" Target="../ink/ink547.xml"/><Relationship Id="rId740" Type="http://schemas.openxmlformats.org/officeDocument/2006/relationships/customXml" Target="../ink/ink652.xml"/><Relationship Id="rId172" Type="http://schemas.openxmlformats.org/officeDocument/2006/relationships/image" Target="../media/image85.png"/><Relationship Id="rId477" Type="http://schemas.openxmlformats.org/officeDocument/2006/relationships/image" Target="../media/image237.png"/><Relationship Id="rId600" Type="http://schemas.openxmlformats.org/officeDocument/2006/relationships/customXml" Target="../ink/ink582.xml"/><Relationship Id="rId684" Type="http://schemas.openxmlformats.org/officeDocument/2006/relationships/customXml" Target="../ink/ink624.xml"/><Relationship Id="rId337" Type="http://schemas.openxmlformats.org/officeDocument/2006/relationships/image" Target="../media/image166.png"/><Relationship Id="rId34" Type="http://schemas.openxmlformats.org/officeDocument/2006/relationships/customXml" Target="../ink/ink295.xml"/><Relationship Id="rId544" Type="http://schemas.openxmlformats.org/officeDocument/2006/relationships/image" Target="../media/image270.png"/><Relationship Id="rId751" Type="http://schemas.openxmlformats.org/officeDocument/2006/relationships/image" Target="../media/image372.png"/><Relationship Id="rId183" Type="http://schemas.openxmlformats.org/officeDocument/2006/relationships/customXml" Target="../ink/ink370.xml"/><Relationship Id="rId390" Type="http://schemas.openxmlformats.org/officeDocument/2006/relationships/customXml" Target="../ink/ink475.xml"/><Relationship Id="rId404" Type="http://schemas.openxmlformats.org/officeDocument/2006/relationships/customXml" Target="../ink/ink482.xml"/><Relationship Id="rId611" Type="http://schemas.openxmlformats.org/officeDocument/2006/relationships/image" Target="../media/image302.png"/><Relationship Id="rId250" Type="http://schemas.openxmlformats.org/officeDocument/2006/relationships/image" Target="../media/image123.png"/><Relationship Id="rId488" Type="http://schemas.openxmlformats.org/officeDocument/2006/relationships/customXml" Target="../ink/ink524.xml"/><Relationship Id="rId695" Type="http://schemas.openxmlformats.org/officeDocument/2006/relationships/image" Target="../media/image344.png"/><Relationship Id="rId709" Type="http://schemas.openxmlformats.org/officeDocument/2006/relationships/image" Target="../media/image351.png"/><Relationship Id="rId45" Type="http://schemas.openxmlformats.org/officeDocument/2006/relationships/image" Target="../media/image22.png"/><Relationship Id="rId110" Type="http://schemas.openxmlformats.org/officeDocument/2006/relationships/customXml" Target="../ink/ink333.xml"/><Relationship Id="rId348" Type="http://schemas.openxmlformats.org/officeDocument/2006/relationships/customXml" Target="../ink/ink454.xml"/><Relationship Id="rId555" Type="http://schemas.openxmlformats.org/officeDocument/2006/relationships/customXml" Target="../ink/ink559.xml"/><Relationship Id="rId762" Type="http://schemas.openxmlformats.org/officeDocument/2006/relationships/customXml" Target="../ink/ink663.xml"/><Relationship Id="rId194" Type="http://schemas.openxmlformats.org/officeDocument/2006/relationships/image" Target="../media/image96.png"/><Relationship Id="rId208" Type="http://schemas.openxmlformats.org/officeDocument/2006/relationships/image" Target="../media/image103.png"/><Relationship Id="rId415" Type="http://schemas.openxmlformats.org/officeDocument/2006/relationships/image" Target="../media/image206.png"/><Relationship Id="rId622" Type="http://schemas.openxmlformats.org/officeDocument/2006/relationships/customXml" Target="../ink/ink593.xml"/><Relationship Id="rId261" Type="http://schemas.openxmlformats.org/officeDocument/2006/relationships/image" Target="../media/image128.png"/><Relationship Id="rId499" Type="http://schemas.openxmlformats.org/officeDocument/2006/relationships/image" Target="../media/image248.png"/><Relationship Id="rId56" Type="http://schemas.openxmlformats.org/officeDocument/2006/relationships/customXml" Target="../ink/ink306.xml"/><Relationship Id="rId359" Type="http://schemas.openxmlformats.org/officeDocument/2006/relationships/image" Target="../media/image178.png"/><Relationship Id="rId566" Type="http://schemas.openxmlformats.org/officeDocument/2006/relationships/image" Target="../media/image280.png"/><Relationship Id="rId773" Type="http://schemas.openxmlformats.org/officeDocument/2006/relationships/image" Target="../media/image383.png"/><Relationship Id="rId121" Type="http://schemas.openxmlformats.org/officeDocument/2006/relationships/image" Target="../media/image60.png"/><Relationship Id="rId219" Type="http://schemas.openxmlformats.org/officeDocument/2006/relationships/customXml" Target="../ink/ink388.xml"/><Relationship Id="rId426" Type="http://schemas.openxmlformats.org/officeDocument/2006/relationships/customXml" Target="../ink/ink493.xml"/><Relationship Id="rId633" Type="http://schemas.openxmlformats.org/officeDocument/2006/relationships/image" Target="../media/image313.png"/><Relationship Id="rId67" Type="http://schemas.openxmlformats.org/officeDocument/2006/relationships/image" Target="../media/image33.png"/><Relationship Id="rId272" Type="http://schemas.openxmlformats.org/officeDocument/2006/relationships/customXml" Target="../ink/ink416.xml"/><Relationship Id="rId577" Type="http://schemas.openxmlformats.org/officeDocument/2006/relationships/customXml" Target="../ink/ink570.xml"/><Relationship Id="rId700" Type="http://schemas.openxmlformats.org/officeDocument/2006/relationships/customXml" Target="../ink/ink632.xml"/><Relationship Id="rId132" Type="http://schemas.openxmlformats.org/officeDocument/2006/relationships/customXml" Target="../ink/ink344.xml"/><Relationship Id="rId784" Type="http://schemas.openxmlformats.org/officeDocument/2006/relationships/customXml" Target="../ink/ink674.xml"/><Relationship Id="rId437" Type="http://schemas.openxmlformats.org/officeDocument/2006/relationships/image" Target="../media/image217.png"/><Relationship Id="rId644" Type="http://schemas.openxmlformats.org/officeDocument/2006/relationships/customXml" Target="../ink/ink604.xml"/><Relationship Id="rId283" Type="http://schemas.openxmlformats.org/officeDocument/2006/relationships/image" Target="../media/image139.png"/><Relationship Id="rId490" Type="http://schemas.openxmlformats.org/officeDocument/2006/relationships/customXml" Target="../ink/ink525.xml"/><Relationship Id="rId504" Type="http://schemas.openxmlformats.org/officeDocument/2006/relationships/customXml" Target="../ink/ink532.xml"/><Relationship Id="rId711" Type="http://schemas.openxmlformats.org/officeDocument/2006/relationships/image" Target="../media/image352.png"/><Relationship Id="rId78" Type="http://schemas.openxmlformats.org/officeDocument/2006/relationships/customXml" Target="../ink/ink317.xml"/><Relationship Id="rId143" Type="http://schemas.openxmlformats.org/officeDocument/2006/relationships/image" Target="../media/image71.png"/><Relationship Id="rId350" Type="http://schemas.openxmlformats.org/officeDocument/2006/relationships/customXml" Target="../ink/ink455.xml"/><Relationship Id="rId588" Type="http://schemas.openxmlformats.org/officeDocument/2006/relationships/customXml" Target="../ink/ink576.xml"/><Relationship Id="rId9" Type="http://schemas.openxmlformats.org/officeDocument/2006/relationships/image" Target="../media/image4.png"/><Relationship Id="rId210" Type="http://schemas.openxmlformats.org/officeDocument/2006/relationships/image" Target="../media/image104.png"/><Relationship Id="rId448" Type="http://schemas.openxmlformats.org/officeDocument/2006/relationships/customXml" Target="../ink/ink504.xml"/><Relationship Id="rId655" Type="http://schemas.openxmlformats.org/officeDocument/2006/relationships/image" Target="../media/image324.png"/><Relationship Id="rId294" Type="http://schemas.openxmlformats.org/officeDocument/2006/relationships/customXml" Target="../ink/ink427.xml"/><Relationship Id="rId308" Type="http://schemas.openxmlformats.org/officeDocument/2006/relationships/customXml" Target="../ink/ink434.xml"/><Relationship Id="rId515" Type="http://schemas.openxmlformats.org/officeDocument/2006/relationships/customXml" Target="../ink/ink538.xml"/><Relationship Id="rId722" Type="http://schemas.openxmlformats.org/officeDocument/2006/relationships/customXml" Target="../ink/ink643.xml"/><Relationship Id="rId89" Type="http://schemas.openxmlformats.org/officeDocument/2006/relationships/image" Target="../media/image44.png"/><Relationship Id="rId154" Type="http://schemas.openxmlformats.org/officeDocument/2006/relationships/customXml" Target="../ink/ink355.xml"/><Relationship Id="rId361" Type="http://schemas.openxmlformats.org/officeDocument/2006/relationships/image" Target="../media/image179.png"/><Relationship Id="rId599" Type="http://schemas.openxmlformats.org/officeDocument/2006/relationships/image" Target="../media/image296.png"/><Relationship Id="rId459" Type="http://schemas.openxmlformats.org/officeDocument/2006/relationships/image" Target="../media/image228.png"/><Relationship Id="rId666" Type="http://schemas.openxmlformats.org/officeDocument/2006/relationships/customXml" Target="../ink/ink615.xml"/><Relationship Id="rId16" Type="http://schemas.openxmlformats.org/officeDocument/2006/relationships/customXml" Target="../ink/ink286.xml"/><Relationship Id="rId221" Type="http://schemas.openxmlformats.org/officeDocument/2006/relationships/customXml" Target="../ink/ink389.xml"/><Relationship Id="rId319" Type="http://schemas.openxmlformats.org/officeDocument/2006/relationships/image" Target="../media/image157.png"/><Relationship Id="rId526" Type="http://schemas.openxmlformats.org/officeDocument/2006/relationships/image" Target="../media/image261.png"/><Relationship Id="rId733" Type="http://schemas.openxmlformats.org/officeDocument/2006/relationships/image" Target="../media/image363.png"/><Relationship Id="rId165" Type="http://schemas.openxmlformats.org/officeDocument/2006/relationships/customXml" Target="../ink/ink361.xml"/><Relationship Id="rId372" Type="http://schemas.openxmlformats.org/officeDocument/2006/relationships/customXml" Target="../ink/ink466.xml"/><Relationship Id="rId677" Type="http://schemas.openxmlformats.org/officeDocument/2006/relationships/image" Target="../media/image335.png"/><Relationship Id="rId232" Type="http://schemas.openxmlformats.org/officeDocument/2006/relationships/customXml" Target="../ink/ink395.xml"/><Relationship Id="rId27" Type="http://schemas.openxmlformats.org/officeDocument/2006/relationships/image" Target="../media/image13.png"/><Relationship Id="rId537" Type="http://schemas.openxmlformats.org/officeDocument/2006/relationships/customXml" Target="../ink/ink549.xml"/><Relationship Id="rId744" Type="http://schemas.openxmlformats.org/officeDocument/2006/relationships/customXml" Target="../ink/ink654.xml"/><Relationship Id="rId80" Type="http://schemas.openxmlformats.org/officeDocument/2006/relationships/customXml" Target="../ink/ink318.xml"/><Relationship Id="rId176" Type="http://schemas.openxmlformats.org/officeDocument/2006/relationships/image" Target="../media/image87.png"/><Relationship Id="rId383" Type="http://schemas.openxmlformats.org/officeDocument/2006/relationships/image" Target="../media/image190.png"/><Relationship Id="rId590" Type="http://schemas.openxmlformats.org/officeDocument/2006/relationships/customXml" Target="../ink/ink577.xml"/><Relationship Id="rId604" Type="http://schemas.openxmlformats.org/officeDocument/2006/relationships/customXml" Target="../ink/ink584.xml"/><Relationship Id="rId243" Type="http://schemas.openxmlformats.org/officeDocument/2006/relationships/image" Target="../media/image120.png"/><Relationship Id="rId450" Type="http://schemas.openxmlformats.org/officeDocument/2006/relationships/customXml" Target="../ink/ink505.xml"/><Relationship Id="rId688" Type="http://schemas.openxmlformats.org/officeDocument/2006/relationships/customXml" Target="../ink/ink626.xml"/><Relationship Id="rId38" Type="http://schemas.openxmlformats.org/officeDocument/2006/relationships/customXml" Target="../ink/ink297.xml"/><Relationship Id="rId103" Type="http://schemas.openxmlformats.org/officeDocument/2006/relationships/image" Target="../media/image51.png"/><Relationship Id="rId310" Type="http://schemas.openxmlformats.org/officeDocument/2006/relationships/customXml" Target="../ink/ink435.xml"/><Relationship Id="rId548" Type="http://schemas.openxmlformats.org/officeDocument/2006/relationships/customXml" Target="../ink/ink555.xml"/><Relationship Id="rId755" Type="http://schemas.openxmlformats.org/officeDocument/2006/relationships/image" Target="../media/image374.png"/><Relationship Id="rId91" Type="http://schemas.openxmlformats.org/officeDocument/2006/relationships/image" Target="../media/image45.png"/><Relationship Id="rId187" Type="http://schemas.openxmlformats.org/officeDocument/2006/relationships/customXml" Target="../ink/ink372.xml"/><Relationship Id="rId394" Type="http://schemas.openxmlformats.org/officeDocument/2006/relationships/customXml" Target="../ink/ink477.xml"/><Relationship Id="rId408" Type="http://schemas.openxmlformats.org/officeDocument/2006/relationships/customXml" Target="../ink/ink484.xml"/><Relationship Id="rId615" Type="http://schemas.openxmlformats.org/officeDocument/2006/relationships/image" Target="../media/image304.png"/><Relationship Id="rId254" Type="http://schemas.openxmlformats.org/officeDocument/2006/relationships/image" Target="../media/image125.png"/><Relationship Id="rId699" Type="http://schemas.openxmlformats.org/officeDocument/2006/relationships/image" Target="../media/image346.png"/><Relationship Id="rId49" Type="http://schemas.openxmlformats.org/officeDocument/2006/relationships/image" Target="../media/image24.png"/><Relationship Id="rId114" Type="http://schemas.openxmlformats.org/officeDocument/2006/relationships/customXml" Target="../ink/ink335.xml"/><Relationship Id="rId461" Type="http://schemas.openxmlformats.org/officeDocument/2006/relationships/image" Target="../media/image229.png"/><Relationship Id="rId559" Type="http://schemas.openxmlformats.org/officeDocument/2006/relationships/customXml" Target="../ink/ink561.xml"/><Relationship Id="rId766" Type="http://schemas.openxmlformats.org/officeDocument/2006/relationships/customXml" Target="../ink/ink665.xml"/><Relationship Id="rId198" Type="http://schemas.openxmlformats.org/officeDocument/2006/relationships/image" Target="../media/image98.png"/><Relationship Id="rId321" Type="http://schemas.openxmlformats.org/officeDocument/2006/relationships/image" Target="../media/image158.png"/><Relationship Id="rId419" Type="http://schemas.openxmlformats.org/officeDocument/2006/relationships/image" Target="../media/image208.png"/><Relationship Id="rId626" Type="http://schemas.openxmlformats.org/officeDocument/2006/relationships/customXml" Target="../ink/ink595.xml"/><Relationship Id="rId265" Type="http://schemas.openxmlformats.org/officeDocument/2006/relationships/image" Target="../media/image130.png"/><Relationship Id="rId472" Type="http://schemas.openxmlformats.org/officeDocument/2006/relationships/customXml" Target="../ink/ink516.xml"/><Relationship Id="rId125" Type="http://schemas.openxmlformats.org/officeDocument/2006/relationships/image" Target="../media/image62.png"/><Relationship Id="rId332" Type="http://schemas.openxmlformats.org/officeDocument/2006/relationships/customXml" Target="../ink/ink446.xml"/><Relationship Id="rId777" Type="http://schemas.openxmlformats.org/officeDocument/2006/relationships/image" Target="../media/image385.png"/><Relationship Id="rId637" Type="http://schemas.openxmlformats.org/officeDocument/2006/relationships/image" Target="../media/image315.png"/><Relationship Id="rId276" Type="http://schemas.openxmlformats.org/officeDocument/2006/relationships/customXml" Target="../ink/ink418.xml"/><Relationship Id="rId483" Type="http://schemas.openxmlformats.org/officeDocument/2006/relationships/image" Target="../media/image240.png"/><Relationship Id="rId690" Type="http://schemas.openxmlformats.org/officeDocument/2006/relationships/customXml" Target="../ink/ink627.xml"/><Relationship Id="rId704" Type="http://schemas.openxmlformats.org/officeDocument/2006/relationships/customXml" Target="../ink/ink634.xml"/><Relationship Id="rId40" Type="http://schemas.openxmlformats.org/officeDocument/2006/relationships/customXml" Target="../ink/ink298.xml"/><Relationship Id="rId136" Type="http://schemas.openxmlformats.org/officeDocument/2006/relationships/customXml" Target="../ink/ink346.xml"/><Relationship Id="rId343" Type="http://schemas.openxmlformats.org/officeDocument/2006/relationships/image" Target="../media/image169.png"/><Relationship Id="rId550" Type="http://schemas.openxmlformats.org/officeDocument/2006/relationships/customXml" Target="../ink/ink556.xml"/><Relationship Id="rId788" Type="http://schemas.openxmlformats.org/officeDocument/2006/relationships/image" Target="../media/image390.png"/><Relationship Id="rId203" Type="http://schemas.openxmlformats.org/officeDocument/2006/relationships/customXml" Target="../ink/ink380.xml"/><Relationship Id="rId648" Type="http://schemas.openxmlformats.org/officeDocument/2006/relationships/customXml" Target="../ink/ink606.xml"/><Relationship Id="rId287" Type="http://schemas.openxmlformats.org/officeDocument/2006/relationships/image" Target="../media/image141.png"/><Relationship Id="rId410" Type="http://schemas.openxmlformats.org/officeDocument/2006/relationships/customXml" Target="../ink/ink485.xml"/><Relationship Id="rId494" Type="http://schemas.openxmlformats.org/officeDocument/2006/relationships/customXml" Target="../ink/ink527.xml"/><Relationship Id="rId508" Type="http://schemas.openxmlformats.org/officeDocument/2006/relationships/customXml" Target="../ink/ink534.xml"/><Relationship Id="rId715" Type="http://schemas.openxmlformats.org/officeDocument/2006/relationships/image" Target="../media/image354.png"/><Relationship Id="rId147" Type="http://schemas.openxmlformats.org/officeDocument/2006/relationships/image" Target="../media/image73.png"/><Relationship Id="rId354" Type="http://schemas.openxmlformats.org/officeDocument/2006/relationships/customXml" Target="../ink/ink457.xml"/><Relationship Id="rId51" Type="http://schemas.openxmlformats.org/officeDocument/2006/relationships/image" Target="../media/image25.png"/><Relationship Id="rId561" Type="http://schemas.openxmlformats.org/officeDocument/2006/relationships/customXml" Target="../ink/ink562.xml"/><Relationship Id="rId659" Type="http://schemas.openxmlformats.org/officeDocument/2006/relationships/image" Target="../media/image326.png"/><Relationship Id="rId214" Type="http://schemas.openxmlformats.org/officeDocument/2006/relationships/image" Target="../media/image106.png"/><Relationship Id="rId298" Type="http://schemas.openxmlformats.org/officeDocument/2006/relationships/customXml" Target="../ink/ink429.xml"/><Relationship Id="rId421" Type="http://schemas.openxmlformats.org/officeDocument/2006/relationships/image" Target="../media/image209.png"/><Relationship Id="rId519" Type="http://schemas.openxmlformats.org/officeDocument/2006/relationships/customXml" Target="../ink/ink540.xml"/><Relationship Id="rId158" Type="http://schemas.openxmlformats.org/officeDocument/2006/relationships/customXml" Target="../ink/ink357.xml"/><Relationship Id="rId726" Type="http://schemas.openxmlformats.org/officeDocument/2006/relationships/customXml" Target="../ink/ink645.xml"/><Relationship Id="rId62" Type="http://schemas.openxmlformats.org/officeDocument/2006/relationships/customXml" Target="../ink/ink309.xml"/><Relationship Id="rId365" Type="http://schemas.openxmlformats.org/officeDocument/2006/relationships/image" Target="../media/image181.png"/><Relationship Id="rId572" Type="http://schemas.openxmlformats.org/officeDocument/2006/relationships/image" Target="../media/image283.png"/><Relationship Id="rId225" Type="http://schemas.openxmlformats.org/officeDocument/2006/relationships/image" Target="../media/image111.png"/><Relationship Id="rId432" Type="http://schemas.openxmlformats.org/officeDocument/2006/relationships/customXml" Target="../ink/ink496.xml"/><Relationship Id="rId737" Type="http://schemas.openxmlformats.org/officeDocument/2006/relationships/image" Target="../media/image365.png"/><Relationship Id="rId73" Type="http://schemas.openxmlformats.org/officeDocument/2006/relationships/image" Target="../media/image36.png"/><Relationship Id="rId169" Type="http://schemas.openxmlformats.org/officeDocument/2006/relationships/customXml" Target="../ink/ink363.xml"/><Relationship Id="rId376" Type="http://schemas.openxmlformats.org/officeDocument/2006/relationships/customXml" Target="../ink/ink468.xml"/><Relationship Id="rId583" Type="http://schemas.openxmlformats.org/officeDocument/2006/relationships/image" Target="../media/image288.png"/><Relationship Id="rId4" Type="http://schemas.openxmlformats.org/officeDocument/2006/relationships/customXml" Target="../ink/ink280.xml"/><Relationship Id="rId236" Type="http://schemas.openxmlformats.org/officeDocument/2006/relationships/customXml" Target="../ink/ink397.xml"/><Relationship Id="rId443" Type="http://schemas.openxmlformats.org/officeDocument/2006/relationships/image" Target="../media/image220.png"/><Relationship Id="rId650" Type="http://schemas.openxmlformats.org/officeDocument/2006/relationships/customXml" Target="../ink/ink607.xml"/><Relationship Id="rId303" Type="http://schemas.openxmlformats.org/officeDocument/2006/relationships/image" Target="../media/image149.png"/><Relationship Id="rId748" Type="http://schemas.openxmlformats.org/officeDocument/2006/relationships/customXml" Target="../ink/ink656.xml"/><Relationship Id="rId84" Type="http://schemas.openxmlformats.org/officeDocument/2006/relationships/customXml" Target="../ink/ink320.xml"/><Relationship Id="rId387" Type="http://schemas.openxmlformats.org/officeDocument/2006/relationships/image" Target="../media/image192.png"/><Relationship Id="rId510" Type="http://schemas.openxmlformats.org/officeDocument/2006/relationships/customXml" Target="../ink/ink535.xml"/><Relationship Id="rId594" Type="http://schemas.openxmlformats.org/officeDocument/2006/relationships/customXml" Target="../ink/ink579.xml"/><Relationship Id="rId608" Type="http://schemas.openxmlformats.org/officeDocument/2006/relationships/customXml" Target="../ink/ink586.xml"/><Relationship Id="rId247" Type="http://schemas.openxmlformats.org/officeDocument/2006/relationships/customXml" Target="../ink/ink403.xml"/><Relationship Id="rId107" Type="http://schemas.openxmlformats.org/officeDocument/2006/relationships/image" Target="../media/image53.png"/><Relationship Id="rId454" Type="http://schemas.openxmlformats.org/officeDocument/2006/relationships/customXml" Target="../ink/ink507.xml"/><Relationship Id="rId661" Type="http://schemas.openxmlformats.org/officeDocument/2006/relationships/image" Target="../media/image327.png"/><Relationship Id="rId759" Type="http://schemas.openxmlformats.org/officeDocument/2006/relationships/image" Target="../media/image376.png"/><Relationship Id="rId11" Type="http://schemas.openxmlformats.org/officeDocument/2006/relationships/image" Target="../media/image5.png"/><Relationship Id="rId314" Type="http://schemas.openxmlformats.org/officeDocument/2006/relationships/customXml" Target="../ink/ink437.xml"/><Relationship Id="rId398" Type="http://schemas.openxmlformats.org/officeDocument/2006/relationships/customXml" Target="../ink/ink479.xml"/><Relationship Id="rId521" Type="http://schemas.openxmlformats.org/officeDocument/2006/relationships/customXml" Target="../ink/ink541.xml"/><Relationship Id="rId619" Type="http://schemas.openxmlformats.org/officeDocument/2006/relationships/image" Target="../media/image30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92.png"/><Relationship Id="rId2" Type="http://schemas.openxmlformats.org/officeDocument/2006/relationships/image" Target="../media/image39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94.png"/><Relationship Id="rId2" Type="http://schemas.openxmlformats.org/officeDocument/2006/relationships/image" Target="../media/image39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9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9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9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gif"/><Relationship Id="rId7" Type="http://schemas.openxmlformats.org/officeDocument/2006/relationships/image" Target="../media/image40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01.png"/><Relationship Id="rId5" Type="http://schemas.openxmlformats.org/officeDocument/2006/relationships/image" Target="../media/image400.png"/><Relationship Id="rId4" Type="http://schemas.openxmlformats.org/officeDocument/2006/relationships/image" Target="../media/image2.gif"/></Relationships>
</file>

<file path=ppt/slides/_rels/slide12.xml.rels><?xml version="1.0" encoding="UTF-8" standalone="yes"?>
<Relationships xmlns="http://schemas.openxmlformats.org/package/2006/relationships"><Relationship Id="rId2" Type="http://schemas.openxmlformats.org/officeDocument/2006/relationships/image" Target="../media/image39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0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0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99.png"/><Relationship Id="rId2" Type="http://schemas.openxmlformats.org/officeDocument/2006/relationships/image" Target="../media/image40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03.png"/><Relationship Id="rId2" Type="http://schemas.openxmlformats.org/officeDocument/2006/relationships/image" Target="../media/image40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8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9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0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0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9.png"/><Relationship Id="rId2" Type="http://schemas.openxmlformats.org/officeDocument/2006/relationships/image" Target="../media/image418.png"/><Relationship Id="rId1" Type="http://schemas.openxmlformats.org/officeDocument/2006/relationships/slideLayout" Target="../slideLayouts/slideLayout2.xml"/><Relationship Id="rId4" Type="http://schemas.openxmlformats.org/officeDocument/2006/relationships/image" Target="../media/image420.png"/></Relationships>
</file>

<file path=ppt/slides/_rels/slide32.xml.rels><?xml version="1.0" encoding="UTF-8" standalone="yes"?>
<Relationships xmlns="http://schemas.openxmlformats.org/package/2006/relationships"><Relationship Id="rId3" Type="http://schemas.openxmlformats.org/officeDocument/2006/relationships/image" Target="../media/image422.png"/><Relationship Id="rId2" Type="http://schemas.openxmlformats.org/officeDocument/2006/relationships/image" Target="../media/image421.png"/><Relationship Id="rId1" Type="http://schemas.openxmlformats.org/officeDocument/2006/relationships/slideLayout" Target="../slideLayouts/slideLayout2.xml"/><Relationship Id="rId4" Type="http://schemas.openxmlformats.org/officeDocument/2006/relationships/image" Target="../media/image423.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4.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25.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27.emf"/><Relationship Id="rId2" Type="http://schemas.openxmlformats.org/officeDocument/2006/relationships/image" Target="../media/image426.emf"/><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29.png"/><Relationship Id="rId2" Type="http://schemas.openxmlformats.org/officeDocument/2006/relationships/image" Target="../media/image428.png"/><Relationship Id="rId1" Type="http://schemas.openxmlformats.org/officeDocument/2006/relationships/slideLayout" Target="../slideLayouts/slideLayout2.xml"/><Relationship Id="rId5" Type="http://schemas.openxmlformats.org/officeDocument/2006/relationships/image" Target="../media/image431.png"/><Relationship Id="rId4" Type="http://schemas.openxmlformats.org/officeDocument/2006/relationships/image" Target="../media/image430.png"/></Relationships>
</file>

<file path=ppt/slides/_rels/slide38.xml.rels><?xml version="1.0" encoding="UTF-8" standalone="yes"?>
<Relationships xmlns="http://schemas.openxmlformats.org/package/2006/relationships"><Relationship Id="rId3" Type="http://schemas.openxmlformats.org/officeDocument/2006/relationships/image" Target="../media/image432.emf"/><Relationship Id="rId2" Type="http://schemas.openxmlformats.org/officeDocument/2006/relationships/image" Target="../media/image427.emf"/><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4.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3.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4.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36.emf"/><Relationship Id="rId2" Type="http://schemas.openxmlformats.org/officeDocument/2006/relationships/image" Target="../media/image435.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71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37.png"/></Relationships>
</file>

<file path=ppt/slides/_rels/slide46.xml.rels><?xml version="1.0" encoding="UTF-8" standalone="yes"?>
<Relationships xmlns="http://schemas.openxmlformats.org/package/2006/relationships"><Relationship Id="rId3" Type="http://schemas.openxmlformats.org/officeDocument/2006/relationships/image" Target="../media/image438.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39.emf"/></Relationships>
</file>

<file path=ppt/slides/_rels/slide47.xml.rels><?xml version="1.0" encoding="UTF-8" standalone="yes"?>
<Relationships xmlns="http://schemas.openxmlformats.org/package/2006/relationships"><Relationship Id="rId3" Type="http://schemas.openxmlformats.org/officeDocument/2006/relationships/image" Target="../media/image440.e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41.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2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4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B366A-C761-8420-011E-3A1D9001ACCD}"/>
              </a:ext>
            </a:extLst>
          </p:cNvPr>
          <p:cNvSpPr>
            <a:spLocks noGrp="1"/>
          </p:cNvSpPr>
          <p:nvPr>
            <p:ph type="ctrTitle"/>
          </p:nvPr>
        </p:nvSpPr>
        <p:spPr/>
        <p:txBody>
          <a:bodyPr/>
          <a:lstStyle/>
          <a:p>
            <a:r>
              <a:rPr lang="en-US" dirty="0"/>
              <a:t>Range Doppler Algorithm</a:t>
            </a:r>
            <a:br>
              <a:rPr lang="en-US" dirty="0"/>
            </a:br>
            <a:r>
              <a:rPr lang="en-US" dirty="0"/>
              <a:t>SAR Processor</a:t>
            </a:r>
          </a:p>
        </p:txBody>
      </p:sp>
      <p:sp>
        <p:nvSpPr>
          <p:cNvPr id="3" name="Subtitle 2">
            <a:extLst>
              <a:ext uri="{FF2B5EF4-FFF2-40B4-BE49-F238E27FC236}">
                <a16:creationId xmlns:a16="http://schemas.microsoft.com/office/drawing/2014/main" id="{8B0303BC-1BF7-9B4B-B3A4-AE5D647F0A3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72237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6C035-80A9-DBEC-0191-C6E220B63BCC}"/>
              </a:ext>
            </a:extLst>
          </p:cNvPr>
          <p:cNvSpPr>
            <a:spLocks noGrp="1"/>
          </p:cNvSpPr>
          <p:nvPr>
            <p:ph type="title"/>
          </p:nvPr>
        </p:nvSpPr>
        <p:spPr/>
        <p:txBody>
          <a:bodyPr/>
          <a:lstStyle/>
          <a:p>
            <a:r>
              <a:rPr lang="en-US" dirty="0"/>
              <a:t>RDA Background</a:t>
            </a:r>
          </a:p>
        </p:txBody>
      </p:sp>
      <p:sp>
        <p:nvSpPr>
          <p:cNvPr id="3" name="Content Placeholder 2">
            <a:extLst>
              <a:ext uri="{FF2B5EF4-FFF2-40B4-BE49-F238E27FC236}">
                <a16:creationId xmlns:a16="http://schemas.microsoft.com/office/drawing/2014/main" id="{E1BE0793-FE0F-81CD-D15A-07DC77C85F10}"/>
              </a:ext>
            </a:extLst>
          </p:cNvPr>
          <p:cNvSpPr>
            <a:spLocks noGrp="1"/>
          </p:cNvSpPr>
          <p:nvPr>
            <p:ph idx="1"/>
          </p:nvPr>
        </p:nvSpPr>
        <p:spPr/>
        <p:txBody>
          <a:bodyPr/>
          <a:lstStyle/>
          <a:p>
            <a:r>
              <a:rPr lang="en-US" dirty="0"/>
              <a:t>Linear SAR (assume perfectly straight flight path)</a:t>
            </a:r>
          </a:p>
        </p:txBody>
      </p:sp>
    </p:spTree>
    <p:extLst>
      <p:ext uri="{BB962C8B-B14F-4D97-AF65-F5344CB8AC3E}">
        <p14:creationId xmlns:p14="http://schemas.microsoft.com/office/powerpoint/2010/main" val="3859751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F4C9D-9F83-DB73-4938-0D609712FEC9}"/>
              </a:ext>
            </a:extLst>
          </p:cNvPr>
          <p:cNvSpPr>
            <a:spLocks noGrp="1"/>
          </p:cNvSpPr>
          <p:nvPr>
            <p:ph type="title"/>
          </p:nvPr>
        </p:nvSpPr>
        <p:spPr/>
        <p:txBody>
          <a:bodyPr/>
          <a:lstStyle/>
          <a:p>
            <a:r>
              <a:rPr lang="en-US" dirty="0"/>
              <a:t>RDA Background</a:t>
            </a:r>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50080319-CD75-4B5F-A806-DEE69FC62425}"/>
                  </a:ext>
                </a:extLst>
              </p14:cNvPr>
              <p14:cNvContentPartPr/>
              <p14:nvPr/>
            </p14:nvContentPartPr>
            <p14:xfrm>
              <a:off x="877574" y="1962600"/>
              <a:ext cx="7560" cy="1127520"/>
            </p14:xfrm>
          </p:contentPart>
        </mc:Choice>
        <mc:Fallback xmlns="">
          <p:pic>
            <p:nvPicPr>
              <p:cNvPr id="6" name="Ink 5">
                <a:extLst>
                  <a:ext uri="{FF2B5EF4-FFF2-40B4-BE49-F238E27FC236}">
                    <a16:creationId xmlns:a16="http://schemas.microsoft.com/office/drawing/2014/main" id="{50080319-CD75-4B5F-A806-DEE69FC62425}"/>
                  </a:ext>
                </a:extLst>
              </p:cNvPr>
              <p:cNvPicPr/>
              <p:nvPr/>
            </p:nvPicPr>
            <p:blipFill>
              <a:blip r:embed="rId3"/>
              <a:stretch>
                <a:fillRect/>
              </a:stretch>
            </p:blipFill>
            <p:spPr>
              <a:xfrm>
                <a:off x="871454" y="1956480"/>
                <a:ext cx="19800" cy="11397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CE1F2EBA-9004-BC5B-D8E0-64B1FD177A3A}"/>
                  </a:ext>
                </a:extLst>
              </p14:cNvPr>
              <p14:cNvContentPartPr/>
              <p14:nvPr/>
            </p14:nvContentPartPr>
            <p14:xfrm>
              <a:off x="895934" y="1695480"/>
              <a:ext cx="1485000" cy="284760"/>
            </p14:xfrm>
          </p:contentPart>
        </mc:Choice>
        <mc:Fallback xmlns="">
          <p:pic>
            <p:nvPicPr>
              <p:cNvPr id="7" name="Ink 6">
                <a:extLst>
                  <a:ext uri="{FF2B5EF4-FFF2-40B4-BE49-F238E27FC236}">
                    <a16:creationId xmlns:a16="http://schemas.microsoft.com/office/drawing/2014/main" id="{CE1F2EBA-9004-BC5B-D8E0-64B1FD177A3A}"/>
                  </a:ext>
                </a:extLst>
              </p:cNvPr>
              <p:cNvPicPr/>
              <p:nvPr/>
            </p:nvPicPr>
            <p:blipFill>
              <a:blip r:embed="rId5"/>
              <a:stretch>
                <a:fillRect/>
              </a:stretch>
            </p:blipFill>
            <p:spPr>
              <a:xfrm>
                <a:off x="889814" y="1689360"/>
                <a:ext cx="1497240" cy="297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2A6C7846-69FE-F8D5-1720-D1DCF0961317}"/>
                  </a:ext>
                </a:extLst>
              </p14:cNvPr>
              <p14:cNvContentPartPr/>
              <p14:nvPr/>
            </p14:nvContentPartPr>
            <p14:xfrm>
              <a:off x="917174" y="2839560"/>
              <a:ext cx="1488600" cy="279360"/>
            </p14:xfrm>
          </p:contentPart>
        </mc:Choice>
        <mc:Fallback xmlns="">
          <p:pic>
            <p:nvPicPr>
              <p:cNvPr id="8" name="Ink 7">
                <a:extLst>
                  <a:ext uri="{FF2B5EF4-FFF2-40B4-BE49-F238E27FC236}">
                    <a16:creationId xmlns:a16="http://schemas.microsoft.com/office/drawing/2014/main" id="{2A6C7846-69FE-F8D5-1720-D1DCF0961317}"/>
                  </a:ext>
                </a:extLst>
              </p:cNvPr>
              <p:cNvPicPr/>
              <p:nvPr/>
            </p:nvPicPr>
            <p:blipFill>
              <a:blip r:embed="rId7"/>
              <a:stretch>
                <a:fillRect/>
              </a:stretch>
            </p:blipFill>
            <p:spPr>
              <a:xfrm>
                <a:off x="911054" y="2833440"/>
                <a:ext cx="1500840" cy="291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3CECC747-673D-4010-36E5-2BB2CB6D8254}"/>
                  </a:ext>
                </a:extLst>
              </p14:cNvPr>
              <p14:cNvContentPartPr/>
              <p14:nvPr/>
            </p14:nvContentPartPr>
            <p14:xfrm>
              <a:off x="2401814" y="1948200"/>
              <a:ext cx="18360" cy="1134720"/>
            </p14:xfrm>
          </p:contentPart>
        </mc:Choice>
        <mc:Fallback xmlns="">
          <p:pic>
            <p:nvPicPr>
              <p:cNvPr id="10" name="Ink 9">
                <a:extLst>
                  <a:ext uri="{FF2B5EF4-FFF2-40B4-BE49-F238E27FC236}">
                    <a16:creationId xmlns:a16="http://schemas.microsoft.com/office/drawing/2014/main" id="{3CECC747-673D-4010-36E5-2BB2CB6D8254}"/>
                  </a:ext>
                </a:extLst>
              </p:cNvPr>
              <p:cNvPicPr/>
              <p:nvPr/>
            </p:nvPicPr>
            <p:blipFill>
              <a:blip r:embed="rId9"/>
              <a:stretch>
                <a:fillRect/>
              </a:stretch>
            </p:blipFill>
            <p:spPr>
              <a:xfrm>
                <a:off x="2395694" y="1942080"/>
                <a:ext cx="30600" cy="1146960"/>
              </a:xfrm>
              <a:prstGeom prst="rect">
                <a:avLst/>
              </a:prstGeom>
            </p:spPr>
          </p:pic>
        </mc:Fallback>
      </mc:AlternateContent>
      <p:grpSp>
        <p:nvGrpSpPr>
          <p:cNvPr id="14" name="Group 13">
            <a:extLst>
              <a:ext uri="{FF2B5EF4-FFF2-40B4-BE49-F238E27FC236}">
                <a16:creationId xmlns:a16="http://schemas.microsoft.com/office/drawing/2014/main" id="{BC5CEE25-4AE4-5E49-080B-E865487112D5}"/>
              </a:ext>
            </a:extLst>
          </p:cNvPr>
          <p:cNvGrpSpPr/>
          <p:nvPr/>
        </p:nvGrpSpPr>
        <p:grpSpPr>
          <a:xfrm>
            <a:off x="342254" y="2171040"/>
            <a:ext cx="342720" cy="375480"/>
            <a:chOff x="342254" y="2171040"/>
            <a:chExt cx="342720" cy="375480"/>
          </a:xfrm>
        </p:grpSpPr>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250E11BA-F5F1-6A40-C457-609E74CBEB88}"/>
                    </a:ext>
                  </a:extLst>
                </p14:cNvPr>
                <p14:cNvContentPartPr/>
                <p14:nvPr/>
              </p14:nvContentPartPr>
              <p14:xfrm>
                <a:off x="504614" y="2171040"/>
                <a:ext cx="180360" cy="375480"/>
              </p14:xfrm>
            </p:contentPart>
          </mc:Choice>
          <mc:Fallback xmlns="">
            <p:pic>
              <p:nvPicPr>
                <p:cNvPr id="11" name="Ink 10">
                  <a:extLst>
                    <a:ext uri="{FF2B5EF4-FFF2-40B4-BE49-F238E27FC236}">
                      <a16:creationId xmlns:a16="http://schemas.microsoft.com/office/drawing/2014/main" id="{250E11BA-F5F1-6A40-C457-609E74CBEB88}"/>
                    </a:ext>
                  </a:extLst>
                </p:cNvPr>
                <p:cNvPicPr/>
                <p:nvPr/>
              </p:nvPicPr>
              <p:blipFill>
                <a:blip r:embed="rId11"/>
                <a:stretch>
                  <a:fillRect/>
                </a:stretch>
              </p:blipFill>
              <p:spPr>
                <a:xfrm>
                  <a:off x="498494" y="2164920"/>
                  <a:ext cx="192600" cy="3877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FB617A6A-CD3D-2009-8070-32CC9A8D2464}"/>
                    </a:ext>
                  </a:extLst>
                </p14:cNvPr>
                <p14:cNvContentPartPr/>
                <p14:nvPr/>
              </p14:nvContentPartPr>
              <p14:xfrm>
                <a:off x="381494" y="2172480"/>
                <a:ext cx="11160" cy="211680"/>
              </p14:xfrm>
            </p:contentPart>
          </mc:Choice>
          <mc:Fallback xmlns="">
            <p:pic>
              <p:nvPicPr>
                <p:cNvPr id="12" name="Ink 11">
                  <a:extLst>
                    <a:ext uri="{FF2B5EF4-FFF2-40B4-BE49-F238E27FC236}">
                      <a16:creationId xmlns:a16="http://schemas.microsoft.com/office/drawing/2014/main" id="{FB617A6A-CD3D-2009-8070-32CC9A8D2464}"/>
                    </a:ext>
                  </a:extLst>
                </p:cNvPr>
                <p:cNvPicPr/>
                <p:nvPr/>
              </p:nvPicPr>
              <p:blipFill>
                <a:blip r:embed="rId13"/>
                <a:stretch>
                  <a:fillRect/>
                </a:stretch>
              </p:blipFill>
              <p:spPr>
                <a:xfrm>
                  <a:off x="375374" y="2166360"/>
                  <a:ext cx="2340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Ink 12">
                  <a:extLst>
                    <a:ext uri="{FF2B5EF4-FFF2-40B4-BE49-F238E27FC236}">
                      <a16:creationId xmlns:a16="http://schemas.microsoft.com/office/drawing/2014/main" id="{507CFF08-FC57-86CE-59B3-DE182FBA1AC3}"/>
                    </a:ext>
                  </a:extLst>
                </p14:cNvPr>
                <p14:cNvContentPartPr/>
                <p14:nvPr/>
              </p14:nvContentPartPr>
              <p14:xfrm>
                <a:off x="342254" y="2262840"/>
                <a:ext cx="118440" cy="20520"/>
              </p14:xfrm>
            </p:contentPart>
          </mc:Choice>
          <mc:Fallback xmlns="">
            <p:pic>
              <p:nvPicPr>
                <p:cNvPr id="13" name="Ink 12">
                  <a:extLst>
                    <a:ext uri="{FF2B5EF4-FFF2-40B4-BE49-F238E27FC236}">
                      <a16:creationId xmlns:a16="http://schemas.microsoft.com/office/drawing/2014/main" id="{507CFF08-FC57-86CE-59B3-DE182FBA1AC3}"/>
                    </a:ext>
                  </a:extLst>
                </p:cNvPr>
                <p:cNvPicPr/>
                <p:nvPr/>
              </p:nvPicPr>
              <p:blipFill>
                <a:blip r:embed="rId15"/>
                <a:stretch>
                  <a:fillRect/>
                </a:stretch>
              </p:blipFill>
              <p:spPr>
                <a:xfrm>
                  <a:off x="336134" y="2256720"/>
                  <a:ext cx="130680" cy="327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
            <p14:nvContentPartPr>
              <p14:cNvPr id="15" name="Ink 14">
                <a:extLst>
                  <a:ext uri="{FF2B5EF4-FFF2-40B4-BE49-F238E27FC236}">
                    <a16:creationId xmlns:a16="http://schemas.microsoft.com/office/drawing/2014/main" id="{7303E1DB-8993-49ED-D698-A3C1885B5C0C}"/>
                  </a:ext>
                </a:extLst>
              </p14:cNvPr>
              <p14:cNvContentPartPr/>
              <p14:nvPr/>
            </p14:nvContentPartPr>
            <p14:xfrm>
              <a:off x="1319654" y="1377240"/>
              <a:ext cx="579240" cy="190080"/>
            </p14:xfrm>
          </p:contentPart>
        </mc:Choice>
        <mc:Fallback xmlns="">
          <p:pic>
            <p:nvPicPr>
              <p:cNvPr id="15" name="Ink 14">
                <a:extLst>
                  <a:ext uri="{FF2B5EF4-FFF2-40B4-BE49-F238E27FC236}">
                    <a16:creationId xmlns:a16="http://schemas.microsoft.com/office/drawing/2014/main" id="{7303E1DB-8993-49ED-D698-A3C1885B5C0C}"/>
                  </a:ext>
                </a:extLst>
              </p:cNvPr>
              <p:cNvPicPr/>
              <p:nvPr/>
            </p:nvPicPr>
            <p:blipFill>
              <a:blip r:embed="rId17"/>
              <a:stretch>
                <a:fillRect/>
              </a:stretch>
            </p:blipFill>
            <p:spPr>
              <a:xfrm>
                <a:off x="1313534" y="1371120"/>
                <a:ext cx="59148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6" name="Ink 15">
                <a:extLst>
                  <a:ext uri="{FF2B5EF4-FFF2-40B4-BE49-F238E27FC236}">
                    <a16:creationId xmlns:a16="http://schemas.microsoft.com/office/drawing/2014/main" id="{396E4374-C738-504A-D923-77536B653BFE}"/>
                  </a:ext>
                </a:extLst>
              </p14:cNvPr>
              <p14:cNvContentPartPr/>
              <p14:nvPr/>
            </p14:nvContentPartPr>
            <p14:xfrm>
              <a:off x="1031654" y="1383360"/>
              <a:ext cx="148320" cy="196560"/>
            </p14:xfrm>
          </p:contentPart>
        </mc:Choice>
        <mc:Fallback xmlns="">
          <p:pic>
            <p:nvPicPr>
              <p:cNvPr id="16" name="Ink 15">
                <a:extLst>
                  <a:ext uri="{FF2B5EF4-FFF2-40B4-BE49-F238E27FC236}">
                    <a16:creationId xmlns:a16="http://schemas.microsoft.com/office/drawing/2014/main" id="{396E4374-C738-504A-D923-77536B653BFE}"/>
                  </a:ext>
                </a:extLst>
              </p:cNvPr>
              <p:cNvPicPr/>
              <p:nvPr/>
            </p:nvPicPr>
            <p:blipFill>
              <a:blip r:embed="rId19"/>
              <a:stretch>
                <a:fillRect/>
              </a:stretch>
            </p:blipFill>
            <p:spPr>
              <a:xfrm>
                <a:off x="1025534" y="1377240"/>
                <a:ext cx="160560" cy="208800"/>
              </a:xfrm>
              <a:prstGeom prst="rect">
                <a:avLst/>
              </a:prstGeom>
            </p:spPr>
          </p:pic>
        </mc:Fallback>
      </mc:AlternateContent>
      <p:grpSp>
        <p:nvGrpSpPr>
          <p:cNvPr id="116" name="Group 115">
            <a:extLst>
              <a:ext uri="{FF2B5EF4-FFF2-40B4-BE49-F238E27FC236}">
                <a16:creationId xmlns:a16="http://schemas.microsoft.com/office/drawing/2014/main" id="{E11CD480-A727-2CE4-D53D-9FC155E8FDDC}"/>
              </a:ext>
            </a:extLst>
          </p:cNvPr>
          <p:cNvGrpSpPr/>
          <p:nvPr/>
        </p:nvGrpSpPr>
        <p:grpSpPr>
          <a:xfrm>
            <a:off x="2499014" y="1663440"/>
            <a:ext cx="2322360" cy="888840"/>
            <a:chOff x="2499014" y="1663440"/>
            <a:chExt cx="2322360" cy="888840"/>
          </a:xfrm>
        </p:grpSpPr>
        <mc:AlternateContent xmlns:mc="http://schemas.openxmlformats.org/markup-compatibility/2006" xmlns:p14="http://schemas.microsoft.com/office/powerpoint/2010/main">
          <mc:Choice Requires="p14">
            <p:contentPart p14:bwMode="auto" r:id="rId20">
              <p14:nvContentPartPr>
                <p14:cNvPr id="90" name="Ink 89">
                  <a:extLst>
                    <a:ext uri="{FF2B5EF4-FFF2-40B4-BE49-F238E27FC236}">
                      <a16:creationId xmlns:a16="http://schemas.microsoft.com/office/drawing/2014/main" id="{66DE504F-0CF3-D2F0-D525-518C7218584E}"/>
                    </a:ext>
                  </a:extLst>
                </p14:cNvPr>
                <p14:cNvContentPartPr/>
                <p14:nvPr/>
              </p14:nvContentPartPr>
              <p14:xfrm>
                <a:off x="2499014" y="2017320"/>
                <a:ext cx="150840" cy="132480"/>
              </p14:xfrm>
            </p:contentPart>
          </mc:Choice>
          <mc:Fallback xmlns="">
            <p:pic>
              <p:nvPicPr>
                <p:cNvPr id="90" name="Ink 89">
                  <a:extLst>
                    <a:ext uri="{FF2B5EF4-FFF2-40B4-BE49-F238E27FC236}">
                      <a16:creationId xmlns:a16="http://schemas.microsoft.com/office/drawing/2014/main" id="{66DE504F-0CF3-D2F0-D525-518C7218584E}"/>
                    </a:ext>
                  </a:extLst>
                </p:cNvPr>
                <p:cNvPicPr/>
                <p:nvPr/>
              </p:nvPicPr>
              <p:blipFill>
                <a:blip r:embed="rId21"/>
                <a:stretch>
                  <a:fillRect/>
                </a:stretch>
              </p:blipFill>
              <p:spPr>
                <a:xfrm>
                  <a:off x="2492894" y="2011200"/>
                  <a:ext cx="16308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91" name="Ink 90">
                  <a:extLst>
                    <a:ext uri="{FF2B5EF4-FFF2-40B4-BE49-F238E27FC236}">
                      <a16:creationId xmlns:a16="http://schemas.microsoft.com/office/drawing/2014/main" id="{DAEDC31A-37B0-7D54-AC7A-ACBDD3A13D48}"/>
                    </a:ext>
                  </a:extLst>
                </p14:cNvPr>
                <p14:cNvContentPartPr/>
                <p14:nvPr/>
              </p14:nvContentPartPr>
              <p14:xfrm>
                <a:off x="2513414" y="2112000"/>
                <a:ext cx="129600" cy="91080"/>
              </p14:xfrm>
            </p:contentPart>
          </mc:Choice>
          <mc:Fallback xmlns="">
            <p:pic>
              <p:nvPicPr>
                <p:cNvPr id="91" name="Ink 90">
                  <a:extLst>
                    <a:ext uri="{FF2B5EF4-FFF2-40B4-BE49-F238E27FC236}">
                      <a16:creationId xmlns:a16="http://schemas.microsoft.com/office/drawing/2014/main" id="{DAEDC31A-37B0-7D54-AC7A-ACBDD3A13D48}"/>
                    </a:ext>
                  </a:extLst>
                </p:cNvPr>
                <p:cNvPicPr/>
                <p:nvPr/>
              </p:nvPicPr>
              <p:blipFill>
                <a:blip r:embed="rId23"/>
                <a:stretch>
                  <a:fillRect/>
                </a:stretch>
              </p:blipFill>
              <p:spPr>
                <a:xfrm>
                  <a:off x="2507294" y="2105880"/>
                  <a:ext cx="14184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92" name="Ink 91">
                  <a:extLst>
                    <a:ext uri="{FF2B5EF4-FFF2-40B4-BE49-F238E27FC236}">
                      <a16:creationId xmlns:a16="http://schemas.microsoft.com/office/drawing/2014/main" id="{D3F9C227-0DC4-4FE8-C1D9-39ADF0C309EE}"/>
                    </a:ext>
                  </a:extLst>
                </p14:cNvPr>
                <p14:cNvContentPartPr/>
                <p14:nvPr/>
              </p14:nvContentPartPr>
              <p14:xfrm>
                <a:off x="2559854" y="2099040"/>
                <a:ext cx="115560" cy="40680"/>
              </p14:xfrm>
            </p:contentPart>
          </mc:Choice>
          <mc:Fallback xmlns="">
            <p:pic>
              <p:nvPicPr>
                <p:cNvPr id="92" name="Ink 91">
                  <a:extLst>
                    <a:ext uri="{FF2B5EF4-FFF2-40B4-BE49-F238E27FC236}">
                      <a16:creationId xmlns:a16="http://schemas.microsoft.com/office/drawing/2014/main" id="{D3F9C227-0DC4-4FE8-C1D9-39ADF0C309EE}"/>
                    </a:ext>
                  </a:extLst>
                </p:cNvPr>
                <p:cNvPicPr/>
                <p:nvPr/>
              </p:nvPicPr>
              <p:blipFill>
                <a:blip r:embed="rId25"/>
                <a:stretch>
                  <a:fillRect/>
                </a:stretch>
              </p:blipFill>
              <p:spPr>
                <a:xfrm>
                  <a:off x="2553734" y="2092920"/>
                  <a:ext cx="12780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93" name="Ink 92">
                  <a:extLst>
                    <a:ext uri="{FF2B5EF4-FFF2-40B4-BE49-F238E27FC236}">
                      <a16:creationId xmlns:a16="http://schemas.microsoft.com/office/drawing/2014/main" id="{60CC1ADB-38D3-15A3-0255-0E0ED8644C3C}"/>
                    </a:ext>
                  </a:extLst>
                </p14:cNvPr>
                <p14:cNvContentPartPr/>
                <p14:nvPr/>
              </p14:nvContentPartPr>
              <p14:xfrm>
                <a:off x="2788454" y="1908960"/>
                <a:ext cx="147240" cy="227880"/>
              </p14:xfrm>
            </p:contentPart>
          </mc:Choice>
          <mc:Fallback xmlns="">
            <p:pic>
              <p:nvPicPr>
                <p:cNvPr id="93" name="Ink 92">
                  <a:extLst>
                    <a:ext uri="{FF2B5EF4-FFF2-40B4-BE49-F238E27FC236}">
                      <a16:creationId xmlns:a16="http://schemas.microsoft.com/office/drawing/2014/main" id="{60CC1ADB-38D3-15A3-0255-0E0ED8644C3C}"/>
                    </a:ext>
                  </a:extLst>
                </p:cNvPr>
                <p:cNvPicPr/>
                <p:nvPr/>
              </p:nvPicPr>
              <p:blipFill>
                <a:blip r:embed="rId27"/>
                <a:stretch>
                  <a:fillRect/>
                </a:stretch>
              </p:blipFill>
              <p:spPr>
                <a:xfrm>
                  <a:off x="2782334" y="1902840"/>
                  <a:ext cx="15948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94" name="Ink 93">
                  <a:extLst>
                    <a:ext uri="{FF2B5EF4-FFF2-40B4-BE49-F238E27FC236}">
                      <a16:creationId xmlns:a16="http://schemas.microsoft.com/office/drawing/2014/main" id="{59C07F1B-8FB1-C886-BF49-746657B612C2}"/>
                    </a:ext>
                  </a:extLst>
                </p14:cNvPr>
                <p14:cNvContentPartPr/>
                <p14:nvPr/>
              </p14:nvContentPartPr>
              <p14:xfrm>
                <a:off x="2984294" y="1938840"/>
                <a:ext cx="132840" cy="118800"/>
              </p14:xfrm>
            </p:contentPart>
          </mc:Choice>
          <mc:Fallback xmlns="">
            <p:pic>
              <p:nvPicPr>
                <p:cNvPr id="94" name="Ink 93">
                  <a:extLst>
                    <a:ext uri="{FF2B5EF4-FFF2-40B4-BE49-F238E27FC236}">
                      <a16:creationId xmlns:a16="http://schemas.microsoft.com/office/drawing/2014/main" id="{59C07F1B-8FB1-C886-BF49-746657B612C2}"/>
                    </a:ext>
                  </a:extLst>
                </p:cNvPr>
                <p:cNvPicPr/>
                <p:nvPr/>
              </p:nvPicPr>
              <p:blipFill>
                <a:blip r:embed="rId29"/>
                <a:stretch>
                  <a:fillRect/>
                </a:stretch>
              </p:blipFill>
              <p:spPr>
                <a:xfrm>
                  <a:off x="2978174" y="1932720"/>
                  <a:ext cx="14508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95" name="Ink 94">
                  <a:extLst>
                    <a:ext uri="{FF2B5EF4-FFF2-40B4-BE49-F238E27FC236}">
                      <a16:creationId xmlns:a16="http://schemas.microsoft.com/office/drawing/2014/main" id="{918BDAFF-2E65-1AD2-0DC1-024A0242BB61}"/>
                    </a:ext>
                  </a:extLst>
                </p14:cNvPr>
                <p14:cNvContentPartPr/>
                <p14:nvPr/>
              </p14:nvContentPartPr>
              <p14:xfrm>
                <a:off x="3157814" y="1952520"/>
                <a:ext cx="17280" cy="114120"/>
              </p14:xfrm>
            </p:contentPart>
          </mc:Choice>
          <mc:Fallback xmlns="">
            <p:pic>
              <p:nvPicPr>
                <p:cNvPr id="95" name="Ink 94">
                  <a:extLst>
                    <a:ext uri="{FF2B5EF4-FFF2-40B4-BE49-F238E27FC236}">
                      <a16:creationId xmlns:a16="http://schemas.microsoft.com/office/drawing/2014/main" id="{918BDAFF-2E65-1AD2-0DC1-024A0242BB61}"/>
                    </a:ext>
                  </a:extLst>
                </p:cNvPr>
                <p:cNvPicPr/>
                <p:nvPr/>
              </p:nvPicPr>
              <p:blipFill>
                <a:blip r:embed="rId31"/>
                <a:stretch>
                  <a:fillRect/>
                </a:stretch>
              </p:blipFill>
              <p:spPr>
                <a:xfrm>
                  <a:off x="3151694" y="1946400"/>
                  <a:ext cx="2952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96" name="Ink 95">
                  <a:extLst>
                    <a:ext uri="{FF2B5EF4-FFF2-40B4-BE49-F238E27FC236}">
                      <a16:creationId xmlns:a16="http://schemas.microsoft.com/office/drawing/2014/main" id="{34614576-291F-FCFA-89DE-AE4616CA9E48}"/>
                    </a:ext>
                  </a:extLst>
                </p14:cNvPr>
                <p14:cNvContentPartPr/>
                <p14:nvPr/>
              </p14:nvContentPartPr>
              <p14:xfrm>
                <a:off x="3153134" y="1821480"/>
                <a:ext cx="39960" cy="6120"/>
              </p14:xfrm>
            </p:contentPart>
          </mc:Choice>
          <mc:Fallback xmlns="">
            <p:pic>
              <p:nvPicPr>
                <p:cNvPr id="96" name="Ink 95">
                  <a:extLst>
                    <a:ext uri="{FF2B5EF4-FFF2-40B4-BE49-F238E27FC236}">
                      <a16:creationId xmlns:a16="http://schemas.microsoft.com/office/drawing/2014/main" id="{34614576-291F-FCFA-89DE-AE4616CA9E48}"/>
                    </a:ext>
                  </a:extLst>
                </p:cNvPr>
                <p:cNvPicPr/>
                <p:nvPr/>
              </p:nvPicPr>
              <p:blipFill>
                <a:blip r:embed="rId33"/>
                <a:stretch>
                  <a:fillRect/>
                </a:stretch>
              </p:blipFill>
              <p:spPr>
                <a:xfrm>
                  <a:off x="3147014" y="1815360"/>
                  <a:ext cx="5220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97" name="Ink 96">
                  <a:extLst>
                    <a:ext uri="{FF2B5EF4-FFF2-40B4-BE49-F238E27FC236}">
                      <a16:creationId xmlns:a16="http://schemas.microsoft.com/office/drawing/2014/main" id="{2B350258-7E29-4282-08C6-BE6A7D0862B0}"/>
                    </a:ext>
                  </a:extLst>
                </p14:cNvPr>
                <p14:cNvContentPartPr/>
                <p14:nvPr/>
              </p14:nvContentPartPr>
              <p14:xfrm>
                <a:off x="3261854" y="1916160"/>
                <a:ext cx="115200" cy="109800"/>
              </p14:xfrm>
            </p:contentPart>
          </mc:Choice>
          <mc:Fallback xmlns="">
            <p:pic>
              <p:nvPicPr>
                <p:cNvPr id="97" name="Ink 96">
                  <a:extLst>
                    <a:ext uri="{FF2B5EF4-FFF2-40B4-BE49-F238E27FC236}">
                      <a16:creationId xmlns:a16="http://schemas.microsoft.com/office/drawing/2014/main" id="{2B350258-7E29-4282-08C6-BE6A7D0862B0}"/>
                    </a:ext>
                  </a:extLst>
                </p:cNvPr>
                <p:cNvPicPr/>
                <p:nvPr/>
              </p:nvPicPr>
              <p:blipFill>
                <a:blip r:embed="rId35"/>
                <a:stretch>
                  <a:fillRect/>
                </a:stretch>
              </p:blipFill>
              <p:spPr>
                <a:xfrm>
                  <a:off x="3255734" y="1910040"/>
                  <a:ext cx="12744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98" name="Ink 97">
                  <a:extLst>
                    <a:ext uri="{FF2B5EF4-FFF2-40B4-BE49-F238E27FC236}">
                      <a16:creationId xmlns:a16="http://schemas.microsoft.com/office/drawing/2014/main" id="{EB8C0B8A-4197-5E01-E888-4A6AF7E4B508}"/>
                    </a:ext>
                  </a:extLst>
                </p14:cNvPr>
                <p14:cNvContentPartPr/>
                <p14:nvPr/>
              </p14:nvContentPartPr>
              <p14:xfrm>
                <a:off x="3464534" y="1716720"/>
                <a:ext cx="9360" cy="318240"/>
              </p14:xfrm>
            </p:contentPart>
          </mc:Choice>
          <mc:Fallback xmlns="">
            <p:pic>
              <p:nvPicPr>
                <p:cNvPr id="98" name="Ink 97">
                  <a:extLst>
                    <a:ext uri="{FF2B5EF4-FFF2-40B4-BE49-F238E27FC236}">
                      <a16:creationId xmlns:a16="http://schemas.microsoft.com/office/drawing/2014/main" id="{EB8C0B8A-4197-5E01-E888-4A6AF7E4B508}"/>
                    </a:ext>
                  </a:extLst>
                </p:cNvPr>
                <p:cNvPicPr/>
                <p:nvPr/>
              </p:nvPicPr>
              <p:blipFill>
                <a:blip r:embed="rId37"/>
                <a:stretch>
                  <a:fillRect/>
                </a:stretch>
              </p:blipFill>
              <p:spPr>
                <a:xfrm>
                  <a:off x="3458414" y="1710600"/>
                  <a:ext cx="21600" cy="3304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99" name="Ink 98">
                  <a:extLst>
                    <a:ext uri="{FF2B5EF4-FFF2-40B4-BE49-F238E27FC236}">
                      <a16:creationId xmlns:a16="http://schemas.microsoft.com/office/drawing/2014/main" id="{22D2B77F-D91E-CC83-89BE-04CFFB3941BE}"/>
                    </a:ext>
                  </a:extLst>
                </p14:cNvPr>
                <p14:cNvContentPartPr/>
                <p14:nvPr/>
              </p14:nvContentPartPr>
              <p14:xfrm>
                <a:off x="3415574" y="1886640"/>
                <a:ext cx="119160" cy="10080"/>
              </p14:xfrm>
            </p:contentPart>
          </mc:Choice>
          <mc:Fallback xmlns="">
            <p:pic>
              <p:nvPicPr>
                <p:cNvPr id="99" name="Ink 98">
                  <a:extLst>
                    <a:ext uri="{FF2B5EF4-FFF2-40B4-BE49-F238E27FC236}">
                      <a16:creationId xmlns:a16="http://schemas.microsoft.com/office/drawing/2014/main" id="{22D2B77F-D91E-CC83-89BE-04CFFB3941BE}"/>
                    </a:ext>
                  </a:extLst>
                </p:cNvPr>
                <p:cNvPicPr/>
                <p:nvPr/>
              </p:nvPicPr>
              <p:blipFill>
                <a:blip r:embed="rId39"/>
                <a:stretch>
                  <a:fillRect/>
                </a:stretch>
              </p:blipFill>
              <p:spPr>
                <a:xfrm>
                  <a:off x="3409454" y="1880520"/>
                  <a:ext cx="13140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00" name="Ink 99">
                  <a:extLst>
                    <a:ext uri="{FF2B5EF4-FFF2-40B4-BE49-F238E27FC236}">
                      <a16:creationId xmlns:a16="http://schemas.microsoft.com/office/drawing/2014/main" id="{B9C58154-C33A-BFE4-7E00-FE664784E7E7}"/>
                    </a:ext>
                  </a:extLst>
                </p14:cNvPr>
                <p14:cNvContentPartPr/>
                <p14:nvPr/>
              </p14:nvContentPartPr>
              <p14:xfrm>
                <a:off x="3767654" y="1715280"/>
                <a:ext cx="15120" cy="329400"/>
              </p14:xfrm>
            </p:contentPart>
          </mc:Choice>
          <mc:Fallback xmlns="">
            <p:pic>
              <p:nvPicPr>
                <p:cNvPr id="100" name="Ink 99">
                  <a:extLst>
                    <a:ext uri="{FF2B5EF4-FFF2-40B4-BE49-F238E27FC236}">
                      <a16:creationId xmlns:a16="http://schemas.microsoft.com/office/drawing/2014/main" id="{B9C58154-C33A-BFE4-7E00-FE664784E7E7}"/>
                    </a:ext>
                  </a:extLst>
                </p:cNvPr>
                <p:cNvPicPr/>
                <p:nvPr/>
              </p:nvPicPr>
              <p:blipFill>
                <a:blip r:embed="rId41"/>
                <a:stretch>
                  <a:fillRect/>
                </a:stretch>
              </p:blipFill>
              <p:spPr>
                <a:xfrm>
                  <a:off x="3761534" y="1709160"/>
                  <a:ext cx="27360" cy="3416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01" name="Ink 100">
                  <a:extLst>
                    <a:ext uri="{FF2B5EF4-FFF2-40B4-BE49-F238E27FC236}">
                      <a16:creationId xmlns:a16="http://schemas.microsoft.com/office/drawing/2014/main" id="{CC538F75-30CD-4BF5-AB0C-E1462E771328}"/>
                    </a:ext>
                  </a:extLst>
                </p14:cNvPr>
                <p14:cNvContentPartPr/>
                <p14:nvPr/>
              </p14:nvContentPartPr>
              <p14:xfrm>
                <a:off x="3721214" y="1890600"/>
                <a:ext cx="151200" cy="3240"/>
              </p14:xfrm>
            </p:contentPart>
          </mc:Choice>
          <mc:Fallback xmlns="">
            <p:pic>
              <p:nvPicPr>
                <p:cNvPr id="101" name="Ink 100">
                  <a:extLst>
                    <a:ext uri="{FF2B5EF4-FFF2-40B4-BE49-F238E27FC236}">
                      <a16:creationId xmlns:a16="http://schemas.microsoft.com/office/drawing/2014/main" id="{CC538F75-30CD-4BF5-AB0C-E1462E771328}"/>
                    </a:ext>
                  </a:extLst>
                </p:cNvPr>
                <p:cNvPicPr/>
                <p:nvPr/>
              </p:nvPicPr>
              <p:blipFill>
                <a:blip r:embed="rId43"/>
                <a:stretch>
                  <a:fillRect/>
                </a:stretch>
              </p:blipFill>
              <p:spPr>
                <a:xfrm>
                  <a:off x="3715094" y="1884480"/>
                  <a:ext cx="1634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02" name="Ink 101">
                  <a:extLst>
                    <a:ext uri="{FF2B5EF4-FFF2-40B4-BE49-F238E27FC236}">
                      <a16:creationId xmlns:a16="http://schemas.microsoft.com/office/drawing/2014/main" id="{DB928335-6422-1FFB-4B1C-30A070DC052D}"/>
                    </a:ext>
                  </a:extLst>
                </p14:cNvPr>
                <p14:cNvContentPartPr/>
                <p14:nvPr/>
              </p14:nvContentPartPr>
              <p14:xfrm>
                <a:off x="3882854" y="1916520"/>
                <a:ext cx="176400" cy="112680"/>
              </p14:xfrm>
            </p:contentPart>
          </mc:Choice>
          <mc:Fallback xmlns="">
            <p:pic>
              <p:nvPicPr>
                <p:cNvPr id="102" name="Ink 101">
                  <a:extLst>
                    <a:ext uri="{FF2B5EF4-FFF2-40B4-BE49-F238E27FC236}">
                      <a16:creationId xmlns:a16="http://schemas.microsoft.com/office/drawing/2014/main" id="{DB928335-6422-1FFB-4B1C-30A070DC052D}"/>
                    </a:ext>
                  </a:extLst>
                </p:cNvPr>
                <p:cNvPicPr/>
                <p:nvPr/>
              </p:nvPicPr>
              <p:blipFill>
                <a:blip r:embed="rId45"/>
                <a:stretch>
                  <a:fillRect/>
                </a:stretch>
              </p:blipFill>
              <p:spPr>
                <a:xfrm>
                  <a:off x="3876734" y="1910400"/>
                  <a:ext cx="18864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03" name="Ink 102">
                  <a:extLst>
                    <a:ext uri="{FF2B5EF4-FFF2-40B4-BE49-F238E27FC236}">
                      <a16:creationId xmlns:a16="http://schemas.microsoft.com/office/drawing/2014/main" id="{DA677FA1-C8A9-9C28-0C71-DA1F414FBC99}"/>
                    </a:ext>
                  </a:extLst>
                </p14:cNvPr>
                <p14:cNvContentPartPr/>
                <p14:nvPr/>
              </p14:nvContentPartPr>
              <p14:xfrm>
                <a:off x="4084094" y="1921200"/>
                <a:ext cx="122400" cy="98640"/>
              </p14:xfrm>
            </p:contentPart>
          </mc:Choice>
          <mc:Fallback xmlns="">
            <p:pic>
              <p:nvPicPr>
                <p:cNvPr id="103" name="Ink 102">
                  <a:extLst>
                    <a:ext uri="{FF2B5EF4-FFF2-40B4-BE49-F238E27FC236}">
                      <a16:creationId xmlns:a16="http://schemas.microsoft.com/office/drawing/2014/main" id="{DA677FA1-C8A9-9C28-0C71-DA1F414FBC99}"/>
                    </a:ext>
                  </a:extLst>
                </p:cNvPr>
                <p:cNvPicPr/>
                <p:nvPr/>
              </p:nvPicPr>
              <p:blipFill>
                <a:blip r:embed="rId47"/>
                <a:stretch>
                  <a:fillRect/>
                </a:stretch>
              </p:blipFill>
              <p:spPr>
                <a:xfrm>
                  <a:off x="4077974" y="1915080"/>
                  <a:ext cx="13464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04" name="Ink 103">
                  <a:extLst>
                    <a:ext uri="{FF2B5EF4-FFF2-40B4-BE49-F238E27FC236}">
                      <a16:creationId xmlns:a16="http://schemas.microsoft.com/office/drawing/2014/main" id="{C8E5EF3F-5906-42B4-C3E5-2242E0B2568B}"/>
                    </a:ext>
                  </a:extLst>
                </p14:cNvPr>
                <p14:cNvContentPartPr/>
                <p14:nvPr/>
              </p14:nvContentPartPr>
              <p14:xfrm>
                <a:off x="4231334" y="1925160"/>
                <a:ext cx="176400" cy="187920"/>
              </p14:xfrm>
            </p:contentPart>
          </mc:Choice>
          <mc:Fallback xmlns="">
            <p:pic>
              <p:nvPicPr>
                <p:cNvPr id="104" name="Ink 103">
                  <a:extLst>
                    <a:ext uri="{FF2B5EF4-FFF2-40B4-BE49-F238E27FC236}">
                      <a16:creationId xmlns:a16="http://schemas.microsoft.com/office/drawing/2014/main" id="{C8E5EF3F-5906-42B4-C3E5-2242E0B2568B}"/>
                    </a:ext>
                  </a:extLst>
                </p:cNvPr>
                <p:cNvPicPr/>
                <p:nvPr/>
              </p:nvPicPr>
              <p:blipFill>
                <a:blip r:embed="rId49"/>
                <a:stretch>
                  <a:fillRect/>
                </a:stretch>
              </p:blipFill>
              <p:spPr>
                <a:xfrm>
                  <a:off x="4225214" y="1919040"/>
                  <a:ext cx="18864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05" name="Ink 104">
                  <a:extLst>
                    <a:ext uri="{FF2B5EF4-FFF2-40B4-BE49-F238E27FC236}">
                      <a16:creationId xmlns:a16="http://schemas.microsoft.com/office/drawing/2014/main" id="{84C030BB-45B3-76BB-C40A-738B43B8A0D3}"/>
                    </a:ext>
                  </a:extLst>
                </p14:cNvPr>
                <p14:cNvContentPartPr/>
                <p14:nvPr/>
              </p14:nvContentPartPr>
              <p14:xfrm>
                <a:off x="4475414" y="1902840"/>
                <a:ext cx="126360" cy="109440"/>
              </p14:xfrm>
            </p:contentPart>
          </mc:Choice>
          <mc:Fallback xmlns="">
            <p:pic>
              <p:nvPicPr>
                <p:cNvPr id="105" name="Ink 104">
                  <a:extLst>
                    <a:ext uri="{FF2B5EF4-FFF2-40B4-BE49-F238E27FC236}">
                      <a16:creationId xmlns:a16="http://schemas.microsoft.com/office/drawing/2014/main" id="{84C030BB-45B3-76BB-C40A-738B43B8A0D3}"/>
                    </a:ext>
                  </a:extLst>
                </p:cNvPr>
                <p:cNvPicPr/>
                <p:nvPr/>
              </p:nvPicPr>
              <p:blipFill>
                <a:blip r:embed="rId51"/>
                <a:stretch>
                  <a:fillRect/>
                </a:stretch>
              </p:blipFill>
              <p:spPr>
                <a:xfrm>
                  <a:off x="4469294" y="1896720"/>
                  <a:ext cx="13860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06" name="Ink 105">
                  <a:extLst>
                    <a:ext uri="{FF2B5EF4-FFF2-40B4-BE49-F238E27FC236}">
                      <a16:creationId xmlns:a16="http://schemas.microsoft.com/office/drawing/2014/main" id="{623863C1-61F3-B031-62B2-57388D342EE3}"/>
                    </a:ext>
                  </a:extLst>
                </p14:cNvPr>
                <p14:cNvContentPartPr/>
                <p14:nvPr/>
              </p14:nvContentPartPr>
              <p14:xfrm>
                <a:off x="4712654" y="1663440"/>
                <a:ext cx="9360" cy="339840"/>
              </p14:xfrm>
            </p:contentPart>
          </mc:Choice>
          <mc:Fallback xmlns="">
            <p:pic>
              <p:nvPicPr>
                <p:cNvPr id="106" name="Ink 105">
                  <a:extLst>
                    <a:ext uri="{FF2B5EF4-FFF2-40B4-BE49-F238E27FC236}">
                      <a16:creationId xmlns:a16="http://schemas.microsoft.com/office/drawing/2014/main" id="{623863C1-61F3-B031-62B2-57388D342EE3}"/>
                    </a:ext>
                  </a:extLst>
                </p:cNvPr>
                <p:cNvPicPr/>
                <p:nvPr/>
              </p:nvPicPr>
              <p:blipFill>
                <a:blip r:embed="rId53"/>
                <a:stretch>
                  <a:fillRect/>
                </a:stretch>
              </p:blipFill>
              <p:spPr>
                <a:xfrm>
                  <a:off x="4706534" y="1657320"/>
                  <a:ext cx="21600" cy="3520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07" name="Ink 106">
                  <a:extLst>
                    <a:ext uri="{FF2B5EF4-FFF2-40B4-BE49-F238E27FC236}">
                      <a16:creationId xmlns:a16="http://schemas.microsoft.com/office/drawing/2014/main" id="{7E7DA6A9-C7C8-5347-B623-08C6B852ADFD}"/>
                    </a:ext>
                  </a:extLst>
                </p14:cNvPr>
                <p14:cNvContentPartPr/>
                <p14:nvPr/>
              </p14:nvContentPartPr>
              <p14:xfrm>
                <a:off x="4659374" y="1854600"/>
                <a:ext cx="162000" cy="6120"/>
              </p14:xfrm>
            </p:contentPart>
          </mc:Choice>
          <mc:Fallback xmlns="">
            <p:pic>
              <p:nvPicPr>
                <p:cNvPr id="107" name="Ink 106">
                  <a:extLst>
                    <a:ext uri="{FF2B5EF4-FFF2-40B4-BE49-F238E27FC236}">
                      <a16:creationId xmlns:a16="http://schemas.microsoft.com/office/drawing/2014/main" id="{7E7DA6A9-C7C8-5347-B623-08C6B852ADFD}"/>
                    </a:ext>
                  </a:extLst>
                </p:cNvPr>
                <p:cNvPicPr/>
                <p:nvPr/>
              </p:nvPicPr>
              <p:blipFill>
                <a:blip r:embed="rId55"/>
                <a:stretch>
                  <a:fillRect/>
                </a:stretch>
              </p:blipFill>
              <p:spPr>
                <a:xfrm>
                  <a:off x="4653254" y="1848480"/>
                  <a:ext cx="17424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08" name="Ink 107">
                  <a:extLst>
                    <a:ext uri="{FF2B5EF4-FFF2-40B4-BE49-F238E27FC236}">
                      <a16:creationId xmlns:a16="http://schemas.microsoft.com/office/drawing/2014/main" id="{FB3B256C-26D5-BAA2-A257-2A681672436D}"/>
                    </a:ext>
                  </a:extLst>
                </p14:cNvPr>
                <p14:cNvContentPartPr/>
                <p14:nvPr/>
              </p14:nvContentPartPr>
              <p14:xfrm>
                <a:off x="3052694" y="2272920"/>
                <a:ext cx="144000" cy="169920"/>
              </p14:xfrm>
            </p:contentPart>
          </mc:Choice>
          <mc:Fallback xmlns="">
            <p:pic>
              <p:nvPicPr>
                <p:cNvPr id="108" name="Ink 107">
                  <a:extLst>
                    <a:ext uri="{FF2B5EF4-FFF2-40B4-BE49-F238E27FC236}">
                      <a16:creationId xmlns:a16="http://schemas.microsoft.com/office/drawing/2014/main" id="{FB3B256C-26D5-BAA2-A257-2A681672436D}"/>
                    </a:ext>
                  </a:extLst>
                </p:cNvPr>
                <p:cNvPicPr/>
                <p:nvPr/>
              </p:nvPicPr>
              <p:blipFill>
                <a:blip r:embed="rId57"/>
                <a:stretch>
                  <a:fillRect/>
                </a:stretch>
              </p:blipFill>
              <p:spPr>
                <a:xfrm>
                  <a:off x="3046574" y="2266800"/>
                  <a:ext cx="15624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09" name="Ink 108">
                  <a:extLst>
                    <a:ext uri="{FF2B5EF4-FFF2-40B4-BE49-F238E27FC236}">
                      <a16:creationId xmlns:a16="http://schemas.microsoft.com/office/drawing/2014/main" id="{70D6D029-67E9-35B9-2443-10AD8AB22FE9}"/>
                    </a:ext>
                  </a:extLst>
                </p14:cNvPr>
                <p14:cNvContentPartPr/>
                <p14:nvPr/>
              </p14:nvContentPartPr>
              <p14:xfrm>
                <a:off x="3228374" y="2316480"/>
                <a:ext cx="107640" cy="115200"/>
              </p14:xfrm>
            </p:contentPart>
          </mc:Choice>
          <mc:Fallback xmlns="">
            <p:pic>
              <p:nvPicPr>
                <p:cNvPr id="109" name="Ink 108">
                  <a:extLst>
                    <a:ext uri="{FF2B5EF4-FFF2-40B4-BE49-F238E27FC236}">
                      <a16:creationId xmlns:a16="http://schemas.microsoft.com/office/drawing/2014/main" id="{70D6D029-67E9-35B9-2443-10AD8AB22FE9}"/>
                    </a:ext>
                  </a:extLst>
                </p:cNvPr>
                <p:cNvPicPr/>
                <p:nvPr/>
              </p:nvPicPr>
              <p:blipFill>
                <a:blip r:embed="rId59"/>
                <a:stretch>
                  <a:fillRect/>
                </a:stretch>
              </p:blipFill>
              <p:spPr>
                <a:xfrm>
                  <a:off x="3222254" y="2310360"/>
                  <a:ext cx="11988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10" name="Ink 109">
                  <a:extLst>
                    <a:ext uri="{FF2B5EF4-FFF2-40B4-BE49-F238E27FC236}">
                      <a16:creationId xmlns:a16="http://schemas.microsoft.com/office/drawing/2014/main" id="{BE1D8558-6A37-E7AB-1F5A-F5117B9F6C59}"/>
                    </a:ext>
                  </a:extLst>
                </p14:cNvPr>
                <p14:cNvContentPartPr/>
                <p14:nvPr/>
              </p14:nvContentPartPr>
              <p14:xfrm>
                <a:off x="3413774" y="2263200"/>
                <a:ext cx="131760" cy="289080"/>
              </p14:xfrm>
            </p:contentPart>
          </mc:Choice>
          <mc:Fallback xmlns="">
            <p:pic>
              <p:nvPicPr>
                <p:cNvPr id="110" name="Ink 109">
                  <a:extLst>
                    <a:ext uri="{FF2B5EF4-FFF2-40B4-BE49-F238E27FC236}">
                      <a16:creationId xmlns:a16="http://schemas.microsoft.com/office/drawing/2014/main" id="{BE1D8558-6A37-E7AB-1F5A-F5117B9F6C59}"/>
                    </a:ext>
                  </a:extLst>
                </p:cNvPr>
                <p:cNvPicPr/>
                <p:nvPr/>
              </p:nvPicPr>
              <p:blipFill>
                <a:blip r:embed="rId61"/>
                <a:stretch>
                  <a:fillRect/>
                </a:stretch>
              </p:blipFill>
              <p:spPr>
                <a:xfrm>
                  <a:off x="3407654" y="2257080"/>
                  <a:ext cx="144000" cy="3013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11" name="Ink 110">
                  <a:extLst>
                    <a:ext uri="{FF2B5EF4-FFF2-40B4-BE49-F238E27FC236}">
                      <a16:creationId xmlns:a16="http://schemas.microsoft.com/office/drawing/2014/main" id="{AC417740-9E35-44BF-8A25-EC871B5FD02A}"/>
                    </a:ext>
                  </a:extLst>
                </p14:cNvPr>
                <p14:cNvContentPartPr/>
                <p14:nvPr/>
              </p14:nvContentPartPr>
              <p14:xfrm>
                <a:off x="3620414" y="2272920"/>
                <a:ext cx="97560" cy="232920"/>
              </p14:xfrm>
            </p:contentPart>
          </mc:Choice>
          <mc:Fallback xmlns="">
            <p:pic>
              <p:nvPicPr>
                <p:cNvPr id="111" name="Ink 110">
                  <a:extLst>
                    <a:ext uri="{FF2B5EF4-FFF2-40B4-BE49-F238E27FC236}">
                      <a16:creationId xmlns:a16="http://schemas.microsoft.com/office/drawing/2014/main" id="{AC417740-9E35-44BF-8A25-EC871B5FD02A}"/>
                    </a:ext>
                  </a:extLst>
                </p:cNvPr>
                <p:cNvPicPr/>
                <p:nvPr/>
              </p:nvPicPr>
              <p:blipFill>
                <a:blip r:embed="rId63"/>
                <a:stretch>
                  <a:fillRect/>
                </a:stretch>
              </p:blipFill>
              <p:spPr>
                <a:xfrm>
                  <a:off x="3614294" y="2266800"/>
                  <a:ext cx="10980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12" name="Ink 111">
                  <a:extLst>
                    <a:ext uri="{FF2B5EF4-FFF2-40B4-BE49-F238E27FC236}">
                      <a16:creationId xmlns:a16="http://schemas.microsoft.com/office/drawing/2014/main" id="{F98577ED-AFCB-6FC8-F3D7-54F1D49DD5B0}"/>
                    </a:ext>
                  </a:extLst>
                </p14:cNvPr>
                <p14:cNvContentPartPr/>
                <p14:nvPr/>
              </p14:nvContentPartPr>
              <p14:xfrm>
                <a:off x="3774854" y="2339160"/>
                <a:ext cx="144000" cy="95040"/>
              </p14:xfrm>
            </p:contentPart>
          </mc:Choice>
          <mc:Fallback xmlns="">
            <p:pic>
              <p:nvPicPr>
                <p:cNvPr id="112" name="Ink 111">
                  <a:extLst>
                    <a:ext uri="{FF2B5EF4-FFF2-40B4-BE49-F238E27FC236}">
                      <a16:creationId xmlns:a16="http://schemas.microsoft.com/office/drawing/2014/main" id="{F98577ED-AFCB-6FC8-F3D7-54F1D49DD5B0}"/>
                    </a:ext>
                  </a:extLst>
                </p:cNvPr>
                <p:cNvPicPr/>
                <p:nvPr/>
              </p:nvPicPr>
              <p:blipFill>
                <a:blip r:embed="rId65"/>
                <a:stretch>
                  <a:fillRect/>
                </a:stretch>
              </p:blipFill>
              <p:spPr>
                <a:xfrm>
                  <a:off x="3768734" y="2333040"/>
                  <a:ext cx="15624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13" name="Ink 112">
                  <a:extLst>
                    <a:ext uri="{FF2B5EF4-FFF2-40B4-BE49-F238E27FC236}">
                      <a16:creationId xmlns:a16="http://schemas.microsoft.com/office/drawing/2014/main" id="{57933212-01A9-27AB-1D17-C52708C9C028}"/>
                    </a:ext>
                  </a:extLst>
                </p14:cNvPr>
                <p14:cNvContentPartPr/>
                <p14:nvPr/>
              </p14:nvContentPartPr>
              <p14:xfrm>
                <a:off x="4018934" y="2306760"/>
                <a:ext cx="97920" cy="121680"/>
              </p14:xfrm>
            </p:contentPart>
          </mc:Choice>
          <mc:Fallback xmlns="">
            <p:pic>
              <p:nvPicPr>
                <p:cNvPr id="113" name="Ink 112">
                  <a:extLst>
                    <a:ext uri="{FF2B5EF4-FFF2-40B4-BE49-F238E27FC236}">
                      <a16:creationId xmlns:a16="http://schemas.microsoft.com/office/drawing/2014/main" id="{57933212-01A9-27AB-1D17-C52708C9C028}"/>
                    </a:ext>
                  </a:extLst>
                </p:cNvPr>
                <p:cNvPicPr/>
                <p:nvPr/>
              </p:nvPicPr>
              <p:blipFill>
                <a:blip r:embed="rId67"/>
                <a:stretch>
                  <a:fillRect/>
                </a:stretch>
              </p:blipFill>
              <p:spPr>
                <a:xfrm>
                  <a:off x="4012814" y="2300640"/>
                  <a:ext cx="11016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14" name="Ink 113">
                  <a:extLst>
                    <a:ext uri="{FF2B5EF4-FFF2-40B4-BE49-F238E27FC236}">
                      <a16:creationId xmlns:a16="http://schemas.microsoft.com/office/drawing/2014/main" id="{F1C4B80C-7DD6-59D0-4BAD-6E24A743E55E}"/>
                    </a:ext>
                  </a:extLst>
                </p14:cNvPr>
                <p14:cNvContentPartPr/>
                <p14:nvPr/>
              </p14:nvContentPartPr>
              <p14:xfrm>
                <a:off x="4234934" y="2136480"/>
                <a:ext cx="11160" cy="294480"/>
              </p14:xfrm>
            </p:contentPart>
          </mc:Choice>
          <mc:Fallback xmlns="">
            <p:pic>
              <p:nvPicPr>
                <p:cNvPr id="114" name="Ink 113">
                  <a:extLst>
                    <a:ext uri="{FF2B5EF4-FFF2-40B4-BE49-F238E27FC236}">
                      <a16:creationId xmlns:a16="http://schemas.microsoft.com/office/drawing/2014/main" id="{F1C4B80C-7DD6-59D0-4BAD-6E24A743E55E}"/>
                    </a:ext>
                  </a:extLst>
                </p:cNvPr>
                <p:cNvPicPr/>
                <p:nvPr/>
              </p:nvPicPr>
              <p:blipFill>
                <a:blip r:embed="rId69"/>
                <a:stretch>
                  <a:fillRect/>
                </a:stretch>
              </p:blipFill>
              <p:spPr>
                <a:xfrm>
                  <a:off x="4228814" y="2130360"/>
                  <a:ext cx="23400" cy="3067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15" name="Ink 114">
                  <a:extLst>
                    <a:ext uri="{FF2B5EF4-FFF2-40B4-BE49-F238E27FC236}">
                      <a16:creationId xmlns:a16="http://schemas.microsoft.com/office/drawing/2014/main" id="{6FAB2799-25A6-91CD-856A-CA09A2D37A9D}"/>
                    </a:ext>
                  </a:extLst>
                </p14:cNvPr>
                <p14:cNvContentPartPr/>
                <p14:nvPr/>
              </p14:nvContentPartPr>
              <p14:xfrm>
                <a:off x="4163294" y="2288760"/>
                <a:ext cx="151200" cy="6120"/>
              </p14:xfrm>
            </p:contentPart>
          </mc:Choice>
          <mc:Fallback xmlns="">
            <p:pic>
              <p:nvPicPr>
                <p:cNvPr id="115" name="Ink 114">
                  <a:extLst>
                    <a:ext uri="{FF2B5EF4-FFF2-40B4-BE49-F238E27FC236}">
                      <a16:creationId xmlns:a16="http://schemas.microsoft.com/office/drawing/2014/main" id="{6FAB2799-25A6-91CD-856A-CA09A2D37A9D}"/>
                    </a:ext>
                  </a:extLst>
                </p:cNvPr>
                <p:cNvPicPr/>
                <p:nvPr/>
              </p:nvPicPr>
              <p:blipFill>
                <a:blip r:embed="rId71"/>
                <a:stretch>
                  <a:fillRect/>
                </a:stretch>
              </p:blipFill>
              <p:spPr>
                <a:xfrm>
                  <a:off x="4157174" y="2282640"/>
                  <a:ext cx="163440" cy="18360"/>
                </a:xfrm>
                <a:prstGeom prst="rect">
                  <a:avLst/>
                </a:prstGeom>
              </p:spPr>
            </p:pic>
          </mc:Fallback>
        </mc:AlternateContent>
      </p:grpSp>
      <p:grpSp>
        <p:nvGrpSpPr>
          <p:cNvPr id="148" name="Group 147">
            <a:extLst>
              <a:ext uri="{FF2B5EF4-FFF2-40B4-BE49-F238E27FC236}">
                <a16:creationId xmlns:a16="http://schemas.microsoft.com/office/drawing/2014/main" id="{FF178742-F635-F57A-11E9-21B32B4BF486}"/>
              </a:ext>
            </a:extLst>
          </p:cNvPr>
          <p:cNvGrpSpPr/>
          <p:nvPr/>
        </p:nvGrpSpPr>
        <p:grpSpPr>
          <a:xfrm>
            <a:off x="2678654" y="2675760"/>
            <a:ext cx="1887480" cy="831240"/>
            <a:chOff x="2678654" y="2675760"/>
            <a:chExt cx="1887480" cy="831240"/>
          </a:xfrm>
        </p:grpSpPr>
        <mc:AlternateContent xmlns:mc="http://schemas.openxmlformats.org/markup-compatibility/2006" xmlns:p14="http://schemas.microsoft.com/office/powerpoint/2010/main">
          <mc:Choice Requires="p14">
            <p:contentPart p14:bwMode="auto" r:id="rId72">
              <p14:nvContentPartPr>
                <p14:cNvPr id="129" name="Ink 128">
                  <a:extLst>
                    <a:ext uri="{FF2B5EF4-FFF2-40B4-BE49-F238E27FC236}">
                      <a16:creationId xmlns:a16="http://schemas.microsoft.com/office/drawing/2014/main" id="{F6725A53-5949-B21E-1B51-C1F85BE4E50F}"/>
                    </a:ext>
                  </a:extLst>
                </p14:cNvPr>
                <p14:cNvContentPartPr/>
                <p14:nvPr/>
              </p14:nvContentPartPr>
              <p14:xfrm>
                <a:off x="2754614" y="2717160"/>
                <a:ext cx="214920" cy="233280"/>
              </p14:xfrm>
            </p:contentPart>
          </mc:Choice>
          <mc:Fallback xmlns="">
            <p:pic>
              <p:nvPicPr>
                <p:cNvPr id="129" name="Ink 128">
                  <a:extLst>
                    <a:ext uri="{FF2B5EF4-FFF2-40B4-BE49-F238E27FC236}">
                      <a16:creationId xmlns:a16="http://schemas.microsoft.com/office/drawing/2014/main" id="{F6725A53-5949-B21E-1B51-C1F85BE4E50F}"/>
                    </a:ext>
                  </a:extLst>
                </p:cNvPr>
                <p:cNvPicPr/>
                <p:nvPr/>
              </p:nvPicPr>
              <p:blipFill>
                <a:blip r:embed="rId73"/>
                <a:stretch>
                  <a:fillRect/>
                </a:stretch>
              </p:blipFill>
              <p:spPr>
                <a:xfrm>
                  <a:off x="2748494" y="2711040"/>
                  <a:ext cx="22716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30" name="Ink 129">
                  <a:extLst>
                    <a:ext uri="{FF2B5EF4-FFF2-40B4-BE49-F238E27FC236}">
                      <a16:creationId xmlns:a16="http://schemas.microsoft.com/office/drawing/2014/main" id="{86CEDCA9-6909-3536-060D-F93D970B96B1}"/>
                    </a:ext>
                  </a:extLst>
                </p14:cNvPr>
                <p14:cNvContentPartPr/>
                <p14:nvPr/>
              </p14:nvContentPartPr>
              <p14:xfrm>
                <a:off x="3063134" y="2763240"/>
                <a:ext cx="18360" cy="174600"/>
              </p14:xfrm>
            </p:contentPart>
          </mc:Choice>
          <mc:Fallback xmlns="">
            <p:pic>
              <p:nvPicPr>
                <p:cNvPr id="130" name="Ink 129">
                  <a:extLst>
                    <a:ext uri="{FF2B5EF4-FFF2-40B4-BE49-F238E27FC236}">
                      <a16:creationId xmlns:a16="http://schemas.microsoft.com/office/drawing/2014/main" id="{86CEDCA9-6909-3536-060D-F93D970B96B1}"/>
                    </a:ext>
                  </a:extLst>
                </p:cNvPr>
                <p:cNvPicPr/>
                <p:nvPr/>
              </p:nvPicPr>
              <p:blipFill>
                <a:blip r:embed="rId75"/>
                <a:stretch>
                  <a:fillRect/>
                </a:stretch>
              </p:blipFill>
              <p:spPr>
                <a:xfrm>
                  <a:off x="3057014" y="2757120"/>
                  <a:ext cx="3060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31" name="Ink 130">
                  <a:extLst>
                    <a:ext uri="{FF2B5EF4-FFF2-40B4-BE49-F238E27FC236}">
                      <a16:creationId xmlns:a16="http://schemas.microsoft.com/office/drawing/2014/main" id="{0A4C7404-6868-E4CB-502C-1220F6C6A7BB}"/>
                    </a:ext>
                  </a:extLst>
                </p14:cNvPr>
                <p14:cNvContentPartPr/>
                <p14:nvPr/>
              </p14:nvContentPartPr>
              <p14:xfrm>
                <a:off x="3030734" y="2709960"/>
                <a:ext cx="219600" cy="251280"/>
              </p14:xfrm>
            </p:contentPart>
          </mc:Choice>
          <mc:Fallback xmlns="">
            <p:pic>
              <p:nvPicPr>
                <p:cNvPr id="131" name="Ink 130">
                  <a:extLst>
                    <a:ext uri="{FF2B5EF4-FFF2-40B4-BE49-F238E27FC236}">
                      <a16:creationId xmlns:a16="http://schemas.microsoft.com/office/drawing/2014/main" id="{0A4C7404-6868-E4CB-502C-1220F6C6A7BB}"/>
                    </a:ext>
                  </a:extLst>
                </p:cNvPr>
                <p:cNvPicPr/>
                <p:nvPr/>
              </p:nvPicPr>
              <p:blipFill>
                <a:blip r:embed="rId77"/>
                <a:stretch>
                  <a:fillRect/>
                </a:stretch>
              </p:blipFill>
              <p:spPr>
                <a:xfrm>
                  <a:off x="3024614" y="2703840"/>
                  <a:ext cx="231840" cy="2635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33" name="Ink 132">
                  <a:extLst>
                    <a:ext uri="{FF2B5EF4-FFF2-40B4-BE49-F238E27FC236}">
                      <a16:creationId xmlns:a16="http://schemas.microsoft.com/office/drawing/2014/main" id="{2600436D-9D46-47A6-82A3-4DD35462A19E}"/>
                    </a:ext>
                  </a:extLst>
                </p14:cNvPr>
                <p14:cNvContentPartPr/>
                <p14:nvPr/>
              </p14:nvContentPartPr>
              <p14:xfrm>
                <a:off x="3541214" y="2698800"/>
                <a:ext cx="162000" cy="231480"/>
              </p14:xfrm>
            </p:contentPart>
          </mc:Choice>
          <mc:Fallback xmlns="">
            <p:pic>
              <p:nvPicPr>
                <p:cNvPr id="133" name="Ink 132">
                  <a:extLst>
                    <a:ext uri="{FF2B5EF4-FFF2-40B4-BE49-F238E27FC236}">
                      <a16:creationId xmlns:a16="http://schemas.microsoft.com/office/drawing/2014/main" id="{2600436D-9D46-47A6-82A3-4DD35462A19E}"/>
                    </a:ext>
                  </a:extLst>
                </p:cNvPr>
                <p:cNvPicPr/>
                <p:nvPr/>
              </p:nvPicPr>
              <p:blipFill>
                <a:blip r:embed="rId79"/>
                <a:stretch>
                  <a:fillRect/>
                </a:stretch>
              </p:blipFill>
              <p:spPr>
                <a:xfrm>
                  <a:off x="3535094" y="2692680"/>
                  <a:ext cx="17424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34" name="Ink 133">
                  <a:extLst>
                    <a:ext uri="{FF2B5EF4-FFF2-40B4-BE49-F238E27FC236}">
                      <a16:creationId xmlns:a16="http://schemas.microsoft.com/office/drawing/2014/main" id="{F2E602A7-7D5E-38E1-CCBE-99B236EC344A}"/>
                    </a:ext>
                  </a:extLst>
                </p14:cNvPr>
                <p14:cNvContentPartPr/>
                <p14:nvPr/>
              </p14:nvContentPartPr>
              <p14:xfrm>
                <a:off x="3753254" y="2675760"/>
                <a:ext cx="165600" cy="267480"/>
              </p14:xfrm>
            </p:contentPart>
          </mc:Choice>
          <mc:Fallback xmlns="">
            <p:pic>
              <p:nvPicPr>
                <p:cNvPr id="134" name="Ink 133">
                  <a:extLst>
                    <a:ext uri="{FF2B5EF4-FFF2-40B4-BE49-F238E27FC236}">
                      <a16:creationId xmlns:a16="http://schemas.microsoft.com/office/drawing/2014/main" id="{F2E602A7-7D5E-38E1-CCBE-99B236EC344A}"/>
                    </a:ext>
                  </a:extLst>
                </p:cNvPr>
                <p:cNvPicPr/>
                <p:nvPr/>
              </p:nvPicPr>
              <p:blipFill>
                <a:blip r:embed="rId81"/>
                <a:stretch>
                  <a:fillRect/>
                </a:stretch>
              </p:blipFill>
              <p:spPr>
                <a:xfrm>
                  <a:off x="3747134" y="2669640"/>
                  <a:ext cx="177840" cy="2797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35" name="Ink 134">
                  <a:extLst>
                    <a:ext uri="{FF2B5EF4-FFF2-40B4-BE49-F238E27FC236}">
                      <a16:creationId xmlns:a16="http://schemas.microsoft.com/office/drawing/2014/main" id="{CAAA6D68-F0CC-CDD3-006E-E11742552C62}"/>
                    </a:ext>
                  </a:extLst>
                </p14:cNvPr>
                <p14:cNvContentPartPr/>
                <p14:nvPr/>
              </p14:nvContentPartPr>
              <p14:xfrm>
                <a:off x="3995174" y="2815080"/>
                <a:ext cx="171360" cy="115560"/>
              </p14:xfrm>
            </p:contentPart>
          </mc:Choice>
          <mc:Fallback xmlns="">
            <p:pic>
              <p:nvPicPr>
                <p:cNvPr id="135" name="Ink 134">
                  <a:extLst>
                    <a:ext uri="{FF2B5EF4-FFF2-40B4-BE49-F238E27FC236}">
                      <a16:creationId xmlns:a16="http://schemas.microsoft.com/office/drawing/2014/main" id="{CAAA6D68-F0CC-CDD3-006E-E11742552C62}"/>
                    </a:ext>
                  </a:extLst>
                </p:cNvPr>
                <p:cNvPicPr/>
                <p:nvPr/>
              </p:nvPicPr>
              <p:blipFill>
                <a:blip r:embed="rId83"/>
                <a:stretch>
                  <a:fillRect/>
                </a:stretch>
              </p:blipFill>
              <p:spPr>
                <a:xfrm>
                  <a:off x="3989054" y="2808960"/>
                  <a:ext cx="18360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36" name="Ink 135">
                  <a:extLst>
                    <a:ext uri="{FF2B5EF4-FFF2-40B4-BE49-F238E27FC236}">
                      <a16:creationId xmlns:a16="http://schemas.microsoft.com/office/drawing/2014/main" id="{7F58AEBB-DDB3-5D9F-EA2C-5DEB94A877C6}"/>
                    </a:ext>
                  </a:extLst>
                </p14:cNvPr>
                <p14:cNvContentPartPr/>
                <p14:nvPr/>
              </p14:nvContentPartPr>
              <p14:xfrm>
                <a:off x="4212614" y="2771520"/>
                <a:ext cx="118800" cy="262440"/>
              </p14:xfrm>
            </p:contentPart>
          </mc:Choice>
          <mc:Fallback xmlns="">
            <p:pic>
              <p:nvPicPr>
                <p:cNvPr id="136" name="Ink 135">
                  <a:extLst>
                    <a:ext uri="{FF2B5EF4-FFF2-40B4-BE49-F238E27FC236}">
                      <a16:creationId xmlns:a16="http://schemas.microsoft.com/office/drawing/2014/main" id="{7F58AEBB-DDB3-5D9F-EA2C-5DEB94A877C6}"/>
                    </a:ext>
                  </a:extLst>
                </p:cNvPr>
                <p:cNvPicPr/>
                <p:nvPr/>
              </p:nvPicPr>
              <p:blipFill>
                <a:blip r:embed="rId85"/>
                <a:stretch>
                  <a:fillRect/>
                </a:stretch>
              </p:blipFill>
              <p:spPr>
                <a:xfrm>
                  <a:off x="4206494" y="2765400"/>
                  <a:ext cx="131040" cy="2746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37" name="Ink 136">
                  <a:extLst>
                    <a:ext uri="{FF2B5EF4-FFF2-40B4-BE49-F238E27FC236}">
                      <a16:creationId xmlns:a16="http://schemas.microsoft.com/office/drawing/2014/main" id="{3D6DA23C-2B6E-59D1-C3E0-4BB2F358036F}"/>
                    </a:ext>
                  </a:extLst>
                </p14:cNvPr>
                <p14:cNvContentPartPr/>
                <p14:nvPr/>
              </p14:nvContentPartPr>
              <p14:xfrm>
                <a:off x="4403774" y="2755320"/>
                <a:ext cx="162360" cy="138240"/>
              </p14:xfrm>
            </p:contentPart>
          </mc:Choice>
          <mc:Fallback xmlns="">
            <p:pic>
              <p:nvPicPr>
                <p:cNvPr id="137" name="Ink 136">
                  <a:extLst>
                    <a:ext uri="{FF2B5EF4-FFF2-40B4-BE49-F238E27FC236}">
                      <a16:creationId xmlns:a16="http://schemas.microsoft.com/office/drawing/2014/main" id="{3D6DA23C-2B6E-59D1-C3E0-4BB2F358036F}"/>
                    </a:ext>
                  </a:extLst>
                </p:cNvPr>
                <p:cNvPicPr/>
                <p:nvPr/>
              </p:nvPicPr>
              <p:blipFill>
                <a:blip r:embed="rId87"/>
                <a:stretch>
                  <a:fillRect/>
                </a:stretch>
              </p:blipFill>
              <p:spPr>
                <a:xfrm>
                  <a:off x="4397654" y="2749200"/>
                  <a:ext cx="17460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39" name="Ink 138">
                  <a:extLst>
                    <a:ext uri="{FF2B5EF4-FFF2-40B4-BE49-F238E27FC236}">
                      <a16:creationId xmlns:a16="http://schemas.microsoft.com/office/drawing/2014/main" id="{672AD0D0-5FDB-2683-32F7-645A0CF799B4}"/>
                    </a:ext>
                  </a:extLst>
                </p14:cNvPr>
                <p14:cNvContentPartPr/>
                <p14:nvPr/>
              </p14:nvContentPartPr>
              <p14:xfrm>
                <a:off x="2678654" y="3147360"/>
                <a:ext cx="216000" cy="351720"/>
              </p14:xfrm>
            </p:contentPart>
          </mc:Choice>
          <mc:Fallback xmlns="">
            <p:pic>
              <p:nvPicPr>
                <p:cNvPr id="139" name="Ink 138">
                  <a:extLst>
                    <a:ext uri="{FF2B5EF4-FFF2-40B4-BE49-F238E27FC236}">
                      <a16:creationId xmlns:a16="http://schemas.microsoft.com/office/drawing/2014/main" id="{672AD0D0-5FDB-2683-32F7-645A0CF799B4}"/>
                    </a:ext>
                  </a:extLst>
                </p:cNvPr>
                <p:cNvPicPr/>
                <p:nvPr/>
              </p:nvPicPr>
              <p:blipFill>
                <a:blip r:embed="rId89"/>
                <a:stretch>
                  <a:fillRect/>
                </a:stretch>
              </p:blipFill>
              <p:spPr>
                <a:xfrm>
                  <a:off x="2672534" y="3141240"/>
                  <a:ext cx="228240" cy="36396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40" name="Ink 139">
                  <a:extLst>
                    <a:ext uri="{FF2B5EF4-FFF2-40B4-BE49-F238E27FC236}">
                      <a16:creationId xmlns:a16="http://schemas.microsoft.com/office/drawing/2014/main" id="{A12CABBE-4BF2-CB39-CB73-20492506CAA6}"/>
                    </a:ext>
                  </a:extLst>
                </p14:cNvPr>
                <p14:cNvContentPartPr/>
                <p14:nvPr/>
              </p14:nvContentPartPr>
              <p14:xfrm>
                <a:off x="2929934" y="3339960"/>
                <a:ext cx="201960" cy="129600"/>
              </p14:xfrm>
            </p:contentPart>
          </mc:Choice>
          <mc:Fallback xmlns="">
            <p:pic>
              <p:nvPicPr>
                <p:cNvPr id="140" name="Ink 139">
                  <a:extLst>
                    <a:ext uri="{FF2B5EF4-FFF2-40B4-BE49-F238E27FC236}">
                      <a16:creationId xmlns:a16="http://schemas.microsoft.com/office/drawing/2014/main" id="{A12CABBE-4BF2-CB39-CB73-20492506CAA6}"/>
                    </a:ext>
                  </a:extLst>
                </p:cNvPr>
                <p:cNvPicPr/>
                <p:nvPr/>
              </p:nvPicPr>
              <p:blipFill>
                <a:blip r:embed="rId91"/>
                <a:stretch>
                  <a:fillRect/>
                </a:stretch>
              </p:blipFill>
              <p:spPr>
                <a:xfrm>
                  <a:off x="2923814" y="3333840"/>
                  <a:ext cx="21420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41" name="Ink 140">
                  <a:extLst>
                    <a:ext uri="{FF2B5EF4-FFF2-40B4-BE49-F238E27FC236}">
                      <a16:creationId xmlns:a16="http://schemas.microsoft.com/office/drawing/2014/main" id="{34B6186C-DEDE-03B0-4A5D-BE73611129D9}"/>
                    </a:ext>
                  </a:extLst>
                </p14:cNvPr>
                <p14:cNvContentPartPr/>
                <p14:nvPr/>
              </p14:nvContentPartPr>
              <p14:xfrm>
                <a:off x="3163934" y="3334920"/>
                <a:ext cx="115560" cy="140040"/>
              </p14:xfrm>
            </p:contentPart>
          </mc:Choice>
          <mc:Fallback xmlns="">
            <p:pic>
              <p:nvPicPr>
                <p:cNvPr id="141" name="Ink 140">
                  <a:extLst>
                    <a:ext uri="{FF2B5EF4-FFF2-40B4-BE49-F238E27FC236}">
                      <a16:creationId xmlns:a16="http://schemas.microsoft.com/office/drawing/2014/main" id="{34B6186C-DEDE-03B0-4A5D-BE73611129D9}"/>
                    </a:ext>
                  </a:extLst>
                </p:cNvPr>
                <p:cNvPicPr/>
                <p:nvPr/>
              </p:nvPicPr>
              <p:blipFill>
                <a:blip r:embed="rId93"/>
                <a:stretch>
                  <a:fillRect/>
                </a:stretch>
              </p:blipFill>
              <p:spPr>
                <a:xfrm>
                  <a:off x="3157814" y="3328800"/>
                  <a:ext cx="12780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42" name="Ink 141">
                  <a:extLst>
                    <a:ext uri="{FF2B5EF4-FFF2-40B4-BE49-F238E27FC236}">
                      <a16:creationId xmlns:a16="http://schemas.microsoft.com/office/drawing/2014/main" id="{0E488E50-D94C-0AC9-C76B-003B359D6AD3}"/>
                    </a:ext>
                  </a:extLst>
                </p14:cNvPr>
                <p14:cNvContentPartPr/>
                <p14:nvPr/>
              </p14:nvContentPartPr>
              <p14:xfrm>
                <a:off x="3357974" y="3357240"/>
                <a:ext cx="11160" cy="106920"/>
              </p14:xfrm>
            </p:contentPart>
          </mc:Choice>
          <mc:Fallback xmlns="">
            <p:pic>
              <p:nvPicPr>
                <p:cNvPr id="142" name="Ink 141">
                  <a:extLst>
                    <a:ext uri="{FF2B5EF4-FFF2-40B4-BE49-F238E27FC236}">
                      <a16:creationId xmlns:a16="http://schemas.microsoft.com/office/drawing/2014/main" id="{0E488E50-D94C-0AC9-C76B-003B359D6AD3}"/>
                    </a:ext>
                  </a:extLst>
                </p:cNvPr>
                <p:cNvPicPr/>
                <p:nvPr/>
              </p:nvPicPr>
              <p:blipFill>
                <a:blip r:embed="rId95"/>
                <a:stretch>
                  <a:fillRect/>
                </a:stretch>
              </p:blipFill>
              <p:spPr>
                <a:xfrm>
                  <a:off x="3351854" y="3351120"/>
                  <a:ext cx="2340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43" name="Ink 142">
                  <a:extLst>
                    <a:ext uri="{FF2B5EF4-FFF2-40B4-BE49-F238E27FC236}">
                      <a16:creationId xmlns:a16="http://schemas.microsoft.com/office/drawing/2014/main" id="{A93191D0-DA92-24DC-DB70-449473001562}"/>
                    </a:ext>
                  </a:extLst>
                </p14:cNvPr>
                <p14:cNvContentPartPr/>
                <p14:nvPr/>
              </p14:nvContentPartPr>
              <p14:xfrm>
                <a:off x="3318374" y="3220440"/>
                <a:ext cx="65160" cy="27720"/>
              </p14:xfrm>
            </p:contentPart>
          </mc:Choice>
          <mc:Fallback xmlns="">
            <p:pic>
              <p:nvPicPr>
                <p:cNvPr id="143" name="Ink 142">
                  <a:extLst>
                    <a:ext uri="{FF2B5EF4-FFF2-40B4-BE49-F238E27FC236}">
                      <a16:creationId xmlns:a16="http://schemas.microsoft.com/office/drawing/2014/main" id="{A93191D0-DA92-24DC-DB70-449473001562}"/>
                    </a:ext>
                  </a:extLst>
                </p:cNvPr>
                <p:cNvPicPr/>
                <p:nvPr/>
              </p:nvPicPr>
              <p:blipFill>
                <a:blip r:embed="rId97"/>
                <a:stretch>
                  <a:fillRect/>
                </a:stretch>
              </p:blipFill>
              <p:spPr>
                <a:xfrm>
                  <a:off x="3312254" y="3214320"/>
                  <a:ext cx="7740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44" name="Ink 143">
                  <a:extLst>
                    <a:ext uri="{FF2B5EF4-FFF2-40B4-BE49-F238E27FC236}">
                      <a16:creationId xmlns:a16="http://schemas.microsoft.com/office/drawing/2014/main" id="{86B786ED-4CDA-B435-392F-BB36A43F60C1}"/>
                    </a:ext>
                  </a:extLst>
                </p14:cNvPr>
                <p14:cNvContentPartPr/>
                <p14:nvPr/>
              </p14:nvContentPartPr>
              <p14:xfrm>
                <a:off x="3472814" y="3291720"/>
                <a:ext cx="173160" cy="147240"/>
              </p14:xfrm>
            </p:contentPart>
          </mc:Choice>
          <mc:Fallback xmlns="">
            <p:pic>
              <p:nvPicPr>
                <p:cNvPr id="144" name="Ink 143">
                  <a:extLst>
                    <a:ext uri="{FF2B5EF4-FFF2-40B4-BE49-F238E27FC236}">
                      <a16:creationId xmlns:a16="http://schemas.microsoft.com/office/drawing/2014/main" id="{86B786ED-4CDA-B435-392F-BB36A43F60C1}"/>
                    </a:ext>
                  </a:extLst>
                </p:cNvPr>
                <p:cNvPicPr/>
                <p:nvPr/>
              </p:nvPicPr>
              <p:blipFill>
                <a:blip r:embed="rId99"/>
                <a:stretch>
                  <a:fillRect/>
                </a:stretch>
              </p:blipFill>
              <p:spPr>
                <a:xfrm>
                  <a:off x="3466694" y="3285600"/>
                  <a:ext cx="18540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45" name="Ink 144">
                  <a:extLst>
                    <a:ext uri="{FF2B5EF4-FFF2-40B4-BE49-F238E27FC236}">
                      <a16:creationId xmlns:a16="http://schemas.microsoft.com/office/drawing/2014/main" id="{F51A51B4-FB73-9EDF-CBA1-B7FD11DCC7DC}"/>
                    </a:ext>
                  </a:extLst>
                </p14:cNvPr>
                <p14:cNvContentPartPr/>
                <p14:nvPr/>
              </p14:nvContentPartPr>
              <p14:xfrm>
                <a:off x="3728054" y="3263640"/>
                <a:ext cx="111960" cy="168480"/>
              </p14:xfrm>
            </p:contentPart>
          </mc:Choice>
          <mc:Fallback xmlns="">
            <p:pic>
              <p:nvPicPr>
                <p:cNvPr id="145" name="Ink 144">
                  <a:extLst>
                    <a:ext uri="{FF2B5EF4-FFF2-40B4-BE49-F238E27FC236}">
                      <a16:creationId xmlns:a16="http://schemas.microsoft.com/office/drawing/2014/main" id="{F51A51B4-FB73-9EDF-CBA1-B7FD11DCC7DC}"/>
                    </a:ext>
                  </a:extLst>
                </p:cNvPr>
                <p:cNvPicPr/>
                <p:nvPr/>
              </p:nvPicPr>
              <p:blipFill>
                <a:blip r:embed="rId101"/>
                <a:stretch>
                  <a:fillRect/>
                </a:stretch>
              </p:blipFill>
              <p:spPr>
                <a:xfrm>
                  <a:off x="3721934" y="3257520"/>
                  <a:ext cx="12420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46" name="Ink 145">
                  <a:extLst>
                    <a:ext uri="{FF2B5EF4-FFF2-40B4-BE49-F238E27FC236}">
                      <a16:creationId xmlns:a16="http://schemas.microsoft.com/office/drawing/2014/main" id="{9C3335DC-17B7-5764-2E00-5DE248C79A1C}"/>
                    </a:ext>
                  </a:extLst>
                </p14:cNvPr>
                <p14:cNvContentPartPr/>
                <p14:nvPr/>
              </p14:nvContentPartPr>
              <p14:xfrm>
                <a:off x="4066094" y="3315480"/>
                <a:ext cx="173160" cy="135360"/>
              </p14:xfrm>
            </p:contentPart>
          </mc:Choice>
          <mc:Fallback xmlns="">
            <p:pic>
              <p:nvPicPr>
                <p:cNvPr id="146" name="Ink 145">
                  <a:extLst>
                    <a:ext uri="{FF2B5EF4-FFF2-40B4-BE49-F238E27FC236}">
                      <a16:creationId xmlns:a16="http://schemas.microsoft.com/office/drawing/2014/main" id="{9C3335DC-17B7-5764-2E00-5DE248C79A1C}"/>
                    </a:ext>
                  </a:extLst>
                </p:cNvPr>
                <p:cNvPicPr/>
                <p:nvPr/>
              </p:nvPicPr>
              <p:blipFill>
                <a:blip r:embed="rId103"/>
                <a:stretch>
                  <a:fillRect/>
                </a:stretch>
              </p:blipFill>
              <p:spPr>
                <a:xfrm>
                  <a:off x="4059974" y="3309360"/>
                  <a:ext cx="18540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147" name="Ink 146">
                  <a:extLst>
                    <a:ext uri="{FF2B5EF4-FFF2-40B4-BE49-F238E27FC236}">
                      <a16:creationId xmlns:a16="http://schemas.microsoft.com/office/drawing/2014/main" id="{CEB3880E-B99A-B165-45B2-A0053558EC0E}"/>
                    </a:ext>
                  </a:extLst>
                </p14:cNvPr>
                <p14:cNvContentPartPr/>
                <p14:nvPr/>
              </p14:nvContentPartPr>
              <p14:xfrm>
                <a:off x="4231334" y="3112800"/>
                <a:ext cx="180000" cy="394200"/>
              </p14:xfrm>
            </p:contentPart>
          </mc:Choice>
          <mc:Fallback xmlns="">
            <p:pic>
              <p:nvPicPr>
                <p:cNvPr id="147" name="Ink 146">
                  <a:extLst>
                    <a:ext uri="{FF2B5EF4-FFF2-40B4-BE49-F238E27FC236}">
                      <a16:creationId xmlns:a16="http://schemas.microsoft.com/office/drawing/2014/main" id="{CEB3880E-B99A-B165-45B2-A0053558EC0E}"/>
                    </a:ext>
                  </a:extLst>
                </p:cNvPr>
                <p:cNvPicPr/>
                <p:nvPr/>
              </p:nvPicPr>
              <p:blipFill>
                <a:blip r:embed="rId105"/>
                <a:stretch>
                  <a:fillRect/>
                </a:stretch>
              </p:blipFill>
              <p:spPr>
                <a:xfrm>
                  <a:off x="4225214" y="3106680"/>
                  <a:ext cx="192240" cy="406440"/>
                </a:xfrm>
                <a:prstGeom prst="rect">
                  <a:avLst/>
                </a:prstGeom>
              </p:spPr>
            </p:pic>
          </mc:Fallback>
        </mc:AlternateContent>
      </p:grpSp>
      <p:grpSp>
        <p:nvGrpSpPr>
          <p:cNvPr id="151" name="Group 150">
            <a:extLst>
              <a:ext uri="{FF2B5EF4-FFF2-40B4-BE49-F238E27FC236}">
                <a16:creationId xmlns:a16="http://schemas.microsoft.com/office/drawing/2014/main" id="{984DD8B0-1EDD-D9B6-75E8-7E55BECE17B1}"/>
              </a:ext>
            </a:extLst>
          </p:cNvPr>
          <p:cNvGrpSpPr/>
          <p:nvPr/>
        </p:nvGrpSpPr>
        <p:grpSpPr>
          <a:xfrm>
            <a:off x="4638134" y="3128640"/>
            <a:ext cx="112680" cy="292320"/>
            <a:chOff x="4638134" y="3128640"/>
            <a:chExt cx="112680" cy="292320"/>
          </a:xfrm>
        </p:grpSpPr>
        <mc:AlternateContent xmlns:mc="http://schemas.openxmlformats.org/markup-compatibility/2006" xmlns:p14="http://schemas.microsoft.com/office/powerpoint/2010/main">
          <mc:Choice Requires="p14">
            <p:contentPart p14:bwMode="auto" r:id="rId106">
              <p14:nvContentPartPr>
                <p14:cNvPr id="149" name="Ink 148">
                  <a:extLst>
                    <a:ext uri="{FF2B5EF4-FFF2-40B4-BE49-F238E27FC236}">
                      <a16:creationId xmlns:a16="http://schemas.microsoft.com/office/drawing/2014/main" id="{E721B2BF-6401-34C4-2EEA-852673D90E72}"/>
                    </a:ext>
                  </a:extLst>
                </p14:cNvPr>
                <p14:cNvContentPartPr/>
                <p14:nvPr/>
              </p14:nvContentPartPr>
              <p14:xfrm>
                <a:off x="4675574" y="3128640"/>
                <a:ext cx="16920" cy="292320"/>
              </p14:xfrm>
            </p:contentPart>
          </mc:Choice>
          <mc:Fallback xmlns="">
            <p:pic>
              <p:nvPicPr>
                <p:cNvPr id="149" name="Ink 148">
                  <a:extLst>
                    <a:ext uri="{FF2B5EF4-FFF2-40B4-BE49-F238E27FC236}">
                      <a16:creationId xmlns:a16="http://schemas.microsoft.com/office/drawing/2014/main" id="{E721B2BF-6401-34C4-2EEA-852673D90E72}"/>
                    </a:ext>
                  </a:extLst>
                </p:cNvPr>
                <p:cNvPicPr/>
                <p:nvPr/>
              </p:nvPicPr>
              <p:blipFill>
                <a:blip r:embed="rId107"/>
                <a:stretch>
                  <a:fillRect/>
                </a:stretch>
              </p:blipFill>
              <p:spPr>
                <a:xfrm>
                  <a:off x="4669454" y="3122520"/>
                  <a:ext cx="29160" cy="3045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50" name="Ink 149">
                  <a:extLst>
                    <a:ext uri="{FF2B5EF4-FFF2-40B4-BE49-F238E27FC236}">
                      <a16:creationId xmlns:a16="http://schemas.microsoft.com/office/drawing/2014/main" id="{9416832A-F31B-502F-4F63-9D4581F5EDFC}"/>
                    </a:ext>
                  </a:extLst>
                </p14:cNvPr>
                <p14:cNvContentPartPr/>
                <p14:nvPr/>
              </p14:nvContentPartPr>
              <p14:xfrm>
                <a:off x="4638134" y="3256440"/>
                <a:ext cx="112680" cy="27720"/>
              </p14:xfrm>
            </p:contentPart>
          </mc:Choice>
          <mc:Fallback xmlns="">
            <p:pic>
              <p:nvPicPr>
                <p:cNvPr id="150" name="Ink 149">
                  <a:extLst>
                    <a:ext uri="{FF2B5EF4-FFF2-40B4-BE49-F238E27FC236}">
                      <a16:creationId xmlns:a16="http://schemas.microsoft.com/office/drawing/2014/main" id="{9416832A-F31B-502F-4F63-9D4581F5EDFC}"/>
                    </a:ext>
                  </a:extLst>
                </p:cNvPr>
                <p:cNvPicPr/>
                <p:nvPr/>
              </p:nvPicPr>
              <p:blipFill>
                <a:blip r:embed="rId109"/>
                <a:stretch>
                  <a:fillRect/>
                </a:stretch>
              </p:blipFill>
              <p:spPr>
                <a:xfrm>
                  <a:off x="4632014" y="3250320"/>
                  <a:ext cx="124920" cy="399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0">
            <p14:nvContentPartPr>
              <p14:cNvPr id="153" name="Ink 152">
                <a:extLst>
                  <a:ext uri="{FF2B5EF4-FFF2-40B4-BE49-F238E27FC236}">
                    <a16:creationId xmlns:a16="http://schemas.microsoft.com/office/drawing/2014/main" id="{395911A7-1103-E5F9-0BA3-F3E6BC45E79B}"/>
                  </a:ext>
                </a:extLst>
              </p14:cNvPr>
              <p14:cNvContentPartPr/>
              <p14:nvPr/>
            </p14:nvContentPartPr>
            <p14:xfrm>
              <a:off x="2646254" y="2635440"/>
              <a:ext cx="2312280" cy="720"/>
            </p14:xfrm>
          </p:contentPart>
        </mc:Choice>
        <mc:Fallback xmlns="">
          <p:pic>
            <p:nvPicPr>
              <p:cNvPr id="153" name="Ink 152">
                <a:extLst>
                  <a:ext uri="{FF2B5EF4-FFF2-40B4-BE49-F238E27FC236}">
                    <a16:creationId xmlns:a16="http://schemas.microsoft.com/office/drawing/2014/main" id="{395911A7-1103-E5F9-0BA3-F3E6BC45E79B}"/>
                  </a:ext>
                </a:extLst>
              </p:cNvPr>
              <p:cNvPicPr/>
              <p:nvPr/>
            </p:nvPicPr>
            <p:blipFill>
              <a:blip r:embed="rId111"/>
              <a:stretch>
                <a:fillRect/>
              </a:stretch>
            </p:blipFill>
            <p:spPr>
              <a:xfrm>
                <a:off x="2640134" y="2623200"/>
                <a:ext cx="232452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55" name="Ink 154">
                <a:extLst>
                  <a:ext uri="{FF2B5EF4-FFF2-40B4-BE49-F238E27FC236}">
                    <a16:creationId xmlns:a16="http://schemas.microsoft.com/office/drawing/2014/main" id="{5C52850F-03EF-C015-33BC-CA2767F98613}"/>
                  </a:ext>
                </a:extLst>
              </p14:cNvPr>
              <p14:cNvContentPartPr/>
              <p14:nvPr/>
            </p14:nvContentPartPr>
            <p14:xfrm>
              <a:off x="4957454" y="2651280"/>
              <a:ext cx="43560" cy="1036800"/>
            </p14:xfrm>
          </p:contentPart>
        </mc:Choice>
        <mc:Fallback xmlns="">
          <p:pic>
            <p:nvPicPr>
              <p:cNvPr id="155" name="Ink 154">
                <a:extLst>
                  <a:ext uri="{FF2B5EF4-FFF2-40B4-BE49-F238E27FC236}">
                    <a16:creationId xmlns:a16="http://schemas.microsoft.com/office/drawing/2014/main" id="{5C52850F-03EF-C015-33BC-CA2767F98613}"/>
                  </a:ext>
                </a:extLst>
              </p:cNvPr>
              <p:cNvPicPr/>
              <p:nvPr/>
            </p:nvPicPr>
            <p:blipFill>
              <a:blip r:embed="rId113"/>
              <a:stretch>
                <a:fillRect/>
              </a:stretch>
            </p:blipFill>
            <p:spPr>
              <a:xfrm>
                <a:off x="4951334" y="2645160"/>
                <a:ext cx="55800" cy="104904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57" name="Ink 156">
                <a:extLst>
                  <a:ext uri="{FF2B5EF4-FFF2-40B4-BE49-F238E27FC236}">
                    <a16:creationId xmlns:a16="http://schemas.microsoft.com/office/drawing/2014/main" id="{B4326CFD-19E2-6E16-A6C5-40D0F2BC50BF}"/>
                  </a:ext>
                </a:extLst>
              </p14:cNvPr>
              <p14:cNvContentPartPr/>
              <p14:nvPr/>
            </p14:nvContentPartPr>
            <p14:xfrm>
              <a:off x="2631854" y="3692040"/>
              <a:ext cx="2297520" cy="16200"/>
            </p14:xfrm>
          </p:contentPart>
        </mc:Choice>
        <mc:Fallback xmlns="">
          <p:pic>
            <p:nvPicPr>
              <p:cNvPr id="157" name="Ink 156">
                <a:extLst>
                  <a:ext uri="{FF2B5EF4-FFF2-40B4-BE49-F238E27FC236}">
                    <a16:creationId xmlns:a16="http://schemas.microsoft.com/office/drawing/2014/main" id="{B4326CFD-19E2-6E16-A6C5-40D0F2BC50BF}"/>
                  </a:ext>
                </a:extLst>
              </p:cNvPr>
              <p:cNvPicPr/>
              <p:nvPr/>
            </p:nvPicPr>
            <p:blipFill>
              <a:blip r:embed="rId115"/>
              <a:stretch>
                <a:fillRect/>
              </a:stretch>
            </p:blipFill>
            <p:spPr>
              <a:xfrm>
                <a:off x="2625734" y="3685920"/>
                <a:ext cx="230976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59" name="Ink 158">
                <a:extLst>
                  <a:ext uri="{FF2B5EF4-FFF2-40B4-BE49-F238E27FC236}">
                    <a16:creationId xmlns:a16="http://schemas.microsoft.com/office/drawing/2014/main" id="{06CB4289-BDD9-14FE-7E85-B261AACE501F}"/>
                  </a:ext>
                </a:extLst>
              </p14:cNvPr>
              <p14:cNvContentPartPr/>
              <p14:nvPr/>
            </p14:nvContentPartPr>
            <p14:xfrm>
              <a:off x="2592254" y="2645520"/>
              <a:ext cx="720" cy="968760"/>
            </p14:xfrm>
          </p:contentPart>
        </mc:Choice>
        <mc:Fallback xmlns="">
          <p:pic>
            <p:nvPicPr>
              <p:cNvPr id="159" name="Ink 158">
                <a:extLst>
                  <a:ext uri="{FF2B5EF4-FFF2-40B4-BE49-F238E27FC236}">
                    <a16:creationId xmlns:a16="http://schemas.microsoft.com/office/drawing/2014/main" id="{06CB4289-BDD9-14FE-7E85-B261AACE501F}"/>
                  </a:ext>
                </a:extLst>
              </p:cNvPr>
              <p:cNvPicPr/>
              <p:nvPr/>
            </p:nvPicPr>
            <p:blipFill>
              <a:blip r:embed="rId117"/>
              <a:stretch>
                <a:fillRect/>
              </a:stretch>
            </p:blipFill>
            <p:spPr>
              <a:xfrm>
                <a:off x="2580014" y="2639400"/>
                <a:ext cx="25200" cy="98100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60" name="Ink 159">
                <a:extLst>
                  <a:ext uri="{FF2B5EF4-FFF2-40B4-BE49-F238E27FC236}">
                    <a16:creationId xmlns:a16="http://schemas.microsoft.com/office/drawing/2014/main" id="{4A056CA0-2607-7E6F-6C88-A683FB2F40C6}"/>
                  </a:ext>
                </a:extLst>
              </p14:cNvPr>
              <p14:cNvContentPartPr/>
              <p14:nvPr/>
            </p14:nvContentPartPr>
            <p14:xfrm>
              <a:off x="5058254" y="2997240"/>
              <a:ext cx="348480" cy="278280"/>
            </p14:xfrm>
          </p:contentPart>
        </mc:Choice>
        <mc:Fallback xmlns="">
          <p:pic>
            <p:nvPicPr>
              <p:cNvPr id="160" name="Ink 159">
                <a:extLst>
                  <a:ext uri="{FF2B5EF4-FFF2-40B4-BE49-F238E27FC236}">
                    <a16:creationId xmlns:a16="http://schemas.microsoft.com/office/drawing/2014/main" id="{4A056CA0-2607-7E6F-6C88-A683FB2F40C6}"/>
                  </a:ext>
                </a:extLst>
              </p:cNvPr>
              <p:cNvPicPr/>
              <p:nvPr/>
            </p:nvPicPr>
            <p:blipFill>
              <a:blip r:embed="rId119"/>
              <a:stretch>
                <a:fillRect/>
              </a:stretch>
            </p:blipFill>
            <p:spPr>
              <a:xfrm>
                <a:off x="5052134" y="2991120"/>
                <a:ext cx="360720" cy="290520"/>
              </a:xfrm>
              <a:prstGeom prst="rect">
                <a:avLst/>
              </a:prstGeom>
            </p:spPr>
          </p:pic>
        </mc:Fallback>
      </mc:AlternateContent>
      <p:grpSp>
        <p:nvGrpSpPr>
          <p:cNvPr id="175" name="Group 174">
            <a:extLst>
              <a:ext uri="{FF2B5EF4-FFF2-40B4-BE49-F238E27FC236}">
                <a16:creationId xmlns:a16="http://schemas.microsoft.com/office/drawing/2014/main" id="{B4DA054F-64CF-064C-693C-445885A862A6}"/>
              </a:ext>
            </a:extLst>
          </p:cNvPr>
          <p:cNvGrpSpPr/>
          <p:nvPr/>
        </p:nvGrpSpPr>
        <p:grpSpPr>
          <a:xfrm>
            <a:off x="755174" y="3919200"/>
            <a:ext cx="2459520" cy="466200"/>
            <a:chOff x="755174" y="3919200"/>
            <a:chExt cx="2459520" cy="466200"/>
          </a:xfrm>
        </p:grpSpPr>
        <mc:AlternateContent xmlns:mc="http://schemas.openxmlformats.org/markup-compatibility/2006" xmlns:p14="http://schemas.microsoft.com/office/powerpoint/2010/main">
          <mc:Choice Requires="p14">
            <p:contentPart p14:bwMode="auto" r:id="rId120">
              <p14:nvContentPartPr>
                <p14:cNvPr id="161" name="Ink 160">
                  <a:extLst>
                    <a:ext uri="{FF2B5EF4-FFF2-40B4-BE49-F238E27FC236}">
                      <a16:creationId xmlns:a16="http://schemas.microsoft.com/office/drawing/2014/main" id="{CB91BB32-BD6D-DB2D-A14B-3C09B81D0CBE}"/>
                    </a:ext>
                  </a:extLst>
                </p14:cNvPr>
                <p14:cNvContentPartPr/>
                <p14:nvPr/>
              </p14:nvContentPartPr>
              <p14:xfrm>
                <a:off x="755174" y="3958080"/>
                <a:ext cx="148320" cy="331200"/>
              </p14:xfrm>
            </p:contentPart>
          </mc:Choice>
          <mc:Fallback xmlns="">
            <p:pic>
              <p:nvPicPr>
                <p:cNvPr id="161" name="Ink 160">
                  <a:extLst>
                    <a:ext uri="{FF2B5EF4-FFF2-40B4-BE49-F238E27FC236}">
                      <a16:creationId xmlns:a16="http://schemas.microsoft.com/office/drawing/2014/main" id="{CB91BB32-BD6D-DB2D-A14B-3C09B81D0CBE}"/>
                    </a:ext>
                  </a:extLst>
                </p:cNvPr>
                <p:cNvPicPr/>
                <p:nvPr/>
              </p:nvPicPr>
              <p:blipFill>
                <a:blip r:embed="rId121"/>
                <a:stretch>
                  <a:fillRect/>
                </a:stretch>
              </p:blipFill>
              <p:spPr>
                <a:xfrm>
                  <a:off x="749054" y="3951960"/>
                  <a:ext cx="160560" cy="3434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62" name="Ink 161">
                  <a:extLst>
                    <a:ext uri="{FF2B5EF4-FFF2-40B4-BE49-F238E27FC236}">
                      <a16:creationId xmlns:a16="http://schemas.microsoft.com/office/drawing/2014/main" id="{22897586-99E1-FA20-40F5-2D903C9195D8}"/>
                    </a:ext>
                  </a:extLst>
                </p14:cNvPr>
                <p14:cNvContentPartPr/>
                <p14:nvPr/>
              </p14:nvContentPartPr>
              <p14:xfrm>
                <a:off x="985214" y="4139160"/>
                <a:ext cx="108720" cy="161640"/>
              </p14:xfrm>
            </p:contentPart>
          </mc:Choice>
          <mc:Fallback xmlns="">
            <p:pic>
              <p:nvPicPr>
                <p:cNvPr id="162" name="Ink 161">
                  <a:extLst>
                    <a:ext uri="{FF2B5EF4-FFF2-40B4-BE49-F238E27FC236}">
                      <a16:creationId xmlns:a16="http://schemas.microsoft.com/office/drawing/2014/main" id="{22897586-99E1-FA20-40F5-2D903C9195D8}"/>
                    </a:ext>
                  </a:extLst>
                </p:cNvPr>
                <p:cNvPicPr/>
                <p:nvPr/>
              </p:nvPicPr>
              <p:blipFill>
                <a:blip r:embed="rId123"/>
                <a:stretch>
                  <a:fillRect/>
                </a:stretch>
              </p:blipFill>
              <p:spPr>
                <a:xfrm>
                  <a:off x="979094" y="4133040"/>
                  <a:ext cx="12096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63" name="Ink 162">
                  <a:extLst>
                    <a:ext uri="{FF2B5EF4-FFF2-40B4-BE49-F238E27FC236}">
                      <a16:creationId xmlns:a16="http://schemas.microsoft.com/office/drawing/2014/main" id="{B6C552E9-23E9-392C-5FA0-C512E3E5B84C}"/>
                    </a:ext>
                  </a:extLst>
                </p14:cNvPr>
                <p14:cNvContentPartPr/>
                <p14:nvPr/>
              </p14:nvContentPartPr>
              <p14:xfrm>
                <a:off x="1093214" y="3919200"/>
                <a:ext cx="97560" cy="321840"/>
              </p14:xfrm>
            </p:contentPart>
          </mc:Choice>
          <mc:Fallback xmlns="">
            <p:pic>
              <p:nvPicPr>
                <p:cNvPr id="163" name="Ink 162">
                  <a:extLst>
                    <a:ext uri="{FF2B5EF4-FFF2-40B4-BE49-F238E27FC236}">
                      <a16:creationId xmlns:a16="http://schemas.microsoft.com/office/drawing/2014/main" id="{B6C552E9-23E9-392C-5FA0-C512E3E5B84C}"/>
                    </a:ext>
                  </a:extLst>
                </p:cNvPr>
                <p:cNvPicPr/>
                <p:nvPr/>
              </p:nvPicPr>
              <p:blipFill>
                <a:blip r:embed="rId125"/>
                <a:stretch>
                  <a:fillRect/>
                </a:stretch>
              </p:blipFill>
              <p:spPr>
                <a:xfrm>
                  <a:off x="1087094" y="3913080"/>
                  <a:ext cx="109800" cy="33408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64" name="Ink 163">
                  <a:extLst>
                    <a:ext uri="{FF2B5EF4-FFF2-40B4-BE49-F238E27FC236}">
                      <a16:creationId xmlns:a16="http://schemas.microsoft.com/office/drawing/2014/main" id="{10B0B89A-A953-9863-9508-D51B9AEBB3D6}"/>
                    </a:ext>
                  </a:extLst>
                </p14:cNvPr>
                <p14:cNvContentPartPr/>
                <p14:nvPr/>
              </p14:nvContentPartPr>
              <p14:xfrm>
                <a:off x="1248374" y="4053120"/>
                <a:ext cx="114840" cy="186120"/>
              </p14:xfrm>
            </p:contentPart>
          </mc:Choice>
          <mc:Fallback xmlns="">
            <p:pic>
              <p:nvPicPr>
                <p:cNvPr id="164" name="Ink 163">
                  <a:extLst>
                    <a:ext uri="{FF2B5EF4-FFF2-40B4-BE49-F238E27FC236}">
                      <a16:creationId xmlns:a16="http://schemas.microsoft.com/office/drawing/2014/main" id="{10B0B89A-A953-9863-9508-D51B9AEBB3D6}"/>
                    </a:ext>
                  </a:extLst>
                </p:cNvPr>
                <p:cNvPicPr/>
                <p:nvPr/>
              </p:nvPicPr>
              <p:blipFill>
                <a:blip r:embed="rId127"/>
                <a:stretch>
                  <a:fillRect/>
                </a:stretch>
              </p:blipFill>
              <p:spPr>
                <a:xfrm>
                  <a:off x="1242254" y="4047000"/>
                  <a:ext cx="12708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65" name="Ink 164">
                  <a:extLst>
                    <a:ext uri="{FF2B5EF4-FFF2-40B4-BE49-F238E27FC236}">
                      <a16:creationId xmlns:a16="http://schemas.microsoft.com/office/drawing/2014/main" id="{37327865-8700-B0E9-1280-207E74BB0B32}"/>
                    </a:ext>
                  </a:extLst>
                </p14:cNvPr>
                <p14:cNvContentPartPr/>
                <p14:nvPr/>
              </p14:nvContentPartPr>
              <p14:xfrm>
                <a:off x="1434494" y="4092360"/>
                <a:ext cx="146160" cy="142200"/>
              </p14:xfrm>
            </p:contentPart>
          </mc:Choice>
          <mc:Fallback xmlns="">
            <p:pic>
              <p:nvPicPr>
                <p:cNvPr id="165" name="Ink 164">
                  <a:extLst>
                    <a:ext uri="{FF2B5EF4-FFF2-40B4-BE49-F238E27FC236}">
                      <a16:creationId xmlns:a16="http://schemas.microsoft.com/office/drawing/2014/main" id="{37327865-8700-B0E9-1280-207E74BB0B32}"/>
                    </a:ext>
                  </a:extLst>
                </p:cNvPr>
                <p:cNvPicPr/>
                <p:nvPr/>
              </p:nvPicPr>
              <p:blipFill>
                <a:blip r:embed="rId129"/>
                <a:stretch>
                  <a:fillRect/>
                </a:stretch>
              </p:blipFill>
              <p:spPr>
                <a:xfrm>
                  <a:off x="1428374" y="4086240"/>
                  <a:ext cx="15840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66" name="Ink 165">
                  <a:extLst>
                    <a:ext uri="{FF2B5EF4-FFF2-40B4-BE49-F238E27FC236}">
                      <a16:creationId xmlns:a16="http://schemas.microsoft.com/office/drawing/2014/main" id="{2B3A67B7-A694-50A1-CD5D-F7E9A682804D}"/>
                    </a:ext>
                  </a:extLst>
                </p14:cNvPr>
                <p14:cNvContentPartPr/>
                <p14:nvPr/>
              </p14:nvContentPartPr>
              <p14:xfrm>
                <a:off x="1789094" y="3973920"/>
                <a:ext cx="192600" cy="273600"/>
              </p14:xfrm>
            </p:contentPart>
          </mc:Choice>
          <mc:Fallback xmlns="">
            <p:pic>
              <p:nvPicPr>
                <p:cNvPr id="166" name="Ink 165">
                  <a:extLst>
                    <a:ext uri="{FF2B5EF4-FFF2-40B4-BE49-F238E27FC236}">
                      <a16:creationId xmlns:a16="http://schemas.microsoft.com/office/drawing/2014/main" id="{2B3A67B7-A694-50A1-CD5D-F7E9A682804D}"/>
                    </a:ext>
                  </a:extLst>
                </p:cNvPr>
                <p:cNvPicPr/>
                <p:nvPr/>
              </p:nvPicPr>
              <p:blipFill>
                <a:blip r:embed="rId131"/>
                <a:stretch>
                  <a:fillRect/>
                </a:stretch>
              </p:blipFill>
              <p:spPr>
                <a:xfrm>
                  <a:off x="1782974" y="3967800"/>
                  <a:ext cx="204840" cy="28584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67" name="Ink 166">
                  <a:extLst>
                    <a:ext uri="{FF2B5EF4-FFF2-40B4-BE49-F238E27FC236}">
                      <a16:creationId xmlns:a16="http://schemas.microsoft.com/office/drawing/2014/main" id="{DD09776A-6D77-7AEC-1AFC-E335A69191E0}"/>
                    </a:ext>
                  </a:extLst>
                </p14:cNvPr>
                <p14:cNvContentPartPr/>
                <p14:nvPr/>
              </p14:nvContentPartPr>
              <p14:xfrm>
                <a:off x="2019854" y="4124760"/>
                <a:ext cx="134640" cy="136800"/>
              </p14:xfrm>
            </p:contentPart>
          </mc:Choice>
          <mc:Fallback xmlns="">
            <p:pic>
              <p:nvPicPr>
                <p:cNvPr id="167" name="Ink 166">
                  <a:extLst>
                    <a:ext uri="{FF2B5EF4-FFF2-40B4-BE49-F238E27FC236}">
                      <a16:creationId xmlns:a16="http://schemas.microsoft.com/office/drawing/2014/main" id="{DD09776A-6D77-7AEC-1AFC-E335A69191E0}"/>
                    </a:ext>
                  </a:extLst>
                </p:cNvPr>
                <p:cNvPicPr/>
                <p:nvPr/>
              </p:nvPicPr>
              <p:blipFill>
                <a:blip r:embed="rId133"/>
                <a:stretch>
                  <a:fillRect/>
                </a:stretch>
              </p:blipFill>
              <p:spPr>
                <a:xfrm>
                  <a:off x="2013734" y="4118640"/>
                  <a:ext cx="14688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68" name="Ink 167">
                  <a:extLst>
                    <a:ext uri="{FF2B5EF4-FFF2-40B4-BE49-F238E27FC236}">
                      <a16:creationId xmlns:a16="http://schemas.microsoft.com/office/drawing/2014/main" id="{C337E5E6-3CBA-888D-75EB-BD5D31B46A60}"/>
                    </a:ext>
                  </a:extLst>
                </p14:cNvPr>
                <p14:cNvContentPartPr/>
                <p14:nvPr/>
              </p14:nvContentPartPr>
              <p14:xfrm>
                <a:off x="2214614" y="4117560"/>
                <a:ext cx="183960" cy="132480"/>
              </p14:xfrm>
            </p:contentPart>
          </mc:Choice>
          <mc:Fallback xmlns="">
            <p:pic>
              <p:nvPicPr>
                <p:cNvPr id="168" name="Ink 167">
                  <a:extLst>
                    <a:ext uri="{FF2B5EF4-FFF2-40B4-BE49-F238E27FC236}">
                      <a16:creationId xmlns:a16="http://schemas.microsoft.com/office/drawing/2014/main" id="{C337E5E6-3CBA-888D-75EB-BD5D31B46A60}"/>
                    </a:ext>
                  </a:extLst>
                </p:cNvPr>
                <p:cNvPicPr/>
                <p:nvPr/>
              </p:nvPicPr>
              <p:blipFill>
                <a:blip r:embed="rId135"/>
                <a:stretch>
                  <a:fillRect/>
                </a:stretch>
              </p:blipFill>
              <p:spPr>
                <a:xfrm>
                  <a:off x="2208494" y="4111440"/>
                  <a:ext cx="19620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69" name="Ink 168">
                  <a:extLst>
                    <a:ext uri="{FF2B5EF4-FFF2-40B4-BE49-F238E27FC236}">
                      <a16:creationId xmlns:a16="http://schemas.microsoft.com/office/drawing/2014/main" id="{D26C317C-B661-7848-41F8-B89B72680DD1}"/>
                    </a:ext>
                  </a:extLst>
                </p14:cNvPr>
                <p14:cNvContentPartPr/>
                <p14:nvPr/>
              </p14:nvContentPartPr>
              <p14:xfrm>
                <a:off x="2474174" y="4209720"/>
                <a:ext cx="11160" cy="175680"/>
              </p14:xfrm>
            </p:contentPart>
          </mc:Choice>
          <mc:Fallback xmlns="">
            <p:pic>
              <p:nvPicPr>
                <p:cNvPr id="169" name="Ink 168">
                  <a:extLst>
                    <a:ext uri="{FF2B5EF4-FFF2-40B4-BE49-F238E27FC236}">
                      <a16:creationId xmlns:a16="http://schemas.microsoft.com/office/drawing/2014/main" id="{D26C317C-B661-7848-41F8-B89B72680DD1}"/>
                    </a:ext>
                  </a:extLst>
                </p:cNvPr>
                <p:cNvPicPr/>
                <p:nvPr/>
              </p:nvPicPr>
              <p:blipFill>
                <a:blip r:embed="rId137"/>
                <a:stretch>
                  <a:fillRect/>
                </a:stretch>
              </p:blipFill>
              <p:spPr>
                <a:xfrm>
                  <a:off x="2468054" y="4203600"/>
                  <a:ext cx="2340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70" name="Ink 169">
                  <a:extLst>
                    <a:ext uri="{FF2B5EF4-FFF2-40B4-BE49-F238E27FC236}">
                      <a16:creationId xmlns:a16="http://schemas.microsoft.com/office/drawing/2014/main" id="{706D2817-4243-9A5A-ADA9-351FA1CD0008}"/>
                    </a:ext>
                  </a:extLst>
                </p14:cNvPr>
                <p14:cNvContentPartPr/>
                <p14:nvPr/>
              </p14:nvContentPartPr>
              <p14:xfrm>
                <a:off x="2470214" y="4099200"/>
                <a:ext cx="119520" cy="109800"/>
              </p14:xfrm>
            </p:contentPart>
          </mc:Choice>
          <mc:Fallback xmlns="">
            <p:pic>
              <p:nvPicPr>
                <p:cNvPr id="170" name="Ink 169">
                  <a:extLst>
                    <a:ext uri="{FF2B5EF4-FFF2-40B4-BE49-F238E27FC236}">
                      <a16:creationId xmlns:a16="http://schemas.microsoft.com/office/drawing/2014/main" id="{706D2817-4243-9A5A-ADA9-351FA1CD0008}"/>
                    </a:ext>
                  </a:extLst>
                </p:cNvPr>
                <p:cNvPicPr/>
                <p:nvPr/>
              </p:nvPicPr>
              <p:blipFill>
                <a:blip r:embed="rId139"/>
                <a:stretch>
                  <a:fillRect/>
                </a:stretch>
              </p:blipFill>
              <p:spPr>
                <a:xfrm>
                  <a:off x="2464094" y="4093080"/>
                  <a:ext cx="13176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71" name="Ink 170">
                  <a:extLst>
                    <a:ext uri="{FF2B5EF4-FFF2-40B4-BE49-F238E27FC236}">
                      <a16:creationId xmlns:a16="http://schemas.microsoft.com/office/drawing/2014/main" id="{801662C3-F935-43A9-88A9-1087406CEE0D}"/>
                    </a:ext>
                  </a:extLst>
                </p14:cNvPr>
                <p14:cNvContentPartPr/>
                <p14:nvPr/>
              </p14:nvContentPartPr>
              <p14:xfrm>
                <a:off x="2653454" y="4107840"/>
                <a:ext cx="29160" cy="106560"/>
              </p14:xfrm>
            </p:contentPart>
          </mc:Choice>
          <mc:Fallback xmlns="">
            <p:pic>
              <p:nvPicPr>
                <p:cNvPr id="171" name="Ink 170">
                  <a:extLst>
                    <a:ext uri="{FF2B5EF4-FFF2-40B4-BE49-F238E27FC236}">
                      <a16:creationId xmlns:a16="http://schemas.microsoft.com/office/drawing/2014/main" id="{801662C3-F935-43A9-88A9-1087406CEE0D}"/>
                    </a:ext>
                  </a:extLst>
                </p:cNvPr>
                <p:cNvPicPr/>
                <p:nvPr/>
              </p:nvPicPr>
              <p:blipFill>
                <a:blip r:embed="rId141"/>
                <a:stretch>
                  <a:fillRect/>
                </a:stretch>
              </p:blipFill>
              <p:spPr>
                <a:xfrm>
                  <a:off x="2647334" y="4101720"/>
                  <a:ext cx="4140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72" name="Ink 171">
                  <a:extLst>
                    <a:ext uri="{FF2B5EF4-FFF2-40B4-BE49-F238E27FC236}">
                      <a16:creationId xmlns:a16="http://schemas.microsoft.com/office/drawing/2014/main" id="{6E3CE83A-CD00-0D33-216C-96D832216A9D}"/>
                    </a:ext>
                  </a:extLst>
                </p14:cNvPr>
                <p14:cNvContentPartPr/>
                <p14:nvPr/>
              </p14:nvContentPartPr>
              <p14:xfrm>
                <a:off x="2653454" y="4073280"/>
                <a:ext cx="226800" cy="124200"/>
              </p14:xfrm>
            </p:contentPart>
          </mc:Choice>
          <mc:Fallback xmlns="">
            <p:pic>
              <p:nvPicPr>
                <p:cNvPr id="172" name="Ink 171">
                  <a:extLst>
                    <a:ext uri="{FF2B5EF4-FFF2-40B4-BE49-F238E27FC236}">
                      <a16:creationId xmlns:a16="http://schemas.microsoft.com/office/drawing/2014/main" id="{6E3CE83A-CD00-0D33-216C-96D832216A9D}"/>
                    </a:ext>
                  </a:extLst>
                </p:cNvPr>
                <p:cNvPicPr/>
                <p:nvPr/>
              </p:nvPicPr>
              <p:blipFill>
                <a:blip r:embed="rId143"/>
                <a:stretch>
                  <a:fillRect/>
                </a:stretch>
              </p:blipFill>
              <p:spPr>
                <a:xfrm>
                  <a:off x="2647334" y="4067160"/>
                  <a:ext cx="23904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73" name="Ink 172">
                  <a:extLst>
                    <a:ext uri="{FF2B5EF4-FFF2-40B4-BE49-F238E27FC236}">
                      <a16:creationId xmlns:a16="http://schemas.microsoft.com/office/drawing/2014/main" id="{5E970C1C-6E59-E1C9-6DFA-975483E9E7E8}"/>
                    </a:ext>
                  </a:extLst>
                </p14:cNvPr>
                <p14:cNvContentPartPr/>
                <p14:nvPr/>
              </p14:nvContentPartPr>
              <p14:xfrm>
                <a:off x="2930294" y="4045920"/>
                <a:ext cx="99000" cy="161280"/>
              </p14:xfrm>
            </p:contentPart>
          </mc:Choice>
          <mc:Fallback xmlns="">
            <p:pic>
              <p:nvPicPr>
                <p:cNvPr id="173" name="Ink 172">
                  <a:extLst>
                    <a:ext uri="{FF2B5EF4-FFF2-40B4-BE49-F238E27FC236}">
                      <a16:creationId xmlns:a16="http://schemas.microsoft.com/office/drawing/2014/main" id="{5E970C1C-6E59-E1C9-6DFA-975483E9E7E8}"/>
                    </a:ext>
                  </a:extLst>
                </p:cNvPr>
                <p:cNvPicPr/>
                <p:nvPr/>
              </p:nvPicPr>
              <p:blipFill>
                <a:blip r:embed="rId145"/>
                <a:stretch>
                  <a:fillRect/>
                </a:stretch>
              </p:blipFill>
              <p:spPr>
                <a:xfrm>
                  <a:off x="2924174" y="4039800"/>
                  <a:ext cx="11124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74" name="Ink 173">
                  <a:extLst>
                    <a:ext uri="{FF2B5EF4-FFF2-40B4-BE49-F238E27FC236}">
                      <a16:creationId xmlns:a16="http://schemas.microsoft.com/office/drawing/2014/main" id="{32248C71-C114-F8A1-C89E-071B0908D9E2}"/>
                    </a:ext>
                  </a:extLst>
                </p14:cNvPr>
                <p14:cNvContentPartPr/>
                <p14:nvPr/>
              </p14:nvContentPartPr>
              <p14:xfrm>
                <a:off x="3102734" y="4041600"/>
                <a:ext cx="111960" cy="192960"/>
              </p14:xfrm>
            </p:contentPart>
          </mc:Choice>
          <mc:Fallback xmlns="">
            <p:pic>
              <p:nvPicPr>
                <p:cNvPr id="174" name="Ink 173">
                  <a:extLst>
                    <a:ext uri="{FF2B5EF4-FFF2-40B4-BE49-F238E27FC236}">
                      <a16:creationId xmlns:a16="http://schemas.microsoft.com/office/drawing/2014/main" id="{32248C71-C114-F8A1-C89E-071B0908D9E2}"/>
                    </a:ext>
                  </a:extLst>
                </p:cNvPr>
                <p:cNvPicPr/>
                <p:nvPr/>
              </p:nvPicPr>
              <p:blipFill>
                <a:blip r:embed="rId147"/>
                <a:stretch>
                  <a:fillRect/>
                </a:stretch>
              </p:blipFill>
              <p:spPr>
                <a:xfrm>
                  <a:off x="3096614" y="4035480"/>
                  <a:ext cx="124200" cy="205200"/>
                </a:xfrm>
                <a:prstGeom prst="rect">
                  <a:avLst/>
                </a:prstGeom>
              </p:spPr>
            </p:pic>
          </mc:Fallback>
        </mc:AlternateContent>
      </p:grpSp>
      <p:grpSp>
        <p:nvGrpSpPr>
          <p:cNvPr id="183" name="Group 182">
            <a:extLst>
              <a:ext uri="{FF2B5EF4-FFF2-40B4-BE49-F238E27FC236}">
                <a16:creationId xmlns:a16="http://schemas.microsoft.com/office/drawing/2014/main" id="{5BE0F4C3-0A9B-4CA7-1084-17A86F1795F4}"/>
              </a:ext>
            </a:extLst>
          </p:cNvPr>
          <p:cNvGrpSpPr/>
          <p:nvPr/>
        </p:nvGrpSpPr>
        <p:grpSpPr>
          <a:xfrm>
            <a:off x="460694" y="4776360"/>
            <a:ext cx="2049480" cy="421920"/>
            <a:chOff x="460694" y="4776360"/>
            <a:chExt cx="2049480" cy="421920"/>
          </a:xfrm>
        </p:grpSpPr>
        <mc:AlternateContent xmlns:mc="http://schemas.openxmlformats.org/markup-compatibility/2006" xmlns:p14="http://schemas.microsoft.com/office/powerpoint/2010/main">
          <mc:Choice Requires="p14">
            <p:contentPart p14:bwMode="auto" r:id="rId148">
              <p14:nvContentPartPr>
                <p14:cNvPr id="176" name="Ink 175">
                  <a:extLst>
                    <a:ext uri="{FF2B5EF4-FFF2-40B4-BE49-F238E27FC236}">
                      <a16:creationId xmlns:a16="http://schemas.microsoft.com/office/drawing/2014/main" id="{EDD70A5E-09BA-15A1-7E41-410498AC6D4C}"/>
                    </a:ext>
                  </a:extLst>
                </p14:cNvPr>
                <p14:cNvContentPartPr/>
                <p14:nvPr/>
              </p14:nvContentPartPr>
              <p14:xfrm>
                <a:off x="945974" y="5096760"/>
                <a:ext cx="21960" cy="14760"/>
              </p14:xfrm>
            </p:contentPart>
          </mc:Choice>
          <mc:Fallback xmlns="">
            <p:pic>
              <p:nvPicPr>
                <p:cNvPr id="176" name="Ink 175">
                  <a:extLst>
                    <a:ext uri="{FF2B5EF4-FFF2-40B4-BE49-F238E27FC236}">
                      <a16:creationId xmlns:a16="http://schemas.microsoft.com/office/drawing/2014/main" id="{EDD70A5E-09BA-15A1-7E41-410498AC6D4C}"/>
                    </a:ext>
                  </a:extLst>
                </p:cNvPr>
                <p:cNvPicPr/>
                <p:nvPr/>
              </p:nvPicPr>
              <p:blipFill>
                <a:blip r:embed="rId149"/>
                <a:stretch>
                  <a:fillRect/>
                </a:stretch>
              </p:blipFill>
              <p:spPr>
                <a:xfrm>
                  <a:off x="939854" y="5090640"/>
                  <a:ext cx="3420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77" name="Ink 176">
                  <a:extLst>
                    <a:ext uri="{FF2B5EF4-FFF2-40B4-BE49-F238E27FC236}">
                      <a16:creationId xmlns:a16="http://schemas.microsoft.com/office/drawing/2014/main" id="{3A49E763-648E-3C11-5315-A1A4AF488C4C}"/>
                    </a:ext>
                  </a:extLst>
                </p14:cNvPr>
                <p14:cNvContentPartPr/>
                <p14:nvPr/>
              </p14:nvContentPartPr>
              <p14:xfrm>
                <a:off x="967574" y="5111160"/>
                <a:ext cx="360" cy="360"/>
              </p14:xfrm>
            </p:contentPart>
          </mc:Choice>
          <mc:Fallback xmlns="">
            <p:pic>
              <p:nvPicPr>
                <p:cNvPr id="177" name="Ink 176">
                  <a:extLst>
                    <a:ext uri="{FF2B5EF4-FFF2-40B4-BE49-F238E27FC236}">
                      <a16:creationId xmlns:a16="http://schemas.microsoft.com/office/drawing/2014/main" id="{3A49E763-648E-3C11-5315-A1A4AF488C4C}"/>
                    </a:ext>
                  </a:extLst>
                </p:cNvPr>
                <p:cNvPicPr/>
                <p:nvPr/>
              </p:nvPicPr>
              <p:blipFill>
                <a:blip r:embed="rId151"/>
                <a:stretch>
                  <a:fillRect/>
                </a:stretch>
              </p:blipFill>
              <p:spPr>
                <a:xfrm>
                  <a:off x="961454" y="51050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78" name="Ink 177">
                  <a:extLst>
                    <a:ext uri="{FF2B5EF4-FFF2-40B4-BE49-F238E27FC236}">
                      <a16:creationId xmlns:a16="http://schemas.microsoft.com/office/drawing/2014/main" id="{F6F09FC0-727D-6942-3397-26EA44E264BD}"/>
                    </a:ext>
                  </a:extLst>
                </p14:cNvPr>
                <p14:cNvContentPartPr/>
                <p14:nvPr/>
              </p14:nvContentPartPr>
              <p14:xfrm>
                <a:off x="928334" y="4776360"/>
                <a:ext cx="1581840" cy="347400"/>
              </p14:xfrm>
            </p:contentPart>
          </mc:Choice>
          <mc:Fallback xmlns="">
            <p:pic>
              <p:nvPicPr>
                <p:cNvPr id="178" name="Ink 177">
                  <a:extLst>
                    <a:ext uri="{FF2B5EF4-FFF2-40B4-BE49-F238E27FC236}">
                      <a16:creationId xmlns:a16="http://schemas.microsoft.com/office/drawing/2014/main" id="{F6F09FC0-727D-6942-3397-26EA44E264BD}"/>
                    </a:ext>
                  </a:extLst>
                </p:cNvPr>
                <p:cNvPicPr/>
                <p:nvPr/>
              </p:nvPicPr>
              <p:blipFill>
                <a:blip r:embed="rId153"/>
                <a:stretch>
                  <a:fillRect/>
                </a:stretch>
              </p:blipFill>
              <p:spPr>
                <a:xfrm>
                  <a:off x="922214" y="4770240"/>
                  <a:ext cx="1594080" cy="35964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80" name="Ink 179">
                  <a:extLst>
                    <a:ext uri="{FF2B5EF4-FFF2-40B4-BE49-F238E27FC236}">
                      <a16:creationId xmlns:a16="http://schemas.microsoft.com/office/drawing/2014/main" id="{A672175D-C84E-122B-0C25-7CD47DE3D065}"/>
                    </a:ext>
                  </a:extLst>
                </p14:cNvPr>
                <p14:cNvContentPartPr/>
                <p14:nvPr/>
              </p14:nvContentPartPr>
              <p14:xfrm>
                <a:off x="661934" y="4795080"/>
                <a:ext cx="159120" cy="403200"/>
              </p14:xfrm>
            </p:contentPart>
          </mc:Choice>
          <mc:Fallback xmlns="">
            <p:pic>
              <p:nvPicPr>
                <p:cNvPr id="180" name="Ink 179">
                  <a:extLst>
                    <a:ext uri="{FF2B5EF4-FFF2-40B4-BE49-F238E27FC236}">
                      <a16:creationId xmlns:a16="http://schemas.microsoft.com/office/drawing/2014/main" id="{A672175D-C84E-122B-0C25-7CD47DE3D065}"/>
                    </a:ext>
                  </a:extLst>
                </p:cNvPr>
                <p:cNvPicPr/>
                <p:nvPr/>
              </p:nvPicPr>
              <p:blipFill>
                <a:blip r:embed="rId155"/>
                <a:stretch>
                  <a:fillRect/>
                </a:stretch>
              </p:blipFill>
              <p:spPr>
                <a:xfrm>
                  <a:off x="655814" y="4788960"/>
                  <a:ext cx="171360" cy="41544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81" name="Ink 180">
                  <a:extLst>
                    <a:ext uri="{FF2B5EF4-FFF2-40B4-BE49-F238E27FC236}">
                      <a16:creationId xmlns:a16="http://schemas.microsoft.com/office/drawing/2014/main" id="{FEA067FF-99B4-9F7C-3E52-C762A442BD45}"/>
                    </a:ext>
                  </a:extLst>
                </p14:cNvPr>
                <p14:cNvContentPartPr/>
                <p14:nvPr/>
              </p14:nvContentPartPr>
              <p14:xfrm>
                <a:off x="511094" y="4793640"/>
                <a:ext cx="30240" cy="216000"/>
              </p14:xfrm>
            </p:contentPart>
          </mc:Choice>
          <mc:Fallback xmlns="">
            <p:pic>
              <p:nvPicPr>
                <p:cNvPr id="181" name="Ink 180">
                  <a:extLst>
                    <a:ext uri="{FF2B5EF4-FFF2-40B4-BE49-F238E27FC236}">
                      <a16:creationId xmlns:a16="http://schemas.microsoft.com/office/drawing/2014/main" id="{FEA067FF-99B4-9F7C-3E52-C762A442BD45}"/>
                    </a:ext>
                  </a:extLst>
                </p:cNvPr>
                <p:cNvPicPr/>
                <p:nvPr/>
              </p:nvPicPr>
              <p:blipFill>
                <a:blip r:embed="rId157"/>
                <a:stretch>
                  <a:fillRect/>
                </a:stretch>
              </p:blipFill>
              <p:spPr>
                <a:xfrm>
                  <a:off x="504974" y="4787520"/>
                  <a:ext cx="4248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82" name="Ink 181">
                  <a:extLst>
                    <a:ext uri="{FF2B5EF4-FFF2-40B4-BE49-F238E27FC236}">
                      <a16:creationId xmlns:a16="http://schemas.microsoft.com/office/drawing/2014/main" id="{CE27C398-7363-B1DB-3471-C310772E6255}"/>
                    </a:ext>
                  </a:extLst>
                </p14:cNvPr>
                <p14:cNvContentPartPr/>
                <p14:nvPr/>
              </p14:nvContentPartPr>
              <p14:xfrm>
                <a:off x="460694" y="4907040"/>
                <a:ext cx="132120" cy="19800"/>
              </p14:xfrm>
            </p:contentPart>
          </mc:Choice>
          <mc:Fallback xmlns="">
            <p:pic>
              <p:nvPicPr>
                <p:cNvPr id="182" name="Ink 181">
                  <a:extLst>
                    <a:ext uri="{FF2B5EF4-FFF2-40B4-BE49-F238E27FC236}">
                      <a16:creationId xmlns:a16="http://schemas.microsoft.com/office/drawing/2014/main" id="{CE27C398-7363-B1DB-3471-C310772E6255}"/>
                    </a:ext>
                  </a:extLst>
                </p:cNvPr>
                <p:cNvPicPr/>
                <p:nvPr/>
              </p:nvPicPr>
              <p:blipFill>
                <a:blip r:embed="rId159"/>
                <a:stretch>
                  <a:fillRect/>
                </a:stretch>
              </p:blipFill>
              <p:spPr>
                <a:xfrm>
                  <a:off x="454574" y="4900920"/>
                  <a:ext cx="144360" cy="32040"/>
                </a:xfrm>
                <a:prstGeom prst="rect">
                  <a:avLst/>
                </a:prstGeom>
              </p:spPr>
            </p:pic>
          </mc:Fallback>
        </mc:AlternateContent>
      </p:grpSp>
      <p:grpSp>
        <p:nvGrpSpPr>
          <p:cNvPr id="186" name="Group 185">
            <a:extLst>
              <a:ext uri="{FF2B5EF4-FFF2-40B4-BE49-F238E27FC236}">
                <a16:creationId xmlns:a16="http://schemas.microsoft.com/office/drawing/2014/main" id="{8CDF1197-E26C-AB34-0266-72AD1DE4D723}"/>
              </a:ext>
            </a:extLst>
          </p:cNvPr>
          <p:cNvGrpSpPr/>
          <p:nvPr/>
        </p:nvGrpSpPr>
        <p:grpSpPr>
          <a:xfrm>
            <a:off x="1363574" y="4413840"/>
            <a:ext cx="570600" cy="208800"/>
            <a:chOff x="1363574" y="4413840"/>
            <a:chExt cx="570600" cy="208800"/>
          </a:xfrm>
        </p:grpSpPr>
        <mc:AlternateContent xmlns:mc="http://schemas.openxmlformats.org/markup-compatibility/2006" xmlns:p14="http://schemas.microsoft.com/office/powerpoint/2010/main">
          <mc:Choice Requires="p14">
            <p:contentPart p14:bwMode="auto" r:id="rId160">
              <p14:nvContentPartPr>
                <p14:cNvPr id="184" name="Ink 183">
                  <a:extLst>
                    <a:ext uri="{FF2B5EF4-FFF2-40B4-BE49-F238E27FC236}">
                      <a16:creationId xmlns:a16="http://schemas.microsoft.com/office/drawing/2014/main" id="{AD5E6CB7-7C49-35D7-F2F2-BDDB3B53D873}"/>
                    </a:ext>
                  </a:extLst>
                </p14:cNvPr>
                <p14:cNvContentPartPr/>
                <p14:nvPr/>
              </p14:nvContentPartPr>
              <p14:xfrm>
                <a:off x="1363574" y="4434000"/>
                <a:ext cx="150840" cy="188640"/>
              </p14:xfrm>
            </p:contentPart>
          </mc:Choice>
          <mc:Fallback xmlns="">
            <p:pic>
              <p:nvPicPr>
                <p:cNvPr id="184" name="Ink 183">
                  <a:extLst>
                    <a:ext uri="{FF2B5EF4-FFF2-40B4-BE49-F238E27FC236}">
                      <a16:creationId xmlns:a16="http://schemas.microsoft.com/office/drawing/2014/main" id="{AD5E6CB7-7C49-35D7-F2F2-BDDB3B53D873}"/>
                    </a:ext>
                  </a:extLst>
                </p:cNvPr>
                <p:cNvPicPr/>
                <p:nvPr/>
              </p:nvPicPr>
              <p:blipFill>
                <a:blip r:embed="rId161"/>
                <a:stretch>
                  <a:fillRect/>
                </a:stretch>
              </p:blipFill>
              <p:spPr>
                <a:xfrm>
                  <a:off x="1357454" y="4427880"/>
                  <a:ext cx="16308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85" name="Ink 184">
                  <a:extLst>
                    <a:ext uri="{FF2B5EF4-FFF2-40B4-BE49-F238E27FC236}">
                      <a16:creationId xmlns:a16="http://schemas.microsoft.com/office/drawing/2014/main" id="{504F44FE-94AC-B86C-0582-B58823335158}"/>
                    </a:ext>
                  </a:extLst>
                </p14:cNvPr>
                <p14:cNvContentPartPr/>
                <p14:nvPr/>
              </p14:nvContentPartPr>
              <p14:xfrm>
                <a:off x="1603694" y="4413840"/>
                <a:ext cx="330480" cy="192960"/>
              </p14:xfrm>
            </p:contentPart>
          </mc:Choice>
          <mc:Fallback xmlns="">
            <p:pic>
              <p:nvPicPr>
                <p:cNvPr id="185" name="Ink 184">
                  <a:extLst>
                    <a:ext uri="{FF2B5EF4-FFF2-40B4-BE49-F238E27FC236}">
                      <a16:creationId xmlns:a16="http://schemas.microsoft.com/office/drawing/2014/main" id="{504F44FE-94AC-B86C-0582-B58823335158}"/>
                    </a:ext>
                  </a:extLst>
                </p:cNvPr>
                <p:cNvPicPr/>
                <p:nvPr/>
              </p:nvPicPr>
              <p:blipFill>
                <a:blip r:embed="rId163"/>
                <a:stretch>
                  <a:fillRect/>
                </a:stretch>
              </p:blipFill>
              <p:spPr>
                <a:xfrm>
                  <a:off x="1597574" y="4407720"/>
                  <a:ext cx="342720" cy="205200"/>
                </a:xfrm>
                <a:prstGeom prst="rect">
                  <a:avLst/>
                </a:prstGeom>
              </p:spPr>
            </p:pic>
          </mc:Fallback>
        </mc:AlternateContent>
      </p:grpSp>
      <p:grpSp>
        <p:nvGrpSpPr>
          <p:cNvPr id="201" name="Group 200">
            <a:extLst>
              <a:ext uri="{FF2B5EF4-FFF2-40B4-BE49-F238E27FC236}">
                <a16:creationId xmlns:a16="http://schemas.microsoft.com/office/drawing/2014/main" id="{F6BB069D-51E0-2F19-9818-E64852E711BA}"/>
              </a:ext>
            </a:extLst>
          </p:cNvPr>
          <p:cNvGrpSpPr/>
          <p:nvPr/>
        </p:nvGrpSpPr>
        <p:grpSpPr>
          <a:xfrm>
            <a:off x="3130814" y="4710120"/>
            <a:ext cx="357120" cy="256320"/>
            <a:chOff x="3130814" y="4710120"/>
            <a:chExt cx="357120" cy="256320"/>
          </a:xfrm>
        </p:grpSpPr>
        <mc:AlternateContent xmlns:mc="http://schemas.openxmlformats.org/markup-compatibility/2006" xmlns:p14="http://schemas.microsoft.com/office/powerpoint/2010/main">
          <mc:Choice Requires="p14">
            <p:contentPart p14:bwMode="auto" r:id="rId164">
              <p14:nvContentPartPr>
                <p14:cNvPr id="187" name="Ink 186">
                  <a:extLst>
                    <a:ext uri="{FF2B5EF4-FFF2-40B4-BE49-F238E27FC236}">
                      <a16:creationId xmlns:a16="http://schemas.microsoft.com/office/drawing/2014/main" id="{79A1F450-33C1-1C83-FEC5-565B1CCD1978}"/>
                    </a:ext>
                  </a:extLst>
                </p14:cNvPr>
                <p14:cNvContentPartPr/>
                <p14:nvPr/>
              </p14:nvContentPartPr>
              <p14:xfrm>
                <a:off x="3135134" y="4805160"/>
                <a:ext cx="360" cy="4680"/>
              </p14:xfrm>
            </p:contentPart>
          </mc:Choice>
          <mc:Fallback xmlns="">
            <p:pic>
              <p:nvPicPr>
                <p:cNvPr id="187" name="Ink 186">
                  <a:extLst>
                    <a:ext uri="{FF2B5EF4-FFF2-40B4-BE49-F238E27FC236}">
                      <a16:creationId xmlns:a16="http://schemas.microsoft.com/office/drawing/2014/main" id="{79A1F450-33C1-1C83-FEC5-565B1CCD1978}"/>
                    </a:ext>
                  </a:extLst>
                </p:cNvPr>
                <p:cNvPicPr/>
                <p:nvPr/>
              </p:nvPicPr>
              <p:blipFill>
                <a:blip r:embed="rId151"/>
                <a:stretch>
                  <a:fillRect/>
                </a:stretch>
              </p:blipFill>
              <p:spPr>
                <a:xfrm>
                  <a:off x="3129014" y="4799040"/>
                  <a:ext cx="126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88" name="Ink 187">
                  <a:extLst>
                    <a:ext uri="{FF2B5EF4-FFF2-40B4-BE49-F238E27FC236}">
                      <a16:creationId xmlns:a16="http://schemas.microsoft.com/office/drawing/2014/main" id="{DF65F47C-126A-C870-0C65-7B7313F5E137}"/>
                    </a:ext>
                  </a:extLst>
                </p14:cNvPr>
                <p14:cNvContentPartPr/>
                <p14:nvPr/>
              </p14:nvContentPartPr>
              <p14:xfrm>
                <a:off x="3135134" y="4780680"/>
                <a:ext cx="3960" cy="29160"/>
              </p14:xfrm>
            </p:contentPart>
          </mc:Choice>
          <mc:Fallback xmlns="">
            <p:pic>
              <p:nvPicPr>
                <p:cNvPr id="188" name="Ink 187">
                  <a:extLst>
                    <a:ext uri="{FF2B5EF4-FFF2-40B4-BE49-F238E27FC236}">
                      <a16:creationId xmlns:a16="http://schemas.microsoft.com/office/drawing/2014/main" id="{DF65F47C-126A-C870-0C65-7B7313F5E137}"/>
                    </a:ext>
                  </a:extLst>
                </p:cNvPr>
                <p:cNvPicPr/>
                <p:nvPr/>
              </p:nvPicPr>
              <p:blipFill>
                <a:blip r:embed="rId166"/>
                <a:stretch>
                  <a:fillRect/>
                </a:stretch>
              </p:blipFill>
              <p:spPr>
                <a:xfrm>
                  <a:off x="3129014" y="4774560"/>
                  <a:ext cx="1620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89" name="Ink 188">
                  <a:extLst>
                    <a:ext uri="{FF2B5EF4-FFF2-40B4-BE49-F238E27FC236}">
                      <a16:creationId xmlns:a16="http://schemas.microsoft.com/office/drawing/2014/main" id="{17B427BD-51D1-7233-8BB6-24B230FF4DFA}"/>
                    </a:ext>
                  </a:extLst>
                </p14:cNvPr>
                <p14:cNvContentPartPr/>
                <p14:nvPr/>
              </p14:nvContentPartPr>
              <p14:xfrm>
                <a:off x="3130814" y="4753320"/>
                <a:ext cx="18720" cy="213120"/>
              </p14:xfrm>
            </p:contentPart>
          </mc:Choice>
          <mc:Fallback xmlns="">
            <p:pic>
              <p:nvPicPr>
                <p:cNvPr id="189" name="Ink 188">
                  <a:extLst>
                    <a:ext uri="{FF2B5EF4-FFF2-40B4-BE49-F238E27FC236}">
                      <a16:creationId xmlns:a16="http://schemas.microsoft.com/office/drawing/2014/main" id="{17B427BD-51D1-7233-8BB6-24B230FF4DFA}"/>
                    </a:ext>
                  </a:extLst>
                </p:cNvPr>
                <p:cNvPicPr/>
                <p:nvPr/>
              </p:nvPicPr>
              <p:blipFill>
                <a:blip r:embed="rId168"/>
                <a:stretch>
                  <a:fillRect/>
                </a:stretch>
              </p:blipFill>
              <p:spPr>
                <a:xfrm>
                  <a:off x="3124694" y="4747200"/>
                  <a:ext cx="3096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90" name="Ink 189">
                  <a:extLst>
                    <a:ext uri="{FF2B5EF4-FFF2-40B4-BE49-F238E27FC236}">
                      <a16:creationId xmlns:a16="http://schemas.microsoft.com/office/drawing/2014/main" id="{D33A30F9-742C-8D67-E594-8575082DF7D2}"/>
                    </a:ext>
                  </a:extLst>
                </p14:cNvPr>
                <p14:cNvContentPartPr/>
                <p14:nvPr/>
              </p14:nvContentPartPr>
              <p14:xfrm>
                <a:off x="3278774" y="4753680"/>
                <a:ext cx="32760" cy="186840"/>
              </p14:xfrm>
            </p:contentPart>
          </mc:Choice>
          <mc:Fallback xmlns="">
            <p:pic>
              <p:nvPicPr>
                <p:cNvPr id="190" name="Ink 189">
                  <a:extLst>
                    <a:ext uri="{FF2B5EF4-FFF2-40B4-BE49-F238E27FC236}">
                      <a16:creationId xmlns:a16="http://schemas.microsoft.com/office/drawing/2014/main" id="{D33A30F9-742C-8D67-E594-8575082DF7D2}"/>
                    </a:ext>
                  </a:extLst>
                </p:cNvPr>
                <p:cNvPicPr/>
                <p:nvPr/>
              </p:nvPicPr>
              <p:blipFill>
                <a:blip r:embed="rId170"/>
                <a:stretch>
                  <a:fillRect/>
                </a:stretch>
              </p:blipFill>
              <p:spPr>
                <a:xfrm>
                  <a:off x="3272654" y="4747560"/>
                  <a:ext cx="4500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91" name="Ink 190">
                  <a:extLst>
                    <a:ext uri="{FF2B5EF4-FFF2-40B4-BE49-F238E27FC236}">
                      <a16:creationId xmlns:a16="http://schemas.microsoft.com/office/drawing/2014/main" id="{428B5993-5CB2-3F6B-E431-921FF810FD65}"/>
                    </a:ext>
                  </a:extLst>
                </p14:cNvPr>
                <p14:cNvContentPartPr/>
                <p14:nvPr/>
              </p14:nvContentPartPr>
              <p14:xfrm>
                <a:off x="3271574" y="4710120"/>
                <a:ext cx="216360" cy="234720"/>
              </p14:xfrm>
            </p:contentPart>
          </mc:Choice>
          <mc:Fallback xmlns="">
            <p:pic>
              <p:nvPicPr>
                <p:cNvPr id="191" name="Ink 190">
                  <a:extLst>
                    <a:ext uri="{FF2B5EF4-FFF2-40B4-BE49-F238E27FC236}">
                      <a16:creationId xmlns:a16="http://schemas.microsoft.com/office/drawing/2014/main" id="{428B5993-5CB2-3F6B-E431-921FF810FD65}"/>
                    </a:ext>
                  </a:extLst>
                </p:cNvPr>
                <p:cNvPicPr/>
                <p:nvPr/>
              </p:nvPicPr>
              <p:blipFill>
                <a:blip r:embed="rId172"/>
                <a:stretch>
                  <a:fillRect/>
                </a:stretch>
              </p:blipFill>
              <p:spPr>
                <a:xfrm>
                  <a:off x="3265454" y="4704000"/>
                  <a:ext cx="228600" cy="246960"/>
                </a:xfrm>
                <a:prstGeom prst="rect">
                  <a:avLst/>
                </a:prstGeom>
              </p:spPr>
            </p:pic>
          </mc:Fallback>
        </mc:AlternateContent>
      </p:grpSp>
      <p:grpSp>
        <p:nvGrpSpPr>
          <p:cNvPr id="200" name="Group 199">
            <a:extLst>
              <a:ext uri="{FF2B5EF4-FFF2-40B4-BE49-F238E27FC236}">
                <a16:creationId xmlns:a16="http://schemas.microsoft.com/office/drawing/2014/main" id="{247F9F03-E049-84BC-C315-B7C55E54D98F}"/>
              </a:ext>
            </a:extLst>
          </p:cNvPr>
          <p:cNvGrpSpPr/>
          <p:nvPr/>
        </p:nvGrpSpPr>
        <p:grpSpPr>
          <a:xfrm>
            <a:off x="3728414" y="4575120"/>
            <a:ext cx="1307880" cy="416160"/>
            <a:chOff x="3728414" y="4575120"/>
            <a:chExt cx="1307880" cy="416160"/>
          </a:xfrm>
        </p:grpSpPr>
        <mc:AlternateContent xmlns:mc="http://schemas.openxmlformats.org/markup-compatibility/2006" xmlns:p14="http://schemas.microsoft.com/office/powerpoint/2010/main">
          <mc:Choice Requires="p14">
            <p:contentPart p14:bwMode="auto" r:id="rId173">
              <p14:nvContentPartPr>
                <p14:cNvPr id="192" name="Ink 191">
                  <a:extLst>
                    <a:ext uri="{FF2B5EF4-FFF2-40B4-BE49-F238E27FC236}">
                      <a16:creationId xmlns:a16="http://schemas.microsoft.com/office/drawing/2014/main" id="{1A55CCBB-B501-4B84-58F4-B64A0BC2E2A3}"/>
                    </a:ext>
                  </a:extLst>
                </p14:cNvPr>
                <p14:cNvContentPartPr/>
                <p14:nvPr/>
              </p14:nvContentPartPr>
              <p14:xfrm>
                <a:off x="3728414" y="4694640"/>
                <a:ext cx="216000" cy="296640"/>
              </p14:xfrm>
            </p:contentPart>
          </mc:Choice>
          <mc:Fallback xmlns="">
            <p:pic>
              <p:nvPicPr>
                <p:cNvPr id="192" name="Ink 191">
                  <a:extLst>
                    <a:ext uri="{FF2B5EF4-FFF2-40B4-BE49-F238E27FC236}">
                      <a16:creationId xmlns:a16="http://schemas.microsoft.com/office/drawing/2014/main" id="{1A55CCBB-B501-4B84-58F4-B64A0BC2E2A3}"/>
                    </a:ext>
                  </a:extLst>
                </p:cNvPr>
                <p:cNvPicPr/>
                <p:nvPr/>
              </p:nvPicPr>
              <p:blipFill>
                <a:blip r:embed="rId174"/>
                <a:stretch>
                  <a:fillRect/>
                </a:stretch>
              </p:blipFill>
              <p:spPr>
                <a:xfrm>
                  <a:off x="3722294" y="4688520"/>
                  <a:ext cx="228240" cy="30888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93" name="Ink 192">
                  <a:extLst>
                    <a:ext uri="{FF2B5EF4-FFF2-40B4-BE49-F238E27FC236}">
                      <a16:creationId xmlns:a16="http://schemas.microsoft.com/office/drawing/2014/main" id="{32691AA2-8645-9252-58DB-86A09664A925}"/>
                    </a:ext>
                  </a:extLst>
                </p14:cNvPr>
                <p14:cNvContentPartPr/>
                <p14:nvPr/>
              </p14:nvContentPartPr>
              <p14:xfrm>
                <a:off x="4014974" y="4849440"/>
                <a:ext cx="117000" cy="132840"/>
              </p14:xfrm>
            </p:contentPart>
          </mc:Choice>
          <mc:Fallback xmlns="">
            <p:pic>
              <p:nvPicPr>
                <p:cNvPr id="193" name="Ink 192">
                  <a:extLst>
                    <a:ext uri="{FF2B5EF4-FFF2-40B4-BE49-F238E27FC236}">
                      <a16:creationId xmlns:a16="http://schemas.microsoft.com/office/drawing/2014/main" id="{32691AA2-8645-9252-58DB-86A09664A925}"/>
                    </a:ext>
                  </a:extLst>
                </p:cNvPr>
                <p:cNvPicPr/>
                <p:nvPr/>
              </p:nvPicPr>
              <p:blipFill>
                <a:blip r:embed="rId176"/>
                <a:stretch>
                  <a:fillRect/>
                </a:stretch>
              </p:blipFill>
              <p:spPr>
                <a:xfrm>
                  <a:off x="4008854" y="4843320"/>
                  <a:ext cx="12924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94" name="Ink 193">
                  <a:extLst>
                    <a:ext uri="{FF2B5EF4-FFF2-40B4-BE49-F238E27FC236}">
                      <a16:creationId xmlns:a16="http://schemas.microsoft.com/office/drawing/2014/main" id="{247988F3-A75F-D5C4-F60A-621DFCB05326}"/>
                    </a:ext>
                  </a:extLst>
                </p14:cNvPr>
                <p14:cNvContentPartPr/>
                <p14:nvPr/>
              </p14:nvContentPartPr>
              <p14:xfrm>
                <a:off x="4184894" y="4822440"/>
                <a:ext cx="151200" cy="150120"/>
              </p14:xfrm>
            </p:contentPart>
          </mc:Choice>
          <mc:Fallback xmlns="">
            <p:pic>
              <p:nvPicPr>
                <p:cNvPr id="194" name="Ink 193">
                  <a:extLst>
                    <a:ext uri="{FF2B5EF4-FFF2-40B4-BE49-F238E27FC236}">
                      <a16:creationId xmlns:a16="http://schemas.microsoft.com/office/drawing/2014/main" id="{247988F3-A75F-D5C4-F60A-621DFCB05326}"/>
                    </a:ext>
                  </a:extLst>
                </p:cNvPr>
                <p:cNvPicPr/>
                <p:nvPr/>
              </p:nvPicPr>
              <p:blipFill>
                <a:blip r:embed="rId178"/>
                <a:stretch>
                  <a:fillRect/>
                </a:stretch>
              </p:blipFill>
              <p:spPr>
                <a:xfrm>
                  <a:off x="4178774" y="4816320"/>
                  <a:ext cx="16344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95" name="Ink 194">
                  <a:extLst>
                    <a:ext uri="{FF2B5EF4-FFF2-40B4-BE49-F238E27FC236}">
                      <a16:creationId xmlns:a16="http://schemas.microsoft.com/office/drawing/2014/main" id="{6076F8CE-524E-9944-AEBB-317C0BBBA2D1}"/>
                    </a:ext>
                  </a:extLst>
                </p14:cNvPr>
                <p14:cNvContentPartPr/>
                <p14:nvPr/>
              </p14:nvContentPartPr>
              <p14:xfrm>
                <a:off x="4400534" y="4575120"/>
                <a:ext cx="83160" cy="398520"/>
              </p14:xfrm>
            </p:contentPart>
          </mc:Choice>
          <mc:Fallback xmlns="">
            <p:pic>
              <p:nvPicPr>
                <p:cNvPr id="195" name="Ink 194">
                  <a:extLst>
                    <a:ext uri="{FF2B5EF4-FFF2-40B4-BE49-F238E27FC236}">
                      <a16:creationId xmlns:a16="http://schemas.microsoft.com/office/drawing/2014/main" id="{6076F8CE-524E-9944-AEBB-317C0BBBA2D1}"/>
                    </a:ext>
                  </a:extLst>
                </p:cNvPr>
                <p:cNvPicPr/>
                <p:nvPr/>
              </p:nvPicPr>
              <p:blipFill>
                <a:blip r:embed="rId180"/>
                <a:stretch>
                  <a:fillRect/>
                </a:stretch>
              </p:blipFill>
              <p:spPr>
                <a:xfrm>
                  <a:off x="4394414" y="4569000"/>
                  <a:ext cx="95400" cy="41076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96" name="Ink 195">
                  <a:extLst>
                    <a:ext uri="{FF2B5EF4-FFF2-40B4-BE49-F238E27FC236}">
                      <a16:creationId xmlns:a16="http://schemas.microsoft.com/office/drawing/2014/main" id="{8677552A-2675-5184-52BD-673309AD374B}"/>
                    </a:ext>
                  </a:extLst>
                </p14:cNvPr>
                <p14:cNvContentPartPr/>
                <p14:nvPr/>
              </p14:nvContentPartPr>
              <p14:xfrm>
                <a:off x="4393334" y="4793280"/>
                <a:ext cx="126000" cy="24840"/>
              </p14:xfrm>
            </p:contentPart>
          </mc:Choice>
          <mc:Fallback xmlns="">
            <p:pic>
              <p:nvPicPr>
                <p:cNvPr id="196" name="Ink 195">
                  <a:extLst>
                    <a:ext uri="{FF2B5EF4-FFF2-40B4-BE49-F238E27FC236}">
                      <a16:creationId xmlns:a16="http://schemas.microsoft.com/office/drawing/2014/main" id="{8677552A-2675-5184-52BD-673309AD374B}"/>
                    </a:ext>
                  </a:extLst>
                </p:cNvPr>
                <p:cNvPicPr/>
                <p:nvPr/>
              </p:nvPicPr>
              <p:blipFill>
                <a:blip r:embed="rId182"/>
                <a:stretch>
                  <a:fillRect/>
                </a:stretch>
              </p:blipFill>
              <p:spPr>
                <a:xfrm>
                  <a:off x="4387214" y="4787160"/>
                  <a:ext cx="13824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97" name="Ink 196">
                  <a:extLst>
                    <a:ext uri="{FF2B5EF4-FFF2-40B4-BE49-F238E27FC236}">
                      <a16:creationId xmlns:a16="http://schemas.microsoft.com/office/drawing/2014/main" id="{1BADE67D-8184-5309-2587-42E7CE934798}"/>
                    </a:ext>
                  </a:extLst>
                </p14:cNvPr>
                <p14:cNvContentPartPr/>
                <p14:nvPr/>
              </p14:nvContentPartPr>
              <p14:xfrm>
                <a:off x="4522214" y="4838640"/>
                <a:ext cx="119880" cy="152640"/>
              </p14:xfrm>
            </p:contentPart>
          </mc:Choice>
          <mc:Fallback xmlns="">
            <p:pic>
              <p:nvPicPr>
                <p:cNvPr id="197" name="Ink 196">
                  <a:extLst>
                    <a:ext uri="{FF2B5EF4-FFF2-40B4-BE49-F238E27FC236}">
                      <a16:creationId xmlns:a16="http://schemas.microsoft.com/office/drawing/2014/main" id="{1BADE67D-8184-5309-2587-42E7CE934798}"/>
                    </a:ext>
                  </a:extLst>
                </p:cNvPr>
                <p:cNvPicPr/>
                <p:nvPr/>
              </p:nvPicPr>
              <p:blipFill>
                <a:blip r:embed="rId184"/>
                <a:stretch>
                  <a:fillRect/>
                </a:stretch>
              </p:blipFill>
              <p:spPr>
                <a:xfrm>
                  <a:off x="4516094" y="4832520"/>
                  <a:ext cx="13212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98" name="Ink 197">
                  <a:extLst>
                    <a:ext uri="{FF2B5EF4-FFF2-40B4-BE49-F238E27FC236}">
                      <a16:creationId xmlns:a16="http://schemas.microsoft.com/office/drawing/2014/main" id="{E42D743C-15C7-0DC5-C166-B0F6BC0A7C9D}"/>
                    </a:ext>
                  </a:extLst>
                </p14:cNvPr>
                <p14:cNvContentPartPr/>
                <p14:nvPr/>
              </p14:nvContentPartPr>
              <p14:xfrm>
                <a:off x="4712654" y="4823880"/>
                <a:ext cx="119880" cy="151920"/>
              </p14:xfrm>
            </p:contentPart>
          </mc:Choice>
          <mc:Fallback xmlns="">
            <p:pic>
              <p:nvPicPr>
                <p:cNvPr id="198" name="Ink 197">
                  <a:extLst>
                    <a:ext uri="{FF2B5EF4-FFF2-40B4-BE49-F238E27FC236}">
                      <a16:creationId xmlns:a16="http://schemas.microsoft.com/office/drawing/2014/main" id="{E42D743C-15C7-0DC5-C166-B0F6BC0A7C9D}"/>
                    </a:ext>
                  </a:extLst>
                </p:cNvPr>
                <p:cNvPicPr/>
                <p:nvPr/>
              </p:nvPicPr>
              <p:blipFill>
                <a:blip r:embed="rId186"/>
                <a:stretch>
                  <a:fillRect/>
                </a:stretch>
              </p:blipFill>
              <p:spPr>
                <a:xfrm>
                  <a:off x="4706534" y="4817760"/>
                  <a:ext cx="13212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99" name="Ink 198">
                  <a:extLst>
                    <a:ext uri="{FF2B5EF4-FFF2-40B4-BE49-F238E27FC236}">
                      <a16:creationId xmlns:a16="http://schemas.microsoft.com/office/drawing/2014/main" id="{49783054-8695-56FB-9E65-8FBC8C4020F8}"/>
                    </a:ext>
                  </a:extLst>
                </p14:cNvPr>
                <p14:cNvContentPartPr/>
                <p14:nvPr/>
              </p14:nvContentPartPr>
              <p14:xfrm>
                <a:off x="4893014" y="4792920"/>
                <a:ext cx="143280" cy="164880"/>
              </p14:xfrm>
            </p:contentPart>
          </mc:Choice>
          <mc:Fallback xmlns="">
            <p:pic>
              <p:nvPicPr>
                <p:cNvPr id="199" name="Ink 198">
                  <a:extLst>
                    <a:ext uri="{FF2B5EF4-FFF2-40B4-BE49-F238E27FC236}">
                      <a16:creationId xmlns:a16="http://schemas.microsoft.com/office/drawing/2014/main" id="{49783054-8695-56FB-9E65-8FBC8C4020F8}"/>
                    </a:ext>
                  </a:extLst>
                </p:cNvPr>
                <p:cNvPicPr/>
                <p:nvPr/>
              </p:nvPicPr>
              <p:blipFill>
                <a:blip r:embed="rId188"/>
                <a:stretch>
                  <a:fillRect/>
                </a:stretch>
              </p:blipFill>
              <p:spPr>
                <a:xfrm>
                  <a:off x="4886894" y="4786800"/>
                  <a:ext cx="155520" cy="177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9">
            <p14:nvContentPartPr>
              <p14:cNvPr id="203" name="Ink 202">
                <a:extLst>
                  <a:ext uri="{FF2B5EF4-FFF2-40B4-BE49-F238E27FC236}">
                    <a16:creationId xmlns:a16="http://schemas.microsoft.com/office/drawing/2014/main" id="{FFF2A30B-5CA1-9C58-44FF-86F2421ACD87}"/>
                  </a:ext>
                </a:extLst>
              </p14:cNvPr>
              <p14:cNvContentPartPr/>
              <p14:nvPr/>
            </p14:nvContentPartPr>
            <p14:xfrm>
              <a:off x="2973494" y="4470000"/>
              <a:ext cx="2167920" cy="106920"/>
            </p14:xfrm>
          </p:contentPart>
        </mc:Choice>
        <mc:Fallback xmlns="">
          <p:pic>
            <p:nvPicPr>
              <p:cNvPr id="203" name="Ink 202">
                <a:extLst>
                  <a:ext uri="{FF2B5EF4-FFF2-40B4-BE49-F238E27FC236}">
                    <a16:creationId xmlns:a16="http://schemas.microsoft.com/office/drawing/2014/main" id="{FFF2A30B-5CA1-9C58-44FF-86F2421ACD87}"/>
                  </a:ext>
                </a:extLst>
              </p:cNvPr>
              <p:cNvPicPr/>
              <p:nvPr/>
            </p:nvPicPr>
            <p:blipFill>
              <a:blip r:embed="rId190"/>
              <a:stretch>
                <a:fillRect/>
              </a:stretch>
            </p:blipFill>
            <p:spPr>
              <a:xfrm>
                <a:off x="2967374" y="4463880"/>
                <a:ext cx="218016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206" name="Ink 205">
                <a:extLst>
                  <a:ext uri="{FF2B5EF4-FFF2-40B4-BE49-F238E27FC236}">
                    <a16:creationId xmlns:a16="http://schemas.microsoft.com/office/drawing/2014/main" id="{0E927587-8EAB-7CE4-16FB-547A2BB659AF}"/>
                  </a:ext>
                </a:extLst>
              </p14:cNvPr>
              <p14:cNvContentPartPr/>
              <p14:nvPr/>
            </p14:nvContentPartPr>
            <p14:xfrm>
              <a:off x="5187494" y="4517520"/>
              <a:ext cx="39960" cy="612720"/>
            </p14:xfrm>
          </p:contentPart>
        </mc:Choice>
        <mc:Fallback xmlns="">
          <p:pic>
            <p:nvPicPr>
              <p:cNvPr id="206" name="Ink 205">
                <a:extLst>
                  <a:ext uri="{FF2B5EF4-FFF2-40B4-BE49-F238E27FC236}">
                    <a16:creationId xmlns:a16="http://schemas.microsoft.com/office/drawing/2014/main" id="{0E927587-8EAB-7CE4-16FB-547A2BB659AF}"/>
                  </a:ext>
                </a:extLst>
              </p:cNvPr>
              <p:cNvPicPr/>
              <p:nvPr/>
            </p:nvPicPr>
            <p:blipFill>
              <a:blip r:embed="rId192"/>
              <a:stretch>
                <a:fillRect/>
              </a:stretch>
            </p:blipFill>
            <p:spPr>
              <a:xfrm>
                <a:off x="5181374" y="4511400"/>
                <a:ext cx="52200" cy="62496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210" name="Ink 209">
                <a:extLst>
                  <a:ext uri="{FF2B5EF4-FFF2-40B4-BE49-F238E27FC236}">
                    <a16:creationId xmlns:a16="http://schemas.microsoft.com/office/drawing/2014/main" id="{25EBE455-555E-B10F-E909-2E5EDD87420E}"/>
                  </a:ext>
                </a:extLst>
              </p14:cNvPr>
              <p14:cNvContentPartPr/>
              <p14:nvPr/>
            </p14:nvContentPartPr>
            <p14:xfrm>
              <a:off x="2984294" y="4603560"/>
              <a:ext cx="36000" cy="646200"/>
            </p14:xfrm>
          </p:contentPart>
        </mc:Choice>
        <mc:Fallback xmlns="">
          <p:pic>
            <p:nvPicPr>
              <p:cNvPr id="210" name="Ink 209">
                <a:extLst>
                  <a:ext uri="{FF2B5EF4-FFF2-40B4-BE49-F238E27FC236}">
                    <a16:creationId xmlns:a16="http://schemas.microsoft.com/office/drawing/2014/main" id="{25EBE455-555E-B10F-E909-2E5EDD87420E}"/>
                  </a:ext>
                </a:extLst>
              </p:cNvPr>
              <p:cNvPicPr/>
              <p:nvPr/>
            </p:nvPicPr>
            <p:blipFill>
              <a:blip r:embed="rId194"/>
              <a:stretch>
                <a:fillRect/>
              </a:stretch>
            </p:blipFill>
            <p:spPr>
              <a:xfrm>
                <a:off x="2978174" y="4597440"/>
                <a:ext cx="48240" cy="65844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212" name="Ink 211">
                <a:extLst>
                  <a:ext uri="{FF2B5EF4-FFF2-40B4-BE49-F238E27FC236}">
                    <a16:creationId xmlns:a16="http://schemas.microsoft.com/office/drawing/2014/main" id="{3D69C1BB-EFA4-E342-21CD-963C6E488043}"/>
                  </a:ext>
                </a:extLst>
              </p14:cNvPr>
              <p14:cNvContentPartPr/>
              <p14:nvPr/>
            </p14:nvContentPartPr>
            <p14:xfrm>
              <a:off x="3048734" y="5240760"/>
              <a:ext cx="2128680" cy="46440"/>
            </p14:xfrm>
          </p:contentPart>
        </mc:Choice>
        <mc:Fallback xmlns="">
          <p:pic>
            <p:nvPicPr>
              <p:cNvPr id="212" name="Ink 211">
                <a:extLst>
                  <a:ext uri="{FF2B5EF4-FFF2-40B4-BE49-F238E27FC236}">
                    <a16:creationId xmlns:a16="http://schemas.microsoft.com/office/drawing/2014/main" id="{3D69C1BB-EFA4-E342-21CD-963C6E488043}"/>
                  </a:ext>
                </a:extLst>
              </p:cNvPr>
              <p:cNvPicPr/>
              <p:nvPr/>
            </p:nvPicPr>
            <p:blipFill>
              <a:blip r:embed="rId196"/>
              <a:stretch>
                <a:fillRect/>
              </a:stretch>
            </p:blipFill>
            <p:spPr>
              <a:xfrm>
                <a:off x="3042614" y="5234640"/>
                <a:ext cx="214092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213" name="Ink 212">
                <a:extLst>
                  <a:ext uri="{FF2B5EF4-FFF2-40B4-BE49-F238E27FC236}">
                    <a16:creationId xmlns:a16="http://schemas.microsoft.com/office/drawing/2014/main" id="{2BD9FEC0-B3F8-6B72-D8FD-ABD8A41492D0}"/>
                  </a:ext>
                </a:extLst>
              </p14:cNvPr>
              <p14:cNvContentPartPr/>
              <p14:nvPr/>
            </p14:nvContentPartPr>
            <p14:xfrm>
              <a:off x="5277494" y="4705440"/>
              <a:ext cx="230400" cy="305640"/>
            </p14:xfrm>
          </p:contentPart>
        </mc:Choice>
        <mc:Fallback xmlns="">
          <p:pic>
            <p:nvPicPr>
              <p:cNvPr id="213" name="Ink 212">
                <a:extLst>
                  <a:ext uri="{FF2B5EF4-FFF2-40B4-BE49-F238E27FC236}">
                    <a16:creationId xmlns:a16="http://schemas.microsoft.com/office/drawing/2014/main" id="{2BD9FEC0-B3F8-6B72-D8FD-ABD8A41492D0}"/>
                  </a:ext>
                </a:extLst>
              </p:cNvPr>
              <p:cNvPicPr/>
              <p:nvPr/>
            </p:nvPicPr>
            <p:blipFill>
              <a:blip r:embed="rId198"/>
              <a:stretch>
                <a:fillRect/>
              </a:stretch>
            </p:blipFill>
            <p:spPr>
              <a:xfrm>
                <a:off x="5271374" y="4699320"/>
                <a:ext cx="242640" cy="317880"/>
              </a:xfrm>
              <a:prstGeom prst="rect">
                <a:avLst/>
              </a:prstGeom>
            </p:spPr>
          </p:pic>
        </mc:Fallback>
      </mc:AlternateContent>
      <p:grpSp>
        <p:nvGrpSpPr>
          <p:cNvPr id="225" name="Group 224">
            <a:extLst>
              <a:ext uri="{FF2B5EF4-FFF2-40B4-BE49-F238E27FC236}">
                <a16:creationId xmlns:a16="http://schemas.microsoft.com/office/drawing/2014/main" id="{64A90ABF-ABE8-5BE3-FFB5-76905EEE81D6}"/>
              </a:ext>
            </a:extLst>
          </p:cNvPr>
          <p:cNvGrpSpPr/>
          <p:nvPr/>
        </p:nvGrpSpPr>
        <p:grpSpPr>
          <a:xfrm>
            <a:off x="1212014" y="5154360"/>
            <a:ext cx="2768400" cy="1103040"/>
            <a:chOff x="1212014" y="5154360"/>
            <a:chExt cx="2768400" cy="1103040"/>
          </a:xfrm>
        </p:grpSpPr>
        <mc:AlternateContent xmlns:mc="http://schemas.openxmlformats.org/markup-compatibility/2006" xmlns:p14="http://schemas.microsoft.com/office/powerpoint/2010/main">
          <mc:Choice Requires="p14">
            <p:contentPart p14:bwMode="auto" r:id="rId199">
              <p14:nvContentPartPr>
                <p14:cNvPr id="214" name="Ink 213">
                  <a:extLst>
                    <a:ext uri="{FF2B5EF4-FFF2-40B4-BE49-F238E27FC236}">
                      <a16:creationId xmlns:a16="http://schemas.microsoft.com/office/drawing/2014/main" id="{95D875C0-EDE5-BF2A-5D50-85A0D0306EF3}"/>
                    </a:ext>
                  </a:extLst>
                </p14:cNvPr>
                <p14:cNvContentPartPr/>
                <p14:nvPr/>
              </p14:nvContentPartPr>
              <p14:xfrm>
                <a:off x="1212014" y="5154360"/>
                <a:ext cx="834480" cy="1103040"/>
              </p14:xfrm>
            </p:contentPart>
          </mc:Choice>
          <mc:Fallback xmlns="">
            <p:pic>
              <p:nvPicPr>
                <p:cNvPr id="214" name="Ink 213">
                  <a:extLst>
                    <a:ext uri="{FF2B5EF4-FFF2-40B4-BE49-F238E27FC236}">
                      <a16:creationId xmlns:a16="http://schemas.microsoft.com/office/drawing/2014/main" id="{95D875C0-EDE5-BF2A-5D50-85A0D0306EF3}"/>
                    </a:ext>
                  </a:extLst>
                </p:cNvPr>
                <p:cNvPicPr/>
                <p:nvPr/>
              </p:nvPicPr>
              <p:blipFill>
                <a:blip r:embed="rId200"/>
                <a:stretch>
                  <a:fillRect/>
                </a:stretch>
              </p:blipFill>
              <p:spPr>
                <a:xfrm>
                  <a:off x="1205894" y="5148240"/>
                  <a:ext cx="846720" cy="111528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215" name="Ink 214">
                  <a:extLst>
                    <a:ext uri="{FF2B5EF4-FFF2-40B4-BE49-F238E27FC236}">
                      <a16:creationId xmlns:a16="http://schemas.microsoft.com/office/drawing/2014/main" id="{F038EDE7-D7D8-A786-4205-73FBF54F7121}"/>
                    </a:ext>
                  </a:extLst>
                </p14:cNvPr>
                <p14:cNvContentPartPr/>
                <p14:nvPr/>
              </p14:nvContentPartPr>
              <p14:xfrm>
                <a:off x="2181854" y="5970480"/>
                <a:ext cx="202320" cy="236880"/>
              </p14:xfrm>
            </p:contentPart>
          </mc:Choice>
          <mc:Fallback xmlns="">
            <p:pic>
              <p:nvPicPr>
                <p:cNvPr id="215" name="Ink 214">
                  <a:extLst>
                    <a:ext uri="{FF2B5EF4-FFF2-40B4-BE49-F238E27FC236}">
                      <a16:creationId xmlns:a16="http://schemas.microsoft.com/office/drawing/2014/main" id="{F038EDE7-D7D8-A786-4205-73FBF54F7121}"/>
                    </a:ext>
                  </a:extLst>
                </p:cNvPr>
                <p:cNvPicPr/>
                <p:nvPr/>
              </p:nvPicPr>
              <p:blipFill>
                <a:blip r:embed="rId202"/>
                <a:stretch>
                  <a:fillRect/>
                </a:stretch>
              </p:blipFill>
              <p:spPr>
                <a:xfrm>
                  <a:off x="2175734" y="5964360"/>
                  <a:ext cx="21456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216" name="Ink 215">
                  <a:extLst>
                    <a:ext uri="{FF2B5EF4-FFF2-40B4-BE49-F238E27FC236}">
                      <a16:creationId xmlns:a16="http://schemas.microsoft.com/office/drawing/2014/main" id="{26B0DD16-266B-28F8-C481-8FD6D30F346C}"/>
                    </a:ext>
                  </a:extLst>
                </p14:cNvPr>
                <p14:cNvContentPartPr/>
                <p14:nvPr/>
              </p14:nvContentPartPr>
              <p14:xfrm>
                <a:off x="2412614" y="6096120"/>
                <a:ext cx="149760" cy="131040"/>
              </p14:xfrm>
            </p:contentPart>
          </mc:Choice>
          <mc:Fallback xmlns="">
            <p:pic>
              <p:nvPicPr>
                <p:cNvPr id="216" name="Ink 215">
                  <a:extLst>
                    <a:ext uri="{FF2B5EF4-FFF2-40B4-BE49-F238E27FC236}">
                      <a16:creationId xmlns:a16="http://schemas.microsoft.com/office/drawing/2014/main" id="{26B0DD16-266B-28F8-C481-8FD6D30F346C}"/>
                    </a:ext>
                  </a:extLst>
                </p:cNvPr>
                <p:cNvPicPr/>
                <p:nvPr/>
              </p:nvPicPr>
              <p:blipFill>
                <a:blip r:embed="rId204"/>
                <a:stretch>
                  <a:fillRect/>
                </a:stretch>
              </p:blipFill>
              <p:spPr>
                <a:xfrm>
                  <a:off x="2406494" y="6090000"/>
                  <a:ext cx="16200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217" name="Ink 216">
                  <a:extLst>
                    <a:ext uri="{FF2B5EF4-FFF2-40B4-BE49-F238E27FC236}">
                      <a16:creationId xmlns:a16="http://schemas.microsoft.com/office/drawing/2014/main" id="{51AA038E-1B98-272A-50DB-5D8B324893A0}"/>
                    </a:ext>
                  </a:extLst>
                </p14:cNvPr>
                <p14:cNvContentPartPr/>
                <p14:nvPr/>
              </p14:nvContentPartPr>
              <p14:xfrm>
                <a:off x="2617454" y="6062640"/>
                <a:ext cx="114840" cy="123120"/>
              </p14:xfrm>
            </p:contentPart>
          </mc:Choice>
          <mc:Fallback xmlns="">
            <p:pic>
              <p:nvPicPr>
                <p:cNvPr id="217" name="Ink 216">
                  <a:extLst>
                    <a:ext uri="{FF2B5EF4-FFF2-40B4-BE49-F238E27FC236}">
                      <a16:creationId xmlns:a16="http://schemas.microsoft.com/office/drawing/2014/main" id="{51AA038E-1B98-272A-50DB-5D8B324893A0}"/>
                    </a:ext>
                  </a:extLst>
                </p:cNvPr>
                <p:cNvPicPr/>
                <p:nvPr/>
              </p:nvPicPr>
              <p:blipFill>
                <a:blip r:embed="rId206"/>
                <a:stretch>
                  <a:fillRect/>
                </a:stretch>
              </p:blipFill>
              <p:spPr>
                <a:xfrm>
                  <a:off x="2611334" y="6056520"/>
                  <a:ext cx="12708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218" name="Ink 217">
                  <a:extLst>
                    <a:ext uri="{FF2B5EF4-FFF2-40B4-BE49-F238E27FC236}">
                      <a16:creationId xmlns:a16="http://schemas.microsoft.com/office/drawing/2014/main" id="{ADE99572-1188-60F1-AF32-3DA62698D361}"/>
                    </a:ext>
                  </a:extLst>
                </p14:cNvPr>
                <p14:cNvContentPartPr/>
                <p14:nvPr/>
              </p14:nvContentPartPr>
              <p14:xfrm>
                <a:off x="2789894" y="6040320"/>
                <a:ext cx="91440" cy="144000"/>
              </p14:xfrm>
            </p:contentPart>
          </mc:Choice>
          <mc:Fallback xmlns="">
            <p:pic>
              <p:nvPicPr>
                <p:cNvPr id="218" name="Ink 217">
                  <a:extLst>
                    <a:ext uri="{FF2B5EF4-FFF2-40B4-BE49-F238E27FC236}">
                      <a16:creationId xmlns:a16="http://schemas.microsoft.com/office/drawing/2014/main" id="{ADE99572-1188-60F1-AF32-3DA62698D361}"/>
                    </a:ext>
                  </a:extLst>
                </p:cNvPr>
                <p:cNvPicPr/>
                <p:nvPr/>
              </p:nvPicPr>
              <p:blipFill>
                <a:blip r:embed="rId208"/>
                <a:stretch>
                  <a:fillRect/>
                </a:stretch>
              </p:blipFill>
              <p:spPr>
                <a:xfrm>
                  <a:off x="2783774" y="6034200"/>
                  <a:ext cx="10368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219" name="Ink 218">
                  <a:extLst>
                    <a:ext uri="{FF2B5EF4-FFF2-40B4-BE49-F238E27FC236}">
                      <a16:creationId xmlns:a16="http://schemas.microsoft.com/office/drawing/2014/main" id="{4EF450B4-79AA-BA3D-CE21-04608FD01F03}"/>
                    </a:ext>
                  </a:extLst>
                </p14:cNvPr>
                <p14:cNvContentPartPr/>
                <p14:nvPr/>
              </p14:nvContentPartPr>
              <p14:xfrm>
                <a:off x="2958374" y="6077400"/>
                <a:ext cx="172800" cy="92520"/>
              </p14:xfrm>
            </p:contentPart>
          </mc:Choice>
          <mc:Fallback xmlns="">
            <p:pic>
              <p:nvPicPr>
                <p:cNvPr id="219" name="Ink 218">
                  <a:extLst>
                    <a:ext uri="{FF2B5EF4-FFF2-40B4-BE49-F238E27FC236}">
                      <a16:creationId xmlns:a16="http://schemas.microsoft.com/office/drawing/2014/main" id="{4EF450B4-79AA-BA3D-CE21-04608FD01F03}"/>
                    </a:ext>
                  </a:extLst>
                </p:cNvPr>
                <p:cNvPicPr/>
                <p:nvPr/>
              </p:nvPicPr>
              <p:blipFill>
                <a:blip r:embed="rId210"/>
                <a:stretch>
                  <a:fillRect/>
                </a:stretch>
              </p:blipFill>
              <p:spPr>
                <a:xfrm>
                  <a:off x="2952254" y="6071280"/>
                  <a:ext cx="18504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220" name="Ink 219">
                  <a:extLst>
                    <a:ext uri="{FF2B5EF4-FFF2-40B4-BE49-F238E27FC236}">
                      <a16:creationId xmlns:a16="http://schemas.microsoft.com/office/drawing/2014/main" id="{D6462EA5-6214-28DD-D2FB-6458398F06B9}"/>
                    </a:ext>
                  </a:extLst>
                </p14:cNvPr>
                <p14:cNvContentPartPr/>
                <p14:nvPr/>
              </p14:nvContentPartPr>
              <p14:xfrm>
                <a:off x="3196334" y="5738280"/>
                <a:ext cx="144360" cy="444960"/>
              </p14:xfrm>
            </p:contentPart>
          </mc:Choice>
          <mc:Fallback xmlns="">
            <p:pic>
              <p:nvPicPr>
                <p:cNvPr id="220" name="Ink 219">
                  <a:extLst>
                    <a:ext uri="{FF2B5EF4-FFF2-40B4-BE49-F238E27FC236}">
                      <a16:creationId xmlns:a16="http://schemas.microsoft.com/office/drawing/2014/main" id="{D6462EA5-6214-28DD-D2FB-6458398F06B9}"/>
                    </a:ext>
                  </a:extLst>
                </p:cNvPr>
                <p:cNvPicPr/>
                <p:nvPr/>
              </p:nvPicPr>
              <p:blipFill>
                <a:blip r:embed="rId212"/>
                <a:stretch>
                  <a:fillRect/>
                </a:stretch>
              </p:blipFill>
              <p:spPr>
                <a:xfrm>
                  <a:off x="3190214" y="5732160"/>
                  <a:ext cx="156600" cy="45720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221" name="Ink 220">
                  <a:extLst>
                    <a:ext uri="{FF2B5EF4-FFF2-40B4-BE49-F238E27FC236}">
                      <a16:creationId xmlns:a16="http://schemas.microsoft.com/office/drawing/2014/main" id="{C5FBF4A8-05AE-672A-0102-431102ED66D2}"/>
                    </a:ext>
                  </a:extLst>
                </p14:cNvPr>
                <p14:cNvContentPartPr/>
                <p14:nvPr/>
              </p14:nvContentPartPr>
              <p14:xfrm>
                <a:off x="3221534" y="6029880"/>
                <a:ext cx="169200" cy="7560"/>
              </p14:xfrm>
            </p:contentPart>
          </mc:Choice>
          <mc:Fallback xmlns="">
            <p:pic>
              <p:nvPicPr>
                <p:cNvPr id="221" name="Ink 220">
                  <a:extLst>
                    <a:ext uri="{FF2B5EF4-FFF2-40B4-BE49-F238E27FC236}">
                      <a16:creationId xmlns:a16="http://schemas.microsoft.com/office/drawing/2014/main" id="{C5FBF4A8-05AE-672A-0102-431102ED66D2}"/>
                    </a:ext>
                  </a:extLst>
                </p:cNvPr>
                <p:cNvPicPr/>
                <p:nvPr/>
              </p:nvPicPr>
              <p:blipFill>
                <a:blip r:embed="rId214"/>
                <a:stretch>
                  <a:fillRect/>
                </a:stretch>
              </p:blipFill>
              <p:spPr>
                <a:xfrm>
                  <a:off x="3215414" y="6023760"/>
                  <a:ext cx="18144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222" name="Ink 221">
                  <a:extLst>
                    <a:ext uri="{FF2B5EF4-FFF2-40B4-BE49-F238E27FC236}">
                      <a16:creationId xmlns:a16="http://schemas.microsoft.com/office/drawing/2014/main" id="{31F07366-5DE8-379E-04A7-242EE91D221C}"/>
                    </a:ext>
                  </a:extLst>
                </p14:cNvPr>
                <p14:cNvContentPartPr/>
                <p14:nvPr/>
              </p14:nvContentPartPr>
              <p14:xfrm>
                <a:off x="3460934" y="6077400"/>
                <a:ext cx="134280" cy="115200"/>
              </p14:xfrm>
            </p:contentPart>
          </mc:Choice>
          <mc:Fallback xmlns="">
            <p:pic>
              <p:nvPicPr>
                <p:cNvPr id="222" name="Ink 221">
                  <a:extLst>
                    <a:ext uri="{FF2B5EF4-FFF2-40B4-BE49-F238E27FC236}">
                      <a16:creationId xmlns:a16="http://schemas.microsoft.com/office/drawing/2014/main" id="{31F07366-5DE8-379E-04A7-242EE91D221C}"/>
                    </a:ext>
                  </a:extLst>
                </p:cNvPr>
                <p:cNvPicPr/>
                <p:nvPr/>
              </p:nvPicPr>
              <p:blipFill>
                <a:blip r:embed="rId216"/>
                <a:stretch>
                  <a:fillRect/>
                </a:stretch>
              </p:blipFill>
              <p:spPr>
                <a:xfrm>
                  <a:off x="3454814" y="6071280"/>
                  <a:ext cx="14652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223" name="Ink 222">
                  <a:extLst>
                    <a:ext uri="{FF2B5EF4-FFF2-40B4-BE49-F238E27FC236}">
                      <a16:creationId xmlns:a16="http://schemas.microsoft.com/office/drawing/2014/main" id="{E0ABDA59-99FF-A6C9-7573-3BB5B1CD3E22}"/>
                    </a:ext>
                  </a:extLst>
                </p14:cNvPr>
                <p14:cNvContentPartPr/>
                <p14:nvPr/>
              </p14:nvContentPartPr>
              <p14:xfrm>
                <a:off x="3674774" y="6027000"/>
                <a:ext cx="100440" cy="134640"/>
              </p14:xfrm>
            </p:contentPart>
          </mc:Choice>
          <mc:Fallback xmlns="">
            <p:pic>
              <p:nvPicPr>
                <p:cNvPr id="223" name="Ink 222">
                  <a:extLst>
                    <a:ext uri="{FF2B5EF4-FFF2-40B4-BE49-F238E27FC236}">
                      <a16:creationId xmlns:a16="http://schemas.microsoft.com/office/drawing/2014/main" id="{E0ABDA59-99FF-A6C9-7573-3BB5B1CD3E22}"/>
                    </a:ext>
                  </a:extLst>
                </p:cNvPr>
                <p:cNvPicPr/>
                <p:nvPr/>
              </p:nvPicPr>
              <p:blipFill>
                <a:blip r:embed="rId218"/>
                <a:stretch>
                  <a:fillRect/>
                </a:stretch>
              </p:blipFill>
              <p:spPr>
                <a:xfrm>
                  <a:off x="3668654" y="6020880"/>
                  <a:ext cx="11268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224" name="Ink 223">
                  <a:extLst>
                    <a:ext uri="{FF2B5EF4-FFF2-40B4-BE49-F238E27FC236}">
                      <a16:creationId xmlns:a16="http://schemas.microsoft.com/office/drawing/2014/main" id="{0252691A-E3E6-E7EB-32FB-3D48F4A37F85}"/>
                    </a:ext>
                  </a:extLst>
                </p14:cNvPr>
                <p14:cNvContentPartPr/>
                <p14:nvPr/>
              </p14:nvContentPartPr>
              <p14:xfrm>
                <a:off x="3843254" y="6002880"/>
                <a:ext cx="137160" cy="163080"/>
              </p14:xfrm>
            </p:contentPart>
          </mc:Choice>
          <mc:Fallback xmlns="">
            <p:pic>
              <p:nvPicPr>
                <p:cNvPr id="224" name="Ink 223">
                  <a:extLst>
                    <a:ext uri="{FF2B5EF4-FFF2-40B4-BE49-F238E27FC236}">
                      <a16:creationId xmlns:a16="http://schemas.microsoft.com/office/drawing/2014/main" id="{0252691A-E3E6-E7EB-32FB-3D48F4A37F85}"/>
                    </a:ext>
                  </a:extLst>
                </p:cNvPr>
                <p:cNvPicPr/>
                <p:nvPr/>
              </p:nvPicPr>
              <p:blipFill>
                <a:blip r:embed="rId220"/>
                <a:stretch>
                  <a:fillRect/>
                </a:stretch>
              </p:blipFill>
              <p:spPr>
                <a:xfrm>
                  <a:off x="3837134" y="5996760"/>
                  <a:ext cx="149400" cy="175320"/>
                </a:xfrm>
                <a:prstGeom prst="rect">
                  <a:avLst/>
                </a:prstGeom>
              </p:spPr>
            </p:pic>
          </mc:Fallback>
        </mc:AlternateContent>
      </p:grpSp>
      <p:grpSp>
        <p:nvGrpSpPr>
          <p:cNvPr id="261" name="Group 260">
            <a:extLst>
              <a:ext uri="{FF2B5EF4-FFF2-40B4-BE49-F238E27FC236}">
                <a16:creationId xmlns:a16="http://schemas.microsoft.com/office/drawing/2014/main" id="{C6DB51B2-B248-B883-07C8-95D2D1AD8A38}"/>
              </a:ext>
            </a:extLst>
          </p:cNvPr>
          <p:cNvGrpSpPr/>
          <p:nvPr/>
        </p:nvGrpSpPr>
        <p:grpSpPr>
          <a:xfrm>
            <a:off x="4148894" y="5715240"/>
            <a:ext cx="2164320" cy="1049400"/>
            <a:chOff x="4148894" y="5715240"/>
            <a:chExt cx="2164320" cy="1049400"/>
          </a:xfrm>
        </p:grpSpPr>
        <mc:AlternateContent xmlns:mc="http://schemas.openxmlformats.org/markup-compatibility/2006" xmlns:p14="http://schemas.microsoft.com/office/powerpoint/2010/main">
          <mc:Choice Requires="p14">
            <p:contentPart p14:bwMode="auto" r:id="rId221">
              <p14:nvContentPartPr>
                <p14:cNvPr id="226" name="Ink 225">
                  <a:extLst>
                    <a:ext uri="{FF2B5EF4-FFF2-40B4-BE49-F238E27FC236}">
                      <a16:creationId xmlns:a16="http://schemas.microsoft.com/office/drawing/2014/main" id="{23DCE76C-16F4-08F9-DAFB-5EA2AC7F4E2A}"/>
                    </a:ext>
                  </a:extLst>
                </p14:cNvPr>
                <p14:cNvContentPartPr/>
                <p14:nvPr/>
              </p14:nvContentPartPr>
              <p14:xfrm>
                <a:off x="4242134" y="6039960"/>
                <a:ext cx="15120" cy="109440"/>
              </p14:xfrm>
            </p:contentPart>
          </mc:Choice>
          <mc:Fallback xmlns="">
            <p:pic>
              <p:nvPicPr>
                <p:cNvPr id="226" name="Ink 225">
                  <a:extLst>
                    <a:ext uri="{FF2B5EF4-FFF2-40B4-BE49-F238E27FC236}">
                      <a16:creationId xmlns:a16="http://schemas.microsoft.com/office/drawing/2014/main" id="{23DCE76C-16F4-08F9-DAFB-5EA2AC7F4E2A}"/>
                    </a:ext>
                  </a:extLst>
                </p:cNvPr>
                <p:cNvPicPr/>
                <p:nvPr/>
              </p:nvPicPr>
              <p:blipFill>
                <a:blip r:embed="rId222"/>
                <a:stretch>
                  <a:fillRect/>
                </a:stretch>
              </p:blipFill>
              <p:spPr>
                <a:xfrm>
                  <a:off x="4236014" y="6033840"/>
                  <a:ext cx="2736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227" name="Ink 226">
                  <a:extLst>
                    <a:ext uri="{FF2B5EF4-FFF2-40B4-BE49-F238E27FC236}">
                      <a16:creationId xmlns:a16="http://schemas.microsoft.com/office/drawing/2014/main" id="{9299D12E-E41B-72D6-3ED2-EBA4A885A243}"/>
                    </a:ext>
                  </a:extLst>
                </p14:cNvPr>
                <p14:cNvContentPartPr/>
                <p14:nvPr/>
              </p14:nvContentPartPr>
              <p14:xfrm>
                <a:off x="4192094" y="5881920"/>
                <a:ext cx="360" cy="360"/>
              </p14:xfrm>
            </p:contentPart>
          </mc:Choice>
          <mc:Fallback xmlns="">
            <p:pic>
              <p:nvPicPr>
                <p:cNvPr id="227" name="Ink 226">
                  <a:extLst>
                    <a:ext uri="{FF2B5EF4-FFF2-40B4-BE49-F238E27FC236}">
                      <a16:creationId xmlns:a16="http://schemas.microsoft.com/office/drawing/2014/main" id="{9299D12E-E41B-72D6-3ED2-EBA4A885A243}"/>
                    </a:ext>
                  </a:extLst>
                </p:cNvPr>
                <p:cNvPicPr/>
                <p:nvPr/>
              </p:nvPicPr>
              <p:blipFill>
                <a:blip r:embed="rId151"/>
                <a:stretch>
                  <a:fillRect/>
                </a:stretch>
              </p:blipFill>
              <p:spPr>
                <a:xfrm>
                  <a:off x="4185974" y="58758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228" name="Ink 227">
                  <a:extLst>
                    <a:ext uri="{FF2B5EF4-FFF2-40B4-BE49-F238E27FC236}">
                      <a16:creationId xmlns:a16="http://schemas.microsoft.com/office/drawing/2014/main" id="{E6C1255A-1412-587E-3D9D-0395697D0286}"/>
                    </a:ext>
                  </a:extLst>
                </p14:cNvPr>
                <p14:cNvContentPartPr/>
                <p14:nvPr/>
              </p14:nvContentPartPr>
              <p14:xfrm>
                <a:off x="4220534" y="5941680"/>
                <a:ext cx="47520" cy="42480"/>
              </p14:xfrm>
            </p:contentPart>
          </mc:Choice>
          <mc:Fallback xmlns="">
            <p:pic>
              <p:nvPicPr>
                <p:cNvPr id="228" name="Ink 227">
                  <a:extLst>
                    <a:ext uri="{FF2B5EF4-FFF2-40B4-BE49-F238E27FC236}">
                      <a16:creationId xmlns:a16="http://schemas.microsoft.com/office/drawing/2014/main" id="{E6C1255A-1412-587E-3D9D-0395697D0286}"/>
                    </a:ext>
                  </a:extLst>
                </p:cNvPr>
                <p:cNvPicPr/>
                <p:nvPr/>
              </p:nvPicPr>
              <p:blipFill>
                <a:blip r:embed="rId225"/>
                <a:stretch>
                  <a:fillRect/>
                </a:stretch>
              </p:blipFill>
              <p:spPr>
                <a:xfrm>
                  <a:off x="4214414" y="5935560"/>
                  <a:ext cx="5976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229" name="Ink 228">
                  <a:extLst>
                    <a:ext uri="{FF2B5EF4-FFF2-40B4-BE49-F238E27FC236}">
                      <a16:creationId xmlns:a16="http://schemas.microsoft.com/office/drawing/2014/main" id="{C007E71D-7490-FB74-5C35-88C1FF0ECE74}"/>
                    </a:ext>
                  </a:extLst>
                </p14:cNvPr>
                <p14:cNvContentPartPr/>
                <p14:nvPr/>
              </p14:nvContentPartPr>
              <p14:xfrm>
                <a:off x="4375334" y="6019800"/>
                <a:ext cx="212400" cy="170640"/>
              </p14:xfrm>
            </p:contentPart>
          </mc:Choice>
          <mc:Fallback xmlns="">
            <p:pic>
              <p:nvPicPr>
                <p:cNvPr id="229" name="Ink 228">
                  <a:extLst>
                    <a:ext uri="{FF2B5EF4-FFF2-40B4-BE49-F238E27FC236}">
                      <a16:creationId xmlns:a16="http://schemas.microsoft.com/office/drawing/2014/main" id="{C007E71D-7490-FB74-5C35-88C1FF0ECE74}"/>
                    </a:ext>
                  </a:extLst>
                </p:cNvPr>
                <p:cNvPicPr/>
                <p:nvPr/>
              </p:nvPicPr>
              <p:blipFill>
                <a:blip r:embed="rId227"/>
                <a:stretch>
                  <a:fillRect/>
                </a:stretch>
              </p:blipFill>
              <p:spPr>
                <a:xfrm>
                  <a:off x="4369214" y="6013680"/>
                  <a:ext cx="22464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231" name="Ink 230">
                  <a:extLst>
                    <a:ext uri="{FF2B5EF4-FFF2-40B4-BE49-F238E27FC236}">
                      <a16:creationId xmlns:a16="http://schemas.microsoft.com/office/drawing/2014/main" id="{4BED7322-52A3-30FC-F2F3-988CBA675129}"/>
                    </a:ext>
                  </a:extLst>
                </p14:cNvPr>
                <p14:cNvContentPartPr/>
                <p14:nvPr/>
              </p14:nvContentPartPr>
              <p14:xfrm>
                <a:off x="4893014" y="5715240"/>
                <a:ext cx="65160" cy="442800"/>
              </p14:xfrm>
            </p:contentPart>
          </mc:Choice>
          <mc:Fallback xmlns="">
            <p:pic>
              <p:nvPicPr>
                <p:cNvPr id="231" name="Ink 230">
                  <a:extLst>
                    <a:ext uri="{FF2B5EF4-FFF2-40B4-BE49-F238E27FC236}">
                      <a16:creationId xmlns:a16="http://schemas.microsoft.com/office/drawing/2014/main" id="{4BED7322-52A3-30FC-F2F3-988CBA675129}"/>
                    </a:ext>
                  </a:extLst>
                </p:cNvPr>
                <p:cNvPicPr/>
                <p:nvPr/>
              </p:nvPicPr>
              <p:blipFill>
                <a:blip r:embed="rId229"/>
                <a:stretch>
                  <a:fillRect/>
                </a:stretch>
              </p:blipFill>
              <p:spPr>
                <a:xfrm>
                  <a:off x="4886894" y="5709120"/>
                  <a:ext cx="77400" cy="45504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232" name="Ink 231">
                  <a:extLst>
                    <a:ext uri="{FF2B5EF4-FFF2-40B4-BE49-F238E27FC236}">
                      <a16:creationId xmlns:a16="http://schemas.microsoft.com/office/drawing/2014/main" id="{BD8C2F8B-9C83-75A4-0C57-01F5F1321811}"/>
                    </a:ext>
                  </a:extLst>
                </p14:cNvPr>
                <p14:cNvContentPartPr/>
                <p14:nvPr/>
              </p14:nvContentPartPr>
              <p14:xfrm>
                <a:off x="4882214" y="5981280"/>
                <a:ext cx="216000" cy="29160"/>
              </p14:xfrm>
            </p:contentPart>
          </mc:Choice>
          <mc:Fallback xmlns="">
            <p:pic>
              <p:nvPicPr>
                <p:cNvPr id="232" name="Ink 231">
                  <a:extLst>
                    <a:ext uri="{FF2B5EF4-FFF2-40B4-BE49-F238E27FC236}">
                      <a16:creationId xmlns:a16="http://schemas.microsoft.com/office/drawing/2014/main" id="{BD8C2F8B-9C83-75A4-0C57-01F5F1321811}"/>
                    </a:ext>
                  </a:extLst>
                </p:cNvPr>
                <p:cNvPicPr/>
                <p:nvPr/>
              </p:nvPicPr>
              <p:blipFill>
                <a:blip r:embed="rId231"/>
                <a:stretch>
                  <a:fillRect/>
                </a:stretch>
              </p:blipFill>
              <p:spPr>
                <a:xfrm>
                  <a:off x="4876094" y="5975160"/>
                  <a:ext cx="22824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233" name="Ink 232">
                  <a:extLst>
                    <a:ext uri="{FF2B5EF4-FFF2-40B4-BE49-F238E27FC236}">
                      <a16:creationId xmlns:a16="http://schemas.microsoft.com/office/drawing/2014/main" id="{17DA8452-167C-3852-782E-452BDDA0C7DB}"/>
                    </a:ext>
                  </a:extLst>
                </p14:cNvPr>
                <p14:cNvContentPartPr/>
                <p14:nvPr/>
              </p14:nvContentPartPr>
              <p14:xfrm>
                <a:off x="5148254" y="6005760"/>
                <a:ext cx="32760" cy="96480"/>
              </p14:xfrm>
            </p:contentPart>
          </mc:Choice>
          <mc:Fallback xmlns="">
            <p:pic>
              <p:nvPicPr>
                <p:cNvPr id="233" name="Ink 232">
                  <a:extLst>
                    <a:ext uri="{FF2B5EF4-FFF2-40B4-BE49-F238E27FC236}">
                      <a16:creationId xmlns:a16="http://schemas.microsoft.com/office/drawing/2014/main" id="{17DA8452-167C-3852-782E-452BDDA0C7DB}"/>
                    </a:ext>
                  </a:extLst>
                </p:cNvPr>
                <p:cNvPicPr/>
                <p:nvPr/>
              </p:nvPicPr>
              <p:blipFill>
                <a:blip r:embed="rId233"/>
                <a:stretch>
                  <a:fillRect/>
                </a:stretch>
              </p:blipFill>
              <p:spPr>
                <a:xfrm>
                  <a:off x="5142134" y="5999640"/>
                  <a:ext cx="4500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234" name="Ink 233">
                  <a:extLst>
                    <a:ext uri="{FF2B5EF4-FFF2-40B4-BE49-F238E27FC236}">
                      <a16:creationId xmlns:a16="http://schemas.microsoft.com/office/drawing/2014/main" id="{944548FB-5CC5-6FF4-B04A-0D58592BD965}"/>
                    </a:ext>
                  </a:extLst>
                </p14:cNvPr>
                <p14:cNvContentPartPr/>
                <p14:nvPr/>
              </p14:nvContentPartPr>
              <p14:xfrm>
                <a:off x="5097854" y="5832960"/>
                <a:ext cx="50760" cy="10440"/>
              </p14:xfrm>
            </p:contentPart>
          </mc:Choice>
          <mc:Fallback xmlns="">
            <p:pic>
              <p:nvPicPr>
                <p:cNvPr id="234" name="Ink 233">
                  <a:extLst>
                    <a:ext uri="{FF2B5EF4-FFF2-40B4-BE49-F238E27FC236}">
                      <a16:creationId xmlns:a16="http://schemas.microsoft.com/office/drawing/2014/main" id="{944548FB-5CC5-6FF4-B04A-0D58592BD965}"/>
                    </a:ext>
                  </a:extLst>
                </p:cNvPr>
                <p:cNvPicPr/>
                <p:nvPr/>
              </p:nvPicPr>
              <p:blipFill>
                <a:blip r:embed="rId235"/>
                <a:stretch>
                  <a:fillRect/>
                </a:stretch>
              </p:blipFill>
              <p:spPr>
                <a:xfrm>
                  <a:off x="5091734" y="5826840"/>
                  <a:ext cx="630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235" name="Ink 234">
                  <a:extLst>
                    <a:ext uri="{FF2B5EF4-FFF2-40B4-BE49-F238E27FC236}">
                      <a16:creationId xmlns:a16="http://schemas.microsoft.com/office/drawing/2014/main" id="{FD8C8DD9-EF56-CDF7-F492-93EE5D87408C}"/>
                    </a:ext>
                  </a:extLst>
                </p14:cNvPr>
                <p14:cNvContentPartPr/>
                <p14:nvPr/>
              </p14:nvContentPartPr>
              <p14:xfrm>
                <a:off x="5273894" y="5951040"/>
                <a:ext cx="219600" cy="141480"/>
              </p14:xfrm>
            </p:contentPart>
          </mc:Choice>
          <mc:Fallback xmlns="">
            <p:pic>
              <p:nvPicPr>
                <p:cNvPr id="235" name="Ink 234">
                  <a:extLst>
                    <a:ext uri="{FF2B5EF4-FFF2-40B4-BE49-F238E27FC236}">
                      <a16:creationId xmlns:a16="http://schemas.microsoft.com/office/drawing/2014/main" id="{FD8C8DD9-EF56-CDF7-F492-93EE5D87408C}"/>
                    </a:ext>
                  </a:extLst>
                </p:cNvPr>
                <p:cNvPicPr/>
                <p:nvPr/>
              </p:nvPicPr>
              <p:blipFill>
                <a:blip r:embed="rId237"/>
                <a:stretch>
                  <a:fillRect/>
                </a:stretch>
              </p:blipFill>
              <p:spPr>
                <a:xfrm>
                  <a:off x="5267774" y="5944920"/>
                  <a:ext cx="23184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236" name="Ink 235">
                  <a:extLst>
                    <a:ext uri="{FF2B5EF4-FFF2-40B4-BE49-F238E27FC236}">
                      <a16:creationId xmlns:a16="http://schemas.microsoft.com/office/drawing/2014/main" id="{5496040D-DE92-2F27-EAFE-50CB1FE6118D}"/>
                    </a:ext>
                  </a:extLst>
                </p14:cNvPr>
                <p14:cNvContentPartPr/>
                <p14:nvPr/>
              </p14:nvContentPartPr>
              <p14:xfrm>
                <a:off x="5586734" y="5895960"/>
                <a:ext cx="151200" cy="200520"/>
              </p14:xfrm>
            </p:contentPart>
          </mc:Choice>
          <mc:Fallback xmlns="">
            <p:pic>
              <p:nvPicPr>
                <p:cNvPr id="236" name="Ink 235">
                  <a:extLst>
                    <a:ext uri="{FF2B5EF4-FFF2-40B4-BE49-F238E27FC236}">
                      <a16:creationId xmlns:a16="http://schemas.microsoft.com/office/drawing/2014/main" id="{5496040D-DE92-2F27-EAFE-50CB1FE6118D}"/>
                    </a:ext>
                  </a:extLst>
                </p:cNvPr>
                <p:cNvPicPr/>
                <p:nvPr/>
              </p:nvPicPr>
              <p:blipFill>
                <a:blip r:embed="rId239"/>
                <a:stretch>
                  <a:fillRect/>
                </a:stretch>
              </p:blipFill>
              <p:spPr>
                <a:xfrm>
                  <a:off x="5580614" y="5889840"/>
                  <a:ext cx="16344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246" name="Ink 245">
                  <a:extLst>
                    <a:ext uri="{FF2B5EF4-FFF2-40B4-BE49-F238E27FC236}">
                      <a16:creationId xmlns:a16="http://schemas.microsoft.com/office/drawing/2014/main" id="{F44AEB84-9D44-7814-9437-AEB707E7E545}"/>
                    </a:ext>
                  </a:extLst>
                </p14:cNvPr>
                <p14:cNvContentPartPr/>
                <p14:nvPr/>
              </p14:nvContentPartPr>
              <p14:xfrm>
                <a:off x="4148894" y="6302760"/>
                <a:ext cx="377640" cy="424800"/>
              </p14:xfrm>
            </p:contentPart>
          </mc:Choice>
          <mc:Fallback xmlns="">
            <p:pic>
              <p:nvPicPr>
                <p:cNvPr id="246" name="Ink 245">
                  <a:extLst>
                    <a:ext uri="{FF2B5EF4-FFF2-40B4-BE49-F238E27FC236}">
                      <a16:creationId xmlns:a16="http://schemas.microsoft.com/office/drawing/2014/main" id="{F44AEB84-9D44-7814-9437-AEB707E7E545}"/>
                    </a:ext>
                  </a:extLst>
                </p:cNvPr>
                <p:cNvPicPr/>
                <p:nvPr/>
              </p:nvPicPr>
              <p:blipFill>
                <a:blip r:embed="rId241"/>
                <a:stretch>
                  <a:fillRect/>
                </a:stretch>
              </p:blipFill>
              <p:spPr>
                <a:xfrm>
                  <a:off x="4142774" y="6296640"/>
                  <a:ext cx="389880" cy="43704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247" name="Ink 246">
                  <a:extLst>
                    <a:ext uri="{FF2B5EF4-FFF2-40B4-BE49-F238E27FC236}">
                      <a16:creationId xmlns:a16="http://schemas.microsoft.com/office/drawing/2014/main" id="{38393F93-716E-D545-22C6-E4D07FF475A6}"/>
                    </a:ext>
                  </a:extLst>
                </p14:cNvPr>
                <p14:cNvContentPartPr/>
                <p14:nvPr/>
              </p14:nvContentPartPr>
              <p14:xfrm>
                <a:off x="4688174" y="6595080"/>
                <a:ext cx="18720" cy="81000"/>
              </p14:xfrm>
            </p:contentPart>
          </mc:Choice>
          <mc:Fallback xmlns="">
            <p:pic>
              <p:nvPicPr>
                <p:cNvPr id="247" name="Ink 246">
                  <a:extLst>
                    <a:ext uri="{FF2B5EF4-FFF2-40B4-BE49-F238E27FC236}">
                      <a16:creationId xmlns:a16="http://schemas.microsoft.com/office/drawing/2014/main" id="{38393F93-716E-D545-22C6-E4D07FF475A6}"/>
                    </a:ext>
                  </a:extLst>
                </p:cNvPr>
                <p:cNvPicPr/>
                <p:nvPr/>
              </p:nvPicPr>
              <p:blipFill>
                <a:blip r:embed="rId243"/>
                <a:stretch>
                  <a:fillRect/>
                </a:stretch>
              </p:blipFill>
              <p:spPr>
                <a:xfrm>
                  <a:off x="4682054" y="6588960"/>
                  <a:ext cx="3096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248" name="Ink 247">
                  <a:extLst>
                    <a:ext uri="{FF2B5EF4-FFF2-40B4-BE49-F238E27FC236}">
                      <a16:creationId xmlns:a16="http://schemas.microsoft.com/office/drawing/2014/main" id="{A2564216-9C37-DBD9-150B-0A88D6C17F9A}"/>
                    </a:ext>
                  </a:extLst>
                </p14:cNvPr>
                <p14:cNvContentPartPr/>
                <p14:nvPr/>
              </p14:nvContentPartPr>
              <p14:xfrm>
                <a:off x="4644974" y="6421200"/>
                <a:ext cx="360" cy="360"/>
              </p14:xfrm>
            </p:contentPart>
          </mc:Choice>
          <mc:Fallback xmlns="">
            <p:pic>
              <p:nvPicPr>
                <p:cNvPr id="248" name="Ink 247">
                  <a:extLst>
                    <a:ext uri="{FF2B5EF4-FFF2-40B4-BE49-F238E27FC236}">
                      <a16:creationId xmlns:a16="http://schemas.microsoft.com/office/drawing/2014/main" id="{A2564216-9C37-DBD9-150B-0A88D6C17F9A}"/>
                    </a:ext>
                  </a:extLst>
                </p:cNvPr>
                <p:cNvPicPr/>
                <p:nvPr/>
              </p:nvPicPr>
              <p:blipFill>
                <a:blip r:embed="rId151"/>
                <a:stretch>
                  <a:fillRect/>
                </a:stretch>
              </p:blipFill>
              <p:spPr>
                <a:xfrm>
                  <a:off x="4638854" y="64150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249" name="Ink 248">
                  <a:extLst>
                    <a:ext uri="{FF2B5EF4-FFF2-40B4-BE49-F238E27FC236}">
                      <a16:creationId xmlns:a16="http://schemas.microsoft.com/office/drawing/2014/main" id="{D3796747-D5C4-6CA2-A44C-365D420DC6C1}"/>
                    </a:ext>
                  </a:extLst>
                </p14:cNvPr>
                <p14:cNvContentPartPr/>
                <p14:nvPr/>
              </p14:nvContentPartPr>
              <p14:xfrm>
                <a:off x="4831814" y="6544680"/>
                <a:ext cx="187920" cy="219960"/>
              </p14:xfrm>
            </p:contentPart>
          </mc:Choice>
          <mc:Fallback xmlns="">
            <p:pic>
              <p:nvPicPr>
                <p:cNvPr id="249" name="Ink 248">
                  <a:extLst>
                    <a:ext uri="{FF2B5EF4-FFF2-40B4-BE49-F238E27FC236}">
                      <a16:creationId xmlns:a16="http://schemas.microsoft.com/office/drawing/2014/main" id="{D3796747-D5C4-6CA2-A44C-365D420DC6C1}"/>
                    </a:ext>
                  </a:extLst>
                </p:cNvPr>
                <p:cNvPicPr/>
                <p:nvPr/>
              </p:nvPicPr>
              <p:blipFill>
                <a:blip r:embed="rId246"/>
                <a:stretch>
                  <a:fillRect/>
                </a:stretch>
              </p:blipFill>
              <p:spPr>
                <a:xfrm>
                  <a:off x="4825694" y="6538560"/>
                  <a:ext cx="20016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250" name="Ink 249">
                  <a:extLst>
                    <a:ext uri="{FF2B5EF4-FFF2-40B4-BE49-F238E27FC236}">
                      <a16:creationId xmlns:a16="http://schemas.microsoft.com/office/drawing/2014/main" id="{E27CD45B-CF89-20D0-BEC6-8327E148D3EC}"/>
                    </a:ext>
                  </a:extLst>
                </p14:cNvPr>
                <p14:cNvContentPartPr/>
                <p14:nvPr/>
              </p14:nvContentPartPr>
              <p14:xfrm>
                <a:off x="5087054" y="6500760"/>
                <a:ext cx="93960" cy="134280"/>
              </p14:xfrm>
            </p:contentPart>
          </mc:Choice>
          <mc:Fallback xmlns="">
            <p:pic>
              <p:nvPicPr>
                <p:cNvPr id="250" name="Ink 249">
                  <a:extLst>
                    <a:ext uri="{FF2B5EF4-FFF2-40B4-BE49-F238E27FC236}">
                      <a16:creationId xmlns:a16="http://schemas.microsoft.com/office/drawing/2014/main" id="{E27CD45B-CF89-20D0-BEC6-8327E148D3EC}"/>
                    </a:ext>
                  </a:extLst>
                </p:cNvPr>
                <p:cNvPicPr/>
                <p:nvPr/>
              </p:nvPicPr>
              <p:blipFill>
                <a:blip r:embed="rId248"/>
                <a:stretch>
                  <a:fillRect/>
                </a:stretch>
              </p:blipFill>
              <p:spPr>
                <a:xfrm>
                  <a:off x="5080934" y="6494640"/>
                  <a:ext cx="10620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251" name="Ink 250">
                  <a:extLst>
                    <a:ext uri="{FF2B5EF4-FFF2-40B4-BE49-F238E27FC236}">
                      <a16:creationId xmlns:a16="http://schemas.microsoft.com/office/drawing/2014/main" id="{3A8D8245-15F9-7749-F929-9CA29F9F3551}"/>
                    </a:ext>
                  </a:extLst>
                </p14:cNvPr>
                <p14:cNvContentPartPr/>
                <p14:nvPr/>
              </p14:nvContentPartPr>
              <p14:xfrm>
                <a:off x="5229614" y="6524520"/>
                <a:ext cx="198720" cy="123840"/>
              </p14:xfrm>
            </p:contentPart>
          </mc:Choice>
          <mc:Fallback xmlns="">
            <p:pic>
              <p:nvPicPr>
                <p:cNvPr id="251" name="Ink 250">
                  <a:extLst>
                    <a:ext uri="{FF2B5EF4-FFF2-40B4-BE49-F238E27FC236}">
                      <a16:creationId xmlns:a16="http://schemas.microsoft.com/office/drawing/2014/main" id="{3A8D8245-15F9-7749-F929-9CA29F9F3551}"/>
                    </a:ext>
                  </a:extLst>
                </p:cNvPr>
                <p:cNvPicPr/>
                <p:nvPr/>
              </p:nvPicPr>
              <p:blipFill>
                <a:blip r:embed="rId250"/>
                <a:stretch>
                  <a:fillRect/>
                </a:stretch>
              </p:blipFill>
              <p:spPr>
                <a:xfrm>
                  <a:off x="5223494" y="6518400"/>
                  <a:ext cx="21096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252" name="Ink 251">
                  <a:extLst>
                    <a:ext uri="{FF2B5EF4-FFF2-40B4-BE49-F238E27FC236}">
                      <a16:creationId xmlns:a16="http://schemas.microsoft.com/office/drawing/2014/main" id="{4D161247-1AA2-5EAB-41D2-CEAFA7F7997E}"/>
                    </a:ext>
                  </a:extLst>
                </p14:cNvPr>
                <p14:cNvContentPartPr/>
                <p14:nvPr/>
              </p14:nvContentPartPr>
              <p14:xfrm>
                <a:off x="5515094" y="6293040"/>
                <a:ext cx="50400" cy="336960"/>
              </p14:xfrm>
            </p:contentPart>
          </mc:Choice>
          <mc:Fallback xmlns="">
            <p:pic>
              <p:nvPicPr>
                <p:cNvPr id="252" name="Ink 251">
                  <a:extLst>
                    <a:ext uri="{FF2B5EF4-FFF2-40B4-BE49-F238E27FC236}">
                      <a16:creationId xmlns:a16="http://schemas.microsoft.com/office/drawing/2014/main" id="{4D161247-1AA2-5EAB-41D2-CEAFA7F7997E}"/>
                    </a:ext>
                  </a:extLst>
                </p:cNvPr>
                <p:cNvPicPr/>
                <p:nvPr/>
              </p:nvPicPr>
              <p:blipFill>
                <a:blip r:embed="rId252"/>
                <a:stretch>
                  <a:fillRect/>
                </a:stretch>
              </p:blipFill>
              <p:spPr>
                <a:xfrm>
                  <a:off x="5508974" y="6286920"/>
                  <a:ext cx="62640" cy="34920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253" name="Ink 252">
                  <a:extLst>
                    <a:ext uri="{FF2B5EF4-FFF2-40B4-BE49-F238E27FC236}">
                      <a16:creationId xmlns:a16="http://schemas.microsoft.com/office/drawing/2014/main" id="{9E458343-AC45-B8A5-180F-4ED5F76C784D}"/>
                    </a:ext>
                  </a:extLst>
                </p14:cNvPr>
                <p14:cNvContentPartPr/>
                <p14:nvPr/>
              </p14:nvContentPartPr>
              <p14:xfrm>
                <a:off x="5500334" y="6484200"/>
                <a:ext cx="180000" cy="16200"/>
              </p14:xfrm>
            </p:contentPart>
          </mc:Choice>
          <mc:Fallback xmlns="">
            <p:pic>
              <p:nvPicPr>
                <p:cNvPr id="253" name="Ink 252">
                  <a:extLst>
                    <a:ext uri="{FF2B5EF4-FFF2-40B4-BE49-F238E27FC236}">
                      <a16:creationId xmlns:a16="http://schemas.microsoft.com/office/drawing/2014/main" id="{9E458343-AC45-B8A5-180F-4ED5F76C784D}"/>
                    </a:ext>
                  </a:extLst>
                </p:cNvPr>
                <p:cNvPicPr/>
                <p:nvPr/>
              </p:nvPicPr>
              <p:blipFill>
                <a:blip r:embed="rId254"/>
                <a:stretch>
                  <a:fillRect/>
                </a:stretch>
              </p:blipFill>
              <p:spPr>
                <a:xfrm>
                  <a:off x="5494214" y="6478080"/>
                  <a:ext cx="19224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254" name="Ink 253">
                  <a:extLst>
                    <a:ext uri="{FF2B5EF4-FFF2-40B4-BE49-F238E27FC236}">
                      <a16:creationId xmlns:a16="http://schemas.microsoft.com/office/drawing/2014/main" id="{19B2EC9E-427C-64F7-B3A5-E3A7F0E32065}"/>
                    </a:ext>
                  </a:extLst>
                </p14:cNvPr>
                <p14:cNvContentPartPr/>
                <p14:nvPr/>
              </p14:nvContentPartPr>
              <p14:xfrm>
                <a:off x="5755574" y="6492840"/>
                <a:ext cx="43560" cy="124200"/>
              </p14:xfrm>
            </p:contentPart>
          </mc:Choice>
          <mc:Fallback xmlns="">
            <p:pic>
              <p:nvPicPr>
                <p:cNvPr id="254" name="Ink 253">
                  <a:extLst>
                    <a:ext uri="{FF2B5EF4-FFF2-40B4-BE49-F238E27FC236}">
                      <a16:creationId xmlns:a16="http://schemas.microsoft.com/office/drawing/2014/main" id="{19B2EC9E-427C-64F7-B3A5-E3A7F0E32065}"/>
                    </a:ext>
                  </a:extLst>
                </p:cNvPr>
                <p:cNvPicPr/>
                <p:nvPr/>
              </p:nvPicPr>
              <p:blipFill>
                <a:blip r:embed="rId256"/>
                <a:stretch>
                  <a:fillRect/>
                </a:stretch>
              </p:blipFill>
              <p:spPr>
                <a:xfrm>
                  <a:off x="5749454" y="6486720"/>
                  <a:ext cx="5580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255" name="Ink 254">
                  <a:extLst>
                    <a:ext uri="{FF2B5EF4-FFF2-40B4-BE49-F238E27FC236}">
                      <a16:creationId xmlns:a16="http://schemas.microsoft.com/office/drawing/2014/main" id="{93B6EC71-86FE-B6C4-FA72-D11EC883B76B}"/>
                    </a:ext>
                  </a:extLst>
                </p14:cNvPr>
                <p14:cNvContentPartPr/>
                <p14:nvPr/>
              </p14:nvContentPartPr>
              <p14:xfrm>
                <a:off x="5737574" y="6376560"/>
                <a:ext cx="360" cy="360"/>
              </p14:xfrm>
            </p:contentPart>
          </mc:Choice>
          <mc:Fallback xmlns="">
            <p:pic>
              <p:nvPicPr>
                <p:cNvPr id="255" name="Ink 254">
                  <a:extLst>
                    <a:ext uri="{FF2B5EF4-FFF2-40B4-BE49-F238E27FC236}">
                      <a16:creationId xmlns:a16="http://schemas.microsoft.com/office/drawing/2014/main" id="{93B6EC71-86FE-B6C4-FA72-D11EC883B76B}"/>
                    </a:ext>
                  </a:extLst>
                </p:cNvPr>
                <p:cNvPicPr/>
                <p:nvPr/>
              </p:nvPicPr>
              <p:blipFill>
                <a:blip r:embed="rId151"/>
                <a:stretch>
                  <a:fillRect/>
                </a:stretch>
              </p:blipFill>
              <p:spPr>
                <a:xfrm>
                  <a:off x="5731454" y="63704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256" name="Ink 255">
                  <a:extLst>
                    <a:ext uri="{FF2B5EF4-FFF2-40B4-BE49-F238E27FC236}">
                      <a16:creationId xmlns:a16="http://schemas.microsoft.com/office/drawing/2014/main" id="{A47FB17E-B037-5BA9-B36E-1EDD83E11F1E}"/>
                    </a:ext>
                  </a:extLst>
                </p14:cNvPr>
                <p14:cNvContentPartPr/>
                <p14:nvPr/>
              </p14:nvContentPartPr>
              <p14:xfrm>
                <a:off x="5870414" y="6498600"/>
                <a:ext cx="102240" cy="128880"/>
              </p14:xfrm>
            </p:contentPart>
          </mc:Choice>
          <mc:Fallback xmlns="">
            <p:pic>
              <p:nvPicPr>
                <p:cNvPr id="256" name="Ink 255">
                  <a:extLst>
                    <a:ext uri="{FF2B5EF4-FFF2-40B4-BE49-F238E27FC236}">
                      <a16:creationId xmlns:a16="http://schemas.microsoft.com/office/drawing/2014/main" id="{A47FB17E-B037-5BA9-B36E-1EDD83E11F1E}"/>
                    </a:ext>
                  </a:extLst>
                </p:cNvPr>
                <p:cNvPicPr/>
                <p:nvPr/>
              </p:nvPicPr>
              <p:blipFill>
                <a:blip r:embed="rId259"/>
                <a:stretch>
                  <a:fillRect/>
                </a:stretch>
              </p:blipFill>
              <p:spPr>
                <a:xfrm>
                  <a:off x="5864294" y="6492480"/>
                  <a:ext cx="11448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257" name="Ink 256">
                  <a:extLst>
                    <a:ext uri="{FF2B5EF4-FFF2-40B4-BE49-F238E27FC236}">
                      <a16:creationId xmlns:a16="http://schemas.microsoft.com/office/drawing/2014/main" id="{215E6A0C-8191-A6D5-A5FC-919ABE827C70}"/>
                    </a:ext>
                  </a:extLst>
                </p14:cNvPr>
                <p14:cNvContentPartPr/>
                <p14:nvPr/>
              </p14:nvContentPartPr>
              <p14:xfrm>
                <a:off x="6068054" y="6444240"/>
                <a:ext cx="133560" cy="156600"/>
              </p14:xfrm>
            </p:contentPart>
          </mc:Choice>
          <mc:Fallback xmlns="">
            <p:pic>
              <p:nvPicPr>
                <p:cNvPr id="257" name="Ink 256">
                  <a:extLst>
                    <a:ext uri="{FF2B5EF4-FFF2-40B4-BE49-F238E27FC236}">
                      <a16:creationId xmlns:a16="http://schemas.microsoft.com/office/drawing/2014/main" id="{215E6A0C-8191-A6D5-A5FC-919ABE827C70}"/>
                    </a:ext>
                  </a:extLst>
                </p:cNvPr>
                <p:cNvPicPr/>
                <p:nvPr/>
              </p:nvPicPr>
              <p:blipFill>
                <a:blip r:embed="rId261"/>
                <a:stretch>
                  <a:fillRect/>
                </a:stretch>
              </p:blipFill>
              <p:spPr>
                <a:xfrm>
                  <a:off x="6061934" y="6438120"/>
                  <a:ext cx="14580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258" name="Ink 257">
                  <a:extLst>
                    <a:ext uri="{FF2B5EF4-FFF2-40B4-BE49-F238E27FC236}">
                      <a16:creationId xmlns:a16="http://schemas.microsoft.com/office/drawing/2014/main" id="{6555356A-BF3B-4564-697D-A12B3FE4C210}"/>
                    </a:ext>
                  </a:extLst>
                </p14:cNvPr>
                <p14:cNvContentPartPr/>
                <p14:nvPr/>
              </p14:nvContentPartPr>
              <p14:xfrm>
                <a:off x="6230054" y="6153720"/>
                <a:ext cx="32760" cy="88920"/>
              </p14:xfrm>
            </p:contentPart>
          </mc:Choice>
          <mc:Fallback xmlns="">
            <p:pic>
              <p:nvPicPr>
                <p:cNvPr id="258" name="Ink 257">
                  <a:extLst>
                    <a:ext uri="{FF2B5EF4-FFF2-40B4-BE49-F238E27FC236}">
                      <a16:creationId xmlns:a16="http://schemas.microsoft.com/office/drawing/2014/main" id="{6555356A-BF3B-4564-697D-A12B3FE4C210}"/>
                    </a:ext>
                  </a:extLst>
                </p:cNvPr>
                <p:cNvPicPr/>
                <p:nvPr/>
              </p:nvPicPr>
              <p:blipFill>
                <a:blip r:embed="rId263"/>
                <a:stretch>
                  <a:fillRect/>
                </a:stretch>
              </p:blipFill>
              <p:spPr>
                <a:xfrm>
                  <a:off x="6223934" y="6147600"/>
                  <a:ext cx="4500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259" name="Ink 258">
                  <a:extLst>
                    <a:ext uri="{FF2B5EF4-FFF2-40B4-BE49-F238E27FC236}">
                      <a16:creationId xmlns:a16="http://schemas.microsoft.com/office/drawing/2014/main" id="{EF3D7C97-409A-62C7-392C-B0D5C20A0117}"/>
                    </a:ext>
                  </a:extLst>
                </p14:cNvPr>
                <p14:cNvContentPartPr/>
                <p14:nvPr/>
              </p14:nvContentPartPr>
              <p14:xfrm>
                <a:off x="6302054" y="6166680"/>
                <a:ext cx="11160" cy="102600"/>
              </p14:xfrm>
            </p:contentPart>
          </mc:Choice>
          <mc:Fallback xmlns="">
            <p:pic>
              <p:nvPicPr>
                <p:cNvPr id="259" name="Ink 258">
                  <a:extLst>
                    <a:ext uri="{FF2B5EF4-FFF2-40B4-BE49-F238E27FC236}">
                      <a16:creationId xmlns:a16="http://schemas.microsoft.com/office/drawing/2014/main" id="{EF3D7C97-409A-62C7-392C-B0D5C20A0117}"/>
                    </a:ext>
                  </a:extLst>
                </p:cNvPr>
                <p:cNvPicPr/>
                <p:nvPr/>
              </p:nvPicPr>
              <p:blipFill>
                <a:blip r:embed="rId265"/>
                <a:stretch>
                  <a:fillRect/>
                </a:stretch>
              </p:blipFill>
              <p:spPr>
                <a:xfrm>
                  <a:off x="6295934" y="6160560"/>
                  <a:ext cx="2340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260" name="Ink 259">
                  <a:extLst>
                    <a:ext uri="{FF2B5EF4-FFF2-40B4-BE49-F238E27FC236}">
                      <a16:creationId xmlns:a16="http://schemas.microsoft.com/office/drawing/2014/main" id="{1312B9C9-3C7E-B2A9-59B2-4EF934610C3A}"/>
                    </a:ext>
                  </a:extLst>
                </p14:cNvPr>
                <p14:cNvContentPartPr/>
                <p14:nvPr/>
              </p14:nvContentPartPr>
              <p14:xfrm>
                <a:off x="4612574" y="6415080"/>
                <a:ext cx="35280" cy="38520"/>
              </p14:xfrm>
            </p:contentPart>
          </mc:Choice>
          <mc:Fallback xmlns="">
            <p:pic>
              <p:nvPicPr>
                <p:cNvPr id="260" name="Ink 259">
                  <a:extLst>
                    <a:ext uri="{FF2B5EF4-FFF2-40B4-BE49-F238E27FC236}">
                      <a16:creationId xmlns:a16="http://schemas.microsoft.com/office/drawing/2014/main" id="{1312B9C9-3C7E-B2A9-59B2-4EF934610C3A}"/>
                    </a:ext>
                  </a:extLst>
                </p:cNvPr>
                <p:cNvPicPr/>
                <p:nvPr/>
              </p:nvPicPr>
              <p:blipFill>
                <a:blip r:embed="rId267"/>
                <a:stretch>
                  <a:fillRect/>
                </a:stretch>
              </p:blipFill>
              <p:spPr>
                <a:xfrm>
                  <a:off x="4606454" y="6408960"/>
                  <a:ext cx="47520" cy="50760"/>
                </a:xfrm>
                <a:prstGeom prst="rect">
                  <a:avLst/>
                </a:prstGeom>
              </p:spPr>
            </p:pic>
          </mc:Fallback>
        </mc:AlternateContent>
      </p:grpSp>
      <p:grpSp>
        <p:nvGrpSpPr>
          <p:cNvPr id="265" name="Group 264">
            <a:extLst>
              <a:ext uri="{FF2B5EF4-FFF2-40B4-BE49-F238E27FC236}">
                <a16:creationId xmlns:a16="http://schemas.microsoft.com/office/drawing/2014/main" id="{D56EB9E5-6C9A-42D2-4FDB-92E3F750C6B3}"/>
              </a:ext>
            </a:extLst>
          </p:cNvPr>
          <p:cNvGrpSpPr/>
          <p:nvPr/>
        </p:nvGrpSpPr>
        <p:grpSpPr>
          <a:xfrm>
            <a:off x="2577854" y="6342000"/>
            <a:ext cx="1380960" cy="408600"/>
            <a:chOff x="2577854" y="6342000"/>
            <a:chExt cx="1380960" cy="408600"/>
          </a:xfrm>
        </p:grpSpPr>
        <mc:AlternateContent xmlns:mc="http://schemas.openxmlformats.org/markup-compatibility/2006" xmlns:p14="http://schemas.microsoft.com/office/powerpoint/2010/main">
          <mc:Choice Requires="p14">
            <p:contentPart p14:bwMode="auto" r:id="rId268">
              <p14:nvContentPartPr>
                <p14:cNvPr id="238" name="Ink 237">
                  <a:extLst>
                    <a:ext uri="{FF2B5EF4-FFF2-40B4-BE49-F238E27FC236}">
                      <a16:creationId xmlns:a16="http://schemas.microsoft.com/office/drawing/2014/main" id="{E98FB0D1-BB2D-8887-5D94-6EDC51F3B335}"/>
                    </a:ext>
                  </a:extLst>
                </p14:cNvPr>
                <p14:cNvContentPartPr/>
                <p14:nvPr/>
              </p14:nvContentPartPr>
              <p14:xfrm>
                <a:off x="2595854" y="6353520"/>
                <a:ext cx="7560" cy="81000"/>
              </p14:xfrm>
            </p:contentPart>
          </mc:Choice>
          <mc:Fallback xmlns="">
            <p:pic>
              <p:nvPicPr>
                <p:cNvPr id="238" name="Ink 237">
                  <a:extLst>
                    <a:ext uri="{FF2B5EF4-FFF2-40B4-BE49-F238E27FC236}">
                      <a16:creationId xmlns:a16="http://schemas.microsoft.com/office/drawing/2014/main" id="{E98FB0D1-BB2D-8887-5D94-6EDC51F3B335}"/>
                    </a:ext>
                  </a:extLst>
                </p:cNvPr>
                <p:cNvPicPr/>
                <p:nvPr/>
              </p:nvPicPr>
              <p:blipFill>
                <a:blip r:embed="rId269"/>
                <a:stretch>
                  <a:fillRect/>
                </a:stretch>
              </p:blipFill>
              <p:spPr>
                <a:xfrm>
                  <a:off x="2589734" y="6347400"/>
                  <a:ext cx="1980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239" name="Ink 238">
                  <a:extLst>
                    <a:ext uri="{FF2B5EF4-FFF2-40B4-BE49-F238E27FC236}">
                      <a16:creationId xmlns:a16="http://schemas.microsoft.com/office/drawing/2014/main" id="{CE5AA55F-36D6-AFC7-9FA0-8C496EFEA423}"/>
                    </a:ext>
                  </a:extLst>
                </p14:cNvPr>
                <p14:cNvContentPartPr/>
                <p14:nvPr/>
              </p14:nvContentPartPr>
              <p14:xfrm>
                <a:off x="2664254" y="6385200"/>
                <a:ext cx="7560" cy="63360"/>
              </p14:xfrm>
            </p:contentPart>
          </mc:Choice>
          <mc:Fallback xmlns="">
            <p:pic>
              <p:nvPicPr>
                <p:cNvPr id="239" name="Ink 238">
                  <a:extLst>
                    <a:ext uri="{FF2B5EF4-FFF2-40B4-BE49-F238E27FC236}">
                      <a16:creationId xmlns:a16="http://schemas.microsoft.com/office/drawing/2014/main" id="{CE5AA55F-36D6-AFC7-9FA0-8C496EFEA423}"/>
                    </a:ext>
                  </a:extLst>
                </p:cNvPr>
                <p:cNvPicPr/>
                <p:nvPr/>
              </p:nvPicPr>
              <p:blipFill>
                <a:blip r:embed="rId271"/>
                <a:stretch>
                  <a:fillRect/>
                </a:stretch>
              </p:blipFill>
              <p:spPr>
                <a:xfrm>
                  <a:off x="2658134" y="6379080"/>
                  <a:ext cx="1980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241" name="Ink 240">
                  <a:extLst>
                    <a:ext uri="{FF2B5EF4-FFF2-40B4-BE49-F238E27FC236}">
                      <a16:creationId xmlns:a16="http://schemas.microsoft.com/office/drawing/2014/main" id="{D293DF1A-01FF-41A2-8DDB-6F3903C7E63C}"/>
                    </a:ext>
                  </a:extLst>
                </p14:cNvPr>
                <p14:cNvContentPartPr/>
                <p14:nvPr/>
              </p14:nvContentPartPr>
              <p14:xfrm>
                <a:off x="2676494" y="6347760"/>
                <a:ext cx="264960" cy="359640"/>
              </p14:xfrm>
            </p:contentPart>
          </mc:Choice>
          <mc:Fallback xmlns="">
            <p:pic>
              <p:nvPicPr>
                <p:cNvPr id="241" name="Ink 240">
                  <a:extLst>
                    <a:ext uri="{FF2B5EF4-FFF2-40B4-BE49-F238E27FC236}">
                      <a16:creationId xmlns:a16="http://schemas.microsoft.com/office/drawing/2014/main" id="{D293DF1A-01FF-41A2-8DDB-6F3903C7E63C}"/>
                    </a:ext>
                  </a:extLst>
                </p:cNvPr>
                <p:cNvPicPr/>
                <p:nvPr/>
              </p:nvPicPr>
              <p:blipFill>
                <a:blip r:embed="rId273"/>
                <a:stretch>
                  <a:fillRect/>
                </a:stretch>
              </p:blipFill>
              <p:spPr>
                <a:xfrm>
                  <a:off x="2670374" y="6341640"/>
                  <a:ext cx="277200" cy="37188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242" name="Ink 241">
                  <a:extLst>
                    <a:ext uri="{FF2B5EF4-FFF2-40B4-BE49-F238E27FC236}">
                      <a16:creationId xmlns:a16="http://schemas.microsoft.com/office/drawing/2014/main" id="{A8A3E3A7-C17B-3426-7B7E-2E7CACC07FCA}"/>
                    </a:ext>
                  </a:extLst>
                </p14:cNvPr>
                <p14:cNvContentPartPr/>
                <p14:nvPr/>
              </p14:nvContentPartPr>
              <p14:xfrm>
                <a:off x="3012374" y="6579960"/>
                <a:ext cx="241200" cy="123480"/>
              </p14:xfrm>
            </p:contentPart>
          </mc:Choice>
          <mc:Fallback xmlns="">
            <p:pic>
              <p:nvPicPr>
                <p:cNvPr id="242" name="Ink 241">
                  <a:extLst>
                    <a:ext uri="{FF2B5EF4-FFF2-40B4-BE49-F238E27FC236}">
                      <a16:creationId xmlns:a16="http://schemas.microsoft.com/office/drawing/2014/main" id="{A8A3E3A7-C17B-3426-7B7E-2E7CACC07FCA}"/>
                    </a:ext>
                  </a:extLst>
                </p:cNvPr>
                <p:cNvPicPr/>
                <p:nvPr/>
              </p:nvPicPr>
              <p:blipFill>
                <a:blip r:embed="rId275"/>
                <a:stretch>
                  <a:fillRect/>
                </a:stretch>
              </p:blipFill>
              <p:spPr>
                <a:xfrm>
                  <a:off x="3006254" y="6573840"/>
                  <a:ext cx="25344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243" name="Ink 242">
                  <a:extLst>
                    <a:ext uri="{FF2B5EF4-FFF2-40B4-BE49-F238E27FC236}">
                      <a16:creationId xmlns:a16="http://schemas.microsoft.com/office/drawing/2014/main" id="{0B40CD40-9500-4943-2BA9-93D6D2CC6D49}"/>
                    </a:ext>
                  </a:extLst>
                </p14:cNvPr>
                <p14:cNvContentPartPr/>
                <p14:nvPr/>
              </p14:nvContentPartPr>
              <p14:xfrm>
                <a:off x="3289574" y="6557640"/>
                <a:ext cx="151200" cy="119520"/>
              </p14:xfrm>
            </p:contentPart>
          </mc:Choice>
          <mc:Fallback xmlns="">
            <p:pic>
              <p:nvPicPr>
                <p:cNvPr id="243" name="Ink 242">
                  <a:extLst>
                    <a:ext uri="{FF2B5EF4-FFF2-40B4-BE49-F238E27FC236}">
                      <a16:creationId xmlns:a16="http://schemas.microsoft.com/office/drawing/2014/main" id="{0B40CD40-9500-4943-2BA9-93D6D2CC6D49}"/>
                    </a:ext>
                  </a:extLst>
                </p:cNvPr>
                <p:cNvPicPr/>
                <p:nvPr/>
              </p:nvPicPr>
              <p:blipFill>
                <a:blip r:embed="rId277"/>
                <a:stretch>
                  <a:fillRect/>
                </a:stretch>
              </p:blipFill>
              <p:spPr>
                <a:xfrm>
                  <a:off x="3283454" y="6551520"/>
                  <a:ext cx="16344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244" name="Ink 243">
                  <a:extLst>
                    <a:ext uri="{FF2B5EF4-FFF2-40B4-BE49-F238E27FC236}">
                      <a16:creationId xmlns:a16="http://schemas.microsoft.com/office/drawing/2014/main" id="{3A9817B0-A1B5-AD1D-2782-CB47868347F9}"/>
                    </a:ext>
                  </a:extLst>
                </p14:cNvPr>
                <p14:cNvContentPartPr/>
                <p14:nvPr/>
              </p14:nvContentPartPr>
              <p14:xfrm>
                <a:off x="3521414" y="6508680"/>
                <a:ext cx="187200" cy="241920"/>
              </p14:xfrm>
            </p:contentPart>
          </mc:Choice>
          <mc:Fallback xmlns="">
            <p:pic>
              <p:nvPicPr>
                <p:cNvPr id="244" name="Ink 243">
                  <a:extLst>
                    <a:ext uri="{FF2B5EF4-FFF2-40B4-BE49-F238E27FC236}">
                      <a16:creationId xmlns:a16="http://schemas.microsoft.com/office/drawing/2014/main" id="{3A9817B0-A1B5-AD1D-2782-CB47868347F9}"/>
                    </a:ext>
                  </a:extLst>
                </p:cNvPr>
                <p:cNvPicPr/>
                <p:nvPr/>
              </p:nvPicPr>
              <p:blipFill>
                <a:blip r:embed="rId279"/>
                <a:stretch>
                  <a:fillRect/>
                </a:stretch>
              </p:blipFill>
              <p:spPr>
                <a:xfrm>
                  <a:off x="3515294" y="6502560"/>
                  <a:ext cx="199440"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245" name="Ink 244">
                  <a:extLst>
                    <a:ext uri="{FF2B5EF4-FFF2-40B4-BE49-F238E27FC236}">
                      <a16:creationId xmlns:a16="http://schemas.microsoft.com/office/drawing/2014/main" id="{CF836918-6377-8819-8B71-1B5E4A654BE0}"/>
                    </a:ext>
                  </a:extLst>
                </p14:cNvPr>
                <p14:cNvContentPartPr/>
                <p14:nvPr/>
              </p14:nvContentPartPr>
              <p14:xfrm>
                <a:off x="3785294" y="6513720"/>
                <a:ext cx="173520" cy="209160"/>
              </p14:xfrm>
            </p:contentPart>
          </mc:Choice>
          <mc:Fallback xmlns="">
            <p:pic>
              <p:nvPicPr>
                <p:cNvPr id="245" name="Ink 244">
                  <a:extLst>
                    <a:ext uri="{FF2B5EF4-FFF2-40B4-BE49-F238E27FC236}">
                      <a16:creationId xmlns:a16="http://schemas.microsoft.com/office/drawing/2014/main" id="{CF836918-6377-8819-8B71-1B5E4A654BE0}"/>
                    </a:ext>
                  </a:extLst>
                </p:cNvPr>
                <p:cNvPicPr/>
                <p:nvPr/>
              </p:nvPicPr>
              <p:blipFill>
                <a:blip r:embed="rId281"/>
                <a:stretch>
                  <a:fillRect/>
                </a:stretch>
              </p:blipFill>
              <p:spPr>
                <a:xfrm>
                  <a:off x="3779174" y="6507600"/>
                  <a:ext cx="185760" cy="22140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263" name="Ink 262">
                  <a:extLst>
                    <a:ext uri="{FF2B5EF4-FFF2-40B4-BE49-F238E27FC236}">
                      <a16:creationId xmlns:a16="http://schemas.microsoft.com/office/drawing/2014/main" id="{E00F5C9F-F633-76E9-A0F7-5CDD216ACFD5}"/>
                    </a:ext>
                  </a:extLst>
                </p14:cNvPr>
                <p14:cNvContentPartPr/>
                <p14:nvPr/>
              </p14:nvContentPartPr>
              <p14:xfrm>
                <a:off x="2638694" y="6356040"/>
                <a:ext cx="22680" cy="86760"/>
              </p14:xfrm>
            </p:contentPart>
          </mc:Choice>
          <mc:Fallback xmlns="">
            <p:pic>
              <p:nvPicPr>
                <p:cNvPr id="263" name="Ink 262">
                  <a:extLst>
                    <a:ext uri="{FF2B5EF4-FFF2-40B4-BE49-F238E27FC236}">
                      <a16:creationId xmlns:a16="http://schemas.microsoft.com/office/drawing/2014/main" id="{E00F5C9F-F633-76E9-A0F7-5CDD216ACFD5}"/>
                    </a:ext>
                  </a:extLst>
                </p:cNvPr>
                <p:cNvPicPr/>
                <p:nvPr/>
              </p:nvPicPr>
              <p:blipFill>
                <a:blip r:embed="rId283"/>
                <a:stretch>
                  <a:fillRect/>
                </a:stretch>
              </p:blipFill>
              <p:spPr>
                <a:xfrm>
                  <a:off x="2632574" y="6349920"/>
                  <a:ext cx="3492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264" name="Ink 263">
                  <a:extLst>
                    <a:ext uri="{FF2B5EF4-FFF2-40B4-BE49-F238E27FC236}">
                      <a16:creationId xmlns:a16="http://schemas.microsoft.com/office/drawing/2014/main" id="{71D06A60-BE7F-5A82-A9C4-B29B219204AF}"/>
                    </a:ext>
                  </a:extLst>
                </p14:cNvPr>
                <p14:cNvContentPartPr/>
                <p14:nvPr/>
              </p14:nvContentPartPr>
              <p14:xfrm>
                <a:off x="2577854" y="6342000"/>
                <a:ext cx="24840" cy="87840"/>
              </p14:xfrm>
            </p:contentPart>
          </mc:Choice>
          <mc:Fallback xmlns="">
            <p:pic>
              <p:nvPicPr>
                <p:cNvPr id="264" name="Ink 263">
                  <a:extLst>
                    <a:ext uri="{FF2B5EF4-FFF2-40B4-BE49-F238E27FC236}">
                      <a16:creationId xmlns:a16="http://schemas.microsoft.com/office/drawing/2014/main" id="{71D06A60-BE7F-5A82-A9C4-B29B219204AF}"/>
                    </a:ext>
                  </a:extLst>
                </p:cNvPr>
                <p:cNvPicPr/>
                <p:nvPr/>
              </p:nvPicPr>
              <p:blipFill>
                <a:blip r:embed="rId285"/>
                <a:stretch>
                  <a:fillRect/>
                </a:stretch>
              </p:blipFill>
              <p:spPr>
                <a:xfrm>
                  <a:off x="2571734" y="6335880"/>
                  <a:ext cx="37080" cy="100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86">
            <p14:nvContentPartPr>
              <p14:cNvPr id="360" name="Ink 359">
                <a:extLst>
                  <a:ext uri="{FF2B5EF4-FFF2-40B4-BE49-F238E27FC236}">
                    <a16:creationId xmlns:a16="http://schemas.microsoft.com/office/drawing/2014/main" id="{4F25FC6C-891B-D6FE-3190-81CC566232A4}"/>
                  </a:ext>
                </a:extLst>
              </p14:cNvPr>
              <p14:cNvContentPartPr/>
              <p14:nvPr/>
            </p14:nvContentPartPr>
            <p14:xfrm>
              <a:off x="6093974" y="413880"/>
              <a:ext cx="247320" cy="311040"/>
            </p14:xfrm>
          </p:contentPart>
        </mc:Choice>
        <mc:Fallback xmlns="">
          <p:pic>
            <p:nvPicPr>
              <p:cNvPr id="360" name="Ink 359">
                <a:extLst>
                  <a:ext uri="{FF2B5EF4-FFF2-40B4-BE49-F238E27FC236}">
                    <a16:creationId xmlns:a16="http://schemas.microsoft.com/office/drawing/2014/main" id="{4F25FC6C-891B-D6FE-3190-81CC566232A4}"/>
                  </a:ext>
                </a:extLst>
              </p:cNvPr>
              <p:cNvPicPr/>
              <p:nvPr/>
            </p:nvPicPr>
            <p:blipFill>
              <a:blip r:embed="rId287"/>
              <a:stretch>
                <a:fillRect/>
              </a:stretch>
            </p:blipFill>
            <p:spPr>
              <a:xfrm>
                <a:off x="6087854" y="407760"/>
                <a:ext cx="259560" cy="323280"/>
              </a:xfrm>
              <a:prstGeom prst="rect">
                <a:avLst/>
              </a:prstGeom>
            </p:spPr>
          </p:pic>
        </mc:Fallback>
      </mc:AlternateContent>
      <p:grpSp>
        <p:nvGrpSpPr>
          <p:cNvPr id="370" name="Group 369">
            <a:extLst>
              <a:ext uri="{FF2B5EF4-FFF2-40B4-BE49-F238E27FC236}">
                <a16:creationId xmlns:a16="http://schemas.microsoft.com/office/drawing/2014/main" id="{390680DB-4D6B-5184-B72D-408E5FFE27D0}"/>
              </a:ext>
            </a:extLst>
          </p:cNvPr>
          <p:cNvGrpSpPr/>
          <p:nvPr/>
        </p:nvGrpSpPr>
        <p:grpSpPr>
          <a:xfrm>
            <a:off x="6553694" y="323520"/>
            <a:ext cx="1672200" cy="543600"/>
            <a:chOff x="6553694" y="323520"/>
            <a:chExt cx="1672200" cy="543600"/>
          </a:xfrm>
        </p:grpSpPr>
        <mc:AlternateContent xmlns:mc="http://schemas.openxmlformats.org/markup-compatibility/2006" xmlns:p14="http://schemas.microsoft.com/office/powerpoint/2010/main">
          <mc:Choice Requires="p14">
            <p:contentPart p14:bwMode="auto" r:id="rId288">
              <p14:nvContentPartPr>
                <p14:cNvPr id="361" name="Ink 360">
                  <a:extLst>
                    <a:ext uri="{FF2B5EF4-FFF2-40B4-BE49-F238E27FC236}">
                      <a16:creationId xmlns:a16="http://schemas.microsoft.com/office/drawing/2014/main" id="{AC51FCC9-B9D6-4360-2D5A-E627C2941592}"/>
                    </a:ext>
                  </a:extLst>
                </p14:cNvPr>
                <p14:cNvContentPartPr/>
                <p14:nvPr/>
              </p14:nvContentPartPr>
              <p14:xfrm>
                <a:off x="6636134" y="462840"/>
                <a:ext cx="21960" cy="255600"/>
              </p14:xfrm>
            </p:contentPart>
          </mc:Choice>
          <mc:Fallback xmlns="">
            <p:pic>
              <p:nvPicPr>
                <p:cNvPr id="361" name="Ink 360">
                  <a:extLst>
                    <a:ext uri="{FF2B5EF4-FFF2-40B4-BE49-F238E27FC236}">
                      <a16:creationId xmlns:a16="http://schemas.microsoft.com/office/drawing/2014/main" id="{AC51FCC9-B9D6-4360-2D5A-E627C2941592}"/>
                    </a:ext>
                  </a:extLst>
                </p:cNvPr>
                <p:cNvPicPr/>
                <p:nvPr/>
              </p:nvPicPr>
              <p:blipFill>
                <a:blip r:embed="rId289"/>
                <a:stretch>
                  <a:fillRect/>
                </a:stretch>
              </p:blipFill>
              <p:spPr>
                <a:xfrm>
                  <a:off x="6630014" y="456720"/>
                  <a:ext cx="3420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362" name="Ink 361">
                  <a:extLst>
                    <a:ext uri="{FF2B5EF4-FFF2-40B4-BE49-F238E27FC236}">
                      <a16:creationId xmlns:a16="http://schemas.microsoft.com/office/drawing/2014/main" id="{A590D251-A956-A695-93B2-13A877A57ECD}"/>
                    </a:ext>
                  </a:extLst>
                </p14:cNvPr>
                <p14:cNvContentPartPr/>
                <p14:nvPr/>
              </p14:nvContentPartPr>
              <p14:xfrm>
                <a:off x="6553694" y="403800"/>
                <a:ext cx="255600" cy="22680"/>
              </p14:xfrm>
            </p:contentPart>
          </mc:Choice>
          <mc:Fallback xmlns="">
            <p:pic>
              <p:nvPicPr>
                <p:cNvPr id="362" name="Ink 361">
                  <a:extLst>
                    <a:ext uri="{FF2B5EF4-FFF2-40B4-BE49-F238E27FC236}">
                      <a16:creationId xmlns:a16="http://schemas.microsoft.com/office/drawing/2014/main" id="{A590D251-A956-A695-93B2-13A877A57ECD}"/>
                    </a:ext>
                  </a:extLst>
                </p:cNvPr>
                <p:cNvPicPr/>
                <p:nvPr/>
              </p:nvPicPr>
              <p:blipFill>
                <a:blip r:embed="rId291"/>
                <a:stretch>
                  <a:fillRect/>
                </a:stretch>
              </p:blipFill>
              <p:spPr>
                <a:xfrm>
                  <a:off x="6547574" y="397680"/>
                  <a:ext cx="26784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363" name="Ink 362">
                  <a:extLst>
                    <a:ext uri="{FF2B5EF4-FFF2-40B4-BE49-F238E27FC236}">
                      <a16:creationId xmlns:a16="http://schemas.microsoft.com/office/drawing/2014/main" id="{C8887E65-1A90-A26A-4394-26C383CBFF33}"/>
                    </a:ext>
                  </a:extLst>
                </p14:cNvPr>
                <p14:cNvContentPartPr/>
                <p14:nvPr/>
              </p14:nvContentPartPr>
              <p14:xfrm>
                <a:off x="6855374" y="621960"/>
                <a:ext cx="211680" cy="118800"/>
              </p14:xfrm>
            </p:contentPart>
          </mc:Choice>
          <mc:Fallback xmlns="">
            <p:pic>
              <p:nvPicPr>
                <p:cNvPr id="363" name="Ink 362">
                  <a:extLst>
                    <a:ext uri="{FF2B5EF4-FFF2-40B4-BE49-F238E27FC236}">
                      <a16:creationId xmlns:a16="http://schemas.microsoft.com/office/drawing/2014/main" id="{C8887E65-1A90-A26A-4394-26C383CBFF33}"/>
                    </a:ext>
                  </a:extLst>
                </p:cNvPr>
                <p:cNvPicPr/>
                <p:nvPr/>
              </p:nvPicPr>
              <p:blipFill>
                <a:blip r:embed="rId293"/>
                <a:stretch>
                  <a:fillRect/>
                </a:stretch>
              </p:blipFill>
              <p:spPr>
                <a:xfrm>
                  <a:off x="6849254" y="615840"/>
                  <a:ext cx="22392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364" name="Ink 363">
                  <a:extLst>
                    <a:ext uri="{FF2B5EF4-FFF2-40B4-BE49-F238E27FC236}">
                      <a16:creationId xmlns:a16="http://schemas.microsoft.com/office/drawing/2014/main" id="{4574DA02-DE33-CDCA-7ADD-2615519E4E22}"/>
                    </a:ext>
                  </a:extLst>
                </p14:cNvPr>
                <p14:cNvContentPartPr/>
                <p14:nvPr/>
              </p14:nvContentPartPr>
              <p14:xfrm>
                <a:off x="7110974" y="626640"/>
                <a:ext cx="140400" cy="118800"/>
              </p14:xfrm>
            </p:contentPart>
          </mc:Choice>
          <mc:Fallback xmlns="">
            <p:pic>
              <p:nvPicPr>
                <p:cNvPr id="364" name="Ink 363">
                  <a:extLst>
                    <a:ext uri="{FF2B5EF4-FFF2-40B4-BE49-F238E27FC236}">
                      <a16:creationId xmlns:a16="http://schemas.microsoft.com/office/drawing/2014/main" id="{4574DA02-DE33-CDCA-7ADD-2615519E4E22}"/>
                    </a:ext>
                  </a:extLst>
                </p:cNvPr>
                <p:cNvPicPr/>
                <p:nvPr/>
              </p:nvPicPr>
              <p:blipFill>
                <a:blip r:embed="rId295"/>
                <a:stretch>
                  <a:fillRect/>
                </a:stretch>
              </p:blipFill>
              <p:spPr>
                <a:xfrm>
                  <a:off x="7104854" y="620520"/>
                  <a:ext cx="15264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365" name="Ink 364">
                  <a:extLst>
                    <a:ext uri="{FF2B5EF4-FFF2-40B4-BE49-F238E27FC236}">
                      <a16:creationId xmlns:a16="http://schemas.microsoft.com/office/drawing/2014/main" id="{9BC76BF7-6234-7217-6680-100F6929695C}"/>
                    </a:ext>
                  </a:extLst>
                </p14:cNvPr>
                <p14:cNvContentPartPr/>
                <p14:nvPr/>
              </p14:nvContentPartPr>
              <p14:xfrm>
                <a:off x="7354694" y="619800"/>
                <a:ext cx="227520" cy="247320"/>
              </p14:xfrm>
            </p:contentPart>
          </mc:Choice>
          <mc:Fallback xmlns="">
            <p:pic>
              <p:nvPicPr>
                <p:cNvPr id="365" name="Ink 364">
                  <a:extLst>
                    <a:ext uri="{FF2B5EF4-FFF2-40B4-BE49-F238E27FC236}">
                      <a16:creationId xmlns:a16="http://schemas.microsoft.com/office/drawing/2014/main" id="{9BC76BF7-6234-7217-6680-100F6929695C}"/>
                    </a:ext>
                  </a:extLst>
                </p:cNvPr>
                <p:cNvPicPr/>
                <p:nvPr/>
              </p:nvPicPr>
              <p:blipFill>
                <a:blip r:embed="rId297"/>
                <a:stretch>
                  <a:fillRect/>
                </a:stretch>
              </p:blipFill>
              <p:spPr>
                <a:xfrm>
                  <a:off x="7348574" y="613680"/>
                  <a:ext cx="239760" cy="25956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366" name="Ink 365">
                  <a:extLst>
                    <a:ext uri="{FF2B5EF4-FFF2-40B4-BE49-F238E27FC236}">
                      <a16:creationId xmlns:a16="http://schemas.microsoft.com/office/drawing/2014/main" id="{2ED1F8A1-2205-C585-4AB4-2B7EE145DB8F}"/>
                    </a:ext>
                  </a:extLst>
                </p14:cNvPr>
                <p14:cNvContentPartPr/>
                <p14:nvPr/>
              </p14:nvContentPartPr>
              <p14:xfrm>
                <a:off x="7631894" y="586680"/>
                <a:ext cx="212760" cy="192240"/>
              </p14:xfrm>
            </p:contentPart>
          </mc:Choice>
          <mc:Fallback xmlns="">
            <p:pic>
              <p:nvPicPr>
                <p:cNvPr id="366" name="Ink 365">
                  <a:extLst>
                    <a:ext uri="{FF2B5EF4-FFF2-40B4-BE49-F238E27FC236}">
                      <a16:creationId xmlns:a16="http://schemas.microsoft.com/office/drawing/2014/main" id="{2ED1F8A1-2205-C585-4AB4-2B7EE145DB8F}"/>
                    </a:ext>
                  </a:extLst>
                </p:cNvPr>
                <p:cNvPicPr/>
                <p:nvPr/>
              </p:nvPicPr>
              <p:blipFill>
                <a:blip r:embed="rId299"/>
                <a:stretch>
                  <a:fillRect/>
                </a:stretch>
              </p:blipFill>
              <p:spPr>
                <a:xfrm>
                  <a:off x="7625774" y="580560"/>
                  <a:ext cx="22500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367" name="Ink 366">
                  <a:extLst>
                    <a:ext uri="{FF2B5EF4-FFF2-40B4-BE49-F238E27FC236}">
                      <a16:creationId xmlns:a16="http://schemas.microsoft.com/office/drawing/2014/main" id="{F37FFECC-7339-E5C1-3605-6146B3DEB7DE}"/>
                    </a:ext>
                  </a:extLst>
                </p14:cNvPr>
                <p14:cNvContentPartPr/>
                <p14:nvPr/>
              </p14:nvContentPartPr>
              <p14:xfrm>
                <a:off x="7951934" y="323520"/>
                <a:ext cx="14760" cy="440640"/>
              </p14:xfrm>
            </p:contentPart>
          </mc:Choice>
          <mc:Fallback xmlns="">
            <p:pic>
              <p:nvPicPr>
                <p:cNvPr id="367" name="Ink 366">
                  <a:extLst>
                    <a:ext uri="{FF2B5EF4-FFF2-40B4-BE49-F238E27FC236}">
                      <a16:creationId xmlns:a16="http://schemas.microsoft.com/office/drawing/2014/main" id="{F37FFECC-7339-E5C1-3605-6146B3DEB7DE}"/>
                    </a:ext>
                  </a:extLst>
                </p:cNvPr>
                <p:cNvPicPr/>
                <p:nvPr/>
              </p:nvPicPr>
              <p:blipFill>
                <a:blip r:embed="rId301"/>
                <a:stretch>
                  <a:fillRect/>
                </a:stretch>
              </p:blipFill>
              <p:spPr>
                <a:xfrm>
                  <a:off x="7945814" y="317400"/>
                  <a:ext cx="27000" cy="45288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368" name="Ink 367">
                  <a:extLst>
                    <a:ext uri="{FF2B5EF4-FFF2-40B4-BE49-F238E27FC236}">
                      <a16:creationId xmlns:a16="http://schemas.microsoft.com/office/drawing/2014/main" id="{75108CF8-58AF-A01C-273B-9A26CFDD909C}"/>
                    </a:ext>
                  </a:extLst>
                </p14:cNvPr>
                <p14:cNvContentPartPr/>
                <p14:nvPr/>
              </p14:nvContentPartPr>
              <p14:xfrm>
                <a:off x="7869134" y="575160"/>
                <a:ext cx="180000" cy="10440"/>
              </p14:xfrm>
            </p:contentPart>
          </mc:Choice>
          <mc:Fallback xmlns="">
            <p:pic>
              <p:nvPicPr>
                <p:cNvPr id="368" name="Ink 367">
                  <a:extLst>
                    <a:ext uri="{FF2B5EF4-FFF2-40B4-BE49-F238E27FC236}">
                      <a16:creationId xmlns:a16="http://schemas.microsoft.com/office/drawing/2014/main" id="{75108CF8-58AF-A01C-273B-9A26CFDD909C}"/>
                    </a:ext>
                  </a:extLst>
                </p:cNvPr>
                <p:cNvPicPr/>
                <p:nvPr/>
              </p:nvPicPr>
              <p:blipFill>
                <a:blip r:embed="rId303"/>
                <a:stretch>
                  <a:fillRect/>
                </a:stretch>
              </p:blipFill>
              <p:spPr>
                <a:xfrm>
                  <a:off x="7863014" y="569040"/>
                  <a:ext cx="19224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369" name="Ink 368">
                  <a:extLst>
                    <a:ext uri="{FF2B5EF4-FFF2-40B4-BE49-F238E27FC236}">
                      <a16:creationId xmlns:a16="http://schemas.microsoft.com/office/drawing/2014/main" id="{521C2A9F-52E1-82FE-B76B-E1C471E60A75}"/>
                    </a:ext>
                  </a:extLst>
                </p14:cNvPr>
                <p14:cNvContentPartPr/>
                <p14:nvPr/>
              </p14:nvContentPartPr>
              <p14:xfrm>
                <a:off x="8102774" y="582360"/>
                <a:ext cx="123120" cy="153360"/>
              </p14:xfrm>
            </p:contentPart>
          </mc:Choice>
          <mc:Fallback xmlns="">
            <p:pic>
              <p:nvPicPr>
                <p:cNvPr id="369" name="Ink 368">
                  <a:extLst>
                    <a:ext uri="{FF2B5EF4-FFF2-40B4-BE49-F238E27FC236}">
                      <a16:creationId xmlns:a16="http://schemas.microsoft.com/office/drawing/2014/main" id="{521C2A9F-52E1-82FE-B76B-E1C471E60A75}"/>
                    </a:ext>
                  </a:extLst>
                </p:cNvPr>
                <p:cNvPicPr/>
                <p:nvPr/>
              </p:nvPicPr>
              <p:blipFill>
                <a:blip r:embed="rId305"/>
                <a:stretch>
                  <a:fillRect/>
                </a:stretch>
              </p:blipFill>
              <p:spPr>
                <a:xfrm>
                  <a:off x="8096654" y="576240"/>
                  <a:ext cx="135360" cy="165600"/>
                </a:xfrm>
                <a:prstGeom prst="rect">
                  <a:avLst/>
                </a:prstGeom>
              </p:spPr>
            </p:pic>
          </mc:Fallback>
        </mc:AlternateContent>
      </p:grpSp>
      <p:grpSp>
        <p:nvGrpSpPr>
          <p:cNvPr id="379" name="Group 378">
            <a:extLst>
              <a:ext uri="{FF2B5EF4-FFF2-40B4-BE49-F238E27FC236}">
                <a16:creationId xmlns:a16="http://schemas.microsoft.com/office/drawing/2014/main" id="{7B997EDC-8E20-8D77-1F23-F63E2D746B51}"/>
              </a:ext>
            </a:extLst>
          </p:cNvPr>
          <p:cNvGrpSpPr/>
          <p:nvPr/>
        </p:nvGrpSpPr>
        <p:grpSpPr>
          <a:xfrm>
            <a:off x="8681654" y="504600"/>
            <a:ext cx="381240" cy="240480"/>
            <a:chOff x="8681654" y="504600"/>
            <a:chExt cx="381240" cy="240480"/>
          </a:xfrm>
        </p:grpSpPr>
        <mc:AlternateContent xmlns:mc="http://schemas.openxmlformats.org/markup-compatibility/2006" xmlns:p14="http://schemas.microsoft.com/office/powerpoint/2010/main">
          <mc:Choice Requires="p14">
            <p:contentPart p14:bwMode="auto" r:id="rId306">
              <p14:nvContentPartPr>
                <p14:cNvPr id="371" name="Ink 370">
                  <a:extLst>
                    <a:ext uri="{FF2B5EF4-FFF2-40B4-BE49-F238E27FC236}">
                      <a16:creationId xmlns:a16="http://schemas.microsoft.com/office/drawing/2014/main" id="{2B547C66-F238-A32B-C109-2D15A1322B2E}"/>
                    </a:ext>
                  </a:extLst>
                </p14:cNvPr>
                <p14:cNvContentPartPr/>
                <p14:nvPr/>
              </p14:nvContentPartPr>
              <p14:xfrm>
                <a:off x="8699654" y="656880"/>
                <a:ext cx="25560" cy="72000"/>
              </p14:xfrm>
            </p:contentPart>
          </mc:Choice>
          <mc:Fallback xmlns="">
            <p:pic>
              <p:nvPicPr>
                <p:cNvPr id="371" name="Ink 370">
                  <a:extLst>
                    <a:ext uri="{FF2B5EF4-FFF2-40B4-BE49-F238E27FC236}">
                      <a16:creationId xmlns:a16="http://schemas.microsoft.com/office/drawing/2014/main" id="{2B547C66-F238-A32B-C109-2D15A1322B2E}"/>
                    </a:ext>
                  </a:extLst>
                </p:cNvPr>
                <p:cNvPicPr/>
                <p:nvPr/>
              </p:nvPicPr>
              <p:blipFill>
                <a:blip r:embed="rId307"/>
                <a:stretch>
                  <a:fillRect/>
                </a:stretch>
              </p:blipFill>
              <p:spPr>
                <a:xfrm>
                  <a:off x="8693534" y="650760"/>
                  <a:ext cx="3780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372" name="Ink 371">
                  <a:extLst>
                    <a:ext uri="{FF2B5EF4-FFF2-40B4-BE49-F238E27FC236}">
                      <a16:creationId xmlns:a16="http://schemas.microsoft.com/office/drawing/2014/main" id="{298710B3-5EE4-4672-3D5D-D095B8F47AB5}"/>
                    </a:ext>
                  </a:extLst>
                </p14:cNvPr>
                <p14:cNvContentPartPr/>
                <p14:nvPr/>
              </p14:nvContentPartPr>
              <p14:xfrm>
                <a:off x="8681654" y="504600"/>
                <a:ext cx="36360" cy="7560"/>
              </p14:xfrm>
            </p:contentPart>
          </mc:Choice>
          <mc:Fallback xmlns="">
            <p:pic>
              <p:nvPicPr>
                <p:cNvPr id="372" name="Ink 371">
                  <a:extLst>
                    <a:ext uri="{FF2B5EF4-FFF2-40B4-BE49-F238E27FC236}">
                      <a16:creationId xmlns:a16="http://schemas.microsoft.com/office/drawing/2014/main" id="{298710B3-5EE4-4672-3D5D-D095B8F47AB5}"/>
                    </a:ext>
                  </a:extLst>
                </p:cNvPr>
                <p:cNvPicPr/>
                <p:nvPr/>
              </p:nvPicPr>
              <p:blipFill>
                <a:blip r:embed="rId309"/>
                <a:stretch>
                  <a:fillRect/>
                </a:stretch>
              </p:blipFill>
              <p:spPr>
                <a:xfrm>
                  <a:off x="8675534" y="498480"/>
                  <a:ext cx="486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373" name="Ink 372">
                  <a:extLst>
                    <a:ext uri="{FF2B5EF4-FFF2-40B4-BE49-F238E27FC236}">
                      <a16:creationId xmlns:a16="http://schemas.microsoft.com/office/drawing/2014/main" id="{686E196F-3762-725A-137C-0466E6FC15F4}"/>
                    </a:ext>
                  </a:extLst>
                </p14:cNvPr>
                <p14:cNvContentPartPr/>
                <p14:nvPr/>
              </p14:nvContentPartPr>
              <p14:xfrm>
                <a:off x="8832494" y="595680"/>
                <a:ext cx="230400" cy="149400"/>
              </p14:xfrm>
            </p:contentPart>
          </mc:Choice>
          <mc:Fallback xmlns="">
            <p:pic>
              <p:nvPicPr>
                <p:cNvPr id="373" name="Ink 372">
                  <a:extLst>
                    <a:ext uri="{FF2B5EF4-FFF2-40B4-BE49-F238E27FC236}">
                      <a16:creationId xmlns:a16="http://schemas.microsoft.com/office/drawing/2014/main" id="{686E196F-3762-725A-137C-0466E6FC15F4}"/>
                    </a:ext>
                  </a:extLst>
                </p:cNvPr>
                <p:cNvPicPr/>
                <p:nvPr/>
              </p:nvPicPr>
              <p:blipFill>
                <a:blip r:embed="rId311"/>
                <a:stretch>
                  <a:fillRect/>
                </a:stretch>
              </p:blipFill>
              <p:spPr>
                <a:xfrm>
                  <a:off x="8826374" y="589560"/>
                  <a:ext cx="242640" cy="161640"/>
                </a:xfrm>
                <a:prstGeom prst="rect">
                  <a:avLst/>
                </a:prstGeom>
              </p:spPr>
            </p:pic>
          </mc:Fallback>
        </mc:AlternateContent>
      </p:grpSp>
      <p:grpSp>
        <p:nvGrpSpPr>
          <p:cNvPr id="378" name="Group 377">
            <a:extLst>
              <a:ext uri="{FF2B5EF4-FFF2-40B4-BE49-F238E27FC236}">
                <a16:creationId xmlns:a16="http://schemas.microsoft.com/office/drawing/2014/main" id="{2FC1ACDC-6596-C28F-D3FA-CA7B09DCBC5F}"/>
              </a:ext>
            </a:extLst>
          </p:cNvPr>
          <p:cNvGrpSpPr/>
          <p:nvPr/>
        </p:nvGrpSpPr>
        <p:grpSpPr>
          <a:xfrm>
            <a:off x="9616214" y="362040"/>
            <a:ext cx="701280" cy="490680"/>
            <a:chOff x="9616214" y="362040"/>
            <a:chExt cx="701280" cy="490680"/>
          </a:xfrm>
        </p:grpSpPr>
        <mc:AlternateContent xmlns:mc="http://schemas.openxmlformats.org/markup-compatibility/2006" xmlns:p14="http://schemas.microsoft.com/office/powerpoint/2010/main">
          <mc:Choice Requires="p14">
            <p:contentPart p14:bwMode="auto" r:id="rId312">
              <p14:nvContentPartPr>
                <p14:cNvPr id="374" name="Ink 373">
                  <a:extLst>
                    <a:ext uri="{FF2B5EF4-FFF2-40B4-BE49-F238E27FC236}">
                      <a16:creationId xmlns:a16="http://schemas.microsoft.com/office/drawing/2014/main" id="{68E8535C-0BD0-A0F1-24D2-CCFC74150037}"/>
                    </a:ext>
                  </a:extLst>
                </p14:cNvPr>
                <p14:cNvContentPartPr/>
                <p14:nvPr/>
              </p14:nvContentPartPr>
              <p14:xfrm>
                <a:off x="9634214" y="362040"/>
                <a:ext cx="68760" cy="337680"/>
              </p14:xfrm>
            </p:contentPart>
          </mc:Choice>
          <mc:Fallback xmlns="">
            <p:pic>
              <p:nvPicPr>
                <p:cNvPr id="374" name="Ink 373">
                  <a:extLst>
                    <a:ext uri="{FF2B5EF4-FFF2-40B4-BE49-F238E27FC236}">
                      <a16:creationId xmlns:a16="http://schemas.microsoft.com/office/drawing/2014/main" id="{68E8535C-0BD0-A0F1-24D2-CCFC74150037}"/>
                    </a:ext>
                  </a:extLst>
                </p:cNvPr>
                <p:cNvPicPr/>
                <p:nvPr/>
              </p:nvPicPr>
              <p:blipFill>
                <a:blip r:embed="rId313"/>
                <a:stretch>
                  <a:fillRect/>
                </a:stretch>
              </p:blipFill>
              <p:spPr>
                <a:xfrm>
                  <a:off x="9628094" y="355920"/>
                  <a:ext cx="81000" cy="34992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375" name="Ink 374">
                  <a:extLst>
                    <a:ext uri="{FF2B5EF4-FFF2-40B4-BE49-F238E27FC236}">
                      <a16:creationId xmlns:a16="http://schemas.microsoft.com/office/drawing/2014/main" id="{FBF21C6A-BB40-CE99-F1D3-E5133E33F2FE}"/>
                    </a:ext>
                  </a:extLst>
                </p14:cNvPr>
                <p14:cNvContentPartPr/>
                <p14:nvPr/>
              </p14:nvContentPartPr>
              <p14:xfrm>
                <a:off x="9616214" y="543480"/>
                <a:ext cx="169200" cy="9000"/>
              </p14:xfrm>
            </p:contentPart>
          </mc:Choice>
          <mc:Fallback xmlns="">
            <p:pic>
              <p:nvPicPr>
                <p:cNvPr id="375" name="Ink 374">
                  <a:extLst>
                    <a:ext uri="{FF2B5EF4-FFF2-40B4-BE49-F238E27FC236}">
                      <a16:creationId xmlns:a16="http://schemas.microsoft.com/office/drawing/2014/main" id="{FBF21C6A-BB40-CE99-F1D3-E5133E33F2FE}"/>
                    </a:ext>
                  </a:extLst>
                </p:cNvPr>
                <p:cNvPicPr/>
                <p:nvPr/>
              </p:nvPicPr>
              <p:blipFill>
                <a:blip r:embed="rId315"/>
                <a:stretch>
                  <a:fillRect/>
                </a:stretch>
              </p:blipFill>
              <p:spPr>
                <a:xfrm>
                  <a:off x="9610094" y="537360"/>
                  <a:ext cx="18144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376" name="Ink 375">
                  <a:extLst>
                    <a:ext uri="{FF2B5EF4-FFF2-40B4-BE49-F238E27FC236}">
                      <a16:creationId xmlns:a16="http://schemas.microsoft.com/office/drawing/2014/main" id="{84D6C9A6-D2B0-7DD2-F82D-5EB84AF7B697}"/>
                    </a:ext>
                  </a:extLst>
                </p14:cNvPr>
                <p14:cNvContentPartPr/>
                <p14:nvPr/>
              </p14:nvContentPartPr>
              <p14:xfrm>
                <a:off x="9839054" y="695760"/>
                <a:ext cx="61560" cy="94680"/>
              </p14:xfrm>
            </p:contentPart>
          </mc:Choice>
          <mc:Fallback xmlns="">
            <p:pic>
              <p:nvPicPr>
                <p:cNvPr id="376" name="Ink 375">
                  <a:extLst>
                    <a:ext uri="{FF2B5EF4-FFF2-40B4-BE49-F238E27FC236}">
                      <a16:creationId xmlns:a16="http://schemas.microsoft.com/office/drawing/2014/main" id="{84D6C9A6-D2B0-7DD2-F82D-5EB84AF7B697}"/>
                    </a:ext>
                  </a:extLst>
                </p:cNvPr>
                <p:cNvPicPr/>
                <p:nvPr/>
              </p:nvPicPr>
              <p:blipFill>
                <a:blip r:embed="rId317"/>
                <a:stretch>
                  <a:fillRect/>
                </a:stretch>
              </p:blipFill>
              <p:spPr>
                <a:xfrm>
                  <a:off x="9832934" y="689640"/>
                  <a:ext cx="7380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377" name="Ink 376">
                  <a:extLst>
                    <a:ext uri="{FF2B5EF4-FFF2-40B4-BE49-F238E27FC236}">
                      <a16:creationId xmlns:a16="http://schemas.microsoft.com/office/drawing/2014/main" id="{267DEA60-FDA4-54E2-A7C8-EA60A8CD4032}"/>
                    </a:ext>
                  </a:extLst>
                </p14:cNvPr>
                <p14:cNvContentPartPr/>
                <p14:nvPr/>
              </p14:nvContentPartPr>
              <p14:xfrm>
                <a:off x="10043894" y="480840"/>
                <a:ext cx="273600" cy="371880"/>
              </p14:xfrm>
            </p:contentPart>
          </mc:Choice>
          <mc:Fallback xmlns="">
            <p:pic>
              <p:nvPicPr>
                <p:cNvPr id="377" name="Ink 376">
                  <a:extLst>
                    <a:ext uri="{FF2B5EF4-FFF2-40B4-BE49-F238E27FC236}">
                      <a16:creationId xmlns:a16="http://schemas.microsoft.com/office/drawing/2014/main" id="{267DEA60-FDA4-54E2-A7C8-EA60A8CD4032}"/>
                    </a:ext>
                  </a:extLst>
                </p:cNvPr>
                <p:cNvPicPr/>
                <p:nvPr/>
              </p:nvPicPr>
              <p:blipFill>
                <a:blip r:embed="rId319"/>
                <a:stretch>
                  <a:fillRect/>
                </a:stretch>
              </p:blipFill>
              <p:spPr>
                <a:xfrm>
                  <a:off x="10037774" y="474720"/>
                  <a:ext cx="285840" cy="384120"/>
                </a:xfrm>
                <a:prstGeom prst="rect">
                  <a:avLst/>
                </a:prstGeom>
              </p:spPr>
            </p:pic>
          </mc:Fallback>
        </mc:AlternateContent>
      </p:grpSp>
      <p:grpSp>
        <p:nvGrpSpPr>
          <p:cNvPr id="387" name="Group 386">
            <a:extLst>
              <a:ext uri="{FF2B5EF4-FFF2-40B4-BE49-F238E27FC236}">
                <a16:creationId xmlns:a16="http://schemas.microsoft.com/office/drawing/2014/main" id="{5F9DF138-E8CD-2325-38FC-C70662069ED4}"/>
              </a:ext>
            </a:extLst>
          </p:cNvPr>
          <p:cNvGrpSpPr/>
          <p:nvPr/>
        </p:nvGrpSpPr>
        <p:grpSpPr>
          <a:xfrm>
            <a:off x="10655174" y="337920"/>
            <a:ext cx="1417320" cy="376920"/>
            <a:chOff x="10655174" y="337920"/>
            <a:chExt cx="1417320" cy="376920"/>
          </a:xfrm>
        </p:grpSpPr>
        <mc:AlternateContent xmlns:mc="http://schemas.openxmlformats.org/markup-compatibility/2006" xmlns:p14="http://schemas.microsoft.com/office/powerpoint/2010/main">
          <mc:Choice Requires="p14">
            <p:contentPart p14:bwMode="auto" r:id="rId320">
              <p14:nvContentPartPr>
                <p14:cNvPr id="380" name="Ink 379">
                  <a:extLst>
                    <a:ext uri="{FF2B5EF4-FFF2-40B4-BE49-F238E27FC236}">
                      <a16:creationId xmlns:a16="http://schemas.microsoft.com/office/drawing/2014/main" id="{12C437C3-A203-8E6D-D5E4-A948803C513D}"/>
                    </a:ext>
                  </a:extLst>
                </p14:cNvPr>
                <p14:cNvContentPartPr/>
                <p14:nvPr/>
              </p14:nvContentPartPr>
              <p14:xfrm>
                <a:off x="10655174" y="337920"/>
                <a:ext cx="270000" cy="374760"/>
              </p14:xfrm>
            </p:contentPart>
          </mc:Choice>
          <mc:Fallback xmlns="">
            <p:pic>
              <p:nvPicPr>
                <p:cNvPr id="380" name="Ink 379">
                  <a:extLst>
                    <a:ext uri="{FF2B5EF4-FFF2-40B4-BE49-F238E27FC236}">
                      <a16:creationId xmlns:a16="http://schemas.microsoft.com/office/drawing/2014/main" id="{12C437C3-A203-8E6D-D5E4-A948803C513D}"/>
                    </a:ext>
                  </a:extLst>
                </p:cNvPr>
                <p:cNvPicPr/>
                <p:nvPr/>
              </p:nvPicPr>
              <p:blipFill>
                <a:blip r:embed="rId321"/>
                <a:stretch>
                  <a:fillRect/>
                </a:stretch>
              </p:blipFill>
              <p:spPr>
                <a:xfrm>
                  <a:off x="10649054" y="331800"/>
                  <a:ext cx="282240" cy="38700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381" name="Ink 380">
                  <a:extLst>
                    <a:ext uri="{FF2B5EF4-FFF2-40B4-BE49-F238E27FC236}">
                      <a16:creationId xmlns:a16="http://schemas.microsoft.com/office/drawing/2014/main" id="{1DF9F23F-26BA-87EA-4572-C42F1E3BC23F}"/>
                    </a:ext>
                  </a:extLst>
                </p14:cNvPr>
                <p14:cNvContentPartPr/>
                <p14:nvPr/>
              </p14:nvContentPartPr>
              <p14:xfrm>
                <a:off x="11003294" y="534120"/>
                <a:ext cx="162360" cy="172080"/>
              </p14:xfrm>
            </p:contentPart>
          </mc:Choice>
          <mc:Fallback xmlns="">
            <p:pic>
              <p:nvPicPr>
                <p:cNvPr id="381" name="Ink 380">
                  <a:extLst>
                    <a:ext uri="{FF2B5EF4-FFF2-40B4-BE49-F238E27FC236}">
                      <a16:creationId xmlns:a16="http://schemas.microsoft.com/office/drawing/2014/main" id="{1DF9F23F-26BA-87EA-4572-C42F1E3BC23F}"/>
                    </a:ext>
                  </a:extLst>
                </p:cNvPr>
                <p:cNvPicPr/>
                <p:nvPr/>
              </p:nvPicPr>
              <p:blipFill>
                <a:blip r:embed="rId323"/>
                <a:stretch>
                  <a:fillRect/>
                </a:stretch>
              </p:blipFill>
              <p:spPr>
                <a:xfrm>
                  <a:off x="10997174" y="528000"/>
                  <a:ext cx="17460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382" name="Ink 381">
                  <a:extLst>
                    <a:ext uri="{FF2B5EF4-FFF2-40B4-BE49-F238E27FC236}">
                      <a16:creationId xmlns:a16="http://schemas.microsoft.com/office/drawing/2014/main" id="{E3C50BD2-FE22-21A3-9B0E-91A28B3EB3FA}"/>
                    </a:ext>
                  </a:extLst>
                </p14:cNvPr>
                <p14:cNvContentPartPr/>
                <p14:nvPr/>
              </p14:nvContentPartPr>
              <p14:xfrm>
                <a:off x="11240894" y="544920"/>
                <a:ext cx="249120" cy="159840"/>
              </p14:xfrm>
            </p:contentPart>
          </mc:Choice>
          <mc:Fallback xmlns="">
            <p:pic>
              <p:nvPicPr>
                <p:cNvPr id="382" name="Ink 381">
                  <a:extLst>
                    <a:ext uri="{FF2B5EF4-FFF2-40B4-BE49-F238E27FC236}">
                      <a16:creationId xmlns:a16="http://schemas.microsoft.com/office/drawing/2014/main" id="{E3C50BD2-FE22-21A3-9B0E-91A28B3EB3FA}"/>
                    </a:ext>
                  </a:extLst>
                </p:cNvPr>
                <p:cNvPicPr/>
                <p:nvPr/>
              </p:nvPicPr>
              <p:blipFill>
                <a:blip r:embed="rId325"/>
                <a:stretch>
                  <a:fillRect/>
                </a:stretch>
              </p:blipFill>
              <p:spPr>
                <a:xfrm>
                  <a:off x="11234774" y="538800"/>
                  <a:ext cx="26136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383" name="Ink 382">
                  <a:extLst>
                    <a:ext uri="{FF2B5EF4-FFF2-40B4-BE49-F238E27FC236}">
                      <a16:creationId xmlns:a16="http://schemas.microsoft.com/office/drawing/2014/main" id="{D3B5EAA6-9EDF-194B-678F-797C06CFBB2F}"/>
                    </a:ext>
                  </a:extLst>
                </p14:cNvPr>
                <p14:cNvContentPartPr/>
                <p14:nvPr/>
              </p14:nvContentPartPr>
              <p14:xfrm>
                <a:off x="11553374" y="578400"/>
                <a:ext cx="183960" cy="133560"/>
              </p14:xfrm>
            </p:contentPart>
          </mc:Choice>
          <mc:Fallback xmlns="">
            <p:pic>
              <p:nvPicPr>
                <p:cNvPr id="383" name="Ink 382">
                  <a:extLst>
                    <a:ext uri="{FF2B5EF4-FFF2-40B4-BE49-F238E27FC236}">
                      <a16:creationId xmlns:a16="http://schemas.microsoft.com/office/drawing/2014/main" id="{D3B5EAA6-9EDF-194B-678F-797C06CFBB2F}"/>
                    </a:ext>
                  </a:extLst>
                </p:cNvPr>
                <p:cNvPicPr/>
                <p:nvPr/>
              </p:nvPicPr>
              <p:blipFill>
                <a:blip r:embed="rId327"/>
                <a:stretch>
                  <a:fillRect/>
                </a:stretch>
              </p:blipFill>
              <p:spPr>
                <a:xfrm>
                  <a:off x="11547254" y="572280"/>
                  <a:ext cx="19620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384" name="Ink 383">
                  <a:extLst>
                    <a:ext uri="{FF2B5EF4-FFF2-40B4-BE49-F238E27FC236}">
                      <a16:creationId xmlns:a16="http://schemas.microsoft.com/office/drawing/2014/main" id="{751DB8E1-BA06-00C0-0065-5D07ED9F619A}"/>
                    </a:ext>
                  </a:extLst>
                </p14:cNvPr>
                <p14:cNvContentPartPr/>
                <p14:nvPr/>
              </p14:nvContentPartPr>
              <p14:xfrm>
                <a:off x="11783774" y="593520"/>
                <a:ext cx="7560" cy="105840"/>
              </p14:xfrm>
            </p:contentPart>
          </mc:Choice>
          <mc:Fallback xmlns="">
            <p:pic>
              <p:nvPicPr>
                <p:cNvPr id="384" name="Ink 383">
                  <a:extLst>
                    <a:ext uri="{FF2B5EF4-FFF2-40B4-BE49-F238E27FC236}">
                      <a16:creationId xmlns:a16="http://schemas.microsoft.com/office/drawing/2014/main" id="{751DB8E1-BA06-00C0-0065-5D07ED9F619A}"/>
                    </a:ext>
                  </a:extLst>
                </p:cNvPr>
                <p:cNvPicPr/>
                <p:nvPr/>
              </p:nvPicPr>
              <p:blipFill>
                <a:blip r:embed="rId329"/>
                <a:stretch>
                  <a:fillRect/>
                </a:stretch>
              </p:blipFill>
              <p:spPr>
                <a:xfrm>
                  <a:off x="11777654" y="587400"/>
                  <a:ext cx="1980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385" name="Ink 384">
                  <a:extLst>
                    <a:ext uri="{FF2B5EF4-FFF2-40B4-BE49-F238E27FC236}">
                      <a16:creationId xmlns:a16="http://schemas.microsoft.com/office/drawing/2014/main" id="{2C805F3E-EA1D-ECEA-6C75-53DC3658E31A}"/>
                    </a:ext>
                  </a:extLst>
                </p14:cNvPr>
                <p14:cNvContentPartPr/>
                <p14:nvPr/>
              </p14:nvContentPartPr>
              <p14:xfrm>
                <a:off x="11805374" y="484440"/>
                <a:ext cx="32760" cy="26280"/>
              </p14:xfrm>
            </p:contentPart>
          </mc:Choice>
          <mc:Fallback xmlns="">
            <p:pic>
              <p:nvPicPr>
                <p:cNvPr id="385" name="Ink 384">
                  <a:extLst>
                    <a:ext uri="{FF2B5EF4-FFF2-40B4-BE49-F238E27FC236}">
                      <a16:creationId xmlns:a16="http://schemas.microsoft.com/office/drawing/2014/main" id="{2C805F3E-EA1D-ECEA-6C75-53DC3658E31A}"/>
                    </a:ext>
                  </a:extLst>
                </p:cNvPr>
                <p:cNvPicPr/>
                <p:nvPr/>
              </p:nvPicPr>
              <p:blipFill>
                <a:blip r:embed="rId331"/>
                <a:stretch>
                  <a:fillRect/>
                </a:stretch>
              </p:blipFill>
              <p:spPr>
                <a:xfrm>
                  <a:off x="11799254" y="478320"/>
                  <a:ext cx="4500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386" name="Ink 385">
                  <a:extLst>
                    <a:ext uri="{FF2B5EF4-FFF2-40B4-BE49-F238E27FC236}">
                      <a16:creationId xmlns:a16="http://schemas.microsoft.com/office/drawing/2014/main" id="{0EB99E84-4CA9-B8D9-A295-0A64357A1A93}"/>
                    </a:ext>
                  </a:extLst>
                </p14:cNvPr>
                <p14:cNvContentPartPr/>
                <p14:nvPr/>
              </p14:nvContentPartPr>
              <p14:xfrm>
                <a:off x="11920574" y="576240"/>
                <a:ext cx="151920" cy="138600"/>
              </p14:xfrm>
            </p:contentPart>
          </mc:Choice>
          <mc:Fallback xmlns="">
            <p:pic>
              <p:nvPicPr>
                <p:cNvPr id="386" name="Ink 385">
                  <a:extLst>
                    <a:ext uri="{FF2B5EF4-FFF2-40B4-BE49-F238E27FC236}">
                      <a16:creationId xmlns:a16="http://schemas.microsoft.com/office/drawing/2014/main" id="{0EB99E84-4CA9-B8D9-A295-0A64357A1A93}"/>
                    </a:ext>
                  </a:extLst>
                </p:cNvPr>
                <p:cNvPicPr/>
                <p:nvPr/>
              </p:nvPicPr>
              <p:blipFill>
                <a:blip r:embed="rId333"/>
                <a:stretch>
                  <a:fillRect/>
                </a:stretch>
              </p:blipFill>
              <p:spPr>
                <a:xfrm>
                  <a:off x="11914454" y="570120"/>
                  <a:ext cx="164160" cy="150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34">
            <p14:nvContentPartPr>
              <p14:cNvPr id="388" name="Ink 387">
                <a:extLst>
                  <a:ext uri="{FF2B5EF4-FFF2-40B4-BE49-F238E27FC236}">
                    <a16:creationId xmlns:a16="http://schemas.microsoft.com/office/drawing/2014/main" id="{B1EBB289-0B14-2372-0474-281457938B0F}"/>
                  </a:ext>
                </a:extLst>
              </p14:cNvPr>
              <p14:cNvContentPartPr/>
              <p14:nvPr/>
            </p14:nvContentPartPr>
            <p14:xfrm>
              <a:off x="7056974" y="1579920"/>
              <a:ext cx="2160720" cy="639720"/>
            </p14:xfrm>
          </p:contentPart>
        </mc:Choice>
        <mc:Fallback xmlns="">
          <p:pic>
            <p:nvPicPr>
              <p:cNvPr id="388" name="Ink 387">
                <a:extLst>
                  <a:ext uri="{FF2B5EF4-FFF2-40B4-BE49-F238E27FC236}">
                    <a16:creationId xmlns:a16="http://schemas.microsoft.com/office/drawing/2014/main" id="{B1EBB289-0B14-2372-0474-281457938B0F}"/>
                  </a:ext>
                </a:extLst>
              </p:cNvPr>
              <p:cNvPicPr/>
              <p:nvPr/>
            </p:nvPicPr>
            <p:blipFill>
              <a:blip r:embed="rId335"/>
              <a:stretch>
                <a:fillRect/>
              </a:stretch>
            </p:blipFill>
            <p:spPr>
              <a:xfrm>
                <a:off x="7050854" y="1573800"/>
                <a:ext cx="2172960" cy="65196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389" name="Ink 388">
                <a:extLst>
                  <a:ext uri="{FF2B5EF4-FFF2-40B4-BE49-F238E27FC236}">
                    <a16:creationId xmlns:a16="http://schemas.microsoft.com/office/drawing/2014/main" id="{F1CAEEE7-101D-FA3D-8C2B-574EF3A64262}"/>
                  </a:ext>
                </a:extLst>
              </p14:cNvPr>
              <p14:cNvContentPartPr/>
              <p14:nvPr/>
            </p14:nvContentPartPr>
            <p14:xfrm>
              <a:off x="8109974" y="1513680"/>
              <a:ext cx="2232720" cy="666360"/>
            </p14:xfrm>
          </p:contentPart>
        </mc:Choice>
        <mc:Fallback xmlns="">
          <p:pic>
            <p:nvPicPr>
              <p:cNvPr id="389" name="Ink 388">
                <a:extLst>
                  <a:ext uri="{FF2B5EF4-FFF2-40B4-BE49-F238E27FC236}">
                    <a16:creationId xmlns:a16="http://schemas.microsoft.com/office/drawing/2014/main" id="{F1CAEEE7-101D-FA3D-8C2B-574EF3A64262}"/>
                  </a:ext>
                </a:extLst>
              </p:cNvPr>
              <p:cNvPicPr/>
              <p:nvPr/>
            </p:nvPicPr>
            <p:blipFill>
              <a:blip r:embed="rId337"/>
              <a:stretch>
                <a:fillRect/>
              </a:stretch>
            </p:blipFill>
            <p:spPr>
              <a:xfrm>
                <a:off x="8103854" y="1507560"/>
                <a:ext cx="2244960" cy="678600"/>
              </a:xfrm>
              <a:prstGeom prst="rect">
                <a:avLst/>
              </a:prstGeom>
            </p:spPr>
          </p:pic>
        </mc:Fallback>
      </mc:AlternateContent>
      <p:grpSp>
        <p:nvGrpSpPr>
          <p:cNvPr id="393" name="Group 392">
            <a:extLst>
              <a:ext uri="{FF2B5EF4-FFF2-40B4-BE49-F238E27FC236}">
                <a16:creationId xmlns:a16="http://schemas.microsoft.com/office/drawing/2014/main" id="{542EAF3C-3417-6D8C-78AF-8E0B139AD5EC}"/>
              </a:ext>
            </a:extLst>
          </p:cNvPr>
          <p:cNvGrpSpPr/>
          <p:nvPr/>
        </p:nvGrpSpPr>
        <p:grpSpPr>
          <a:xfrm>
            <a:off x="6348854" y="1686480"/>
            <a:ext cx="403200" cy="615600"/>
            <a:chOff x="6348854" y="1686480"/>
            <a:chExt cx="403200" cy="615600"/>
          </a:xfrm>
        </p:grpSpPr>
        <mc:AlternateContent xmlns:mc="http://schemas.openxmlformats.org/markup-compatibility/2006" xmlns:p14="http://schemas.microsoft.com/office/powerpoint/2010/main">
          <mc:Choice Requires="p14">
            <p:contentPart p14:bwMode="auto" r:id="rId338">
              <p14:nvContentPartPr>
                <p14:cNvPr id="390" name="Ink 389">
                  <a:extLst>
                    <a:ext uri="{FF2B5EF4-FFF2-40B4-BE49-F238E27FC236}">
                      <a16:creationId xmlns:a16="http://schemas.microsoft.com/office/drawing/2014/main" id="{FDAEFC3A-C3DA-FC3D-F6C1-41C8A2FCD606}"/>
                    </a:ext>
                  </a:extLst>
                </p14:cNvPr>
                <p14:cNvContentPartPr/>
                <p14:nvPr/>
              </p14:nvContentPartPr>
              <p14:xfrm>
                <a:off x="6536774" y="1755600"/>
                <a:ext cx="215280" cy="546480"/>
              </p14:xfrm>
            </p:contentPart>
          </mc:Choice>
          <mc:Fallback xmlns="">
            <p:pic>
              <p:nvPicPr>
                <p:cNvPr id="390" name="Ink 389">
                  <a:extLst>
                    <a:ext uri="{FF2B5EF4-FFF2-40B4-BE49-F238E27FC236}">
                      <a16:creationId xmlns:a16="http://schemas.microsoft.com/office/drawing/2014/main" id="{FDAEFC3A-C3DA-FC3D-F6C1-41C8A2FCD606}"/>
                    </a:ext>
                  </a:extLst>
                </p:cNvPr>
                <p:cNvPicPr/>
                <p:nvPr/>
              </p:nvPicPr>
              <p:blipFill>
                <a:blip r:embed="rId339"/>
                <a:stretch>
                  <a:fillRect/>
                </a:stretch>
              </p:blipFill>
              <p:spPr>
                <a:xfrm>
                  <a:off x="6530654" y="1749480"/>
                  <a:ext cx="227520" cy="55872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391" name="Ink 390">
                  <a:extLst>
                    <a:ext uri="{FF2B5EF4-FFF2-40B4-BE49-F238E27FC236}">
                      <a16:creationId xmlns:a16="http://schemas.microsoft.com/office/drawing/2014/main" id="{A23E50DC-8581-1E6A-99E0-BF5C49A08392}"/>
                    </a:ext>
                  </a:extLst>
                </p14:cNvPr>
                <p14:cNvContentPartPr/>
                <p14:nvPr/>
              </p14:nvContentPartPr>
              <p14:xfrm>
                <a:off x="6370454" y="1686480"/>
                <a:ext cx="54360" cy="293760"/>
              </p14:xfrm>
            </p:contentPart>
          </mc:Choice>
          <mc:Fallback xmlns="">
            <p:pic>
              <p:nvPicPr>
                <p:cNvPr id="391" name="Ink 390">
                  <a:extLst>
                    <a:ext uri="{FF2B5EF4-FFF2-40B4-BE49-F238E27FC236}">
                      <a16:creationId xmlns:a16="http://schemas.microsoft.com/office/drawing/2014/main" id="{A23E50DC-8581-1E6A-99E0-BF5C49A08392}"/>
                    </a:ext>
                  </a:extLst>
                </p:cNvPr>
                <p:cNvPicPr/>
                <p:nvPr/>
              </p:nvPicPr>
              <p:blipFill>
                <a:blip r:embed="rId341"/>
                <a:stretch>
                  <a:fillRect/>
                </a:stretch>
              </p:blipFill>
              <p:spPr>
                <a:xfrm>
                  <a:off x="6364334" y="1680360"/>
                  <a:ext cx="6660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392" name="Ink 391">
                  <a:extLst>
                    <a:ext uri="{FF2B5EF4-FFF2-40B4-BE49-F238E27FC236}">
                      <a16:creationId xmlns:a16="http://schemas.microsoft.com/office/drawing/2014/main" id="{277A2BE0-453C-EA6A-B558-F2A218E9F474}"/>
                    </a:ext>
                  </a:extLst>
                </p14:cNvPr>
                <p14:cNvContentPartPr/>
                <p14:nvPr/>
              </p14:nvContentPartPr>
              <p14:xfrm>
                <a:off x="6348854" y="1837320"/>
                <a:ext cx="140400" cy="29160"/>
              </p14:xfrm>
            </p:contentPart>
          </mc:Choice>
          <mc:Fallback xmlns="">
            <p:pic>
              <p:nvPicPr>
                <p:cNvPr id="392" name="Ink 391">
                  <a:extLst>
                    <a:ext uri="{FF2B5EF4-FFF2-40B4-BE49-F238E27FC236}">
                      <a16:creationId xmlns:a16="http://schemas.microsoft.com/office/drawing/2014/main" id="{277A2BE0-453C-EA6A-B558-F2A218E9F474}"/>
                    </a:ext>
                  </a:extLst>
                </p:cNvPr>
                <p:cNvPicPr/>
                <p:nvPr/>
              </p:nvPicPr>
              <p:blipFill>
                <a:blip r:embed="rId343"/>
                <a:stretch>
                  <a:fillRect/>
                </a:stretch>
              </p:blipFill>
              <p:spPr>
                <a:xfrm>
                  <a:off x="6342734" y="1831200"/>
                  <a:ext cx="152640" cy="41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44">
            <p14:nvContentPartPr>
              <p14:cNvPr id="394" name="Ink 393">
                <a:extLst>
                  <a:ext uri="{FF2B5EF4-FFF2-40B4-BE49-F238E27FC236}">
                    <a16:creationId xmlns:a16="http://schemas.microsoft.com/office/drawing/2014/main" id="{2B0BAADD-DE15-A55C-8E52-E14B481C690C}"/>
                  </a:ext>
                </a:extLst>
              </p14:cNvPr>
              <p14:cNvContentPartPr/>
              <p14:nvPr/>
            </p14:nvContentPartPr>
            <p14:xfrm>
              <a:off x="7143014" y="2469120"/>
              <a:ext cx="1941840" cy="534600"/>
            </p14:xfrm>
          </p:contentPart>
        </mc:Choice>
        <mc:Fallback xmlns="">
          <p:pic>
            <p:nvPicPr>
              <p:cNvPr id="394" name="Ink 393">
                <a:extLst>
                  <a:ext uri="{FF2B5EF4-FFF2-40B4-BE49-F238E27FC236}">
                    <a16:creationId xmlns:a16="http://schemas.microsoft.com/office/drawing/2014/main" id="{2B0BAADD-DE15-A55C-8E52-E14B481C690C}"/>
                  </a:ext>
                </a:extLst>
              </p:cNvPr>
              <p:cNvPicPr/>
              <p:nvPr/>
            </p:nvPicPr>
            <p:blipFill>
              <a:blip r:embed="rId345"/>
              <a:stretch>
                <a:fillRect/>
              </a:stretch>
            </p:blipFill>
            <p:spPr>
              <a:xfrm>
                <a:off x="7136894" y="2463000"/>
                <a:ext cx="1954080" cy="546840"/>
              </a:xfrm>
              <a:prstGeom prst="rect">
                <a:avLst/>
              </a:prstGeom>
            </p:spPr>
          </p:pic>
        </mc:Fallback>
      </mc:AlternateContent>
      <p:grpSp>
        <p:nvGrpSpPr>
          <p:cNvPr id="402" name="Group 401">
            <a:extLst>
              <a:ext uri="{FF2B5EF4-FFF2-40B4-BE49-F238E27FC236}">
                <a16:creationId xmlns:a16="http://schemas.microsoft.com/office/drawing/2014/main" id="{77776F20-E590-7D0F-EBD9-07237B8A0084}"/>
              </a:ext>
            </a:extLst>
          </p:cNvPr>
          <p:cNvGrpSpPr/>
          <p:nvPr/>
        </p:nvGrpSpPr>
        <p:grpSpPr>
          <a:xfrm>
            <a:off x="7980734" y="2353560"/>
            <a:ext cx="248400" cy="214560"/>
            <a:chOff x="7980734" y="2353560"/>
            <a:chExt cx="248400" cy="214560"/>
          </a:xfrm>
        </p:grpSpPr>
        <mc:AlternateContent xmlns:mc="http://schemas.openxmlformats.org/markup-compatibility/2006" xmlns:p14="http://schemas.microsoft.com/office/powerpoint/2010/main">
          <mc:Choice Requires="p14">
            <p:contentPart p14:bwMode="auto" r:id="rId346">
              <p14:nvContentPartPr>
                <p14:cNvPr id="399" name="Ink 398">
                  <a:extLst>
                    <a:ext uri="{FF2B5EF4-FFF2-40B4-BE49-F238E27FC236}">
                      <a16:creationId xmlns:a16="http://schemas.microsoft.com/office/drawing/2014/main" id="{D4220BC9-01F6-A6A0-A9D7-96933A971442}"/>
                    </a:ext>
                  </a:extLst>
                </p14:cNvPr>
                <p14:cNvContentPartPr/>
                <p14:nvPr/>
              </p14:nvContentPartPr>
              <p14:xfrm>
                <a:off x="7980734" y="2388480"/>
                <a:ext cx="36360" cy="171000"/>
              </p14:xfrm>
            </p:contentPart>
          </mc:Choice>
          <mc:Fallback xmlns="">
            <p:pic>
              <p:nvPicPr>
                <p:cNvPr id="399" name="Ink 398">
                  <a:extLst>
                    <a:ext uri="{FF2B5EF4-FFF2-40B4-BE49-F238E27FC236}">
                      <a16:creationId xmlns:a16="http://schemas.microsoft.com/office/drawing/2014/main" id="{D4220BC9-01F6-A6A0-A9D7-96933A971442}"/>
                    </a:ext>
                  </a:extLst>
                </p:cNvPr>
                <p:cNvPicPr/>
                <p:nvPr/>
              </p:nvPicPr>
              <p:blipFill>
                <a:blip r:embed="rId347"/>
                <a:stretch>
                  <a:fillRect/>
                </a:stretch>
              </p:blipFill>
              <p:spPr>
                <a:xfrm>
                  <a:off x="7974614" y="2382360"/>
                  <a:ext cx="4860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400" name="Ink 399">
                  <a:extLst>
                    <a:ext uri="{FF2B5EF4-FFF2-40B4-BE49-F238E27FC236}">
                      <a16:creationId xmlns:a16="http://schemas.microsoft.com/office/drawing/2014/main" id="{9F33BC02-D500-68FB-BE8A-70F758AC7AE6}"/>
                    </a:ext>
                  </a:extLst>
                </p14:cNvPr>
                <p14:cNvContentPartPr/>
                <p14:nvPr/>
              </p14:nvContentPartPr>
              <p14:xfrm>
                <a:off x="8086934" y="2360760"/>
                <a:ext cx="37800" cy="181800"/>
              </p14:xfrm>
            </p:contentPart>
          </mc:Choice>
          <mc:Fallback xmlns="">
            <p:pic>
              <p:nvPicPr>
                <p:cNvPr id="400" name="Ink 399">
                  <a:extLst>
                    <a:ext uri="{FF2B5EF4-FFF2-40B4-BE49-F238E27FC236}">
                      <a16:creationId xmlns:a16="http://schemas.microsoft.com/office/drawing/2014/main" id="{9F33BC02-D500-68FB-BE8A-70F758AC7AE6}"/>
                    </a:ext>
                  </a:extLst>
                </p:cNvPr>
                <p:cNvPicPr/>
                <p:nvPr/>
              </p:nvPicPr>
              <p:blipFill>
                <a:blip r:embed="rId349"/>
                <a:stretch>
                  <a:fillRect/>
                </a:stretch>
              </p:blipFill>
              <p:spPr>
                <a:xfrm>
                  <a:off x="8080814" y="2354640"/>
                  <a:ext cx="5004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401" name="Ink 400">
                  <a:extLst>
                    <a:ext uri="{FF2B5EF4-FFF2-40B4-BE49-F238E27FC236}">
                      <a16:creationId xmlns:a16="http://schemas.microsoft.com/office/drawing/2014/main" id="{5185DE6E-B971-560D-AB40-B32DB3F05BC6}"/>
                    </a:ext>
                  </a:extLst>
                </p14:cNvPr>
                <p14:cNvContentPartPr/>
                <p14:nvPr/>
              </p14:nvContentPartPr>
              <p14:xfrm>
                <a:off x="8220854" y="2353560"/>
                <a:ext cx="8280" cy="214560"/>
              </p14:xfrm>
            </p:contentPart>
          </mc:Choice>
          <mc:Fallback xmlns="">
            <p:pic>
              <p:nvPicPr>
                <p:cNvPr id="401" name="Ink 400">
                  <a:extLst>
                    <a:ext uri="{FF2B5EF4-FFF2-40B4-BE49-F238E27FC236}">
                      <a16:creationId xmlns:a16="http://schemas.microsoft.com/office/drawing/2014/main" id="{5185DE6E-B971-560D-AB40-B32DB3F05BC6}"/>
                    </a:ext>
                  </a:extLst>
                </p:cNvPr>
                <p:cNvPicPr/>
                <p:nvPr/>
              </p:nvPicPr>
              <p:blipFill>
                <a:blip r:embed="rId351"/>
                <a:stretch>
                  <a:fillRect/>
                </a:stretch>
              </p:blipFill>
              <p:spPr>
                <a:xfrm>
                  <a:off x="8214734" y="2347440"/>
                  <a:ext cx="20520" cy="226800"/>
                </a:xfrm>
                <a:prstGeom prst="rect">
                  <a:avLst/>
                </a:prstGeom>
              </p:spPr>
            </p:pic>
          </mc:Fallback>
        </mc:AlternateContent>
      </p:grpSp>
      <p:grpSp>
        <p:nvGrpSpPr>
          <p:cNvPr id="405" name="Group 404">
            <a:extLst>
              <a:ext uri="{FF2B5EF4-FFF2-40B4-BE49-F238E27FC236}">
                <a16:creationId xmlns:a16="http://schemas.microsoft.com/office/drawing/2014/main" id="{E9F96DD3-75DB-901B-F2C5-B70BC30D0CF4}"/>
              </a:ext>
            </a:extLst>
          </p:cNvPr>
          <p:cNvGrpSpPr/>
          <p:nvPr/>
        </p:nvGrpSpPr>
        <p:grpSpPr>
          <a:xfrm>
            <a:off x="7919534" y="964680"/>
            <a:ext cx="1352520" cy="749160"/>
            <a:chOff x="7919534" y="964680"/>
            <a:chExt cx="1352520" cy="749160"/>
          </a:xfrm>
        </p:grpSpPr>
        <mc:AlternateContent xmlns:mc="http://schemas.openxmlformats.org/markup-compatibility/2006" xmlns:p14="http://schemas.microsoft.com/office/powerpoint/2010/main">
          <mc:Choice Requires="p14">
            <p:contentPart p14:bwMode="auto" r:id="rId352">
              <p14:nvContentPartPr>
                <p14:cNvPr id="395" name="Ink 394">
                  <a:extLst>
                    <a:ext uri="{FF2B5EF4-FFF2-40B4-BE49-F238E27FC236}">
                      <a16:creationId xmlns:a16="http://schemas.microsoft.com/office/drawing/2014/main" id="{60826369-3D30-D93D-0B65-8D726C9BE6DF}"/>
                    </a:ext>
                  </a:extLst>
                </p14:cNvPr>
                <p14:cNvContentPartPr/>
                <p14:nvPr/>
              </p14:nvContentPartPr>
              <p14:xfrm>
                <a:off x="7919534" y="1452120"/>
                <a:ext cx="21960" cy="261720"/>
              </p14:xfrm>
            </p:contentPart>
          </mc:Choice>
          <mc:Fallback xmlns="">
            <p:pic>
              <p:nvPicPr>
                <p:cNvPr id="395" name="Ink 394">
                  <a:extLst>
                    <a:ext uri="{FF2B5EF4-FFF2-40B4-BE49-F238E27FC236}">
                      <a16:creationId xmlns:a16="http://schemas.microsoft.com/office/drawing/2014/main" id="{60826369-3D30-D93D-0B65-8D726C9BE6DF}"/>
                    </a:ext>
                  </a:extLst>
                </p:cNvPr>
                <p:cNvPicPr/>
                <p:nvPr/>
              </p:nvPicPr>
              <p:blipFill>
                <a:blip r:embed="rId353"/>
                <a:stretch>
                  <a:fillRect/>
                </a:stretch>
              </p:blipFill>
              <p:spPr>
                <a:xfrm>
                  <a:off x="7913414" y="1446000"/>
                  <a:ext cx="3420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396" name="Ink 395">
                  <a:extLst>
                    <a:ext uri="{FF2B5EF4-FFF2-40B4-BE49-F238E27FC236}">
                      <a16:creationId xmlns:a16="http://schemas.microsoft.com/office/drawing/2014/main" id="{88DDC6E4-F094-D9E2-6795-2E792CF0C16B}"/>
                    </a:ext>
                  </a:extLst>
                </p14:cNvPr>
                <p14:cNvContentPartPr/>
                <p14:nvPr/>
              </p14:nvContentPartPr>
              <p14:xfrm>
                <a:off x="9145334" y="1429440"/>
                <a:ext cx="43560" cy="202680"/>
              </p14:xfrm>
            </p:contentPart>
          </mc:Choice>
          <mc:Fallback xmlns="">
            <p:pic>
              <p:nvPicPr>
                <p:cNvPr id="396" name="Ink 395">
                  <a:extLst>
                    <a:ext uri="{FF2B5EF4-FFF2-40B4-BE49-F238E27FC236}">
                      <a16:creationId xmlns:a16="http://schemas.microsoft.com/office/drawing/2014/main" id="{88DDC6E4-F094-D9E2-6795-2E792CF0C16B}"/>
                    </a:ext>
                  </a:extLst>
                </p:cNvPr>
                <p:cNvPicPr/>
                <p:nvPr/>
              </p:nvPicPr>
              <p:blipFill>
                <a:blip r:embed="rId355"/>
                <a:stretch>
                  <a:fillRect/>
                </a:stretch>
              </p:blipFill>
              <p:spPr>
                <a:xfrm>
                  <a:off x="9139214" y="1423320"/>
                  <a:ext cx="5580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397" name="Ink 396">
                  <a:extLst>
                    <a:ext uri="{FF2B5EF4-FFF2-40B4-BE49-F238E27FC236}">
                      <a16:creationId xmlns:a16="http://schemas.microsoft.com/office/drawing/2014/main" id="{964FD0F1-05EF-C58C-BCD3-FB7D02E2E65D}"/>
                    </a:ext>
                  </a:extLst>
                </p14:cNvPr>
                <p14:cNvContentPartPr/>
                <p14:nvPr/>
              </p14:nvContentPartPr>
              <p14:xfrm>
                <a:off x="9260534" y="1404600"/>
                <a:ext cx="11520" cy="213120"/>
              </p14:xfrm>
            </p:contentPart>
          </mc:Choice>
          <mc:Fallback xmlns="">
            <p:pic>
              <p:nvPicPr>
                <p:cNvPr id="397" name="Ink 396">
                  <a:extLst>
                    <a:ext uri="{FF2B5EF4-FFF2-40B4-BE49-F238E27FC236}">
                      <a16:creationId xmlns:a16="http://schemas.microsoft.com/office/drawing/2014/main" id="{964FD0F1-05EF-C58C-BCD3-FB7D02E2E65D}"/>
                    </a:ext>
                  </a:extLst>
                </p:cNvPr>
                <p:cNvPicPr/>
                <p:nvPr/>
              </p:nvPicPr>
              <p:blipFill>
                <a:blip r:embed="rId357"/>
                <a:stretch>
                  <a:fillRect/>
                </a:stretch>
              </p:blipFill>
              <p:spPr>
                <a:xfrm>
                  <a:off x="9254414" y="1398480"/>
                  <a:ext cx="2376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403" name="Ink 402">
                  <a:extLst>
                    <a:ext uri="{FF2B5EF4-FFF2-40B4-BE49-F238E27FC236}">
                      <a16:creationId xmlns:a16="http://schemas.microsoft.com/office/drawing/2014/main" id="{FB5881D4-B6F3-DC27-D23E-3FF91A0F363D}"/>
                    </a:ext>
                  </a:extLst>
                </p14:cNvPr>
                <p14:cNvContentPartPr/>
                <p14:nvPr/>
              </p14:nvContentPartPr>
              <p14:xfrm>
                <a:off x="8177654" y="1025880"/>
                <a:ext cx="215280" cy="280800"/>
              </p14:xfrm>
            </p:contentPart>
          </mc:Choice>
          <mc:Fallback xmlns="">
            <p:pic>
              <p:nvPicPr>
                <p:cNvPr id="403" name="Ink 402">
                  <a:extLst>
                    <a:ext uri="{FF2B5EF4-FFF2-40B4-BE49-F238E27FC236}">
                      <a16:creationId xmlns:a16="http://schemas.microsoft.com/office/drawing/2014/main" id="{FB5881D4-B6F3-DC27-D23E-3FF91A0F363D}"/>
                    </a:ext>
                  </a:extLst>
                </p:cNvPr>
                <p:cNvPicPr/>
                <p:nvPr/>
              </p:nvPicPr>
              <p:blipFill>
                <a:blip r:embed="rId359"/>
                <a:stretch>
                  <a:fillRect/>
                </a:stretch>
              </p:blipFill>
              <p:spPr>
                <a:xfrm>
                  <a:off x="8171534" y="1019760"/>
                  <a:ext cx="227520" cy="29304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404" name="Ink 403">
                  <a:extLst>
                    <a:ext uri="{FF2B5EF4-FFF2-40B4-BE49-F238E27FC236}">
                      <a16:creationId xmlns:a16="http://schemas.microsoft.com/office/drawing/2014/main" id="{21B474A8-00F4-0E8B-BC55-0650B8AEA865}"/>
                    </a:ext>
                  </a:extLst>
                </p14:cNvPr>
                <p14:cNvContentPartPr/>
                <p14:nvPr/>
              </p14:nvContentPartPr>
              <p14:xfrm>
                <a:off x="8466014" y="964680"/>
                <a:ext cx="583920" cy="180360"/>
              </p14:xfrm>
            </p:contentPart>
          </mc:Choice>
          <mc:Fallback xmlns="">
            <p:pic>
              <p:nvPicPr>
                <p:cNvPr id="404" name="Ink 403">
                  <a:extLst>
                    <a:ext uri="{FF2B5EF4-FFF2-40B4-BE49-F238E27FC236}">
                      <a16:creationId xmlns:a16="http://schemas.microsoft.com/office/drawing/2014/main" id="{21B474A8-00F4-0E8B-BC55-0650B8AEA865}"/>
                    </a:ext>
                  </a:extLst>
                </p:cNvPr>
                <p:cNvPicPr/>
                <p:nvPr/>
              </p:nvPicPr>
              <p:blipFill>
                <a:blip r:embed="rId361"/>
                <a:stretch>
                  <a:fillRect/>
                </a:stretch>
              </p:blipFill>
              <p:spPr>
                <a:xfrm>
                  <a:off x="8459894" y="958560"/>
                  <a:ext cx="596160" cy="19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62">
            <p14:nvContentPartPr>
              <p14:cNvPr id="412" name="Ink 411">
                <a:extLst>
                  <a:ext uri="{FF2B5EF4-FFF2-40B4-BE49-F238E27FC236}">
                    <a16:creationId xmlns:a16="http://schemas.microsoft.com/office/drawing/2014/main" id="{84CCBF24-F086-3B49-5D71-97D1A4CB5516}"/>
                  </a:ext>
                </a:extLst>
              </p14:cNvPr>
              <p14:cNvContentPartPr/>
              <p14:nvPr/>
            </p14:nvContentPartPr>
            <p14:xfrm>
              <a:off x="5859974" y="189600"/>
              <a:ext cx="575280" cy="6543720"/>
            </p14:xfrm>
          </p:contentPart>
        </mc:Choice>
        <mc:Fallback xmlns="">
          <p:pic>
            <p:nvPicPr>
              <p:cNvPr id="412" name="Ink 411">
                <a:extLst>
                  <a:ext uri="{FF2B5EF4-FFF2-40B4-BE49-F238E27FC236}">
                    <a16:creationId xmlns:a16="http://schemas.microsoft.com/office/drawing/2014/main" id="{84CCBF24-F086-3B49-5D71-97D1A4CB5516}"/>
                  </a:ext>
                </a:extLst>
              </p:cNvPr>
              <p:cNvPicPr/>
              <p:nvPr/>
            </p:nvPicPr>
            <p:blipFill>
              <a:blip r:embed="rId363"/>
              <a:stretch>
                <a:fillRect/>
              </a:stretch>
            </p:blipFill>
            <p:spPr>
              <a:xfrm>
                <a:off x="5853854" y="183480"/>
                <a:ext cx="587520" cy="6555960"/>
              </a:xfrm>
              <a:prstGeom prst="rect">
                <a:avLst/>
              </a:prstGeom>
            </p:spPr>
          </p:pic>
        </mc:Fallback>
      </mc:AlternateContent>
      <p:grpSp>
        <p:nvGrpSpPr>
          <p:cNvPr id="425" name="Group 424">
            <a:extLst>
              <a:ext uri="{FF2B5EF4-FFF2-40B4-BE49-F238E27FC236}">
                <a16:creationId xmlns:a16="http://schemas.microsoft.com/office/drawing/2014/main" id="{F3B66F78-E9ED-BD97-F154-672A7A9A3968}"/>
              </a:ext>
            </a:extLst>
          </p:cNvPr>
          <p:cNvGrpSpPr/>
          <p:nvPr/>
        </p:nvGrpSpPr>
        <p:grpSpPr>
          <a:xfrm>
            <a:off x="6445694" y="3276600"/>
            <a:ext cx="1920600" cy="607320"/>
            <a:chOff x="6445694" y="3276600"/>
            <a:chExt cx="1920600" cy="607320"/>
          </a:xfrm>
        </p:grpSpPr>
        <mc:AlternateContent xmlns:mc="http://schemas.openxmlformats.org/markup-compatibility/2006" xmlns:p14="http://schemas.microsoft.com/office/powerpoint/2010/main">
          <mc:Choice Requires="p14">
            <p:contentPart p14:bwMode="auto" r:id="rId364">
              <p14:nvContentPartPr>
                <p14:cNvPr id="406" name="Ink 405">
                  <a:extLst>
                    <a:ext uri="{FF2B5EF4-FFF2-40B4-BE49-F238E27FC236}">
                      <a16:creationId xmlns:a16="http://schemas.microsoft.com/office/drawing/2014/main" id="{8B24095B-9F65-1760-A288-6E2550D6BCBF}"/>
                    </a:ext>
                  </a:extLst>
                </p14:cNvPr>
                <p14:cNvContentPartPr/>
                <p14:nvPr/>
              </p14:nvContentPartPr>
              <p14:xfrm>
                <a:off x="6583574" y="3730200"/>
                <a:ext cx="6480" cy="75960"/>
              </p14:xfrm>
            </p:contentPart>
          </mc:Choice>
          <mc:Fallback xmlns="">
            <p:pic>
              <p:nvPicPr>
                <p:cNvPr id="406" name="Ink 405">
                  <a:extLst>
                    <a:ext uri="{FF2B5EF4-FFF2-40B4-BE49-F238E27FC236}">
                      <a16:creationId xmlns:a16="http://schemas.microsoft.com/office/drawing/2014/main" id="{8B24095B-9F65-1760-A288-6E2550D6BCBF}"/>
                    </a:ext>
                  </a:extLst>
                </p:cNvPr>
                <p:cNvPicPr/>
                <p:nvPr/>
              </p:nvPicPr>
              <p:blipFill>
                <a:blip r:embed="rId365"/>
                <a:stretch>
                  <a:fillRect/>
                </a:stretch>
              </p:blipFill>
              <p:spPr>
                <a:xfrm>
                  <a:off x="6577454" y="3724080"/>
                  <a:ext cx="1872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407" name="Ink 406">
                  <a:extLst>
                    <a:ext uri="{FF2B5EF4-FFF2-40B4-BE49-F238E27FC236}">
                      <a16:creationId xmlns:a16="http://schemas.microsoft.com/office/drawing/2014/main" id="{FA5D15E5-9923-A99E-3EFB-C0DE28657EBD}"/>
                    </a:ext>
                  </a:extLst>
                </p14:cNvPr>
                <p14:cNvContentPartPr/>
                <p14:nvPr/>
              </p14:nvContentPartPr>
              <p14:xfrm>
                <a:off x="6445694" y="3492240"/>
                <a:ext cx="333360" cy="358560"/>
              </p14:xfrm>
            </p:contentPart>
          </mc:Choice>
          <mc:Fallback xmlns="">
            <p:pic>
              <p:nvPicPr>
                <p:cNvPr id="407" name="Ink 406">
                  <a:extLst>
                    <a:ext uri="{FF2B5EF4-FFF2-40B4-BE49-F238E27FC236}">
                      <a16:creationId xmlns:a16="http://schemas.microsoft.com/office/drawing/2014/main" id="{FA5D15E5-9923-A99E-3EFB-C0DE28657EBD}"/>
                    </a:ext>
                  </a:extLst>
                </p:cNvPr>
                <p:cNvPicPr/>
                <p:nvPr/>
              </p:nvPicPr>
              <p:blipFill>
                <a:blip r:embed="rId367"/>
                <a:stretch>
                  <a:fillRect/>
                </a:stretch>
              </p:blipFill>
              <p:spPr>
                <a:xfrm>
                  <a:off x="6439574" y="3486120"/>
                  <a:ext cx="345600" cy="37080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408" name="Ink 407">
                  <a:extLst>
                    <a:ext uri="{FF2B5EF4-FFF2-40B4-BE49-F238E27FC236}">
                      <a16:creationId xmlns:a16="http://schemas.microsoft.com/office/drawing/2014/main" id="{9301352A-AA7D-5496-E27C-0851C8EFFB18}"/>
                    </a:ext>
                  </a:extLst>
                </p14:cNvPr>
                <p14:cNvContentPartPr/>
                <p14:nvPr/>
              </p14:nvContentPartPr>
              <p14:xfrm>
                <a:off x="7057694" y="3482160"/>
                <a:ext cx="28080" cy="272160"/>
              </p14:xfrm>
            </p:contentPart>
          </mc:Choice>
          <mc:Fallback xmlns="">
            <p:pic>
              <p:nvPicPr>
                <p:cNvPr id="408" name="Ink 407">
                  <a:extLst>
                    <a:ext uri="{FF2B5EF4-FFF2-40B4-BE49-F238E27FC236}">
                      <a16:creationId xmlns:a16="http://schemas.microsoft.com/office/drawing/2014/main" id="{9301352A-AA7D-5496-E27C-0851C8EFFB18}"/>
                    </a:ext>
                  </a:extLst>
                </p:cNvPr>
                <p:cNvPicPr/>
                <p:nvPr/>
              </p:nvPicPr>
              <p:blipFill>
                <a:blip r:embed="rId369"/>
                <a:stretch>
                  <a:fillRect/>
                </a:stretch>
              </p:blipFill>
              <p:spPr>
                <a:xfrm>
                  <a:off x="7051574" y="3476040"/>
                  <a:ext cx="40320"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409" name="Ink 408">
                  <a:extLst>
                    <a:ext uri="{FF2B5EF4-FFF2-40B4-BE49-F238E27FC236}">
                      <a16:creationId xmlns:a16="http://schemas.microsoft.com/office/drawing/2014/main" id="{82BC5EEF-15A6-53DE-0CC4-28387E50C5E1}"/>
                    </a:ext>
                  </a:extLst>
                </p14:cNvPr>
                <p14:cNvContentPartPr/>
                <p14:nvPr/>
              </p14:nvContentPartPr>
              <p14:xfrm>
                <a:off x="6905774" y="3423120"/>
                <a:ext cx="320400" cy="41760"/>
              </p14:xfrm>
            </p:contentPart>
          </mc:Choice>
          <mc:Fallback xmlns="">
            <p:pic>
              <p:nvPicPr>
                <p:cNvPr id="409" name="Ink 408">
                  <a:extLst>
                    <a:ext uri="{FF2B5EF4-FFF2-40B4-BE49-F238E27FC236}">
                      <a16:creationId xmlns:a16="http://schemas.microsoft.com/office/drawing/2014/main" id="{82BC5EEF-15A6-53DE-0CC4-28387E50C5E1}"/>
                    </a:ext>
                  </a:extLst>
                </p:cNvPr>
                <p:cNvPicPr/>
                <p:nvPr/>
              </p:nvPicPr>
              <p:blipFill>
                <a:blip r:embed="rId371"/>
                <a:stretch>
                  <a:fillRect/>
                </a:stretch>
              </p:blipFill>
              <p:spPr>
                <a:xfrm>
                  <a:off x="6899654" y="3417000"/>
                  <a:ext cx="33264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413" name="Ink 412">
                  <a:extLst>
                    <a:ext uri="{FF2B5EF4-FFF2-40B4-BE49-F238E27FC236}">
                      <a16:creationId xmlns:a16="http://schemas.microsoft.com/office/drawing/2014/main" id="{3C315B7B-B780-8851-05E4-69B151A65F38}"/>
                    </a:ext>
                  </a:extLst>
                </p14:cNvPr>
                <p14:cNvContentPartPr/>
                <p14:nvPr/>
              </p14:nvContentPartPr>
              <p14:xfrm>
                <a:off x="7232654" y="3654600"/>
                <a:ext cx="151560" cy="111240"/>
              </p14:xfrm>
            </p:contentPart>
          </mc:Choice>
          <mc:Fallback xmlns="">
            <p:pic>
              <p:nvPicPr>
                <p:cNvPr id="413" name="Ink 412">
                  <a:extLst>
                    <a:ext uri="{FF2B5EF4-FFF2-40B4-BE49-F238E27FC236}">
                      <a16:creationId xmlns:a16="http://schemas.microsoft.com/office/drawing/2014/main" id="{3C315B7B-B780-8851-05E4-69B151A65F38}"/>
                    </a:ext>
                  </a:extLst>
                </p:cNvPr>
                <p:cNvPicPr/>
                <p:nvPr/>
              </p:nvPicPr>
              <p:blipFill>
                <a:blip r:embed="rId373"/>
                <a:stretch>
                  <a:fillRect/>
                </a:stretch>
              </p:blipFill>
              <p:spPr>
                <a:xfrm>
                  <a:off x="7226534" y="3648480"/>
                  <a:ext cx="16380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414" name="Ink 413">
                  <a:extLst>
                    <a:ext uri="{FF2B5EF4-FFF2-40B4-BE49-F238E27FC236}">
                      <a16:creationId xmlns:a16="http://schemas.microsoft.com/office/drawing/2014/main" id="{F84C4902-F27A-528B-0E79-5E6918E6959E}"/>
                    </a:ext>
                  </a:extLst>
                </p14:cNvPr>
                <p14:cNvContentPartPr/>
                <p14:nvPr/>
              </p14:nvContentPartPr>
              <p14:xfrm>
                <a:off x="7401854" y="3657120"/>
                <a:ext cx="111960" cy="108000"/>
              </p14:xfrm>
            </p:contentPart>
          </mc:Choice>
          <mc:Fallback xmlns="">
            <p:pic>
              <p:nvPicPr>
                <p:cNvPr id="414" name="Ink 413">
                  <a:extLst>
                    <a:ext uri="{FF2B5EF4-FFF2-40B4-BE49-F238E27FC236}">
                      <a16:creationId xmlns:a16="http://schemas.microsoft.com/office/drawing/2014/main" id="{F84C4902-F27A-528B-0E79-5E6918E6959E}"/>
                    </a:ext>
                  </a:extLst>
                </p:cNvPr>
                <p:cNvPicPr/>
                <p:nvPr/>
              </p:nvPicPr>
              <p:blipFill>
                <a:blip r:embed="rId375"/>
                <a:stretch>
                  <a:fillRect/>
                </a:stretch>
              </p:blipFill>
              <p:spPr>
                <a:xfrm>
                  <a:off x="7395734" y="3651000"/>
                  <a:ext cx="12420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416" name="Ink 415">
                  <a:extLst>
                    <a:ext uri="{FF2B5EF4-FFF2-40B4-BE49-F238E27FC236}">
                      <a16:creationId xmlns:a16="http://schemas.microsoft.com/office/drawing/2014/main" id="{9AF91546-DCE3-FD35-9725-2562FCA30D7B}"/>
                    </a:ext>
                  </a:extLst>
                </p14:cNvPr>
                <p14:cNvContentPartPr/>
                <p14:nvPr/>
              </p14:nvContentPartPr>
              <p14:xfrm>
                <a:off x="7581134" y="3647400"/>
                <a:ext cx="147960" cy="236520"/>
              </p14:xfrm>
            </p:contentPart>
          </mc:Choice>
          <mc:Fallback xmlns="">
            <p:pic>
              <p:nvPicPr>
                <p:cNvPr id="416" name="Ink 415">
                  <a:extLst>
                    <a:ext uri="{FF2B5EF4-FFF2-40B4-BE49-F238E27FC236}">
                      <a16:creationId xmlns:a16="http://schemas.microsoft.com/office/drawing/2014/main" id="{9AF91546-DCE3-FD35-9725-2562FCA30D7B}"/>
                    </a:ext>
                  </a:extLst>
                </p:cNvPr>
                <p:cNvPicPr/>
                <p:nvPr/>
              </p:nvPicPr>
              <p:blipFill>
                <a:blip r:embed="rId377"/>
                <a:stretch>
                  <a:fillRect/>
                </a:stretch>
              </p:blipFill>
              <p:spPr>
                <a:xfrm>
                  <a:off x="7575014" y="3641280"/>
                  <a:ext cx="160200" cy="24876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417" name="Ink 416">
                  <a:extLst>
                    <a:ext uri="{FF2B5EF4-FFF2-40B4-BE49-F238E27FC236}">
                      <a16:creationId xmlns:a16="http://schemas.microsoft.com/office/drawing/2014/main" id="{6D973934-DB53-CEC6-7B1C-B20F1F7CC5F8}"/>
                    </a:ext>
                  </a:extLst>
                </p14:cNvPr>
                <p14:cNvContentPartPr/>
                <p14:nvPr/>
              </p14:nvContentPartPr>
              <p14:xfrm>
                <a:off x="7782734" y="3593040"/>
                <a:ext cx="212760" cy="168840"/>
              </p14:xfrm>
            </p:contentPart>
          </mc:Choice>
          <mc:Fallback xmlns="">
            <p:pic>
              <p:nvPicPr>
                <p:cNvPr id="417" name="Ink 416">
                  <a:extLst>
                    <a:ext uri="{FF2B5EF4-FFF2-40B4-BE49-F238E27FC236}">
                      <a16:creationId xmlns:a16="http://schemas.microsoft.com/office/drawing/2014/main" id="{6D973934-DB53-CEC6-7B1C-B20F1F7CC5F8}"/>
                    </a:ext>
                  </a:extLst>
                </p:cNvPr>
                <p:cNvPicPr/>
                <p:nvPr/>
              </p:nvPicPr>
              <p:blipFill>
                <a:blip r:embed="rId379"/>
                <a:stretch>
                  <a:fillRect/>
                </a:stretch>
              </p:blipFill>
              <p:spPr>
                <a:xfrm>
                  <a:off x="7776614" y="3586920"/>
                  <a:ext cx="22500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418" name="Ink 417">
                  <a:extLst>
                    <a:ext uri="{FF2B5EF4-FFF2-40B4-BE49-F238E27FC236}">
                      <a16:creationId xmlns:a16="http://schemas.microsoft.com/office/drawing/2014/main" id="{FAF154B3-5E51-7D72-4224-AA22AACE095D}"/>
                    </a:ext>
                  </a:extLst>
                </p14:cNvPr>
                <p14:cNvContentPartPr/>
                <p14:nvPr/>
              </p14:nvContentPartPr>
              <p14:xfrm>
                <a:off x="8041934" y="3276600"/>
                <a:ext cx="84960" cy="442440"/>
              </p14:xfrm>
            </p:contentPart>
          </mc:Choice>
          <mc:Fallback xmlns="">
            <p:pic>
              <p:nvPicPr>
                <p:cNvPr id="418" name="Ink 417">
                  <a:extLst>
                    <a:ext uri="{FF2B5EF4-FFF2-40B4-BE49-F238E27FC236}">
                      <a16:creationId xmlns:a16="http://schemas.microsoft.com/office/drawing/2014/main" id="{FAF154B3-5E51-7D72-4224-AA22AACE095D}"/>
                    </a:ext>
                  </a:extLst>
                </p:cNvPr>
                <p:cNvPicPr/>
                <p:nvPr/>
              </p:nvPicPr>
              <p:blipFill>
                <a:blip r:embed="rId381"/>
                <a:stretch>
                  <a:fillRect/>
                </a:stretch>
              </p:blipFill>
              <p:spPr>
                <a:xfrm>
                  <a:off x="8035814" y="3270480"/>
                  <a:ext cx="97200" cy="45468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419" name="Ink 418">
                  <a:extLst>
                    <a:ext uri="{FF2B5EF4-FFF2-40B4-BE49-F238E27FC236}">
                      <a16:creationId xmlns:a16="http://schemas.microsoft.com/office/drawing/2014/main" id="{096DE0DE-E81D-B234-F65D-4B087B27D0C5}"/>
                    </a:ext>
                  </a:extLst>
                </p14:cNvPr>
                <p14:cNvContentPartPr/>
                <p14:nvPr/>
              </p14:nvContentPartPr>
              <p14:xfrm>
                <a:off x="8038334" y="3539760"/>
                <a:ext cx="157320" cy="23400"/>
              </p14:xfrm>
            </p:contentPart>
          </mc:Choice>
          <mc:Fallback xmlns="">
            <p:pic>
              <p:nvPicPr>
                <p:cNvPr id="419" name="Ink 418">
                  <a:extLst>
                    <a:ext uri="{FF2B5EF4-FFF2-40B4-BE49-F238E27FC236}">
                      <a16:creationId xmlns:a16="http://schemas.microsoft.com/office/drawing/2014/main" id="{096DE0DE-E81D-B234-F65D-4B087B27D0C5}"/>
                    </a:ext>
                  </a:extLst>
                </p:cNvPr>
                <p:cNvPicPr/>
                <p:nvPr/>
              </p:nvPicPr>
              <p:blipFill>
                <a:blip r:embed="rId383"/>
                <a:stretch>
                  <a:fillRect/>
                </a:stretch>
              </p:blipFill>
              <p:spPr>
                <a:xfrm>
                  <a:off x="8032214" y="3533640"/>
                  <a:ext cx="16956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420" name="Ink 419">
                  <a:extLst>
                    <a:ext uri="{FF2B5EF4-FFF2-40B4-BE49-F238E27FC236}">
                      <a16:creationId xmlns:a16="http://schemas.microsoft.com/office/drawing/2014/main" id="{43E45716-416F-D030-AD13-B7EB9BD10495}"/>
                    </a:ext>
                  </a:extLst>
                </p14:cNvPr>
                <p14:cNvContentPartPr/>
                <p14:nvPr/>
              </p14:nvContentPartPr>
              <p14:xfrm>
                <a:off x="8267654" y="3558480"/>
                <a:ext cx="98640" cy="164520"/>
              </p14:xfrm>
            </p:contentPart>
          </mc:Choice>
          <mc:Fallback xmlns="">
            <p:pic>
              <p:nvPicPr>
                <p:cNvPr id="420" name="Ink 419">
                  <a:extLst>
                    <a:ext uri="{FF2B5EF4-FFF2-40B4-BE49-F238E27FC236}">
                      <a16:creationId xmlns:a16="http://schemas.microsoft.com/office/drawing/2014/main" id="{43E45716-416F-D030-AD13-B7EB9BD10495}"/>
                    </a:ext>
                  </a:extLst>
                </p:cNvPr>
                <p:cNvPicPr/>
                <p:nvPr/>
              </p:nvPicPr>
              <p:blipFill>
                <a:blip r:embed="rId385"/>
                <a:stretch>
                  <a:fillRect/>
                </a:stretch>
              </p:blipFill>
              <p:spPr>
                <a:xfrm>
                  <a:off x="8261534" y="3552360"/>
                  <a:ext cx="110880" cy="176760"/>
                </a:xfrm>
                <a:prstGeom prst="rect">
                  <a:avLst/>
                </a:prstGeom>
              </p:spPr>
            </p:pic>
          </mc:Fallback>
        </mc:AlternateContent>
      </p:grpSp>
      <p:grpSp>
        <p:nvGrpSpPr>
          <p:cNvPr id="424" name="Group 423">
            <a:extLst>
              <a:ext uri="{FF2B5EF4-FFF2-40B4-BE49-F238E27FC236}">
                <a16:creationId xmlns:a16="http://schemas.microsoft.com/office/drawing/2014/main" id="{BE62AD97-D4EC-7C7F-CCBC-FE012B9FE03C}"/>
              </a:ext>
            </a:extLst>
          </p:cNvPr>
          <p:cNvGrpSpPr/>
          <p:nvPr/>
        </p:nvGrpSpPr>
        <p:grpSpPr>
          <a:xfrm>
            <a:off x="8768054" y="3365880"/>
            <a:ext cx="371520" cy="247320"/>
            <a:chOff x="8768054" y="3365880"/>
            <a:chExt cx="371520" cy="247320"/>
          </a:xfrm>
        </p:grpSpPr>
        <mc:AlternateContent xmlns:mc="http://schemas.openxmlformats.org/markup-compatibility/2006" xmlns:p14="http://schemas.microsoft.com/office/powerpoint/2010/main">
          <mc:Choice Requires="p14">
            <p:contentPart p14:bwMode="auto" r:id="rId386">
              <p14:nvContentPartPr>
                <p14:cNvPr id="421" name="Ink 420">
                  <a:extLst>
                    <a:ext uri="{FF2B5EF4-FFF2-40B4-BE49-F238E27FC236}">
                      <a16:creationId xmlns:a16="http://schemas.microsoft.com/office/drawing/2014/main" id="{F9401066-1927-EF46-5EF7-BA480FB6F30A}"/>
                    </a:ext>
                  </a:extLst>
                </p14:cNvPr>
                <p14:cNvContentPartPr/>
                <p14:nvPr/>
              </p14:nvContentPartPr>
              <p14:xfrm>
                <a:off x="8786054" y="3503040"/>
                <a:ext cx="68760" cy="110160"/>
              </p14:xfrm>
            </p:contentPart>
          </mc:Choice>
          <mc:Fallback xmlns="">
            <p:pic>
              <p:nvPicPr>
                <p:cNvPr id="421" name="Ink 420">
                  <a:extLst>
                    <a:ext uri="{FF2B5EF4-FFF2-40B4-BE49-F238E27FC236}">
                      <a16:creationId xmlns:a16="http://schemas.microsoft.com/office/drawing/2014/main" id="{F9401066-1927-EF46-5EF7-BA480FB6F30A}"/>
                    </a:ext>
                  </a:extLst>
                </p:cNvPr>
                <p:cNvPicPr/>
                <p:nvPr/>
              </p:nvPicPr>
              <p:blipFill>
                <a:blip r:embed="rId387"/>
                <a:stretch>
                  <a:fillRect/>
                </a:stretch>
              </p:blipFill>
              <p:spPr>
                <a:xfrm>
                  <a:off x="8779934" y="3496920"/>
                  <a:ext cx="8100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422" name="Ink 421">
                  <a:extLst>
                    <a:ext uri="{FF2B5EF4-FFF2-40B4-BE49-F238E27FC236}">
                      <a16:creationId xmlns:a16="http://schemas.microsoft.com/office/drawing/2014/main" id="{E4666537-8D9C-BA69-DA98-7F27051F1872}"/>
                    </a:ext>
                  </a:extLst>
                </p14:cNvPr>
                <p14:cNvContentPartPr/>
                <p14:nvPr/>
              </p14:nvContentPartPr>
              <p14:xfrm>
                <a:off x="8768054" y="3365880"/>
                <a:ext cx="43560" cy="17640"/>
              </p14:xfrm>
            </p:contentPart>
          </mc:Choice>
          <mc:Fallback xmlns="">
            <p:pic>
              <p:nvPicPr>
                <p:cNvPr id="422" name="Ink 421">
                  <a:extLst>
                    <a:ext uri="{FF2B5EF4-FFF2-40B4-BE49-F238E27FC236}">
                      <a16:creationId xmlns:a16="http://schemas.microsoft.com/office/drawing/2014/main" id="{E4666537-8D9C-BA69-DA98-7F27051F1872}"/>
                    </a:ext>
                  </a:extLst>
                </p:cNvPr>
                <p:cNvPicPr/>
                <p:nvPr/>
              </p:nvPicPr>
              <p:blipFill>
                <a:blip r:embed="rId389"/>
                <a:stretch>
                  <a:fillRect/>
                </a:stretch>
              </p:blipFill>
              <p:spPr>
                <a:xfrm>
                  <a:off x="8761934" y="3359760"/>
                  <a:ext cx="5580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423" name="Ink 422">
                  <a:extLst>
                    <a:ext uri="{FF2B5EF4-FFF2-40B4-BE49-F238E27FC236}">
                      <a16:creationId xmlns:a16="http://schemas.microsoft.com/office/drawing/2014/main" id="{DA45F6AB-08C5-A7EF-88FF-2206D2A9EB22}"/>
                    </a:ext>
                  </a:extLst>
                </p14:cNvPr>
                <p14:cNvContentPartPr/>
                <p14:nvPr/>
              </p14:nvContentPartPr>
              <p14:xfrm>
                <a:off x="8926094" y="3456960"/>
                <a:ext cx="213480" cy="143640"/>
              </p14:xfrm>
            </p:contentPart>
          </mc:Choice>
          <mc:Fallback xmlns="">
            <p:pic>
              <p:nvPicPr>
                <p:cNvPr id="423" name="Ink 422">
                  <a:extLst>
                    <a:ext uri="{FF2B5EF4-FFF2-40B4-BE49-F238E27FC236}">
                      <a16:creationId xmlns:a16="http://schemas.microsoft.com/office/drawing/2014/main" id="{DA45F6AB-08C5-A7EF-88FF-2206D2A9EB22}"/>
                    </a:ext>
                  </a:extLst>
                </p:cNvPr>
                <p:cNvPicPr/>
                <p:nvPr/>
              </p:nvPicPr>
              <p:blipFill>
                <a:blip r:embed="rId391"/>
                <a:stretch>
                  <a:fillRect/>
                </a:stretch>
              </p:blipFill>
              <p:spPr>
                <a:xfrm>
                  <a:off x="8919974" y="3450840"/>
                  <a:ext cx="225720" cy="155880"/>
                </a:xfrm>
                <a:prstGeom prst="rect">
                  <a:avLst/>
                </a:prstGeom>
              </p:spPr>
            </p:pic>
          </mc:Fallback>
        </mc:AlternateContent>
      </p:grpSp>
      <p:grpSp>
        <p:nvGrpSpPr>
          <p:cNvPr id="432" name="Group 431">
            <a:extLst>
              <a:ext uri="{FF2B5EF4-FFF2-40B4-BE49-F238E27FC236}">
                <a16:creationId xmlns:a16="http://schemas.microsoft.com/office/drawing/2014/main" id="{3667B623-3419-1433-80B2-341299FC64FA}"/>
              </a:ext>
            </a:extLst>
          </p:cNvPr>
          <p:cNvGrpSpPr/>
          <p:nvPr/>
        </p:nvGrpSpPr>
        <p:grpSpPr>
          <a:xfrm>
            <a:off x="9648614" y="3062760"/>
            <a:ext cx="1003320" cy="642240"/>
            <a:chOff x="9648614" y="3062760"/>
            <a:chExt cx="1003320" cy="642240"/>
          </a:xfrm>
        </p:grpSpPr>
        <mc:AlternateContent xmlns:mc="http://schemas.openxmlformats.org/markup-compatibility/2006" xmlns:p14="http://schemas.microsoft.com/office/powerpoint/2010/main">
          <mc:Choice Requires="p14">
            <p:contentPart p14:bwMode="auto" r:id="rId392">
              <p14:nvContentPartPr>
                <p14:cNvPr id="426" name="Ink 425">
                  <a:extLst>
                    <a:ext uri="{FF2B5EF4-FFF2-40B4-BE49-F238E27FC236}">
                      <a16:creationId xmlns:a16="http://schemas.microsoft.com/office/drawing/2014/main" id="{B1E44C3C-DA67-0C03-4991-D4FEC7C604A2}"/>
                    </a:ext>
                  </a:extLst>
                </p14:cNvPr>
                <p14:cNvContentPartPr/>
                <p14:nvPr/>
              </p14:nvContentPartPr>
              <p14:xfrm>
                <a:off x="9677414" y="3151680"/>
                <a:ext cx="104400" cy="411480"/>
              </p14:xfrm>
            </p:contentPart>
          </mc:Choice>
          <mc:Fallback xmlns="">
            <p:pic>
              <p:nvPicPr>
                <p:cNvPr id="426" name="Ink 425">
                  <a:extLst>
                    <a:ext uri="{FF2B5EF4-FFF2-40B4-BE49-F238E27FC236}">
                      <a16:creationId xmlns:a16="http://schemas.microsoft.com/office/drawing/2014/main" id="{B1E44C3C-DA67-0C03-4991-D4FEC7C604A2}"/>
                    </a:ext>
                  </a:extLst>
                </p:cNvPr>
                <p:cNvPicPr/>
                <p:nvPr/>
              </p:nvPicPr>
              <p:blipFill>
                <a:blip r:embed="rId393"/>
                <a:stretch>
                  <a:fillRect/>
                </a:stretch>
              </p:blipFill>
              <p:spPr>
                <a:xfrm>
                  <a:off x="9671294" y="3145560"/>
                  <a:ext cx="116640" cy="42372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427" name="Ink 426">
                  <a:extLst>
                    <a:ext uri="{FF2B5EF4-FFF2-40B4-BE49-F238E27FC236}">
                      <a16:creationId xmlns:a16="http://schemas.microsoft.com/office/drawing/2014/main" id="{202DC977-3340-8FB4-AB8E-148CE75AD588}"/>
                    </a:ext>
                  </a:extLst>
                </p14:cNvPr>
                <p14:cNvContentPartPr/>
                <p14:nvPr/>
              </p14:nvContentPartPr>
              <p14:xfrm>
                <a:off x="9648614" y="3378840"/>
                <a:ext cx="234000" cy="32040"/>
              </p14:xfrm>
            </p:contentPart>
          </mc:Choice>
          <mc:Fallback xmlns="">
            <p:pic>
              <p:nvPicPr>
                <p:cNvPr id="427" name="Ink 426">
                  <a:extLst>
                    <a:ext uri="{FF2B5EF4-FFF2-40B4-BE49-F238E27FC236}">
                      <a16:creationId xmlns:a16="http://schemas.microsoft.com/office/drawing/2014/main" id="{202DC977-3340-8FB4-AB8E-148CE75AD588}"/>
                    </a:ext>
                  </a:extLst>
                </p:cNvPr>
                <p:cNvPicPr/>
                <p:nvPr/>
              </p:nvPicPr>
              <p:blipFill>
                <a:blip r:embed="rId395"/>
                <a:stretch>
                  <a:fillRect/>
                </a:stretch>
              </p:blipFill>
              <p:spPr>
                <a:xfrm>
                  <a:off x="9642494" y="3372720"/>
                  <a:ext cx="24624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428" name="Ink 427">
                  <a:extLst>
                    <a:ext uri="{FF2B5EF4-FFF2-40B4-BE49-F238E27FC236}">
                      <a16:creationId xmlns:a16="http://schemas.microsoft.com/office/drawing/2014/main" id="{1DDC3920-AB77-E873-2311-3D473241E0F4}"/>
                    </a:ext>
                  </a:extLst>
                </p14:cNvPr>
                <p14:cNvContentPartPr/>
                <p14:nvPr/>
              </p14:nvContentPartPr>
              <p14:xfrm>
                <a:off x="9968654" y="3489360"/>
                <a:ext cx="22320" cy="154080"/>
              </p14:xfrm>
            </p:contentPart>
          </mc:Choice>
          <mc:Fallback xmlns="">
            <p:pic>
              <p:nvPicPr>
                <p:cNvPr id="428" name="Ink 427">
                  <a:extLst>
                    <a:ext uri="{FF2B5EF4-FFF2-40B4-BE49-F238E27FC236}">
                      <a16:creationId xmlns:a16="http://schemas.microsoft.com/office/drawing/2014/main" id="{1DDC3920-AB77-E873-2311-3D473241E0F4}"/>
                    </a:ext>
                  </a:extLst>
                </p:cNvPr>
                <p:cNvPicPr/>
                <p:nvPr/>
              </p:nvPicPr>
              <p:blipFill>
                <a:blip r:embed="rId397"/>
                <a:stretch>
                  <a:fillRect/>
                </a:stretch>
              </p:blipFill>
              <p:spPr>
                <a:xfrm>
                  <a:off x="9962534" y="3483240"/>
                  <a:ext cx="3456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429" name="Ink 428">
                  <a:extLst>
                    <a:ext uri="{FF2B5EF4-FFF2-40B4-BE49-F238E27FC236}">
                      <a16:creationId xmlns:a16="http://schemas.microsoft.com/office/drawing/2014/main" id="{F86DD7DB-37C3-1661-0C3C-310137667309}"/>
                    </a:ext>
                  </a:extLst>
                </p14:cNvPr>
                <p14:cNvContentPartPr/>
                <p14:nvPr/>
              </p14:nvContentPartPr>
              <p14:xfrm>
                <a:off x="10192214" y="3062760"/>
                <a:ext cx="215280" cy="470160"/>
              </p14:xfrm>
            </p:contentPart>
          </mc:Choice>
          <mc:Fallback xmlns="">
            <p:pic>
              <p:nvPicPr>
                <p:cNvPr id="429" name="Ink 428">
                  <a:extLst>
                    <a:ext uri="{FF2B5EF4-FFF2-40B4-BE49-F238E27FC236}">
                      <a16:creationId xmlns:a16="http://schemas.microsoft.com/office/drawing/2014/main" id="{F86DD7DB-37C3-1661-0C3C-310137667309}"/>
                    </a:ext>
                  </a:extLst>
                </p:cNvPr>
                <p:cNvPicPr/>
                <p:nvPr/>
              </p:nvPicPr>
              <p:blipFill>
                <a:blip r:embed="rId399"/>
                <a:stretch>
                  <a:fillRect/>
                </a:stretch>
              </p:blipFill>
              <p:spPr>
                <a:xfrm>
                  <a:off x="10186094" y="3056640"/>
                  <a:ext cx="227520" cy="48240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430" name="Ink 429">
                  <a:extLst>
                    <a:ext uri="{FF2B5EF4-FFF2-40B4-BE49-F238E27FC236}">
                      <a16:creationId xmlns:a16="http://schemas.microsoft.com/office/drawing/2014/main" id="{E9FDA4E9-DBA1-F9C3-4552-B6F1ABF6B12B}"/>
                    </a:ext>
                  </a:extLst>
                </p14:cNvPr>
                <p14:cNvContentPartPr/>
                <p14:nvPr/>
              </p14:nvContentPartPr>
              <p14:xfrm>
                <a:off x="10198694" y="3350400"/>
                <a:ext cx="143640" cy="50040"/>
              </p14:xfrm>
            </p:contentPart>
          </mc:Choice>
          <mc:Fallback xmlns="">
            <p:pic>
              <p:nvPicPr>
                <p:cNvPr id="430" name="Ink 429">
                  <a:extLst>
                    <a:ext uri="{FF2B5EF4-FFF2-40B4-BE49-F238E27FC236}">
                      <a16:creationId xmlns:a16="http://schemas.microsoft.com/office/drawing/2014/main" id="{E9FDA4E9-DBA1-F9C3-4552-B6F1ABF6B12B}"/>
                    </a:ext>
                  </a:extLst>
                </p:cNvPr>
                <p:cNvPicPr/>
                <p:nvPr/>
              </p:nvPicPr>
              <p:blipFill>
                <a:blip r:embed="rId401"/>
                <a:stretch>
                  <a:fillRect/>
                </a:stretch>
              </p:blipFill>
              <p:spPr>
                <a:xfrm>
                  <a:off x="10192574" y="3344280"/>
                  <a:ext cx="15588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431" name="Ink 430">
                  <a:extLst>
                    <a:ext uri="{FF2B5EF4-FFF2-40B4-BE49-F238E27FC236}">
                      <a16:creationId xmlns:a16="http://schemas.microsoft.com/office/drawing/2014/main" id="{328772D6-2F31-D445-3429-D37F90590AD7}"/>
                    </a:ext>
                  </a:extLst>
                </p14:cNvPr>
                <p14:cNvContentPartPr/>
                <p14:nvPr/>
              </p14:nvContentPartPr>
              <p14:xfrm>
                <a:off x="10464734" y="3359040"/>
                <a:ext cx="187200" cy="345960"/>
              </p14:xfrm>
            </p:contentPart>
          </mc:Choice>
          <mc:Fallback xmlns="">
            <p:pic>
              <p:nvPicPr>
                <p:cNvPr id="431" name="Ink 430">
                  <a:extLst>
                    <a:ext uri="{FF2B5EF4-FFF2-40B4-BE49-F238E27FC236}">
                      <a16:creationId xmlns:a16="http://schemas.microsoft.com/office/drawing/2014/main" id="{328772D6-2F31-D445-3429-D37F90590AD7}"/>
                    </a:ext>
                  </a:extLst>
                </p:cNvPr>
                <p:cNvPicPr/>
                <p:nvPr/>
              </p:nvPicPr>
              <p:blipFill>
                <a:blip r:embed="rId403"/>
                <a:stretch>
                  <a:fillRect/>
                </a:stretch>
              </p:blipFill>
              <p:spPr>
                <a:xfrm>
                  <a:off x="10458614" y="3352920"/>
                  <a:ext cx="199440" cy="358200"/>
                </a:xfrm>
                <a:prstGeom prst="rect">
                  <a:avLst/>
                </a:prstGeom>
              </p:spPr>
            </p:pic>
          </mc:Fallback>
        </mc:AlternateContent>
      </p:grpSp>
      <p:grpSp>
        <p:nvGrpSpPr>
          <p:cNvPr id="440" name="Group 439">
            <a:extLst>
              <a:ext uri="{FF2B5EF4-FFF2-40B4-BE49-F238E27FC236}">
                <a16:creationId xmlns:a16="http://schemas.microsoft.com/office/drawing/2014/main" id="{C3281DD6-8A2D-CF3B-FFD3-D142185168E4}"/>
              </a:ext>
            </a:extLst>
          </p:cNvPr>
          <p:cNvGrpSpPr/>
          <p:nvPr/>
        </p:nvGrpSpPr>
        <p:grpSpPr>
          <a:xfrm>
            <a:off x="10943174" y="3076800"/>
            <a:ext cx="1192320" cy="377280"/>
            <a:chOff x="10943174" y="3076800"/>
            <a:chExt cx="1192320" cy="377280"/>
          </a:xfrm>
        </p:grpSpPr>
        <mc:AlternateContent xmlns:mc="http://schemas.openxmlformats.org/markup-compatibility/2006" xmlns:p14="http://schemas.microsoft.com/office/powerpoint/2010/main">
          <mc:Choice Requires="p14">
            <p:contentPart p14:bwMode="auto" r:id="rId404">
              <p14:nvContentPartPr>
                <p14:cNvPr id="433" name="Ink 432">
                  <a:extLst>
                    <a:ext uri="{FF2B5EF4-FFF2-40B4-BE49-F238E27FC236}">
                      <a16:creationId xmlns:a16="http://schemas.microsoft.com/office/drawing/2014/main" id="{A40D68FA-B9FC-EAA1-B761-3089E4CC98FC}"/>
                    </a:ext>
                  </a:extLst>
                </p14:cNvPr>
                <p14:cNvContentPartPr/>
                <p14:nvPr/>
              </p14:nvContentPartPr>
              <p14:xfrm>
                <a:off x="10943174" y="3076800"/>
                <a:ext cx="212040" cy="377280"/>
              </p14:xfrm>
            </p:contentPart>
          </mc:Choice>
          <mc:Fallback xmlns="">
            <p:pic>
              <p:nvPicPr>
                <p:cNvPr id="433" name="Ink 432">
                  <a:extLst>
                    <a:ext uri="{FF2B5EF4-FFF2-40B4-BE49-F238E27FC236}">
                      <a16:creationId xmlns:a16="http://schemas.microsoft.com/office/drawing/2014/main" id="{A40D68FA-B9FC-EAA1-B761-3089E4CC98FC}"/>
                    </a:ext>
                  </a:extLst>
                </p:cNvPr>
                <p:cNvPicPr/>
                <p:nvPr/>
              </p:nvPicPr>
              <p:blipFill>
                <a:blip r:embed="rId405"/>
                <a:stretch>
                  <a:fillRect/>
                </a:stretch>
              </p:blipFill>
              <p:spPr>
                <a:xfrm>
                  <a:off x="10937054" y="3070680"/>
                  <a:ext cx="224280" cy="38952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434" name="Ink 433">
                  <a:extLst>
                    <a:ext uri="{FF2B5EF4-FFF2-40B4-BE49-F238E27FC236}">
                      <a16:creationId xmlns:a16="http://schemas.microsoft.com/office/drawing/2014/main" id="{0FBF7642-E1E9-54E2-82D9-E983D77EB521}"/>
                    </a:ext>
                  </a:extLst>
                </p14:cNvPr>
                <p14:cNvContentPartPr/>
                <p14:nvPr/>
              </p14:nvContentPartPr>
              <p14:xfrm>
                <a:off x="11222534" y="3285240"/>
                <a:ext cx="144720" cy="150120"/>
              </p14:xfrm>
            </p:contentPart>
          </mc:Choice>
          <mc:Fallback xmlns="">
            <p:pic>
              <p:nvPicPr>
                <p:cNvPr id="434" name="Ink 433">
                  <a:extLst>
                    <a:ext uri="{FF2B5EF4-FFF2-40B4-BE49-F238E27FC236}">
                      <a16:creationId xmlns:a16="http://schemas.microsoft.com/office/drawing/2014/main" id="{0FBF7642-E1E9-54E2-82D9-E983D77EB521}"/>
                    </a:ext>
                  </a:extLst>
                </p:cNvPr>
                <p:cNvPicPr/>
                <p:nvPr/>
              </p:nvPicPr>
              <p:blipFill>
                <a:blip r:embed="rId407"/>
                <a:stretch>
                  <a:fillRect/>
                </a:stretch>
              </p:blipFill>
              <p:spPr>
                <a:xfrm>
                  <a:off x="11216414" y="3279120"/>
                  <a:ext cx="15696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435" name="Ink 434">
                  <a:extLst>
                    <a:ext uri="{FF2B5EF4-FFF2-40B4-BE49-F238E27FC236}">
                      <a16:creationId xmlns:a16="http://schemas.microsoft.com/office/drawing/2014/main" id="{9C5E8E34-E125-6846-DAD5-B6579A13A493}"/>
                    </a:ext>
                  </a:extLst>
                </p14:cNvPr>
                <p14:cNvContentPartPr/>
                <p14:nvPr/>
              </p14:nvContentPartPr>
              <p14:xfrm>
                <a:off x="11467694" y="3242760"/>
                <a:ext cx="166320" cy="177840"/>
              </p14:xfrm>
            </p:contentPart>
          </mc:Choice>
          <mc:Fallback xmlns="">
            <p:pic>
              <p:nvPicPr>
                <p:cNvPr id="435" name="Ink 434">
                  <a:extLst>
                    <a:ext uri="{FF2B5EF4-FFF2-40B4-BE49-F238E27FC236}">
                      <a16:creationId xmlns:a16="http://schemas.microsoft.com/office/drawing/2014/main" id="{9C5E8E34-E125-6846-DAD5-B6579A13A493}"/>
                    </a:ext>
                  </a:extLst>
                </p:cNvPr>
                <p:cNvPicPr/>
                <p:nvPr/>
              </p:nvPicPr>
              <p:blipFill>
                <a:blip r:embed="rId409"/>
                <a:stretch>
                  <a:fillRect/>
                </a:stretch>
              </p:blipFill>
              <p:spPr>
                <a:xfrm>
                  <a:off x="11461574" y="3236640"/>
                  <a:ext cx="17856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436" name="Ink 435">
                  <a:extLst>
                    <a:ext uri="{FF2B5EF4-FFF2-40B4-BE49-F238E27FC236}">
                      <a16:creationId xmlns:a16="http://schemas.microsoft.com/office/drawing/2014/main" id="{02AE903B-A1B1-3A4F-A055-20623608E24C}"/>
                    </a:ext>
                  </a:extLst>
                </p14:cNvPr>
                <p14:cNvContentPartPr/>
                <p14:nvPr/>
              </p14:nvContentPartPr>
              <p14:xfrm>
                <a:off x="11671094" y="3282360"/>
                <a:ext cx="159840" cy="96480"/>
              </p14:xfrm>
            </p:contentPart>
          </mc:Choice>
          <mc:Fallback xmlns="">
            <p:pic>
              <p:nvPicPr>
                <p:cNvPr id="436" name="Ink 435">
                  <a:extLst>
                    <a:ext uri="{FF2B5EF4-FFF2-40B4-BE49-F238E27FC236}">
                      <a16:creationId xmlns:a16="http://schemas.microsoft.com/office/drawing/2014/main" id="{02AE903B-A1B1-3A4F-A055-20623608E24C}"/>
                    </a:ext>
                  </a:extLst>
                </p:cNvPr>
                <p:cNvPicPr/>
                <p:nvPr/>
              </p:nvPicPr>
              <p:blipFill>
                <a:blip r:embed="rId411"/>
                <a:stretch>
                  <a:fillRect/>
                </a:stretch>
              </p:blipFill>
              <p:spPr>
                <a:xfrm>
                  <a:off x="11664974" y="3276240"/>
                  <a:ext cx="17208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437" name="Ink 436">
                  <a:extLst>
                    <a:ext uri="{FF2B5EF4-FFF2-40B4-BE49-F238E27FC236}">
                      <a16:creationId xmlns:a16="http://schemas.microsoft.com/office/drawing/2014/main" id="{250C187A-EF16-64E8-4872-F363FB069FFE}"/>
                    </a:ext>
                  </a:extLst>
                </p14:cNvPr>
                <p14:cNvContentPartPr/>
                <p14:nvPr/>
              </p14:nvContentPartPr>
              <p14:xfrm>
                <a:off x="11855774" y="3265080"/>
                <a:ext cx="14760" cy="70560"/>
              </p14:xfrm>
            </p:contentPart>
          </mc:Choice>
          <mc:Fallback xmlns="">
            <p:pic>
              <p:nvPicPr>
                <p:cNvPr id="437" name="Ink 436">
                  <a:extLst>
                    <a:ext uri="{FF2B5EF4-FFF2-40B4-BE49-F238E27FC236}">
                      <a16:creationId xmlns:a16="http://schemas.microsoft.com/office/drawing/2014/main" id="{250C187A-EF16-64E8-4872-F363FB069FFE}"/>
                    </a:ext>
                  </a:extLst>
                </p:cNvPr>
                <p:cNvPicPr/>
                <p:nvPr/>
              </p:nvPicPr>
              <p:blipFill>
                <a:blip r:embed="rId413"/>
                <a:stretch>
                  <a:fillRect/>
                </a:stretch>
              </p:blipFill>
              <p:spPr>
                <a:xfrm>
                  <a:off x="11849654" y="3258960"/>
                  <a:ext cx="2700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414">
              <p14:nvContentPartPr>
                <p14:cNvPr id="438" name="Ink 437">
                  <a:extLst>
                    <a:ext uri="{FF2B5EF4-FFF2-40B4-BE49-F238E27FC236}">
                      <a16:creationId xmlns:a16="http://schemas.microsoft.com/office/drawing/2014/main" id="{B39CB1A9-DBEE-3B62-2941-D2556C042EC9}"/>
                    </a:ext>
                  </a:extLst>
                </p14:cNvPr>
                <p14:cNvContentPartPr/>
                <p14:nvPr/>
              </p14:nvContentPartPr>
              <p14:xfrm>
                <a:off x="11834174" y="3158880"/>
                <a:ext cx="39960" cy="7560"/>
              </p14:xfrm>
            </p:contentPart>
          </mc:Choice>
          <mc:Fallback xmlns="">
            <p:pic>
              <p:nvPicPr>
                <p:cNvPr id="438" name="Ink 437">
                  <a:extLst>
                    <a:ext uri="{FF2B5EF4-FFF2-40B4-BE49-F238E27FC236}">
                      <a16:creationId xmlns:a16="http://schemas.microsoft.com/office/drawing/2014/main" id="{B39CB1A9-DBEE-3B62-2941-D2556C042EC9}"/>
                    </a:ext>
                  </a:extLst>
                </p:cNvPr>
                <p:cNvPicPr/>
                <p:nvPr/>
              </p:nvPicPr>
              <p:blipFill>
                <a:blip r:embed="rId415"/>
                <a:stretch>
                  <a:fillRect/>
                </a:stretch>
              </p:blipFill>
              <p:spPr>
                <a:xfrm>
                  <a:off x="11828054" y="3152760"/>
                  <a:ext cx="522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416">
              <p14:nvContentPartPr>
                <p14:cNvPr id="439" name="Ink 438">
                  <a:extLst>
                    <a:ext uri="{FF2B5EF4-FFF2-40B4-BE49-F238E27FC236}">
                      <a16:creationId xmlns:a16="http://schemas.microsoft.com/office/drawing/2014/main" id="{DD587504-AE48-F896-BED9-DE988BF28C97}"/>
                    </a:ext>
                  </a:extLst>
                </p14:cNvPr>
                <p14:cNvContentPartPr/>
                <p14:nvPr/>
              </p14:nvContentPartPr>
              <p14:xfrm>
                <a:off x="11909774" y="3211800"/>
                <a:ext cx="225720" cy="124200"/>
              </p14:xfrm>
            </p:contentPart>
          </mc:Choice>
          <mc:Fallback xmlns="">
            <p:pic>
              <p:nvPicPr>
                <p:cNvPr id="439" name="Ink 438">
                  <a:extLst>
                    <a:ext uri="{FF2B5EF4-FFF2-40B4-BE49-F238E27FC236}">
                      <a16:creationId xmlns:a16="http://schemas.microsoft.com/office/drawing/2014/main" id="{DD587504-AE48-F896-BED9-DE988BF28C97}"/>
                    </a:ext>
                  </a:extLst>
                </p:cNvPr>
                <p:cNvPicPr/>
                <p:nvPr/>
              </p:nvPicPr>
              <p:blipFill>
                <a:blip r:embed="rId417"/>
                <a:stretch>
                  <a:fillRect/>
                </a:stretch>
              </p:blipFill>
              <p:spPr>
                <a:xfrm>
                  <a:off x="11903654" y="3205680"/>
                  <a:ext cx="237960" cy="136440"/>
                </a:xfrm>
                <a:prstGeom prst="rect">
                  <a:avLst/>
                </a:prstGeom>
              </p:spPr>
            </p:pic>
          </mc:Fallback>
        </mc:AlternateContent>
      </p:grpSp>
      <p:grpSp>
        <p:nvGrpSpPr>
          <p:cNvPr id="444" name="Group 443">
            <a:extLst>
              <a:ext uri="{FF2B5EF4-FFF2-40B4-BE49-F238E27FC236}">
                <a16:creationId xmlns:a16="http://schemas.microsoft.com/office/drawing/2014/main" id="{77F2B24E-06DE-9EF1-002B-EEFE286B6962}"/>
              </a:ext>
            </a:extLst>
          </p:cNvPr>
          <p:cNvGrpSpPr/>
          <p:nvPr/>
        </p:nvGrpSpPr>
        <p:grpSpPr>
          <a:xfrm>
            <a:off x="6478094" y="4429680"/>
            <a:ext cx="539640" cy="581040"/>
            <a:chOff x="6478094" y="4429680"/>
            <a:chExt cx="539640" cy="581040"/>
          </a:xfrm>
        </p:grpSpPr>
        <mc:AlternateContent xmlns:mc="http://schemas.openxmlformats.org/markup-compatibility/2006" xmlns:p14="http://schemas.microsoft.com/office/powerpoint/2010/main">
          <mc:Choice Requires="p14">
            <p:contentPart p14:bwMode="auto" r:id="rId418">
              <p14:nvContentPartPr>
                <p14:cNvPr id="441" name="Ink 440">
                  <a:extLst>
                    <a:ext uri="{FF2B5EF4-FFF2-40B4-BE49-F238E27FC236}">
                      <a16:creationId xmlns:a16="http://schemas.microsoft.com/office/drawing/2014/main" id="{98545D66-54C3-C2F9-9051-0A456FC5B95A}"/>
                    </a:ext>
                  </a:extLst>
                </p14:cNvPr>
                <p14:cNvContentPartPr/>
                <p14:nvPr/>
              </p14:nvContentPartPr>
              <p14:xfrm>
                <a:off x="6783734" y="4429680"/>
                <a:ext cx="234000" cy="581040"/>
              </p14:xfrm>
            </p:contentPart>
          </mc:Choice>
          <mc:Fallback xmlns="">
            <p:pic>
              <p:nvPicPr>
                <p:cNvPr id="441" name="Ink 440">
                  <a:extLst>
                    <a:ext uri="{FF2B5EF4-FFF2-40B4-BE49-F238E27FC236}">
                      <a16:creationId xmlns:a16="http://schemas.microsoft.com/office/drawing/2014/main" id="{98545D66-54C3-C2F9-9051-0A456FC5B95A}"/>
                    </a:ext>
                  </a:extLst>
                </p:cNvPr>
                <p:cNvPicPr/>
                <p:nvPr/>
              </p:nvPicPr>
              <p:blipFill>
                <a:blip r:embed="rId419"/>
                <a:stretch>
                  <a:fillRect/>
                </a:stretch>
              </p:blipFill>
              <p:spPr>
                <a:xfrm>
                  <a:off x="6777614" y="4423560"/>
                  <a:ext cx="246240" cy="59328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442" name="Ink 441">
                  <a:extLst>
                    <a:ext uri="{FF2B5EF4-FFF2-40B4-BE49-F238E27FC236}">
                      <a16:creationId xmlns:a16="http://schemas.microsoft.com/office/drawing/2014/main" id="{31BBE16F-40B5-DEC9-C248-FF3928E66421}"/>
                    </a:ext>
                  </a:extLst>
                </p14:cNvPr>
                <p14:cNvContentPartPr/>
                <p14:nvPr/>
              </p14:nvContentPartPr>
              <p14:xfrm>
                <a:off x="6524534" y="4511760"/>
                <a:ext cx="54360" cy="231120"/>
              </p14:xfrm>
            </p:contentPart>
          </mc:Choice>
          <mc:Fallback xmlns="">
            <p:pic>
              <p:nvPicPr>
                <p:cNvPr id="442" name="Ink 441">
                  <a:extLst>
                    <a:ext uri="{FF2B5EF4-FFF2-40B4-BE49-F238E27FC236}">
                      <a16:creationId xmlns:a16="http://schemas.microsoft.com/office/drawing/2014/main" id="{31BBE16F-40B5-DEC9-C248-FF3928E66421}"/>
                    </a:ext>
                  </a:extLst>
                </p:cNvPr>
                <p:cNvPicPr/>
                <p:nvPr/>
              </p:nvPicPr>
              <p:blipFill>
                <a:blip r:embed="rId421"/>
                <a:stretch>
                  <a:fillRect/>
                </a:stretch>
              </p:blipFill>
              <p:spPr>
                <a:xfrm>
                  <a:off x="6518414" y="4505640"/>
                  <a:ext cx="6660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443" name="Ink 442">
                  <a:extLst>
                    <a:ext uri="{FF2B5EF4-FFF2-40B4-BE49-F238E27FC236}">
                      <a16:creationId xmlns:a16="http://schemas.microsoft.com/office/drawing/2014/main" id="{E9F2020D-4E89-5066-06B9-59E7647ABC54}"/>
                    </a:ext>
                  </a:extLst>
                </p14:cNvPr>
                <p14:cNvContentPartPr/>
                <p14:nvPr/>
              </p14:nvContentPartPr>
              <p14:xfrm>
                <a:off x="6478094" y="4586640"/>
                <a:ext cx="137160" cy="77760"/>
              </p14:xfrm>
            </p:contentPart>
          </mc:Choice>
          <mc:Fallback xmlns="">
            <p:pic>
              <p:nvPicPr>
                <p:cNvPr id="443" name="Ink 442">
                  <a:extLst>
                    <a:ext uri="{FF2B5EF4-FFF2-40B4-BE49-F238E27FC236}">
                      <a16:creationId xmlns:a16="http://schemas.microsoft.com/office/drawing/2014/main" id="{E9F2020D-4E89-5066-06B9-59E7647ABC54}"/>
                    </a:ext>
                  </a:extLst>
                </p:cNvPr>
                <p:cNvPicPr/>
                <p:nvPr/>
              </p:nvPicPr>
              <p:blipFill>
                <a:blip r:embed="rId423"/>
                <a:stretch>
                  <a:fillRect/>
                </a:stretch>
              </p:blipFill>
              <p:spPr>
                <a:xfrm>
                  <a:off x="6471974" y="4580520"/>
                  <a:ext cx="149400" cy="90000"/>
                </a:xfrm>
                <a:prstGeom prst="rect">
                  <a:avLst/>
                </a:prstGeom>
              </p:spPr>
            </p:pic>
          </mc:Fallback>
        </mc:AlternateContent>
      </p:grpSp>
      <p:grpSp>
        <p:nvGrpSpPr>
          <p:cNvPr id="450" name="Group 449">
            <a:extLst>
              <a:ext uri="{FF2B5EF4-FFF2-40B4-BE49-F238E27FC236}">
                <a16:creationId xmlns:a16="http://schemas.microsoft.com/office/drawing/2014/main" id="{FC9E6DE4-11C4-FE50-0D15-BAF061B46F1A}"/>
              </a:ext>
            </a:extLst>
          </p:cNvPr>
          <p:cNvGrpSpPr/>
          <p:nvPr/>
        </p:nvGrpSpPr>
        <p:grpSpPr>
          <a:xfrm>
            <a:off x="8516414" y="3914520"/>
            <a:ext cx="968040" cy="425160"/>
            <a:chOff x="8516414" y="3914520"/>
            <a:chExt cx="968040" cy="425160"/>
          </a:xfrm>
        </p:grpSpPr>
        <mc:AlternateContent xmlns:mc="http://schemas.openxmlformats.org/markup-compatibility/2006" xmlns:p14="http://schemas.microsoft.com/office/powerpoint/2010/main">
          <mc:Choice Requires="p14">
            <p:contentPart p14:bwMode="auto" r:id="rId424">
              <p14:nvContentPartPr>
                <p14:cNvPr id="445" name="Ink 444">
                  <a:extLst>
                    <a:ext uri="{FF2B5EF4-FFF2-40B4-BE49-F238E27FC236}">
                      <a16:creationId xmlns:a16="http://schemas.microsoft.com/office/drawing/2014/main" id="{EE85338A-5DCE-389E-6F72-AAE8C8D13739}"/>
                    </a:ext>
                  </a:extLst>
                </p14:cNvPr>
                <p14:cNvContentPartPr/>
                <p14:nvPr/>
              </p14:nvContentPartPr>
              <p14:xfrm>
                <a:off x="8518214" y="3914520"/>
                <a:ext cx="174600" cy="347040"/>
              </p14:xfrm>
            </p:contentPart>
          </mc:Choice>
          <mc:Fallback xmlns="">
            <p:pic>
              <p:nvPicPr>
                <p:cNvPr id="445" name="Ink 444">
                  <a:extLst>
                    <a:ext uri="{FF2B5EF4-FFF2-40B4-BE49-F238E27FC236}">
                      <a16:creationId xmlns:a16="http://schemas.microsoft.com/office/drawing/2014/main" id="{EE85338A-5DCE-389E-6F72-AAE8C8D13739}"/>
                    </a:ext>
                  </a:extLst>
                </p:cNvPr>
                <p:cNvPicPr/>
                <p:nvPr/>
              </p:nvPicPr>
              <p:blipFill>
                <a:blip r:embed="rId425"/>
                <a:stretch>
                  <a:fillRect/>
                </a:stretch>
              </p:blipFill>
              <p:spPr>
                <a:xfrm>
                  <a:off x="8512094" y="3908400"/>
                  <a:ext cx="186840" cy="35928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446" name="Ink 445">
                  <a:extLst>
                    <a:ext uri="{FF2B5EF4-FFF2-40B4-BE49-F238E27FC236}">
                      <a16:creationId xmlns:a16="http://schemas.microsoft.com/office/drawing/2014/main" id="{5A836DA9-69E8-9D00-EF5D-CE44C5D78636}"/>
                    </a:ext>
                  </a:extLst>
                </p14:cNvPr>
                <p14:cNvContentPartPr/>
                <p14:nvPr/>
              </p14:nvContentPartPr>
              <p14:xfrm>
                <a:off x="8516414" y="4059960"/>
                <a:ext cx="162000" cy="66600"/>
              </p14:xfrm>
            </p:contentPart>
          </mc:Choice>
          <mc:Fallback xmlns="">
            <p:pic>
              <p:nvPicPr>
                <p:cNvPr id="446" name="Ink 445">
                  <a:extLst>
                    <a:ext uri="{FF2B5EF4-FFF2-40B4-BE49-F238E27FC236}">
                      <a16:creationId xmlns:a16="http://schemas.microsoft.com/office/drawing/2014/main" id="{5A836DA9-69E8-9D00-EF5D-CE44C5D78636}"/>
                    </a:ext>
                  </a:extLst>
                </p:cNvPr>
                <p:cNvPicPr/>
                <p:nvPr/>
              </p:nvPicPr>
              <p:blipFill>
                <a:blip r:embed="rId427"/>
                <a:stretch>
                  <a:fillRect/>
                </a:stretch>
              </p:blipFill>
              <p:spPr>
                <a:xfrm>
                  <a:off x="8510294" y="4053840"/>
                  <a:ext cx="17424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447" name="Ink 446">
                  <a:extLst>
                    <a:ext uri="{FF2B5EF4-FFF2-40B4-BE49-F238E27FC236}">
                      <a16:creationId xmlns:a16="http://schemas.microsoft.com/office/drawing/2014/main" id="{49DE38A5-6124-AF05-F22B-F22A8A6D7013}"/>
                    </a:ext>
                  </a:extLst>
                </p14:cNvPr>
                <p14:cNvContentPartPr/>
                <p14:nvPr/>
              </p14:nvContentPartPr>
              <p14:xfrm>
                <a:off x="8750054" y="4057440"/>
                <a:ext cx="236880" cy="282240"/>
              </p14:xfrm>
            </p:contentPart>
          </mc:Choice>
          <mc:Fallback xmlns="">
            <p:pic>
              <p:nvPicPr>
                <p:cNvPr id="447" name="Ink 446">
                  <a:extLst>
                    <a:ext uri="{FF2B5EF4-FFF2-40B4-BE49-F238E27FC236}">
                      <a16:creationId xmlns:a16="http://schemas.microsoft.com/office/drawing/2014/main" id="{49DE38A5-6124-AF05-F22B-F22A8A6D7013}"/>
                    </a:ext>
                  </a:extLst>
                </p:cNvPr>
                <p:cNvPicPr/>
                <p:nvPr/>
              </p:nvPicPr>
              <p:blipFill>
                <a:blip r:embed="rId429"/>
                <a:stretch>
                  <a:fillRect/>
                </a:stretch>
              </p:blipFill>
              <p:spPr>
                <a:xfrm>
                  <a:off x="8743934" y="4051320"/>
                  <a:ext cx="249120" cy="294480"/>
                </a:xfrm>
                <a:prstGeom prst="rect">
                  <a:avLst/>
                </a:prstGeom>
              </p:spPr>
            </p:pic>
          </mc:Fallback>
        </mc:AlternateContent>
        <mc:AlternateContent xmlns:mc="http://schemas.openxmlformats.org/markup-compatibility/2006" xmlns:p14="http://schemas.microsoft.com/office/powerpoint/2010/main">
          <mc:Choice Requires="p14">
            <p:contentPart p14:bwMode="auto" r:id="rId430">
              <p14:nvContentPartPr>
                <p14:cNvPr id="449" name="Ink 448">
                  <a:extLst>
                    <a:ext uri="{FF2B5EF4-FFF2-40B4-BE49-F238E27FC236}">
                      <a16:creationId xmlns:a16="http://schemas.microsoft.com/office/drawing/2014/main" id="{D85499C2-D95F-23FA-E662-2E05D2C7D909}"/>
                    </a:ext>
                  </a:extLst>
                </p14:cNvPr>
                <p14:cNvContentPartPr/>
                <p14:nvPr/>
              </p14:nvContentPartPr>
              <p14:xfrm>
                <a:off x="9044894" y="3968160"/>
                <a:ext cx="439560" cy="173880"/>
              </p14:xfrm>
            </p:contentPart>
          </mc:Choice>
          <mc:Fallback xmlns="">
            <p:pic>
              <p:nvPicPr>
                <p:cNvPr id="449" name="Ink 448">
                  <a:extLst>
                    <a:ext uri="{FF2B5EF4-FFF2-40B4-BE49-F238E27FC236}">
                      <a16:creationId xmlns:a16="http://schemas.microsoft.com/office/drawing/2014/main" id="{D85499C2-D95F-23FA-E662-2E05D2C7D909}"/>
                    </a:ext>
                  </a:extLst>
                </p:cNvPr>
                <p:cNvPicPr/>
                <p:nvPr/>
              </p:nvPicPr>
              <p:blipFill>
                <a:blip r:embed="rId431"/>
                <a:stretch>
                  <a:fillRect/>
                </a:stretch>
              </p:blipFill>
              <p:spPr>
                <a:xfrm>
                  <a:off x="9038774" y="3962040"/>
                  <a:ext cx="451800" cy="186120"/>
                </a:xfrm>
                <a:prstGeom prst="rect">
                  <a:avLst/>
                </a:prstGeom>
              </p:spPr>
            </p:pic>
          </mc:Fallback>
        </mc:AlternateContent>
      </p:grpSp>
      <p:grpSp>
        <p:nvGrpSpPr>
          <p:cNvPr id="456" name="Group 455">
            <a:extLst>
              <a:ext uri="{FF2B5EF4-FFF2-40B4-BE49-F238E27FC236}">
                <a16:creationId xmlns:a16="http://schemas.microsoft.com/office/drawing/2014/main" id="{E70963AB-DDEE-5949-F0F2-64AC887060E7}"/>
              </a:ext>
            </a:extLst>
          </p:cNvPr>
          <p:cNvGrpSpPr/>
          <p:nvPr/>
        </p:nvGrpSpPr>
        <p:grpSpPr>
          <a:xfrm>
            <a:off x="7714694" y="4536240"/>
            <a:ext cx="2811600" cy="566640"/>
            <a:chOff x="7714694" y="4536240"/>
            <a:chExt cx="2811600" cy="566640"/>
          </a:xfrm>
        </p:grpSpPr>
        <mc:AlternateContent xmlns:mc="http://schemas.openxmlformats.org/markup-compatibility/2006" xmlns:p14="http://schemas.microsoft.com/office/powerpoint/2010/main">
          <mc:Choice Requires="p14">
            <p:contentPart p14:bwMode="auto" r:id="rId432">
              <p14:nvContentPartPr>
                <p14:cNvPr id="451" name="Ink 450">
                  <a:extLst>
                    <a:ext uri="{FF2B5EF4-FFF2-40B4-BE49-F238E27FC236}">
                      <a16:creationId xmlns:a16="http://schemas.microsoft.com/office/drawing/2014/main" id="{602AE57F-877E-23C3-D5BE-2DD0B1D4AF8A}"/>
                    </a:ext>
                  </a:extLst>
                </p14:cNvPr>
                <p14:cNvContentPartPr/>
                <p14:nvPr/>
              </p14:nvContentPartPr>
              <p14:xfrm>
                <a:off x="7714694" y="4621560"/>
                <a:ext cx="2811600" cy="481320"/>
              </p14:xfrm>
            </p:contentPart>
          </mc:Choice>
          <mc:Fallback xmlns="">
            <p:pic>
              <p:nvPicPr>
                <p:cNvPr id="451" name="Ink 450">
                  <a:extLst>
                    <a:ext uri="{FF2B5EF4-FFF2-40B4-BE49-F238E27FC236}">
                      <a16:creationId xmlns:a16="http://schemas.microsoft.com/office/drawing/2014/main" id="{602AE57F-877E-23C3-D5BE-2DD0B1D4AF8A}"/>
                    </a:ext>
                  </a:extLst>
                </p:cNvPr>
                <p:cNvPicPr/>
                <p:nvPr/>
              </p:nvPicPr>
              <p:blipFill>
                <a:blip r:embed="rId433"/>
                <a:stretch>
                  <a:fillRect/>
                </a:stretch>
              </p:blipFill>
              <p:spPr>
                <a:xfrm>
                  <a:off x="7708574" y="4615440"/>
                  <a:ext cx="2823840" cy="493560"/>
                </a:xfrm>
                <a:prstGeom prst="rect">
                  <a:avLst/>
                </a:prstGeom>
              </p:spPr>
            </p:pic>
          </mc:Fallback>
        </mc:AlternateContent>
        <mc:AlternateContent xmlns:mc="http://schemas.openxmlformats.org/markup-compatibility/2006" xmlns:p14="http://schemas.microsoft.com/office/powerpoint/2010/main">
          <mc:Choice Requires="p14">
            <p:contentPart p14:bwMode="auto" r:id="rId434">
              <p14:nvContentPartPr>
                <p14:cNvPr id="452" name="Ink 451">
                  <a:extLst>
                    <a:ext uri="{FF2B5EF4-FFF2-40B4-BE49-F238E27FC236}">
                      <a16:creationId xmlns:a16="http://schemas.microsoft.com/office/drawing/2014/main" id="{7EB12A27-BF81-1329-A79D-375604116A64}"/>
                    </a:ext>
                  </a:extLst>
                </p14:cNvPr>
                <p14:cNvContentPartPr/>
                <p14:nvPr/>
              </p14:nvContentPartPr>
              <p14:xfrm>
                <a:off x="8703974" y="4599240"/>
                <a:ext cx="70560" cy="164160"/>
              </p14:xfrm>
            </p:contentPart>
          </mc:Choice>
          <mc:Fallback xmlns="">
            <p:pic>
              <p:nvPicPr>
                <p:cNvPr id="452" name="Ink 451">
                  <a:extLst>
                    <a:ext uri="{FF2B5EF4-FFF2-40B4-BE49-F238E27FC236}">
                      <a16:creationId xmlns:a16="http://schemas.microsoft.com/office/drawing/2014/main" id="{7EB12A27-BF81-1329-A79D-375604116A64}"/>
                    </a:ext>
                  </a:extLst>
                </p:cNvPr>
                <p:cNvPicPr/>
                <p:nvPr/>
              </p:nvPicPr>
              <p:blipFill>
                <a:blip r:embed="rId435"/>
                <a:stretch>
                  <a:fillRect/>
                </a:stretch>
              </p:blipFill>
              <p:spPr>
                <a:xfrm>
                  <a:off x="8697854" y="4593120"/>
                  <a:ext cx="8280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436">
              <p14:nvContentPartPr>
                <p14:cNvPr id="453" name="Ink 452">
                  <a:extLst>
                    <a:ext uri="{FF2B5EF4-FFF2-40B4-BE49-F238E27FC236}">
                      <a16:creationId xmlns:a16="http://schemas.microsoft.com/office/drawing/2014/main" id="{262E40C7-9142-1C91-339A-B5F55188981C}"/>
                    </a:ext>
                  </a:extLst>
                </p14:cNvPr>
                <p14:cNvContentPartPr/>
                <p14:nvPr/>
              </p14:nvContentPartPr>
              <p14:xfrm>
                <a:off x="8975054" y="4695720"/>
                <a:ext cx="145800" cy="234720"/>
              </p14:xfrm>
            </p:contentPart>
          </mc:Choice>
          <mc:Fallback xmlns="">
            <p:pic>
              <p:nvPicPr>
                <p:cNvPr id="453" name="Ink 452">
                  <a:extLst>
                    <a:ext uri="{FF2B5EF4-FFF2-40B4-BE49-F238E27FC236}">
                      <a16:creationId xmlns:a16="http://schemas.microsoft.com/office/drawing/2014/main" id="{262E40C7-9142-1C91-339A-B5F55188981C}"/>
                    </a:ext>
                  </a:extLst>
                </p:cNvPr>
                <p:cNvPicPr/>
                <p:nvPr/>
              </p:nvPicPr>
              <p:blipFill>
                <a:blip r:embed="rId437"/>
                <a:stretch>
                  <a:fillRect/>
                </a:stretch>
              </p:blipFill>
              <p:spPr>
                <a:xfrm>
                  <a:off x="8968934" y="4689600"/>
                  <a:ext cx="15804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454" name="Ink 453">
                  <a:extLst>
                    <a:ext uri="{FF2B5EF4-FFF2-40B4-BE49-F238E27FC236}">
                      <a16:creationId xmlns:a16="http://schemas.microsoft.com/office/drawing/2014/main" id="{6B63E668-E1A2-6201-E724-F0DAE4E0FF67}"/>
                    </a:ext>
                  </a:extLst>
                </p14:cNvPr>
                <p14:cNvContentPartPr/>
                <p14:nvPr/>
              </p14:nvContentPartPr>
              <p14:xfrm>
                <a:off x="9242534" y="4550640"/>
                <a:ext cx="21960" cy="155880"/>
              </p14:xfrm>
            </p:contentPart>
          </mc:Choice>
          <mc:Fallback xmlns="">
            <p:pic>
              <p:nvPicPr>
                <p:cNvPr id="454" name="Ink 453">
                  <a:extLst>
                    <a:ext uri="{FF2B5EF4-FFF2-40B4-BE49-F238E27FC236}">
                      <a16:creationId xmlns:a16="http://schemas.microsoft.com/office/drawing/2014/main" id="{6B63E668-E1A2-6201-E724-F0DAE4E0FF67}"/>
                    </a:ext>
                  </a:extLst>
                </p:cNvPr>
                <p:cNvPicPr/>
                <p:nvPr/>
              </p:nvPicPr>
              <p:blipFill>
                <a:blip r:embed="rId439"/>
                <a:stretch>
                  <a:fillRect/>
                </a:stretch>
              </p:blipFill>
              <p:spPr>
                <a:xfrm>
                  <a:off x="9236414" y="4544520"/>
                  <a:ext cx="3420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440">
              <p14:nvContentPartPr>
                <p14:cNvPr id="455" name="Ink 454">
                  <a:extLst>
                    <a:ext uri="{FF2B5EF4-FFF2-40B4-BE49-F238E27FC236}">
                      <a16:creationId xmlns:a16="http://schemas.microsoft.com/office/drawing/2014/main" id="{3537A338-E5D0-7BE3-0170-BD693378E0C4}"/>
                    </a:ext>
                  </a:extLst>
                </p14:cNvPr>
                <p14:cNvContentPartPr/>
                <p14:nvPr/>
              </p14:nvContentPartPr>
              <p14:xfrm>
                <a:off x="9317774" y="4536240"/>
                <a:ext cx="14760" cy="193320"/>
              </p14:xfrm>
            </p:contentPart>
          </mc:Choice>
          <mc:Fallback xmlns="">
            <p:pic>
              <p:nvPicPr>
                <p:cNvPr id="455" name="Ink 454">
                  <a:extLst>
                    <a:ext uri="{FF2B5EF4-FFF2-40B4-BE49-F238E27FC236}">
                      <a16:creationId xmlns:a16="http://schemas.microsoft.com/office/drawing/2014/main" id="{3537A338-E5D0-7BE3-0170-BD693378E0C4}"/>
                    </a:ext>
                  </a:extLst>
                </p:cNvPr>
                <p:cNvPicPr/>
                <p:nvPr/>
              </p:nvPicPr>
              <p:blipFill>
                <a:blip r:embed="rId441"/>
                <a:stretch>
                  <a:fillRect/>
                </a:stretch>
              </p:blipFill>
              <p:spPr>
                <a:xfrm>
                  <a:off x="9311654" y="4530120"/>
                  <a:ext cx="27000" cy="205560"/>
                </a:xfrm>
                <a:prstGeom prst="rect">
                  <a:avLst/>
                </a:prstGeom>
              </p:spPr>
            </p:pic>
          </mc:Fallback>
        </mc:AlternateContent>
      </p:grpSp>
      <p:grpSp>
        <p:nvGrpSpPr>
          <p:cNvPr id="461" name="Group 460">
            <a:extLst>
              <a:ext uri="{FF2B5EF4-FFF2-40B4-BE49-F238E27FC236}">
                <a16:creationId xmlns:a16="http://schemas.microsoft.com/office/drawing/2014/main" id="{88B06C54-5284-B9F5-5107-7AC21A9E7EAF}"/>
              </a:ext>
            </a:extLst>
          </p:cNvPr>
          <p:cNvGrpSpPr/>
          <p:nvPr/>
        </p:nvGrpSpPr>
        <p:grpSpPr>
          <a:xfrm>
            <a:off x="7837454" y="5278200"/>
            <a:ext cx="2674080" cy="474480"/>
            <a:chOff x="7837454" y="5278200"/>
            <a:chExt cx="2674080" cy="474480"/>
          </a:xfrm>
        </p:grpSpPr>
        <mc:AlternateContent xmlns:mc="http://schemas.openxmlformats.org/markup-compatibility/2006" xmlns:p14="http://schemas.microsoft.com/office/powerpoint/2010/main">
          <mc:Choice Requires="p14">
            <p:contentPart p14:bwMode="auto" r:id="rId442">
              <p14:nvContentPartPr>
                <p14:cNvPr id="457" name="Ink 456">
                  <a:extLst>
                    <a:ext uri="{FF2B5EF4-FFF2-40B4-BE49-F238E27FC236}">
                      <a16:creationId xmlns:a16="http://schemas.microsoft.com/office/drawing/2014/main" id="{CB3CABF7-6CCB-D11A-5DBA-FBC1F5D60973}"/>
                    </a:ext>
                  </a:extLst>
                </p14:cNvPr>
                <p14:cNvContentPartPr/>
                <p14:nvPr/>
              </p14:nvContentPartPr>
              <p14:xfrm>
                <a:off x="7837454" y="5377920"/>
                <a:ext cx="2674080" cy="374760"/>
              </p14:xfrm>
            </p:contentPart>
          </mc:Choice>
          <mc:Fallback xmlns="">
            <p:pic>
              <p:nvPicPr>
                <p:cNvPr id="457" name="Ink 456">
                  <a:extLst>
                    <a:ext uri="{FF2B5EF4-FFF2-40B4-BE49-F238E27FC236}">
                      <a16:creationId xmlns:a16="http://schemas.microsoft.com/office/drawing/2014/main" id="{CB3CABF7-6CCB-D11A-5DBA-FBC1F5D60973}"/>
                    </a:ext>
                  </a:extLst>
                </p:cNvPr>
                <p:cNvPicPr/>
                <p:nvPr/>
              </p:nvPicPr>
              <p:blipFill>
                <a:blip r:embed="rId443"/>
                <a:stretch>
                  <a:fillRect/>
                </a:stretch>
              </p:blipFill>
              <p:spPr>
                <a:xfrm>
                  <a:off x="7831334" y="5371800"/>
                  <a:ext cx="2686320" cy="38700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458" name="Ink 457">
                  <a:extLst>
                    <a:ext uri="{FF2B5EF4-FFF2-40B4-BE49-F238E27FC236}">
                      <a16:creationId xmlns:a16="http://schemas.microsoft.com/office/drawing/2014/main" id="{6127DD9B-128C-866A-4798-6EB2902C6BE5}"/>
                    </a:ext>
                  </a:extLst>
                </p14:cNvPr>
                <p14:cNvContentPartPr/>
                <p14:nvPr/>
              </p14:nvContentPartPr>
              <p14:xfrm>
                <a:off x="9005294" y="5298720"/>
                <a:ext cx="43560" cy="188640"/>
              </p14:xfrm>
            </p:contentPart>
          </mc:Choice>
          <mc:Fallback xmlns="">
            <p:pic>
              <p:nvPicPr>
                <p:cNvPr id="458" name="Ink 457">
                  <a:extLst>
                    <a:ext uri="{FF2B5EF4-FFF2-40B4-BE49-F238E27FC236}">
                      <a16:creationId xmlns:a16="http://schemas.microsoft.com/office/drawing/2014/main" id="{6127DD9B-128C-866A-4798-6EB2902C6BE5}"/>
                    </a:ext>
                  </a:extLst>
                </p:cNvPr>
                <p:cNvPicPr/>
                <p:nvPr/>
              </p:nvPicPr>
              <p:blipFill>
                <a:blip r:embed="rId445"/>
                <a:stretch>
                  <a:fillRect/>
                </a:stretch>
              </p:blipFill>
              <p:spPr>
                <a:xfrm>
                  <a:off x="8999174" y="5292600"/>
                  <a:ext cx="5580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459" name="Ink 458">
                  <a:extLst>
                    <a:ext uri="{FF2B5EF4-FFF2-40B4-BE49-F238E27FC236}">
                      <a16:creationId xmlns:a16="http://schemas.microsoft.com/office/drawing/2014/main" id="{55E8396C-161A-B400-E256-19047C49C824}"/>
                    </a:ext>
                  </a:extLst>
                </p14:cNvPr>
                <p14:cNvContentPartPr/>
                <p14:nvPr/>
              </p14:nvContentPartPr>
              <p14:xfrm>
                <a:off x="9084134" y="5313840"/>
                <a:ext cx="18360" cy="142560"/>
              </p14:xfrm>
            </p:contentPart>
          </mc:Choice>
          <mc:Fallback xmlns="">
            <p:pic>
              <p:nvPicPr>
                <p:cNvPr id="459" name="Ink 458">
                  <a:extLst>
                    <a:ext uri="{FF2B5EF4-FFF2-40B4-BE49-F238E27FC236}">
                      <a16:creationId xmlns:a16="http://schemas.microsoft.com/office/drawing/2014/main" id="{55E8396C-161A-B400-E256-19047C49C824}"/>
                    </a:ext>
                  </a:extLst>
                </p:cNvPr>
                <p:cNvPicPr/>
                <p:nvPr/>
              </p:nvPicPr>
              <p:blipFill>
                <a:blip r:embed="rId447"/>
                <a:stretch>
                  <a:fillRect/>
                </a:stretch>
              </p:blipFill>
              <p:spPr>
                <a:xfrm>
                  <a:off x="9078014" y="5307720"/>
                  <a:ext cx="3060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448">
              <p14:nvContentPartPr>
                <p14:cNvPr id="460" name="Ink 459">
                  <a:extLst>
                    <a:ext uri="{FF2B5EF4-FFF2-40B4-BE49-F238E27FC236}">
                      <a16:creationId xmlns:a16="http://schemas.microsoft.com/office/drawing/2014/main" id="{8D90619A-E051-2E27-4109-872338286CFD}"/>
                    </a:ext>
                  </a:extLst>
                </p14:cNvPr>
                <p14:cNvContentPartPr/>
                <p14:nvPr/>
              </p14:nvContentPartPr>
              <p14:xfrm>
                <a:off x="9156134" y="5278200"/>
                <a:ext cx="21960" cy="200880"/>
              </p14:xfrm>
            </p:contentPart>
          </mc:Choice>
          <mc:Fallback xmlns="">
            <p:pic>
              <p:nvPicPr>
                <p:cNvPr id="460" name="Ink 459">
                  <a:extLst>
                    <a:ext uri="{FF2B5EF4-FFF2-40B4-BE49-F238E27FC236}">
                      <a16:creationId xmlns:a16="http://schemas.microsoft.com/office/drawing/2014/main" id="{8D90619A-E051-2E27-4109-872338286CFD}"/>
                    </a:ext>
                  </a:extLst>
                </p:cNvPr>
                <p:cNvPicPr/>
                <p:nvPr/>
              </p:nvPicPr>
              <p:blipFill>
                <a:blip r:embed="rId449"/>
                <a:stretch>
                  <a:fillRect/>
                </a:stretch>
              </p:blipFill>
              <p:spPr>
                <a:xfrm>
                  <a:off x="9150014" y="5272080"/>
                  <a:ext cx="34200" cy="213120"/>
                </a:xfrm>
                <a:prstGeom prst="rect">
                  <a:avLst/>
                </a:prstGeom>
              </p:spPr>
            </p:pic>
          </mc:Fallback>
        </mc:AlternateContent>
      </p:grpSp>
      <p:grpSp>
        <p:nvGrpSpPr>
          <p:cNvPr id="493" name="Group 492">
            <a:extLst>
              <a:ext uri="{FF2B5EF4-FFF2-40B4-BE49-F238E27FC236}">
                <a16:creationId xmlns:a16="http://schemas.microsoft.com/office/drawing/2014/main" id="{4C6D85C3-9863-598C-259C-D923796397E4}"/>
              </a:ext>
            </a:extLst>
          </p:cNvPr>
          <p:cNvGrpSpPr/>
          <p:nvPr/>
        </p:nvGrpSpPr>
        <p:grpSpPr>
          <a:xfrm>
            <a:off x="10658774" y="4191720"/>
            <a:ext cx="1412280" cy="880560"/>
            <a:chOff x="10658774" y="4191720"/>
            <a:chExt cx="1412280" cy="880560"/>
          </a:xfrm>
        </p:grpSpPr>
        <mc:AlternateContent xmlns:mc="http://schemas.openxmlformats.org/markup-compatibility/2006" xmlns:p14="http://schemas.microsoft.com/office/powerpoint/2010/main">
          <mc:Choice Requires="p14">
            <p:contentPart p14:bwMode="auto" r:id="rId450">
              <p14:nvContentPartPr>
                <p14:cNvPr id="462" name="Ink 461">
                  <a:extLst>
                    <a:ext uri="{FF2B5EF4-FFF2-40B4-BE49-F238E27FC236}">
                      <a16:creationId xmlns:a16="http://schemas.microsoft.com/office/drawing/2014/main" id="{806E0472-C4D4-3735-E5C2-A5AC374E5C30}"/>
                    </a:ext>
                  </a:extLst>
                </p14:cNvPr>
                <p14:cNvContentPartPr/>
                <p14:nvPr/>
              </p14:nvContentPartPr>
              <p14:xfrm>
                <a:off x="10658774" y="4390800"/>
                <a:ext cx="32760" cy="161280"/>
              </p14:xfrm>
            </p:contentPart>
          </mc:Choice>
          <mc:Fallback xmlns="">
            <p:pic>
              <p:nvPicPr>
                <p:cNvPr id="462" name="Ink 461">
                  <a:extLst>
                    <a:ext uri="{FF2B5EF4-FFF2-40B4-BE49-F238E27FC236}">
                      <a16:creationId xmlns:a16="http://schemas.microsoft.com/office/drawing/2014/main" id="{806E0472-C4D4-3735-E5C2-A5AC374E5C30}"/>
                    </a:ext>
                  </a:extLst>
                </p:cNvPr>
                <p:cNvPicPr/>
                <p:nvPr/>
              </p:nvPicPr>
              <p:blipFill>
                <a:blip r:embed="rId451"/>
                <a:stretch>
                  <a:fillRect/>
                </a:stretch>
              </p:blipFill>
              <p:spPr>
                <a:xfrm>
                  <a:off x="10652654" y="4384680"/>
                  <a:ext cx="4500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463" name="Ink 462">
                  <a:extLst>
                    <a:ext uri="{FF2B5EF4-FFF2-40B4-BE49-F238E27FC236}">
                      <a16:creationId xmlns:a16="http://schemas.microsoft.com/office/drawing/2014/main" id="{467A163C-179A-35B3-8D59-FA37CCE567EB}"/>
                    </a:ext>
                  </a:extLst>
                </p14:cNvPr>
                <p14:cNvContentPartPr/>
                <p14:nvPr/>
              </p14:nvContentPartPr>
              <p14:xfrm>
                <a:off x="10858934" y="4328520"/>
                <a:ext cx="131040" cy="170640"/>
              </p14:xfrm>
            </p:contentPart>
          </mc:Choice>
          <mc:Fallback xmlns="">
            <p:pic>
              <p:nvPicPr>
                <p:cNvPr id="463" name="Ink 462">
                  <a:extLst>
                    <a:ext uri="{FF2B5EF4-FFF2-40B4-BE49-F238E27FC236}">
                      <a16:creationId xmlns:a16="http://schemas.microsoft.com/office/drawing/2014/main" id="{467A163C-179A-35B3-8D59-FA37CCE567EB}"/>
                    </a:ext>
                  </a:extLst>
                </p:cNvPr>
                <p:cNvPicPr/>
                <p:nvPr/>
              </p:nvPicPr>
              <p:blipFill>
                <a:blip r:embed="rId453"/>
                <a:stretch>
                  <a:fillRect/>
                </a:stretch>
              </p:blipFill>
              <p:spPr>
                <a:xfrm>
                  <a:off x="10852814" y="4322400"/>
                  <a:ext cx="14328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464" name="Ink 463">
                  <a:extLst>
                    <a:ext uri="{FF2B5EF4-FFF2-40B4-BE49-F238E27FC236}">
                      <a16:creationId xmlns:a16="http://schemas.microsoft.com/office/drawing/2014/main" id="{B58E2FD8-736A-6030-12F5-A1399FCFC1F1}"/>
                    </a:ext>
                  </a:extLst>
                </p14:cNvPr>
                <p14:cNvContentPartPr/>
                <p14:nvPr/>
              </p14:nvContentPartPr>
              <p14:xfrm>
                <a:off x="11097254" y="4228440"/>
                <a:ext cx="32760" cy="253440"/>
              </p14:xfrm>
            </p:contentPart>
          </mc:Choice>
          <mc:Fallback xmlns="">
            <p:pic>
              <p:nvPicPr>
                <p:cNvPr id="464" name="Ink 463">
                  <a:extLst>
                    <a:ext uri="{FF2B5EF4-FFF2-40B4-BE49-F238E27FC236}">
                      <a16:creationId xmlns:a16="http://schemas.microsoft.com/office/drawing/2014/main" id="{B58E2FD8-736A-6030-12F5-A1399FCFC1F1}"/>
                    </a:ext>
                  </a:extLst>
                </p:cNvPr>
                <p:cNvPicPr/>
                <p:nvPr/>
              </p:nvPicPr>
              <p:blipFill>
                <a:blip r:embed="rId455"/>
                <a:stretch>
                  <a:fillRect/>
                </a:stretch>
              </p:blipFill>
              <p:spPr>
                <a:xfrm>
                  <a:off x="11091134" y="4222320"/>
                  <a:ext cx="45000" cy="265680"/>
                </a:xfrm>
                <a:prstGeom prst="rect">
                  <a:avLst/>
                </a:prstGeom>
              </p:spPr>
            </p:pic>
          </mc:Fallback>
        </mc:AlternateContent>
        <mc:AlternateContent xmlns:mc="http://schemas.openxmlformats.org/markup-compatibility/2006" xmlns:p14="http://schemas.microsoft.com/office/powerpoint/2010/main">
          <mc:Choice Requires="p14">
            <p:contentPart p14:bwMode="auto" r:id="rId456">
              <p14:nvContentPartPr>
                <p14:cNvPr id="465" name="Ink 464">
                  <a:extLst>
                    <a:ext uri="{FF2B5EF4-FFF2-40B4-BE49-F238E27FC236}">
                      <a16:creationId xmlns:a16="http://schemas.microsoft.com/office/drawing/2014/main" id="{C1D18E33-B5C9-C6D5-52EC-673645D29B64}"/>
                    </a:ext>
                  </a:extLst>
                </p14:cNvPr>
                <p14:cNvContentPartPr/>
                <p14:nvPr/>
              </p14:nvContentPartPr>
              <p14:xfrm>
                <a:off x="11176454" y="4217280"/>
                <a:ext cx="14760" cy="255240"/>
              </p14:xfrm>
            </p:contentPart>
          </mc:Choice>
          <mc:Fallback xmlns="">
            <p:pic>
              <p:nvPicPr>
                <p:cNvPr id="465" name="Ink 464">
                  <a:extLst>
                    <a:ext uri="{FF2B5EF4-FFF2-40B4-BE49-F238E27FC236}">
                      <a16:creationId xmlns:a16="http://schemas.microsoft.com/office/drawing/2014/main" id="{C1D18E33-B5C9-C6D5-52EC-673645D29B64}"/>
                    </a:ext>
                  </a:extLst>
                </p:cNvPr>
                <p:cNvPicPr/>
                <p:nvPr/>
              </p:nvPicPr>
              <p:blipFill>
                <a:blip r:embed="rId457"/>
                <a:stretch>
                  <a:fillRect/>
                </a:stretch>
              </p:blipFill>
              <p:spPr>
                <a:xfrm>
                  <a:off x="11170334" y="4211160"/>
                  <a:ext cx="27000" cy="26748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467" name="Ink 466">
                  <a:extLst>
                    <a:ext uri="{FF2B5EF4-FFF2-40B4-BE49-F238E27FC236}">
                      <a16:creationId xmlns:a16="http://schemas.microsoft.com/office/drawing/2014/main" id="{8AF04D79-4A42-8BE4-7721-98A4B496C36C}"/>
                    </a:ext>
                  </a:extLst>
                </p14:cNvPr>
                <p14:cNvContentPartPr/>
                <p14:nvPr/>
              </p14:nvContentPartPr>
              <p14:xfrm>
                <a:off x="11456894" y="4191720"/>
                <a:ext cx="53640" cy="168120"/>
              </p14:xfrm>
            </p:contentPart>
          </mc:Choice>
          <mc:Fallback xmlns="">
            <p:pic>
              <p:nvPicPr>
                <p:cNvPr id="467" name="Ink 466">
                  <a:extLst>
                    <a:ext uri="{FF2B5EF4-FFF2-40B4-BE49-F238E27FC236}">
                      <a16:creationId xmlns:a16="http://schemas.microsoft.com/office/drawing/2014/main" id="{8AF04D79-4A42-8BE4-7721-98A4B496C36C}"/>
                    </a:ext>
                  </a:extLst>
                </p:cNvPr>
                <p:cNvPicPr/>
                <p:nvPr/>
              </p:nvPicPr>
              <p:blipFill>
                <a:blip r:embed="rId459"/>
                <a:stretch>
                  <a:fillRect/>
                </a:stretch>
              </p:blipFill>
              <p:spPr>
                <a:xfrm>
                  <a:off x="11450774" y="4185600"/>
                  <a:ext cx="6588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468" name="Ink 467">
                  <a:extLst>
                    <a:ext uri="{FF2B5EF4-FFF2-40B4-BE49-F238E27FC236}">
                      <a16:creationId xmlns:a16="http://schemas.microsoft.com/office/drawing/2014/main" id="{316A970D-323F-BE39-56A1-B223CB46B41F}"/>
                    </a:ext>
                  </a:extLst>
                </p14:cNvPr>
                <p14:cNvContentPartPr/>
                <p14:nvPr/>
              </p14:nvContentPartPr>
              <p14:xfrm>
                <a:off x="11596934" y="4257240"/>
                <a:ext cx="3960" cy="88200"/>
              </p14:xfrm>
            </p:contentPart>
          </mc:Choice>
          <mc:Fallback xmlns="">
            <p:pic>
              <p:nvPicPr>
                <p:cNvPr id="468" name="Ink 467">
                  <a:extLst>
                    <a:ext uri="{FF2B5EF4-FFF2-40B4-BE49-F238E27FC236}">
                      <a16:creationId xmlns:a16="http://schemas.microsoft.com/office/drawing/2014/main" id="{316A970D-323F-BE39-56A1-B223CB46B41F}"/>
                    </a:ext>
                  </a:extLst>
                </p:cNvPr>
                <p:cNvPicPr/>
                <p:nvPr/>
              </p:nvPicPr>
              <p:blipFill>
                <a:blip r:embed="rId461"/>
                <a:stretch>
                  <a:fillRect/>
                </a:stretch>
              </p:blipFill>
              <p:spPr>
                <a:xfrm>
                  <a:off x="11590814" y="4251120"/>
                  <a:ext cx="1620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469" name="Ink 468">
                  <a:extLst>
                    <a:ext uri="{FF2B5EF4-FFF2-40B4-BE49-F238E27FC236}">
                      <a16:creationId xmlns:a16="http://schemas.microsoft.com/office/drawing/2014/main" id="{3513EA16-A6A0-D0F3-BFAA-79B147F9E2B6}"/>
                    </a:ext>
                  </a:extLst>
                </p14:cNvPr>
                <p14:cNvContentPartPr/>
                <p14:nvPr/>
              </p14:nvContentPartPr>
              <p14:xfrm>
                <a:off x="11557334" y="4216920"/>
                <a:ext cx="18360" cy="4680"/>
              </p14:xfrm>
            </p:contentPart>
          </mc:Choice>
          <mc:Fallback xmlns="">
            <p:pic>
              <p:nvPicPr>
                <p:cNvPr id="469" name="Ink 468">
                  <a:extLst>
                    <a:ext uri="{FF2B5EF4-FFF2-40B4-BE49-F238E27FC236}">
                      <a16:creationId xmlns:a16="http://schemas.microsoft.com/office/drawing/2014/main" id="{3513EA16-A6A0-D0F3-BFAA-79B147F9E2B6}"/>
                    </a:ext>
                  </a:extLst>
                </p:cNvPr>
                <p:cNvPicPr/>
                <p:nvPr/>
              </p:nvPicPr>
              <p:blipFill>
                <a:blip r:embed="rId463"/>
                <a:stretch>
                  <a:fillRect/>
                </a:stretch>
              </p:blipFill>
              <p:spPr>
                <a:xfrm>
                  <a:off x="11551214" y="4210800"/>
                  <a:ext cx="306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470" name="Ink 469">
                  <a:extLst>
                    <a:ext uri="{FF2B5EF4-FFF2-40B4-BE49-F238E27FC236}">
                      <a16:creationId xmlns:a16="http://schemas.microsoft.com/office/drawing/2014/main" id="{1408BF77-2CF9-0FD6-BA32-C596F7797063}"/>
                    </a:ext>
                  </a:extLst>
                </p14:cNvPr>
                <p14:cNvContentPartPr/>
                <p14:nvPr/>
              </p14:nvContentPartPr>
              <p14:xfrm>
                <a:off x="11658134" y="4193520"/>
                <a:ext cx="105480" cy="117360"/>
              </p14:xfrm>
            </p:contentPart>
          </mc:Choice>
          <mc:Fallback xmlns="">
            <p:pic>
              <p:nvPicPr>
                <p:cNvPr id="470" name="Ink 469">
                  <a:extLst>
                    <a:ext uri="{FF2B5EF4-FFF2-40B4-BE49-F238E27FC236}">
                      <a16:creationId xmlns:a16="http://schemas.microsoft.com/office/drawing/2014/main" id="{1408BF77-2CF9-0FD6-BA32-C596F7797063}"/>
                    </a:ext>
                  </a:extLst>
                </p:cNvPr>
                <p:cNvPicPr/>
                <p:nvPr/>
              </p:nvPicPr>
              <p:blipFill>
                <a:blip r:embed="rId465"/>
                <a:stretch>
                  <a:fillRect/>
                </a:stretch>
              </p:blipFill>
              <p:spPr>
                <a:xfrm>
                  <a:off x="11652014" y="4187400"/>
                  <a:ext cx="11772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466">
              <p14:nvContentPartPr>
                <p14:cNvPr id="471" name="Ink 470">
                  <a:extLst>
                    <a:ext uri="{FF2B5EF4-FFF2-40B4-BE49-F238E27FC236}">
                      <a16:creationId xmlns:a16="http://schemas.microsoft.com/office/drawing/2014/main" id="{96F2CAA5-2787-0BA4-A3F9-80AD23DD0E6F}"/>
                    </a:ext>
                  </a:extLst>
                </p14:cNvPr>
                <p14:cNvContentPartPr/>
                <p14:nvPr/>
              </p14:nvContentPartPr>
              <p14:xfrm>
                <a:off x="10784414" y="4698960"/>
                <a:ext cx="95040" cy="97200"/>
              </p14:xfrm>
            </p:contentPart>
          </mc:Choice>
          <mc:Fallback xmlns="">
            <p:pic>
              <p:nvPicPr>
                <p:cNvPr id="471" name="Ink 470">
                  <a:extLst>
                    <a:ext uri="{FF2B5EF4-FFF2-40B4-BE49-F238E27FC236}">
                      <a16:creationId xmlns:a16="http://schemas.microsoft.com/office/drawing/2014/main" id="{96F2CAA5-2787-0BA4-A3F9-80AD23DD0E6F}"/>
                    </a:ext>
                  </a:extLst>
                </p:cNvPr>
                <p:cNvPicPr/>
                <p:nvPr/>
              </p:nvPicPr>
              <p:blipFill>
                <a:blip r:embed="rId467"/>
                <a:stretch>
                  <a:fillRect/>
                </a:stretch>
              </p:blipFill>
              <p:spPr>
                <a:xfrm>
                  <a:off x="10778294" y="4692840"/>
                  <a:ext cx="10728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468">
              <p14:nvContentPartPr>
                <p14:cNvPr id="472" name="Ink 471">
                  <a:extLst>
                    <a:ext uri="{FF2B5EF4-FFF2-40B4-BE49-F238E27FC236}">
                      <a16:creationId xmlns:a16="http://schemas.microsoft.com/office/drawing/2014/main" id="{350C21E5-6715-4B70-61BD-AA84138473D0}"/>
                    </a:ext>
                  </a:extLst>
                </p14:cNvPr>
                <p14:cNvContentPartPr/>
                <p14:nvPr/>
              </p14:nvContentPartPr>
              <p14:xfrm>
                <a:off x="10921214" y="4674120"/>
                <a:ext cx="108360" cy="79920"/>
              </p14:xfrm>
            </p:contentPart>
          </mc:Choice>
          <mc:Fallback xmlns="">
            <p:pic>
              <p:nvPicPr>
                <p:cNvPr id="472" name="Ink 471">
                  <a:extLst>
                    <a:ext uri="{FF2B5EF4-FFF2-40B4-BE49-F238E27FC236}">
                      <a16:creationId xmlns:a16="http://schemas.microsoft.com/office/drawing/2014/main" id="{350C21E5-6715-4B70-61BD-AA84138473D0}"/>
                    </a:ext>
                  </a:extLst>
                </p:cNvPr>
                <p:cNvPicPr/>
                <p:nvPr/>
              </p:nvPicPr>
              <p:blipFill>
                <a:blip r:embed="rId469"/>
                <a:stretch>
                  <a:fillRect/>
                </a:stretch>
              </p:blipFill>
              <p:spPr>
                <a:xfrm>
                  <a:off x="10915094" y="4668000"/>
                  <a:ext cx="12060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470">
              <p14:nvContentPartPr>
                <p14:cNvPr id="473" name="Ink 472">
                  <a:extLst>
                    <a:ext uri="{FF2B5EF4-FFF2-40B4-BE49-F238E27FC236}">
                      <a16:creationId xmlns:a16="http://schemas.microsoft.com/office/drawing/2014/main" id="{1F30FDE9-45AF-7696-18B7-550EFA86EC77}"/>
                    </a:ext>
                  </a:extLst>
                </p14:cNvPr>
                <p14:cNvContentPartPr/>
                <p14:nvPr/>
              </p14:nvContentPartPr>
              <p14:xfrm>
                <a:off x="11187254" y="4504560"/>
                <a:ext cx="68760" cy="211320"/>
              </p14:xfrm>
            </p:contentPart>
          </mc:Choice>
          <mc:Fallback xmlns="">
            <p:pic>
              <p:nvPicPr>
                <p:cNvPr id="473" name="Ink 472">
                  <a:extLst>
                    <a:ext uri="{FF2B5EF4-FFF2-40B4-BE49-F238E27FC236}">
                      <a16:creationId xmlns:a16="http://schemas.microsoft.com/office/drawing/2014/main" id="{1F30FDE9-45AF-7696-18B7-550EFA86EC77}"/>
                    </a:ext>
                  </a:extLst>
                </p:cNvPr>
                <p:cNvPicPr/>
                <p:nvPr/>
              </p:nvPicPr>
              <p:blipFill>
                <a:blip r:embed="rId471"/>
                <a:stretch>
                  <a:fillRect/>
                </a:stretch>
              </p:blipFill>
              <p:spPr>
                <a:xfrm>
                  <a:off x="11181134" y="4498440"/>
                  <a:ext cx="8100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472">
              <p14:nvContentPartPr>
                <p14:cNvPr id="474" name="Ink 473">
                  <a:extLst>
                    <a:ext uri="{FF2B5EF4-FFF2-40B4-BE49-F238E27FC236}">
                      <a16:creationId xmlns:a16="http://schemas.microsoft.com/office/drawing/2014/main" id="{C9071912-1E1F-D9E4-0DEF-3A0A6948484B}"/>
                    </a:ext>
                  </a:extLst>
                </p14:cNvPr>
                <p14:cNvContentPartPr/>
                <p14:nvPr/>
              </p14:nvContentPartPr>
              <p14:xfrm>
                <a:off x="11169254" y="4589520"/>
                <a:ext cx="140040" cy="52200"/>
              </p14:xfrm>
            </p:contentPart>
          </mc:Choice>
          <mc:Fallback xmlns="">
            <p:pic>
              <p:nvPicPr>
                <p:cNvPr id="474" name="Ink 473">
                  <a:extLst>
                    <a:ext uri="{FF2B5EF4-FFF2-40B4-BE49-F238E27FC236}">
                      <a16:creationId xmlns:a16="http://schemas.microsoft.com/office/drawing/2014/main" id="{C9071912-1E1F-D9E4-0DEF-3A0A6948484B}"/>
                    </a:ext>
                  </a:extLst>
                </p:cNvPr>
                <p:cNvPicPr/>
                <p:nvPr/>
              </p:nvPicPr>
              <p:blipFill>
                <a:blip r:embed="rId473"/>
                <a:stretch>
                  <a:fillRect/>
                </a:stretch>
              </p:blipFill>
              <p:spPr>
                <a:xfrm>
                  <a:off x="11163134" y="4583400"/>
                  <a:ext cx="15228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474">
              <p14:nvContentPartPr>
                <p14:cNvPr id="475" name="Ink 474">
                  <a:extLst>
                    <a:ext uri="{FF2B5EF4-FFF2-40B4-BE49-F238E27FC236}">
                      <a16:creationId xmlns:a16="http://schemas.microsoft.com/office/drawing/2014/main" id="{51345D66-E149-0A34-00A8-393347A02BD3}"/>
                    </a:ext>
                  </a:extLst>
                </p14:cNvPr>
                <p14:cNvContentPartPr/>
                <p14:nvPr/>
              </p14:nvContentPartPr>
              <p14:xfrm>
                <a:off x="11359694" y="4576560"/>
                <a:ext cx="75960" cy="101880"/>
              </p14:xfrm>
            </p:contentPart>
          </mc:Choice>
          <mc:Fallback xmlns="">
            <p:pic>
              <p:nvPicPr>
                <p:cNvPr id="475" name="Ink 474">
                  <a:extLst>
                    <a:ext uri="{FF2B5EF4-FFF2-40B4-BE49-F238E27FC236}">
                      <a16:creationId xmlns:a16="http://schemas.microsoft.com/office/drawing/2014/main" id="{51345D66-E149-0A34-00A8-393347A02BD3}"/>
                    </a:ext>
                  </a:extLst>
                </p:cNvPr>
                <p:cNvPicPr/>
                <p:nvPr/>
              </p:nvPicPr>
              <p:blipFill>
                <a:blip r:embed="rId475"/>
                <a:stretch>
                  <a:fillRect/>
                </a:stretch>
              </p:blipFill>
              <p:spPr>
                <a:xfrm>
                  <a:off x="11353574" y="4570440"/>
                  <a:ext cx="8820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476">
              <p14:nvContentPartPr>
                <p14:cNvPr id="476" name="Ink 475">
                  <a:extLst>
                    <a:ext uri="{FF2B5EF4-FFF2-40B4-BE49-F238E27FC236}">
                      <a16:creationId xmlns:a16="http://schemas.microsoft.com/office/drawing/2014/main" id="{A56B370E-5187-688A-AC1A-37F2DF5CF051}"/>
                    </a:ext>
                  </a:extLst>
                </p14:cNvPr>
                <p14:cNvContentPartPr/>
                <p14:nvPr/>
              </p14:nvContentPartPr>
              <p14:xfrm>
                <a:off x="11510534" y="4526160"/>
                <a:ext cx="47520" cy="149400"/>
              </p14:xfrm>
            </p:contentPart>
          </mc:Choice>
          <mc:Fallback xmlns="">
            <p:pic>
              <p:nvPicPr>
                <p:cNvPr id="476" name="Ink 475">
                  <a:extLst>
                    <a:ext uri="{FF2B5EF4-FFF2-40B4-BE49-F238E27FC236}">
                      <a16:creationId xmlns:a16="http://schemas.microsoft.com/office/drawing/2014/main" id="{A56B370E-5187-688A-AC1A-37F2DF5CF051}"/>
                    </a:ext>
                  </a:extLst>
                </p:cNvPr>
                <p:cNvPicPr/>
                <p:nvPr/>
              </p:nvPicPr>
              <p:blipFill>
                <a:blip r:embed="rId477"/>
                <a:stretch>
                  <a:fillRect/>
                </a:stretch>
              </p:blipFill>
              <p:spPr>
                <a:xfrm>
                  <a:off x="11504414" y="4520040"/>
                  <a:ext cx="5976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478">
              <p14:nvContentPartPr>
                <p14:cNvPr id="477" name="Ink 476">
                  <a:extLst>
                    <a:ext uri="{FF2B5EF4-FFF2-40B4-BE49-F238E27FC236}">
                      <a16:creationId xmlns:a16="http://schemas.microsoft.com/office/drawing/2014/main" id="{D5A5BACB-2D06-8E08-862D-BCB04057C26F}"/>
                    </a:ext>
                  </a:extLst>
                </p14:cNvPr>
                <p14:cNvContentPartPr/>
                <p14:nvPr/>
              </p14:nvContentPartPr>
              <p14:xfrm>
                <a:off x="11672174" y="4534800"/>
                <a:ext cx="84240" cy="70560"/>
              </p14:xfrm>
            </p:contentPart>
          </mc:Choice>
          <mc:Fallback xmlns="">
            <p:pic>
              <p:nvPicPr>
                <p:cNvPr id="477" name="Ink 476">
                  <a:extLst>
                    <a:ext uri="{FF2B5EF4-FFF2-40B4-BE49-F238E27FC236}">
                      <a16:creationId xmlns:a16="http://schemas.microsoft.com/office/drawing/2014/main" id="{D5A5BACB-2D06-8E08-862D-BCB04057C26F}"/>
                    </a:ext>
                  </a:extLst>
                </p:cNvPr>
                <p:cNvPicPr/>
                <p:nvPr/>
              </p:nvPicPr>
              <p:blipFill>
                <a:blip r:embed="rId479"/>
                <a:stretch>
                  <a:fillRect/>
                </a:stretch>
              </p:blipFill>
              <p:spPr>
                <a:xfrm>
                  <a:off x="11666054" y="4528680"/>
                  <a:ext cx="9648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480">
              <p14:nvContentPartPr>
                <p14:cNvPr id="478" name="Ink 477">
                  <a:extLst>
                    <a:ext uri="{FF2B5EF4-FFF2-40B4-BE49-F238E27FC236}">
                      <a16:creationId xmlns:a16="http://schemas.microsoft.com/office/drawing/2014/main" id="{AA9B1B16-72B4-D9D5-9F3D-AADA0DE46C22}"/>
                    </a:ext>
                  </a:extLst>
                </p14:cNvPr>
                <p14:cNvContentPartPr/>
                <p14:nvPr/>
              </p14:nvContentPartPr>
              <p14:xfrm>
                <a:off x="11830934" y="4307640"/>
                <a:ext cx="36000" cy="224280"/>
              </p14:xfrm>
            </p:contentPart>
          </mc:Choice>
          <mc:Fallback xmlns="">
            <p:pic>
              <p:nvPicPr>
                <p:cNvPr id="478" name="Ink 477">
                  <a:extLst>
                    <a:ext uri="{FF2B5EF4-FFF2-40B4-BE49-F238E27FC236}">
                      <a16:creationId xmlns:a16="http://schemas.microsoft.com/office/drawing/2014/main" id="{AA9B1B16-72B4-D9D5-9F3D-AADA0DE46C22}"/>
                    </a:ext>
                  </a:extLst>
                </p:cNvPr>
                <p:cNvPicPr/>
                <p:nvPr/>
              </p:nvPicPr>
              <p:blipFill>
                <a:blip r:embed="rId481"/>
                <a:stretch>
                  <a:fillRect/>
                </a:stretch>
              </p:blipFill>
              <p:spPr>
                <a:xfrm>
                  <a:off x="11824814" y="4301520"/>
                  <a:ext cx="4824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482">
              <p14:nvContentPartPr>
                <p14:cNvPr id="479" name="Ink 478">
                  <a:extLst>
                    <a:ext uri="{FF2B5EF4-FFF2-40B4-BE49-F238E27FC236}">
                      <a16:creationId xmlns:a16="http://schemas.microsoft.com/office/drawing/2014/main" id="{64B4E686-9CC5-6ABB-3E98-C85145B6AC8C}"/>
                    </a:ext>
                  </a:extLst>
                </p14:cNvPr>
                <p14:cNvContentPartPr/>
                <p14:nvPr/>
              </p14:nvContentPartPr>
              <p14:xfrm>
                <a:off x="11819774" y="4454520"/>
                <a:ext cx="104760" cy="28800"/>
              </p14:xfrm>
            </p:contentPart>
          </mc:Choice>
          <mc:Fallback xmlns="">
            <p:pic>
              <p:nvPicPr>
                <p:cNvPr id="479" name="Ink 478">
                  <a:extLst>
                    <a:ext uri="{FF2B5EF4-FFF2-40B4-BE49-F238E27FC236}">
                      <a16:creationId xmlns:a16="http://schemas.microsoft.com/office/drawing/2014/main" id="{64B4E686-9CC5-6ABB-3E98-C85145B6AC8C}"/>
                    </a:ext>
                  </a:extLst>
                </p:cNvPr>
                <p:cNvPicPr/>
                <p:nvPr/>
              </p:nvPicPr>
              <p:blipFill>
                <a:blip r:embed="rId483"/>
                <a:stretch>
                  <a:fillRect/>
                </a:stretch>
              </p:blipFill>
              <p:spPr>
                <a:xfrm>
                  <a:off x="11813654" y="4448400"/>
                  <a:ext cx="11700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484">
              <p14:nvContentPartPr>
                <p14:cNvPr id="480" name="Ink 479">
                  <a:extLst>
                    <a:ext uri="{FF2B5EF4-FFF2-40B4-BE49-F238E27FC236}">
                      <a16:creationId xmlns:a16="http://schemas.microsoft.com/office/drawing/2014/main" id="{B39A2150-2B2D-E192-C0FA-9AD7BF17AAF9}"/>
                    </a:ext>
                  </a:extLst>
                </p14:cNvPr>
                <p14:cNvContentPartPr/>
                <p14:nvPr/>
              </p14:nvContentPartPr>
              <p14:xfrm>
                <a:off x="10846694" y="4924320"/>
                <a:ext cx="128880" cy="147960"/>
              </p14:xfrm>
            </p:contentPart>
          </mc:Choice>
          <mc:Fallback xmlns="">
            <p:pic>
              <p:nvPicPr>
                <p:cNvPr id="480" name="Ink 479">
                  <a:extLst>
                    <a:ext uri="{FF2B5EF4-FFF2-40B4-BE49-F238E27FC236}">
                      <a16:creationId xmlns:a16="http://schemas.microsoft.com/office/drawing/2014/main" id="{B39A2150-2B2D-E192-C0FA-9AD7BF17AAF9}"/>
                    </a:ext>
                  </a:extLst>
                </p:cNvPr>
                <p:cNvPicPr/>
                <p:nvPr/>
              </p:nvPicPr>
              <p:blipFill>
                <a:blip r:embed="rId485"/>
                <a:stretch>
                  <a:fillRect/>
                </a:stretch>
              </p:blipFill>
              <p:spPr>
                <a:xfrm>
                  <a:off x="10840574" y="4918200"/>
                  <a:ext cx="14112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486">
              <p14:nvContentPartPr>
                <p14:cNvPr id="481" name="Ink 480">
                  <a:extLst>
                    <a:ext uri="{FF2B5EF4-FFF2-40B4-BE49-F238E27FC236}">
                      <a16:creationId xmlns:a16="http://schemas.microsoft.com/office/drawing/2014/main" id="{277C3A66-00E2-12A8-EAE1-2A8FE62DE031}"/>
                    </a:ext>
                  </a:extLst>
                </p14:cNvPr>
                <p14:cNvContentPartPr/>
                <p14:nvPr/>
              </p14:nvContentPartPr>
              <p14:xfrm>
                <a:off x="11032094" y="4948800"/>
                <a:ext cx="187920" cy="78120"/>
              </p14:xfrm>
            </p:contentPart>
          </mc:Choice>
          <mc:Fallback xmlns="">
            <p:pic>
              <p:nvPicPr>
                <p:cNvPr id="481" name="Ink 480">
                  <a:extLst>
                    <a:ext uri="{FF2B5EF4-FFF2-40B4-BE49-F238E27FC236}">
                      <a16:creationId xmlns:a16="http://schemas.microsoft.com/office/drawing/2014/main" id="{277C3A66-00E2-12A8-EAE1-2A8FE62DE031}"/>
                    </a:ext>
                  </a:extLst>
                </p:cNvPr>
                <p:cNvPicPr/>
                <p:nvPr/>
              </p:nvPicPr>
              <p:blipFill>
                <a:blip r:embed="rId487"/>
                <a:stretch>
                  <a:fillRect/>
                </a:stretch>
              </p:blipFill>
              <p:spPr>
                <a:xfrm>
                  <a:off x="11025974" y="4942680"/>
                  <a:ext cx="20016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488">
              <p14:nvContentPartPr>
                <p14:cNvPr id="482" name="Ink 481">
                  <a:extLst>
                    <a:ext uri="{FF2B5EF4-FFF2-40B4-BE49-F238E27FC236}">
                      <a16:creationId xmlns:a16="http://schemas.microsoft.com/office/drawing/2014/main" id="{8D2B79BD-42A3-9509-9D06-A47EDA869DBE}"/>
                    </a:ext>
                  </a:extLst>
                </p14:cNvPr>
                <p14:cNvContentPartPr/>
                <p14:nvPr/>
              </p14:nvContentPartPr>
              <p14:xfrm>
                <a:off x="11237294" y="4901280"/>
                <a:ext cx="111960" cy="100440"/>
              </p14:xfrm>
            </p:contentPart>
          </mc:Choice>
          <mc:Fallback xmlns="">
            <p:pic>
              <p:nvPicPr>
                <p:cNvPr id="482" name="Ink 481">
                  <a:extLst>
                    <a:ext uri="{FF2B5EF4-FFF2-40B4-BE49-F238E27FC236}">
                      <a16:creationId xmlns:a16="http://schemas.microsoft.com/office/drawing/2014/main" id="{8D2B79BD-42A3-9509-9D06-A47EDA869DBE}"/>
                    </a:ext>
                  </a:extLst>
                </p:cNvPr>
                <p:cNvPicPr/>
                <p:nvPr/>
              </p:nvPicPr>
              <p:blipFill>
                <a:blip r:embed="rId489"/>
                <a:stretch>
                  <a:fillRect/>
                </a:stretch>
              </p:blipFill>
              <p:spPr>
                <a:xfrm>
                  <a:off x="11231174" y="4895160"/>
                  <a:ext cx="12420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490">
              <p14:nvContentPartPr>
                <p14:cNvPr id="486" name="Ink 485">
                  <a:extLst>
                    <a:ext uri="{FF2B5EF4-FFF2-40B4-BE49-F238E27FC236}">
                      <a16:creationId xmlns:a16="http://schemas.microsoft.com/office/drawing/2014/main" id="{06C10EA2-8391-78DF-8116-002415C2B9CE}"/>
                    </a:ext>
                  </a:extLst>
                </p14:cNvPr>
                <p14:cNvContentPartPr/>
                <p14:nvPr/>
              </p14:nvContentPartPr>
              <p14:xfrm>
                <a:off x="11334134" y="4793640"/>
                <a:ext cx="140760" cy="228960"/>
              </p14:xfrm>
            </p:contentPart>
          </mc:Choice>
          <mc:Fallback xmlns="">
            <p:pic>
              <p:nvPicPr>
                <p:cNvPr id="486" name="Ink 485">
                  <a:extLst>
                    <a:ext uri="{FF2B5EF4-FFF2-40B4-BE49-F238E27FC236}">
                      <a16:creationId xmlns:a16="http://schemas.microsoft.com/office/drawing/2014/main" id="{06C10EA2-8391-78DF-8116-002415C2B9CE}"/>
                    </a:ext>
                  </a:extLst>
                </p:cNvPr>
                <p:cNvPicPr/>
                <p:nvPr/>
              </p:nvPicPr>
              <p:blipFill>
                <a:blip r:embed="rId491"/>
                <a:stretch>
                  <a:fillRect/>
                </a:stretch>
              </p:blipFill>
              <p:spPr>
                <a:xfrm>
                  <a:off x="11328014" y="4787520"/>
                  <a:ext cx="153000" cy="241200"/>
                </a:xfrm>
                <a:prstGeom prst="rect">
                  <a:avLst/>
                </a:prstGeom>
              </p:spPr>
            </p:pic>
          </mc:Fallback>
        </mc:AlternateContent>
        <mc:AlternateContent xmlns:mc="http://schemas.openxmlformats.org/markup-compatibility/2006" xmlns:p14="http://schemas.microsoft.com/office/powerpoint/2010/main">
          <mc:Choice Requires="p14">
            <p:contentPart p14:bwMode="auto" r:id="rId492">
              <p14:nvContentPartPr>
                <p14:cNvPr id="487" name="Ink 486">
                  <a:extLst>
                    <a:ext uri="{FF2B5EF4-FFF2-40B4-BE49-F238E27FC236}">
                      <a16:creationId xmlns:a16="http://schemas.microsoft.com/office/drawing/2014/main" id="{9B7802A6-745E-1F38-46DE-D80364E75FE1}"/>
                    </a:ext>
                  </a:extLst>
                </p14:cNvPr>
                <p14:cNvContentPartPr/>
                <p14:nvPr/>
              </p14:nvContentPartPr>
              <p14:xfrm>
                <a:off x="11574974" y="4855200"/>
                <a:ext cx="84240" cy="105840"/>
              </p14:xfrm>
            </p:contentPart>
          </mc:Choice>
          <mc:Fallback xmlns="">
            <p:pic>
              <p:nvPicPr>
                <p:cNvPr id="487" name="Ink 486">
                  <a:extLst>
                    <a:ext uri="{FF2B5EF4-FFF2-40B4-BE49-F238E27FC236}">
                      <a16:creationId xmlns:a16="http://schemas.microsoft.com/office/drawing/2014/main" id="{9B7802A6-745E-1F38-46DE-D80364E75FE1}"/>
                    </a:ext>
                  </a:extLst>
                </p:cNvPr>
                <p:cNvPicPr/>
                <p:nvPr/>
              </p:nvPicPr>
              <p:blipFill>
                <a:blip r:embed="rId493"/>
                <a:stretch>
                  <a:fillRect/>
                </a:stretch>
              </p:blipFill>
              <p:spPr>
                <a:xfrm>
                  <a:off x="11568854" y="4849080"/>
                  <a:ext cx="9648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494">
              <p14:nvContentPartPr>
                <p14:cNvPr id="488" name="Ink 487">
                  <a:extLst>
                    <a:ext uri="{FF2B5EF4-FFF2-40B4-BE49-F238E27FC236}">
                      <a16:creationId xmlns:a16="http://schemas.microsoft.com/office/drawing/2014/main" id="{050FAB29-B6DD-8A06-5101-BF2A125BEE7E}"/>
                    </a:ext>
                  </a:extLst>
                </p14:cNvPr>
                <p14:cNvContentPartPr/>
                <p14:nvPr/>
              </p14:nvContentPartPr>
              <p14:xfrm>
                <a:off x="11686934" y="4700040"/>
                <a:ext cx="43560" cy="188640"/>
              </p14:xfrm>
            </p:contentPart>
          </mc:Choice>
          <mc:Fallback xmlns="">
            <p:pic>
              <p:nvPicPr>
                <p:cNvPr id="488" name="Ink 487">
                  <a:extLst>
                    <a:ext uri="{FF2B5EF4-FFF2-40B4-BE49-F238E27FC236}">
                      <a16:creationId xmlns:a16="http://schemas.microsoft.com/office/drawing/2014/main" id="{050FAB29-B6DD-8A06-5101-BF2A125BEE7E}"/>
                    </a:ext>
                  </a:extLst>
                </p:cNvPr>
                <p:cNvPicPr/>
                <p:nvPr/>
              </p:nvPicPr>
              <p:blipFill>
                <a:blip r:embed="rId495"/>
                <a:stretch>
                  <a:fillRect/>
                </a:stretch>
              </p:blipFill>
              <p:spPr>
                <a:xfrm>
                  <a:off x="11680814" y="4693920"/>
                  <a:ext cx="5580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496">
              <p14:nvContentPartPr>
                <p14:cNvPr id="489" name="Ink 488">
                  <a:extLst>
                    <a:ext uri="{FF2B5EF4-FFF2-40B4-BE49-F238E27FC236}">
                      <a16:creationId xmlns:a16="http://schemas.microsoft.com/office/drawing/2014/main" id="{6341B8D6-1152-E18D-18AA-CE706768A96C}"/>
                    </a:ext>
                  </a:extLst>
                </p14:cNvPr>
                <p14:cNvContentPartPr/>
                <p14:nvPr/>
              </p14:nvContentPartPr>
              <p14:xfrm>
                <a:off x="11686934" y="4808040"/>
                <a:ext cx="96840" cy="40320"/>
              </p14:xfrm>
            </p:contentPart>
          </mc:Choice>
          <mc:Fallback xmlns="">
            <p:pic>
              <p:nvPicPr>
                <p:cNvPr id="489" name="Ink 488">
                  <a:extLst>
                    <a:ext uri="{FF2B5EF4-FFF2-40B4-BE49-F238E27FC236}">
                      <a16:creationId xmlns:a16="http://schemas.microsoft.com/office/drawing/2014/main" id="{6341B8D6-1152-E18D-18AA-CE706768A96C}"/>
                    </a:ext>
                  </a:extLst>
                </p:cNvPr>
                <p:cNvPicPr/>
                <p:nvPr/>
              </p:nvPicPr>
              <p:blipFill>
                <a:blip r:embed="rId497"/>
                <a:stretch>
                  <a:fillRect/>
                </a:stretch>
              </p:blipFill>
              <p:spPr>
                <a:xfrm>
                  <a:off x="11680814" y="4801920"/>
                  <a:ext cx="10908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498">
              <p14:nvContentPartPr>
                <p14:cNvPr id="490" name="Ink 489">
                  <a:extLst>
                    <a:ext uri="{FF2B5EF4-FFF2-40B4-BE49-F238E27FC236}">
                      <a16:creationId xmlns:a16="http://schemas.microsoft.com/office/drawing/2014/main" id="{BAD9420A-AFD0-8470-DE5D-D3AA82E0C81A}"/>
                    </a:ext>
                  </a:extLst>
                </p14:cNvPr>
                <p14:cNvContentPartPr/>
                <p14:nvPr/>
              </p14:nvContentPartPr>
              <p14:xfrm>
                <a:off x="11729774" y="4664040"/>
                <a:ext cx="122400" cy="211680"/>
              </p14:xfrm>
            </p:contentPart>
          </mc:Choice>
          <mc:Fallback xmlns="">
            <p:pic>
              <p:nvPicPr>
                <p:cNvPr id="490" name="Ink 489">
                  <a:extLst>
                    <a:ext uri="{FF2B5EF4-FFF2-40B4-BE49-F238E27FC236}">
                      <a16:creationId xmlns:a16="http://schemas.microsoft.com/office/drawing/2014/main" id="{BAD9420A-AFD0-8470-DE5D-D3AA82E0C81A}"/>
                    </a:ext>
                  </a:extLst>
                </p:cNvPr>
                <p:cNvPicPr/>
                <p:nvPr/>
              </p:nvPicPr>
              <p:blipFill>
                <a:blip r:embed="rId499"/>
                <a:stretch>
                  <a:fillRect/>
                </a:stretch>
              </p:blipFill>
              <p:spPr>
                <a:xfrm>
                  <a:off x="11723654" y="4657920"/>
                  <a:ext cx="13464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500">
              <p14:nvContentPartPr>
                <p14:cNvPr id="491" name="Ink 490">
                  <a:extLst>
                    <a:ext uri="{FF2B5EF4-FFF2-40B4-BE49-F238E27FC236}">
                      <a16:creationId xmlns:a16="http://schemas.microsoft.com/office/drawing/2014/main" id="{8EBC3A93-C4D1-0C31-BA61-46D1C51E253E}"/>
                    </a:ext>
                  </a:extLst>
                </p14:cNvPr>
                <p14:cNvContentPartPr/>
                <p14:nvPr/>
              </p14:nvContentPartPr>
              <p14:xfrm>
                <a:off x="11852174" y="4760520"/>
                <a:ext cx="115560" cy="100440"/>
              </p14:xfrm>
            </p:contentPart>
          </mc:Choice>
          <mc:Fallback xmlns="">
            <p:pic>
              <p:nvPicPr>
                <p:cNvPr id="491" name="Ink 490">
                  <a:extLst>
                    <a:ext uri="{FF2B5EF4-FFF2-40B4-BE49-F238E27FC236}">
                      <a16:creationId xmlns:a16="http://schemas.microsoft.com/office/drawing/2014/main" id="{8EBC3A93-C4D1-0C31-BA61-46D1C51E253E}"/>
                    </a:ext>
                  </a:extLst>
                </p:cNvPr>
                <p:cNvPicPr/>
                <p:nvPr/>
              </p:nvPicPr>
              <p:blipFill>
                <a:blip r:embed="rId501"/>
                <a:stretch>
                  <a:fillRect/>
                </a:stretch>
              </p:blipFill>
              <p:spPr>
                <a:xfrm>
                  <a:off x="11846054" y="4754400"/>
                  <a:ext cx="12780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502">
              <p14:nvContentPartPr>
                <p14:cNvPr id="492" name="Ink 491">
                  <a:extLst>
                    <a:ext uri="{FF2B5EF4-FFF2-40B4-BE49-F238E27FC236}">
                      <a16:creationId xmlns:a16="http://schemas.microsoft.com/office/drawing/2014/main" id="{F62BE757-B08B-95BE-0696-F192CC9E194F}"/>
                    </a:ext>
                  </a:extLst>
                </p14:cNvPr>
                <p14:cNvContentPartPr/>
                <p14:nvPr/>
              </p14:nvContentPartPr>
              <p14:xfrm>
                <a:off x="11967014" y="4736040"/>
                <a:ext cx="104040" cy="95400"/>
              </p14:xfrm>
            </p:contentPart>
          </mc:Choice>
          <mc:Fallback xmlns="">
            <p:pic>
              <p:nvPicPr>
                <p:cNvPr id="492" name="Ink 491">
                  <a:extLst>
                    <a:ext uri="{FF2B5EF4-FFF2-40B4-BE49-F238E27FC236}">
                      <a16:creationId xmlns:a16="http://schemas.microsoft.com/office/drawing/2014/main" id="{F62BE757-B08B-95BE-0696-F192CC9E194F}"/>
                    </a:ext>
                  </a:extLst>
                </p:cNvPr>
                <p:cNvPicPr/>
                <p:nvPr/>
              </p:nvPicPr>
              <p:blipFill>
                <a:blip r:embed="rId503"/>
                <a:stretch>
                  <a:fillRect/>
                </a:stretch>
              </p:blipFill>
              <p:spPr>
                <a:xfrm>
                  <a:off x="11960894" y="4729920"/>
                  <a:ext cx="116280" cy="107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04">
            <p14:nvContentPartPr>
              <p14:cNvPr id="495" name="Ink 494">
                <a:extLst>
                  <a:ext uri="{FF2B5EF4-FFF2-40B4-BE49-F238E27FC236}">
                    <a16:creationId xmlns:a16="http://schemas.microsoft.com/office/drawing/2014/main" id="{CBEE069B-4678-ADE1-7A26-46392DC7D21B}"/>
                  </a:ext>
                </a:extLst>
              </p14:cNvPr>
              <p14:cNvContentPartPr/>
              <p14:nvPr/>
            </p14:nvContentPartPr>
            <p14:xfrm>
              <a:off x="10988894" y="5534160"/>
              <a:ext cx="30600" cy="164880"/>
            </p14:xfrm>
          </p:contentPart>
        </mc:Choice>
        <mc:Fallback xmlns="">
          <p:pic>
            <p:nvPicPr>
              <p:cNvPr id="495" name="Ink 494">
                <a:extLst>
                  <a:ext uri="{FF2B5EF4-FFF2-40B4-BE49-F238E27FC236}">
                    <a16:creationId xmlns:a16="http://schemas.microsoft.com/office/drawing/2014/main" id="{CBEE069B-4678-ADE1-7A26-46392DC7D21B}"/>
                  </a:ext>
                </a:extLst>
              </p:cNvPr>
              <p:cNvPicPr/>
              <p:nvPr/>
            </p:nvPicPr>
            <p:blipFill>
              <a:blip r:embed="rId505"/>
              <a:stretch>
                <a:fillRect/>
              </a:stretch>
            </p:blipFill>
            <p:spPr>
              <a:xfrm>
                <a:off x="10982774" y="5528040"/>
                <a:ext cx="42840" cy="177120"/>
              </a:xfrm>
              <a:prstGeom prst="rect">
                <a:avLst/>
              </a:prstGeom>
            </p:spPr>
          </p:pic>
        </mc:Fallback>
      </mc:AlternateContent>
      <p:grpSp>
        <p:nvGrpSpPr>
          <p:cNvPr id="525" name="Group 524">
            <a:extLst>
              <a:ext uri="{FF2B5EF4-FFF2-40B4-BE49-F238E27FC236}">
                <a16:creationId xmlns:a16="http://schemas.microsoft.com/office/drawing/2014/main" id="{1F3F2D27-33BF-533C-CDCD-DA3D1B6B8D81}"/>
              </a:ext>
            </a:extLst>
          </p:cNvPr>
          <p:cNvGrpSpPr/>
          <p:nvPr/>
        </p:nvGrpSpPr>
        <p:grpSpPr>
          <a:xfrm>
            <a:off x="10855334" y="5485200"/>
            <a:ext cx="1248120" cy="761760"/>
            <a:chOff x="10855334" y="5485200"/>
            <a:chExt cx="1248120" cy="761760"/>
          </a:xfrm>
        </p:grpSpPr>
        <mc:AlternateContent xmlns:mc="http://schemas.openxmlformats.org/markup-compatibility/2006" xmlns:p14="http://schemas.microsoft.com/office/powerpoint/2010/main">
          <mc:Choice Requires="p14">
            <p:contentPart p14:bwMode="auto" r:id="rId506">
              <p14:nvContentPartPr>
                <p14:cNvPr id="499" name="Ink 498">
                  <a:extLst>
                    <a:ext uri="{FF2B5EF4-FFF2-40B4-BE49-F238E27FC236}">
                      <a16:creationId xmlns:a16="http://schemas.microsoft.com/office/drawing/2014/main" id="{521C93E0-4C7C-3F73-D5C6-C7FA31AE3382}"/>
                    </a:ext>
                  </a:extLst>
                </p14:cNvPr>
                <p14:cNvContentPartPr/>
                <p14:nvPr/>
              </p14:nvContentPartPr>
              <p14:xfrm>
                <a:off x="11075654" y="5531280"/>
                <a:ext cx="10440" cy="136800"/>
              </p14:xfrm>
            </p:contentPart>
          </mc:Choice>
          <mc:Fallback xmlns="">
            <p:pic>
              <p:nvPicPr>
                <p:cNvPr id="499" name="Ink 498">
                  <a:extLst>
                    <a:ext uri="{FF2B5EF4-FFF2-40B4-BE49-F238E27FC236}">
                      <a16:creationId xmlns:a16="http://schemas.microsoft.com/office/drawing/2014/main" id="{521C93E0-4C7C-3F73-D5C6-C7FA31AE3382}"/>
                    </a:ext>
                  </a:extLst>
                </p:cNvPr>
                <p:cNvPicPr/>
                <p:nvPr/>
              </p:nvPicPr>
              <p:blipFill>
                <a:blip r:embed="rId507"/>
                <a:stretch>
                  <a:fillRect/>
                </a:stretch>
              </p:blipFill>
              <p:spPr>
                <a:xfrm>
                  <a:off x="11069534" y="5525160"/>
                  <a:ext cx="2268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508">
              <p14:nvContentPartPr>
                <p14:cNvPr id="500" name="Ink 499">
                  <a:extLst>
                    <a:ext uri="{FF2B5EF4-FFF2-40B4-BE49-F238E27FC236}">
                      <a16:creationId xmlns:a16="http://schemas.microsoft.com/office/drawing/2014/main" id="{E12E98B6-EC75-C0D0-4163-89C6266550B7}"/>
                    </a:ext>
                  </a:extLst>
                </p14:cNvPr>
                <p14:cNvContentPartPr/>
                <p14:nvPr/>
              </p14:nvContentPartPr>
              <p14:xfrm>
                <a:off x="11140454" y="5516160"/>
                <a:ext cx="20880" cy="133200"/>
              </p14:xfrm>
            </p:contentPart>
          </mc:Choice>
          <mc:Fallback xmlns="">
            <p:pic>
              <p:nvPicPr>
                <p:cNvPr id="500" name="Ink 499">
                  <a:extLst>
                    <a:ext uri="{FF2B5EF4-FFF2-40B4-BE49-F238E27FC236}">
                      <a16:creationId xmlns:a16="http://schemas.microsoft.com/office/drawing/2014/main" id="{E12E98B6-EC75-C0D0-4163-89C6266550B7}"/>
                    </a:ext>
                  </a:extLst>
                </p:cNvPr>
                <p:cNvPicPr/>
                <p:nvPr/>
              </p:nvPicPr>
              <p:blipFill>
                <a:blip r:embed="rId509"/>
                <a:stretch>
                  <a:fillRect/>
                </a:stretch>
              </p:blipFill>
              <p:spPr>
                <a:xfrm>
                  <a:off x="11134334" y="5510040"/>
                  <a:ext cx="3312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510">
              <p14:nvContentPartPr>
                <p14:cNvPr id="501" name="Ink 500">
                  <a:extLst>
                    <a:ext uri="{FF2B5EF4-FFF2-40B4-BE49-F238E27FC236}">
                      <a16:creationId xmlns:a16="http://schemas.microsoft.com/office/drawing/2014/main" id="{7F91B348-A58C-ECAA-C102-3840076CDCE0}"/>
                    </a:ext>
                  </a:extLst>
                </p14:cNvPr>
                <p14:cNvContentPartPr/>
                <p14:nvPr/>
              </p14:nvContentPartPr>
              <p14:xfrm>
                <a:off x="11388494" y="5564040"/>
                <a:ext cx="11160" cy="68040"/>
              </p14:xfrm>
            </p:contentPart>
          </mc:Choice>
          <mc:Fallback xmlns="">
            <p:pic>
              <p:nvPicPr>
                <p:cNvPr id="501" name="Ink 500">
                  <a:extLst>
                    <a:ext uri="{FF2B5EF4-FFF2-40B4-BE49-F238E27FC236}">
                      <a16:creationId xmlns:a16="http://schemas.microsoft.com/office/drawing/2014/main" id="{7F91B348-A58C-ECAA-C102-3840076CDCE0}"/>
                    </a:ext>
                  </a:extLst>
                </p:cNvPr>
                <p:cNvPicPr/>
                <p:nvPr/>
              </p:nvPicPr>
              <p:blipFill>
                <a:blip r:embed="rId511"/>
                <a:stretch>
                  <a:fillRect/>
                </a:stretch>
              </p:blipFill>
              <p:spPr>
                <a:xfrm>
                  <a:off x="11382374" y="5557920"/>
                  <a:ext cx="2340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512">
              <p14:nvContentPartPr>
                <p14:cNvPr id="502" name="Ink 501">
                  <a:extLst>
                    <a:ext uri="{FF2B5EF4-FFF2-40B4-BE49-F238E27FC236}">
                      <a16:creationId xmlns:a16="http://schemas.microsoft.com/office/drawing/2014/main" id="{900F47FB-1608-7BB8-C3FD-3B84EF435084}"/>
                    </a:ext>
                  </a:extLst>
                </p14:cNvPr>
                <p14:cNvContentPartPr/>
                <p14:nvPr/>
              </p14:nvContentPartPr>
              <p14:xfrm>
                <a:off x="11377694" y="5485200"/>
                <a:ext cx="360" cy="360"/>
              </p14:xfrm>
            </p:contentPart>
          </mc:Choice>
          <mc:Fallback xmlns="">
            <p:pic>
              <p:nvPicPr>
                <p:cNvPr id="502" name="Ink 501">
                  <a:extLst>
                    <a:ext uri="{FF2B5EF4-FFF2-40B4-BE49-F238E27FC236}">
                      <a16:creationId xmlns:a16="http://schemas.microsoft.com/office/drawing/2014/main" id="{900F47FB-1608-7BB8-C3FD-3B84EF435084}"/>
                    </a:ext>
                  </a:extLst>
                </p:cNvPr>
                <p:cNvPicPr/>
                <p:nvPr/>
              </p:nvPicPr>
              <p:blipFill>
                <a:blip r:embed="rId151"/>
                <a:stretch>
                  <a:fillRect/>
                </a:stretch>
              </p:blipFill>
              <p:spPr>
                <a:xfrm>
                  <a:off x="11371574" y="54790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13">
              <p14:nvContentPartPr>
                <p14:cNvPr id="503" name="Ink 502">
                  <a:extLst>
                    <a:ext uri="{FF2B5EF4-FFF2-40B4-BE49-F238E27FC236}">
                      <a16:creationId xmlns:a16="http://schemas.microsoft.com/office/drawing/2014/main" id="{76C7A615-FA7A-B754-F0CF-E45BCF92CCA3}"/>
                    </a:ext>
                  </a:extLst>
                </p14:cNvPr>
                <p14:cNvContentPartPr/>
                <p14:nvPr/>
              </p14:nvContentPartPr>
              <p14:xfrm>
                <a:off x="11449694" y="5542440"/>
                <a:ext cx="107640" cy="85320"/>
              </p14:xfrm>
            </p:contentPart>
          </mc:Choice>
          <mc:Fallback xmlns="">
            <p:pic>
              <p:nvPicPr>
                <p:cNvPr id="503" name="Ink 502">
                  <a:extLst>
                    <a:ext uri="{FF2B5EF4-FFF2-40B4-BE49-F238E27FC236}">
                      <a16:creationId xmlns:a16="http://schemas.microsoft.com/office/drawing/2014/main" id="{76C7A615-FA7A-B754-F0CF-E45BCF92CCA3}"/>
                    </a:ext>
                  </a:extLst>
                </p:cNvPr>
                <p:cNvPicPr/>
                <p:nvPr/>
              </p:nvPicPr>
              <p:blipFill>
                <a:blip r:embed="rId514"/>
                <a:stretch>
                  <a:fillRect/>
                </a:stretch>
              </p:blipFill>
              <p:spPr>
                <a:xfrm>
                  <a:off x="11443574" y="5536320"/>
                  <a:ext cx="11988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515">
              <p14:nvContentPartPr>
                <p14:cNvPr id="504" name="Ink 503">
                  <a:extLst>
                    <a:ext uri="{FF2B5EF4-FFF2-40B4-BE49-F238E27FC236}">
                      <a16:creationId xmlns:a16="http://schemas.microsoft.com/office/drawing/2014/main" id="{31068CC1-CD0F-2638-415A-E37C9D9981BD}"/>
                    </a:ext>
                  </a:extLst>
                </p14:cNvPr>
                <p14:cNvContentPartPr/>
                <p14:nvPr/>
              </p14:nvContentPartPr>
              <p14:xfrm>
                <a:off x="10855334" y="5857440"/>
                <a:ext cx="63360" cy="119520"/>
              </p14:xfrm>
            </p:contentPart>
          </mc:Choice>
          <mc:Fallback xmlns="">
            <p:pic>
              <p:nvPicPr>
                <p:cNvPr id="504" name="Ink 503">
                  <a:extLst>
                    <a:ext uri="{FF2B5EF4-FFF2-40B4-BE49-F238E27FC236}">
                      <a16:creationId xmlns:a16="http://schemas.microsoft.com/office/drawing/2014/main" id="{31068CC1-CD0F-2638-415A-E37C9D9981BD}"/>
                    </a:ext>
                  </a:extLst>
                </p:cNvPr>
                <p:cNvPicPr/>
                <p:nvPr/>
              </p:nvPicPr>
              <p:blipFill>
                <a:blip r:embed="rId516"/>
                <a:stretch>
                  <a:fillRect/>
                </a:stretch>
              </p:blipFill>
              <p:spPr>
                <a:xfrm>
                  <a:off x="10849214" y="5851320"/>
                  <a:ext cx="756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517">
              <p14:nvContentPartPr>
                <p14:cNvPr id="505" name="Ink 504">
                  <a:extLst>
                    <a:ext uri="{FF2B5EF4-FFF2-40B4-BE49-F238E27FC236}">
                      <a16:creationId xmlns:a16="http://schemas.microsoft.com/office/drawing/2014/main" id="{769B7D62-976D-28AD-8544-1AC48FFE8C8B}"/>
                    </a:ext>
                  </a:extLst>
                </p14:cNvPr>
                <p14:cNvContentPartPr/>
                <p14:nvPr/>
              </p14:nvContentPartPr>
              <p14:xfrm>
                <a:off x="10957214" y="5876160"/>
                <a:ext cx="133200" cy="105480"/>
              </p14:xfrm>
            </p:contentPart>
          </mc:Choice>
          <mc:Fallback xmlns="">
            <p:pic>
              <p:nvPicPr>
                <p:cNvPr id="505" name="Ink 504">
                  <a:extLst>
                    <a:ext uri="{FF2B5EF4-FFF2-40B4-BE49-F238E27FC236}">
                      <a16:creationId xmlns:a16="http://schemas.microsoft.com/office/drawing/2014/main" id="{769B7D62-976D-28AD-8544-1AC48FFE8C8B}"/>
                    </a:ext>
                  </a:extLst>
                </p:cNvPr>
                <p:cNvPicPr/>
                <p:nvPr/>
              </p:nvPicPr>
              <p:blipFill>
                <a:blip r:embed="rId518"/>
                <a:stretch>
                  <a:fillRect/>
                </a:stretch>
              </p:blipFill>
              <p:spPr>
                <a:xfrm>
                  <a:off x="10951094" y="5870040"/>
                  <a:ext cx="14544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519">
              <p14:nvContentPartPr>
                <p14:cNvPr id="506" name="Ink 505">
                  <a:extLst>
                    <a:ext uri="{FF2B5EF4-FFF2-40B4-BE49-F238E27FC236}">
                      <a16:creationId xmlns:a16="http://schemas.microsoft.com/office/drawing/2014/main" id="{095CF2E2-2CE2-13D5-EA3F-DEDE6E080BFA}"/>
                    </a:ext>
                  </a:extLst>
                </p14:cNvPr>
                <p14:cNvContentPartPr/>
                <p14:nvPr/>
              </p14:nvContentPartPr>
              <p14:xfrm>
                <a:off x="11122454" y="5862840"/>
                <a:ext cx="73440" cy="189360"/>
              </p14:xfrm>
            </p:contentPart>
          </mc:Choice>
          <mc:Fallback xmlns="">
            <p:pic>
              <p:nvPicPr>
                <p:cNvPr id="506" name="Ink 505">
                  <a:extLst>
                    <a:ext uri="{FF2B5EF4-FFF2-40B4-BE49-F238E27FC236}">
                      <a16:creationId xmlns:a16="http://schemas.microsoft.com/office/drawing/2014/main" id="{095CF2E2-2CE2-13D5-EA3F-DEDE6E080BFA}"/>
                    </a:ext>
                  </a:extLst>
                </p:cNvPr>
                <p:cNvPicPr/>
                <p:nvPr/>
              </p:nvPicPr>
              <p:blipFill>
                <a:blip r:embed="rId520"/>
                <a:stretch>
                  <a:fillRect/>
                </a:stretch>
              </p:blipFill>
              <p:spPr>
                <a:xfrm>
                  <a:off x="11116334" y="5856720"/>
                  <a:ext cx="8568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521">
              <p14:nvContentPartPr>
                <p14:cNvPr id="507" name="Ink 506">
                  <a:extLst>
                    <a:ext uri="{FF2B5EF4-FFF2-40B4-BE49-F238E27FC236}">
                      <a16:creationId xmlns:a16="http://schemas.microsoft.com/office/drawing/2014/main" id="{F340648D-546C-DE32-E30E-CB2D021159AE}"/>
                    </a:ext>
                  </a:extLst>
                </p14:cNvPr>
                <p14:cNvContentPartPr/>
                <p14:nvPr/>
              </p14:nvContentPartPr>
              <p14:xfrm>
                <a:off x="11236934" y="5870400"/>
                <a:ext cx="166320" cy="73800"/>
              </p14:xfrm>
            </p:contentPart>
          </mc:Choice>
          <mc:Fallback xmlns="">
            <p:pic>
              <p:nvPicPr>
                <p:cNvPr id="507" name="Ink 506">
                  <a:extLst>
                    <a:ext uri="{FF2B5EF4-FFF2-40B4-BE49-F238E27FC236}">
                      <a16:creationId xmlns:a16="http://schemas.microsoft.com/office/drawing/2014/main" id="{F340648D-546C-DE32-E30E-CB2D021159AE}"/>
                    </a:ext>
                  </a:extLst>
                </p:cNvPr>
                <p:cNvPicPr/>
                <p:nvPr/>
              </p:nvPicPr>
              <p:blipFill>
                <a:blip r:embed="rId522"/>
                <a:stretch>
                  <a:fillRect/>
                </a:stretch>
              </p:blipFill>
              <p:spPr>
                <a:xfrm>
                  <a:off x="11230814" y="5864280"/>
                  <a:ext cx="17856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523">
              <p14:nvContentPartPr>
                <p14:cNvPr id="508" name="Ink 507">
                  <a:extLst>
                    <a:ext uri="{FF2B5EF4-FFF2-40B4-BE49-F238E27FC236}">
                      <a16:creationId xmlns:a16="http://schemas.microsoft.com/office/drawing/2014/main" id="{B6086B8B-6FC8-093F-9316-58CB6C61DD54}"/>
                    </a:ext>
                  </a:extLst>
                </p14:cNvPr>
                <p14:cNvContentPartPr/>
                <p14:nvPr/>
              </p14:nvContentPartPr>
              <p14:xfrm>
                <a:off x="11420894" y="5820000"/>
                <a:ext cx="162000" cy="93240"/>
              </p14:xfrm>
            </p:contentPart>
          </mc:Choice>
          <mc:Fallback xmlns="">
            <p:pic>
              <p:nvPicPr>
                <p:cNvPr id="508" name="Ink 507">
                  <a:extLst>
                    <a:ext uri="{FF2B5EF4-FFF2-40B4-BE49-F238E27FC236}">
                      <a16:creationId xmlns:a16="http://schemas.microsoft.com/office/drawing/2014/main" id="{B6086B8B-6FC8-093F-9316-58CB6C61DD54}"/>
                    </a:ext>
                  </a:extLst>
                </p:cNvPr>
                <p:cNvPicPr/>
                <p:nvPr/>
              </p:nvPicPr>
              <p:blipFill>
                <a:blip r:embed="rId524"/>
                <a:stretch>
                  <a:fillRect/>
                </a:stretch>
              </p:blipFill>
              <p:spPr>
                <a:xfrm>
                  <a:off x="11414774" y="5813880"/>
                  <a:ext cx="17424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525">
              <p14:nvContentPartPr>
                <p14:cNvPr id="509" name="Ink 508">
                  <a:extLst>
                    <a:ext uri="{FF2B5EF4-FFF2-40B4-BE49-F238E27FC236}">
                      <a16:creationId xmlns:a16="http://schemas.microsoft.com/office/drawing/2014/main" id="{62986249-5C8C-1225-AFF2-0F55129EB6CF}"/>
                    </a:ext>
                  </a:extLst>
                </p14:cNvPr>
                <p14:cNvContentPartPr/>
                <p14:nvPr/>
              </p14:nvContentPartPr>
              <p14:xfrm>
                <a:off x="11560934" y="5848800"/>
                <a:ext cx="147600" cy="72360"/>
              </p14:xfrm>
            </p:contentPart>
          </mc:Choice>
          <mc:Fallback xmlns="">
            <p:pic>
              <p:nvPicPr>
                <p:cNvPr id="509" name="Ink 508">
                  <a:extLst>
                    <a:ext uri="{FF2B5EF4-FFF2-40B4-BE49-F238E27FC236}">
                      <a16:creationId xmlns:a16="http://schemas.microsoft.com/office/drawing/2014/main" id="{62986249-5C8C-1225-AFF2-0F55129EB6CF}"/>
                    </a:ext>
                  </a:extLst>
                </p:cNvPr>
                <p:cNvPicPr/>
                <p:nvPr/>
              </p:nvPicPr>
              <p:blipFill>
                <a:blip r:embed="rId526"/>
                <a:stretch>
                  <a:fillRect/>
                </a:stretch>
              </p:blipFill>
              <p:spPr>
                <a:xfrm>
                  <a:off x="11554814" y="5842680"/>
                  <a:ext cx="1598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527">
              <p14:nvContentPartPr>
                <p14:cNvPr id="510" name="Ink 509">
                  <a:extLst>
                    <a:ext uri="{FF2B5EF4-FFF2-40B4-BE49-F238E27FC236}">
                      <a16:creationId xmlns:a16="http://schemas.microsoft.com/office/drawing/2014/main" id="{77598655-D0D2-54A6-B74C-91956FC52D06}"/>
                    </a:ext>
                  </a:extLst>
                </p14:cNvPr>
                <p14:cNvContentPartPr/>
                <p14:nvPr/>
              </p14:nvContentPartPr>
              <p14:xfrm>
                <a:off x="11736974" y="5656200"/>
                <a:ext cx="66240" cy="236160"/>
              </p14:xfrm>
            </p:contentPart>
          </mc:Choice>
          <mc:Fallback xmlns="">
            <p:pic>
              <p:nvPicPr>
                <p:cNvPr id="510" name="Ink 509">
                  <a:extLst>
                    <a:ext uri="{FF2B5EF4-FFF2-40B4-BE49-F238E27FC236}">
                      <a16:creationId xmlns:a16="http://schemas.microsoft.com/office/drawing/2014/main" id="{77598655-D0D2-54A6-B74C-91956FC52D06}"/>
                    </a:ext>
                  </a:extLst>
                </p:cNvPr>
                <p:cNvPicPr/>
                <p:nvPr/>
              </p:nvPicPr>
              <p:blipFill>
                <a:blip r:embed="rId528"/>
                <a:stretch>
                  <a:fillRect/>
                </a:stretch>
              </p:blipFill>
              <p:spPr>
                <a:xfrm>
                  <a:off x="11730854" y="5650080"/>
                  <a:ext cx="78480" cy="248400"/>
                </a:xfrm>
                <a:prstGeom prst="rect">
                  <a:avLst/>
                </a:prstGeom>
              </p:spPr>
            </p:pic>
          </mc:Fallback>
        </mc:AlternateContent>
        <mc:AlternateContent xmlns:mc="http://schemas.openxmlformats.org/markup-compatibility/2006" xmlns:p14="http://schemas.microsoft.com/office/powerpoint/2010/main">
          <mc:Choice Requires="p14">
            <p:contentPart p14:bwMode="auto" r:id="rId529">
              <p14:nvContentPartPr>
                <p14:cNvPr id="511" name="Ink 510">
                  <a:extLst>
                    <a:ext uri="{FF2B5EF4-FFF2-40B4-BE49-F238E27FC236}">
                      <a16:creationId xmlns:a16="http://schemas.microsoft.com/office/drawing/2014/main" id="{6D3BBB38-F2B7-3E02-3BD0-B9D73D3D5988}"/>
                    </a:ext>
                  </a:extLst>
                </p14:cNvPr>
                <p14:cNvContentPartPr/>
                <p14:nvPr/>
              </p14:nvContentPartPr>
              <p14:xfrm>
                <a:off x="11733374" y="5808480"/>
                <a:ext cx="133200" cy="11160"/>
              </p14:xfrm>
            </p:contentPart>
          </mc:Choice>
          <mc:Fallback xmlns="">
            <p:pic>
              <p:nvPicPr>
                <p:cNvPr id="511" name="Ink 510">
                  <a:extLst>
                    <a:ext uri="{FF2B5EF4-FFF2-40B4-BE49-F238E27FC236}">
                      <a16:creationId xmlns:a16="http://schemas.microsoft.com/office/drawing/2014/main" id="{6D3BBB38-F2B7-3E02-3BD0-B9D73D3D5988}"/>
                    </a:ext>
                  </a:extLst>
                </p:cNvPr>
                <p:cNvPicPr/>
                <p:nvPr/>
              </p:nvPicPr>
              <p:blipFill>
                <a:blip r:embed="rId530"/>
                <a:stretch>
                  <a:fillRect/>
                </a:stretch>
              </p:blipFill>
              <p:spPr>
                <a:xfrm>
                  <a:off x="11727254" y="5802360"/>
                  <a:ext cx="14544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531">
              <p14:nvContentPartPr>
                <p14:cNvPr id="512" name="Ink 511">
                  <a:extLst>
                    <a:ext uri="{FF2B5EF4-FFF2-40B4-BE49-F238E27FC236}">
                      <a16:creationId xmlns:a16="http://schemas.microsoft.com/office/drawing/2014/main" id="{23E595C2-8E22-8376-05D4-8B31A6CD6BE2}"/>
                    </a:ext>
                  </a:extLst>
                </p14:cNvPr>
                <p14:cNvContentPartPr/>
                <p14:nvPr/>
              </p14:nvContentPartPr>
              <p14:xfrm>
                <a:off x="11890694" y="5785080"/>
                <a:ext cx="112680" cy="94320"/>
              </p14:xfrm>
            </p:contentPart>
          </mc:Choice>
          <mc:Fallback xmlns="">
            <p:pic>
              <p:nvPicPr>
                <p:cNvPr id="512" name="Ink 511">
                  <a:extLst>
                    <a:ext uri="{FF2B5EF4-FFF2-40B4-BE49-F238E27FC236}">
                      <a16:creationId xmlns:a16="http://schemas.microsoft.com/office/drawing/2014/main" id="{23E595C2-8E22-8376-05D4-8B31A6CD6BE2}"/>
                    </a:ext>
                  </a:extLst>
                </p:cNvPr>
                <p:cNvPicPr/>
                <p:nvPr/>
              </p:nvPicPr>
              <p:blipFill>
                <a:blip r:embed="rId532"/>
                <a:stretch>
                  <a:fillRect/>
                </a:stretch>
              </p:blipFill>
              <p:spPr>
                <a:xfrm>
                  <a:off x="11884574" y="5778960"/>
                  <a:ext cx="12492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533">
              <p14:nvContentPartPr>
                <p14:cNvPr id="513" name="Ink 512">
                  <a:extLst>
                    <a:ext uri="{FF2B5EF4-FFF2-40B4-BE49-F238E27FC236}">
                      <a16:creationId xmlns:a16="http://schemas.microsoft.com/office/drawing/2014/main" id="{334A8288-F29D-0D0C-E2DB-D1EB89A7BF00}"/>
                    </a:ext>
                  </a:extLst>
                </p14:cNvPr>
                <p14:cNvContentPartPr/>
                <p14:nvPr/>
              </p14:nvContentPartPr>
              <p14:xfrm>
                <a:off x="12017054" y="5646120"/>
                <a:ext cx="86400" cy="222840"/>
              </p14:xfrm>
            </p:contentPart>
          </mc:Choice>
          <mc:Fallback xmlns="">
            <p:pic>
              <p:nvPicPr>
                <p:cNvPr id="513" name="Ink 512">
                  <a:extLst>
                    <a:ext uri="{FF2B5EF4-FFF2-40B4-BE49-F238E27FC236}">
                      <a16:creationId xmlns:a16="http://schemas.microsoft.com/office/drawing/2014/main" id="{334A8288-F29D-0D0C-E2DB-D1EB89A7BF00}"/>
                    </a:ext>
                  </a:extLst>
                </p:cNvPr>
                <p:cNvPicPr/>
                <p:nvPr/>
              </p:nvPicPr>
              <p:blipFill>
                <a:blip r:embed="rId534"/>
                <a:stretch>
                  <a:fillRect/>
                </a:stretch>
              </p:blipFill>
              <p:spPr>
                <a:xfrm>
                  <a:off x="12010934" y="5640000"/>
                  <a:ext cx="98640" cy="235080"/>
                </a:xfrm>
                <a:prstGeom prst="rect">
                  <a:avLst/>
                </a:prstGeom>
              </p:spPr>
            </p:pic>
          </mc:Fallback>
        </mc:AlternateContent>
        <mc:AlternateContent xmlns:mc="http://schemas.openxmlformats.org/markup-compatibility/2006" xmlns:p14="http://schemas.microsoft.com/office/powerpoint/2010/main">
          <mc:Choice Requires="p14">
            <p:contentPart p14:bwMode="auto" r:id="rId535">
              <p14:nvContentPartPr>
                <p14:cNvPr id="514" name="Ink 513">
                  <a:extLst>
                    <a:ext uri="{FF2B5EF4-FFF2-40B4-BE49-F238E27FC236}">
                      <a16:creationId xmlns:a16="http://schemas.microsoft.com/office/drawing/2014/main" id="{B988C9C1-127C-76F3-9C29-30C9FB75077F}"/>
                    </a:ext>
                  </a:extLst>
                </p14:cNvPr>
                <p14:cNvContentPartPr/>
                <p14:nvPr/>
              </p14:nvContentPartPr>
              <p14:xfrm>
                <a:off x="11272574" y="6189720"/>
                <a:ext cx="11880" cy="57240"/>
              </p14:xfrm>
            </p:contentPart>
          </mc:Choice>
          <mc:Fallback xmlns="">
            <p:pic>
              <p:nvPicPr>
                <p:cNvPr id="514" name="Ink 513">
                  <a:extLst>
                    <a:ext uri="{FF2B5EF4-FFF2-40B4-BE49-F238E27FC236}">
                      <a16:creationId xmlns:a16="http://schemas.microsoft.com/office/drawing/2014/main" id="{B988C9C1-127C-76F3-9C29-30C9FB75077F}"/>
                    </a:ext>
                  </a:extLst>
                </p:cNvPr>
                <p:cNvPicPr/>
                <p:nvPr/>
              </p:nvPicPr>
              <p:blipFill>
                <a:blip r:embed="rId536"/>
                <a:stretch>
                  <a:fillRect/>
                </a:stretch>
              </p:blipFill>
              <p:spPr>
                <a:xfrm>
                  <a:off x="11266454" y="6183600"/>
                  <a:ext cx="241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537">
              <p14:nvContentPartPr>
                <p14:cNvPr id="515" name="Ink 514">
                  <a:extLst>
                    <a:ext uri="{FF2B5EF4-FFF2-40B4-BE49-F238E27FC236}">
                      <a16:creationId xmlns:a16="http://schemas.microsoft.com/office/drawing/2014/main" id="{5B0EFEC2-9F00-8285-AAE5-F0233D033234}"/>
                    </a:ext>
                  </a:extLst>
                </p14:cNvPr>
                <p14:cNvContentPartPr/>
                <p14:nvPr/>
              </p14:nvContentPartPr>
              <p14:xfrm>
                <a:off x="11233694" y="6111960"/>
                <a:ext cx="21960" cy="6120"/>
              </p14:xfrm>
            </p:contentPart>
          </mc:Choice>
          <mc:Fallback xmlns="">
            <p:pic>
              <p:nvPicPr>
                <p:cNvPr id="515" name="Ink 514">
                  <a:extLst>
                    <a:ext uri="{FF2B5EF4-FFF2-40B4-BE49-F238E27FC236}">
                      <a16:creationId xmlns:a16="http://schemas.microsoft.com/office/drawing/2014/main" id="{5B0EFEC2-9F00-8285-AAE5-F0233D033234}"/>
                    </a:ext>
                  </a:extLst>
                </p:cNvPr>
                <p:cNvPicPr/>
                <p:nvPr/>
              </p:nvPicPr>
              <p:blipFill>
                <a:blip r:embed="rId538"/>
                <a:stretch>
                  <a:fillRect/>
                </a:stretch>
              </p:blipFill>
              <p:spPr>
                <a:xfrm>
                  <a:off x="11227574" y="6105840"/>
                  <a:ext cx="3420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539">
              <p14:nvContentPartPr>
                <p14:cNvPr id="516" name="Ink 515">
                  <a:extLst>
                    <a:ext uri="{FF2B5EF4-FFF2-40B4-BE49-F238E27FC236}">
                      <a16:creationId xmlns:a16="http://schemas.microsoft.com/office/drawing/2014/main" id="{92A69C48-22C1-1B0F-4833-F7F592FB15F6}"/>
                    </a:ext>
                  </a:extLst>
                </p14:cNvPr>
                <p14:cNvContentPartPr/>
                <p14:nvPr/>
              </p14:nvContentPartPr>
              <p14:xfrm>
                <a:off x="11352494" y="6130680"/>
                <a:ext cx="144000" cy="115920"/>
              </p14:xfrm>
            </p:contentPart>
          </mc:Choice>
          <mc:Fallback xmlns="">
            <p:pic>
              <p:nvPicPr>
                <p:cNvPr id="516" name="Ink 515">
                  <a:extLst>
                    <a:ext uri="{FF2B5EF4-FFF2-40B4-BE49-F238E27FC236}">
                      <a16:creationId xmlns:a16="http://schemas.microsoft.com/office/drawing/2014/main" id="{92A69C48-22C1-1B0F-4833-F7F592FB15F6}"/>
                    </a:ext>
                  </a:extLst>
                </p:cNvPr>
                <p:cNvPicPr/>
                <p:nvPr/>
              </p:nvPicPr>
              <p:blipFill>
                <a:blip r:embed="rId540"/>
                <a:stretch>
                  <a:fillRect/>
                </a:stretch>
              </p:blipFill>
              <p:spPr>
                <a:xfrm>
                  <a:off x="11346374" y="6124560"/>
                  <a:ext cx="156240" cy="128160"/>
                </a:xfrm>
                <a:prstGeom prst="rect">
                  <a:avLst/>
                </a:prstGeom>
              </p:spPr>
            </p:pic>
          </mc:Fallback>
        </mc:AlternateContent>
      </p:grpSp>
      <p:grpSp>
        <p:nvGrpSpPr>
          <p:cNvPr id="523" name="Group 522">
            <a:extLst>
              <a:ext uri="{FF2B5EF4-FFF2-40B4-BE49-F238E27FC236}">
                <a16:creationId xmlns:a16="http://schemas.microsoft.com/office/drawing/2014/main" id="{75AD862E-1E11-D8E4-9B85-8ABCDAE3CA61}"/>
              </a:ext>
            </a:extLst>
          </p:cNvPr>
          <p:cNvGrpSpPr/>
          <p:nvPr/>
        </p:nvGrpSpPr>
        <p:grpSpPr>
          <a:xfrm>
            <a:off x="11054054" y="6354960"/>
            <a:ext cx="629640" cy="209880"/>
            <a:chOff x="11054054" y="6354960"/>
            <a:chExt cx="629640" cy="209880"/>
          </a:xfrm>
        </p:grpSpPr>
        <mc:AlternateContent xmlns:mc="http://schemas.openxmlformats.org/markup-compatibility/2006" xmlns:p14="http://schemas.microsoft.com/office/powerpoint/2010/main">
          <mc:Choice Requires="p14">
            <p:contentPart p14:bwMode="auto" r:id="rId541">
              <p14:nvContentPartPr>
                <p14:cNvPr id="517" name="Ink 516">
                  <a:extLst>
                    <a:ext uri="{FF2B5EF4-FFF2-40B4-BE49-F238E27FC236}">
                      <a16:creationId xmlns:a16="http://schemas.microsoft.com/office/drawing/2014/main" id="{1ED18C59-CA7E-25D5-BCD5-F6EAFD4867E0}"/>
                    </a:ext>
                  </a:extLst>
                </p14:cNvPr>
                <p14:cNvContentPartPr/>
                <p14:nvPr/>
              </p14:nvContentPartPr>
              <p14:xfrm>
                <a:off x="11068454" y="6354960"/>
                <a:ext cx="79560" cy="209880"/>
              </p14:xfrm>
            </p:contentPart>
          </mc:Choice>
          <mc:Fallback xmlns="">
            <p:pic>
              <p:nvPicPr>
                <p:cNvPr id="517" name="Ink 516">
                  <a:extLst>
                    <a:ext uri="{FF2B5EF4-FFF2-40B4-BE49-F238E27FC236}">
                      <a16:creationId xmlns:a16="http://schemas.microsoft.com/office/drawing/2014/main" id="{1ED18C59-CA7E-25D5-BCD5-F6EAFD4867E0}"/>
                    </a:ext>
                  </a:extLst>
                </p:cNvPr>
                <p:cNvPicPr/>
                <p:nvPr/>
              </p:nvPicPr>
              <p:blipFill>
                <a:blip r:embed="rId542"/>
                <a:stretch>
                  <a:fillRect/>
                </a:stretch>
              </p:blipFill>
              <p:spPr>
                <a:xfrm>
                  <a:off x="11062334" y="6348840"/>
                  <a:ext cx="9180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543">
              <p14:nvContentPartPr>
                <p14:cNvPr id="518" name="Ink 517">
                  <a:extLst>
                    <a:ext uri="{FF2B5EF4-FFF2-40B4-BE49-F238E27FC236}">
                      <a16:creationId xmlns:a16="http://schemas.microsoft.com/office/drawing/2014/main" id="{062938A6-2AB9-CB4B-8A9D-4C76F3416D8E}"/>
                    </a:ext>
                  </a:extLst>
                </p14:cNvPr>
                <p14:cNvContentPartPr/>
                <p14:nvPr/>
              </p14:nvContentPartPr>
              <p14:xfrm>
                <a:off x="11054054" y="6448920"/>
                <a:ext cx="172800" cy="44280"/>
              </p14:xfrm>
            </p:contentPart>
          </mc:Choice>
          <mc:Fallback xmlns="">
            <p:pic>
              <p:nvPicPr>
                <p:cNvPr id="518" name="Ink 517">
                  <a:extLst>
                    <a:ext uri="{FF2B5EF4-FFF2-40B4-BE49-F238E27FC236}">
                      <a16:creationId xmlns:a16="http://schemas.microsoft.com/office/drawing/2014/main" id="{062938A6-2AB9-CB4B-8A9D-4C76F3416D8E}"/>
                    </a:ext>
                  </a:extLst>
                </p:cNvPr>
                <p:cNvPicPr/>
                <p:nvPr/>
              </p:nvPicPr>
              <p:blipFill>
                <a:blip r:embed="rId544"/>
                <a:stretch>
                  <a:fillRect/>
                </a:stretch>
              </p:blipFill>
              <p:spPr>
                <a:xfrm>
                  <a:off x="11047934" y="6442800"/>
                  <a:ext cx="18504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545">
              <p14:nvContentPartPr>
                <p14:cNvPr id="519" name="Ink 518">
                  <a:extLst>
                    <a:ext uri="{FF2B5EF4-FFF2-40B4-BE49-F238E27FC236}">
                      <a16:creationId xmlns:a16="http://schemas.microsoft.com/office/drawing/2014/main" id="{A090746A-4DE7-B2F7-5C72-5D5B2D4D7792}"/>
                    </a:ext>
                  </a:extLst>
                </p14:cNvPr>
                <p14:cNvContentPartPr/>
                <p14:nvPr/>
              </p14:nvContentPartPr>
              <p14:xfrm>
                <a:off x="11258894" y="6477360"/>
                <a:ext cx="36360" cy="61560"/>
              </p14:xfrm>
            </p:contentPart>
          </mc:Choice>
          <mc:Fallback xmlns="">
            <p:pic>
              <p:nvPicPr>
                <p:cNvPr id="519" name="Ink 518">
                  <a:extLst>
                    <a:ext uri="{FF2B5EF4-FFF2-40B4-BE49-F238E27FC236}">
                      <a16:creationId xmlns:a16="http://schemas.microsoft.com/office/drawing/2014/main" id="{A090746A-4DE7-B2F7-5C72-5D5B2D4D7792}"/>
                    </a:ext>
                  </a:extLst>
                </p:cNvPr>
                <p:cNvPicPr/>
                <p:nvPr/>
              </p:nvPicPr>
              <p:blipFill>
                <a:blip r:embed="rId546"/>
                <a:stretch>
                  <a:fillRect/>
                </a:stretch>
              </p:blipFill>
              <p:spPr>
                <a:xfrm>
                  <a:off x="11252774" y="6471240"/>
                  <a:ext cx="4860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547">
              <p14:nvContentPartPr>
                <p14:cNvPr id="520" name="Ink 519">
                  <a:extLst>
                    <a:ext uri="{FF2B5EF4-FFF2-40B4-BE49-F238E27FC236}">
                      <a16:creationId xmlns:a16="http://schemas.microsoft.com/office/drawing/2014/main" id="{807A66C4-E9F6-72AB-5651-21A67E2C4B08}"/>
                    </a:ext>
                  </a:extLst>
                </p14:cNvPr>
                <p14:cNvContentPartPr/>
                <p14:nvPr/>
              </p14:nvContentPartPr>
              <p14:xfrm>
                <a:off x="11258894" y="6383760"/>
                <a:ext cx="360" cy="360"/>
              </p14:xfrm>
            </p:contentPart>
          </mc:Choice>
          <mc:Fallback xmlns="">
            <p:pic>
              <p:nvPicPr>
                <p:cNvPr id="520" name="Ink 519">
                  <a:extLst>
                    <a:ext uri="{FF2B5EF4-FFF2-40B4-BE49-F238E27FC236}">
                      <a16:creationId xmlns:a16="http://schemas.microsoft.com/office/drawing/2014/main" id="{807A66C4-E9F6-72AB-5651-21A67E2C4B08}"/>
                    </a:ext>
                  </a:extLst>
                </p:cNvPr>
                <p:cNvPicPr/>
                <p:nvPr/>
              </p:nvPicPr>
              <p:blipFill>
                <a:blip r:embed="rId151"/>
                <a:stretch>
                  <a:fillRect/>
                </a:stretch>
              </p:blipFill>
              <p:spPr>
                <a:xfrm>
                  <a:off x="11252774" y="63776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48">
              <p14:nvContentPartPr>
                <p14:cNvPr id="521" name="Ink 520">
                  <a:extLst>
                    <a:ext uri="{FF2B5EF4-FFF2-40B4-BE49-F238E27FC236}">
                      <a16:creationId xmlns:a16="http://schemas.microsoft.com/office/drawing/2014/main" id="{EC913D5D-EA7B-982C-BE5C-A6A58764E898}"/>
                    </a:ext>
                  </a:extLst>
                </p14:cNvPr>
                <p14:cNvContentPartPr/>
                <p14:nvPr/>
              </p14:nvContentPartPr>
              <p14:xfrm>
                <a:off x="11341694" y="6449280"/>
                <a:ext cx="151200" cy="101520"/>
              </p14:xfrm>
            </p:contentPart>
          </mc:Choice>
          <mc:Fallback xmlns="">
            <p:pic>
              <p:nvPicPr>
                <p:cNvPr id="521" name="Ink 520">
                  <a:extLst>
                    <a:ext uri="{FF2B5EF4-FFF2-40B4-BE49-F238E27FC236}">
                      <a16:creationId xmlns:a16="http://schemas.microsoft.com/office/drawing/2014/main" id="{EC913D5D-EA7B-982C-BE5C-A6A58764E898}"/>
                    </a:ext>
                  </a:extLst>
                </p:cNvPr>
                <p:cNvPicPr/>
                <p:nvPr/>
              </p:nvPicPr>
              <p:blipFill>
                <a:blip r:embed="rId549"/>
                <a:stretch>
                  <a:fillRect/>
                </a:stretch>
              </p:blipFill>
              <p:spPr>
                <a:xfrm>
                  <a:off x="11335574" y="6443160"/>
                  <a:ext cx="16344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550">
              <p14:nvContentPartPr>
                <p14:cNvPr id="522" name="Ink 521">
                  <a:extLst>
                    <a:ext uri="{FF2B5EF4-FFF2-40B4-BE49-F238E27FC236}">
                      <a16:creationId xmlns:a16="http://schemas.microsoft.com/office/drawing/2014/main" id="{C98D8BF3-BCAC-50AB-6A4F-D4D17CB4D29B}"/>
                    </a:ext>
                  </a:extLst>
                </p14:cNvPr>
                <p14:cNvContentPartPr/>
                <p14:nvPr/>
              </p14:nvContentPartPr>
              <p14:xfrm>
                <a:off x="11552654" y="6393840"/>
                <a:ext cx="131040" cy="136800"/>
              </p14:xfrm>
            </p:contentPart>
          </mc:Choice>
          <mc:Fallback xmlns="">
            <p:pic>
              <p:nvPicPr>
                <p:cNvPr id="522" name="Ink 521">
                  <a:extLst>
                    <a:ext uri="{FF2B5EF4-FFF2-40B4-BE49-F238E27FC236}">
                      <a16:creationId xmlns:a16="http://schemas.microsoft.com/office/drawing/2014/main" id="{C98D8BF3-BCAC-50AB-6A4F-D4D17CB4D29B}"/>
                    </a:ext>
                  </a:extLst>
                </p:cNvPr>
                <p:cNvPicPr/>
                <p:nvPr/>
              </p:nvPicPr>
              <p:blipFill>
                <a:blip r:embed="rId551"/>
                <a:stretch>
                  <a:fillRect/>
                </a:stretch>
              </p:blipFill>
              <p:spPr>
                <a:xfrm>
                  <a:off x="11546534" y="6387720"/>
                  <a:ext cx="143280" cy="149040"/>
                </a:xfrm>
                <a:prstGeom prst="rect">
                  <a:avLst/>
                </a:prstGeom>
              </p:spPr>
            </p:pic>
          </mc:Fallback>
        </mc:AlternateContent>
      </p:grpSp>
    </p:spTree>
    <p:extLst>
      <p:ext uri="{BB962C8B-B14F-4D97-AF65-F5344CB8AC3E}">
        <p14:creationId xmlns:p14="http://schemas.microsoft.com/office/powerpoint/2010/main" val="4097884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D2418-109D-4B51-ECFE-5D5BFC1894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29D5DD-BEDB-859A-B096-2D79A92178F0}"/>
              </a:ext>
            </a:extLst>
          </p:cNvPr>
          <p:cNvSpPr>
            <a:spLocks noGrp="1"/>
          </p:cNvSpPr>
          <p:nvPr>
            <p:ph type="title"/>
          </p:nvPr>
        </p:nvSpPr>
        <p:spPr/>
        <p:txBody>
          <a:bodyPr/>
          <a:lstStyle/>
          <a:p>
            <a:r>
              <a:rPr lang="en-US" dirty="0"/>
              <a:t>RDA Background</a:t>
            </a:r>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DB7832DD-8C39-1713-28A6-8BA1A629A6A9}"/>
                  </a:ext>
                </a:extLst>
              </p14:cNvPr>
              <p14:cNvContentPartPr/>
              <p14:nvPr/>
            </p14:nvContentPartPr>
            <p14:xfrm>
              <a:off x="877574" y="1962600"/>
              <a:ext cx="7560" cy="1127520"/>
            </p14:xfrm>
          </p:contentPart>
        </mc:Choice>
        <mc:Fallback xmlns="">
          <p:pic>
            <p:nvPicPr>
              <p:cNvPr id="6" name="Ink 5">
                <a:extLst>
                  <a:ext uri="{FF2B5EF4-FFF2-40B4-BE49-F238E27FC236}">
                    <a16:creationId xmlns:a16="http://schemas.microsoft.com/office/drawing/2014/main" id="{DB7832DD-8C39-1713-28A6-8BA1A629A6A9}"/>
                  </a:ext>
                </a:extLst>
              </p:cNvPr>
              <p:cNvPicPr/>
              <p:nvPr/>
            </p:nvPicPr>
            <p:blipFill>
              <a:blip r:embed="rId3"/>
              <a:stretch>
                <a:fillRect/>
              </a:stretch>
            </p:blipFill>
            <p:spPr>
              <a:xfrm>
                <a:off x="871454" y="1956480"/>
                <a:ext cx="19800" cy="11397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C2D4908F-C239-05CB-1512-7692E6DE3826}"/>
                  </a:ext>
                </a:extLst>
              </p14:cNvPr>
              <p14:cNvContentPartPr/>
              <p14:nvPr/>
            </p14:nvContentPartPr>
            <p14:xfrm>
              <a:off x="895934" y="1695480"/>
              <a:ext cx="1485000" cy="284760"/>
            </p14:xfrm>
          </p:contentPart>
        </mc:Choice>
        <mc:Fallback xmlns="">
          <p:pic>
            <p:nvPicPr>
              <p:cNvPr id="7" name="Ink 6">
                <a:extLst>
                  <a:ext uri="{FF2B5EF4-FFF2-40B4-BE49-F238E27FC236}">
                    <a16:creationId xmlns:a16="http://schemas.microsoft.com/office/drawing/2014/main" id="{C2D4908F-C239-05CB-1512-7692E6DE3826}"/>
                  </a:ext>
                </a:extLst>
              </p:cNvPr>
              <p:cNvPicPr/>
              <p:nvPr/>
            </p:nvPicPr>
            <p:blipFill>
              <a:blip r:embed="rId5"/>
              <a:stretch>
                <a:fillRect/>
              </a:stretch>
            </p:blipFill>
            <p:spPr>
              <a:xfrm>
                <a:off x="889814" y="1689360"/>
                <a:ext cx="1497240" cy="297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7DDA0EAF-CA66-EBC0-83AC-D23AF36E5BA9}"/>
                  </a:ext>
                </a:extLst>
              </p14:cNvPr>
              <p14:cNvContentPartPr/>
              <p14:nvPr/>
            </p14:nvContentPartPr>
            <p14:xfrm>
              <a:off x="917174" y="2839560"/>
              <a:ext cx="1488600" cy="279360"/>
            </p14:xfrm>
          </p:contentPart>
        </mc:Choice>
        <mc:Fallback xmlns="">
          <p:pic>
            <p:nvPicPr>
              <p:cNvPr id="8" name="Ink 7">
                <a:extLst>
                  <a:ext uri="{FF2B5EF4-FFF2-40B4-BE49-F238E27FC236}">
                    <a16:creationId xmlns:a16="http://schemas.microsoft.com/office/drawing/2014/main" id="{7DDA0EAF-CA66-EBC0-83AC-D23AF36E5BA9}"/>
                  </a:ext>
                </a:extLst>
              </p:cNvPr>
              <p:cNvPicPr/>
              <p:nvPr/>
            </p:nvPicPr>
            <p:blipFill>
              <a:blip r:embed="rId7"/>
              <a:stretch>
                <a:fillRect/>
              </a:stretch>
            </p:blipFill>
            <p:spPr>
              <a:xfrm>
                <a:off x="911054" y="2833440"/>
                <a:ext cx="1500840" cy="291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64FB199D-AEB4-86B7-5E11-B1E380CCDB6E}"/>
                  </a:ext>
                </a:extLst>
              </p14:cNvPr>
              <p14:cNvContentPartPr/>
              <p14:nvPr/>
            </p14:nvContentPartPr>
            <p14:xfrm>
              <a:off x="2401814" y="1948200"/>
              <a:ext cx="18360" cy="1134720"/>
            </p14:xfrm>
          </p:contentPart>
        </mc:Choice>
        <mc:Fallback xmlns="">
          <p:pic>
            <p:nvPicPr>
              <p:cNvPr id="10" name="Ink 9">
                <a:extLst>
                  <a:ext uri="{FF2B5EF4-FFF2-40B4-BE49-F238E27FC236}">
                    <a16:creationId xmlns:a16="http://schemas.microsoft.com/office/drawing/2014/main" id="{64FB199D-AEB4-86B7-5E11-B1E380CCDB6E}"/>
                  </a:ext>
                </a:extLst>
              </p:cNvPr>
              <p:cNvPicPr/>
              <p:nvPr/>
            </p:nvPicPr>
            <p:blipFill>
              <a:blip r:embed="rId9"/>
              <a:stretch>
                <a:fillRect/>
              </a:stretch>
            </p:blipFill>
            <p:spPr>
              <a:xfrm>
                <a:off x="2395694" y="1942080"/>
                <a:ext cx="30600" cy="1146960"/>
              </a:xfrm>
              <a:prstGeom prst="rect">
                <a:avLst/>
              </a:prstGeom>
            </p:spPr>
          </p:pic>
        </mc:Fallback>
      </mc:AlternateContent>
      <p:grpSp>
        <p:nvGrpSpPr>
          <p:cNvPr id="14" name="Group 13">
            <a:extLst>
              <a:ext uri="{FF2B5EF4-FFF2-40B4-BE49-F238E27FC236}">
                <a16:creationId xmlns:a16="http://schemas.microsoft.com/office/drawing/2014/main" id="{EED1DA45-966F-204E-B82E-AA204089DB33}"/>
              </a:ext>
            </a:extLst>
          </p:cNvPr>
          <p:cNvGrpSpPr/>
          <p:nvPr/>
        </p:nvGrpSpPr>
        <p:grpSpPr>
          <a:xfrm>
            <a:off x="342254" y="2171040"/>
            <a:ext cx="342720" cy="375480"/>
            <a:chOff x="342254" y="2171040"/>
            <a:chExt cx="342720" cy="375480"/>
          </a:xfrm>
        </p:grpSpPr>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5F68C192-3A31-6DBF-7415-6EC9CBA48644}"/>
                    </a:ext>
                  </a:extLst>
                </p14:cNvPr>
                <p14:cNvContentPartPr/>
                <p14:nvPr/>
              </p14:nvContentPartPr>
              <p14:xfrm>
                <a:off x="504614" y="2171040"/>
                <a:ext cx="180360" cy="375480"/>
              </p14:xfrm>
            </p:contentPart>
          </mc:Choice>
          <mc:Fallback xmlns="">
            <p:pic>
              <p:nvPicPr>
                <p:cNvPr id="11" name="Ink 10">
                  <a:extLst>
                    <a:ext uri="{FF2B5EF4-FFF2-40B4-BE49-F238E27FC236}">
                      <a16:creationId xmlns:a16="http://schemas.microsoft.com/office/drawing/2014/main" id="{5F68C192-3A31-6DBF-7415-6EC9CBA48644}"/>
                    </a:ext>
                  </a:extLst>
                </p:cNvPr>
                <p:cNvPicPr/>
                <p:nvPr/>
              </p:nvPicPr>
              <p:blipFill>
                <a:blip r:embed="rId11"/>
                <a:stretch>
                  <a:fillRect/>
                </a:stretch>
              </p:blipFill>
              <p:spPr>
                <a:xfrm>
                  <a:off x="498494" y="2164920"/>
                  <a:ext cx="192600" cy="3877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E08C6E25-B2EB-26D0-7B19-6993DA730B3C}"/>
                    </a:ext>
                  </a:extLst>
                </p14:cNvPr>
                <p14:cNvContentPartPr/>
                <p14:nvPr/>
              </p14:nvContentPartPr>
              <p14:xfrm>
                <a:off x="381494" y="2172480"/>
                <a:ext cx="11160" cy="211680"/>
              </p14:xfrm>
            </p:contentPart>
          </mc:Choice>
          <mc:Fallback xmlns="">
            <p:pic>
              <p:nvPicPr>
                <p:cNvPr id="12" name="Ink 11">
                  <a:extLst>
                    <a:ext uri="{FF2B5EF4-FFF2-40B4-BE49-F238E27FC236}">
                      <a16:creationId xmlns:a16="http://schemas.microsoft.com/office/drawing/2014/main" id="{E08C6E25-B2EB-26D0-7B19-6993DA730B3C}"/>
                    </a:ext>
                  </a:extLst>
                </p:cNvPr>
                <p:cNvPicPr/>
                <p:nvPr/>
              </p:nvPicPr>
              <p:blipFill>
                <a:blip r:embed="rId13"/>
                <a:stretch>
                  <a:fillRect/>
                </a:stretch>
              </p:blipFill>
              <p:spPr>
                <a:xfrm>
                  <a:off x="375374" y="2166360"/>
                  <a:ext cx="2340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Ink 12">
                  <a:extLst>
                    <a:ext uri="{FF2B5EF4-FFF2-40B4-BE49-F238E27FC236}">
                      <a16:creationId xmlns:a16="http://schemas.microsoft.com/office/drawing/2014/main" id="{5AF8CC3D-EFB1-31F9-58EA-50DAA1C34957}"/>
                    </a:ext>
                  </a:extLst>
                </p14:cNvPr>
                <p14:cNvContentPartPr/>
                <p14:nvPr/>
              </p14:nvContentPartPr>
              <p14:xfrm>
                <a:off x="342254" y="2262840"/>
                <a:ext cx="118440" cy="20520"/>
              </p14:xfrm>
            </p:contentPart>
          </mc:Choice>
          <mc:Fallback xmlns="">
            <p:pic>
              <p:nvPicPr>
                <p:cNvPr id="13" name="Ink 12">
                  <a:extLst>
                    <a:ext uri="{FF2B5EF4-FFF2-40B4-BE49-F238E27FC236}">
                      <a16:creationId xmlns:a16="http://schemas.microsoft.com/office/drawing/2014/main" id="{5AF8CC3D-EFB1-31F9-58EA-50DAA1C34957}"/>
                    </a:ext>
                  </a:extLst>
                </p:cNvPr>
                <p:cNvPicPr/>
                <p:nvPr/>
              </p:nvPicPr>
              <p:blipFill>
                <a:blip r:embed="rId15"/>
                <a:stretch>
                  <a:fillRect/>
                </a:stretch>
              </p:blipFill>
              <p:spPr>
                <a:xfrm>
                  <a:off x="336134" y="2256720"/>
                  <a:ext cx="130680" cy="327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
            <p14:nvContentPartPr>
              <p14:cNvPr id="15" name="Ink 14">
                <a:extLst>
                  <a:ext uri="{FF2B5EF4-FFF2-40B4-BE49-F238E27FC236}">
                    <a16:creationId xmlns:a16="http://schemas.microsoft.com/office/drawing/2014/main" id="{00EDA6F2-2E7E-3471-F140-B05C4B330104}"/>
                  </a:ext>
                </a:extLst>
              </p14:cNvPr>
              <p14:cNvContentPartPr/>
              <p14:nvPr/>
            </p14:nvContentPartPr>
            <p14:xfrm>
              <a:off x="1319654" y="1377240"/>
              <a:ext cx="579240" cy="190080"/>
            </p14:xfrm>
          </p:contentPart>
        </mc:Choice>
        <mc:Fallback xmlns="">
          <p:pic>
            <p:nvPicPr>
              <p:cNvPr id="15" name="Ink 14">
                <a:extLst>
                  <a:ext uri="{FF2B5EF4-FFF2-40B4-BE49-F238E27FC236}">
                    <a16:creationId xmlns:a16="http://schemas.microsoft.com/office/drawing/2014/main" id="{00EDA6F2-2E7E-3471-F140-B05C4B330104}"/>
                  </a:ext>
                </a:extLst>
              </p:cNvPr>
              <p:cNvPicPr/>
              <p:nvPr/>
            </p:nvPicPr>
            <p:blipFill>
              <a:blip r:embed="rId17"/>
              <a:stretch>
                <a:fillRect/>
              </a:stretch>
            </p:blipFill>
            <p:spPr>
              <a:xfrm>
                <a:off x="1313534" y="1371120"/>
                <a:ext cx="59148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6" name="Ink 15">
                <a:extLst>
                  <a:ext uri="{FF2B5EF4-FFF2-40B4-BE49-F238E27FC236}">
                    <a16:creationId xmlns:a16="http://schemas.microsoft.com/office/drawing/2014/main" id="{95DA40A1-3B48-DE45-E829-CE819D2F9DF2}"/>
                  </a:ext>
                </a:extLst>
              </p14:cNvPr>
              <p14:cNvContentPartPr/>
              <p14:nvPr/>
            </p14:nvContentPartPr>
            <p14:xfrm>
              <a:off x="1031654" y="1383360"/>
              <a:ext cx="148320" cy="196560"/>
            </p14:xfrm>
          </p:contentPart>
        </mc:Choice>
        <mc:Fallback xmlns="">
          <p:pic>
            <p:nvPicPr>
              <p:cNvPr id="16" name="Ink 15">
                <a:extLst>
                  <a:ext uri="{FF2B5EF4-FFF2-40B4-BE49-F238E27FC236}">
                    <a16:creationId xmlns:a16="http://schemas.microsoft.com/office/drawing/2014/main" id="{95DA40A1-3B48-DE45-E829-CE819D2F9DF2}"/>
                  </a:ext>
                </a:extLst>
              </p:cNvPr>
              <p:cNvPicPr/>
              <p:nvPr/>
            </p:nvPicPr>
            <p:blipFill>
              <a:blip r:embed="rId19"/>
              <a:stretch>
                <a:fillRect/>
              </a:stretch>
            </p:blipFill>
            <p:spPr>
              <a:xfrm>
                <a:off x="1025534" y="1377240"/>
                <a:ext cx="160560" cy="208800"/>
              </a:xfrm>
              <a:prstGeom prst="rect">
                <a:avLst/>
              </a:prstGeom>
            </p:spPr>
          </p:pic>
        </mc:Fallback>
      </mc:AlternateContent>
      <p:grpSp>
        <p:nvGrpSpPr>
          <p:cNvPr id="116" name="Group 115">
            <a:extLst>
              <a:ext uri="{FF2B5EF4-FFF2-40B4-BE49-F238E27FC236}">
                <a16:creationId xmlns:a16="http://schemas.microsoft.com/office/drawing/2014/main" id="{CC43B5FF-151E-0AFB-854D-589627AA1118}"/>
              </a:ext>
            </a:extLst>
          </p:cNvPr>
          <p:cNvGrpSpPr/>
          <p:nvPr/>
        </p:nvGrpSpPr>
        <p:grpSpPr>
          <a:xfrm>
            <a:off x="2499014" y="1663440"/>
            <a:ext cx="2322360" cy="888840"/>
            <a:chOff x="2499014" y="1663440"/>
            <a:chExt cx="2322360" cy="888840"/>
          </a:xfrm>
        </p:grpSpPr>
        <mc:AlternateContent xmlns:mc="http://schemas.openxmlformats.org/markup-compatibility/2006" xmlns:p14="http://schemas.microsoft.com/office/powerpoint/2010/main">
          <mc:Choice Requires="p14">
            <p:contentPart p14:bwMode="auto" r:id="rId20">
              <p14:nvContentPartPr>
                <p14:cNvPr id="90" name="Ink 89">
                  <a:extLst>
                    <a:ext uri="{FF2B5EF4-FFF2-40B4-BE49-F238E27FC236}">
                      <a16:creationId xmlns:a16="http://schemas.microsoft.com/office/drawing/2014/main" id="{8EE32CCD-ECD8-DCFF-4DDE-0A740DA4B849}"/>
                    </a:ext>
                  </a:extLst>
                </p14:cNvPr>
                <p14:cNvContentPartPr/>
                <p14:nvPr/>
              </p14:nvContentPartPr>
              <p14:xfrm>
                <a:off x="2499014" y="2017320"/>
                <a:ext cx="150840" cy="132480"/>
              </p14:xfrm>
            </p:contentPart>
          </mc:Choice>
          <mc:Fallback xmlns="">
            <p:pic>
              <p:nvPicPr>
                <p:cNvPr id="90" name="Ink 89">
                  <a:extLst>
                    <a:ext uri="{FF2B5EF4-FFF2-40B4-BE49-F238E27FC236}">
                      <a16:creationId xmlns:a16="http://schemas.microsoft.com/office/drawing/2014/main" id="{8EE32CCD-ECD8-DCFF-4DDE-0A740DA4B849}"/>
                    </a:ext>
                  </a:extLst>
                </p:cNvPr>
                <p:cNvPicPr/>
                <p:nvPr/>
              </p:nvPicPr>
              <p:blipFill>
                <a:blip r:embed="rId21"/>
                <a:stretch>
                  <a:fillRect/>
                </a:stretch>
              </p:blipFill>
              <p:spPr>
                <a:xfrm>
                  <a:off x="2492894" y="2011200"/>
                  <a:ext cx="16308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91" name="Ink 90">
                  <a:extLst>
                    <a:ext uri="{FF2B5EF4-FFF2-40B4-BE49-F238E27FC236}">
                      <a16:creationId xmlns:a16="http://schemas.microsoft.com/office/drawing/2014/main" id="{4726773D-6205-410D-797C-0F27A9F7E451}"/>
                    </a:ext>
                  </a:extLst>
                </p14:cNvPr>
                <p14:cNvContentPartPr/>
                <p14:nvPr/>
              </p14:nvContentPartPr>
              <p14:xfrm>
                <a:off x="2513414" y="2112000"/>
                <a:ext cx="129600" cy="91080"/>
              </p14:xfrm>
            </p:contentPart>
          </mc:Choice>
          <mc:Fallback xmlns="">
            <p:pic>
              <p:nvPicPr>
                <p:cNvPr id="91" name="Ink 90">
                  <a:extLst>
                    <a:ext uri="{FF2B5EF4-FFF2-40B4-BE49-F238E27FC236}">
                      <a16:creationId xmlns:a16="http://schemas.microsoft.com/office/drawing/2014/main" id="{4726773D-6205-410D-797C-0F27A9F7E451}"/>
                    </a:ext>
                  </a:extLst>
                </p:cNvPr>
                <p:cNvPicPr/>
                <p:nvPr/>
              </p:nvPicPr>
              <p:blipFill>
                <a:blip r:embed="rId23"/>
                <a:stretch>
                  <a:fillRect/>
                </a:stretch>
              </p:blipFill>
              <p:spPr>
                <a:xfrm>
                  <a:off x="2507294" y="2105880"/>
                  <a:ext cx="14184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92" name="Ink 91">
                  <a:extLst>
                    <a:ext uri="{FF2B5EF4-FFF2-40B4-BE49-F238E27FC236}">
                      <a16:creationId xmlns:a16="http://schemas.microsoft.com/office/drawing/2014/main" id="{21D27852-C889-520D-70F6-8254436441CB}"/>
                    </a:ext>
                  </a:extLst>
                </p14:cNvPr>
                <p14:cNvContentPartPr/>
                <p14:nvPr/>
              </p14:nvContentPartPr>
              <p14:xfrm>
                <a:off x="2559854" y="2099040"/>
                <a:ext cx="115560" cy="40680"/>
              </p14:xfrm>
            </p:contentPart>
          </mc:Choice>
          <mc:Fallback xmlns="">
            <p:pic>
              <p:nvPicPr>
                <p:cNvPr id="92" name="Ink 91">
                  <a:extLst>
                    <a:ext uri="{FF2B5EF4-FFF2-40B4-BE49-F238E27FC236}">
                      <a16:creationId xmlns:a16="http://schemas.microsoft.com/office/drawing/2014/main" id="{21D27852-C889-520D-70F6-8254436441CB}"/>
                    </a:ext>
                  </a:extLst>
                </p:cNvPr>
                <p:cNvPicPr/>
                <p:nvPr/>
              </p:nvPicPr>
              <p:blipFill>
                <a:blip r:embed="rId25"/>
                <a:stretch>
                  <a:fillRect/>
                </a:stretch>
              </p:blipFill>
              <p:spPr>
                <a:xfrm>
                  <a:off x="2553734" y="2092920"/>
                  <a:ext cx="12780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93" name="Ink 92">
                  <a:extLst>
                    <a:ext uri="{FF2B5EF4-FFF2-40B4-BE49-F238E27FC236}">
                      <a16:creationId xmlns:a16="http://schemas.microsoft.com/office/drawing/2014/main" id="{9A6E5B39-404E-96A3-F8C6-9FE59D297548}"/>
                    </a:ext>
                  </a:extLst>
                </p14:cNvPr>
                <p14:cNvContentPartPr/>
                <p14:nvPr/>
              </p14:nvContentPartPr>
              <p14:xfrm>
                <a:off x="2788454" y="1908960"/>
                <a:ext cx="147240" cy="227880"/>
              </p14:xfrm>
            </p:contentPart>
          </mc:Choice>
          <mc:Fallback xmlns="">
            <p:pic>
              <p:nvPicPr>
                <p:cNvPr id="93" name="Ink 92">
                  <a:extLst>
                    <a:ext uri="{FF2B5EF4-FFF2-40B4-BE49-F238E27FC236}">
                      <a16:creationId xmlns:a16="http://schemas.microsoft.com/office/drawing/2014/main" id="{9A6E5B39-404E-96A3-F8C6-9FE59D297548}"/>
                    </a:ext>
                  </a:extLst>
                </p:cNvPr>
                <p:cNvPicPr/>
                <p:nvPr/>
              </p:nvPicPr>
              <p:blipFill>
                <a:blip r:embed="rId27"/>
                <a:stretch>
                  <a:fillRect/>
                </a:stretch>
              </p:blipFill>
              <p:spPr>
                <a:xfrm>
                  <a:off x="2782334" y="1902840"/>
                  <a:ext cx="15948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94" name="Ink 93">
                  <a:extLst>
                    <a:ext uri="{FF2B5EF4-FFF2-40B4-BE49-F238E27FC236}">
                      <a16:creationId xmlns:a16="http://schemas.microsoft.com/office/drawing/2014/main" id="{B1F71855-3751-EAD8-1C60-D0C934C21801}"/>
                    </a:ext>
                  </a:extLst>
                </p14:cNvPr>
                <p14:cNvContentPartPr/>
                <p14:nvPr/>
              </p14:nvContentPartPr>
              <p14:xfrm>
                <a:off x="2984294" y="1938840"/>
                <a:ext cx="132840" cy="118800"/>
              </p14:xfrm>
            </p:contentPart>
          </mc:Choice>
          <mc:Fallback xmlns="">
            <p:pic>
              <p:nvPicPr>
                <p:cNvPr id="94" name="Ink 93">
                  <a:extLst>
                    <a:ext uri="{FF2B5EF4-FFF2-40B4-BE49-F238E27FC236}">
                      <a16:creationId xmlns:a16="http://schemas.microsoft.com/office/drawing/2014/main" id="{B1F71855-3751-EAD8-1C60-D0C934C21801}"/>
                    </a:ext>
                  </a:extLst>
                </p:cNvPr>
                <p:cNvPicPr/>
                <p:nvPr/>
              </p:nvPicPr>
              <p:blipFill>
                <a:blip r:embed="rId29"/>
                <a:stretch>
                  <a:fillRect/>
                </a:stretch>
              </p:blipFill>
              <p:spPr>
                <a:xfrm>
                  <a:off x="2978174" y="1932720"/>
                  <a:ext cx="14508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95" name="Ink 94">
                  <a:extLst>
                    <a:ext uri="{FF2B5EF4-FFF2-40B4-BE49-F238E27FC236}">
                      <a16:creationId xmlns:a16="http://schemas.microsoft.com/office/drawing/2014/main" id="{16D0FA47-A595-833F-48C7-F0D1F3DFD7A1}"/>
                    </a:ext>
                  </a:extLst>
                </p14:cNvPr>
                <p14:cNvContentPartPr/>
                <p14:nvPr/>
              </p14:nvContentPartPr>
              <p14:xfrm>
                <a:off x="3157814" y="1952520"/>
                <a:ext cx="17280" cy="114120"/>
              </p14:xfrm>
            </p:contentPart>
          </mc:Choice>
          <mc:Fallback xmlns="">
            <p:pic>
              <p:nvPicPr>
                <p:cNvPr id="95" name="Ink 94">
                  <a:extLst>
                    <a:ext uri="{FF2B5EF4-FFF2-40B4-BE49-F238E27FC236}">
                      <a16:creationId xmlns:a16="http://schemas.microsoft.com/office/drawing/2014/main" id="{16D0FA47-A595-833F-48C7-F0D1F3DFD7A1}"/>
                    </a:ext>
                  </a:extLst>
                </p:cNvPr>
                <p:cNvPicPr/>
                <p:nvPr/>
              </p:nvPicPr>
              <p:blipFill>
                <a:blip r:embed="rId31"/>
                <a:stretch>
                  <a:fillRect/>
                </a:stretch>
              </p:blipFill>
              <p:spPr>
                <a:xfrm>
                  <a:off x="3151694" y="1946400"/>
                  <a:ext cx="2952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96" name="Ink 95">
                  <a:extLst>
                    <a:ext uri="{FF2B5EF4-FFF2-40B4-BE49-F238E27FC236}">
                      <a16:creationId xmlns:a16="http://schemas.microsoft.com/office/drawing/2014/main" id="{05125591-6FA4-F788-6720-E75FD8FB4B44}"/>
                    </a:ext>
                  </a:extLst>
                </p14:cNvPr>
                <p14:cNvContentPartPr/>
                <p14:nvPr/>
              </p14:nvContentPartPr>
              <p14:xfrm>
                <a:off x="3153134" y="1821480"/>
                <a:ext cx="39960" cy="6120"/>
              </p14:xfrm>
            </p:contentPart>
          </mc:Choice>
          <mc:Fallback xmlns="">
            <p:pic>
              <p:nvPicPr>
                <p:cNvPr id="96" name="Ink 95">
                  <a:extLst>
                    <a:ext uri="{FF2B5EF4-FFF2-40B4-BE49-F238E27FC236}">
                      <a16:creationId xmlns:a16="http://schemas.microsoft.com/office/drawing/2014/main" id="{05125591-6FA4-F788-6720-E75FD8FB4B44}"/>
                    </a:ext>
                  </a:extLst>
                </p:cNvPr>
                <p:cNvPicPr/>
                <p:nvPr/>
              </p:nvPicPr>
              <p:blipFill>
                <a:blip r:embed="rId33"/>
                <a:stretch>
                  <a:fillRect/>
                </a:stretch>
              </p:blipFill>
              <p:spPr>
                <a:xfrm>
                  <a:off x="3147014" y="1815360"/>
                  <a:ext cx="5220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97" name="Ink 96">
                  <a:extLst>
                    <a:ext uri="{FF2B5EF4-FFF2-40B4-BE49-F238E27FC236}">
                      <a16:creationId xmlns:a16="http://schemas.microsoft.com/office/drawing/2014/main" id="{52B2E765-21C7-47FC-412C-3092F48CA7E1}"/>
                    </a:ext>
                  </a:extLst>
                </p14:cNvPr>
                <p14:cNvContentPartPr/>
                <p14:nvPr/>
              </p14:nvContentPartPr>
              <p14:xfrm>
                <a:off x="3261854" y="1916160"/>
                <a:ext cx="115200" cy="109800"/>
              </p14:xfrm>
            </p:contentPart>
          </mc:Choice>
          <mc:Fallback xmlns="">
            <p:pic>
              <p:nvPicPr>
                <p:cNvPr id="97" name="Ink 96">
                  <a:extLst>
                    <a:ext uri="{FF2B5EF4-FFF2-40B4-BE49-F238E27FC236}">
                      <a16:creationId xmlns:a16="http://schemas.microsoft.com/office/drawing/2014/main" id="{52B2E765-21C7-47FC-412C-3092F48CA7E1}"/>
                    </a:ext>
                  </a:extLst>
                </p:cNvPr>
                <p:cNvPicPr/>
                <p:nvPr/>
              </p:nvPicPr>
              <p:blipFill>
                <a:blip r:embed="rId35"/>
                <a:stretch>
                  <a:fillRect/>
                </a:stretch>
              </p:blipFill>
              <p:spPr>
                <a:xfrm>
                  <a:off x="3255734" y="1910040"/>
                  <a:ext cx="12744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98" name="Ink 97">
                  <a:extLst>
                    <a:ext uri="{FF2B5EF4-FFF2-40B4-BE49-F238E27FC236}">
                      <a16:creationId xmlns:a16="http://schemas.microsoft.com/office/drawing/2014/main" id="{309B0465-DC9B-A610-DD3E-42E608D2721A}"/>
                    </a:ext>
                  </a:extLst>
                </p14:cNvPr>
                <p14:cNvContentPartPr/>
                <p14:nvPr/>
              </p14:nvContentPartPr>
              <p14:xfrm>
                <a:off x="3464534" y="1716720"/>
                <a:ext cx="9360" cy="318240"/>
              </p14:xfrm>
            </p:contentPart>
          </mc:Choice>
          <mc:Fallback xmlns="">
            <p:pic>
              <p:nvPicPr>
                <p:cNvPr id="98" name="Ink 97">
                  <a:extLst>
                    <a:ext uri="{FF2B5EF4-FFF2-40B4-BE49-F238E27FC236}">
                      <a16:creationId xmlns:a16="http://schemas.microsoft.com/office/drawing/2014/main" id="{309B0465-DC9B-A610-DD3E-42E608D2721A}"/>
                    </a:ext>
                  </a:extLst>
                </p:cNvPr>
                <p:cNvPicPr/>
                <p:nvPr/>
              </p:nvPicPr>
              <p:blipFill>
                <a:blip r:embed="rId37"/>
                <a:stretch>
                  <a:fillRect/>
                </a:stretch>
              </p:blipFill>
              <p:spPr>
                <a:xfrm>
                  <a:off x="3458414" y="1710600"/>
                  <a:ext cx="21600" cy="3304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99" name="Ink 98">
                  <a:extLst>
                    <a:ext uri="{FF2B5EF4-FFF2-40B4-BE49-F238E27FC236}">
                      <a16:creationId xmlns:a16="http://schemas.microsoft.com/office/drawing/2014/main" id="{4197D50F-D928-AB1D-693F-B8518DBA58FA}"/>
                    </a:ext>
                  </a:extLst>
                </p14:cNvPr>
                <p14:cNvContentPartPr/>
                <p14:nvPr/>
              </p14:nvContentPartPr>
              <p14:xfrm>
                <a:off x="3415574" y="1886640"/>
                <a:ext cx="119160" cy="10080"/>
              </p14:xfrm>
            </p:contentPart>
          </mc:Choice>
          <mc:Fallback xmlns="">
            <p:pic>
              <p:nvPicPr>
                <p:cNvPr id="99" name="Ink 98">
                  <a:extLst>
                    <a:ext uri="{FF2B5EF4-FFF2-40B4-BE49-F238E27FC236}">
                      <a16:creationId xmlns:a16="http://schemas.microsoft.com/office/drawing/2014/main" id="{4197D50F-D928-AB1D-693F-B8518DBA58FA}"/>
                    </a:ext>
                  </a:extLst>
                </p:cNvPr>
                <p:cNvPicPr/>
                <p:nvPr/>
              </p:nvPicPr>
              <p:blipFill>
                <a:blip r:embed="rId39"/>
                <a:stretch>
                  <a:fillRect/>
                </a:stretch>
              </p:blipFill>
              <p:spPr>
                <a:xfrm>
                  <a:off x="3409454" y="1880520"/>
                  <a:ext cx="13140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00" name="Ink 99">
                  <a:extLst>
                    <a:ext uri="{FF2B5EF4-FFF2-40B4-BE49-F238E27FC236}">
                      <a16:creationId xmlns:a16="http://schemas.microsoft.com/office/drawing/2014/main" id="{37FEE26B-071E-43F2-65D3-D4425BD981FA}"/>
                    </a:ext>
                  </a:extLst>
                </p14:cNvPr>
                <p14:cNvContentPartPr/>
                <p14:nvPr/>
              </p14:nvContentPartPr>
              <p14:xfrm>
                <a:off x="3767654" y="1715280"/>
                <a:ext cx="15120" cy="329400"/>
              </p14:xfrm>
            </p:contentPart>
          </mc:Choice>
          <mc:Fallback xmlns="">
            <p:pic>
              <p:nvPicPr>
                <p:cNvPr id="100" name="Ink 99">
                  <a:extLst>
                    <a:ext uri="{FF2B5EF4-FFF2-40B4-BE49-F238E27FC236}">
                      <a16:creationId xmlns:a16="http://schemas.microsoft.com/office/drawing/2014/main" id="{37FEE26B-071E-43F2-65D3-D4425BD981FA}"/>
                    </a:ext>
                  </a:extLst>
                </p:cNvPr>
                <p:cNvPicPr/>
                <p:nvPr/>
              </p:nvPicPr>
              <p:blipFill>
                <a:blip r:embed="rId41"/>
                <a:stretch>
                  <a:fillRect/>
                </a:stretch>
              </p:blipFill>
              <p:spPr>
                <a:xfrm>
                  <a:off x="3761534" y="1709160"/>
                  <a:ext cx="27360" cy="3416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01" name="Ink 100">
                  <a:extLst>
                    <a:ext uri="{FF2B5EF4-FFF2-40B4-BE49-F238E27FC236}">
                      <a16:creationId xmlns:a16="http://schemas.microsoft.com/office/drawing/2014/main" id="{4DEE978A-D2E7-EC75-5BE1-6AF3358D7CE4}"/>
                    </a:ext>
                  </a:extLst>
                </p14:cNvPr>
                <p14:cNvContentPartPr/>
                <p14:nvPr/>
              </p14:nvContentPartPr>
              <p14:xfrm>
                <a:off x="3721214" y="1890600"/>
                <a:ext cx="151200" cy="3240"/>
              </p14:xfrm>
            </p:contentPart>
          </mc:Choice>
          <mc:Fallback xmlns="">
            <p:pic>
              <p:nvPicPr>
                <p:cNvPr id="101" name="Ink 100">
                  <a:extLst>
                    <a:ext uri="{FF2B5EF4-FFF2-40B4-BE49-F238E27FC236}">
                      <a16:creationId xmlns:a16="http://schemas.microsoft.com/office/drawing/2014/main" id="{4DEE978A-D2E7-EC75-5BE1-6AF3358D7CE4}"/>
                    </a:ext>
                  </a:extLst>
                </p:cNvPr>
                <p:cNvPicPr/>
                <p:nvPr/>
              </p:nvPicPr>
              <p:blipFill>
                <a:blip r:embed="rId43"/>
                <a:stretch>
                  <a:fillRect/>
                </a:stretch>
              </p:blipFill>
              <p:spPr>
                <a:xfrm>
                  <a:off x="3715094" y="1884480"/>
                  <a:ext cx="1634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02" name="Ink 101">
                  <a:extLst>
                    <a:ext uri="{FF2B5EF4-FFF2-40B4-BE49-F238E27FC236}">
                      <a16:creationId xmlns:a16="http://schemas.microsoft.com/office/drawing/2014/main" id="{0C336D1C-BA6C-4538-F034-4B619C12F3A7}"/>
                    </a:ext>
                  </a:extLst>
                </p14:cNvPr>
                <p14:cNvContentPartPr/>
                <p14:nvPr/>
              </p14:nvContentPartPr>
              <p14:xfrm>
                <a:off x="3882854" y="1916520"/>
                <a:ext cx="176400" cy="112680"/>
              </p14:xfrm>
            </p:contentPart>
          </mc:Choice>
          <mc:Fallback xmlns="">
            <p:pic>
              <p:nvPicPr>
                <p:cNvPr id="102" name="Ink 101">
                  <a:extLst>
                    <a:ext uri="{FF2B5EF4-FFF2-40B4-BE49-F238E27FC236}">
                      <a16:creationId xmlns:a16="http://schemas.microsoft.com/office/drawing/2014/main" id="{0C336D1C-BA6C-4538-F034-4B619C12F3A7}"/>
                    </a:ext>
                  </a:extLst>
                </p:cNvPr>
                <p:cNvPicPr/>
                <p:nvPr/>
              </p:nvPicPr>
              <p:blipFill>
                <a:blip r:embed="rId45"/>
                <a:stretch>
                  <a:fillRect/>
                </a:stretch>
              </p:blipFill>
              <p:spPr>
                <a:xfrm>
                  <a:off x="3876734" y="1910400"/>
                  <a:ext cx="18864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03" name="Ink 102">
                  <a:extLst>
                    <a:ext uri="{FF2B5EF4-FFF2-40B4-BE49-F238E27FC236}">
                      <a16:creationId xmlns:a16="http://schemas.microsoft.com/office/drawing/2014/main" id="{E25FF271-643C-0FD0-EDE6-F9B9F1125023}"/>
                    </a:ext>
                  </a:extLst>
                </p14:cNvPr>
                <p14:cNvContentPartPr/>
                <p14:nvPr/>
              </p14:nvContentPartPr>
              <p14:xfrm>
                <a:off x="4084094" y="1921200"/>
                <a:ext cx="122400" cy="98640"/>
              </p14:xfrm>
            </p:contentPart>
          </mc:Choice>
          <mc:Fallback xmlns="">
            <p:pic>
              <p:nvPicPr>
                <p:cNvPr id="103" name="Ink 102">
                  <a:extLst>
                    <a:ext uri="{FF2B5EF4-FFF2-40B4-BE49-F238E27FC236}">
                      <a16:creationId xmlns:a16="http://schemas.microsoft.com/office/drawing/2014/main" id="{E25FF271-643C-0FD0-EDE6-F9B9F1125023}"/>
                    </a:ext>
                  </a:extLst>
                </p:cNvPr>
                <p:cNvPicPr/>
                <p:nvPr/>
              </p:nvPicPr>
              <p:blipFill>
                <a:blip r:embed="rId47"/>
                <a:stretch>
                  <a:fillRect/>
                </a:stretch>
              </p:blipFill>
              <p:spPr>
                <a:xfrm>
                  <a:off x="4077974" y="1915080"/>
                  <a:ext cx="13464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04" name="Ink 103">
                  <a:extLst>
                    <a:ext uri="{FF2B5EF4-FFF2-40B4-BE49-F238E27FC236}">
                      <a16:creationId xmlns:a16="http://schemas.microsoft.com/office/drawing/2014/main" id="{9F57F524-25B1-C83A-751D-CD724C96CEE4}"/>
                    </a:ext>
                  </a:extLst>
                </p14:cNvPr>
                <p14:cNvContentPartPr/>
                <p14:nvPr/>
              </p14:nvContentPartPr>
              <p14:xfrm>
                <a:off x="4231334" y="1925160"/>
                <a:ext cx="176400" cy="187920"/>
              </p14:xfrm>
            </p:contentPart>
          </mc:Choice>
          <mc:Fallback xmlns="">
            <p:pic>
              <p:nvPicPr>
                <p:cNvPr id="104" name="Ink 103">
                  <a:extLst>
                    <a:ext uri="{FF2B5EF4-FFF2-40B4-BE49-F238E27FC236}">
                      <a16:creationId xmlns:a16="http://schemas.microsoft.com/office/drawing/2014/main" id="{9F57F524-25B1-C83A-751D-CD724C96CEE4}"/>
                    </a:ext>
                  </a:extLst>
                </p:cNvPr>
                <p:cNvPicPr/>
                <p:nvPr/>
              </p:nvPicPr>
              <p:blipFill>
                <a:blip r:embed="rId49"/>
                <a:stretch>
                  <a:fillRect/>
                </a:stretch>
              </p:blipFill>
              <p:spPr>
                <a:xfrm>
                  <a:off x="4225214" y="1919040"/>
                  <a:ext cx="18864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05" name="Ink 104">
                  <a:extLst>
                    <a:ext uri="{FF2B5EF4-FFF2-40B4-BE49-F238E27FC236}">
                      <a16:creationId xmlns:a16="http://schemas.microsoft.com/office/drawing/2014/main" id="{AE0BAA02-140E-6C48-A703-8625F731ACBE}"/>
                    </a:ext>
                  </a:extLst>
                </p14:cNvPr>
                <p14:cNvContentPartPr/>
                <p14:nvPr/>
              </p14:nvContentPartPr>
              <p14:xfrm>
                <a:off x="4475414" y="1902840"/>
                <a:ext cx="126360" cy="109440"/>
              </p14:xfrm>
            </p:contentPart>
          </mc:Choice>
          <mc:Fallback xmlns="">
            <p:pic>
              <p:nvPicPr>
                <p:cNvPr id="105" name="Ink 104">
                  <a:extLst>
                    <a:ext uri="{FF2B5EF4-FFF2-40B4-BE49-F238E27FC236}">
                      <a16:creationId xmlns:a16="http://schemas.microsoft.com/office/drawing/2014/main" id="{AE0BAA02-140E-6C48-A703-8625F731ACBE}"/>
                    </a:ext>
                  </a:extLst>
                </p:cNvPr>
                <p:cNvPicPr/>
                <p:nvPr/>
              </p:nvPicPr>
              <p:blipFill>
                <a:blip r:embed="rId51"/>
                <a:stretch>
                  <a:fillRect/>
                </a:stretch>
              </p:blipFill>
              <p:spPr>
                <a:xfrm>
                  <a:off x="4469294" y="1896720"/>
                  <a:ext cx="13860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06" name="Ink 105">
                  <a:extLst>
                    <a:ext uri="{FF2B5EF4-FFF2-40B4-BE49-F238E27FC236}">
                      <a16:creationId xmlns:a16="http://schemas.microsoft.com/office/drawing/2014/main" id="{8F8EF534-F581-5254-9F5E-369B40DEB230}"/>
                    </a:ext>
                  </a:extLst>
                </p14:cNvPr>
                <p14:cNvContentPartPr/>
                <p14:nvPr/>
              </p14:nvContentPartPr>
              <p14:xfrm>
                <a:off x="4712654" y="1663440"/>
                <a:ext cx="9360" cy="339840"/>
              </p14:xfrm>
            </p:contentPart>
          </mc:Choice>
          <mc:Fallback xmlns="">
            <p:pic>
              <p:nvPicPr>
                <p:cNvPr id="106" name="Ink 105">
                  <a:extLst>
                    <a:ext uri="{FF2B5EF4-FFF2-40B4-BE49-F238E27FC236}">
                      <a16:creationId xmlns:a16="http://schemas.microsoft.com/office/drawing/2014/main" id="{8F8EF534-F581-5254-9F5E-369B40DEB230}"/>
                    </a:ext>
                  </a:extLst>
                </p:cNvPr>
                <p:cNvPicPr/>
                <p:nvPr/>
              </p:nvPicPr>
              <p:blipFill>
                <a:blip r:embed="rId53"/>
                <a:stretch>
                  <a:fillRect/>
                </a:stretch>
              </p:blipFill>
              <p:spPr>
                <a:xfrm>
                  <a:off x="4706534" y="1657320"/>
                  <a:ext cx="21600" cy="3520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07" name="Ink 106">
                  <a:extLst>
                    <a:ext uri="{FF2B5EF4-FFF2-40B4-BE49-F238E27FC236}">
                      <a16:creationId xmlns:a16="http://schemas.microsoft.com/office/drawing/2014/main" id="{D4702B3F-D881-5D58-7CD0-CE7678429C1F}"/>
                    </a:ext>
                  </a:extLst>
                </p14:cNvPr>
                <p14:cNvContentPartPr/>
                <p14:nvPr/>
              </p14:nvContentPartPr>
              <p14:xfrm>
                <a:off x="4659374" y="1854600"/>
                <a:ext cx="162000" cy="6120"/>
              </p14:xfrm>
            </p:contentPart>
          </mc:Choice>
          <mc:Fallback xmlns="">
            <p:pic>
              <p:nvPicPr>
                <p:cNvPr id="107" name="Ink 106">
                  <a:extLst>
                    <a:ext uri="{FF2B5EF4-FFF2-40B4-BE49-F238E27FC236}">
                      <a16:creationId xmlns:a16="http://schemas.microsoft.com/office/drawing/2014/main" id="{D4702B3F-D881-5D58-7CD0-CE7678429C1F}"/>
                    </a:ext>
                  </a:extLst>
                </p:cNvPr>
                <p:cNvPicPr/>
                <p:nvPr/>
              </p:nvPicPr>
              <p:blipFill>
                <a:blip r:embed="rId55"/>
                <a:stretch>
                  <a:fillRect/>
                </a:stretch>
              </p:blipFill>
              <p:spPr>
                <a:xfrm>
                  <a:off x="4653254" y="1848480"/>
                  <a:ext cx="17424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08" name="Ink 107">
                  <a:extLst>
                    <a:ext uri="{FF2B5EF4-FFF2-40B4-BE49-F238E27FC236}">
                      <a16:creationId xmlns:a16="http://schemas.microsoft.com/office/drawing/2014/main" id="{E1A07D5E-1A05-5985-E933-19AA71410DAD}"/>
                    </a:ext>
                  </a:extLst>
                </p14:cNvPr>
                <p14:cNvContentPartPr/>
                <p14:nvPr/>
              </p14:nvContentPartPr>
              <p14:xfrm>
                <a:off x="3052694" y="2272920"/>
                <a:ext cx="144000" cy="169920"/>
              </p14:xfrm>
            </p:contentPart>
          </mc:Choice>
          <mc:Fallback xmlns="">
            <p:pic>
              <p:nvPicPr>
                <p:cNvPr id="108" name="Ink 107">
                  <a:extLst>
                    <a:ext uri="{FF2B5EF4-FFF2-40B4-BE49-F238E27FC236}">
                      <a16:creationId xmlns:a16="http://schemas.microsoft.com/office/drawing/2014/main" id="{E1A07D5E-1A05-5985-E933-19AA71410DAD}"/>
                    </a:ext>
                  </a:extLst>
                </p:cNvPr>
                <p:cNvPicPr/>
                <p:nvPr/>
              </p:nvPicPr>
              <p:blipFill>
                <a:blip r:embed="rId57"/>
                <a:stretch>
                  <a:fillRect/>
                </a:stretch>
              </p:blipFill>
              <p:spPr>
                <a:xfrm>
                  <a:off x="3046574" y="2266800"/>
                  <a:ext cx="15624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09" name="Ink 108">
                  <a:extLst>
                    <a:ext uri="{FF2B5EF4-FFF2-40B4-BE49-F238E27FC236}">
                      <a16:creationId xmlns:a16="http://schemas.microsoft.com/office/drawing/2014/main" id="{0531DAAE-891C-2FAC-15A8-42FC664E4D7F}"/>
                    </a:ext>
                  </a:extLst>
                </p14:cNvPr>
                <p14:cNvContentPartPr/>
                <p14:nvPr/>
              </p14:nvContentPartPr>
              <p14:xfrm>
                <a:off x="3228374" y="2316480"/>
                <a:ext cx="107640" cy="115200"/>
              </p14:xfrm>
            </p:contentPart>
          </mc:Choice>
          <mc:Fallback xmlns="">
            <p:pic>
              <p:nvPicPr>
                <p:cNvPr id="109" name="Ink 108">
                  <a:extLst>
                    <a:ext uri="{FF2B5EF4-FFF2-40B4-BE49-F238E27FC236}">
                      <a16:creationId xmlns:a16="http://schemas.microsoft.com/office/drawing/2014/main" id="{0531DAAE-891C-2FAC-15A8-42FC664E4D7F}"/>
                    </a:ext>
                  </a:extLst>
                </p:cNvPr>
                <p:cNvPicPr/>
                <p:nvPr/>
              </p:nvPicPr>
              <p:blipFill>
                <a:blip r:embed="rId59"/>
                <a:stretch>
                  <a:fillRect/>
                </a:stretch>
              </p:blipFill>
              <p:spPr>
                <a:xfrm>
                  <a:off x="3222254" y="2310360"/>
                  <a:ext cx="11988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10" name="Ink 109">
                  <a:extLst>
                    <a:ext uri="{FF2B5EF4-FFF2-40B4-BE49-F238E27FC236}">
                      <a16:creationId xmlns:a16="http://schemas.microsoft.com/office/drawing/2014/main" id="{5A9458D7-DABC-A0FF-A442-99FF648536C6}"/>
                    </a:ext>
                  </a:extLst>
                </p14:cNvPr>
                <p14:cNvContentPartPr/>
                <p14:nvPr/>
              </p14:nvContentPartPr>
              <p14:xfrm>
                <a:off x="3413774" y="2263200"/>
                <a:ext cx="131760" cy="289080"/>
              </p14:xfrm>
            </p:contentPart>
          </mc:Choice>
          <mc:Fallback xmlns="">
            <p:pic>
              <p:nvPicPr>
                <p:cNvPr id="110" name="Ink 109">
                  <a:extLst>
                    <a:ext uri="{FF2B5EF4-FFF2-40B4-BE49-F238E27FC236}">
                      <a16:creationId xmlns:a16="http://schemas.microsoft.com/office/drawing/2014/main" id="{5A9458D7-DABC-A0FF-A442-99FF648536C6}"/>
                    </a:ext>
                  </a:extLst>
                </p:cNvPr>
                <p:cNvPicPr/>
                <p:nvPr/>
              </p:nvPicPr>
              <p:blipFill>
                <a:blip r:embed="rId61"/>
                <a:stretch>
                  <a:fillRect/>
                </a:stretch>
              </p:blipFill>
              <p:spPr>
                <a:xfrm>
                  <a:off x="3407654" y="2257080"/>
                  <a:ext cx="144000" cy="3013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11" name="Ink 110">
                  <a:extLst>
                    <a:ext uri="{FF2B5EF4-FFF2-40B4-BE49-F238E27FC236}">
                      <a16:creationId xmlns:a16="http://schemas.microsoft.com/office/drawing/2014/main" id="{9ACDBF51-AF6D-0A21-2A52-78CBDB7FEB75}"/>
                    </a:ext>
                  </a:extLst>
                </p14:cNvPr>
                <p14:cNvContentPartPr/>
                <p14:nvPr/>
              </p14:nvContentPartPr>
              <p14:xfrm>
                <a:off x="3620414" y="2272920"/>
                <a:ext cx="97560" cy="232920"/>
              </p14:xfrm>
            </p:contentPart>
          </mc:Choice>
          <mc:Fallback xmlns="">
            <p:pic>
              <p:nvPicPr>
                <p:cNvPr id="111" name="Ink 110">
                  <a:extLst>
                    <a:ext uri="{FF2B5EF4-FFF2-40B4-BE49-F238E27FC236}">
                      <a16:creationId xmlns:a16="http://schemas.microsoft.com/office/drawing/2014/main" id="{9ACDBF51-AF6D-0A21-2A52-78CBDB7FEB75}"/>
                    </a:ext>
                  </a:extLst>
                </p:cNvPr>
                <p:cNvPicPr/>
                <p:nvPr/>
              </p:nvPicPr>
              <p:blipFill>
                <a:blip r:embed="rId63"/>
                <a:stretch>
                  <a:fillRect/>
                </a:stretch>
              </p:blipFill>
              <p:spPr>
                <a:xfrm>
                  <a:off x="3614294" y="2266800"/>
                  <a:ext cx="10980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12" name="Ink 111">
                  <a:extLst>
                    <a:ext uri="{FF2B5EF4-FFF2-40B4-BE49-F238E27FC236}">
                      <a16:creationId xmlns:a16="http://schemas.microsoft.com/office/drawing/2014/main" id="{25D1D372-1579-1B07-A3BE-76416C19971B}"/>
                    </a:ext>
                  </a:extLst>
                </p14:cNvPr>
                <p14:cNvContentPartPr/>
                <p14:nvPr/>
              </p14:nvContentPartPr>
              <p14:xfrm>
                <a:off x="3774854" y="2339160"/>
                <a:ext cx="144000" cy="95040"/>
              </p14:xfrm>
            </p:contentPart>
          </mc:Choice>
          <mc:Fallback xmlns="">
            <p:pic>
              <p:nvPicPr>
                <p:cNvPr id="112" name="Ink 111">
                  <a:extLst>
                    <a:ext uri="{FF2B5EF4-FFF2-40B4-BE49-F238E27FC236}">
                      <a16:creationId xmlns:a16="http://schemas.microsoft.com/office/drawing/2014/main" id="{25D1D372-1579-1B07-A3BE-76416C19971B}"/>
                    </a:ext>
                  </a:extLst>
                </p:cNvPr>
                <p:cNvPicPr/>
                <p:nvPr/>
              </p:nvPicPr>
              <p:blipFill>
                <a:blip r:embed="rId65"/>
                <a:stretch>
                  <a:fillRect/>
                </a:stretch>
              </p:blipFill>
              <p:spPr>
                <a:xfrm>
                  <a:off x="3768734" y="2333040"/>
                  <a:ext cx="15624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13" name="Ink 112">
                  <a:extLst>
                    <a:ext uri="{FF2B5EF4-FFF2-40B4-BE49-F238E27FC236}">
                      <a16:creationId xmlns:a16="http://schemas.microsoft.com/office/drawing/2014/main" id="{6B2E9976-3102-3BF2-08F1-0B3A78289928}"/>
                    </a:ext>
                  </a:extLst>
                </p14:cNvPr>
                <p14:cNvContentPartPr/>
                <p14:nvPr/>
              </p14:nvContentPartPr>
              <p14:xfrm>
                <a:off x="4018934" y="2306760"/>
                <a:ext cx="97920" cy="121680"/>
              </p14:xfrm>
            </p:contentPart>
          </mc:Choice>
          <mc:Fallback xmlns="">
            <p:pic>
              <p:nvPicPr>
                <p:cNvPr id="113" name="Ink 112">
                  <a:extLst>
                    <a:ext uri="{FF2B5EF4-FFF2-40B4-BE49-F238E27FC236}">
                      <a16:creationId xmlns:a16="http://schemas.microsoft.com/office/drawing/2014/main" id="{6B2E9976-3102-3BF2-08F1-0B3A78289928}"/>
                    </a:ext>
                  </a:extLst>
                </p:cNvPr>
                <p:cNvPicPr/>
                <p:nvPr/>
              </p:nvPicPr>
              <p:blipFill>
                <a:blip r:embed="rId67"/>
                <a:stretch>
                  <a:fillRect/>
                </a:stretch>
              </p:blipFill>
              <p:spPr>
                <a:xfrm>
                  <a:off x="4012814" y="2300640"/>
                  <a:ext cx="11016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14" name="Ink 113">
                  <a:extLst>
                    <a:ext uri="{FF2B5EF4-FFF2-40B4-BE49-F238E27FC236}">
                      <a16:creationId xmlns:a16="http://schemas.microsoft.com/office/drawing/2014/main" id="{EF531EA1-8485-D2F3-4317-E46F0C42CA21}"/>
                    </a:ext>
                  </a:extLst>
                </p14:cNvPr>
                <p14:cNvContentPartPr/>
                <p14:nvPr/>
              </p14:nvContentPartPr>
              <p14:xfrm>
                <a:off x="4234934" y="2136480"/>
                <a:ext cx="11160" cy="294480"/>
              </p14:xfrm>
            </p:contentPart>
          </mc:Choice>
          <mc:Fallback xmlns="">
            <p:pic>
              <p:nvPicPr>
                <p:cNvPr id="114" name="Ink 113">
                  <a:extLst>
                    <a:ext uri="{FF2B5EF4-FFF2-40B4-BE49-F238E27FC236}">
                      <a16:creationId xmlns:a16="http://schemas.microsoft.com/office/drawing/2014/main" id="{EF531EA1-8485-D2F3-4317-E46F0C42CA21}"/>
                    </a:ext>
                  </a:extLst>
                </p:cNvPr>
                <p:cNvPicPr/>
                <p:nvPr/>
              </p:nvPicPr>
              <p:blipFill>
                <a:blip r:embed="rId69"/>
                <a:stretch>
                  <a:fillRect/>
                </a:stretch>
              </p:blipFill>
              <p:spPr>
                <a:xfrm>
                  <a:off x="4228814" y="2130360"/>
                  <a:ext cx="23400" cy="3067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15" name="Ink 114">
                  <a:extLst>
                    <a:ext uri="{FF2B5EF4-FFF2-40B4-BE49-F238E27FC236}">
                      <a16:creationId xmlns:a16="http://schemas.microsoft.com/office/drawing/2014/main" id="{072BE023-807A-816F-821C-2A10EE86404C}"/>
                    </a:ext>
                  </a:extLst>
                </p14:cNvPr>
                <p14:cNvContentPartPr/>
                <p14:nvPr/>
              </p14:nvContentPartPr>
              <p14:xfrm>
                <a:off x="4163294" y="2288760"/>
                <a:ext cx="151200" cy="6120"/>
              </p14:xfrm>
            </p:contentPart>
          </mc:Choice>
          <mc:Fallback xmlns="">
            <p:pic>
              <p:nvPicPr>
                <p:cNvPr id="115" name="Ink 114">
                  <a:extLst>
                    <a:ext uri="{FF2B5EF4-FFF2-40B4-BE49-F238E27FC236}">
                      <a16:creationId xmlns:a16="http://schemas.microsoft.com/office/drawing/2014/main" id="{072BE023-807A-816F-821C-2A10EE86404C}"/>
                    </a:ext>
                  </a:extLst>
                </p:cNvPr>
                <p:cNvPicPr/>
                <p:nvPr/>
              </p:nvPicPr>
              <p:blipFill>
                <a:blip r:embed="rId71"/>
                <a:stretch>
                  <a:fillRect/>
                </a:stretch>
              </p:blipFill>
              <p:spPr>
                <a:xfrm>
                  <a:off x="4157174" y="2282640"/>
                  <a:ext cx="163440" cy="18360"/>
                </a:xfrm>
                <a:prstGeom prst="rect">
                  <a:avLst/>
                </a:prstGeom>
              </p:spPr>
            </p:pic>
          </mc:Fallback>
        </mc:AlternateContent>
      </p:grpSp>
      <p:grpSp>
        <p:nvGrpSpPr>
          <p:cNvPr id="148" name="Group 147">
            <a:extLst>
              <a:ext uri="{FF2B5EF4-FFF2-40B4-BE49-F238E27FC236}">
                <a16:creationId xmlns:a16="http://schemas.microsoft.com/office/drawing/2014/main" id="{DDFAA45A-113D-355E-D124-2966CFC729C1}"/>
              </a:ext>
            </a:extLst>
          </p:cNvPr>
          <p:cNvGrpSpPr/>
          <p:nvPr/>
        </p:nvGrpSpPr>
        <p:grpSpPr>
          <a:xfrm>
            <a:off x="2678654" y="2675760"/>
            <a:ext cx="1887480" cy="831240"/>
            <a:chOff x="2678654" y="2675760"/>
            <a:chExt cx="1887480" cy="831240"/>
          </a:xfrm>
        </p:grpSpPr>
        <mc:AlternateContent xmlns:mc="http://schemas.openxmlformats.org/markup-compatibility/2006" xmlns:p14="http://schemas.microsoft.com/office/powerpoint/2010/main">
          <mc:Choice Requires="p14">
            <p:contentPart p14:bwMode="auto" r:id="rId72">
              <p14:nvContentPartPr>
                <p14:cNvPr id="129" name="Ink 128">
                  <a:extLst>
                    <a:ext uri="{FF2B5EF4-FFF2-40B4-BE49-F238E27FC236}">
                      <a16:creationId xmlns:a16="http://schemas.microsoft.com/office/drawing/2014/main" id="{6547A5E6-B315-3863-003E-8964E7A258A7}"/>
                    </a:ext>
                  </a:extLst>
                </p14:cNvPr>
                <p14:cNvContentPartPr/>
                <p14:nvPr/>
              </p14:nvContentPartPr>
              <p14:xfrm>
                <a:off x="2754614" y="2717160"/>
                <a:ext cx="214920" cy="233280"/>
              </p14:xfrm>
            </p:contentPart>
          </mc:Choice>
          <mc:Fallback xmlns="">
            <p:pic>
              <p:nvPicPr>
                <p:cNvPr id="129" name="Ink 128">
                  <a:extLst>
                    <a:ext uri="{FF2B5EF4-FFF2-40B4-BE49-F238E27FC236}">
                      <a16:creationId xmlns:a16="http://schemas.microsoft.com/office/drawing/2014/main" id="{6547A5E6-B315-3863-003E-8964E7A258A7}"/>
                    </a:ext>
                  </a:extLst>
                </p:cNvPr>
                <p:cNvPicPr/>
                <p:nvPr/>
              </p:nvPicPr>
              <p:blipFill>
                <a:blip r:embed="rId73"/>
                <a:stretch>
                  <a:fillRect/>
                </a:stretch>
              </p:blipFill>
              <p:spPr>
                <a:xfrm>
                  <a:off x="2748494" y="2711040"/>
                  <a:ext cx="22716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30" name="Ink 129">
                  <a:extLst>
                    <a:ext uri="{FF2B5EF4-FFF2-40B4-BE49-F238E27FC236}">
                      <a16:creationId xmlns:a16="http://schemas.microsoft.com/office/drawing/2014/main" id="{0CE16B61-0A25-8A57-B5AB-C14A020BC6D5}"/>
                    </a:ext>
                  </a:extLst>
                </p14:cNvPr>
                <p14:cNvContentPartPr/>
                <p14:nvPr/>
              </p14:nvContentPartPr>
              <p14:xfrm>
                <a:off x="3063134" y="2763240"/>
                <a:ext cx="18360" cy="174600"/>
              </p14:xfrm>
            </p:contentPart>
          </mc:Choice>
          <mc:Fallback xmlns="">
            <p:pic>
              <p:nvPicPr>
                <p:cNvPr id="130" name="Ink 129">
                  <a:extLst>
                    <a:ext uri="{FF2B5EF4-FFF2-40B4-BE49-F238E27FC236}">
                      <a16:creationId xmlns:a16="http://schemas.microsoft.com/office/drawing/2014/main" id="{0CE16B61-0A25-8A57-B5AB-C14A020BC6D5}"/>
                    </a:ext>
                  </a:extLst>
                </p:cNvPr>
                <p:cNvPicPr/>
                <p:nvPr/>
              </p:nvPicPr>
              <p:blipFill>
                <a:blip r:embed="rId75"/>
                <a:stretch>
                  <a:fillRect/>
                </a:stretch>
              </p:blipFill>
              <p:spPr>
                <a:xfrm>
                  <a:off x="3057014" y="2757120"/>
                  <a:ext cx="3060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31" name="Ink 130">
                  <a:extLst>
                    <a:ext uri="{FF2B5EF4-FFF2-40B4-BE49-F238E27FC236}">
                      <a16:creationId xmlns:a16="http://schemas.microsoft.com/office/drawing/2014/main" id="{11EA0563-EBF5-7D45-E134-44575881ED84}"/>
                    </a:ext>
                  </a:extLst>
                </p14:cNvPr>
                <p14:cNvContentPartPr/>
                <p14:nvPr/>
              </p14:nvContentPartPr>
              <p14:xfrm>
                <a:off x="3030734" y="2709960"/>
                <a:ext cx="219600" cy="251280"/>
              </p14:xfrm>
            </p:contentPart>
          </mc:Choice>
          <mc:Fallback xmlns="">
            <p:pic>
              <p:nvPicPr>
                <p:cNvPr id="131" name="Ink 130">
                  <a:extLst>
                    <a:ext uri="{FF2B5EF4-FFF2-40B4-BE49-F238E27FC236}">
                      <a16:creationId xmlns:a16="http://schemas.microsoft.com/office/drawing/2014/main" id="{11EA0563-EBF5-7D45-E134-44575881ED84}"/>
                    </a:ext>
                  </a:extLst>
                </p:cNvPr>
                <p:cNvPicPr/>
                <p:nvPr/>
              </p:nvPicPr>
              <p:blipFill>
                <a:blip r:embed="rId77"/>
                <a:stretch>
                  <a:fillRect/>
                </a:stretch>
              </p:blipFill>
              <p:spPr>
                <a:xfrm>
                  <a:off x="3024614" y="2703840"/>
                  <a:ext cx="231840" cy="2635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33" name="Ink 132">
                  <a:extLst>
                    <a:ext uri="{FF2B5EF4-FFF2-40B4-BE49-F238E27FC236}">
                      <a16:creationId xmlns:a16="http://schemas.microsoft.com/office/drawing/2014/main" id="{910435C5-FF22-794B-E445-C30E3D8F9F58}"/>
                    </a:ext>
                  </a:extLst>
                </p14:cNvPr>
                <p14:cNvContentPartPr/>
                <p14:nvPr/>
              </p14:nvContentPartPr>
              <p14:xfrm>
                <a:off x="3541214" y="2698800"/>
                <a:ext cx="162000" cy="231480"/>
              </p14:xfrm>
            </p:contentPart>
          </mc:Choice>
          <mc:Fallback xmlns="">
            <p:pic>
              <p:nvPicPr>
                <p:cNvPr id="133" name="Ink 132">
                  <a:extLst>
                    <a:ext uri="{FF2B5EF4-FFF2-40B4-BE49-F238E27FC236}">
                      <a16:creationId xmlns:a16="http://schemas.microsoft.com/office/drawing/2014/main" id="{910435C5-FF22-794B-E445-C30E3D8F9F58}"/>
                    </a:ext>
                  </a:extLst>
                </p:cNvPr>
                <p:cNvPicPr/>
                <p:nvPr/>
              </p:nvPicPr>
              <p:blipFill>
                <a:blip r:embed="rId79"/>
                <a:stretch>
                  <a:fillRect/>
                </a:stretch>
              </p:blipFill>
              <p:spPr>
                <a:xfrm>
                  <a:off x="3535094" y="2692680"/>
                  <a:ext cx="17424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34" name="Ink 133">
                  <a:extLst>
                    <a:ext uri="{FF2B5EF4-FFF2-40B4-BE49-F238E27FC236}">
                      <a16:creationId xmlns:a16="http://schemas.microsoft.com/office/drawing/2014/main" id="{FAE399BE-CFDE-83B7-4D13-EFC8588F510B}"/>
                    </a:ext>
                  </a:extLst>
                </p14:cNvPr>
                <p14:cNvContentPartPr/>
                <p14:nvPr/>
              </p14:nvContentPartPr>
              <p14:xfrm>
                <a:off x="3753254" y="2675760"/>
                <a:ext cx="165600" cy="267480"/>
              </p14:xfrm>
            </p:contentPart>
          </mc:Choice>
          <mc:Fallback xmlns="">
            <p:pic>
              <p:nvPicPr>
                <p:cNvPr id="134" name="Ink 133">
                  <a:extLst>
                    <a:ext uri="{FF2B5EF4-FFF2-40B4-BE49-F238E27FC236}">
                      <a16:creationId xmlns:a16="http://schemas.microsoft.com/office/drawing/2014/main" id="{FAE399BE-CFDE-83B7-4D13-EFC8588F510B}"/>
                    </a:ext>
                  </a:extLst>
                </p:cNvPr>
                <p:cNvPicPr/>
                <p:nvPr/>
              </p:nvPicPr>
              <p:blipFill>
                <a:blip r:embed="rId81"/>
                <a:stretch>
                  <a:fillRect/>
                </a:stretch>
              </p:blipFill>
              <p:spPr>
                <a:xfrm>
                  <a:off x="3747134" y="2669640"/>
                  <a:ext cx="177840" cy="2797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35" name="Ink 134">
                  <a:extLst>
                    <a:ext uri="{FF2B5EF4-FFF2-40B4-BE49-F238E27FC236}">
                      <a16:creationId xmlns:a16="http://schemas.microsoft.com/office/drawing/2014/main" id="{5223C660-16FE-5F97-EBCE-C8870257A901}"/>
                    </a:ext>
                  </a:extLst>
                </p14:cNvPr>
                <p14:cNvContentPartPr/>
                <p14:nvPr/>
              </p14:nvContentPartPr>
              <p14:xfrm>
                <a:off x="3995174" y="2815080"/>
                <a:ext cx="171360" cy="115560"/>
              </p14:xfrm>
            </p:contentPart>
          </mc:Choice>
          <mc:Fallback xmlns="">
            <p:pic>
              <p:nvPicPr>
                <p:cNvPr id="135" name="Ink 134">
                  <a:extLst>
                    <a:ext uri="{FF2B5EF4-FFF2-40B4-BE49-F238E27FC236}">
                      <a16:creationId xmlns:a16="http://schemas.microsoft.com/office/drawing/2014/main" id="{5223C660-16FE-5F97-EBCE-C8870257A901}"/>
                    </a:ext>
                  </a:extLst>
                </p:cNvPr>
                <p:cNvPicPr/>
                <p:nvPr/>
              </p:nvPicPr>
              <p:blipFill>
                <a:blip r:embed="rId83"/>
                <a:stretch>
                  <a:fillRect/>
                </a:stretch>
              </p:blipFill>
              <p:spPr>
                <a:xfrm>
                  <a:off x="3989054" y="2808960"/>
                  <a:ext cx="18360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36" name="Ink 135">
                  <a:extLst>
                    <a:ext uri="{FF2B5EF4-FFF2-40B4-BE49-F238E27FC236}">
                      <a16:creationId xmlns:a16="http://schemas.microsoft.com/office/drawing/2014/main" id="{EE2FD9DB-BEC1-FB48-DAC9-8DA6F1673288}"/>
                    </a:ext>
                  </a:extLst>
                </p14:cNvPr>
                <p14:cNvContentPartPr/>
                <p14:nvPr/>
              </p14:nvContentPartPr>
              <p14:xfrm>
                <a:off x="4212614" y="2771520"/>
                <a:ext cx="118800" cy="262440"/>
              </p14:xfrm>
            </p:contentPart>
          </mc:Choice>
          <mc:Fallback xmlns="">
            <p:pic>
              <p:nvPicPr>
                <p:cNvPr id="136" name="Ink 135">
                  <a:extLst>
                    <a:ext uri="{FF2B5EF4-FFF2-40B4-BE49-F238E27FC236}">
                      <a16:creationId xmlns:a16="http://schemas.microsoft.com/office/drawing/2014/main" id="{EE2FD9DB-BEC1-FB48-DAC9-8DA6F1673288}"/>
                    </a:ext>
                  </a:extLst>
                </p:cNvPr>
                <p:cNvPicPr/>
                <p:nvPr/>
              </p:nvPicPr>
              <p:blipFill>
                <a:blip r:embed="rId85"/>
                <a:stretch>
                  <a:fillRect/>
                </a:stretch>
              </p:blipFill>
              <p:spPr>
                <a:xfrm>
                  <a:off x="4206494" y="2765400"/>
                  <a:ext cx="131040" cy="2746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37" name="Ink 136">
                  <a:extLst>
                    <a:ext uri="{FF2B5EF4-FFF2-40B4-BE49-F238E27FC236}">
                      <a16:creationId xmlns:a16="http://schemas.microsoft.com/office/drawing/2014/main" id="{EF964841-742F-1CD8-88A8-5FCC53452BC2}"/>
                    </a:ext>
                  </a:extLst>
                </p14:cNvPr>
                <p14:cNvContentPartPr/>
                <p14:nvPr/>
              </p14:nvContentPartPr>
              <p14:xfrm>
                <a:off x="4403774" y="2755320"/>
                <a:ext cx="162360" cy="138240"/>
              </p14:xfrm>
            </p:contentPart>
          </mc:Choice>
          <mc:Fallback xmlns="">
            <p:pic>
              <p:nvPicPr>
                <p:cNvPr id="137" name="Ink 136">
                  <a:extLst>
                    <a:ext uri="{FF2B5EF4-FFF2-40B4-BE49-F238E27FC236}">
                      <a16:creationId xmlns:a16="http://schemas.microsoft.com/office/drawing/2014/main" id="{EF964841-742F-1CD8-88A8-5FCC53452BC2}"/>
                    </a:ext>
                  </a:extLst>
                </p:cNvPr>
                <p:cNvPicPr/>
                <p:nvPr/>
              </p:nvPicPr>
              <p:blipFill>
                <a:blip r:embed="rId87"/>
                <a:stretch>
                  <a:fillRect/>
                </a:stretch>
              </p:blipFill>
              <p:spPr>
                <a:xfrm>
                  <a:off x="4397654" y="2749200"/>
                  <a:ext cx="17460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39" name="Ink 138">
                  <a:extLst>
                    <a:ext uri="{FF2B5EF4-FFF2-40B4-BE49-F238E27FC236}">
                      <a16:creationId xmlns:a16="http://schemas.microsoft.com/office/drawing/2014/main" id="{9F6CDE0C-B843-A582-B90C-7C704E13653E}"/>
                    </a:ext>
                  </a:extLst>
                </p14:cNvPr>
                <p14:cNvContentPartPr/>
                <p14:nvPr/>
              </p14:nvContentPartPr>
              <p14:xfrm>
                <a:off x="2678654" y="3147360"/>
                <a:ext cx="216000" cy="351720"/>
              </p14:xfrm>
            </p:contentPart>
          </mc:Choice>
          <mc:Fallback xmlns="">
            <p:pic>
              <p:nvPicPr>
                <p:cNvPr id="139" name="Ink 138">
                  <a:extLst>
                    <a:ext uri="{FF2B5EF4-FFF2-40B4-BE49-F238E27FC236}">
                      <a16:creationId xmlns:a16="http://schemas.microsoft.com/office/drawing/2014/main" id="{9F6CDE0C-B843-A582-B90C-7C704E13653E}"/>
                    </a:ext>
                  </a:extLst>
                </p:cNvPr>
                <p:cNvPicPr/>
                <p:nvPr/>
              </p:nvPicPr>
              <p:blipFill>
                <a:blip r:embed="rId89"/>
                <a:stretch>
                  <a:fillRect/>
                </a:stretch>
              </p:blipFill>
              <p:spPr>
                <a:xfrm>
                  <a:off x="2672534" y="3141240"/>
                  <a:ext cx="228240" cy="36396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40" name="Ink 139">
                  <a:extLst>
                    <a:ext uri="{FF2B5EF4-FFF2-40B4-BE49-F238E27FC236}">
                      <a16:creationId xmlns:a16="http://schemas.microsoft.com/office/drawing/2014/main" id="{3D894A47-57A9-4481-F286-7F4D71B466F7}"/>
                    </a:ext>
                  </a:extLst>
                </p14:cNvPr>
                <p14:cNvContentPartPr/>
                <p14:nvPr/>
              </p14:nvContentPartPr>
              <p14:xfrm>
                <a:off x="2929934" y="3339960"/>
                <a:ext cx="201960" cy="129600"/>
              </p14:xfrm>
            </p:contentPart>
          </mc:Choice>
          <mc:Fallback xmlns="">
            <p:pic>
              <p:nvPicPr>
                <p:cNvPr id="140" name="Ink 139">
                  <a:extLst>
                    <a:ext uri="{FF2B5EF4-FFF2-40B4-BE49-F238E27FC236}">
                      <a16:creationId xmlns:a16="http://schemas.microsoft.com/office/drawing/2014/main" id="{3D894A47-57A9-4481-F286-7F4D71B466F7}"/>
                    </a:ext>
                  </a:extLst>
                </p:cNvPr>
                <p:cNvPicPr/>
                <p:nvPr/>
              </p:nvPicPr>
              <p:blipFill>
                <a:blip r:embed="rId91"/>
                <a:stretch>
                  <a:fillRect/>
                </a:stretch>
              </p:blipFill>
              <p:spPr>
                <a:xfrm>
                  <a:off x="2923814" y="3333840"/>
                  <a:ext cx="21420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41" name="Ink 140">
                  <a:extLst>
                    <a:ext uri="{FF2B5EF4-FFF2-40B4-BE49-F238E27FC236}">
                      <a16:creationId xmlns:a16="http://schemas.microsoft.com/office/drawing/2014/main" id="{69ECE386-257C-0AAF-663E-2484F1FDD32C}"/>
                    </a:ext>
                  </a:extLst>
                </p14:cNvPr>
                <p14:cNvContentPartPr/>
                <p14:nvPr/>
              </p14:nvContentPartPr>
              <p14:xfrm>
                <a:off x="3163934" y="3334920"/>
                <a:ext cx="115560" cy="140040"/>
              </p14:xfrm>
            </p:contentPart>
          </mc:Choice>
          <mc:Fallback xmlns="">
            <p:pic>
              <p:nvPicPr>
                <p:cNvPr id="141" name="Ink 140">
                  <a:extLst>
                    <a:ext uri="{FF2B5EF4-FFF2-40B4-BE49-F238E27FC236}">
                      <a16:creationId xmlns:a16="http://schemas.microsoft.com/office/drawing/2014/main" id="{69ECE386-257C-0AAF-663E-2484F1FDD32C}"/>
                    </a:ext>
                  </a:extLst>
                </p:cNvPr>
                <p:cNvPicPr/>
                <p:nvPr/>
              </p:nvPicPr>
              <p:blipFill>
                <a:blip r:embed="rId93"/>
                <a:stretch>
                  <a:fillRect/>
                </a:stretch>
              </p:blipFill>
              <p:spPr>
                <a:xfrm>
                  <a:off x="3157814" y="3328800"/>
                  <a:ext cx="12780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42" name="Ink 141">
                  <a:extLst>
                    <a:ext uri="{FF2B5EF4-FFF2-40B4-BE49-F238E27FC236}">
                      <a16:creationId xmlns:a16="http://schemas.microsoft.com/office/drawing/2014/main" id="{9D021AB8-E3A7-6854-6FA0-14252E719723}"/>
                    </a:ext>
                  </a:extLst>
                </p14:cNvPr>
                <p14:cNvContentPartPr/>
                <p14:nvPr/>
              </p14:nvContentPartPr>
              <p14:xfrm>
                <a:off x="3357974" y="3357240"/>
                <a:ext cx="11160" cy="106920"/>
              </p14:xfrm>
            </p:contentPart>
          </mc:Choice>
          <mc:Fallback xmlns="">
            <p:pic>
              <p:nvPicPr>
                <p:cNvPr id="142" name="Ink 141">
                  <a:extLst>
                    <a:ext uri="{FF2B5EF4-FFF2-40B4-BE49-F238E27FC236}">
                      <a16:creationId xmlns:a16="http://schemas.microsoft.com/office/drawing/2014/main" id="{9D021AB8-E3A7-6854-6FA0-14252E719723}"/>
                    </a:ext>
                  </a:extLst>
                </p:cNvPr>
                <p:cNvPicPr/>
                <p:nvPr/>
              </p:nvPicPr>
              <p:blipFill>
                <a:blip r:embed="rId95"/>
                <a:stretch>
                  <a:fillRect/>
                </a:stretch>
              </p:blipFill>
              <p:spPr>
                <a:xfrm>
                  <a:off x="3351854" y="3351120"/>
                  <a:ext cx="2340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43" name="Ink 142">
                  <a:extLst>
                    <a:ext uri="{FF2B5EF4-FFF2-40B4-BE49-F238E27FC236}">
                      <a16:creationId xmlns:a16="http://schemas.microsoft.com/office/drawing/2014/main" id="{CFEE4E40-0516-C2F8-C84B-E520C3F8D6CE}"/>
                    </a:ext>
                  </a:extLst>
                </p14:cNvPr>
                <p14:cNvContentPartPr/>
                <p14:nvPr/>
              </p14:nvContentPartPr>
              <p14:xfrm>
                <a:off x="3318374" y="3220440"/>
                <a:ext cx="65160" cy="27720"/>
              </p14:xfrm>
            </p:contentPart>
          </mc:Choice>
          <mc:Fallback xmlns="">
            <p:pic>
              <p:nvPicPr>
                <p:cNvPr id="143" name="Ink 142">
                  <a:extLst>
                    <a:ext uri="{FF2B5EF4-FFF2-40B4-BE49-F238E27FC236}">
                      <a16:creationId xmlns:a16="http://schemas.microsoft.com/office/drawing/2014/main" id="{CFEE4E40-0516-C2F8-C84B-E520C3F8D6CE}"/>
                    </a:ext>
                  </a:extLst>
                </p:cNvPr>
                <p:cNvPicPr/>
                <p:nvPr/>
              </p:nvPicPr>
              <p:blipFill>
                <a:blip r:embed="rId97"/>
                <a:stretch>
                  <a:fillRect/>
                </a:stretch>
              </p:blipFill>
              <p:spPr>
                <a:xfrm>
                  <a:off x="3312254" y="3214320"/>
                  <a:ext cx="7740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44" name="Ink 143">
                  <a:extLst>
                    <a:ext uri="{FF2B5EF4-FFF2-40B4-BE49-F238E27FC236}">
                      <a16:creationId xmlns:a16="http://schemas.microsoft.com/office/drawing/2014/main" id="{A46E53F3-CBA0-A6E4-B355-DF8A138CBD64}"/>
                    </a:ext>
                  </a:extLst>
                </p14:cNvPr>
                <p14:cNvContentPartPr/>
                <p14:nvPr/>
              </p14:nvContentPartPr>
              <p14:xfrm>
                <a:off x="3472814" y="3291720"/>
                <a:ext cx="173160" cy="147240"/>
              </p14:xfrm>
            </p:contentPart>
          </mc:Choice>
          <mc:Fallback xmlns="">
            <p:pic>
              <p:nvPicPr>
                <p:cNvPr id="144" name="Ink 143">
                  <a:extLst>
                    <a:ext uri="{FF2B5EF4-FFF2-40B4-BE49-F238E27FC236}">
                      <a16:creationId xmlns:a16="http://schemas.microsoft.com/office/drawing/2014/main" id="{A46E53F3-CBA0-A6E4-B355-DF8A138CBD64}"/>
                    </a:ext>
                  </a:extLst>
                </p:cNvPr>
                <p:cNvPicPr/>
                <p:nvPr/>
              </p:nvPicPr>
              <p:blipFill>
                <a:blip r:embed="rId99"/>
                <a:stretch>
                  <a:fillRect/>
                </a:stretch>
              </p:blipFill>
              <p:spPr>
                <a:xfrm>
                  <a:off x="3466694" y="3285600"/>
                  <a:ext cx="18540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45" name="Ink 144">
                  <a:extLst>
                    <a:ext uri="{FF2B5EF4-FFF2-40B4-BE49-F238E27FC236}">
                      <a16:creationId xmlns:a16="http://schemas.microsoft.com/office/drawing/2014/main" id="{4408C9C3-CD49-2FC9-2C3C-7AEFD9392F7C}"/>
                    </a:ext>
                  </a:extLst>
                </p14:cNvPr>
                <p14:cNvContentPartPr/>
                <p14:nvPr/>
              </p14:nvContentPartPr>
              <p14:xfrm>
                <a:off x="3728054" y="3263640"/>
                <a:ext cx="111960" cy="168480"/>
              </p14:xfrm>
            </p:contentPart>
          </mc:Choice>
          <mc:Fallback xmlns="">
            <p:pic>
              <p:nvPicPr>
                <p:cNvPr id="145" name="Ink 144">
                  <a:extLst>
                    <a:ext uri="{FF2B5EF4-FFF2-40B4-BE49-F238E27FC236}">
                      <a16:creationId xmlns:a16="http://schemas.microsoft.com/office/drawing/2014/main" id="{4408C9C3-CD49-2FC9-2C3C-7AEFD9392F7C}"/>
                    </a:ext>
                  </a:extLst>
                </p:cNvPr>
                <p:cNvPicPr/>
                <p:nvPr/>
              </p:nvPicPr>
              <p:blipFill>
                <a:blip r:embed="rId101"/>
                <a:stretch>
                  <a:fillRect/>
                </a:stretch>
              </p:blipFill>
              <p:spPr>
                <a:xfrm>
                  <a:off x="3721934" y="3257520"/>
                  <a:ext cx="12420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46" name="Ink 145">
                  <a:extLst>
                    <a:ext uri="{FF2B5EF4-FFF2-40B4-BE49-F238E27FC236}">
                      <a16:creationId xmlns:a16="http://schemas.microsoft.com/office/drawing/2014/main" id="{FA46D441-FDDC-F86C-37F2-5F1558D405D6}"/>
                    </a:ext>
                  </a:extLst>
                </p14:cNvPr>
                <p14:cNvContentPartPr/>
                <p14:nvPr/>
              </p14:nvContentPartPr>
              <p14:xfrm>
                <a:off x="4066094" y="3315480"/>
                <a:ext cx="173160" cy="135360"/>
              </p14:xfrm>
            </p:contentPart>
          </mc:Choice>
          <mc:Fallback xmlns="">
            <p:pic>
              <p:nvPicPr>
                <p:cNvPr id="146" name="Ink 145">
                  <a:extLst>
                    <a:ext uri="{FF2B5EF4-FFF2-40B4-BE49-F238E27FC236}">
                      <a16:creationId xmlns:a16="http://schemas.microsoft.com/office/drawing/2014/main" id="{FA46D441-FDDC-F86C-37F2-5F1558D405D6}"/>
                    </a:ext>
                  </a:extLst>
                </p:cNvPr>
                <p:cNvPicPr/>
                <p:nvPr/>
              </p:nvPicPr>
              <p:blipFill>
                <a:blip r:embed="rId103"/>
                <a:stretch>
                  <a:fillRect/>
                </a:stretch>
              </p:blipFill>
              <p:spPr>
                <a:xfrm>
                  <a:off x="4059974" y="3309360"/>
                  <a:ext cx="18540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147" name="Ink 146">
                  <a:extLst>
                    <a:ext uri="{FF2B5EF4-FFF2-40B4-BE49-F238E27FC236}">
                      <a16:creationId xmlns:a16="http://schemas.microsoft.com/office/drawing/2014/main" id="{78878772-712B-7C4E-C769-90944ED99ECD}"/>
                    </a:ext>
                  </a:extLst>
                </p14:cNvPr>
                <p14:cNvContentPartPr/>
                <p14:nvPr/>
              </p14:nvContentPartPr>
              <p14:xfrm>
                <a:off x="4231334" y="3112800"/>
                <a:ext cx="180000" cy="394200"/>
              </p14:xfrm>
            </p:contentPart>
          </mc:Choice>
          <mc:Fallback xmlns="">
            <p:pic>
              <p:nvPicPr>
                <p:cNvPr id="147" name="Ink 146">
                  <a:extLst>
                    <a:ext uri="{FF2B5EF4-FFF2-40B4-BE49-F238E27FC236}">
                      <a16:creationId xmlns:a16="http://schemas.microsoft.com/office/drawing/2014/main" id="{78878772-712B-7C4E-C769-90944ED99ECD}"/>
                    </a:ext>
                  </a:extLst>
                </p:cNvPr>
                <p:cNvPicPr/>
                <p:nvPr/>
              </p:nvPicPr>
              <p:blipFill>
                <a:blip r:embed="rId105"/>
                <a:stretch>
                  <a:fillRect/>
                </a:stretch>
              </p:blipFill>
              <p:spPr>
                <a:xfrm>
                  <a:off x="4225214" y="3106680"/>
                  <a:ext cx="192240" cy="406440"/>
                </a:xfrm>
                <a:prstGeom prst="rect">
                  <a:avLst/>
                </a:prstGeom>
              </p:spPr>
            </p:pic>
          </mc:Fallback>
        </mc:AlternateContent>
      </p:grpSp>
      <p:grpSp>
        <p:nvGrpSpPr>
          <p:cNvPr id="151" name="Group 150">
            <a:extLst>
              <a:ext uri="{FF2B5EF4-FFF2-40B4-BE49-F238E27FC236}">
                <a16:creationId xmlns:a16="http://schemas.microsoft.com/office/drawing/2014/main" id="{CC26A68F-0637-8039-0E66-797777AC99F2}"/>
              </a:ext>
            </a:extLst>
          </p:cNvPr>
          <p:cNvGrpSpPr/>
          <p:nvPr/>
        </p:nvGrpSpPr>
        <p:grpSpPr>
          <a:xfrm>
            <a:off x="4638134" y="3128640"/>
            <a:ext cx="112680" cy="292320"/>
            <a:chOff x="4638134" y="3128640"/>
            <a:chExt cx="112680" cy="292320"/>
          </a:xfrm>
        </p:grpSpPr>
        <mc:AlternateContent xmlns:mc="http://schemas.openxmlformats.org/markup-compatibility/2006" xmlns:p14="http://schemas.microsoft.com/office/powerpoint/2010/main">
          <mc:Choice Requires="p14">
            <p:contentPart p14:bwMode="auto" r:id="rId106">
              <p14:nvContentPartPr>
                <p14:cNvPr id="149" name="Ink 148">
                  <a:extLst>
                    <a:ext uri="{FF2B5EF4-FFF2-40B4-BE49-F238E27FC236}">
                      <a16:creationId xmlns:a16="http://schemas.microsoft.com/office/drawing/2014/main" id="{FC91E942-2B80-391E-576B-30DA081F8381}"/>
                    </a:ext>
                  </a:extLst>
                </p14:cNvPr>
                <p14:cNvContentPartPr/>
                <p14:nvPr/>
              </p14:nvContentPartPr>
              <p14:xfrm>
                <a:off x="4675574" y="3128640"/>
                <a:ext cx="16920" cy="292320"/>
              </p14:xfrm>
            </p:contentPart>
          </mc:Choice>
          <mc:Fallback xmlns="">
            <p:pic>
              <p:nvPicPr>
                <p:cNvPr id="149" name="Ink 148">
                  <a:extLst>
                    <a:ext uri="{FF2B5EF4-FFF2-40B4-BE49-F238E27FC236}">
                      <a16:creationId xmlns:a16="http://schemas.microsoft.com/office/drawing/2014/main" id="{FC91E942-2B80-391E-576B-30DA081F8381}"/>
                    </a:ext>
                  </a:extLst>
                </p:cNvPr>
                <p:cNvPicPr/>
                <p:nvPr/>
              </p:nvPicPr>
              <p:blipFill>
                <a:blip r:embed="rId107"/>
                <a:stretch>
                  <a:fillRect/>
                </a:stretch>
              </p:blipFill>
              <p:spPr>
                <a:xfrm>
                  <a:off x="4669454" y="3122520"/>
                  <a:ext cx="29160" cy="3045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50" name="Ink 149">
                  <a:extLst>
                    <a:ext uri="{FF2B5EF4-FFF2-40B4-BE49-F238E27FC236}">
                      <a16:creationId xmlns:a16="http://schemas.microsoft.com/office/drawing/2014/main" id="{F374C951-CE9D-3021-F29A-B0A45255E336}"/>
                    </a:ext>
                  </a:extLst>
                </p14:cNvPr>
                <p14:cNvContentPartPr/>
                <p14:nvPr/>
              </p14:nvContentPartPr>
              <p14:xfrm>
                <a:off x="4638134" y="3256440"/>
                <a:ext cx="112680" cy="27720"/>
              </p14:xfrm>
            </p:contentPart>
          </mc:Choice>
          <mc:Fallback xmlns="">
            <p:pic>
              <p:nvPicPr>
                <p:cNvPr id="150" name="Ink 149">
                  <a:extLst>
                    <a:ext uri="{FF2B5EF4-FFF2-40B4-BE49-F238E27FC236}">
                      <a16:creationId xmlns:a16="http://schemas.microsoft.com/office/drawing/2014/main" id="{F374C951-CE9D-3021-F29A-B0A45255E336}"/>
                    </a:ext>
                  </a:extLst>
                </p:cNvPr>
                <p:cNvPicPr/>
                <p:nvPr/>
              </p:nvPicPr>
              <p:blipFill>
                <a:blip r:embed="rId109"/>
                <a:stretch>
                  <a:fillRect/>
                </a:stretch>
              </p:blipFill>
              <p:spPr>
                <a:xfrm>
                  <a:off x="4632014" y="3250320"/>
                  <a:ext cx="124920" cy="399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0">
            <p14:nvContentPartPr>
              <p14:cNvPr id="153" name="Ink 152">
                <a:extLst>
                  <a:ext uri="{FF2B5EF4-FFF2-40B4-BE49-F238E27FC236}">
                    <a16:creationId xmlns:a16="http://schemas.microsoft.com/office/drawing/2014/main" id="{539BACAF-ABC0-E51D-DAF3-57646BF6C8A7}"/>
                  </a:ext>
                </a:extLst>
              </p14:cNvPr>
              <p14:cNvContentPartPr/>
              <p14:nvPr/>
            </p14:nvContentPartPr>
            <p14:xfrm>
              <a:off x="2646254" y="2635440"/>
              <a:ext cx="2312280" cy="720"/>
            </p14:xfrm>
          </p:contentPart>
        </mc:Choice>
        <mc:Fallback xmlns="">
          <p:pic>
            <p:nvPicPr>
              <p:cNvPr id="153" name="Ink 152">
                <a:extLst>
                  <a:ext uri="{FF2B5EF4-FFF2-40B4-BE49-F238E27FC236}">
                    <a16:creationId xmlns:a16="http://schemas.microsoft.com/office/drawing/2014/main" id="{539BACAF-ABC0-E51D-DAF3-57646BF6C8A7}"/>
                  </a:ext>
                </a:extLst>
              </p:cNvPr>
              <p:cNvPicPr/>
              <p:nvPr/>
            </p:nvPicPr>
            <p:blipFill>
              <a:blip r:embed="rId111"/>
              <a:stretch>
                <a:fillRect/>
              </a:stretch>
            </p:blipFill>
            <p:spPr>
              <a:xfrm>
                <a:off x="2640134" y="2623200"/>
                <a:ext cx="232452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55" name="Ink 154">
                <a:extLst>
                  <a:ext uri="{FF2B5EF4-FFF2-40B4-BE49-F238E27FC236}">
                    <a16:creationId xmlns:a16="http://schemas.microsoft.com/office/drawing/2014/main" id="{01C1C0B4-63DC-99D0-65F9-9F23E2EAB280}"/>
                  </a:ext>
                </a:extLst>
              </p14:cNvPr>
              <p14:cNvContentPartPr/>
              <p14:nvPr/>
            </p14:nvContentPartPr>
            <p14:xfrm>
              <a:off x="4957454" y="2651280"/>
              <a:ext cx="43560" cy="1036800"/>
            </p14:xfrm>
          </p:contentPart>
        </mc:Choice>
        <mc:Fallback xmlns="">
          <p:pic>
            <p:nvPicPr>
              <p:cNvPr id="155" name="Ink 154">
                <a:extLst>
                  <a:ext uri="{FF2B5EF4-FFF2-40B4-BE49-F238E27FC236}">
                    <a16:creationId xmlns:a16="http://schemas.microsoft.com/office/drawing/2014/main" id="{01C1C0B4-63DC-99D0-65F9-9F23E2EAB280}"/>
                  </a:ext>
                </a:extLst>
              </p:cNvPr>
              <p:cNvPicPr/>
              <p:nvPr/>
            </p:nvPicPr>
            <p:blipFill>
              <a:blip r:embed="rId113"/>
              <a:stretch>
                <a:fillRect/>
              </a:stretch>
            </p:blipFill>
            <p:spPr>
              <a:xfrm>
                <a:off x="4951334" y="2645160"/>
                <a:ext cx="55800" cy="104904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57" name="Ink 156">
                <a:extLst>
                  <a:ext uri="{FF2B5EF4-FFF2-40B4-BE49-F238E27FC236}">
                    <a16:creationId xmlns:a16="http://schemas.microsoft.com/office/drawing/2014/main" id="{788DE6EE-F2E2-F345-A035-654BE5B44C4C}"/>
                  </a:ext>
                </a:extLst>
              </p14:cNvPr>
              <p14:cNvContentPartPr/>
              <p14:nvPr/>
            </p14:nvContentPartPr>
            <p14:xfrm>
              <a:off x="2631854" y="3692040"/>
              <a:ext cx="2297520" cy="16200"/>
            </p14:xfrm>
          </p:contentPart>
        </mc:Choice>
        <mc:Fallback xmlns="">
          <p:pic>
            <p:nvPicPr>
              <p:cNvPr id="157" name="Ink 156">
                <a:extLst>
                  <a:ext uri="{FF2B5EF4-FFF2-40B4-BE49-F238E27FC236}">
                    <a16:creationId xmlns:a16="http://schemas.microsoft.com/office/drawing/2014/main" id="{788DE6EE-F2E2-F345-A035-654BE5B44C4C}"/>
                  </a:ext>
                </a:extLst>
              </p:cNvPr>
              <p:cNvPicPr/>
              <p:nvPr/>
            </p:nvPicPr>
            <p:blipFill>
              <a:blip r:embed="rId115"/>
              <a:stretch>
                <a:fillRect/>
              </a:stretch>
            </p:blipFill>
            <p:spPr>
              <a:xfrm>
                <a:off x="2625734" y="3685920"/>
                <a:ext cx="230976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59" name="Ink 158">
                <a:extLst>
                  <a:ext uri="{FF2B5EF4-FFF2-40B4-BE49-F238E27FC236}">
                    <a16:creationId xmlns:a16="http://schemas.microsoft.com/office/drawing/2014/main" id="{1D30A916-1F6C-84E9-C3DF-20A8D320667D}"/>
                  </a:ext>
                </a:extLst>
              </p14:cNvPr>
              <p14:cNvContentPartPr/>
              <p14:nvPr/>
            </p14:nvContentPartPr>
            <p14:xfrm>
              <a:off x="2592254" y="2645520"/>
              <a:ext cx="720" cy="968760"/>
            </p14:xfrm>
          </p:contentPart>
        </mc:Choice>
        <mc:Fallback xmlns="">
          <p:pic>
            <p:nvPicPr>
              <p:cNvPr id="159" name="Ink 158">
                <a:extLst>
                  <a:ext uri="{FF2B5EF4-FFF2-40B4-BE49-F238E27FC236}">
                    <a16:creationId xmlns:a16="http://schemas.microsoft.com/office/drawing/2014/main" id="{1D30A916-1F6C-84E9-C3DF-20A8D320667D}"/>
                  </a:ext>
                </a:extLst>
              </p:cNvPr>
              <p:cNvPicPr/>
              <p:nvPr/>
            </p:nvPicPr>
            <p:blipFill>
              <a:blip r:embed="rId117"/>
              <a:stretch>
                <a:fillRect/>
              </a:stretch>
            </p:blipFill>
            <p:spPr>
              <a:xfrm>
                <a:off x="2580014" y="2639400"/>
                <a:ext cx="25200" cy="98100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60" name="Ink 159">
                <a:extLst>
                  <a:ext uri="{FF2B5EF4-FFF2-40B4-BE49-F238E27FC236}">
                    <a16:creationId xmlns:a16="http://schemas.microsoft.com/office/drawing/2014/main" id="{CB30E7E2-F0A7-433D-ACF7-F2B97AFB7E04}"/>
                  </a:ext>
                </a:extLst>
              </p14:cNvPr>
              <p14:cNvContentPartPr/>
              <p14:nvPr/>
            </p14:nvContentPartPr>
            <p14:xfrm>
              <a:off x="5058254" y="2997240"/>
              <a:ext cx="348480" cy="278280"/>
            </p14:xfrm>
          </p:contentPart>
        </mc:Choice>
        <mc:Fallback xmlns="">
          <p:pic>
            <p:nvPicPr>
              <p:cNvPr id="160" name="Ink 159">
                <a:extLst>
                  <a:ext uri="{FF2B5EF4-FFF2-40B4-BE49-F238E27FC236}">
                    <a16:creationId xmlns:a16="http://schemas.microsoft.com/office/drawing/2014/main" id="{CB30E7E2-F0A7-433D-ACF7-F2B97AFB7E04}"/>
                  </a:ext>
                </a:extLst>
              </p:cNvPr>
              <p:cNvPicPr/>
              <p:nvPr/>
            </p:nvPicPr>
            <p:blipFill>
              <a:blip r:embed="rId119"/>
              <a:stretch>
                <a:fillRect/>
              </a:stretch>
            </p:blipFill>
            <p:spPr>
              <a:xfrm>
                <a:off x="5052134" y="2991120"/>
                <a:ext cx="360720" cy="290520"/>
              </a:xfrm>
              <a:prstGeom prst="rect">
                <a:avLst/>
              </a:prstGeom>
            </p:spPr>
          </p:pic>
        </mc:Fallback>
      </mc:AlternateContent>
      <p:grpSp>
        <p:nvGrpSpPr>
          <p:cNvPr id="175" name="Group 174">
            <a:extLst>
              <a:ext uri="{FF2B5EF4-FFF2-40B4-BE49-F238E27FC236}">
                <a16:creationId xmlns:a16="http://schemas.microsoft.com/office/drawing/2014/main" id="{32298CFC-AEF1-D10E-2B7F-8635673E4FA6}"/>
              </a:ext>
            </a:extLst>
          </p:cNvPr>
          <p:cNvGrpSpPr/>
          <p:nvPr/>
        </p:nvGrpSpPr>
        <p:grpSpPr>
          <a:xfrm>
            <a:off x="755174" y="3919200"/>
            <a:ext cx="2459520" cy="466200"/>
            <a:chOff x="755174" y="3919200"/>
            <a:chExt cx="2459520" cy="466200"/>
          </a:xfrm>
        </p:grpSpPr>
        <mc:AlternateContent xmlns:mc="http://schemas.openxmlformats.org/markup-compatibility/2006" xmlns:p14="http://schemas.microsoft.com/office/powerpoint/2010/main">
          <mc:Choice Requires="p14">
            <p:contentPart p14:bwMode="auto" r:id="rId120">
              <p14:nvContentPartPr>
                <p14:cNvPr id="161" name="Ink 160">
                  <a:extLst>
                    <a:ext uri="{FF2B5EF4-FFF2-40B4-BE49-F238E27FC236}">
                      <a16:creationId xmlns:a16="http://schemas.microsoft.com/office/drawing/2014/main" id="{2896DEC4-16AC-6BAB-A97B-841137F5D03E}"/>
                    </a:ext>
                  </a:extLst>
                </p14:cNvPr>
                <p14:cNvContentPartPr/>
                <p14:nvPr/>
              </p14:nvContentPartPr>
              <p14:xfrm>
                <a:off x="755174" y="3958080"/>
                <a:ext cx="148320" cy="331200"/>
              </p14:xfrm>
            </p:contentPart>
          </mc:Choice>
          <mc:Fallback xmlns="">
            <p:pic>
              <p:nvPicPr>
                <p:cNvPr id="161" name="Ink 160">
                  <a:extLst>
                    <a:ext uri="{FF2B5EF4-FFF2-40B4-BE49-F238E27FC236}">
                      <a16:creationId xmlns:a16="http://schemas.microsoft.com/office/drawing/2014/main" id="{2896DEC4-16AC-6BAB-A97B-841137F5D03E}"/>
                    </a:ext>
                  </a:extLst>
                </p:cNvPr>
                <p:cNvPicPr/>
                <p:nvPr/>
              </p:nvPicPr>
              <p:blipFill>
                <a:blip r:embed="rId121"/>
                <a:stretch>
                  <a:fillRect/>
                </a:stretch>
              </p:blipFill>
              <p:spPr>
                <a:xfrm>
                  <a:off x="749054" y="3951960"/>
                  <a:ext cx="160560" cy="3434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62" name="Ink 161">
                  <a:extLst>
                    <a:ext uri="{FF2B5EF4-FFF2-40B4-BE49-F238E27FC236}">
                      <a16:creationId xmlns:a16="http://schemas.microsoft.com/office/drawing/2014/main" id="{C5EAAEC8-9B51-50A3-117D-B3C46186EC20}"/>
                    </a:ext>
                  </a:extLst>
                </p14:cNvPr>
                <p14:cNvContentPartPr/>
                <p14:nvPr/>
              </p14:nvContentPartPr>
              <p14:xfrm>
                <a:off x="985214" y="4139160"/>
                <a:ext cx="108720" cy="161640"/>
              </p14:xfrm>
            </p:contentPart>
          </mc:Choice>
          <mc:Fallback xmlns="">
            <p:pic>
              <p:nvPicPr>
                <p:cNvPr id="162" name="Ink 161">
                  <a:extLst>
                    <a:ext uri="{FF2B5EF4-FFF2-40B4-BE49-F238E27FC236}">
                      <a16:creationId xmlns:a16="http://schemas.microsoft.com/office/drawing/2014/main" id="{C5EAAEC8-9B51-50A3-117D-B3C46186EC20}"/>
                    </a:ext>
                  </a:extLst>
                </p:cNvPr>
                <p:cNvPicPr/>
                <p:nvPr/>
              </p:nvPicPr>
              <p:blipFill>
                <a:blip r:embed="rId123"/>
                <a:stretch>
                  <a:fillRect/>
                </a:stretch>
              </p:blipFill>
              <p:spPr>
                <a:xfrm>
                  <a:off x="979094" y="4133040"/>
                  <a:ext cx="12096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63" name="Ink 162">
                  <a:extLst>
                    <a:ext uri="{FF2B5EF4-FFF2-40B4-BE49-F238E27FC236}">
                      <a16:creationId xmlns:a16="http://schemas.microsoft.com/office/drawing/2014/main" id="{F1E4A8F3-81B7-269D-89E4-6033DD7F09E8}"/>
                    </a:ext>
                  </a:extLst>
                </p14:cNvPr>
                <p14:cNvContentPartPr/>
                <p14:nvPr/>
              </p14:nvContentPartPr>
              <p14:xfrm>
                <a:off x="1093214" y="3919200"/>
                <a:ext cx="97560" cy="321840"/>
              </p14:xfrm>
            </p:contentPart>
          </mc:Choice>
          <mc:Fallback xmlns="">
            <p:pic>
              <p:nvPicPr>
                <p:cNvPr id="163" name="Ink 162">
                  <a:extLst>
                    <a:ext uri="{FF2B5EF4-FFF2-40B4-BE49-F238E27FC236}">
                      <a16:creationId xmlns:a16="http://schemas.microsoft.com/office/drawing/2014/main" id="{F1E4A8F3-81B7-269D-89E4-6033DD7F09E8}"/>
                    </a:ext>
                  </a:extLst>
                </p:cNvPr>
                <p:cNvPicPr/>
                <p:nvPr/>
              </p:nvPicPr>
              <p:blipFill>
                <a:blip r:embed="rId125"/>
                <a:stretch>
                  <a:fillRect/>
                </a:stretch>
              </p:blipFill>
              <p:spPr>
                <a:xfrm>
                  <a:off x="1087094" y="3913080"/>
                  <a:ext cx="109800" cy="33408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64" name="Ink 163">
                  <a:extLst>
                    <a:ext uri="{FF2B5EF4-FFF2-40B4-BE49-F238E27FC236}">
                      <a16:creationId xmlns:a16="http://schemas.microsoft.com/office/drawing/2014/main" id="{CE87BA54-42CF-B831-3608-4CAC79CEB12E}"/>
                    </a:ext>
                  </a:extLst>
                </p14:cNvPr>
                <p14:cNvContentPartPr/>
                <p14:nvPr/>
              </p14:nvContentPartPr>
              <p14:xfrm>
                <a:off x="1248374" y="4053120"/>
                <a:ext cx="114840" cy="186120"/>
              </p14:xfrm>
            </p:contentPart>
          </mc:Choice>
          <mc:Fallback xmlns="">
            <p:pic>
              <p:nvPicPr>
                <p:cNvPr id="164" name="Ink 163">
                  <a:extLst>
                    <a:ext uri="{FF2B5EF4-FFF2-40B4-BE49-F238E27FC236}">
                      <a16:creationId xmlns:a16="http://schemas.microsoft.com/office/drawing/2014/main" id="{CE87BA54-42CF-B831-3608-4CAC79CEB12E}"/>
                    </a:ext>
                  </a:extLst>
                </p:cNvPr>
                <p:cNvPicPr/>
                <p:nvPr/>
              </p:nvPicPr>
              <p:blipFill>
                <a:blip r:embed="rId127"/>
                <a:stretch>
                  <a:fillRect/>
                </a:stretch>
              </p:blipFill>
              <p:spPr>
                <a:xfrm>
                  <a:off x="1242254" y="4047000"/>
                  <a:ext cx="12708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65" name="Ink 164">
                  <a:extLst>
                    <a:ext uri="{FF2B5EF4-FFF2-40B4-BE49-F238E27FC236}">
                      <a16:creationId xmlns:a16="http://schemas.microsoft.com/office/drawing/2014/main" id="{4F6D8B1E-BC43-71C6-FD1E-6AE3C592068D}"/>
                    </a:ext>
                  </a:extLst>
                </p14:cNvPr>
                <p14:cNvContentPartPr/>
                <p14:nvPr/>
              </p14:nvContentPartPr>
              <p14:xfrm>
                <a:off x="1434494" y="4092360"/>
                <a:ext cx="146160" cy="142200"/>
              </p14:xfrm>
            </p:contentPart>
          </mc:Choice>
          <mc:Fallback xmlns="">
            <p:pic>
              <p:nvPicPr>
                <p:cNvPr id="165" name="Ink 164">
                  <a:extLst>
                    <a:ext uri="{FF2B5EF4-FFF2-40B4-BE49-F238E27FC236}">
                      <a16:creationId xmlns:a16="http://schemas.microsoft.com/office/drawing/2014/main" id="{4F6D8B1E-BC43-71C6-FD1E-6AE3C592068D}"/>
                    </a:ext>
                  </a:extLst>
                </p:cNvPr>
                <p:cNvPicPr/>
                <p:nvPr/>
              </p:nvPicPr>
              <p:blipFill>
                <a:blip r:embed="rId129"/>
                <a:stretch>
                  <a:fillRect/>
                </a:stretch>
              </p:blipFill>
              <p:spPr>
                <a:xfrm>
                  <a:off x="1428374" y="4086240"/>
                  <a:ext cx="15840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66" name="Ink 165">
                  <a:extLst>
                    <a:ext uri="{FF2B5EF4-FFF2-40B4-BE49-F238E27FC236}">
                      <a16:creationId xmlns:a16="http://schemas.microsoft.com/office/drawing/2014/main" id="{7DC837E9-128E-8709-FD83-F823315944AA}"/>
                    </a:ext>
                  </a:extLst>
                </p14:cNvPr>
                <p14:cNvContentPartPr/>
                <p14:nvPr/>
              </p14:nvContentPartPr>
              <p14:xfrm>
                <a:off x="1789094" y="3973920"/>
                <a:ext cx="192600" cy="273600"/>
              </p14:xfrm>
            </p:contentPart>
          </mc:Choice>
          <mc:Fallback xmlns="">
            <p:pic>
              <p:nvPicPr>
                <p:cNvPr id="166" name="Ink 165">
                  <a:extLst>
                    <a:ext uri="{FF2B5EF4-FFF2-40B4-BE49-F238E27FC236}">
                      <a16:creationId xmlns:a16="http://schemas.microsoft.com/office/drawing/2014/main" id="{7DC837E9-128E-8709-FD83-F823315944AA}"/>
                    </a:ext>
                  </a:extLst>
                </p:cNvPr>
                <p:cNvPicPr/>
                <p:nvPr/>
              </p:nvPicPr>
              <p:blipFill>
                <a:blip r:embed="rId131"/>
                <a:stretch>
                  <a:fillRect/>
                </a:stretch>
              </p:blipFill>
              <p:spPr>
                <a:xfrm>
                  <a:off x="1782974" y="3967800"/>
                  <a:ext cx="204840" cy="28584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67" name="Ink 166">
                  <a:extLst>
                    <a:ext uri="{FF2B5EF4-FFF2-40B4-BE49-F238E27FC236}">
                      <a16:creationId xmlns:a16="http://schemas.microsoft.com/office/drawing/2014/main" id="{315F03E9-AD77-CF05-7CEF-B38D45266E2C}"/>
                    </a:ext>
                  </a:extLst>
                </p14:cNvPr>
                <p14:cNvContentPartPr/>
                <p14:nvPr/>
              </p14:nvContentPartPr>
              <p14:xfrm>
                <a:off x="2019854" y="4124760"/>
                <a:ext cx="134640" cy="136800"/>
              </p14:xfrm>
            </p:contentPart>
          </mc:Choice>
          <mc:Fallback xmlns="">
            <p:pic>
              <p:nvPicPr>
                <p:cNvPr id="167" name="Ink 166">
                  <a:extLst>
                    <a:ext uri="{FF2B5EF4-FFF2-40B4-BE49-F238E27FC236}">
                      <a16:creationId xmlns:a16="http://schemas.microsoft.com/office/drawing/2014/main" id="{315F03E9-AD77-CF05-7CEF-B38D45266E2C}"/>
                    </a:ext>
                  </a:extLst>
                </p:cNvPr>
                <p:cNvPicPr/>
                <p:nvPr/>
              </p:nvPicPr>
              <p:blipFill>
                <a:blip r:embed="rId133"/>
                <a:stretch>
                  <a:fillRect/>
                </a:stretch>
              </p:blipFill>
              <p:spPr>
                <a:xfrm>
                  <a:off x="2013734" y="4118640"/>
                  <a:ext cx="14688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68" name="Ink 167">
                  <a:extLst>
                    <a:ext uri="{FF2B5EF4-FFF2-40B4-BE49-F238E27FC236}">
                      <a16:creationId xmlns:a16="http://schemas.microsoft.com/office/drawing/2014/main" id="{D2235EA6-336C-095C-5A05-2118D6DC0B5C}"/>
                    </a:ext>
                  </a:extLst>
                </p14:cNvPr>
                <p14:cNvContentPartPr/>
                <p14:nvPr/>
              </p14:nvContentPartPr>
              <p14:xfrm>
                <a:off x="2214614" y="4117560"/>
                <a:ext cx="183960" cy="132480"/>
              </p14:xfrm>
            </p:contentPart>
          </mc:Choice>
          <mc:Fallback xmlns="">
            <p:pic>
              <p:nvPicPr>
                <p:cNvPr id="168" name="Ink 167">
                  <a:extLst>
                    <a:ext uri="{FF2B5EF4-FFF2-40B4-BE49-F238E27FC236}">
                      <a16:creationId xmlns:a16="http://schemas.microsoft.com/office/drawing/2014/main" id="{D2235EA6-336C-095C-5A05-2118D6DC0B5C}"/>
                    </a:ext>
                  </a:extLst>
                </p:cNvPr>
                <p:cNvPicPr/>
                <p:nvPr/>
              </p:nvPicPr>
              <p:blipFill>
                <a:blip r:embed="rId135"/>
                <a:stretch>
                  <a:fillRect/>
                </a:stretch>
              </p:blipFill>
              <p:spPr>
                <a:xfrm>
                  <a:off x="2208494" y="4111440"/>
                  <a:ext cx="19620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69" name="Ink 168">
                  <a:extLst>
                    <a:ext uri="{FF2B5EF4-FFF2-40B4-BE49-F238E27FC236}">
                      <a16:creationId xmlns:a16="http://schemas.microsoft.com/office/drawing/2014/main" id="{7837D39F-5B66-7DD9-FA43-EEA98018A766}"/>
                    </a:ext>
                  </a:extLst>
                </p14:cNvPr>
                <p14:cNvContentPartPr/>
                <p14:nvPr/>
              </p14:nvContentPartPr>
              <p14:xfrm>
                <a:off x="2474174" y="4209720"/>
                <a:ext cx="11160" cy="175680"/>
              </p14:xfrm>
            </p:contentPart>
          </mc:Choice>
          <mc:Fallback xmlns="">
            <p:pic>
              <p:nvPicPr>
                <p:cNvPr id="169" name="Ink 168">
                  <a:extLst>
                    <a:ext uri="{FF2B5EF4-FFF2-40B4-BE49-F238E27FC236}">
                      <a16:creationId xmlns:a16="http://schemas.microsoft.com/office/drawing/2014/main" id="{7837D39F-5B66-7DD9-FA43-EEA98018A766}"/>
                    </a:ext>
                  </a:extLst>
                </p:cNvPr>
                <p:cNvPicPr/>
                <p:nvPr/>
              </p:nvPicPr>
              <p:blipFill>
                <a:blip r:embed="rId137"/>
                <a:stretch>
                  <a:fillRect/>
                </a:stretch>
              </p:blipFill>
              <p:spPr>
                <a:xfrm>
                  <a:off x="2468054" y="4203600"/>
                  <a:ext cx="2340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70" name="Ink 169">
                  <a:extLst>
                    <a:ext uri="{FF2B5EF4-FFF2-40B4-BE49-F238E27FC236}">
                      <a16:creationId xmlns:a16="http://schemas.microsoft.com/office/drawing/2014/main" id="{87A74E3F-63D2-88E6-C869-BC09C44EA7DE}"/>
                    </a:ext>
                  </a:extLst>
                </p14:cNvPr>
                <p14:cNvContentPartPr/>
                <p14:nvPr/>
              </p14:nvContentPartPr>
              <p14:xfrm>
                <a:off x="2470214" y="4099200"/>
                <a:ext cx="119520" cy="109800"/>
              </p14:xfrm>
            </p:contentPart>
          </mc:Choice>
          <mc:Fallback xmlns="">
            <p:pic>
              <p:nvPicPr>
                <p:cNvPr id="170" name="Ink 169">
                  <a:extLst>
                    <a:ext uri="{FF2B5EF4-FFF2-40B4-BE49-F238E27FC236}">
                      <a16:creationId xmlns:a16="http://schemas.microsoft.com/office/drawing/2014/main" id="{87A74E3F-63D2-88E6-C869-BC09C44EA7DE}"/>
                    </a:ext>
                  </a:extLst>
                </p:cNvPr>
                <p:cNvPicPr/>
                <p:nvPr/>
              </p:nvPicPr>
              <p:blipFill>
                <a:blip r:embed="rId139"/>
                <a:stretch>
                  <a:fillRect/>
                </a:stretch>
              </p:blipFill>
              <p:spPr>
                <a:xfrm>
                  <a:off x="2464094" y="4093080"/>
                  <a:ext cx="13176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71" name="Ink 170">
                  <a:extLst>
                    <a:ext uri="{FF2B5EF4-FFF2-40B4-BE49-F238E27FC236}">
                      <a16:creationId xmlns:a16="http://schemas.microsoft.com/office/drawing/2014/main" id="{C57365C9-4E41-BE4A-A24B-0E8B1585FC12}"/>
                    </a:ext>
                  </a:extLst>
                </p14:cNvPr>
                <p14:cNvContentPartPr/>
                <p14:nvPr/>
              </p14:nvContentPartPr>
              <p14:xfrm>
                <a:off x="2653454" y="4107840"/>
                <a:ext cx="29160" cy="106560"/>
              </p14:xfrm>
            </p:contentPart>
          </mc:Choice>
          <mc:Fallback xmlns="">
            <p:pic>
              <p:nvPicPr>
                <p:cNvPr id="171" name="Ink 170">
                  <a:extLst>
                    <a:ext uri="{FF2B5EF4-FFF2-40B4-BE49-F238E27FC236}">
                      <a16:creationId xmlns:a16="http://schemas.microsoft.com/office/drawing/2014/main" id="{C57365C9-4E41-BE4A-A24B-0E8B1585FC12}"/>
                    </a:ext>
                  </a:extLst>
                </p:cNvPr>
                <p:cNvPicPr/>
                <p:nvPr/>
              </p:nvPicPr>
              <p:blipFill>
                <a:blip r:embed="rId141"/>
                <a:stretch>
                  <a:fillRect/>
                </a:stretch>
              </p:blipFill>
              <p:spPr>
                <a:xfrm>
                  <a:off x="2647334" y="4101720"/>
                  <a:ext cx="4140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72" name="Ink 171">
                  <a:extLst>
                    <a:ext uri="{FF2B5EF4-FFF2-40B4-BE49-F238E27FC236}">
                      <a16:creationId xmlns:a16="http://schemas.microsoft.com/office/drawing/2014/main" id="{3682F512-5F77-EF62-38FA-C8A46F31D3DD}"/>
                    </a:ext>
                  </a:extLst>
                </p14:cNvPr>
                <p14:cNvContentPartPr/>
                <p14:nvPr/>
              </p14:nvContentPartPr>
              <p14:xfrm>
                <a:off x="2653454" y="4073280"/>
                <a:ext cx="226800" cy="124200"/>
              </p14:xfrm>
            </p:contentPart>
          </mc:Choice>
          <mc:Fallback xmlns="">
            <p:pic>
              <p:nvPicPr>
                <p:cNvPr id="172" name="Ink 171">
                  <a:extLst>
                    <a:ext uri="{FF2B5EF4-FFF2-40B4-BE49-F238E27FC236}">
                      <a16:creationId xmlns:a16="http://schemas.microsoft.com/office/drawing/2014/main" id="{3682F512-5F77-EF62-38FA-C8A46F31D3DD}"/>
                    </a:ext>
                  </a:extLst>
                </p:cNvPr>
                <p:cNvPicPr/>
                <p:nvPr/>
              </p:nvPicPr>
              <p:blipFill>
                <a:blip r:embed="rId143"/>
                <a:stretch>
                  <a:fillRect/>
                </a:stretch>
              </p:blipFill>
              <p:spPr>
                <a:xfrm>
                  <a:off x="2647334" y="4067160"/>
                  <a:ext cx="23904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73" name="Ink 172">
                  <a:extLst>
                    <a:ext uri="{FF2B5EF4-FFF2-40B4-BE49-F238E27FC236}">
                      <a16:creationId xmlns:a16="http://schemas.microsoft.com/office/drawing/2014/main" id="{AAD4FB78-711C-B2E0-C7EE-73719C78423B}"/>
                    </a:ext>
                  </a:extLst>
                </p14:cNvPr>
                <p14:cNvContentPartPr/>
                <p14:nvPr/>
              </p14:nvContentPartPr>
              <p14:xfrm>
                <a:off x="2930294" y="4045920"/>
                <a:ext cx="99000" cy="161280"/>
              </p14:xfrm>
            </p:contentPart>
          </mc:Choice>
          <mc:Fallback xmlns="">
            <p:pic>
              <p:nvPicPr>
                <p:cNvPr id="173" name="Ink 172">
                  <a:extLst>
                    <a:ext uri="{FF2B5EF4-FFF2-40B4-BE49-F238E27FC236}">
                      <a16:creationId xmlns:a16="http://schemas.microsoft.com/office/drawing/2014/main" id="{AAD4FB78-711C-B2E0-C7EE-73719C78423B}"/>
                    </a:ext>
                  </a:extLst>
                </p:cNvPr>
                <p:cNvPicPr/>
                <p:nvPr/>
              </p:nvPicPr>
              <p:blipFill>
                <a:blip r:embed="rId145"/>
                <a:stretch>
                  <a:fillRect/>
                </a:stretch>
              </p:blipFill>
              <p:spPr>
                <a:xfrm>
                  <a:off x="2924174" y="4039800"/>
                  <a:ext cx="11124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74" name="Ink 173">
                  <a:extLst>
                    <a:ext uri="{FF2B5EF4-FFF2-40B4-BE49-F238E27FC236}">
                      <a16:creationId xmlns:a16="http://schemas.microsoft.com/office/drawing/2014/main" id="{0178257A-38D0-6F24-393B-B16BB0902807}"/>
                    </a:ext>
                  </a:extLst>
                </p14:cNvPr>
                <p14:cNvContentPartPr/>
                <p14:nvPr/>
              </p14:nvContentPartPr>
              <p14:xfrm>
                <a:off x="3102734" y="4041600"/>
                <a:ext cx="111960" cy="192960"/>
              </p14:xfrm>
            </p:contentPart>
          </mc:Choice>
          <mc:Fallback xmlns="">
            <p:pic>
              <p:nvPicPr>
                <p:cNvPr id="174" name="Ink 173">
                  <a:extLst>
                    <a:ext uri="{FF2B5EF4-FFF2-40B4-BE49-F238E27FC236}">
                      <a16:creationId xmlns:a16="http://schemas.microsoft.com/office/drawing/2014/main" id="{0178257A-38D0-6F24-393B-B16BB0902807}"/>
                    </a:ext>
                  </a:extLst>
                </p:cNvPr>
                <p:cNvPicPr/>
                <p:nvPr/>
              </p:nvPicPr>
              <p:blipFill>
                <a:blip r:embed="rId147"/>
                <a:stretch>
                  <a:fillRect/>
                </a:stretch>
              </p:blipFill>
              <p:spPr>
                <a:xfrm>
                  <a:off x="3096614" y="4035480"/>
                  <a:ext cx="124200" cy="205200"/>
                </a:xfrm>
                <a:prstGeom prst="rect">
                  <a:avLst/>
                </a:prstGeom>
              </p:spPr>
            </p:pic>
          </mc:Fallback>
        </mc:AlternateContent>
      </p:grpSp>
      <p:grpSp>
        <p:nvGrpSpPr>
          <p:cNvPr id="183" name="Group 182">
            <a:extLst>
              <a:ext uri="{FF2B5EF4-FFF2-40B4-BE49-F238E27FC236}">
                <a16:creationId xmlns:a16="http://schemas.microsoft.com/office/drawing/2014/main" id="{72D6F69B-EF38-FB2A-0016-AAE8DE87F512}"/>
              </a:ext>
            </a:extLst>
          </p:cNvPr>
          <p:cNvGrpSpPr/>
          <p:nvPr/>
        </p:nvGrpSpPr>
        <p:grpSpPr>
          <a:xfrm>
            <a:off x="460694" y="4776360"/>
            <a:ext cx="2049480" cy="421920"/>
            <a:chOff x="460694" y="4776360"/>
            <a:chExt cx="2049480" cy="421920"/>
          </a:xfrm>
        </p:grpSpPr>
        <mc:AlternateContent xmlns:mc="http://schemas.openxmlformats.org/markup-compatibility/2006" xmlns:p14="http://schemas.microsoft.com/office/powerpoint/2010/main">
          <mc:Choice Requires="p14">
            <p:contentPart p14:bwMode="auto" r:id="rId148">
              <p14:nvContentPartPr>
                <p14:cNvPr id="176" name="Ink 175">
                  <a:extLst>
                    <a:ext uri="{FF2B5EF4-FFF2-40B4-BE49-F238E27FC236}">
                      <a16:creationId xmlns:a16="http://schemas.microsoft.com/office/drawing/2014/main" id="{55B7340B-E661-AAA7-95E0-07C1E1265358}"/>
                    </a:ext>
                  </a:extLst>
                </p14:cNvPr>
                <p14:cNvContentPartPr/>
                <p14:nvPr/>
              </p14:nvContentPartPr>
              <p14:xfrm>
                <a:off x="945974" y="5096760"/>
                <a:ext cx="21960" cy="14760"/>
              </p14:xfrm>
            </p:contentPart>
          </mc:Choice>
          <mc:Fallback xmlns="">
            <p:pic>
              <p:nvPicPr>
                <p:cNvPr id="176" name="Ink 175">
                  <a:extLst>
                    <a:ext uri="{FF2B5EF4-FFF2-40B4-BE49-F238E27FC236}">
                      <a16:creationId xmlns:a16="http://schemas.microsoft.com/office/drawing/2014/main" id="{55B7340B-E661-AAA7-95E0-07C1E1265358}"/>
                    </a:ext>
                  </a:extLst>
                </p:cNvPr>
                <p:cNvPicPr/>
                <p:nvPr/>
              </p:nvPicPr>
              <p:blipFill>
                <a:blip r:embed="rId149"/>
                <a:stretch>
                  <a:fillRect/>
                </a:stretch>
              </p:blipFill>
              <p:spPr>
                <a:xfrm>
                  <a:off x="939854" y="5090640"/>
                  <a:ext cx="3420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77" name="Ink 176">
                  <a:extLst>
                    <a:ext uri="{FF2B5EF4-FFF2-40B4-BE49-F238E27FC236}">
                      <a16:creationId xmlns:a16="http://schemas.microsoft.com/office/drawing/2014/main" id="{38211C77-A784-A216-0E89-C09AEB1400BC}"/>
                    </a:ext>
                  </a:extLst>
                </p14:cNvPr>
                <p14:cNvContentPartPr/>
                <p14:nvPr/>
              </p14:nvContentPartPr>
              <p14:xfrm>
                <a:off x="967574" y="5111160"/>
                <a:ext cx="360" cy="360"/>
              </p14:xfrm>
            </p:contentPart>
          </mc:Choice>
          <mc:Fallback xmlns="">
            <p:pic>
              <p:nvPicPr>
                <p:cNvPr id="177" name="Ink 176">
                  <a:extLst>
                    <a:ext uri="{FF2B5EF4-FFF2-40B4-BE49-F238E27FC236}">
                      <a16:creationId xmlns:a16="http://schemas.microsoft.com/office/drawing/2014/main" id="{38211C77-A784-A216-0E89-C09AEB1400BC}"/>
                    </a:ext>
                  </a:extLst>
                </p:cNvPr>
                <p:cNvPicPr/>
                <p:nvPr/>
              </p:nvPicPr>
              <p:blipFill>
                <a:blip r:embed="rId151"/>
                <a:stretch>
                  <a:fillRect/>
                </a:stretch>
              </p:blipFill>
              <p:spPr>
                <a:xfrm>
                  <a:off x="961454" y="51050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78" name="Ink 177">
                  <a:extLst>
                    <a:ext uri="{FF2B5EF4-FFF2-40B4-BE49-F238E27FC236}">
                      <a16:creationId xmlns:a16="http://schemas.microsoft.com/office/drawing/2014/main" id="{8D94DF6C-FA33-6D87-70E6-CF287E4F7471}"/>
                    </a:ext>
                  </a:extLst>
                </p14:cNvPr>
                <p14:cNvContentPartPr/>
                <p14:nvPr/>
              </p14:nvContentPartPr>
              <p14:xfrm>
                <a:off x="928334" y="4776360"/>
                <a:ext cx="1581840" cy="347400"/>
              </p14:xfrm>
            </p:contentPart>
          </mc:Choice>
          <mc:Fallback xmlns="">
            <p:pic>
              <p:nvPicPr>
                <p:cNvPr id="178" name="Ink 177">
                  <a:extLst>
                    <a:ext uri="{FF2B5EF4-FFF2-40B4-BE49-F238E27FC236}">
                      <a16:creationId xmlns:a16="http://schemas.microsoft.com/office/drawing/2014/main" id="{8D94DF6C-FA33-6D87-70E6-CF287E4F7471}"/>
                    </a:ext>
                  </a:extLst>
                </p:cNvPr>
                <p:cNvPicPr/>
                <p:nvPr/>
              </p:nvPicPr>
              <p:blipFill>
                <a:blip r:embed="rId153"/>
                <a:stretch>
                  <a:fillRect/>
                </a:stretch>
              </p:blipFill>
              <p:spPr>
                <a:xfrm>
                  <a:off x="922214" y="4770240"/>
                  <a:ext cx="1594080" cy="35964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80" name="Ink 179">
                  <a:extLst>
                    <a:ext uri="{FF2B5EF4-FFF2-40B4-BE49-F238E27FC236}">
                      <a16:creationId xmlns:a16="http://schemas.microsoft.com/office/drawing/2014/main" id="{3BFF94A1-A2AA-6266-5CF5-764ECBDB9DCB}"/>
                    </a:ext>
                  </a:extLst>
                </p14:cNvPr>
                <p14:cNvContentPartPr/>
                <p14:nvPr/>
              </p14:nvContentPartPr>
              <p14:xfrm>
                <a:off x="661934" y="4795080"/>
                <a:ext cx="159120" cy="403200"/>
              </p14:xfrm>
            </p:contentPart>
          </mc:Choice>
          <mc:Fallback xmlns="">
            <p:pic>
              <p:nvPicPr>
                <p:cNvPr id="180" name="Ink 179">
                  <a:extLst>
                    <a:ext uri="{FF2B5EF4-FFF2-40B4-BE49-F238E27FC236}">
                      <a16:creationId xmlns:a16="http://schemas.microsoft.com/office/drawing/2014/main" id="{3BFF94A1-A2AA-6266-5CF5-764ECBDB9DCB}"/>
                    </a:ext>
                  </a:extLst>
                </p:cNvPr>
                <p:cNvPicPr/>
                <p:nvPr/>
              </p:nvPicPr>
              <p:blipFill>
                <a:blip r:embed="rId155"/>
                <a:stretch>
                  <a:fillRect/>
                </a:stretch>
              </p:blipFill>
              <p:spPr>
                <a:xfrm>
                  <a:off x="655814" y="4788960"/>
                  <a:ext cx="171360" cy="41544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81" name="Ink 180">
                  <a:extLst>
                    <a:ext uri="{FF2B5EF4-FFF2-40B4-BE49-F238E27FC236}">
                      <a16:creationId xmlns:a16="http://schemas.microsoft.com/office/drawing/2014/main" id="{2A742A61-468A-BC78-5278-720FAB7BFE21}"/>
                    </a:ext>
                  </a:extLst>
                </p14:cNvPr>
                <p14:cNvContentPartPr/>
                <p14:nvPr/>
              </p14:nvContentPartPr>
              <p14:xfrm>
                <a:off x="511094" y="4793640"/>
                <a:ext cx="30240" cy="216000"/>
              </p14:xfrm>
            </p:contentPart>
          </mc:Choice>
          <mc:Fallback xmlns="">
            <p:pic>
              <p:nvPicPr>
                <p:cNvPr id="181" name="Ink 180">
                  <a:extLst>
                    <a:ext uri="{FF2B5EF4-FFF2-40B4-BE49-F238E27FC236}">
                      <a16:creationId xmlns:a16="http://schemas.microsoft.com/office/drawing/2014/main" id="{2A742A61-468A-BC78-5278-720FAB7BFE21}"/>
                    </a:ext>
                  </a:extLst>
                </p:cNvPr>
                <p:cNvPicPr/>
                <p:nvPr/>
              </p:nvPicPr>
              <p:blipFill>
                <a:blip r:embed="rId157"/>
                <a:stretch>
                  <a:fillRect/>
                </a:stretch>
              </p:blipFill>
              <p:spPr>
                <a:xfrm>
                  <a:off x="504974" y="4787520"/>
                  <a:ext cx="4248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82" name="Ink 181">
                  <a:extLst>
                    <a:ext uri="{FF2B5EF4-FFF2-40B4-BE49-F238E27FC236}">
                      <a16:creationId xmlns:a16="http://schemas.microsoft.com/office/drawing/2014/main" id="{DADEEA1E-8BBA-BDB9-AFFC-3234BF1172DD}"/>
                    </a:ext>
                  </a:extLst>
                </p14:cNvPr>
                <p14:cNvContentPartPr/>
                <p14:nvPr/>
              </p14:nvContentPartPr>
              <p14:xfrm>
                <a:off x="460694" y="4907040"/>
                <a:ext cx="132120" cy="19800"/>
              </p14:xfrm>
            </p:contentPart>
          </mc:Choice>
          <mc:Fallback xmlns="">
            <p:pic>
              <p:nvPicPr>
                <p:cNvPr id="182" name="Ink 181">
                  <a:extLst>
                    <a:ext uri="{FF2B5EF4-FFF2-40B4-BE49-F238E27FC236}">
                      <a16:creationId xmlns:a16="http://schemas.microsoft.com/office/drawing/2014/main" id="{DADEEA1E-8BBA-BDB9-AFFC-3234BF1172DD}"/>
                    </a:ext>
                  </a:extLst>
                </p:cNvPr>
                <p:cNvPicPr/>
                <p:nvPr/>
              </p:nvPicPr>
              <p:blipFill>
                <a:blip r:embed="rId159"/>
                <a:stretch>
                  <a:fillRect/>
                </a:stretch>
              </p:blipFill>
              <p:spPr>
                <a:xfrm>
                  <a:off x="454574" y="4900920"/>
                  <a:ext cx="144360" cy="32040"/>
                </a:xfrm>
                <a:prstGeom prst="rect">
                  <a:avLst/>
                </a:prstGeom>
              </p:spPr>
            </p:pic>
          </mc:Fallback>
        </mc:AlternateContent>
      </p:grpSp>
      <p:grpSp>
        <p:nvGrpSpPr>
          <p:cNvPr id="186" name="Group 185">
            <a:extLst>
              <a:ext uri="{FF2B5EF4-FFF2-40B4-BE49-F238E27FC236}">
                <a16:creationId xmlns:a16="http://schemas.microsoft.com/office/drawing/2014/main" id="{C4BD77AC-7370-146E-CA2E-C86B711E91E4}"/>
              </a:ext>
            </a:extLst>
          </p:cNvPr>
          <p:cNvGrpSpPr/>
          <p:nvPr/>
        </p:nvGrpSpPr>
        <p:grpSpPr>
          <a:xfrm>
            <a:off x="1363574" y="4413840"/>
            <a:ext cx="570600" cy="208800"/>
            <a:chOff x="1363574" y="4413840"/>
            <a:chExt cx="570600" cy="208800"/>
          </a:xfrm>
        </p:grpSpPr>
        <mc:AlternateContent xmlns:mc="http://schemas.openxmlformats.org/markup-compatibility/2006" xmlns:p14="http://schemas.microsoft.com/office/powerpoint/2010/main">
          <mc:Choice Requires="p14">
            <p:contentPart p14:bwMode="auto" r:id="rId160">
              <p14:nvContentPartPr>
                <p14:cNvPr id="184" name="Ink 183">
                  <a:extLst>
                    <a:ext uri="{FF2B5EF4-FFF2-40B4-BE49-F238E27FC236}">
                      <a16:creationId xmlns:a16="http://schemas.microsoft.com/office/drawing/2014/main" id="{06528B0D-98CD-8114-8F91-8B013CD565C1}"/>
                    </a:ext>
                  </a:extLst>
                </p14:cNvPr>
                <p14:cNvContentPartPr/>
                <p14:nvPr/>
              </p14:nvContentPartPr>
              <p14:xfrm>
                <a:off x="1363574" y="4434000"/>
                <a:ext cx="150840" cy="188640"/>
              </p14:xfrm>
            </p:contentPart>
          </mc:Choice>
          <mc:Fallback xmlns="">
            <p:pic>
              <p:nvPicPr>
                <p:cNvPr id="184" name="Ink 183">
                  <a:extLst>
                    <a:ext uri="{FF2B5EF4-FFF2-40B4-BE49-F238E27FC236}">
                      <a16:creationId xmlns:a16="http://schemas.microsoft.com/office/drawing/2014/main" id="{06528B0D-98CD-8114-8F91-8B013CD565C1}"/>
                    </a:ext>
                  </a:extLst>
                </p:cNvPr>
                <p:cNvPicPr/>
                <p:nvPr/>
              </p:nvPicPr>
              <p:blipFill>
                <a:blip r:embed="rId161"/>
                <a:stretch>
                  <a:fillRect/>
                </a:stretch>
              </p:blipFill>
              <p:spPr>
                <a:xfrm>
                  <a:off x="1357454" y="4427880"/>
                  <a:ext cx="16308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85" name="Ink 184">
                  <a:extLst>
                    <a:ext uri="{FF2B5EF4-FFF2-40B4-BE49-F238E27FC236}">
                      <a16:creationId xmlns:a16="http://schemas.microsoft.com/office/drawing/2014/main" id="{D47B257F-AD1D-66B5-D38A-4587D8FA3A2A}"/>
                    </a:ext>
                  </a:extLst>
                </p14:cNvPr>
                <p14:cNvContentPartPr/>
                <p14:nvPr/>
              </p14:nvContentPartPr>
              <p14:xfrm>
                <a:off x="1603694" y="4413840"/>
                <a:ext cx="330480" cy="192960"/>
              </p14:xfrm>
            </p:contentPart>
          </mc:Choice>
          <mc:Fallback xmlns="">
            <p:pic>
              <p:nvPicPr>
                <p:cNvPr id="185" name="Ink 184">
                  <a:extLst>
                    <a:ext uri="{FF2B5EF4-FFF2-40B4-BE49-F238E27FC236}">
                      <a16:creationId xmlns:a16="http://schemas.microsoft.com/office/drawing/2014/main" id="{D47B257F-AD1D-66B5-D38A-4587D8FA3A2A}"/>
                    </a:ext>
                  </a:extLst>
                </p:cNvPr>
                <p:cNvPicPr/>
                <p:nvPr/>
              </p:nvPicPr>
              <p:blipFill>
                <a:blip r:embed="rId163"/>
                <a:stretch>
                  <a:fillRect/>
                </a:stretch>
              </p:blipFill>
              <p:spPr>
                <a:xfrm>
                  <a:off x="1597574" y="4407720"/>
                  <a:ext cx="342720" cy="205200"/>
                </a:xfrm>
                <a:prstGeom prst="rect">
                  <a:avLst/>
                </a:prstGeom>
              </p:spPr>
            </p:pic>
          </mc:Fallback>
        </mc:AlternateContent>
      </p:grpSp>
      <p:grpSp>
        <p:nvGrpSpPr>
          <p:cNvPr id="201" name="Group 200">
            <a:extLst>
              <a:ext uri="{FF2B5EF4-FFF2-40B4-BE49-F238E27FC236}">
                <a16:creationId xmlns:a16="http://schemas.microsoft.com/office/drawing/2014/main" id="{C52863EE-E989-7F36-2EA5-6C3DE0D6DCA8}"/>
              </a:ext>
            </a:extLst>
          </p:cNvPr>
          <p:cNvGrpSpPr/>
          <p:nvPr/>
        </p:nvGrpSpPr>
        <p:grpSpPr>
          <a:xfrm>
            <a:off x="3130814" y="4710120"/>
            <a:ext cx="357120" cy="256320"/>
            <a:chOff x="3130814" y="4710120"/>
            <a:chExt cx="357120" cy="256320"/>
          </a:xfrm>
        </p:grpSpPr>
        <mc:AlternateContent xmlns:mc="http://schemas.openxmlformats.org/markup-compatibility/2006" xmlns:p14="http://schemas.microsoft.com/office/powerpoint/2010/main">
          <mc:Choice Requires="p14">
            <p:contentPart p14:bwMode="auto" r:id="rId164">
              <p14:nvContentPartPr>
                <p14:cNvPr id="187" name="Ink 186">
                  <a:extLst>
                    <a:ext uri="{FF2B5EF4-FFF2-40B4-BE49-F238E27FC236}">
                      <a16:creationId xmlns:a16="http://schemas.microsoft.com/office/drawing/2014/main" id="{46DFCAA5-8511-8F60-186A-3803AE2F68F4}"/>
                    </a:ext>
                  </a:extLst>
                </p14:cNvPr>
                <p14:cNvContentPartPr/>
                <p14:nvPr/>
              </p14:nvContentPartPr>
              <p14:xfrm>
                <a:off x="3135134" y="4805160"/>
                <a:ext cx="360" cy="4680"/>
              </p14:xfrm>
            </p:contentPart>
          </mc:Choice>
          <mc:Fallback xmlns="">
            <p:pic>
              <p:nvPicPr>
                <p:cNvPr id="187" name="Ink 186">
                  <a:extLst>
                    <a:ext uri="{FF2B5EF4-FFF2-40B4-BE49-F238E27FC236}">
                      <a16:creationId xmlns:a16="http://schemas.microsoft.com/office/drawing/2014/main" id="{46DFCAA5-8511-8F60-186A-3803AE2F68F4}"/>
                    </a:ext>
                  </a:extLst>
                </p:cNvPr>
                <p:cNvPicPr/>
                <p:nvPr/>
              </p:nvPicPr>
              <p:blipFill>
                <a:blip r:embed="rId151"/>
                <a:stretch>
                  <a:fillRect/>
                </a:stretch>
              </p:blipFill>
              <p:spPr>
                <a:xfrm>
                  <a:off x="3129014" y="4799040"/>
                  <a:ext cx="126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88" name="Ink 187">
                  <a:extLst>
                    <a:ext uri="{FF2B5EF4-FFF2-40B4-BE49-F238E27FC236}">
                      <a16:creationId xmlns:a16="http://schemas.microsoft.com/office/drawing/2014/main" id="{5413549D-9337-0E6D-6CEF-CC81FF56D895}"/>
                    </a:ext>
                  </a:extLst>
                </p14:cNvPr>
                <p14:cNvContentPartPr/>
                <p14:nvPr/>
              </p14:nvContentPartPr>
              <p14:xfrm>
                <a:off x="3135134" y="4780680"/>
                <a:ext cx="3960" cy="29160"/>
              </p14:xfrm>
            </p:contentPart>
          </mc:Choice>
          <mc:Fallback xmlns="">
            <p:pic>
              <p:nvPicPr>
                <p:cNvPr id="188" name="Ink 187">
                  <a:extLst>
                    <a:ext uri="{FF2B5EF4-FFF2-40B4-BE49-F238E27FC236}">
                      <a16:creationId xmlns:a16="http://schemas.microsoft.com/office/drawing/2014/main" id="{5413549D-9337-0E6D-6CEF-CC81FF56D895}"/>
                    </a:ext>
                  </a:extLst>
                </p:cNvPr>
                <p:cNvPicPr/>
                <p:nvPr/>
              </p:nvPicPr>
              <p:blipFill>
                <a:blip r:embed="rId166"/>
                <a:stretch>
                  <a:fillRect/>
                </a:stretch>
              </p:blipFill>
              <p:spPr>
                <a:xfrm>
                  <a:off x="3129014" y="4774560"/>
                  <a:ext cx="1620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89" name="Ink 188">
                  <a:extLst>
                    <a:ext uri="{FF2B5EF4-FFF2-40B4-BE49-F238E27FC236}">
                      <a16:creationId xmlns:a16="http://schemas.microsoft.com/office/drawing/2014/main" id="{D8901655-7084-BD11-4690-879C8B6E3A9C}"/>
                    </a:ext>
                  </a:extLst>
                </p14:cNvPr>
                <p14:cNvContentPartPr/>
                <p14:nvPr/>
              </p14:nvContentPartPr>
              <p14:xfrm>
                <a:off x="3130814" y="4753320"/>
                <a:ext cx="18720" cy="213120"/>
              </p14:xfrm>
            </p:contentPart>
          </mc:Choice>
          <mc:Fallback xmlns="">
            <p:pic>
              <p:nvPicPr>
                <p:cNvPr id="189" name="Ink 188">
                  <a:extLst>
                    <a:ext uri="{FF2B5EF4-FFF2-40B4-BE49-F238E27FC236}">
                      <a16:creationId xmlns:a16="http://schemas.microsoft.com/office/drawing/2014/main" id="{D8901655-7084-BD11-4690-879C8B6E3A9C}"/>
                    </a:ext>
                  </a:extLst>
                </p:cNvPr>
                <p:cNvPicPr/>
                <p:nvPr/>
              </p:nvPicPr>
              <p:blipFill>
                <a:blip r:embed="rId168"/>
                <a:stretch>
                  <a:fillRect/>
                </a:stretch>
              </p:blipFill>
              <p:spPr>
                <a:xfrm>
                  <a:off x="3124694" y="4747200"/>
                  <a:ext cx="3096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90" name="Ink 189">
                  <a:extLst>
                    <a:ext uri="{FF2B5EF4-FFF2-40B4-BE49-F238E27FC236}">
                      <a16:creationId xmlns:a16="http://schemas.microsoft.com/office/drawing/2014/main" id="{A5C34D14-AAD5-FF80-EE22-A627CFF670F5}"/>
                    </a:ext>
                  </a:extLst>
                </p14:cNvPr>
                <p14:cNvContentPartPr/>
                <p14:nvPr/>
              </p14:nvContentPartPr>
              <p14:xfrm>
                <a:off x="3278774" y="4753680"/>
                <a:ext cx="32760" cy="186840"/>
              </p14:xfrm>
            </p:contentPart>
          </mc:Choice>
          <mc:Fallback xmlns="">
            <p:pic>
              <p:nvPicPr>
                <p:cNvPr id="190" name="Ink 189">
                  <a:extLst>
                    <a:ext uri="{FF2B5EF4-FFF2-40B4-BE49-F238E27FC236}">
                      <a16:creationId xmlns:a16="http://schemas.microsoft.com/office/drawing/2014/main" id="{A5C34D14-AAD5-FF80-EE22-A627CFF670F5}"/>
                    </a:ext>
                  </a:extLst>
                </p:cNvPr>
                <p:cNvPicPr/>
                <p:nvPr/>
              </p:nvPicPr>
              <p:blipFill>
                <a:blip r:embed="rId170"/>
                <a:stretch>
                  <a:fillRect/>
                </a:stretch>
              </p:blipFill>
              <p:spPr>
                <a:xfrm>
                  <a:off x="3272654" y="4747560"/>
                  <a:ext cx="4500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91" name="Ink 190">
                  <a:extLst>
                    <a:ext uri="{FF2B5EF4-FFF2-40B4-BE49-F238E27FC236}">
                      <a16:creationId xmlns:a16="http://schemas.microsoft.com/office/drawing/2014/main" id="{FCB1F985-F385-1A3E-B8BE-EC66D89C617B}"/>
                    </a:ext>
                  </a:extLst>
                </p14:cNvPr>
                <p14:cNvContentPartPr/>
                <p14:nvPr/>
              </p14:nvContentPartPr>
              <p14:xfrm>
                <a:off x="3271574" y="4710120"/>
                <a:ext cx="216360" cy="234720"/>
              </p14:xfrm>
            </p:contentPart>
          </mc:Choice>
          <mc:Fallback xmlns="">
            <p:pic>
              <p:nvPicPr>
                <p:cNvPr id="191" name="Ink 190">
                  <a:extLst>
                    <a:ext uri="{FF2B5EF4-FFF2-40B4-BE49-F238E27FC236}">
                      <a16:creationId xmlns:a16="http://schemas.microsoft.com/office/drawing/2014/main" id="{FCB1F985-F385-1A3E-B8BE-EC66D89C617B}"/>
                    </a:ext>
                  </a:extLst>
                </p:cNvPr>
                <p:cNvPicPr/>
                <p:nvPr/>
              </p:nvPicPr>
              <p:blipFill>
                <a:blip r:embed="rId172"/>
                <a:stretch>
                  <a:fillRect/>
                </a:stretch>
              </p:blipFill>
              <p:spPr>
                <a:xfrm>
                  <a:off x="3265454" y="4704000"/>
                  <a:ext cx="228600" cy="246960"/>
                </a:xfrm>
                <a:prstGeom prst="rect">
                  <a:avLst/>
                </a:prstGeom>
              </p:spPr>
            </p:pic>
          </mc:Fallback>
        </mc:AlternateContent>
      </p:grpSp>
      <p:grpSp>
        <p:nvGrpSpPr>
          <p:cNvPr id="200" name="Group 199">
            <a:extLst>
              <a:ext uri="{FF2B5EF4-FFF2-40B4-BE49-F238E27FC236}">
                <a16:creationId xmlns:a16="http://schemas.microsoft.com/office/drawing/2014/main" id="{B71CDD7B-3E47-B507-DBC1-84B1113E49F5}"/>
              </a:ext>
            </a:extLst>
          </p:cNvPr>
          <p:cNvGrpSpPr/>
          <p:nvPr/>
        </p:nvGrpSpPr>
        <p:grpSpPr>
          <a:xfrm>
            <a:off x="3728414" y="4575120"/>
            <a:ext cx="1307880" cy="416160"/>
            <a:chOff x="3728414" y="4575120"/>
            <a:chExt cx="1307880" cy="416160"/>
          </a:xfrm>
        </p:grpSpPr>
        <mc:AlternateContent xmlns:mc="http://schemas.openxmlformats.org/markup-compatibility/2006" xmlns:p14="http://schemas.microsoft.com/office/powerpoint/2010/main">
          <mc:Choice Requires="p14">
            <p:contentPart p14:bwMode="auto" r:id="rId173">
              <p14:nvContentPartPr>
                <p14:cNvPr id="192" name="Ink 191">
                  <a:extLst>
                    <a:ext uri="{FF2B5EF4-FFF2-40B4-BE49-F238E27FC236}">
                      <a16:creationId xmlns:a16="http://schemas.microsoft.com/office/drawing/2014/main" id="{6BAFCA24-88A7-56A8-09BE-677FA765EB29}"/>
                    </a:ext>
                  </a:extLst>
                </p14:cNvPr>
                <p14:cNvContentPartPr/>
                <p14:nvPr/>
              </p14:nvContentPartPr>
              <p14:xfrm>
                <a:off x="3728414" y="4694640"/>
                <a:ext cx="216000" cy="296640"/>
              </p14:xfrm>
            </p:contentPart>
          </mc:Choice>
          <mc:Fallback xmlns="">
            <p:pic>
              <p:nvPicPr>
                <p:cNvPr id="192" name="Ink 191">
                  <a:extLst>
                    <a:ext uri="{FF2B5EF4-FFF2-40B4-BE49-F238E27FC236}">
                      <a16:creationId xmlns:a16="http://schemas.microsoft.com/office/drawing/2014/main" id="{6BAFCA24-88A7-56A8-09BE-677FA765EB29}"/>
                    </a:ext>
                  </a:extLst>
                </p:cNvPr>
                <p:cNvPicPr/>
                <p:nvPr/>
              </p:nvPicPr>
              <p:blipFill>
                <a:blip r:embed="rId174"/>
                <a:stretch>
                  <a:fillRect/>
                </a:stretch>
              </p:blipFill>
              <p:spPr>
                <a:xfrm>
                  <a:off x="3722294" y="4688520"/>
                  <a:ext cx="228240" cy="30888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93" name="Ink 192">
                  <a:extLst>
                    <a:ext uri="{FF2B5EF4-FFF2-40B4-BE49-F238E27FC236}">
                      <a16:creationId xmlns:a16="http://schemas.microsoft.com/office/drawing/2014/main" id="{DAB8A8F3-D39D-EC89-029A-B029C326ED8E}"/>
                    </a:ext>
                  </a:extLst>
                </p14:cNvPr>
                <p14:cNvContentPartPr/>
                <p14:nvPr/>
              </p14:nvContentPartPr>
              <p14:xfrm>
                <a:off x="4014974" y="4849440"/>
                <a:ext cx="117000" cy="132840"/>
              </p14:xfrm>
            </p:contentPart>
          </mc:Choice>
          <mc:Fallback xmlns="">
            <p:pic>
              <p:nvPicPr>
                <p:cNvPr id="193" name="Ink 192">
                  <a:extLst>
                    <a:ext uri="{FF2B5EF4-FFF2-40B4-BE49-F238E27FC236}">
                      <a16:creationId xmlns:a16="http://schemas.microsoft.com/office/drawing/2014/main" id="{DAB8A8F3-D39D-EC89-029A-B029C326ED8E}"/>
                    </a:ext>
                  </a:extLst>
                </p:cNvPr>
                <p:cNvPicPr/>
                <p:nvPr/>
              </p:nvPicPr>
              <p:blipFill>
                <a:blip r:embed="rId176"/>
                <a:stretch>
                  <a:fillRect/>
                </a:stretch>
              </p:blipFill>
              <p:spPr>
                <a:xfrm>
                  <a:off x="4008854" y="4843320"/>
                  <a:ext cx="12924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94" name="Ink 193">
                  <a:extLst>
                    <a:ext uri="{FF2B5EF4-FFF2-40B4-BE49-F238E27FC236}">
                      <a16:creationId xmlns:a16="http://schemas.microsoft.com/office/drawing/2014/main" id="{324BD3B7-ED0B-C988-4DBB-F7536CD9042B}"/>
                    </a:ext>
                  </a:extLst>
                </p14:cNvPr>
                <p14:cNvContentPartPr/>
                <p14:nvPr/>
              </p14:nvContentPartPr>
              <p14:xfrm>
                <a:off x="4184894" y="4822440"/>
                <a:ext cx="151200" cy="150120"/>
              </p14:xfrm>
            </p:contentPart>
          </mc:Choice>
          <mc:Fallback xmlns="">
            <p:pic>
              <p:nvPicPr>
                <p:cNvPr id="194" name="Ink 193">
                  <a:extLst>
                    <a:ext uri="{FF2B5EF4-FFF2-40B4-BE49-F238E27FC236}">
                      <a16:creationId xmlns:a16="http://schemas.microsoft.com/office/drawing/2014/main" id="{324BD3B7-ED0B-C988-4DBB-F7536CD9042B}"/>
                    </a:ext>
                  </a:extLst>
                </p:cNvPr>
                <p:cNvPicPr/>
                <p:nvPr/>
              </p:nvPicPr>
              <p:blipFill>
                <a:blip r:embed="rId178"/>
                <a:stretch>
                  <a:fillRect/>
                </a:stretch>
              </p:blipFill>
              <p:spPr>
                <a:xfrm>
                  <a:off x="4178774" y="4816320"/>
                  <a:ext cx="16344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95" name="Ink 194">
                  <a:extLst>
                    <a:ext uri="{FF2B5EF4-FFF2-40B4-BE49-F238E27FC236}">
                      <a16:creationId xmlns:a16="http://schemas.microsoft.com/office/drawing/2014/main" id="{7396E41C-EBC2-6F27-07A2-61E747AAFAED}"/>
                    </a:ext>
                  </a:extLst>
                </p14:cNvPr>
                <p14:cNvContentPartPr/>
                <p14:nvPr/>
              </p14:nvContentPartPr>
              <p14:xfrm>
                <a:off x="4400534" y="4575120"/>
                <a:ext cx="83160" cy="398520"/>
              </p14:xfrm>
            </p:contentPart>
          </mc:Choice>
          <mc:Fallback xmlns="">
            <p:pic>
              <p:nvPicPr>
                <p:cNvPr id="195" name="Ink 194">
                  <a:extLst>
                    <a:ext uri="{FF2B5EF4-FFF2-40B4-BE49-F238E27FC236}">
                      <a16:creationId xmlns:a16="http://schemas.microsoft.com/office/drawing/2014/main" id="{7396E41C-EBC2-6F27-07A2-61E747AAFAED}"/>
                    </a:ext>
                  </a:extLst>
                </p:cNvPr>
                <p:cNvPicPr/>
                <p:nvPr/>
              </p:nvPicPr>
              <p:blipFill>
                <a:blip r:embed="rId180"/>
                <a:stretch>
                  <a:fillRect/>
                </a:stretch>
              </p:blipFill>
              <p:spPr>
                <a:xfrm>
                  <a:off x="4394414" y="4569000"/>
                  <a:ext cx="95400" cy="41076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96" name="Ink 195">
                  <a:extLst>
                    <a:ext uri="{FF2B5EF4-FFF2-40B4-BE49-F238E27FC236}">
                      <a16:creationId xmlns:a16="http://schemas.microsoft.com/office/drawing/2014/main" id="{8E598085-F850-7F69-4B60-01F8AF86870D}"/>
                    </a:ext>
                  </a:extLst>
                </p14:cNvPr>
                <p14:cNvContentPartPr/>
                <p14:nvPr/>
              </p14:nvContentPartPr>
              <p14:xfrm>
                <a:off x="4393334" y="4793280"/>
                <a:ext cx="126000" cy="24840"/>
              </p14:xfrm>
            </p:contentPart>
          </mc:Choice>
          <mc:Fallback xmlns="">
            <p:pic>
              <p:nvPicPr>
                <p:cNvPr id="196" name="Ink 195">
                  <a:extLst>
                    <a:ext uri="{FF2B5EF4-FFF2-40B4-BE49-F238E27FC236}">
                      <a16:creationId xmlns:a16="http://schemas.microsoft.com/office/drawing/2014/main" id="{8E598085-F850-7F69-4B60-01F8AF86870D}"/>
                    </a:ext>
                  </a:extLst>
                </p:cNvPr>
                <p:cNvPicPr/>
                <p:nvPr/>
              </p:nvPicPr>
              <p:blipFill>
                <a:blip r:embed="rId182"/>
                <a:stretch>
                  <a:fillRect/>
                </a:stretch>
              </p:blipFill>
              <p:spPr>
                <a:xfrm>
                  <a:off x="4387214" y="4787160"/>
                  <a:ext cx="13824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97" name="Ink 196">
                  <a:extLst>
                    <a:ext uri="{FF2B5EF4-FFF2-40B4-BE49-F238E27FC236}">
                      <a16:creationId xmlns:a16="http://schemas.microsoft.com/office/drawing/2014/main" id="{72F8062C-9CDB-29C0-0744-D4E38002F589}"/>
                    </a:ext>
                  </a:extLst>
                </p14:cNvPr>
                <p14:cNvContentPartPr/>
                <p14:nvPr/>
              </p14:nvContentPartPr>
              <p14:xfrm>
                <a:off x="4522214" y="4838640"/>
                <a:ext cx="119880" cy="152640"/>
              </p14:xfrm>
            </p:contentPart>
          </mc:Choice>
          <mc:Fallback xmlns="">
            <p:pic>
              <p:nvPicPr>
                <p:cNvPr id="197" name="Ink 196">
                  <a:extLst>
                    <a:ext uri="{FF2B5EF4-FFF2-40B4-BE49-F238E27FC236}">
                      <a16:creationId xmlns:a16="http://schemas.microsoft.com/office/drawing/2014/main" id="{72F8062C-9CDB-29C0-0744-D4E38002F589}"/>
                    </a:ext>
                  </a:extLst>
                </p:cNvPr>
                <p:cNvPicPr/>
                <p:nvPr/>
              </p:nvPicPr>
              <p:blipFill>
                <a:blip r:embed="rId184"/>
                <a:stretch>
                  <a:fillRect/>
                </a:stretch>
              </p:blipFill>
              <p:spPr>
                <a:xfrm>
                  <a:off x="4516094" y="4832520"/>
                  <a:ext cx="13212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98" name="Ink 197">
                  <a:extLst>
                    <a:ext uri="{FF2B5EF4-FFF2-40B4-BE49-F238E27FC236}">
                      <a16:creationId xmlns:a16="http://schemas.microsoft.com/office/drawing/2014/main" id="{83FD7D61-6706-D6D2-9095-94D21D371309}"/>
                    </a:ext>
                  </a:extLst>
                </p14:cNvPr>
                <p14:cNvContentPartPr/>
                <p14:nvPr/>
              </p14:nvContentPartPr>
              <p14:xfrm>
                <a:off x="4712654" y="4823880"/>
                <a:ext cx="119880" cy="151920"/>
              </p14:xfrm>
            </p:contentPart>
          </mc:Choice>
          <mc:Fallback xmlns="">
            <p:pic>
              <p:nvPicPr>
                <p:cNvPr id="198" name="Ink 197">
                  <a:extLst>
                    <a:ext uri="{FF2B5EF4-FFF2-40B4-BE49-F238E27FC236}">
                      <a16:creationId xmlns:a16="http://schemas.microsoft.com/office/drawing/2014/main" id="{83FD7D61-6706-D6D2-9095-94D21D371309}"/>
                    </a:ext>
                  </a:extLst>
                </p:cNvPr>
                <p:cNvPicPr/>
                <p:nvPr/>
              </p:nvPicPr>
              <p:blipFill>
                <a:blip r:embed="rId186"/>
                <a:stretch>
                  <a:fillRect/>
                </a:stretch>
              </p:blipFill>
              <p:spPr>
                <a:xfrm>
                  <a:off x="4706534" y="4817760"/>
                  <a:ext cx="13212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99" name="Ink 198">
                  <a:extLst>
                    <a:ext uri="{FF2B5EF4-FFF2-40B4-BE49-F238E27FC236}">
                      <a16:creationId xmlns:a16="http://schemas.microsoft.com/office/drawing/2014/main" id="{00CFFCDF-31BF-B236-2FE7-6C04EE6C8014}"/>
                    </a:ext>
                  </a:extLst>
                </p14:cNvPr>
                <p14:cNvContentPartPr/>
                <p14:nvPr/>
              </p14:nvContentPartPr>
              <p14:xfrm>
                <a:off x="4893014" y="4792920"/>
                <a:ext cx="143280" cy="164880"/>
              </p14:xfrm>
            </p:contentPart>
          </mc:Choice>
          <mc:Fallback xmlns="">
            <p:pic>
              <p:nvPicPr>
                <p:cNvPr id="199" name="Ink 198">
                  <a:extLst>
                    <a:ext uri="{FF2B5EF4-FFF2-40B4-BE49-F238E27FC236}">
                      <a16:creationId xmlns:a16="http://schemas.microsoft.com/office/drawing/2014/main" id="{00CFFCDF-31BF-B236-2FE7-6C04EE6C8014}"/>
                    </a:ext>
                  </a:extLst>
                </p:cNvPr>
                <p:cNvPicPr/>
                <p:nvPr/>
              </p:nvPicPr>
              <p:blipFill>
                <a:blip r:embed="rId188"/>
                <a:stretch>
                  <a:fillRect/>
                </a:stretch>
              </p:blipFill>
              <p:spPr>
                <a:xfrm>
                  <a:off x="4886894" y="4786800"/>
                  <a:ext cx="155520" cy="177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9">
            <p14:nvContentPartPr>
              <p14:cNvPr id="203" name="Ink 202">
                <a:extLst>
                  <a:ext uri="{FF2B5EF4-FFF2-40B4-BE49-F238E27FC236}">
                    <a16:creationId xmlns:a16="http://schemas.microsoft.com/office/drawing/2014/main" id="{E72A44B8-C97C-B823-8DAA-753BF784442A}"/>
                  </a:ext>
                </a:extLst>
              </p14:cNvPr>
              <p14:cNvContentPartPr/>
              <p14:nvPr/>
            </p14:nvContentPartPr>
            <p14:xfrm>
              <a:off x="2973494" y="4470000"/>
              <a:ext cx="2167920" cy="106920"/>
            </p14:xfrm>
          </p:contentPart>
        </mc:Choice>
        <mc:Fallback xmlns="">
          <p:pic>
            <p:nvPicPr>
              <p:cNvPr id="203" name="Ink 202">
                <a:extLst>
                  <a:ext uri="{FF2B5EF4-FFF2-40B4-BE49-F238E27FC236}">
                    <a16:creationId xmlns:a16="http://schemas.microsoft.com/office/drawing/2014/main" id="{E72A44B8-C97C-B823-8DAA-753BF784442A}"/>
                  </a:ext>
                </a:extLst>
              </p:cNvPr>
              <p:cNvPicPr/>
              <p:nvPr/>
            </p:nvPicPr>
            <p:blipFill>
              <a:blip r:embed="rId190"/>
              <a:stretch>
                <a:fillRect/>
              </a:stretch>
            </p:blipFill>
            <p:spPr>
              <a:xfrm>
                <a:off x="2967374" y="4463880"/>
                <a:ext cx="218016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206" name="Ink 205">
                <a:extLst>
                  <a:ext uri="{FF2B5EF4-FFF2-40B4-BE49-F238E27FC236}">
                    <a16:creationId xmlns:a16="http://schemas.microsoft.com/office/drawing/2014/main" id="{83179B88-1244-FC58-2D66-74B61F467F41}"/>
                  </a:ext>
                </a:extLst>
              </p14:cNvPr>
              <p14:cNvContentPartPr/>
              <p14:nvPr/>
            </p14:nvContentPartPr>
            <p14:xfrm>
              <a:off x="5187494" y="4517520"/>
              <a:ext cx="39960" cy="612720"/>
            </p14:xfrm>
          </p:contentPart>
        </mc:Choice>
        <mc:Fallback xmlns="">
          <p:pic>
            <p:nvPicPr>
              <p:cNvPr id="206" name="Ink 205">
                <a:extLst>
                  <a:ext uri="{FF2B5EF4-FFF2-40B4-BE49-F238E27FC236}">
                    <a16:creationId xmlns:a16="http://schemas.microsoft.com/office/drawing/2014/main" id="{83179B88-1244-FC58-2D66-74B61F467F41}"/>
                  </a:ext>
                </a:extLst>
              </p:cNvPr>
              <p:cNvPicPr/>
              <p:nvPr/>
            </p:nvPicPr>
            <p:blipFill>
              <a:blip r:embed="rId192"/>
              <a:stretch>
                <a:fillRect/>
              </a:stretch>
            </p:blipFill>
            <p:spPr>
              <a:xfrm>
                <a:off x="5181374" y="4511400"/>
                <a:ext cx="52200" cy="62496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210" name="Ink 209">
                <a:extLst>
                  <a:ext uri="{FF2B5EF4-FFF2-40B4-BE49-F238E27FC236}">
                    <a16:creationId xmlns:a16="http://schemas.microsoft.com/office/drawing/2014/main" id="{6E91B4ED-DCD2-24BF-CF01-7CAE5CA7BC59}"/>
                  </a:ext>
                </a:extLst>
              </p14:cNvPr>
              <p14:cNvContentPartPr/>
              <p14:nvPr/>
            </p14:nvContentPartPr>
            <p14:xfrm>
              <a:off x="2984294" y="4603560"/>
              <a:ext cx="36000" cy="646200"/>
            </p14:xfrm>
          </p:contentPart>
        </mc:Choice>
        <mc:Fallback xmlns="">
          <p:pic>
            <p:nvPicPr>
              <p:cNvPr id="210" name="Ink 209">
                <a:extLst>
                  <a:ext uri="{FF2B5EF4-FFF2-40B4-BE49-F238E27FC236}">
                    <a16:creationId xmlns:a16="http://schemas.microsoft.com/office/drawing/2014/main" id="{6E91B4ED-DCD2-24BF-CF01-7CAE5CA7BC59}"/>
                  </a:ext>
                </a:extLst>
              </p:cNvPr>
              <p:cNvPicPr/>
              <p:nvPr/>
            </p:nvPicPr>
            <p:blipFill>
              <a:blip r:embed="rId194"/>
              <a:stretch>
                <a:fillRect/>
              </a:stretch>
            </p:blipFill>
            <p:spPr>
              <a:xfrm>
                <a:off x="2978174" y="4597440"/>
                <a:ext cx="48240" cy="65844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212" name="Ink 211">
                <a:extLst>
                  <a:ext uri="{FF2B5EF4-FFF2-40B4-BE49-F238E27FC236}">
                    <a16:creationId xmlns:a16="http://schemas.microsoft.com/office/drawing/2014/main" id="{72C1C443-EB9F-B4A0-53E1-EB7F47D46962}"/>
                  </a:ext>
                </a:extLst>
              </p14:cNvPr>
              <p14:cNvContentPartPr/>
              <p14:nvPr/>
            </p14:nvContentPartPr>
            <p14:xfrm>
              <a:off x="3048734" y="5240760"/>
              <a:ext cx="2128680" cy="46440"/>
            </p14:xfrm>
          </p:contentPart>
        </mc:Choice>
        <mc:Fallback xmlns="">
          <p:pic>
            <p:nvPicPr>
              <p:cNvPr id="212" name="Ink 211">
                <a:extLst>
                  <a:ext uri="{FF2B5EF4-FFF2-40B4-BE49-F238E27FC236}">
                    <a16:creationId xmlns:a16="http://schemas.microsoft.com/office/drawing/2014/main" id="{72C1C443-EB9F-B4A0-53E1-EB7F47D46962}"/>
                  </a:ext>
                </a:extLst>
              </p:cNvPr>
              <p:cNvPicPr/>
              <p:nvPr/>
            </p:nvPicPr>
            <p:blipFill>
              <a:blip r:embed="rId196"/>
              <a:stretch>
                <a:fillRect/>
              </a:stretch>
            </p:blipFill>
            <p:spPr>
              <a:xfrm>
                <a:off x="3042614" y="5234640"/>
                <a:ext cx="214092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213" name="Ink 212">
                <a:extLst>
                  <a:ext uri="{FF2B5EF4-FFF2-40B4-BE49-F238E27FC236}">
                    <a16:creationId xmlns:a16="http://schemas.microsoft.com/office/drawing/2014/main" id="{CC10660E-EF2B-76E0-F237-9693DD2713A0}"/>
                  </a:ext>
                </a:extLst>
              </p14:cNvPr>
              <p14:cNvContentPartPr/>
              <p14:nvPr/>
            </p14:nvContentPartPr>
            <p14:xfrm>
              <a:off x="5277494" y="4705440"/>
              <a:ext cx="230400" cy="305640"/>
            </p14:xfrm>
          </p:contentPart>
        </mc:Choice>
        <mc:Fallback xmlns="">
          <p:pic>
            <p:nvPicPr>
              <p:cNvPr id="213" name="Ink 212">
                <a:extLst>
                  <a:ext uri="{FF2B5EF4-FFF2-40B4-BE49-F238E27FC236}">
                    <a16:creationId xmlns:a16="http://schemas.microsoft.com/office/drawing/2014/main" id="{CC10660E-EF2B-76E0-F237-9693DD2713A0}"/>
                  </a:ext>
                </a:extLst>
              </p:cNvPr>
              <p:cNvPicPr/>
              <p:nvPr/>
            </p:nvPicPr>
            <p:blipFill>
              <a:blip r:embed="rId198"/>
              <a:stretch>
                <a:fillRect/>
              </a:stretch>
            </p:blipFill>
            <p:spPr>
              <a:xfrm>
                <a:off x="5271374" y="4699320"/>
                <a:ext cx="242640" cy="317880"/>
              </a:xfrm>
              <a:prstGeom prst="rect">
                <a:avLst/>
              </a:prstGeom>
            </p:spPr>
          </p:pic>
        </mc:Fallback>
      </mc:AlternateContent>
      <p:grpSp>
        <p:nvGrpSpPr>
          <p:cNvPr id="225" name="Group 224">
            <a:extLst>
              <a:ext uri="{FF2B5EF4-FFF2-40B4-BE49-F238E27FC236}">
                <a16:creationId xmlns:a16="http://schemas.microsoft.com/office/drawing/2014/main" id="{3E13D780-A74D-6B9D-42B5-B19365272E6F}"/>
              </a:ext>
            </a:extLst>
          </p:cNvPr>
          <p:cNvGrpSpPr/>
          <p:nvPr/>
        </p:nvGrpSpPr>
        <p:grpSpPr>
          <a:xfrm>
            <a:off x="1212014" y="5154360"/>
            <a:ext cx="2768400" cy="1103040"/>
            <a:chOff x="1212014" y="5154360"/>
            <a:chExt cx="2768400" cy="1103040"/>
          </a:xfrm>
        </p:grpSpPr>
        <mc:AlternateContent xmlns:mc="http://schemas.openxmlformats.org/markup-compatibility/2006" xmlns:p14="http://schemas.microsoft.com/office/powerpoint/2010/main">
          <mc:Choice Requires="p14">
            <p:contentPart p14:bwMode="auto" r:id="rId199">
              <p14:nvContentPartPr>
                <p14:cNvPr id="214" name="Ink 213">
                  <a:extLst>
                    <a:ext uri="{FF2B5EF4-FFF2-40B4-BE49-F238E27FC236}">
                      <a16:creationId xmlns:a16="http://schemas.microsoft.com/office/drawing/2014/main" id="{DCE20BB3-2905-062F-DE14-F5ECDCBA1CFA}"/>
                    </a:ext>
                  </a:extLst>
                </p14:cNvPr>
                <p14:cNvContentPartPr/>
                <p14:nvPr/>
              </p14:nvContentPartPr>
              <p14:xfrm>
                <a:off x="1212014" y="5154360"/>
                <a:ext cx="834480" cy="1103040"/>
              </p14:xfrm>
            </p:contentPart>
          </mc:Choice>
          <mc:Fallback xmlns="">
            <p:pic>
              <p:nvPicPr>
                <p:cNvPr id="214" name="Ink 213">
                  <a:extLst>
                    <a:ext uri="{FF2B5EF4-FFF2-40B4-BE49-F238E27FC236}">
                      <a16:creationId xmlns:a16="http://schemas.microsoft.com/office/drawing/2014/main" id="{DCE20BB3-2905-062F-DE14-F5ECDCBA1CFA}"/>
                    </a:ext>
                  </a:extLst>
                </p:cNvPr>
                <p:cNvPicPr/>
                <p:nvPr/>
              </p:nvPicPr>
              <p:blipFill>
                <a:blip r:embed="rId200"/>
                <a:stretch>
                  <a:fillRect/>
                </a:stretch>
              </p:blipFill>
              <p:spPr>
                <a:xfrm>
                  <a:off x="1205894" y="5148240"/>
                  <a:ext cx="846720" cy="111528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215" name="Ink 214">
                  <a:extLst>
                    <a:ext uri="{FF2B5EF4-FFF2-40B4-BE49-F238E27FC236}">
                      <a16:creationId xmlns:a16="http://schemas.microsoft.com/office/drawing/2014/main" id="{E854D939-C3C7-413A-3DEE-30FEBECB2921}"/>
                    </a:ext>
                  </a:extLst>
                </p14:cNvPr>
                <p14:cNvContentPartPr/>
                <p14:nvPr/>
              </p14:nvContentPartPr>
              <p14:xfrm>
                <a:off x="2181854" y="5970480"/>
                <a:ext cx="202320" cy="236880"/>
              </p14:xfrm>
            </p:contentPart>
          </mc:Choice>
          <mc:Fallback xmlns="">
            <p:pic>
              <p:nvPicPr>
                <p:cNvPr id="215" name="Ink 214">
                  <a:extLst>
                    <a:ext uri="{FF2B5EF4-FFF2-40B4-BE49-F238E27FC236}">
                      <a16:creationId xmlns:a16="http://schemas.microsoft.com/office/drawing/2014/main" id="{E854D939-C3C7-413A-3DEE-30FEBECB2921}"/>
                    </a:ext>
                  </a:extLst>
                </p:cNvPr>
                <p:cNvPicPr/>
                <p:nvPr/>
              </p:nvPicPr>
              <p:blipFill>
                <a:blip r:embed="rId202"/>
                <a:stretch>
                  <a:fillRect/>
                </a:stretch>
              </p:blipFill>
              <p:spPr>
                <a:xfrm>
                  <a:off x="2175734" y="5964360"/>
                  <a:ext cx="21456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216" name="Ink 215">
                  <a:extLst>
                    <a:ext uri="{FF2B5EF4-FFF2-40B4-BE49-F238E27FC236}">
                      <a16:creationId xmlns:a16="http://schemas.microsoft.com/office/drawing/2014/main" id="{84B4ED00-DCCB-E5DF-4E6D-1361A332AFB2}"/>
                    </a:ext>
                  </a:extLst>
                </p14:cNvPr>
                <p14:cNvContentPartPr/>
                <p14:nvPr/>
              </p14:nvContentPartPr>
              <p14:xfrm>
                <a:off x="2412614" y="6096120"/>
                <a:ext cx="149760" cy="131040"/>
              </p14:xfrm>
            </p:contentPart>
          </mc:Choice>
          <mc:Fallback xmlns="">
            <p:pic>
              <p:nvPicPr>
                <p:cNvPr id="216" name="Ink 215">
                  <a:extLst>
                    <a:ext uri="{FF2B5EF4-FFF2-40B4-BE49-F238E27FC236}">
                      <a16:creationId xmlns:a16="http://schemas.microsoft.com/office/drawing/2014/main" id="{84B4ED00-DCCB-E5DF-4E6D-1361A332AFB2}"/>
                    </a:ext>
                  </a:extLst>
                </p:cNvPr>
                <p:cNvPicPr/>
                <p:nvPr/>
              </p:nvPicPr>
              <p:blipFill>
                <a:blip r:embed="rId204"/>
                <a:stretch>
                  <a:fillRect/>
                </a:stretch>
              </p:blipFill>
              <p:spPr>
                <a:xfrm>
                  <a:off x="2406494" y="6090000"/>
                  <a:ext cx="16200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217" name="Ink 216">
                  <a:extLst>
                    <a:ext uri="{FF2B5EF4-FFF2-40B4-BE49-F238E27FC236}">
                      <a16:creationId xmlns:a16="http://schemas.microsoft.com/office/drawing/2014/main" id="{E8CDC706-3E67-0176-30CC-1EA2FCB567CA}"/>
                    </a:ext>
                  </a:extLst>
                </p14:cNvPr>
                <p14:cNvContentPartPr/>
                <p14:nvPr/>
              </p14:nvContentPartPr>
              <p14:xfrm>
                <a:off x="2617454" y="6062640"/>
                <a:ext cx="114840" cy="123120"/>
              </p14:xfrm>
            </p:contentPart>
          </mc:Choice>
          <mc:Fallback xmlns="">
            <p:pic>
              <p:nvPicPr>
                <p:cNvPr id="217" name="Ink 216">
                  <a:extLst>
                    <a:ext uri="{FF2B5EF4-FFF2-40B4-BE49-F238E27FC236}">
                      <a16:creationId xmlns:a16="http://schemas.microsoft.com/office/drawing/2014/main" id="{E8CDC706-3E67-0176-30CC-1EA2FCB567CA}"/>
                    </a:ext>
                  </a:extLst>
                </p:cNvPr>
                <p:cNvPicPr/>
                <p:nvPr/>
              </p:nvPicPr>
              <p:blipFill>
                <a:blip r:embed="rId206"/>
                <a:stretch>
                  <a:fillRect/>
                </a:stretch>
              </p:blipFill>
              <p:spPr>
                <a:xfrm>
                  <a:off x="2611334" y="6056520"/>
                  <a:ext cx="12708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218" name="Ink 217">
                  <a:extLst>
                    <a:ext uri="{FF2B5EF4-FFF2-40B4-BE49-F238E27FC236}">
                      <a16:creationId xmlns:a16="http://schemas.microsoft.com/office/drawing/2014/main" id="{D5A8EB26-FB5B-817A-2A35-AB08F0D4F1E4}"/>
                    </a:ext>
                  </a:extLst>
                </p14:cNvPr>
                <p14:cNvContentPartPr/>
                <p14:nvPr/>
              </p14:nvContentPartPr>
              <p14:xfrm>
                <a:off x="2789894" y="6040320"/>
                <a:ext cx="91440" cy="144000"/>
              </p14:xfrm>
            </p:contentPart>
          </mc:Choice>
          <mc:Fallback xmlns="">
            <p:pic>
              <p:nvPicPr>
                <p:cNvPr id="218" name="Ink 217">
                  <a:extLst>
                    <a:ext uri="{FF2B5EF4-FFF2-40B4-BE49-F238E27FC236}">
                      <a16:creationId xmlns:a16="http://schemas.microsoft.com/office/drawing/2014/main" id="{D5A8EB26-FB5B-817A-2A35-AB08F0D4F1E4}"/>
                    </a:ext>
                  </a:extLst>
                </p:cNvPr>
                <p:cNvPicPr/>
                <p:nvPr/>
              </p:nvPicPr>
              <p:blipFill>
                <a:blip r:embed="rId208"/>
                <a:stretch>
                  <a:fillRect/>
                </a:stretch>
              </p:blipFill>
              <p:spPr>
                <a:xfrm>
                  <a:off x="2783774" y="6034200"/>
                  <a:ext cx="10368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219" name="Ink 218">
                  <a:extLst>
                    <a:ext uri="{FF2B5EF4-FFF2-40B4-BE49-F238E27FC236}">
                      <a16:creationId xmlns:a16="http://schemas.microsoft.com/office/drawing/2014/main" id="{08184ACB-601C-D180-DF2B-C2DA32248059}"/>
                    </a:ext>
                  </a:extLst>
                </p14:cNvPr>
                <p14:cNvContentPartPr/>
                <p14:nvPr/>
              </p14:nvContentPartPr>
              <p14:xfrm>
                <a:off x="2958374" y="6077400"/>
                <a:ext cx="172800" cy="92520"/>
              </p14:xfrm>
            </p:contentPart>
          </mc:Choice>
          <mc:Fallback xmlns="">
            <p:pic>
              <p:nvPicPr>
                <p:cNvPr id="219" name="Ink 218">
                  <a:extLst>
                    <a:ext uri="{FF2B5EF4-FFF2-40B4-BE49-F238E27FC236}">
                      <a16:creationId xmlns:a16="http://schemas.microsoft.com/office/drawing/2014/main" id="{08184ACB-601C-D180-DF2B-C2DA32248059}"/>
                    </a:ext>
                  </a:extLst>
                </p:cNvPr>
                <p:cNvPicPr/>
                <p:nvPr/>
              </p:nvPicPr>
              <p:blipFill>
                <a:blip r:embed="rId210"/>
                <a:stretch>
                  <a:fillRect/>
                </a:stretch>
              </p:blipFill>
              <p:spPr>
                <a:xfrm>
                  <a:off x="2952254" y="6071280"/>
                  <a:ext cx="18504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220" name="Ink 219">
                  <a:extLst>
                    <a:ext uri="{FF2B5EF4-FFF2-40B4-BE49-F238E27FC236}">
                      <a16:creationId xmlns:a16="http://schemas.microsoft.com/office/drawing/2014/main" id="{69F625AF-795A-09DA-EB0B-E9134342C50B}"/>
                    </a:ext>
                  </a:extLst>
                </p14:cNvPr>
                <p14:cNvContentPartPr/>
                <p14:nvPr/>
              </p14:nvContentPartPr>
              <p14:xfrm>
                <a:off x="3196334" y="5738280"/>
                <a:ext cx="144360" cy="444960"/>
              </p14:xfrm>
            </p:contentPart>
          </mc:Choice>
          <mc:Fallback xmlns="">
            <p:pic>
              <p:nvPicPr>
                <p:cNvPr id="220" name="Ink 219">
                  <a:extLst>
                    <a:ext uri="{FF2B5EF4-FFF2-40B4-BE49-F238E27FC236}">
                      <a16:creationId xmlns:a16="http://schemas.microsoft.com/office/drawing/2014/main" id="{69F625AF-795A-09DA-EB0B-E9134342C50B}"/>
                    </a:ext>
                  </a:extLst>
                </p:cNvPr>
                <p:cNvPicPr/>
                <p:nvPr/>
              </p:nvPicPr>
              <p:blipFill>
                <a:blip r:embed="rId212"/>
                <a:stretch>
                  <a:fillRect/>
                </a:stretch>
              </p:blipFill>
              <p:spPr>
                <a:xfrm>
                  <a:off x="3190214" y="5732160"/>
                  <a:ext cx="156600" cy="45720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221" name="Ink 220">
                  <a:extLst>
                    <a:ext uri="{FF2B5EF4-FFF2-40B4-BE49-F238E27FC236}">
                      <a16:creationId xmlns:a16="http://schemas.microsoft.com/office/drawing/2014/main" id="{B9E19651-96FB-57EE-9886-BB845A4AD085}"/>
                    </a:ext>
                  </a:extLst>
                </p14:cNvPr>
                <p14:cNvContentPartPr/>
                <p14:nvPr/>
              </p14:nvContentPartPr>
              <p14:xfrm>
                <a:off x="3221534" y="6029880"/>
                <a:ext cx="169200" cy="7560"/>
              </p14:xfrm>
            </p:contentPart>
          </mc:Choice>
          <mc:Fallback xmlns="">
            <p:pic>
              <p:nvPicPr>
                <p:cNvPr id="221" name="Ink 220">
                  <a:extLst>
                    <a:ext uri="{FF2B5EF4-FFF2-40B4-BE49-F238E27FC236}">
                      <a16:creationId xmlns:a16="http://schemas.microsoft.com/office/drawing/2014/main" id="{B9E19651-96FB-57EE-9886-BB845A4AD085}"/>
                    </a:ext>
                  </a:extLst>
                </p:cNvPr>
                <p:cNvPicPr/>
                <p:nvPr/>
              </p:nvPicPr>
              <p:blipFill>
                <a:blip r:embed="rId214"/>
                <a:stretch>
                  <a:fillRect/>
                </a:stretch>
              </p:blipFill>
              <p:spPr>
                <a:xfrm>
                  <a:off x="3215414" y="6023760"/>
                  <a:ext cx="18144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222" name="Ink 221">
                  <a:extLst>
                    <a:ext uri="{FF2B5EF4-FFF2-40B4-BE49-F238E27FC236}">
                      <a16:creationId xmlns:a16="http://schemas.microsoft.com/office/drawing/2014/main" id="{97FCA601-5743-905E-F81B-810045BACBC0}"/>
                    </a:ext>
                  </a:extLst>
                </p14:cNvPr>
                <p14:cNvContentPartPr/>
                <p14:nvPr/>
              </p14:nvContentPartPr>
              <p14:xfrm>
                <a:off x="3460934" y="6077400"/>
                <a:ext cx="134280" cy="115200"/>
              </p14:xfrm>
            </p:contentPart>
          </mc:Choice>
          <mc:Fallback xmlns="">
            <p:pic>
              <p:nvPicPr>
                <p:cNvPr id="222" name="Ink 221">
                  <a:extLst>
                    <a:ext uri="{FF2B5EF4-FFF2-40B4-BE49-F238E27FC236}">
                      <a16:creationId xmlns:a16="http://schemas.microsoft.com/office/drawing/2014/main" id="{97FCA601-5743-905E-F81B-810045BACBC0}"/>
                    </a:ext>
                  </a:extLst>
                </p:cNvPr>
                <p:cNvPicPr/>
                <p:nvPr/>
              </p:nvPicPr>
              <p:blipFill>
                <a:blip r:embed="rId216"/>
                <a:stretch>
                  <a:fillRect/>
                </a:stretch>
              </p:blipFill>
              <p:spPr>
                <a:xfrm>
                  <a:off x="3454814" y="6071280"/>
                  <a:ext cx="14652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223" name="Ink 222">
                  <a:extLst>
                    <a:ext uri="{FF2B5EF4-FFF2-40B4-BE49-F238E27FC236}">
                      <a16:creationId xmlns:a16="http://schemas.microsoft.com/office/drawing/2014/main" id="{C83B99B6-2B96-238B-1BC2-94C94C3CEA38}"/>
                    </a:ext>
                  </a:extLst>
                </p14:cNvPr>
                <p14:cNvContentPartPr/>
                <p14:nvPr/>
              </p14:nvContentPartPr>
              <p14:xfrm>
                <a:off x="3674774" y="6027000"/>
                <a:ext cx="100440" cy="134640"/>
              </p14:xfrm>
            </p:contentPart>
          </mc:Choice>
          <mc:Fallback xmlns="">
            <p:pic>
              <p:nvPicPr>
                <p:cNvPr id="223" name="Ink 222">
                  <a:extLst>
                    <a:ext uri="{FF2B5EF4-FFF2-40B4-BE49-F238E27FC236}">
                      <a16:creationId xmlns:a16="http://schemas.microsoft.com/office/drawing/2014/main" id="{C83B99B6-2B96-238B-1BC2-94C94C3CEA38}"/>
                    </a:ext>
                  </a:extLst>
                </p:cNvPr>
                <p:cNvPicPr/>
                <p:nvPr/>
              </p:nvPicPr>
              <p:blipFill>
                <a:blip r:embed="rId218"/>
                <a:stretch>
                  <a:fillRect/>
                </a:stretch>
              </p:blipFill>
              <p:spPr>
                <a:xfrm>
                  <a:off x="3668654" y="6020880"/>
                  <a:ext cx="11268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224" name="Ink 223">
                  <a:extLst>
                    <a:ext uri="{FF2B5EF4-FFF2-40B4-BE49-F238E27FC236}">
                      <a16:creationId xmlns:a16="http://schemas.microsoft.com/office/drawing/2014/main" id="{74C17BB6-8E62-EE64-2EDB-B47670E1074E}"/>
                    </a:ext>
                  </a:extLst>
                </p14:cNvPr>
                <p14:cNvContentPartPr/>
                <p14:nvPr/>
              </p14:nvContentPartPr>
              <p14:xfrm>
                <a:off x="3843254" y="6002880"/>
                <a:ext cx="137160" cy="163080"/>
              </p14:xfrm>
            </p:contentPart>
          </mc:Choice>
          <mc:Fallback xmlns="">
            <p:pic>
              <p:nvPicPr>
                <p:cNvPr id="224" name="Ink 223">
                  <a:extLst>
                    <a:ext uri="{FF2B5EF4-FFF2-40B4-BE49-F238E27FC236}">
                      <a16:creationId xmlns:a16="http://schemas.microsoft.com/office/drawing/2014/main" id="{74C17BB6-8E62-EE64-2EDB-B47670E1074E}"/>
                    </a:ext>
                  </a:extLst>
                </p:cNvPr>
                <p:cNvPicPr/>
                <p:nvPr/>
              </p:nvPicPr>
              <p:blipFill>
                <a:blip r:embed="rId220"/>
                <a:stretch>
                  <a:fillRect/>
                </a:stretch>
              </p:blipFill>
              <p:spPr>
                <a:xfrm>
                  <a:off x="3837134" y="5996760"/>
                  <a:ext cx="149400" cy="175320"/>
                </a:xfrm>
                <a:prstGeom prst="rect">
                  <a:avLst/>
                </a:prstGeom>
              </p:spPr>
            </p:pic>
          </mc:Fallback>
        </mc:AlternateContent>
      </p:grpSp>
      <p:grpSp>
        <p:nvGrpSpPr>
          <p:cNvPr id="261" name="Group 260">
            <a:extLst>
              <a:ext uri="{FF2B5EF4-FFF2-40B4-BE49-F238E27FC236}">
                <a16:creationId xmlns:a16="http://schemas.microsoft.com/office/drawing/2014/main" id="{6BBFC86E-EC81-36C8-2C50-19BBA6DAB127}"/>
              </a:ext>
            </a:extLst>
          </p:cNvPr>
          <p:cNvGrpSpPr/>
          <p:nvPr/>
        </p:nvGrpSpPr>
        <p:grpSpPr>
          <a:xfrm>
            <a:off x="4148894" y="5715240"/>
            <a:ext cx="2164320" cy="1049400"/>
            <a:chOff x="4148894" y="5715240"/>
            <a:chExt cx="2164320" cy="1049400"/>
          </a:xfrm>
        </p:grpSpPr>
        <mc:AlternateContent xmlns:mc="http://schemas.openxmlformats.org/markup-compatibility/2006" xmlns:p14="http://schemas.microsoft.com/office/powerpoint/2010/main">
          <mc:Choice Requires="p14">
            <p:contentPart p14:bwMode="auto" r:id="rId221">
              <p14:nvContentPartPr>
                <p14:cNvPr id="226" name="Ink 225">
                  <a:extLst>
                    <a:ext uri="{FF2B5EF4-FFF2-40B4-BE49-F238E27FC236}">
                      <a16:creationId xmlns:a16="http://schemas.microsoft.com/office/drawing/2014/main" id="{7794C7F1-835E-433B-A0D0-E22D3657AEB3}"/>
                    </a:ext>
                  </a:extLst>
                </p14:cNvPr>
                <p14:cNvContentPartPr/>
                <p14:nvPr/>
              </p14:nvContentPartPr>
              <p14:xfrm>
                <a:off x="4242134" y="6039960"/>
                <a:ext cx="15120" cy="109440"/>
              </p14:xfrm>
            </p:contentPart>
          </mc:Choice>
          <mc:Fallback xmlns="">
            <p:pic>
              <p:nvPicPr>
                <p:cNvPr id="226" name="Ink 225">
                  <a:extLst>
                    <a:ext uri="{FF2B5EF4-FFF2-40B4-BE49-F238E27FC236}">
                      <a16:creationId xmlns:a16="http://schemas.microsoft.com/office/drawing/2014/main" id="{7794C7F1-835E-433B-A0D0-E22D3657AEB3}"/>
                    </a:ext>
                  </a:extLst>
                </p:cNvPr>
                <p:cNvPicPr/>
                <p:nvPr/>
              </p:nvPicPr>
              <p:blipFill>
                <a:blip r:embed="rId222"/>
                <a:stretch>
                  <a:fillRect/>
                </a:stretch>
              </p:blipFill>
              <p:spPr>
                <a:xfrm>
                  <a:off x="4236014" y="6033840"/>
                  <a:ext cx="2736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227" name="Ink 226">
                  <a:extLst>
                    <a:ext uri="{FF2B5EF4-FFF2-40B4-BE49-F238E27FC236}">
                      <a16:creationId xmlns:a16="http://schemas.microsoft.com/office/drawing/2014/main" id="{752058A9-CA8F-EBF4-8695-8225A2E3F686}"/>
                    </a:ext>
                  </a:extLst>
                </p14:cNvPr>
                <p14:cNvContentPartPr/>
                <p14:nvPr/>
              </p14:nvContentPartPr>
              <p14:xfrm>
                <a:off x="4192094" y="5881920"/>
                <a:ext cx="360" cy="360"/>
              </p14:xfrm>
            </p:contentPart>
          </mc:Choice>
          <mc:Fallback xmlns="">
            <p:pic>
              <p:nvPicPr>
                <p:cNvPr id="227" name="Ink 226">
                  <a:extLst>
                    <a:ext uri="{FF2B5EF4-FFF2-40B4-BE49-F238E27FC236}">
                      <a16:creationId xmlns:a16="http://schemas.microsoft.com/office/drawing/2014/main" id="{752058A9-CA8F-EBF4-8695-8225A2E3F686}"/>
                    </a:ext>
                  </a:extLst>
                </p:cNvPr>
                <p:cNvPicPr/>
                <p:nvPr/>
              </p:nvPicPr>
              <p:blipFill>
                <a:blip r:embed="rId151"/>
                <a:stretch>
                  <a:fillRect/>
                </a:stretch>
              </p:blipFill>
              <p:spPr>
                <a:xfrm>
                  <a:off x="4185974" y="58758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228" name="Ink 227">
                  <a:extLst>
                    <a:ext uri="{FF2B5EF4-FFF2-40B4-BE49-F238E27FC236}">
                      <a16:creationId xmlns:a16="http://schemas.microsoft.com/office/drawing/2014/main" id="{B6FC3396-4A66-1904-190F-C34FEE1AF766}"/>
                    </a:ext>
                  </a:extLst>
                </p14:cNvPr>
                <p14:cNvContentPartPr/>
                <p14:nvPr/>
              </p14:nvContentPartPr>
              <p14:xfrm>
                <a:off x="4220534" y="5941680"/>
                <a:ext cx="47520" cy="42480"/>
              </p14:xfrm>
            </p:contentPart>
          </mc:Choice>
          <mc:Fallback xmlns="">
            <p:pic>
              <p:nvPicPr>
                <p:cNvPr id="228" name="Ink 227">
                  <a:extLst>
                    <a:ext uri="{FF2B5EF4-FFF2-40B4-BE49-F238E27FC236}">
                      <a16:creationId xmlns:a16="http://schemas.microsoft.com/office/drawing/2014/main" id="{B6FC3396-4A66-1904-190F-C34FEE1AF766}"/>
                    </a:ext>
                  </a:extLst>
                </p:cNvPr>
                <p:cNvPicPr/>
                <p:nvPr/>
              </p:nvPicPr>
              <p:blipFill>
                <a:blip r:embed="rId225"/>
                <a:stretch>
                  <a:fillRect/>
                </a:stretch>
              </p:blipFill>
              <p:spPr>
                <a:xfrm>
                  <a:off x="4214414" y="5935560"/>
                  <a:ext cx="5976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229" name="Ink 228">
                  <a:extLst>
                    <a:ext uri="{FF2B5EF4-FFF2-40B4-BE49-F238E27FC236}">
                      <a16:creationId xmlns:a16="http://schemas.microsoft.com/office/drawing/2014/main" id="{A1CADF1C-BDC3-57A0-0923-450EF1A72EB1}"/>
                    </a:ext>
                  </a:extLst>
                </p14:cNvPr>
                <p14:cNvContentPartPr/>
                <p14:nvPr/>
              </p14:nvContentPartPr>
              <p14:xfrm>
                <a:off x="4375334" y="6019800"/>
                <a:ext cx="212400" cy="170640"/>
              </p14:xfrm>
            </p:contentPart>
          </mc:Choice>
          <mc:Fallback xmlns="">
            <p:pic>
              <p:nvPicPr>
                <p:cNvPr id="229" name="Ink 228">
                  <a:extLst>
                    <a:ext uri="{FF2B5EF4-FFF2-40B4-BE49-F238E27FC236}">
                      <a16:creationId xmlns:a16="http://schemas.microsoft.com/office/drawing/2014/main" id="{A1CADF1C-BDC3-57A0-0923-450EF1A72EB1}"/>
                    </a:ext>
                  </a:extLst>
                </p:cNvPr>
                <p:cNvPicPr/>
                <p:nvPr/>
              </p:nvPicPr>
              <p:blipFill>
                <a:blip r:embed="rId227"/>
                <a:stretch>
                  <a:fillRect/>
                </a:stretch>
              </p:blipFill>
              <p:spPr>
                <a:xfrm>
                  <a:off x="4369214" y="6013680"/>
                  <a:ext cx="22464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231" name="Ink 230">
                  <a:extLst>
                    <a:ext uri="{FF2B5EF4-FFF2-40B4-BE49-F238E27FC236}">
                      <a16:creationId xmlns:a16="http://schemas.microsoft.com/office/drawing/2014/main" id="{8ECD1A08-E7B8-6226-51B3-A5DFFCA2E720}"/>
                    </a:ext>
                  </a:extLst>
                </p14:cNvPr>
                <p14:cNvContentPartPr/>
                <p14:nvPr/>
              </p14:nvContentPartPr>
              <p14:xfrm>
                <a:off x="4893014" y="5715240"/>
                <a:ext cx="65160" cy="442800"/>
              </p14:xfrm>
            </p:contentPart>
          </mc:Choice>
          <mc:Fallback xmlns="">
            <p:pic>
              <p:nvPicPr>
                <p:cNvPr id="231" name="Ink 230">
                  <a:extLst>
                    <a:ext uri="{FF2B5EF4-FFF2-40B4-BE49-F238E27FC236}">
                      <a16:creationId xmlns:a16="http://schemas.microsoft.com/office/drawing/2014/main" id="{8ECD1A08-E7B8-6226-51B3-A5DFFCA2E720}"/>
                    </a:ext>
                  </a:extLst>
                </p:cNvPr>
                <p:cNvPicPr/>
                <p:nvPr/>
              </p:nvPicPr>
              <p:blipFill>
                <a:blip r:embed="rId229"/>
                <a:stretch>
                  <a:fillRect/>
                </a:stretch>
              </p:blipFill>
              <p:spPr>
                <a:xfrm>
                  <a:off x="4886894" y="5709120"/>
                  <a:ext cx="77400" cy="45504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232" name="Ink 231">
                  <a:extLst>
                    <a:ext uri="{FF2B5EF4-FFF2-40B4-BE49-F238E27FC236}">
                      <a16:creationId xmlns:a16="http://schemas.microsoft.com/office/drawing/2014/main" id="{91B76DFD-7748-7BB8-26D4-67786471EED4}"/>
                    </a:ext>
                  </a:extLst>
                </p14:cNvPr>
                <p14:cNvContentPartPr/>
                <p14:nvPr/>
              </p14:nvContentPartPr>
              <p14:xfrm>
                <a:off x="4882214" y="5981280"/>
                <a:ext cx="216000" cy="29160"/>
              </p14:xfrm>
            </p:contentPart>
          </mc:Choice>
          <mc:Fallback xmlns="">
            <p:pic>
              <p:nvPicPr>
                <p:cNvPr id="232" name="Ink 231">
                  <a:extLst>
                    <a:ext uri="{FF2B5EF4-FFF2-40B4-BE49-F238E27FC236}">
                      <a16:creationId xmlns:a16="http://schemas.microsoft.com/office/drawing/2014/main" id="{91B76DFD-7748-7BB8-26D4-67786471EED4}"/>
                    </a:ext>
                  </a:extLst>
                </p:cNvPr>
                <p:cNvPicPr/>
                <p:nvPr/>
              </p:nvPicPr>
              <p:blipFill>
                <a:blip r:embed="rId231"/>
                <a:stretch>
                  <a:fillRect/>
                </a:stretch>
              </p:blipFill>
              <p:spPr>
                <a:xfrm>
                  <a:off x="4876094" y="5975160"/>
                  <a:ext cx="22824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233" name="Ink 232">
                  <a:extLst>
                    <a:ext uri="{FF2B5EF4-FFF2-40B4-BE49-F238E27FC236}">
                      <a16:creationId xmlns:a16="http://schemas.microsoft.com/office/drawing/2014/main" id="{4AEDFF62-793B-9059-F977-AF9108A77EB3}"/>
                    </a:ext>
                  </a:extLst>
                </p14:cNvPr>
                <p14:cNvContentPartPr/>
                <p14:nvPr/>
              </p14:nvContentPartPr>
              <p14:xfrm>
                <a:off x="5148254" y="6005760"/>
                <a:ext cx="32760" cy="96480"/>
              </p14:xfrm>
            </p:contentPart>
          </mc:Choice>
          <mc:Fallback xmlns="">
            <p:pic>
              <p:nvPicPr>
                <p:cNvPr id="233" name="Ink 232">
                  <a:extLst>
                    <a:ext uri="{FF2B5EF4-FFF2-40B4-BE49-F238E27FC236}">
                      <a16:creationId xmlns:a16="http://schemas.microsoft.com/office/drawing/2014/main" id="{4AEDFF62-793B-9059-F977-AF9108A77EB3}"/>
                    </a:ext>
                  </a:extLst>
                </p:cNvPr>
                <p:cNvPicPr/>
                <p:nvPr/>
              </p:nvPicPr>
              <p:blipFill>
                <a:blip r:embed="rId233"/>
                <a:stretch>
                  <a:fillRect/>
                </a:stretch>
              </p:blipFill>
              <p:spPr>
                <a:xfrm>
                  <a:off x="5142134" y="5999640"/>
                  <a:ext cx="4500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234" name="Ink 233">
                  <a:extLst>
                    <a:ext uri="{FF2B5EF4-FFF2-40B4-BE49-F238E27FC236}">
                      <a16:creationId xmlns:a16="http://schemas.microsoft.com/office/drawing/2014/main" id="{B8A7875C-D3AF-EAF5-2915-E4DB33CCFEF1}"/>
                    </a:ext>
                  </a:extLst>
                </p14:cNvPr>
                <p14:cNvContentPartPr/>
                <p14:nvPr/>
              </p14:nvContentPartPr>
              <p14:xfrm>
                <a:off x="5097854" y="5832960"/>
                <a:ext cx="50760" cy="10440"/>
              </p14:xfrm>
            </p:contentPart>
          </mc:Choice>
          <mc:Fallback xmlns="">
            <p:pic>
              <p:nvPicPr>
                <p:cNvPr id="234" name="Ink 233">
                  <a:extLst>
                    <a:ext uri="{FF2B5EF4-FFF2-40B4-BE49-F238E27FC236}">
                      <a16:creationId xmlns:a16="http://schemas.microsoft.com/office/drawing/2014/main" id="{B8A7875C-D3AF-EAF5-2915-E4DB33CCFEF1}"/>
                    </a:ext>
                  </a:extLst>
                </p:cNvPr>
                <p:cNvPicPr/>
                <p:nvPr/>
              </p:nvPicPr>
              <p:blipFill>
                <a:blip r:embed="rId235"/>
                <a:stretch>
                  <a:fillRect/>
                </a:stretch>
              </p:blipFill>
              <p:spPr>
                <a:xfrm>
                  <a:off x="5091734" y="5826840"/>
                  <a:ext cx="630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235" name="Ink 234">
                  <a:extLst>
                    <a:ext uri="{FF2B5EF4-FFF2-40B4-BE49-F238E27FC236}">
                      <a16:creationId xmlns:a16="http://schemas.microsoft.com/office/drawing/2014/main" id="{405EAEE2-E7C3-E398-21AF-6EFFF36F80F8}"/>
                    </a:ext>
                  </a:extLst>
                </p14:cNvPr>
                <p14:cNvContentPartPr/>
                <p14:nvPr/>
              </p14:nvContentPartPr>
              <p14:xfrm>
                <a:off x="5273894" y="5951040"/>
                <a:ext cx="219600" cy="141480"/>
              </p14:xfrm>
            </p:contentPart>
          </mc:Choice>
          <mc:Fallback xmlns="">
            <p:pic>
              <p:nvPicPr>
                <p:cNvPr id="235" name="Ink 234">
                  <a:extLst>
                    <a:ext uri="{FF2B5EF4-FFF2-40B4-BE49-F238E27FC236}">
                      <a16:creationId xmlns:a16="http://schemas.microsoft.com/office/drawing/2014/main" id="{405EAEE2-E7C3-E398-21AF-6EFFF36F80F8}"/>
                    </a:ext>
                  </a:extLst>
                </p:cNvPr>
                <p:cNvPicPr/>
                <p:nvPr/>
              </p:nvPicPr>
              <p:blipFill>
                <a:blip r:embed="rId237"/>
                <a:stretch>
                  <a:fillRect/>
                </a:stretch>
              </p:blipFill>
              <p:spPr>
                <a:xfrm>
                  <a:off x="5267774" y="5944920"/>
                  <a:ext cx="23184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236" name="Ink 235">
                  <a:extLst>
                    <a:ext uri="{FF2B5EF4-FFF2-40B4-BE49-F238E27FC236}">
                      <a16:creationId xmlns:a16="http://schemas.microsoft.com/office/drawing/2014/main" id="{96128F88-2AD3-6E45-7095-D39C1FAD17E1}"/>
                    </a:ext>
                  </a:extLst>
                </p14:cNvPr>
                <p14:cNvContentPartPr/>
                <p14:nvPr/>
              </p14:nvContentPartPr>
              <p14:xfrm>
                <a:off x="5586734" y="5895960"/>
                <a:ext cx="151200" cy="200520"/>
              </p14:xfrm>
            </p:contentPart>
          </mc:Choice>
          <mc:Fallback xmlns="">
            <p:pic>
              <p:nvPicPr>
                <p:cNvPr id="236" name="Ink 235">
                  <a:extLst>
                    <a:ext uri="{FF2B5EF4-FFF2-40B4-BE49-F238E27FC236}">
                      <a16:creationId xmlns:a16="http://schemas.microsoft.com/office/drawing/2014/main" id="{96128F88-2AD3-6E45-7095-D39C1FAD17E1}"/>
                    </a:ext>
                  </a:extLst>
                </p:cNvPr>
                <p:cNvPicPr/>
                <p:nvPr/>
              </p:nvPicPr>
              <p:blipFill>
                <a:blip r:embed="rId239"/>
                <a:stretch>
                  <a:fillRect/>
                </a:stretch>
              </p:blipFill>
              <p:spPr>
                <a:xfrm>
                  <a:off x="5580614" y="5889840"/>
                  <a:ext cx="16344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246" name="Ink 245">
                  <a:extLst>
                    <a:ext uri="{FF2B5EF4-FFF2-40B4-BE49-F238E27FC236}">
                      <a16:creationId xmlns:a16="http://schemas.microsoft.com/office/drawing/2014/main" id="{ECE69BF2-4F07-D346-2B9E-3CE9715824B9}"/>
                    </a:ext>
                  </a:extLst>
                </p14:cNvPr>
                <p14:cNvContentPartPr/>
                <p14:nvPr/>
              </p14:nvContentPartPr>
              <p14:xfrm>
                <a:off x="4148894" y="6302760"/>
                <a:ext cx="377640" cy="424800"/>
              </p14:xfrm>
            </p:contentPart>
          </mc:Choice>
          <mc:Fallback xmlns="">
            <p:pic>
              <p:nvPicPr>
                <p:cNvPr id="246" name="Ink 245">
                  <a:extLst>
                    <a:ext uri="{FF2B5EF4-FFF2-40B4-BE49-F238E27FC236}">
                      <a16:creationId xmlns:a16="http://schemas.microsoft.com/office/drawing/2014/main" id="{ECE69BF2-4F07-D346-2B9E-3CE9715824B9}"/>
                    </a:ext>
                  </a:extLst>
                </p:cNvPr>
                <p:cNvPicPr/>
                <p:nvPr/>
              </p:nvPicPr>
              <p:blipFill>
                <a:blip r:embed="rId241"/>
                <a:stretch>
                  <a:fillRect/>
                </a:stretch>
              </p:blipFill>
              <p:spPr>
                <a:xfrm>
                  <a:off x="4142774" y="6296640"/>
                  <a:ext cx="389880" cy="43704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247" name="Ink 246">
                  <a:extLst>
                    <a:ext uri="{FF2B5EF4-FFF2-40B4-BE49-F238E27FC236}">
                      <a16:creationId xmlns:a16="http://schemas.microsoft.com/office/drawing/2014/main" id="{67504168-0B55-8E5B-35CD-C699CF713FC1}"/>
                    </a:ext>
                  </a:extLst>
                </p14:cNvPr>
                <p14:cNvContentPartPr/>
                <p14:nvPr/>
              </p14:nvContentPartPr>
              <p14:xfrm>
                <a:off x="4688174" y="6595080"/>
                <a:ext cx="18720" cy="81000"/>
              </p14:xfrm>
            </p:contentPart>
          </mc:Choice>
          <mc:Fallback xmlns="">
            <p:pic>
              <p:nvPicPr>
                <p:cNvPr id="247" name="Ink 246">
                  <a:extLst>
                    <a:ext uri="{FF2B5EF4-FFF2-40B4-BE49-F238E27FC236}">
                      <a16:creationId xmlns:a16="http://schemas.microsoft.com/office/drawing/2014/main" id="{67504168-0B55-8E5B-35CD-C699CF713FC1}"/>
                    </a:ext>
                  </a:extLst>
                </p:cNvPr>
                <p:cNvPicPr/>
                <p:nvPr/>
              </p:nvPicPr>
              <p:blipFill>
                <a:blip r:embed="rId243"/>
                <a:stretch>
                  <a:fillRect/>
                </a:stretch>
              </p:blipFill>
              <p:spPr>
                <a:xfrm>
                  <a:off x="4682054" y="6588960"/>
                  <a:ext cx="3096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248" name="Ink 247">
                  <a:extLst>
                    <a:ext uri="{FF2B5EF4-FFF2-40B4-BE49-F238E27FC236}">
                      <a16:creationId xmlns:a16="http://schemas.microsoft.com/office/drawing/2014/main" id="{C921694A-3C91-3BA8-12F0-2E3FF4139C88}"/>
                    </a:ext>
                  </a:extLst>
                </p14:cNvPr>
                <p14:cNvContentPartPr/>
                <p14:nvPr/>
              </p14:nvContentPartPr>
              <p14:xfrm>
                <a:off x="4644974" y="6421200"/>
                <a:ext cx="360" cy="360"/>
              </p14:xfrm>
            </p:contentPart>
          </mc:Choice>
          <mc:Fallback xmlns="">
            <p:pic>
              <p:nvPicPr>
                <p:cNvPr id="248" name="Ink 247">
                  <a:extLst>
                    <a:ext uri="{FF2B5EF4-FFF2-40B4-BE49-F238E27FC236}">
                      <a16:creationId xmlns:a16="http://schemas.microsoft.com/office/drawing/2014/main" id="{C921694A-3C91-3BA8-12F0-2E3FF4139C88}"/>
                    </a:ext>
                  </a:extLst>
                </p:cNvPr>
                <p:cNvPicPr/>
                <p:nvPr/>
              </p:nvPicPr>
              <p:blipFill>
                <a:blip r:embed="rId151"/>
                <a:stretch>
                  <a:fillRect/>
                </a:stretch>
              </p:blipFill>
              <p:spPr>
                <a:xfrm>
                  <a:off x="4638854" y="64150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249" name="Ink 248">
                  <a:extLst>
                    <a:ext uri="{FF2B5EF4-FFF2-40B4-BE49-F238E27FC236}">
                      <a16:creationId xmlns:a16="http://schemas.microsoft.com/office/drawing/2014/main" id="{96CCE6D0-DDF0-F6C3-723E-D8D7F9C24B01}"/>
                    </a:ext>
                  </a:extLst>
                </p14:cNvPr>
                <p14:cNvContentPartPr/>
                <p14:nvPr/>
              </p14:nvContentPartPr>
              <p14:xfrm>
                <a:off x="4831814" y="6544680"/>
                <a:ext cx="187920" cy="219960"/>
              </p14:xfrm>
            </p:contentPart>
          </mc:Choice>
          <mc:Fallback xmlns="">
            <p:pic>
              <p:nvPicPr>
                <p:cNvPr id="249" name="Ink 248">
                  <a:extLst>
                    <a:ext uri="{FF2B5EF4-FFF2-40B4-BE49-F238E27FC236}">
                      <a16:creationId xmlns:a16="http://schemas.microsoft.com/office/drawing/2014/main" id="{96CCE6D0-DDF0-F6C3-723E-D8D7F9C24B01}"/>
                    </a:ext>
                  </a:extLst>
                </p:cNvPr>
                <p:cNvPicPr/>
                <p:nvPr/>
              </p:nvPicPr>
              <p:blipFill>
                <a:blip r:embed="rId246"/>
                <a:stretch>
                  <a:fillRect/>
                </a:stretch>
              </p:blipFill>
              <p:spPr>
                <a:xfrm>
                  <a:off x="4825694" y="6538560"/>
                  <a:ext cx="20016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250" name="Ink 249">
                  <a:extLst>
                    <a:ext uri="{FF2B5EF4-FFF2-40B4-BE49-F238E27FC236}">
                      <a16:creationId xmlns:a16="http://schemas.microsoft.com/office/drawing/2014/main" id="{7C3E5CB6-63DF-D5B2-2112-297F9757CB1E}"/>
                    </a:ext>
                  </a:extLst>
                </p14:cNvPr>
                <p14:cNvContentPartPr/>
                <p14:nvPr/>
              </p14:nvContentPartPr>
              <p14:xfrm>
                <a:off x="5087054" y="6500760"/>
                <a:ext cx="93960" cy="134280"/>
              </p14:xfrm>
            </p:contentPart>
          </mc:Choice>
          <mc:Fallback xmlns="">
            <p:pic>
              <p:nvPicPr>
                <p:cNvPr id="250" name="Ink 249">
                  <a:extLst>
                    <a:ext uri="{FF2B5EF4-FFF2-40B4-BE49-F238E27FC236}">
                      <a16:creationId xmlns:a16="http://schemas.microsoft.com/office/drawing/2014/main" id="{7C3E5CB6-63DF-D5B2-2112-297F9757CB1E}"/>
                    </a:ext>
                  </a:extLst>
                </p:cNvPr>
                <p:cNvPicPr/>
                <p:nvPr/>
              </p:nvPicPr>
              <p:blipFill>
                <a:blip r:embed="rId248"/>
                <a:stretch>
                  <a:fillRect/>
                </a:stretch>
              </p:blipFill>
              <p:spPr>
                <a:xfrm>
                  <a:off x="5080934" y="6494640"/>
                  <a:ext cx="10620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251" name="Ink 250">
                  <a:extLst>
                    <a:ext uri="{FF2B5EF4-FFF2-40B4-BE49-F238E27FC236}">
                      <a16:creationId xmlns:a16="http://schemas.microsoft.com/office/drawing/2014/main" id="{DFF9612B-22E8-4608-4E72-571562E684C2}"/>
                    </a:ext>
                  </a:extLst>
                </p14:cNvPr>
                <p14:cNvContentPartPr/>
                <p14:nvPr/>
              </p14:nvContentPartPr>
              <p14:xfrm>
                <a:off x="5229614" y="6524520"/>
                <a:ext cx="198720" cy="123840"/>
              </p14:xfrm>
            </p:contentPart>
          </mc:Choice>
          <mc:Fallback xmlns="">
            <p:pic>
              <p:nvPicPr>
                <p:cNvPr id="251" name="Ink 250">
                  <a:extLst>
                    <a:ext uri="{FF2B5EF4-FFF2-40B4-BE49-F238E27FC236}">
                      <a16:creationId xmlns:a16="http://schemas.microsoft.com/office/drawing/2014/main" id="{DFF9612B-22E8-4608-4E72-571562E684C2}"/>
                    </a:ext>
                  </a:extLst>
                </p:cNvPr>
                <p:cNvPicPr/>
                <p:nvPr/>
              </p:nvPicPr>
              <p:blipFill>
                <a:blip r:embed="rId250"/>
                <a:stretch>
                  <a:fillRect/>
                </a:stretch>
              </p:blipFill>
              <p:spPr>
                <a:xfrm>
                  <a:off x="5223494" y="6518400"/>
                  <a:ext cx="21096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252" name="Ink 251">
                  <a:extLst>
                    <a:ext uri="{FF2B5EF4-FFF2-40B4-BE49-F238E27FC236}">
                      <a16:creationId xmlns:a16="http://schemas.microsoft.com/office/drawing/2014/main" id="{7A623531-B898-882B-CAA5-1FA61710F834}"/>
                    </a:ext>
                  </a:extLst>
                </p14:cNvPr>
                <p14:cNvContentPartPr/>
                <p14:nvPr/>
              </p14:nvContentPartPr>
              <p14:xfrm>
                <a:off x="5515094" y="6293040"/>
                <a:ext cx="50400" cy="336960"/>
              </p14:xfrm>
            </p:contentPart>
          </mc:Choice>
          <mc:Fallback xmlns="">
            <p:pic>
              <p:nvPicPr>
                <p:cNvPr id="252" name="Ink 251">
                  <a:extLst>
                    <a:ext uri="{FF2B5EF4-FFF2-40B4-BE49-F238E27FC236}">
                      <a16:creationId xmlns:a16="http://schemas.microsoft.com/office/drawing/2014/main" id="{7A623531-B898-882B-CAA5-1FA61710F834}"/>
                    </a:ext>
                  </a:extLst>
                </p:cNvPr>
                <p:cNvPicPr/>
                <p:nvPr/>
              </p:nvPicPr>
              <p:blipFill>
                <a:blip r:embed="rId252"/>
                <a:stretch>
                  <a:fillRect/>
                </a:stretch>
              </p:blipFill>
              <p:spPr>
                <a:xfrm>
                  <a:off x="5508974" y="6286920"/>
                  <a:ext cx="62640" cy="34920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253" name="Ink 252">
                  <a:extLst>
                    <a:ext uri="{FF2B5EF4-FFF2-40B4-BE49-F238E27FC236}">
                      <a16:creationId xmlns:a16="http://schemas.microsoft.com/office/drawing/2014/main" id="{CD97B481-FA5B-EEFD-F3CF-AC5C7F8D9AC5}"/>
                    </a:ext>
                  </a:extLst>
                </p14:cNvPr>
                <p14:cNvContentPartPr/>
                <p14:nvPr/>
              </p14:nvContentPartPr>
              <p14:xfrm>
                <a:off x="5500334" y="6484200"/>
                <a:ext cx="180000" cy="16200"/>
              </p14:xfrm>
            </p:contentPart>
          </mc:Choice>
          <mc:Fallback xmlns="">
            <p:pic>
              <p:nvPicPr>
                <p:cNvPr id="253" name="Ink 252">
                  <a:extLst>
                    <a:ext uri="{FF2B5EF4-FFF2-40B4-BE49-F238E27FC236}">
                      <a16:creationId xmlns:a16="http://schemas.microsoft.com/office/drawing/2014/main" id="{CD97B481-FA5B-EEFD-F3CF-AC5C7F8D9AC5}"/>
                    </a:ext>
                  </a:extLst>
                </p:cNvPr>
                <p:cNvPicPr/>
                <p:nvPr/>
              </p:nvPicPr>
              <p:blipFill>
                <a:blip r:embed="rId254"/>
                <a:stretch>
                  <a:fillRect/>
                </a:stretch>
              </p:blipFill>
              <p:spPr>
                <a:xfrm>
                  <a:off x="5494214" y="6478080"/>
                  <a:ext cx="19224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254" name="Ink 253">
                  <a:extLst>
                    <a:ext uri="{FF2B5EF4-FFF2-40B4-BE49-F238E27FC236}">
                      <a16:creationId xmlns:a16="http://schemas.microsoft.com/office/drawing/2014/main" id="{68844D13-A0D1-A360-17DB-2036527FA89E}"/>
                    </a:ext>
                  </a:extLst>
                </p14:cNvPr>
                <p14:cNvContentPartPr/>
                <p14:nvPr/>
              </p14:nvContentPartPr>
              <p14:xfrm>
                <a:off x="5755574" y="6492840"/>
                <a:ext cx="43560" cy="124200"/>
              </p14:xfrm>
            </p:contentPart>
          </mc:Choice>
          <mc:Fallback xmlns="">
            <p:pic>
              <p:nvPicPr>
                <p:cNvPr id="254" name="Ink 253">
                  <a:extLst>
                    <a:ext uri="{FF2B5EF4-FFF2-40B4-BE49-F238E27FC236}">
                      <a16:creationId xmlns:a16="http://schemas.microsoft.com/office/drawing/2014/main" id="{68844D13-A0D1-A360-17DB-2036527FA89E}"/>
                    </a:ext>
                  </a:extLst>
                </p:cNvPr>
                <p:cNvPicPr/>
                <p:nvPr/>
              </p:nvPicPr>
              <p:blipFill>
                <a:blip r:embed="rId256"/>
                <a:stretch>
                  <a:fillRect/>
                </a:stretch>
              </p:blipFill>
              <p:spPr>
                <a:xfrm>
                  <a:off x="5749454" y="6486720"/>
                  <a:ext cx="5580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255" name="Ink 254">
                  <a:extLst>
                    <a:ext uri="{FF2B5EF4-FFF2-40B4-BE49-F238E27FC236}">
                      <a16:creationId xmlns:a16="http://schemas.microsoft.com/office/drawing/2014/main" id="{47F09D46-F0ED-B2C4-B093-9D567B299557}"/>
                    </a:ext>
                  </a:extLst>
                </p14:cNvPr>
                <p14:cNvContentPartPr/>
                <p14:nvPr/>
              </p14:nvContentPartPr>
              <p14:xfrm>
                <a:off x="5737574" y="6376560"/>
                <a:ext cx="360" cy="360"/>
              </p14:xfrm>
            </p:contentPart>
          </mc:Choice>
          <mc:Fallback xmlns="">
            <p:pic>
              <p:nvPicPr>
                <p:cNvPr id="255" name="Ink 254">
                  <a:extLst>
                    <a:ext uri="{FF2B5EF4-FFF2-40B4-BE49-F238E27FC236}">
                      <a16:creationId xmlns:a16="http://schemas.microsoft.com/office/drawing/2014/main" id="{47F09D46-F0ED-B2C4-B093-9D567B299557}"/>
                    </a:ext>
                  </a:extLst>
                </p:cNvPr>
                <p:cNvPicPr/>
                <p:nvPr/>
              </p:nvPicPr>
              <p:blipFill>
                <a:blip r:embed="rId151"/>
                <a:stretch>
                  <a:fillRect/>
                </a:stretch>
              </p:blipFill>
              <p:spPr>
                <a:xfrm>
                  <a:off x="5731454" y="63704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256" name="Ink 255">
                  <a:extLst>
                    <a:ext uri="{FF2B5EF4-FFF2-40B4-BE49-F238E27FC236}">
                      <a16:creationId xmlns:a16="http://schemas.microsoft.com/office/drawing/2014/main" id="{D2320283-01E7-5037-FC3E-7C5CCACB1DE5}"/>
                    </a:ext>
                  </a:extLst>
                </p14:cNvPr>
                <p14:cNvContentPartPr/>
                <p14:nvPr/>
              </p14:nvContentPartPr>
              <p14:xfrm>
                <a:off x="5870414" y="6498600"/>
                <a:ext cx="102240" cy="128880"/>
              </p14:xfrm>
            </p:contentPart>
          </mc:Choice>
          <mc:Fallback xmlns="">
            <p:pic>
              <p:nvPicPr>
                <p:cNvPr id="256" name="Ink 255">
                  <a:extLst>
                    <a:ext uri="{FF2B5EF4-FFF2-40B4-BE49-F238E27FC236}">
                      <a16:creationId xmlns:a16="http://schemas.microsoft.com/office/drawing/2014/main" id="{D2320283-01E7-5037-FC3E-7C5CCACB1DE5}"/>
                    </a:ext>
                  </a:extLst>
                </p:cNvPr>
                <p:cNvPicPr/>
                <p:nvPr/>
              </p:nvPicPr>
              <p:blipFill>
                <a:blip r:embed="rId259"/>
                <a:stretch>
                  <a:fillRect/>
                </a:stretch>
              </p:blipFill>
              <p:spPr>
                <a:xfrm>
                  <a:off x="5864294" y="6492480"/>
                  <a:ext cx="11448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257" name="Ink 256">
                  <a:extLst>
                    <a:ext uri="{FF2B5EF4-FFF2-40B4-BE49-F238E27FC236}">
                      <a16:creationId xmlns:a16="http://schemas.microsoft.com/office/drawing/2014/main" id="{B98A9BC8-EAC6-208D-6490-34AF1D6FBD3A}"/>
                    </a:ext>
                  </a:extLst>
                </p14:cNvPr>
                <p14:cNvContentPartPr/>
                <p14:nvPr/>
              </p14:nvContentPartPr>
              <p14:xfrm>
                <a:off x="6068054" y="6444240"/>
                <a:ext cx="133560" cy="156600"/>
              </p14:xfrm>
            </p:contentPart>
          </mc:Choice>
          <mc:Fallback xmlns="">
            <p:pic>
              <p:nvPicPr>
                <p:cNvPr id="257" name="Ink 256">
                  <a:extLst>
                    <a:ext uri="{FF2B5EF4-FFF2-40B4-BE49-F238E27FC236}">
                      <a16:creationId xmlns:a16="http://schemas.microsoft.com/office/drawing/2014/main" id="{B98A9BC8-EAC6-208D-6490-34AF1D6FBD3A}"/>
                    </a:ext>
                  </a:extLst>
                </p:cNvPr>
                <p:cNvPicPr/>
                <p:nvPr/>
              </p:nvPicPr>
              <p:blipFill>
                <a:blip r:embed="rId261"/>
                <a:stretch>
                  <a:fillRect/>
                </a:stretch>
              </p:blipFill>
              <p:spPr>
                <a:xfrm>
                  <a:off x="6061934" y="6438120"/>
                  <a:ext cx="14580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258" name="Ink 257">
                  <a:extLst>
                    <a:ext uri="{FF2B5EF4-FFF2-40B4-BE49-F238E27FC236}">
                      <a16:creationId xmlns:a16="http://schemas.microsoft.com/office/drawing/2014/main" id="{B06078EF-5E8E-5BA7-A410-43391492FD6C}"/>
                    </a:ext>
                  </a:extLst>
                </p14:cNvPr>
                <p14:cNvContentPartPr/>
                <p14:nvPr/>
              </p14:nvContentPartPr>
              <p14:xfrm>
                <a:off x="6230054" y="6153720"/>
                <a:ext cx="32760" cy="88920"/>
              </p14:xfrm>
            </p:contentPart>
          </mc:Choice>
          <mc:Fallback xmlns="">
            <p:pic>
              <p:nvPicPr>
                <p:cNvPr id="258" name="Ink 257">
                  <a:extLst>
                    <a:ext uri="{FF2B5EF4-FFF2-40B4-BE49-F238E27FC236}">
                      <a16:creationId xmlns:a16="http://schemas.microsoft.com/office/drawing/2014/main" id="{B06078EF-5E8E-5BA7-A410-43391492FD6C}"/>
                    </a:ext>
                  </a:extLst>
                </p:cNvPr>
                <p:cNvPicPr/>
                <p:nvPr/>
              </p:nvPicPr>
              <p:blipFill>
                <a:blip r:embed="rId263"/>
                <a:stretch>
                  <a:fillRect/>
                </a:stretch>
              </p:blipFill>
              <p:spPr>
                <a:xfrm>
                  <a:off x="6223934" y="6147600"/>
                  <a:ext cx="4500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259" name="Ink 258">
                  <a:extLst>
                    <a:ext uri="{FF2B5EF4-FFF2-40B4-BE49-F238E27FC236}">
                      <a16:creationId xmlns:a16="http://schemas.microsoft.com/office/drawing/2014/main" id="{E96A24F3-44A3-32F5-E17F-C61F356EA6B3}"/>
                    </a:ext>
                  </a:extLst>
                </p14:cNvPr>
                <p14:cNvContentPartPr/>
                <p14:nvPr/>
              </p14:nvContentPartPr>
              <p14:xfrm>
                <a:off x="6302054" y="6166680"/>
                <a:ext cx="11160" cy="102600"/>
              </p14:xfrm>
            </p:contentPart>
          </mc:Choice>
          <mc:Fallback xmlns="">
            <p:pic>
              <p:nvPicPr>
                <p:cNvPr id="259" name="Ink 258">
                  <a:extLst>
                    <a:ext uri="{FF2B5EF4-FFF2-40B4-BE49-F238E27FC236}">
                      <a16:creationId xmlns:a16="http://schemas.microsoft.com/office/drawing/2014/main" id="{E96A24F3-44A3-32F5-E17F-C61F356EA6B3}"/>
                    </a:ext>
                  </a:extLst>
                </p:cNvPr>
                <p:cNvPicPr/>
                <p:nvPr/>
              </p:nvPicPr>
              <p:blipFill>
                <a:blip r:embed="rId265"/>
                <a:stretch>
                  <a:fillRect/>
                </a:stretch>
              </p:blipFill>
              <p:spPr>
                <a:xfrm>
                  <a:off x="6295934" y="6160560"/>
                  <a:ext cx="2340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260" name="Ink 259">
                  <a:extLst>
                    <a:ext uri="{FF2B5EF4-FFF2-40B4-BE49-F238E27FC236}">
                      <a16:creationId xmlns:a16="http://schemas.microsoft.com/office/drawing/2014/main" id="{D3FBBCD9-7DD9-5631-58B8-8DB4858BA754}"/>
                    </a:ext>
                  </a:extLst>
                </p14:cNvPr>
                <p14:cNvContentPartPr/>
                <p14:nvPr/>
              </p14:nvContentPartPr>
              <p14:xfrm>
                <a:off x="4612574" y="6415080"/>
                <a:ext cx="35280" cy="38520"/>
              </p14:xfrm>
            </p:contentPart>
          </mc:Choice>
          <mc:Fallback xmlns="">
            <p:pic>
              <p:nvPicPr>
                <p:cNvPr id="260" name="Ink 259">
                  <a:extLst>
                    <a:ext uri="{FF2B5EF4-FFF2-40B4-BE49-F238E27FC236}">
                      <a16:creationId xmlns:a16="http://schemas.microsoft.com/office/drawing/2014/main" id="{D3FBBCD9-7DD9-5631-58B8-8DB4858BA754}"/>
                    </a:ext>
                  </a:extLst>
                </p:cNvPr>
                <p:cNvPicPr/>
                <p:nvPr/>
              </p:nvPicPr>
              <p:blipFill>
                <a:blip r:embed="rId267"/>
                <a:stretch>
                  <a:fillRect/>
                </a:stretch>
              </p:blipFill>
              <p:spPr>
                <a:xfrm>
                  <a:off x="4606454" y="6408960"/>
                  <a:ext cx="47520" cy="50760"/>
                </a:xfrm>
                <a:prstGeom prst="rect">
                  <a:avLst/>
                </a:prstGeom>
              </p:spPr>
            </p:pic>
          </mc:Fallback>
        </mc:AlternateContent>
      </p:grpSp>
      <p:grpSp>
        <p:nvGrpSpPr>
          <p:cNvPr id="265" name="Group 264">
            <a:extLst>
              <a:ext uri="{FF2B5EF4-FFF2-40B4-BE49-F238E27FC236}">
                <a16:creationId xmlns:a16="http://schemas.microsoft.com/office/drawing/2014/main" id="{E353E8E1-CD3E-3648-5A10-2299918F6DC1}"/>
              </a:ext>
            </a:extLst>
          </p:cNvPr>
          <p:cNvGrpSpPr/>
          <p:nvPr/>
        </p:nvGrpSpPr>
        <p:grpSpPr>
          <a:xfrm>
            <a:off x="2577854" y="6342000"/>
            <a:ext cx="1380960" cy="408600"/>
            <a:chOff x="2577854" y="6342000"/>
            <a:chExt cx="1380960" cy="408600"/>
          </a:xfrm>
        </p:grpSpPr>
        <mc:AlternateContent xmlns:mc="http://schemas.openxmlformats.org/markup-compatibility/2006" xmlns:p14="http://schemas.microsoft.com/office/powerpoint/2010/main">
          <mc:Choice Requires="p14">
            <p:contentPart p14:bwMode="auto" r:id="rId268">
              <p14:nvContentPartPr>
                <p14:cNvPr id="238" name="Ink 237">
                  <a:extLst>
                    <a:ext uri="{FF2B5EF4-FFF2-40B4-BE49-F238E27FC236}">
                      <a16:creationId xmlns:a16="http://schemas.microsoft.com/office/drawing/2014/main" id="{F6D81400-EB43-4D63-ED4A-C6347DF1E78F}"/>
                    </a:ext>
                  </a:extLst>
                </p14:cNvPr>
                <p14:cNvContentPartPr/>
                <p14:nvPr/>
              </p14:nvContentPartPr>
              <p14:xfrm>
                <a:off x="2595854" y="6353520"/>
                <a:ext cx="7560" cy="81000"/>
              </p14:xfrm>
            </p:contentPart>
          </mc:Choice>
          <mc:Fallback xmlns="">
            <p:pic>
              <p:nvPicPr>
                <p:cNvPr id="238" name="Ink 237">
                  <a:extLst>
                    <a:ext uri="{FF2B5EF4-FFF2-40B4-BE49-F238E27FC236}">
                      <a16:creationId xmlns:a16="http://schemas.microsoft.com/office/drawing/2014/main" id="{F6D81400-EB43-4D63-ED4A-C6347DF1E78F}"/>
                    </a:ext>
                  </a:extLst>
                </p:cNvPr>
                <p:cNvPicPr/>
                <p:nvPr/>
              </p:nvPicPr>
              <p:blipFill>
                <a:blip r:embed="rId269"/>
                <a:stretch>
                  <a:fillRect/>
                </a:stretch>
              </p:blipFill>
              <p:spPr>
                <a:xfrm>
                  <a:off x="2589734" y="6347400"/>
                  <a:ext cx="1980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239" name="Ink 238">
                  <a:extLst>
                    <a:ext uri="{FF2B5EF4-FFF2-40B4-BE49-F238E27FC236}">
                      <a16:creationId xmlns:a16="http://schemas.microsoft.com/office/drawing/2014/main" id="{F9FE9CF1-ADAF-132F-C545-199E02330D85}"/>
                    </a:ext>
                  </a:extLst>
                </p14:cNvPr>
                <p14:cNvContentPartPr/>
                <p14:nvPr/>
              </p14:nvContentPartPr>
              <p14:xfrm>
                <a:off x="2664254" y="6385200"/>
                <a:ext cx="7560" cy="63360"/>
              </p14:xfrm>
            </p:contentPart>
          </mc:Choice>
          <mc:Fallback xmlns="">
            <p:pic>
              <p:nvPicPr>
                <p:cNvPr id="239" name="Ink 238">
                  <a:extLst>
                    <a:ext uri="{FF2B5EF4-FFF2-40B4-BE49-F238E27FC236}">
                      <a16:creationId xmlns:a16="http://schemas.microsoft.com/office/drawing/2014/main" id="{F9FE9CF1-ADAF-132F-C545-199E02330D85}"/>
                    </a:ext>
                  </a:extLst>
                </p:cNvPr>
                <p:cNvPicPr/>
                <p:nvPr/>
              </p:nvPicPr>
              <p:blipFill>
                <a:blip r:embed="rId271"/>
                <a:stretch>
                  <a:fillRect/>
                </a:stretch>
              </p:blipFill>
              <p:spPr>
                <a:xfrm>
                  <a:off x="2658134" y="6379080"/>
                  <a:ext cx="1980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241" name="Ink 240">
                  <a:extLst>
                    <a:ext uri="{FF2B5EF4-FFF2-40B4-BE49-F238E27FC236}">
                      <a16:creationId xmlns:a16="http://schemas.microsoft.com/office/drawing/2014/main" id="{561E0ABC-5B87-71A9-7396-8F92C81D73F6}"/>
                    </a:ext>
                  </a:extLst>
                </p14:cNvPr>
                <p14:cNvContentPartPr/>
                <p14:nvPr/>
              </p14:nvContentPartPr>
              <p14:xfrm>
                <a:off x="2676494" y="6347760"/>
                <a:ext cx="264960" cy="359640"/>
              </p14:xfrm>
            </p:contentPart>
          </mc:Choice>
          <mc:Fallback xmlns="">
            <p:pic>
              <p:nvPicPr>
                <p:cNvPr id="241" name="Ink 240">
                  <a:extLst>
                    <a:ext uri="{FF2B5EF4-FFF2-40B4-BE49-F238E27FC236}">
                      <a16:creationId xmlns:a16="http://schemas.microsoft.com/office/drawing/2014/main" id="{561E0ABC-5B87-71A9-7396-8F92C81D73F6}"/>
                    </a:ext>
                  </a:extLst>
                </p:cNvPr>
                <p:cNvPicPr/>
                <p:nvPr/>
              </p:nvPicPr>
              <p:blipFill>
                <a:blip r:embed="rId273"/>
                <a:stretch>
                  <a:fillRect/>
                </a:stretch>
              </p:blipFill>
              <p:spPr>
                <a:xfrm>
                  <a:off x="2670374" y="6341640"/>
                  <a:ext cx="277200" cy="37188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242" name="Ink 241">
                  <a:extLst>
                    <a:ext uri="{FF2B5EF4-FFF2-40B4-BE49-F238E27FC236}">
                      <a16:creationId xmlns:a16="http://schemas.microsoft.com/office/drawing/2014/main" id="{E7E6EF4B-FC70-83C9-56AC-B39EDCD4CC20}"/>
                    </a:ext>
                  </a:extLst>
                </p14:cNvPr>
                <p14:cNvContentPartPr/>
                <p14:nvPr/>
              </p14:nvContentPartPr>
              <p14:xfrm>
                <a:off x="3012374" y="6579960"/>
                <a:ext cx="241200" cy="123480"/>
              </p14:xfrm>
            </p:contentPart>
          </mc:Choice>
          <mc:Fallback xmlns="">
            <p:pic>
              <p:nvPicPr>
                <p:cNvPr id="242" name="Ink 241">
                  <a:extLst>
                    <a:ext uri="{FF2B5EF4-FFF2-40B4-BE49-F238E27FC236}">
                      <a16:creationId xmlns:a16="http://schemas.microsoft.com/office/drawing/2014/main" id="{E7E6EF4B-FC70-83C9-56AC-B39EDCD4CC20}"/>
                    </a:ext>
                  </a:extLst>
                </p:cNvPr>
                <p:cNvPicPr/>
                <p:nvPr/>
              </p:nvPicPr>
              <p:blipFill>
                <a:blip r:embed="rId275"/>
                <a:stretch>
                  <a:fillRect/>
                </a:stretch>
              </p:blipFill>
              <p:spPr>
                <a:xfrm>
                  <a:off x="3006254" y="6573840"/>
                  <a:ext cx="25344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243" name="Ink 242">
                  <a:extLst>
                    <a:ext uri="{FF2B5EF4-FFF2-40B4-BE49-F238E27FC236}">
                      <a16:creationId xmlns:a16="http://schemas.microsoft.com/office/drawing/2014/main" id="{1ABD9C81-9F3F-4E37-1CBC-1E25BC7D0884}"/>
                    </a:ext>
                  </a:extLst>
                </p14:cNvPr>
                <p14:cNvContentPartPr/>
                <p14:nvPr/>
              </p14:nvContentPartPr>
              <p14:xfrm>
                <a:off x="3289574" y="6557640"/>
                <a:ext cx="151200" cy="119520"/>
              </p14:xfrm>
            </p:contentPart>
          </mc:Choice>
          <mc:Fallback xmlns="">
            <p:pic>
              <p:nvPicPr>
                <p:cNvPr id="243" name="Ink 242">
                  <a:extLst>
                    <a:ext uri="{FF2B5EF4-FFF2-40B4-BE49-F238E27FC236}">
                      <a16:creationId xmlns:a16="http://schemas.microsoft.com/office/drawing/2014/main" id="{1ABD9C81-9F3F-4E37-1CBC-1E25BC7D0884}"/>
                    </a:ext>
                  </a:extLst>
                </p:cNvPr>
                <p:cNvPicPr/>
                <p:nvPr/>
              </p:nvPicPr>
              <p:blipFill>
                <a:blip r:embed="rId277"/>
                <a:stretch>
                  <a:fillRect/>
                </a:stretch>
              </p:blipFill>
              <p:spPr>
                <a:xfrm>
                  <a:off x="3283454" y="6551520"/>
                  <a:ext cx="16344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244" name="Ink 243">
                  <a:extLst>
                    <a:ext uri="{FF2B5EF4-FFF2-40B4-BE49-F238E27FC236}">
                      <a16:creationId xmlns:a16="http://schemas.microsoft.com/office/drawing/2014/main" id="{51DFB1FC-202F-39C8-D46E-753FE382489F}"/>
                    </a:ext>
                  </a:extLst>
                </p14:cNvPr>
                <p14:cNvContentPartPr/>
                <p14:nvPr/>
              </p14:nvContentPartPr>
              <p14:xfrm>
                <a:off x="3521414" y="6508680"/>
                <a:ext cx="187200" cy="241920"/>
              </p14:xfrm>
            </p:contentPart>
          </mc:Choice>
          <mc:Fallback xmlns="">
            <p:pic>
              <p:nvPicPr>
                <p:cNvPr id="244" name="Ink 243">
                  <a:extLst>
                    <a:ext uri="{FF2B5EF4-FFF2-40B4-BE49-F238E27FC236}">
                      <a16:creationId xmlns:a16="http://schemas.microsoft.com/office/drawing/2014/main" id="{51DFB1FC-202F-39C8-D46E-753FE382489F}"/>
                    </a:ext>
                  </a:extLst>
                </p:cNvPr>
                <p:cNvPicPr/>
                <p:nvPr/>
              </p:nvPicPr>
              <p:blipFill>
                <a:blip r:embed="rId279"/>
                <a:stretch>
                  <a:fillRect/>
                </a:stretch>
              </p:blipFill>
              <p:spPr>
                <a:xfrm>
                  <a:off x="3515294" y="6502560"/>
                  <a:ext cx="199440"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245" name="Ink 244">
                  <a:extLst>
                    <a:ext uri="{FF2B5EF4-FFF2-40B4-BE49-F238E27FC236}">
                      <a16:creationId xmlns:a16="http://schemas.microsoft.com/office/drawing/2014/main" id="{9072B2D9-31F0-CD8C-A9EE-19E28A725A5C}"/>
                    </a:ext>
                  </a:extLst>
                </p14:cNvPr>
                <p14:cNvContentPartPr/>
                <p14:nvPr/>
              </p14:nvContentPartPr>
              <p14:xfrm>
                <a:off x="3785294" y="6513720"/>
                <a:ext cx="173520" cy="209160"/>
              </p14:xfrm>
            </p:contentPart>
          </mc:Choice>
          <mc:Fallback xmlns="">
            <p:pic>
              <p:nvPicPr>
                <p:cNvPr id="245" name="Ink 244">
                  <a:extLst>
                    <a:ext uri="{FF2B5EF4-FFF2-40B4-BE49-F238E27FC236}">
                      <a16:creationId xmlns:a16="http://schemas.microsoft.com/office/drawing/2014/main" id="{9072B2D9-31F0-CD8C-A9EE-19E28A725A5C}"/>
                    </a:ext>
                  </a:extLst>
                </p:cNvPr>
                <p:cNvPicPr/>
                <p:nvPr/>
              </p:nvPicPr>
              <p:blipFill>
                <a:blip r:embed="rId281"/>
                <a:stretch>
                  <a:fillRect/>
                </a:stretch>
              </p:blipFill>
              <p:spPr>
                <a:xfrm>
                  <a:off x="3779174" y="6507600"/>
                  <a:ext cx="185760" cy="22140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263" name="Ink 262">
                  <a:extLst>
                    <a:ext uri="{FF2B5EF4-FFF2-40B4-BE49-F238E27FC236}">
                      <a16:creationId xmlns:a16="http://schemas.microsoft.com/office/drawing/2014/main" id="{0FCBBA81-87D2-36FE-BD36-911705BFB139}"/>
                    </a:ext>
                  </a:extLst>
                </p14:cNvPr>
                <p14:cNvContentPartPr/>
                <p14:nvPr/>
              </p14:nvContentPartPr>
              <p14:xfrm>
                <a:off x="2638694" y="6356040"/>
                <a:ext cx="22680" cy="86760"/>
              </p14:xfrm>
            </p:contentPart>
          </mc:Choice>
          <mc:Fallback xmlns="">
            <p:pic>
              <p:nvPicPr>
                <p:cNvPr id="263" name="Ink 262">
                  <a:extLst>
                    <a:ext uri="{FF2B5EF4-FFF2-40B4-BE49-F238E27FC236}">
                      <a16:creationId xmlns:a16="http://schemas.microsoft.com/office/drawing/2014/main" id="{0FCBBA81-87D2-36FE-BD36-911705BFB139}"/>
                    </a:ext>
                  </a:extLst>
                </p:cNvPr>
                <p:cNvPicPr/>
                <p:nvPr/>
              </p:nvPicPr>
              <p:blipFill>
                <a:blip r:embed="rId283"/>
                <a:stretch>
                  <a:fillRect/>
                </a:stretch>
              </p:blipFill>
              <p:spPr>
                <a:xfrm>
                  <a:off x="2632574" y="6349920"/>
                  <a:ext cx="3492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264" name="Ink 263">
                  <a:extLst>
                    <a:ext uri="{FF2B5EF4-FFF2-40B4-BE49-F238E27FC236}">
                      <a16:creationId xmlns:a16="http://schemas.microsoft.com/office/drawing/2014/main" id="{9487814D-67EF-4529-F231-A03FA64AFAA9}"/>
                    </a:ext>
                  </a:extLst>
                </p14:cNvPr>
                <p14:cNvContentPartPr/>
                <p14:nvPr/>
              </p14:nvContentPartPr>
              <p14:xfrm>
                <a:off x="2577854" y="6342000"/>
                <a:ext cx="24840" cy="87840"/>
              </p14:xfrm>
            </p:contentPart>
          </mc:Choice>
          <mc:Fallback xmlns="">
            <p:pic>
              <p:nvPicPr>
                <p:cNvPr id="264" name="Ink 263">
                  <a:extLst>
                    <a:ext uri="{FF2B5EF4-FFF2-40B4-BE49-F238E27FC236}">
                      <a16:creationId xmlns:a16="http://schemas.microsoft.com/office/drawing/2014/main" id="{9487814D-67EF-4529-F231-A03FA64AFAA9}"/>
                    </a:ext>
                  </a:extLst>
                </p:cNvPr>
                <p:cNvPicPr/>
                <p:nvPr/>
              </p:nvPicPr>
              <p:blipFill>
                <a:blip r:embed="rId285"/>
                <a:stretch>
                  <a:fillRect/>
                </a:stretch>
              </p:blipFill>
              <p:spPr>
                <a:xfrm>
                  <a:off x="2571734" y="6335880"/>
                  <a:ext cx="37080" cy="100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86">
            <p14:nvContentPartPr>
              <p14:cNvPr id="360" name="Ink 359">
                <a:extLst>
                  <a:ext uri="{FF2B5EF4-FFF2-40B4-BE49-F238E27FC236}">
                    <a16:creationId xmlns:a16="http://schemas.microsoft.com/office/drawing/2014/main" id="{1DBE8256-80E9-BB13-F02A-0FFAC96FE6D2}"/>
                  </a:ext>
                </a:extLst>
              </p14:cNvPr>
              <p14:cNvContentPartPr/>
              <p14:nvPr/>
            </p14:nvContentPartPr>
            <p14:xfrm>
              <a:off x="6093974" y="413880"/>
              <a:ext cx="247320" cy="311040"/>
            </p14:xfrm>
          </p:contentPart>
        </mc:Choice>
        <mc:Fallback xmlns="">
          <p:pic>
            <p:nvPicPr>
              <p:cNvPr id="360" name="Ink 359">
                <a:extLst>
                  <a:ext uri="{FF2B5EF4-FFF2-40B4-BE49-F238E27FC236}">
                    <a16:creationId xmlns:a16="http://schemas.microsoft.com/office/drawing/2014/main" id="{1DBE8256-80E9-BB13-F02A-0FFAC96FE6D2}"/>
                  </a:ext>
                </a:extLst>
              </p:cNvPr>
              <p:cNvPicPr/>
              <p:nvPr/>
            </p:nvPicPr>
            <p:blipFill>
              <a:blip r:embed="rId287"/>
              <a:stretch>
                <a:fillRect/>
              </a:stretch>
            </p:blipFill>
            <p:spPr>
              <a:xfrm>
                <a:off x="6087854" y="407760"/>
                <a:ext cx="259560" cy="323280"/>
              </a:xfrm>
              <a:prstGeom prst="rect">
                <a:avLst/>
              </a:prstGeom>
            </p:spPr>
          </p:pic>
        </mc:Fallback>
      </mc:AlternateContent>
      <p:grpSp>
        <p:nvGrpSpPr>
          <p:cNvPr id="370" name="Group 369">
            <a:extLst>
              <a:ext uri="{FF2B5EF4-FFF2-40B4-BE49-F238E27FC236}">
                <a16:creationId xmlns:a16="http://schemas.microsoft.com/office/drawing/2014/main" id="{DDA24092-CC0F-5A68-13EA-4B033D8DD2E4}"/>
              </a:ext>
            </a:extLst>
          </p:cNvPr>
          <p:cNvGrpSpPr/>
          <p:nvPr/>
        </p:nvGrpSpPr>
        <p:grpSpPr>
          <a:xfrm>
            <a:off x="6553694" y="323520"/>
            <a:ext cx="1672200" cy="543600"/>
            <a:chOff x="6553694" y="323520"/>
            <a:chExt cx="1672200" cy="543600"/>
          </a:xfrm>
        </p:grpSpPr>
        <mc:AlternateContent xmlns:mc="http://schemas.openxmlformats.org/markup-compatibility/2006" xmlns:p14="http://schemas.microsoft.com/office/powerpoint/2010/main">
          <mc:Choice Requires="p14">
            <p:contentPart p14:bwMode="auto" r:id="rId288">
              <p14:nvContentPartPr>
                <p14:cNvPr id="361" name="Ink 360">
                  <a:extLst>
                    <a:ext uri="{FF2B5EF4-FFF2-40B4-BE49-F238E27FC236}">
                      <a16:creationId xmlns:a16="http://schemas.microsoft.com/office/drawing/2014/main" id="{A461CA79-E15D-34F3-4233-4B048F5C14B2}"/>
                    </a:ext>
                  </a:extLst>
                </p14:cNvPr>
                <p14:cNvContentPartPr/>
                <p14:nvPr/>
              </p14:nvContentPartPr>
              <p14:xfrm>
                <a:off x="6636134" y="462840"/>
                <a:ext cx="21960" cy="255600"/>
              </p14:xfrm>
            </p:contentPart>
          </mc:Choice>
          <mc:Fallback xmlns="">
            <p:pic>
              <p:nvPicPr>
                <p:cNvPr id="361" name="Ink 360">
                  <a:extLst>
                    <a:ext uri="{FF2B5EF4-FFF2-40B4-BE49-F238E27FC236}">
                      <a16:creationId xmlns:a16="http://schemas.microsoft.com/office/drawing/2014/main" id="{A461CA79-E15D-34F3-4233-4B048F5C14B2}"/>
                    </a:ext>
                  </a:extLst>
                </p:cNvPr>
                <p:cNvPicPr/>
                <p:nvPr/>
              </p:nvPicPr>
              <p:blipFill>
                <a:blip r:embed="rId289"/>
                <a:stretch>
                  <a:fillRect/>
                </a:stretch>
              </p:blipFill>
              <p:spPr>
                <a:xfrm>
                  <a:off x="6630014" y="456720"/>
                  <a:ext cx="3420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362" name="Ink 361">
                  <a:extLst>
                    <a:ext uri="{FF2B5EF4-FFF2-40B4-BE49-F238E27FC236}">
                      <a16:creationId xmlns:a16="http://schemas.microsoft.com/office/drawing/2014/main" id="{38FEC0F5-7C96-030A-D45A-7CE180F2C7AB}"/>
                    </a:ext>
                  </a:extLst>
                </p14:cNvPr>
                <p14:cNvContentPartPr/>
                <p14:nvPr/>
              </p14:nvContentPartPr>
              <p14:xfrm>
                <a:off x="6553694" y="403800"/>
                <a:ext cx="255600" cy="22680"/>
              </p14:xfrm>
            </p:contentPart>
          </mc:Choice>
          <mc:Fallback xmlns="">
            <p:pic>
              <p:nvPicPr>
                <p:cNvPr id="362" name="Ink 361">
                  <a:extLst>
                    <a:ext uri="{FF2B5EF4-FFF2-40B4-BE49-F238E27FC236}">
                      <a16:creationId xmlns:a16="http://schemas.microsoft.com/office/drawing/2014/main" id="{38FEC0F5-7C96-030A-D45A-7CE180F2C7AB}"/>
                    </a:ext>
                  </a:extLst>
                </p:cNvPr>
                <p:cNvPicPr/>
                <p:nvPr/>
              </p:nvPicPr>
              <p:blipFill>
                <a:blip r:embed="rId291"/>
                <a:stretch>
                  <a:fillRect/>
                </a:stretch>
              </p:blipFill>
              <p:spPr>
                <a:xfrm>
                  <a:off x="6547574" y="397680"/>
                  <a:ext cx="26784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363" name="Ink 362">
                  <a:extLst>
                    <a:ext uri="{FF2B5EF4-FFF2-40B4-BE49-F238E27FC236}">
                      <a16:creationId xmlns:a16="http://schemas.microsoft.com/office/drawing/2014/main" id="{8105784B-E4B5-1BE0-6CE9-BA912FBABDE5}"/>
                    </a:ext>
                  </a:extLst>
                </p14:cNvPr>
                <p14:cNvContentPartPr/>
                <p14:nvPr/>
              </p14:nvContentPartPr>
              <p14:xfrm>
                <a:off x="6855374" y="621960"/>
                <a:ext cx="211680" cy="118800"/>
              </p14:xfrm>
            </p:contentPart>
          </mc:Choice>
          <mc:Fallback xmlns="">
            <p:pic>
              <p:nvPicPr>
                <p:cNvPr id="363" name="Ink 362">
                  <a:extLst>
                    <a:ext uri="{FF2B5EF4-FFF2-40B4-BE49-F238E27FC236}">
                      <a16:creationId xmlns:a16="http://schemas.microsoft.com/office/drawing/2014/main" id="{8105784B-E4B5-1BE0-6CE9-BA912FBABDE5}"/>
                    </a:ext>
                  </a:extLst>
                </p:cNvPr>
                <p:cNvPicPr/>
                <p:nvPr/>
              </p:nvPicPr>
              <p:blipFill>
                <a:blip r:embed="rId293"/>
                <a:stretch>
                  <a:fillRect/>
                </a:stretch>
              </p:blipFill>
              <p:spPr>
                <a:xfrm>
                  <a:off x="6849254" y="615840"/>
                  <a:ext cx="22392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364" name="Ink 363">
                  <a:extLst>
                    <a:ext uri="{FF2B5EF4-FFF2-40B4-BE49-F238E27FC236}">
                      <a16:creationId xmlns:a16="http://schemas.microsoft.com/office/drawing/2014/main" id="{ADE9CB60-0775-5351-F64C-F28737675111}"/>
                    </a:ext>
                  </a:extLst>
                </p14:cNvPr>
                <p14:cNvContentPartPr/>
                <p14:nvPr/>
              </p14:nvContentPartPr>
              <p14:xfrm>
                <a:off x="7110974" y="626640"/>
                <a:ext cx="140400" cy="118800"/>
              </p14:xfrm>
            </p:contentPart>
          </mc:Choice>
          <mc:Fallback xmlns="">
            <p:pic>
              <p:nvPicPr>
                <p:cNvPr id="364" name="Ink 363">
                  <a:extLst>
                    <a:ext uri="{FF2B5EF4-FFF2-40B4-BE49-F238E27FC236}">
                      <a16:creationId xmlns:a16="http://schemas.microsoft.com/office/drawing/2014/main" id="{ADE9CB60-0775-5351-F64C-F28737675111}"/>
                    </a:ext>
                  </a:extLst>
                </p:cNvPr>
                <p:cNvPicPr/>
                <p:nvPr/>
              </p:nvPicPr>
              <p:blipFill>
                <a:blip r:embed="rId295"/>
                <a:stretch>
                  <a:fillRect/>
                </a:stretch>
              </p:blipFill>
              <p:spPr>
                <a:xfrm>
                  <a:off x="7104854" y="620520"/>
                  <a:ext cx="15264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365" name="Ink 364">
                  <a:extLst>
                    <a:ext uri="{FF2B5EF4-FFF2-40B4-BE49-F238E27FC236}">
                      <a16:creationId xmlns:a16="http://schemas.microsoft.com/office/drawing/2014/main" id="{F8A4459C-AEE1-96BB-D217-265FDDBC58C4}"/>
                    </a:ext>
                  </a:extLst>
                </p14:cNvPr>
                <p14:cNvContentPartPr/>
                <p14:nvPr/>
              </p14:nvContentPartPr>
              <p14:xfrm>
                <a:off x="7354694" y="619800"/>
                <a:ext cx="227520" cy="247320"/>
              </p14:xfrm>
            </p:contentPart>
          </mc:Choice>
          <mc:Fallback xmlns="">
            <p:pic>
              <p:nvPicPr>
                <p:cNvPr id="365" name="Ink 364">
                  <a:extLst>
                    <a:ext uri="{FF2B5EF4-FFF2-40B4-BE49-F238E27FC236}">
                      <a16:creationId xmlns:a16="http://schemas.microsoft.com/office/drawing/2014/main" id="{F8A4459C-AEE1-96BB-D217-265FDDBC58C4}"/>
                    </a:ext>
                  </a:extLst>
                </p:cNvPr>
                <p:cNvPicPr/>
                <p:nvPr/>
              </p:nvPicPr>
              <p:blipFill>
                <a:blip r:embed="rId297"/>
                <a:stretch>
                  <a:fillRect/>
                </a:stretch>
              </p:blipFill>
              <p:spPr>
                <a:xfrm>
                  <a:off x="7348574" y="613680"/>
                  <a:ext cx="239760" cy="25956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366" name="Ink 365">
                  <a:extLst>
                    <a:ext uri="{FF2B5EF4-FFF2-40B4-BE49-F238E27FC236}">
                      <a16:creationId xmlns:a16="http://schemas.microsoft.com/office/drawing/2014/main" id="{4A3379D8-F61C-0F48-9508-85EB9BA1554A}"/>
                    </a:ext>
                  </a:extLst>
                </p14:cNvPr>
                <p14:cNvContentPartPr/>
                <p14:nvPr/>
              </p14:nvContentPartPr>
              <p14:xfrm>
                <a:off x="7631894" y="586680"/>
                <a:ext cx="212760" cy="192240"/>
              </p14:xfrm>
            </p:contentPart>
          </mc:Choice>
          <mc:Fallback xmlns="">
            <p:pic>
              <p:nvPicPr>
                <p:cNvPr id="366" name="Ink 365">
                  <a:extLst>
                    <a:ext uri="{FF2B5EF4-FFF2-40B4-BE49-F238E27FC236}">
                      <a16:creationId xmlns:a16="http://schemas.microsoft.com/office/drawing/2014/main" id="{4A3379D8-F61C-0F48-9508-85EB9BA1554A}"/>
                    </a:ext>
                  </a:extLst>
                </p:cNvPr>
                <p:cNvPicPr/>
                <p:nvPr/>
              </p:nvPicPr>
              <p:blipFill>
                <a:blip r:embed="rId299"/>
                <a:stretch>
                  <a:fillRect/>
                </a:stretch>
              </p:blipFill>
              <p:spPr>
                <a:xfrm>
                  <a:off x="7625774" y="580560"/>
                  <a:ext cx="22500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367" name="Ink 366">
                  <a:extLst>
                    <a:ext uri="{FF2B5EF4-FFF2-40B4-BE49-F238E27FC236}">
                      <a16:creationId xmlns:a16="http://schemas.microsoft.com/office/drawing/2014/main" id="{E586F3B7-8A6C-4F70-5C15-B9214F35FB5A}"/>
                    </a:ext>
                  </a:extLst>
                </p14:cNvPr>
                <p14:cNvContentPartPr/>
                <p14:nvPr/>
              </p14:nvContentPartPr>
              <p14:xfrm>
                <a:off x="7951934" y="323520"/>
                <a:ext cx="14760" cy="440640"/>
              </p14:xfrm>
            </p:contentPart>
          </mc:Choice>
          <mc:Fallback xmlns="">
            <p:pic>
              <p:nvPicPr>
                <p:cNvPr id="367" name="Ink 366">
                  <a:extLst>
                    <a:ext uri="{FF2B5EF4-FFF2-40B4-BE49-F238E27FC236}">
                      <a16:creationId xmlns:a16="http://schemas.microsoft.com/office/drawing/2014/main" id="{E586F3B7-8A6C-4F70-5C15-B9214F35FB5A}"/>
                    </a:ext>
                  </a:extLst>
                </p:cNvPr>
                <p:cNvPicPr/>
                <p:nvPr/>
              </p:nvPicPr>
              <p:blipFill>
                <a:blip r:embed="rId301"/>
                <a:stretch>
                  <a:fillRect/>
                </a:stretch>
              </p:blipFill>
              <p:spPr>
                <a:xfrm>
                  <a:off x="7945814" y="317400"/>
                  <a:ext cx="27000" cy="45288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368" name="Ink 367">
                  <a:extLst>
                    <a:ext uri="{FF2B5EF4-FFF2-40B4-BE49-F238E27FC236}">
                      <a16:creationId xmlns:a16="http://schemas.microsoft.com/office/drawing/2014/main" id="{B002F71D-8140-76FF-C340-E84576021D4A}"/>
                    </a:ext>
                  </a:extLst>
                </p14:cNvPr>
                <p14:cNvContentPartPr/>
                <p14:nvPr/>
              </p14:nvContentPartPr>
              <p14:xfrm>
                <a:off x="7869134" y="575160"/>
                <a:ext cx="180000" cy="10440"/>
              </p14:xfrm>
            </p:contentPart>
          </mc:Choice>
          <mc:Fallback xmlns="">
            <p:pic>
              <p:nvPicPr>
                <p:cNvPr id="368" name="Ink 367">
                  <a:extLst>
                    <a:ext uri="{FF2B5EF4-FFF2-40B4-BE49-F238E27FC236}">
                      <a16:creationId xmlns:a16="http://schemas.microsoft.com/office/drawing/2014/main" id="{B002F71D-8140-76FF-C340-E84576021D4A}"/>
                    </a:ext>
                  </a:extLst>
                </p:cNvPr>
                <p:cNvPicPr/>
                <p:nvPr/>
              </p:nvPicPr>
              <p:blipFill>
                <a:blip r:embed="rId303"/>
                <a:stretch>
                  <a:fillRect/>
                </a:stretch>
              </p:blipFill>
              <p:spPr>
                <a:xfrm>
                  <a:off x="7863014" y="569040"/>
                  <a:ext cx="19224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369" name="Ink 368">
                  <a:extLst>
                    <a:ext uri="{FF2B5EF4-FFF2-40B4-BE49-F238E27FC236}">
                      <a16:creationId xmlns:a16="http://schemas.microsoft.com/office/drawing/2014/main" id="{FE3EF91E-390B-E931-DFF0-F96D956FC6AB}"/>
                    </a:ext>
                  </a:extLst>
                </p14:cNvPr>
                <p14:cNvContentPartPr/>
                <p14:nvPr/>
              </p14:nvContentPartPr>
              <p14:xfrm>
                <a:off x="8102774" y="582360"/>
                <a:ext cx="123120" cy="153360"/>
              </p14:xfrm>
            </p:contentPart>
          </mc:Choice>
          <mc:Fallback xmlns="">
            <p:pic>
              <p:nvPicPr>
                <p:cNvPr id="369" name="Ink 368">
                  <a:extLst>
                    <a:ext uri="{FF2B5EF4-FFF2-40B4-BE49-F238E27FC236}">
                      <a16:creationId xmlns:a16="http://schemas.microsoft.com/office/drawing/2014/main" id="{FE3EF91E-390B-E931-DFF0-F96D956FC6AB}"/>
                    </a:ext>
                  </a:extLst>
                </p:cNvPr>
                <p:cNvPicPr/>
                <p:nvPr/>
              </p:nvPicPr>
              <p:blipFill>
                <a:blip r:embed="rId305"/>
                <a:stretch>
                  <a:fillRect/>
                </a:stretch>
              </p:blipFill>
              <p:spPr>
                <a:xfrm>
                  <a:off x="8096654" y="576240"/>
                  <a:ext cx="135360" cy="165600"/>
                </a:xfrm>
                <a:prstGeom prst="rect">
                  <a:avLst/>
                </a:prstGeom>
              </p:spPr>
            </p:pic>
          </mc:Fallback>
        </mc:AlternateContent>
      </p:grpSp>
      <p:grpSp>
        <p:nvGrpSpPr>
          <p:cNvPr id="379" name="Group 378">
            <a:extLst>
              <a:ext uri="{FF2B5EF4-FFF2-40B4-BE49-F238E27FC236}">
                <a16:creationId xmlns:a16="http://schemas.microsoft.com/office/drawing/2014/main" id="{64BF1A48-01DD-698C-3D9E-B9B2B4486D4A}"/>
              </a:ext>
            </a:extLst>
          </p:cNvPr>
          <p:cNvGrpSpPr/>
          <p:nvPr/>
        </p:nvGrpSpPr>
        <p:grpSpPr>
          <a:xfrm>
            <a:off x="8681654" y="504600"/>
            <a:ext cx="381240" cy="240480"/>
            <a:chOff x="8681654" y="504600"/>
            <a:chExt cx="381240" cy="240480"/>
          </a:xfrm>
        </p:grpSpPr>
        <mc:AlternateContent xmlns:mc="http://schemas.openxmlformats.org/markup-compatibility/2006" xmlns:p14="http://schemas.microsoft.com/office/powerpoint/2010/main">
          <mc:Choice Requires="p14">
            <p:contentPart p14:bwMode="auto" r:id="rId306">
              <p14:nvContentPartPr>
                <p14:cNvPr id="371" name="Ink 370">
                  <a:extLst>
                    <a:ext uri="{FF2B5EF4-FFF2-40B4-BE49-F238E27FC236}">
                      <a16:creationId xmlns:a16="http://schemas.microsoft.com/office/drawing/2014/main" id="{6D3598B3-2703-B999-C7A1-056237B50659}"/>
                    </a:ext>
                  </a:extLst>
                </p14:cNvPr>
                <p14:cNvContentPartPr/>
                <p14:nvPr/>
              </p14:nvContentPartPr>
              <p14:xfrm>
                <a:off x="8699654" y="656880"/>
                <a:ext cx="25560" cy="72000"/>
              </p14:xfrm>
            </p:contentPart>
          </mc:Choice>
          <mc:Fallback xmlns="">
            <p:pic>
              <p:nvPicPr>
                <p:cNvPr id="371" name="Ink 370">
                  <a:extLst>
                    <a:ext uri="{FF2B5EF4-FFF2-40B4-BE49-F238E27FC236}">
                      <a16:creationId xmlns:a16="http://schemas.microsoft.com/office/drawing/2014/main" id="{6D3598B3-2703-B999-C7A1-056237B50659}"/>
                    </a:ext>
                  </a:extLst>
                </p:cNvPr>
                <p:cNvPicPr/>
                <p:nvPr/>
              </p:nvPicPr>
              <p:blipFill>
                <a:blip r:embed="rId307"/>
                <a:stretch>
                  <a:fillRect/>
                </a:stretch>
              </p:blipFill>
              <p:spPr>
                <a:xfrm>
                  <a:off x="8693534" y="650760"/>
                  <a:ext cx="3780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372" name="Ink 371">
                  <a:extLst>
                    <a:ext uri="{FF2B5EF4-FFF2-40B4-BE49-F238E27FC236}">
                      <a16:creationId xmlns:a16="http://schemas.microsoft.com/office/drawing/2014/main" id="{C6474140-89BE-BDDF-046B-8688EE21843C}"/>
                    </a:ext>
                  </a:extLst>
                </p14:cNvPr>
                <p14:cNvContentPartPr/>
                <p14:nvPr/>
              </p14:nvContentPartPr>
              <p14:xfrm>
                <a:off x="8681654" y="504600"/>
                <a:ext cx="36360" cy="7560"/>
              </p14:xfrm>
            </p:contentPart>
          </mc:Choice>
          <mc:Fallback xmlns="">
            <p:pic>
              <p:nvPicPr>
                <p:cNvPr id="372" name="Ink 371">
                  <a:extLst>
                    <a:ext uri="{FF2B5EF4-FFF2-40B4-BE49-F238E27FC236}">
                      <a16:creationId xmlns:a16="http://schemas.microsoft.com/office/drawing/2014/main" id="{C6474140-89BE-BDDF-046B-8688EE21843C}"/>
                    </a:ext>
                  </a:extLst>
                </p:cNvPr>
                <p:cNvPicPr/>
                <p:nvPr/>
              </p:nvPicPr>
              <p:blipFill>
                <a:blip r:embed="rId309"/>
                <a:stretch>
                  <a:fillRect/>
                </a:stretch>
              </p:blipFill>
              <p:spPr>
                <a:xfrm>
                  <a:off x="8675534" y="498480"/>
                  <a:ext cx="486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373" name="Ink 372">
                  <a:extLst>
                    <a:ext uri="{FF2B5EF4-FFF2-40B4-BE49-F238E27FC236}">
                      <a16:creationId xmlns:a16="http://schemas.microsoft.com/office/drawing/2014/main" id="{26A018BB-C717-A0B0-7E72-E779A5EC196F}"/>
                    </a:ext>
                  </a:extLst>
                </p14:cNvPr>
                <p14:cNvContentPartPr/>
                <p14:nvPr/>
              </p14:nvContentPartPr>
              <p14:xfrm>
                <a:off x="8832494" y="595680"/>
                <a:ext cx="230400" cy="149400"/>
              </p14:xfrm>
            </p:contentPart>
          </mc:Choice>
          <mc:Fallback xmlns="">
            <p:pic>
              <p:nvPicPr>
                <p:cNvPr id="373" name="Ink 372">
                  <a:extLst>
                    <a:ext uri="{FF2B5EF4-FFF2-40B4-BE49-F238E27FC236}">
                      <a16:creationId xmlns:a16="http://schemas.microsoft.com/office/drawing/2014/main" id="{26A018BB-C717-A0B0-7E72-E779A5EC196F}"/>
                    </a:ext>
                  </a:extLst>
                </p:cNvPr>
                <p:cNvPicPr/>
                <p:nvPr/>
              </p:nvPicPr>
              <p:blipFill>
                <a:blip r:embed="rId311"/>
                <a:stretch>
                  <a:fillRect/>
                </a:stretch>
              </p:blipFill>
              <p:spPr>
                <a:xfrm>
                  <a:off x="8826374" y="589560"/>
                  <a:ext cx="242640" cy="161640"/>
                </a:xfrm>
                <a:prstGeom prst="rect">
                  <a:avLst/>
                </a:prstGeom>
              </p:spPr>
            </p:pic>
          </mc:Fallback>
        </mc:AlternateContent>
      </p:grpSp>
      <p:grpSp>
        <p:nvGrpSpPr>
          <p:cNvPr id="378" name="Group 377">
            <a:extLst>
              <a:ext uri="{FF2B5EF4-FFF2-40B4-BE49-F238E27FC236}">
                <a16:creationId xmlns:a16="http://schemas.microsoft.com/office/drawing/2014/main" id="{EA0204A5-CA10-5A5C-C60B-4A0E7024E068}"/>
              </a:ext>
            </a:extLst>
          </p:cNvPr>
          <p:cNvGrpSpPr/>
          <p:nvPr/>
        </p:nvGrpSpPr>
        <p:grpSpPr>
          <a:xfrm>
            <a:off x="9616214" y="362040"/>
            <a:ext cx="701280" cy="490680"/>
            <a:chOff x="9616214" y="362040"/>
            <a:chExt cx="701280" cy="490680"/>
          </a:xfrm>
        </p:grpSpPr>
        <mc:AlternateContent xmlns:mc="http://schemas.openxmlformats.org/markup-compatibility/2006" xmlns:p14="http://schemas.microsoft.com/office/powerpoint/2010/main">
          <mc:Choice Requires="p14">
            <p:contentPart p14:bwMode="auto" r:id="rId312">
              <p14:nvContentPartPr>
                <p14:cNvPr id="374" name="Ink 373">
                  <a:extLst>
                    <a:ext uri="{FF2B5EF4-FFF2-40B4-BE49-F238E27FC236}">
                      <a16:creationId xmlns:a16="http://schemas.microsoft.com/office/drawing/2014/main" id="{B91B2733-AA09-7E5E-9961-58C144963A1F}"/>
                    </a:ext>
                  </a:extLst>
                </p14:cNvPr>
                <p14:cNvContentPartPr/>
                <p14:nvPr/>
              </p14:nvContentPartPr>
              <p14:xfrm>
                <a:off x="9634214" y="362040"/>
                <a:ext cx="68760" cy="337680"/>
              </p14:xfrm>
            </p:contentPart>
          </mc:Choice>
          <mc:Fallback xmlns="">
            <p:pic>
              <p:nvPicPr>
                <p:cNvPr id="374" name="Ink 373">
                  <a:extLst>
                    <a:ext uri="{FF2B5EF4-FFF2-40B4-BE49-F238E27FC236}">
                      <a16:creationId xmlns:a16="http://schemas.microsoft.com/office/drawing/2014/main" id="{B91B2733-AA09-7E5E-9961-58C144963A1F}"/>
                    </a:ext>
                  </a:extLst>
                </p:cNvPr>
                <p:cNvPicPr/>
                <p:nvPr/>
              </p:nvPicPr>
              <p:blipFill>
                <a:blip r:embed="rId313"/>
                <a:stretch>
                  <a:fillRect/>
                </a:stretch>
              </p:blipFill>
              <p:spPr>
                <a:xfrm>
                  <a:off x="9628094" y="355920"/>
                  <a:ext cx="81000" cy="34992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375" name="Ink 374">
                  <a:extLst>
                    <a:ext uri="{FF2B5EF4-FFF2-40B4-BE49-F238E27FC236}">
                      <a16:creationId xmlns:a16="http://schemas.microsoft.com/office/drawing/2014/main" id="{8D6D58F9-8332-9568-12B4-B8478B8F3300}"/>
                    </a:ext>
                  </a:extLst>
                </p14:cNvPr>
                <p14:cNvContentPartPr/>
                <p14:nvPr/>
              </p14:nvContentPartPr>
              <p14:xfrm>
                <a:off x="9616214" y="543480"/>
                <a:ext cx="169200" cy="9000"/>
              </p14:xfrm>
            </p:contentPart>
          </mc:Choice>
          <mc:Fallback xmlns="">
            <p:pic>
              <p:nvPicPr>
                <p:cNvPr id="375" name="Ink 374">
                  <a:extLst>
                    <a:ext uri="{FF2B5EF4-FFF2-40B4-BE49-F238E27FC236}">
                      <a16:creationId xmlns:a16="http://schemas.microsoft.com/office/drawing/2014/main" id="{8D6D58F9-8332-9568-12B4-B8478B8F3300}"/>
                    </a:ext>
                  </a:extLst>
                </p:cNvPr>
                <p:cNvPicPr/>
                <p:nvPr/>
              </p:nvPicPr>
              <p:blipFill>
                <a:blip r:embed="rId315"/>
                <a:stretch>
                  <a:fillRect/>
                </a:stretch>
              </p:blipFill>
              <p:spPr>
                <a:xfrm>
                  <a:off x="9610094" y="537360"/>
                  <a:ext cx="18144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376" name="Ink 375">
                  <a:extLst>
                    <a:ext uri="{FF2B5EF4-FFF2-40B4-BE49-F238E27FC236}">
                      <a16:creationId xmlns:a16="http://schemas.microsoft.com/office/drawing/2014/main" id="{27EC06C4-0FA0-9FE9-1C3B-9E23867C2D0F}"/>
                    </a:ext>
                  </a:extLst>
                </p14:cNvPr>
                <p14:cNvContentPartPr/>
                <p14:nvPr/>
              </p14:nvContentPartPr>
              <p14:xfrm>
                <a:off x="9839054" y="695760"/>
                <a:ext cx="61560" cy="94680"/>
              </p14:xfrm>
            </p:contentPart>
          </mc:Choice>
          <mc:Fallback xmlns="">
            <p:pic>
              <p:nvPicPr>
                <p:cNvPr id="376" name="Ink 375">
                  <a:extLst>
                    <a:ext uri="{FF2B5EF4-FFF2-40B4-BE49-F238E27FC236}">
                      <a16:creationId xmlns:a16="http://schemas.microsoft.com/office/drawing/2014/main" id="{27EC06C4-0FA0-9FE9-1C3B-9E23867C2D0F}"/>
                    </a:ext>
                  </a:extLst>
                </p:cNvPr>
                <p:cNvPicPr/>
                <p:nvPr/>
              </p:nvPicPr>
              <p:blipFill>
                <a:blip r:embed="rId317"/>
                <a:stretch>
                  <a:fillRect/>
                </a:stretch>
              </p:blipFill>
              <p:spPr>
                <a:xfrm>
                  <a:off x="9832934" y="689640"/>
                  <a:ext cx="7380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377" name="Ink 376">
                  <a:extLst>
                    <a:ext uri="{FF2B5EF4-FFF2-40B4-BE49-F238E27FC236}">
                      <a16:creationId xmlns:a16="http://schemas.microsoft.com/office/drawing/2014/main" id="{9F722F57-6261-A690-F4C0-2F3C8C8AC8C5}"/>
                    </a:ext>
                  </a:extLst>
                </p14:cNvPr>
                <p14:cNvContentPartPr/>
                <p14:nvPr/>
              </p14:nvContentPartPr>
              <p14:xfrm>
                <a:off x="10043894" y="480840"/>
                <a:ext cx="273600" cy="371880"/>
              </p14:xfrm>
            </p:contentPart>
          </mc:Choice>
          <mc:Fallback xmlns="">
            <p:pic>
              <p:nvPicPr>
                <p:cNvPr id="377" name="Ink 376">
                  <a:extLst>
                    <a:ext uri="{FF2B5EF4-FFF2-40B4-BE49-F238E27FC236}">
                      <a16:creationId xmlns:a16="http://schemas.microsoft.com/office/drawing/2014/main" id="{9F722F57-6261-A690-F4C0-2F3C8C8AC8C5}"/>
                    </a:ext>
                  </a:extLst>
                </p:cNvPr>
                <p:cNvPicPr/>
                <p:nvPr/>
              </p:nvPicPr>
              <p:blipFill>
                <a:blip r:embed="rId319"/>
                <a:stretch>
                  <a:fillRect/>
                </a:stretch>
              </p:blipFill>
              <p:spPr>
                <a:xfrm>
                  <a:off x="10037774" y="474720"/>
                  <a:ext cx="285840" cy="384120"/>
                </a:xfrm>
                <a:prstGeom prst="rect">
                  <a:avLst/>
                </a:prstGeom>
              </p:spPr>
            </p:pic>
          </mc:Fallback>
        </mc:AlternateContent>
      </p:grpSp>
      <p:grpSp>
        <p:nvGrpSpPr>
          <p:cNvPr id="387" name="Group 386">
            <a:extLst>
              <a:ext uri="{FF2B5EF4-FFF2-40B4-BE49-F238E27FC236}">
                <a16:creationId xmlns:a16="http://schemas.microsoft.com/office/drawing/2014/main" id="{27AF021F-7886-D068-9655-67D85FC1D725}"/>
              </a:ext>
            </a:extLst>
          </p:cNvPr>
          <p:cNvGrpSpPr/>
          <p:nvPr/>
        </p:nvGrpSpPr>
        <p:grpSpPr>
          <a:xfrm>
            <a:off x="10655174" y="337920"/>
            <a:ext cx="1417320" cy="376920"/>
            <a:chOff x="10655174" y="337920"/>
            <a:chExt cx="1417320" cy="376920"/>
          </a:xfrm>
        </p:grpSpPr>
        <mc:AlternateContent xmlns:mc="http://schemas.openxmlformats.org/markup-compatibility/2006" xmlns:p14="http://schemas.microsoft.com/office/powerpoint/2010/main">
          <mc:Choice Requires="p14">
            <p:contentPart p14:bwMode="auto" r:id="rId320">
              <p14:nvContentPartPr>
                <p14:cNvPr id="380" name="Ink 379">
                  <a:extLst>
                    <a:ext uri="{FF2B5EF4-FFF2-40B4-BE49-F238E27FC236}">
                      <a16:creationId xmlns:a16="http://schemas.microsoft.com/office/drawing/2014/main" id="{7C4A92B2-025E-5C8C-CC03-947EEACF37B7}"/>
                    </a:ext>
                  </a:extLst>
                </p14:cNvPr>
                <p14:cNvContentPartPr/>
                <p14:nvPr/>
              </p14:nvContentPartPr>
              <p14:xfrm>
                <a:off x="10655174" y="337920"/>
                <a:ext cx="270000" cy="374760"/>
              </p14:xfrm>
            </p:contentPart>
          </mc:Choice>
          <mc:Fallback xmlns="">
            <p:pic>
              <p:nvPicPr>
                <p:cNvPr id="380" name="Ink 379">
                  <a:extLst>
                    <a:ext uri="{FF2B5EF4-FFF2-40B4-BE49-F238E27FC236}">
                      <a16:creationId xmlns:a16="http://schemas.microsoft.com/office/drawing/2014/main" id="{7C4A92B2-025E-5C8C-CC03-947EEACF37B7}"/>
                    </a:ext>
                  </a:extLst>
                </p:cNvPr>
                <p:cNvPicPr/>
                <p:nvPr/>
              </p:nvPicPr>
              <p:blipFill>
                <a:blip r:embed="rId321"/>
                <a:stretch>
                  <a:fillRect/>
                </a:stretch>
              </p:blipFill>
              <p:spPr>
                <a:xfrm>
                  <a:off x="10649054" y="331800"/>
                  <a:ext cx="282240" cy="38700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381" name="Ink 380">
                  <a:extLst>
                    <a:ext uri="{FF2B5EF4-FFF2-40B4-BE49-F238E27FC236}">
                      <a16:creationId xmlns:a16="http://schemas.microsoft.com/office/drawing/2014/main" id="{566244B5-E850-A804-097A-5F10E1D46524}"/>
                    </a:ext>
                  </a:extLst>
                </p14:cNvPr>
                <p14:cNvContentPartPr/>
                <p14:nvPr/>
              </p14:nvContentPartPr>
              <p14:xfrm>
                <a:off x="11003294" y="534120"/>
                <a:ext cx="162360" cy="172080"/>
              </p14:xfrm>
            </p:contentPart>
          </mc:Choice>
          <mc:Fallback xmlns="">
            <p:pic>
              <p:nvPicPr>
                <p:cNvPr id="381" name="Ink 380">
                  <a:extLst>
                    <a:ext uri="{FF2B5EF4-FFF2-40B4-BE49-F238E27FC236}">
                      <a16:creationId xmlns:a16="http://schemas.microsoft.com/office/drawing/2014/main" id="{566244B5-E850-A804-097A-5F10E1D46524}"/>
                    </a:ext>
                  </a:extLst>
                </p:cNvPr>
                <p:cNvPicPr/>
                <p:nvPr/>
              </p:nvPicPr>
              <p:blipFill>
                <a:blip r:embed="rId323"/>
                <a:stretch>
                  <a:fillRect/>
                </a:stretch>
              </p:blipFill>
              <p:spPr>
                <a:xfrm>
                  <a:off x="10997174" y="528000"/>
                  <a:ext cx="17460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382" name="Ink 381">
                  <a:extLst>
                    <a:ext uri="{FF2B5EF4-FFF2-40B4-BE49-F238E27FC236}">
                      <a16:creationId xmlns:a16="http://schemas.microsoft.com/office/drawing/2014/main" id="{687491FC-84F1-1A93-9180-1F1FF097085E}"/>
                    </a:ext>
                  </a:extLst>
                </p14:cNvPr>
                <p14:cNvContentPartPr/>
                <p14:nvPr/>
              </p14:nvContentPartPr>
              <p14:xfrm>
                <a:off x="11240894" y="544920"/>
                <a:ext cx="249120" cy="159840"/>
              </p14:xfrm>
            </p:contentPart>
          </mc:Choice>
          <mc:Fallback xmlns="">
            <p:pic>
              <p:nvPicPr>
                <p:cNvPr id="382" name="Ink 381">
                  <a:extLst>
                    <a:ext uri="{FF2B5EF4-FFF2-40B4-BE49-F238E27FC236}">
                      <a16:creationId xmlns:a16="http://schemas.microsoft.com/office/drawing/2014/main" id="{687491FC-84F1-1A93-9180-1F1FF097085E}"/>
                    </a:ext>
                  </a:extLst>
                </p:cNvPr>
                <p:cNvPicPr/>
                <p:nvPr/>
              </p:nvPicPr>
              <p:blipFill>
                <a:blip r:embed="rId325"/>
                <a:stretch>
                  <a:fillRect/>
                </a:stretch>
              </p:blipFill>
              <p:spPr>
                <a:xfrm>
                  <a:off x="11234774" y="538800"/>
                  <a:ext cx="26136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383" name="Ink 382">
                  <a:extLst>
                    <a:ext uri="{FF2B5EF4-FFF2-40B4-BE49-F238E27FC236}">
                      <a16:creationId xmlns:a16="http://schemas.microsoft.com/office/drawing/2014/main" id="{DFEC03BD-B362-9445-ACAB-473DAA97C9A6}"/>
                    </a:ext>
                  </a:extLst>
                </p14:cNvPr>
                <p14:cNvContentPartPr/>
                <p14:nvPr/>
              </p14:nvContentPartPr>
              <p14:xfrm>
                <a:off x="11553374" y="578400"/>
                <a:ext cx="183960" cy="133560"/>
              </p14:xfrm>
            </p:contentPart>
          </mc:Choice>
          <mc:Fallback xmlns="">
            <p:pic>
              <p:nvPicPr>
                <p:cNvPr id="383" name="Ink 382">
                  <a:extLst>
                    <a:ext uri="{FF2B5EF4-FFF2-40B4-BE49-F238E27FC236}">
                      <a16:creationId xmlns:a16="http://schemas.microsoft.com/office/drawing/2014/main" id="{DFEC03BD-B362-9445-ACAB-473DAA97C9A6}"/>
                    </a:ext>
                  </a:extLst>
                </p:cNvPr>
                <p:cNvPicPr/>
                <p:nvPr/>
              </p:nvPicPr>
              <p:blipFill>
                <a:blip r:embed="rId327"/>
                <a:stretch>
                  <a:fillRect/>
                </a:stretch>
              </p:blipFill>
              <p:spPr>
                <a:xfrm>
                  <a:off x="11547254" y="572280"/>
                  <a:ext cx="19620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384" name="Ink 383">
                  <a:extLst>
                    <a:ext uri="{FF2B5EF4-FFF2-40B4-BE49-F238E27FC236}">
                      <a16:creationId xmlns:a16="http://schemas.microsoft.com/office/drawing/2014/main" id="{C0F12DD6-4712-E164-5B62-2BE8B9994D75}"/>
                    </a:ext>
                  </a:extLst>
                </p14:cNvPr>
                <p14:cNvContentPartPr/>
                <p14:nvPr/>
              </p14:nvContentPartPr>
              <p14:xfrm>
                <a:off x="11783774" y="593520"/>
                <a:ext cx="7560" cy="105840"/>
              </p14:xfrm>
            </p:contentPart>
          </mc:Choice>
          <mc:Fallback xmlns="">
            <p:pic>
              <p:nvPicPr>
                <p:cNvPr id="384" name="Ink 383">
                  <a:extLst>
                    <a:ext uri="{FF2B5EF4-FFF2-40B4-BE49-F238E27FC236}">
                      <a16:creationId xmlns:a16="http://schemas.microsoft.com/office/drawing/2014/main" id="{C0F12DD6-4712-E164-5B62-2BE8B9994D75}"/>
                    </a:ext>
                  </a:extLst>
                </p:cNvPr>
                <p:cNvPicPr/>
                <p:nvPr/>
              </p:nvPicPr>
              <p:blipFill>
                <a:blip r:embed="rId329"/>
                <a:stretch>
                  <a:fillRect/>
                </a:stretch>
              </p:blipFill>
              <p:spPr>
                <a:xfrm>
                  <a:off x="11777654" y="587400"/>
                  <a:ext cx="1980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385" name="Ink 384">
                  <a:extLst>
                    <a:ext uri="{FF2B5EF4-FFF2-40B4-BE49-F238E27FC236}">
                      <a16:creationId xmlns:a16="http://schemas.microsoft.com/office/drawing/2014/main" id="{C1A40A15-02C7-4FA1-C206-F2CC25DAF7DF}"/>
                    </a:ext>
                  </a:extLst>
                </p14:cNvPr>
                <p14:cNvContentPartPr/>
                <p14:nvPr/>
              </p14:nvContentPartPr>
              <p14:xfrm>
                <a:off x="11805374" y="484440"/>
                <a:ext cx="32760" cy="26280"/>
              </p14:xfrm>
            </p:contentPart>
          </mc:Choice>
          <mc:Fallback xmlns="">
            <p:pic>
              <p:nvPicPr>
                <p:cNvPr id="385" name="Ink 384">
                  <a:extLst>
                    <a:ext uri="{FF2B5EF4-FFF2-40B4-BE49-F238E27FC236}">
                      <a16:creationId xmlns:a16="http://schemas.microsoft.com/office/drawing/2014/main" id="{C1A40A15-02C7-4FA1-C206-F2CC25DAF7DF}"/>
                    </a:ext>
                  </a:extLst>
                </p:cNvPr>
                <p:cNvPicPr/>
                <p:nvPr/>
              </p:nvPicPr>
              <p:blipFill>
                <a:blip r:embed="rId331"/>
                <a:stretch>
                  <a:fillRect/>
                </a:stretch>
              </p:blipFill>
              <p:spPr>
                <a:xfrm>
                  <a:off x="11799254" y="478320"/>
                  <a:ext cx="4500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386" name="Ink 385">
                  <a:extLst>
                    <a:ext uri="{FF2B5EF4-FFF2-40B4-BE49-F238E27FC236}">
                      <a16:creationId xmlns:a16="http://schemas.microsoft.com/office/drawing/2014/main" id="{C3C07C00-335B-84FC-E724-93290A2213D3}"/>
                    </a:ext>
                  </a:extLst>
                </p14:cNvPr>
                <p14:cNvContentPartPr/>
                <p14:nvPr/>
              </p14:nvContentPartPr>
              <p14:xfrm>
                <a:off x="11920574" y="576240"/>
                <a:ext cx="151920" cy="138600"/>
              </p14:xfrm>
            </p:contentPart>
          </mc:Choice>
          <mc:Fallback xmlns="">
            <p:pic>
              <p:nvPicPr>
                <p:cNvPr id="386" name="Ink 385">
                  <a:extLst>
                    <a:ext uri="{FF2B5EF4-FFF2-40B4-BE49-F238E27FC236}">
                      <a16:creationId xmlns:a16="http://schemas.microsoft.com/office/drawing/2014/main" id="{C3C07C00-335B-84FC-E724-93290A2213D3}"/>
                    </a:ext>
                  </a:extLst>
                </p:cNvPr>
                <p:cNvPicPr/>
                <p:nvPr/>
              </p:nvPicPr>
              <p:blipFill>
                <a:blip r:embed="rId333"/>
                <a:stretch>
                  <a:fillRect/>
                </a:stretch>
              </p:blipFill>
              <p:spPr>
                <a:xfrm>
                  <a:off x="11914454" y="570120"/>
                  <a:ext cx="164160" cy="150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34">
            <p14:nvContentPartPr>
              <p14:cNvPr id="388" name="Ink 387">
                <a:extLst>
                  <a:ext uri="{FF2B5EF4-FFF2-40B4-BE49-F238E27FC236}">
                    <a16:creationId xmlns:a16="http://schemas.microsoft.com/office/drawing/2014/main" id="{9A1C55D1-240F-76AF-1600-3FBBDA483F94}"/>
                  </a:ext>
                </a:extLst>
              </p14:cNvPr>
              <p14:cNvContentPartPr/>
              <p14:nvPr/>
            </p14:nvContentPartPr>
            <p14:xfrm>
              <a:off x="7056974" y="1579920"/>
              <a:ext cx="2160720" cy="639720"/>
            </p14:xfrm>
          </p:contentPart>
        </mc:Choice>
        <mc:Fallback xmlns="">
          <p:pic>
            <p:nvPicPr>
              <p:cNvPr id="388" name="Ink 387">
                <a:extLst>
                  <a:ext uri="{FF2B5EF4-FFF2-40B4-BE49-F238E27FC236}">
                    <a16:creationId xmlns:a16="http://schemas.microsoft.com/office/drawing/2014/main" id="{9A1C55D1-240F-76AF-1600-3FBBDA483F94}"/>
                  </a:ext>
                </a:extLst>
              </p:cNvPr>
              <p:cNvPicPr/>
              <p:nvPr/>
            </p:nvPicPr>
            <p:blipFill>
              <a:blip r:embed="rId335"/>
              <a:stretch>
                <a:fillRect/>
              </a:stretch>
            </p:blipFill>
            <p:spPr>
              <a:xfrm>
                <a:off x="7050854" y="1573800"/>
                <a:ext cx="2172960" cy="65196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389" name="Ink 388">
                <a:extLst>
                  <a:ext uri="{FF2B5EF4-FFF2-40B4-BE49-F238E27FC236}">
                    <a16:creationId xmlns:a16="http://schemas.microsoft.com/office/drawing/2014/main" id="{2118278E-583E-1500-7459-3D6139B1CB1F}"/>
                  </a:ext>
                </a:extLst>
              </p14:cNvPr>
              <p14:cNvContentPartPr/>
              <p14:nvPr/>
            </p14:nvContentPartPr>
            <p14:xfrm>
              <a:off x="8109974" y="1513680"/>
              <a:ext cx="2232720" cy="666360"/>
            </p14:xfrm>
          </p:contentPart>
        </mc:Choice>
        <mc:Fallback xmlns="">
          <p:pic>
            <p:nvPicPr>
              <p:cNvPr id="389" name="Ink 388">
                <a:extLst>
                  <a:ext uri="{FF2B5EF4-FFF2-40B4-BE49-F238E27FC236}">
                    <a16:creationId xmlns:a16="http://schemas.microsoft.com/office/drawing/2014/main" id="{2118278E-583E-1500-7459-3D6139B1CB1F}"/>
                  </a:ext>
                </a:extLst>
              </p:cNvPr>
              <p:cNvPicPr/>
              <p:nvPr/>
            </p:nvPicPr>
            <p:blipFill>
              <a:blip r:embed="rId337"/>
              <a:stretch>
                <a:fillRect/>
              </a:stretch>
            </p:blipFill>
            <p:spPr>
              <a:xfrm>
                <a:off x="8103854" y="1507560"/>
                <a:ext cx="2244960" cy="678600"/>
              </a:xfrm>
              <a:prstGeom prst="rect">
                <a:avLst/>
              </a:prstGeom>
            </p:spPr>
          </p:pic>
        </mc:Fallback>
      </mc:AlternateContent>
      <p:grpSp>
        <p:nvGrpSpPr>
          <p:cNvPr id="393" name="Group 392">
            <a:extLst>
              <a:ext uri="{FF2B5EF4-FFF2-40B4-BE49-F238E27FC236}">
                <a16:creationId xmlns:a16="http://schemas.microsoft.com/office/drawing/2014/main" id="{17EA4780-757A-5CCE-7254-C9B65F9E71A2}"/>
              </a:ext>
            </a:extLst>
          </p:cNvPr>
          <p:cNvGrpSpPr/>
          <p:nvPr/>
        </p:nvGrpSpPr>
        <p:grpSpPr>
          <a:xfrm>
            <a:off x="6348854" y="1686480"/>
            <a:ext cx="403200" cy="615600"/>
            <a:chOff x="6348854" y="1686480"/>
            <a:chExt cx="403200" cy="615600"/>
          </a:xfrm>
        </p:grpSpPr>
        <mc:AlternateContent xmlns:mc="http://schemas.openxmlformats.org/markup-compatibility/2006" xmlns:p14="http://schemas.microsoft.com/office/powerpoint/2010/main">
          <mc:Choice Requires="p14">
            <p:contentPart p14:bwMode="auto" r:id="rId338">
              <p14:nvContentPartPr>
                <p14:cNvPr id="390" name="Ink 389">
                  <a:extLst>
                    <a:ext uri="{FF2B5EF4-FFF2-40B4-BE49-F238E27FC236}">
                      <a16:creationId xmlns:a16="http://schemas.microsoft.com/office/drawing/2014/main" id="{29011FC4-690D-6547-A905-A3CC26D35AF3}"/>
                    </a:ext>
                  </a:extLst>
                </p14:cNvPr>
                <p14:cNvContentPartPr/>
                <p14:nvPr/>
              </p14:nvContentPartPr>
              <p14:xfrm>
                <a:off x="6536774" y="1755600"/>
                <a:ext cx="215280" cy="546480"/>
              </p14:xfrm>
            </p:contentPart>
          </mc:Choice>
          <mc:Fallback xmlns="">
            <p:pic>
              <p:nvPicPr>
                <p:cNvPr id="390" name="Ink 389">
                  <a:extLst>
                    <a:ext uri="{FF2B5EF4-FFF2-40B4-BE49-F238E27FC236}">
                      <a16:creationId xmlns:a16="http://schemas.microsoft.com/office/drawing/2014/main" id="{29011FC4-690D-6547-A905-A3CC26D35AF3}"/>
                    </a:ext>
                  </a:extLst>
                </p:cNvPr>
                <p:cNvPicPr/>
                <p:nvPr/>
              </p:nvPicPr>
              <p:blipFill>
                <a:blip r:embed="rId339"/>
                <a:stretch>
                  <a:fillRect/>
                </a:stretch>
              </p:blipFill>
              <p:spPr>
                <a:xfrm>
                  <a:off x="6530654" y="1749480"/>
                  <a:ext cx="227520" cy="55872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391" name="Ink 390">
                  <a:extLst>
                    <a:ext uri="{FF2B5EF4-FFF2-40B4-BE49-F238E27FC236}">
                      <a16:creationId xmlns:a16="http://schemas.microsoft.com/office/drawing/2014/main" id="{C043ED90-86D1-A67A-6FED-2924E8D1781E}"/>
                    </a:ext>
                  </a:extLst>
                </p14:cNvPr>
                <p14:cNvContentPartPr/>
                <p14:nvPr/>
              </p14:nvContentPartPr>
              <p14:xfrm>
                <a:off x="6370454" y="1686480"/>
                <a:ext cx="54360" cy="293760"/>
              </p14:xfrm>
            </p:contentPart>
          </mc:Choice>
          <mc:Fallback xmlns="">
            <p:pic>
              <p:nvPicPr>
                <p:cNvPr id="391" name="Ink 390">
                  <a:extLst>
                    <a:ext uri="{FF2B5EF4-FFF2-40B4-BE49-F238E27FC236}">
                      <a16:creationId xmlns:a16="http://schemas.microsoft.com/office/drawing/2014/main" id="{C043ED90-86D1-A67A-6FED-2924E8D1781E}"/>
                    </a:ext>
                  </a:extLst>
                </p:cNvPr>
                <p:cNvPicPr/>
                <p:nvPr/>
              </p:nvPicPr>
              <p:blipFill>
                <a:blip r:embed="rId341"/>
                <a:stretch>
                  <a:fillRect/>
                </a:stretch>
              </p:blipFill>
              <p:spPr>
                <a:xfrm>
                  <a:off x="6364334" y="1680360"/>
                  <a:ext cx="6660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392" name="Ink 391">
                  <a:extLst>
                    <a:ext uri="{FF2B5EF4-FFF2-40B4-BE49-F238E27FC236}">
                      <a16:creationId xmlns:a16="http://schemas.microsoft.com/office/drawing/2014/main" id="{7878B3E8-0732-17CB-5D44-B4EDC49C95D1}"/>
                    </a:ext>
                  </a:extLst>
                </p14:cNvPr>
                <p14:cNvContentPartPr/>
                <p14:nvPr/>
              </p14:nvContentPartPr>
              <p14:xfrm>
                <a:off x="6348854" y="1837320"/>
                <a:ext cx="140400" cy="29160"/>
              </p14:xfrm>
            </p:contentPart>
          </mc:Choice>
          <mc:Fallback xmlns="">
            <p:pic>
              <p:nvPicPr>
                <p:cNvPr id="392" name="Ink 391">
                  <a:extLst>
                    <a:ext uri="{FF2B5EF4-FFF2-40B4-BE49-F238E27FC236}">
                      <a16:creationId xmlns:a16="http://schemas.microsoft.com/office/drawing/2014/main" id="{7878B3E8-0732-17CB-5D44-B4EDC49C95D1}"/>
                    </a:ext>
                  </a:extLst>
                </p:cNvPr>
                <p:cNvPicPr/>
                <p:nvPr/>
              </p:nvPicPr>
              <p:blipFill>
                <a:blip r:embed="rId343"/>
                <a:stretch>
                  <a:fillRect/>
                </a:stretch>
              </p:blipFill>
              <p:spPr>
                <a:xfrm>
                  <a:off x="6342734" y="1831200"/>
                  <a:ext cx="152640" cy="41400"/>
                </a:xfrm>
                <a:prstGeom prst="rect">
                  <a:avLst/>
                </a:prstGeom>
              </p:spPr>
            </p:pic>
          </mc:Fallback>
        </mc:AlternateContent>
      </p:grpSp>
      <p:grpSp>
        <p:nvGrpSpPr>
          <p:cNvPr id="402" name="Group 401">
            <a:extLst>
              <a:ext uri="{FF2B5EF4-FFF2-40B4-BE49-F238E27FC236}">
                <a16:creationId xmlns:a16="http://schemas.microsoft.com/office/drawing/2014/main" id="{4BC948FD-C404-2C51-375C-9B80457D693D}"/>
              </a:ext>
            </a:extLst>
          </p:cNvPr>
          <p:cNvGrpSpPr/>
          <p:nvPr/>
        </p:nvGrpSpPr>
        <p:grpSpPr>
          <a:xfrm>
            <a:off x="7980734" y="2353560"/>
            <a:ext cx="248400" cy="214560"/>
            <a:chOff x="7980734" y="2353560"/>
            <a:chExt cx="248400" cy="214560"/>
          </a:xfrm>
        </p:grpSpPr>
        <mc:AlternateContent xmlns:mc="http://schemas.openxmlformats.org/markup-compatibility/2006" xmlns:p14="http://schemas.microsoft.com/office/powerpoint/2010/main">
          <mc:Choice Requires="p14">
            <p:contentPart p14:bwMode="auto" r:id="rId344">
              <p14:nvContentPartPr>
                <p14:cNvPr id="399" name="Ink 398">
                  <a:extLst>
                    <a:ext uri="{FF2B5EF4-FFF2-40B4-BE49-F238E27FC236}">
                      <a16:creationId xmlns:a16="http://schemas.microsoft.com/office/drawing/2014/main" id="{9EE0AEC5-ECBE-8E42-F825-9EE46F368BF9}"/>
                    </a:ext>
                  </a:extLst>
                </p14:cNvPr>
                <p14:cNvContentPartPr/>
                <p14:nvPr/>
              </p14:nvContentPartPr>
              <p14:xfrm>
                <a:off x="7980734" y="2388480"/>
                <a:ext cx="36360" cy="171000"/>
              </p14:xfrm>
            </p:contentPart>
          </mc:Choice>
          <mc:Fallback xmlns="">
            <p:pic>
              <p:nvPicPr>
                <p:cNvPr id="399" name="Ink 398">
                  <a:extLst>
                    <a:ext uri="{FF2B5EF4-FFF2-40B4-BE49-F238E27FC236}">
                      <a16:creationId xmlns:a16="http://schemas.microsoft.com/office/drawing/2014/main" id="{9EE0AEC5-ECBE-8E42-F825-9EE46F368BF9}"/>
                    </a:ext>
                  </a:extLst>
                </p:cNvPr>
                <p:cNvPicPr/>
                <p:nvPr/>
              </p:nvPicPr>
              <p:blipFill>
                <a:blip r:embed="rId345"/>
                <a:stretch>
                  <a:fillRect/>
                </a:stretch>
              </p:blipFill>
              <p:spPr>
                <a:xfrm>
                  <a:off x="7974614" y="2382360"/>
                  <a:ext cx="4860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400" name="Ink 399">
                  <a:extLst>
                    <a:ext uri="{FF2B5EF4-FFF2-40B4-BE49-F238E27FC236}">
                      <a16:creationId xmlns:a16="http://schemas.microsoft.com/office/drawing/2014/main" id="{E2D4D241-0FD3-2B85-4EEA-F1F9ACBECEB5}"/>
                    </a:ext>
                  </a:extLst>
                </p14:cNvPr>
                <p14:cNvContentPartPr/>
                <p14:nvPr/>
              </p14:nvContentPartPr>
              <p14:xfrm>
                <a:off x="8086934" y="2360760"/>
                <a:ext cx="37800" cy="181800"/>
              </p14:xfrm>
            </p:contentPart>
          </mc:Choice>
          <mc:Fallback xmlns="">
            <p:pic>
              <p:nvPicPr>
                <p:cNvPr id="400" name="Ink 399">
                  <a:extLst>
                    <a:ext uri="{FF2B5EF4-FFF2-40B4-BE49-F238E27FC236}">
                      <a16:creationId xmlns:a16="http://schemas.microsoft.com/office/drawing/2014/main" id="{E2D4D241-0FD3-2B85-4EEA-F1F9ACBECEB5}"/>
                    </a:ext>
                  </a:extLst>
                </p:cNvPr>
                <p:cNvPicPr/>
                <p:nvPr/>
              </p:nvPicPr>
              <p:blipFill>
                <a:blip r:embed="rId347"/>
                <a:stretch>
                  <a:fillRect/>
                </a:stretch>
              </p:blipFill>
              <p:spPr>
                <a:xfrm>
                  <a:off x="8080814" y="2354640"/>
                  <a:ext cx="5004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401" name="Ink 400">
                  <a:extLst>
                    <a:ext uri="{FF2B5EF4-FFF2-40B4-BE49-F238E27FC236}">
                      <a16:creationId xmlns:a16="http://schemas.microsoft.com/office/drawing/2014/main" id="{5148E31F-1671-C135-DE6D-7C4573F37B25}"/>
                    </a:ext>
                  </a:extLst>
                </p14:cNvPr>
                <p14:cNvContentPartPr/>
                <p14:nvPr/>
              </p14:nvContentPartPr>
              <p14:xfrm>
                <a:off x="8220854" y="2353560"/>
                <a:ext cx="8280" cy="214560"/>
              </p14:xfrm>
            </p:contentPart>
          </mc:Choice>
          <mc:Fallback xmlns="">
            <p:pic>
              <p:nvPicPr>
                <p:cNvPr id="401" name="Ink 400">
                  <a:extLst>
                    <a:ext uri="{FF2B5EF4-FFF2-40B4-BE49-F238E27FC236}">
                      <a16:creationId xmlns:a16="http://schemas.microsoft.com/office/drawing/2014/main" id="{5148E31F-1671-C135-DE6D-7C4573F37B25}"/>
                    </a:ext>
                  </a:extLst>
                </p:cNvPr>
                <p:cNvPicPr/>
                <p:nvPr/>
              </p:nvPicPr>
              <p:blipFill>
                <a:blip r:embed="rId349"/>
                <a:stretch>
                  <a:fillRect/>
                </a:stretch>
              </p:blipFill>
              <p:spPr>
                <a:xfrm>
                  <a:off x="8214734" y="2347440"/>
                  <a:ext cx="20520" cy="226800"/>
                </a:xfrm>
                <a:prstGeom prst="rect">
                  <a:avLst/>
                </a:prstGeom>
              </p:spPr>
            </p:pic>
          </mc:Fallback>
        </mc:AlternateContent>
      </p:grpSp>
      <p:grpSp>
        <p:nvGrpSpPr>
          <p:cNvPr id="405" name="Group 404">
            <a:extLst>
              <a:ext uri="{FF2B5EF4-FFF2-40B4-BE49-F238E27FC236}">
                <a16:creationId xmlns:a16="http://schemas.microsoft.com/office/drawing/2014/main" id="{9B63DB5F-B582-6506-8029-A88ED5775605}"/>
              </a:ext>
            </a:extLst>
          </p:cNvPr>
          <p:cNvGrpSpPr/>
          <p:nvPr/>
        </p:nvGrpSpPr>
        <p:grpSpPr>
          <a:xfrm>
            <a:off x="7919534" y="964680"/>
            <a:ext cx="1352520" cy="749160"/>
            <a:chOff x="7919534" y="964680"/>
            <a:chExt cx="1352520" cy="749160"/>
          </a:xfrm>
        </p:grpSpPr>
        <mc:AlternateContent xmlns:mc="http://schemas.openxmlformats.org/markup-compatibility/2006" xmlns:p14="http://schemas.microsoft.com/office/powerpoint/2010/main">
          <mc:Choice Requires="p14">
            <p:contentPart p14:bwMode="auto" r:id="rId350">
              <p14:nvContentPartPr>
                <p14:cNvPr id="395" name="Ink 394">
                  <a:extLst>
                    <a:ext uri="{FF2B5EF4-FFF2-40B4-BE49-F238E27FC236}">
                      <a16:creationId xmlns:a16="http://schemas.microsoft.com/office/drawing/2014/main" id="{BC30CC31-2C94-95B6-B4E2-5B1B2F2D0A4B}"/>
                    </a:ext>
                  </a:extLst>
                </p14:cNvPr>
                <p14:cNvContentPartPr/>
                <p14:nvPr/>
              </p14:nvContentPartPr>
              <p14:xfrm>
                <a:off x="7919534" y="1452120"/>
                <a:ext cx="21960" cy="261720"/>
              </p14:xfrm>
            </p:contentPart>
          </mc:Choice>
          <mc:Fallback xmlns="">
            <p:pic>
              <p:nvPicPr>
                <p:cNvPr id="395" name="Ink 394">
                  <a:extLst>
                    <a:ext uri="{FF2B5EF4-FFF2-40B4-BE49-F238E27FC236}">
                      <a16:creationId xmlns:a16="http://schemas.microsoft.com/office/drawing/2014/main" id="{BC30CC31-2C94-95B6-B4E2-5B1B2F2D0A4B}"/>
                    </a:ext>
                  </a:extLst>
                </p:cNvPr>
                <p:cNvPicPr/>
                <p:nvPr/>
              </p:nvPicPr>
              <p:blipFill>
                <a:blip r:embed="rId351"/>
                <a:stretch>
                  <a:fillRect/>
                </a:stretch>
              </p:blipFill>
              <p:spPr>
                <a:xfrm>
                  <a:off x="7913414" y="1446000"/>
                  <a:ext cx="3420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396" name="Ink 395">
                  <a:extLst>
                    <a:ext uri="{FF2B5EF4-FFF2-40B4-BE49-F238E27FC236}">
                      <a16:creationId xmlns:a16="http://schemas.microsoft.com/office/drawing/2014/main" id="{3823CA24-6AFA-EDD9-AC57-E1998EE0F57E}"/>
                    </a:ext>
                  </a:extLst>
                </p14:cNvPr>
                <p14:cNvContentPartPr/>
                <p14:nvPr/>
              </p14:nvContentPartPr>
              <p14:xfrm>
                <a:off x="9145334" y="1429440"/>
                <a:ext cx="43560" cy="202680"/>
              </p14:xfrm>
            </p:contentPart>
          </mc:Choice>
          <mc:Fallback xmlns="">
            <p:pic>
              <p:nvPicPr>
                <p:cNvPr id="396" name="Ink 395">
                  <a:extLst>
                    <a:ext uri="{FF2B5EF4-FFF2-40B4-BE49-F238E27FC236}">
                      <a16:creationId xmlns:a16="http://schemas.microsoft.com/office/drawing/2014/main" id="{3823CA24-6AFA-EDD9-AC57-E1998EE0F57E}"/>
                    </a:ext>
                  </a:extLst>
                </p:cNvPr>
                <p:cNvPicPr/>
                <p:nvPr/>
              </p:nvPicPr>
              <p:blipFill>
                <a:blip r:embed="rId353"/>
                <a:stretch>
                  <a:fillRect/>
                </a:stretch>
              </p:blipFill>
              <p:spPr>
                <a:xfrm>
                  <a:off x="9139214" y="1423320"/>
                  <a:ext cx="5580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397" name="Ink 396">
                  <a:extLst>
                    <a:ext uri="{FF2B5EF4-FFF2-40B4-BE49-F238E27FC236}">
                      <a16:creationId xmlns:a16="http://schemas.microsoft.com/office/drawing/2014/main" id="{48969F46-D838-8C2E-36B6-E2287083B18D}"/>
                    </a:ext>
                  </a:extLst>
                </p14:cNvPr>
                <p14:cNvContentPartPr/>
                <p14:nvPr/>
              </p14:nvContentPartPr>
              <p14:xfrm>
                <a:off x="9260534" y="1404600"/>
                <a:ext cx="11520" cy="213120"/>
              </p14:xfrm>
            </p:contentPart>
          </mc:Choice>
          <mc:Fallback xmlns="">
            <p:pic>
              <p:nvPicPr>
                <p:cNvPr id="397" name="Ink 396">
                  <a:extLst>
                    <a:ext uri="{FF2B5EF4-FFF2-40B4-BE49-F238E27FC236}">
                      <a16:creationId xmlns:a16="http://schemas.microsoft.com/office/drawing/2014/main" id="{48969F46-D838-8C2E-36B6-E2287083B18D}"/>
                    </a:ext>
                  </a:extLst>
                </p:cNvPr>
                <p:cNvPicPr/>
                <p:nvPr/>
              </p:nvPicPr>
              <p:blipFill>
                <a:blip r:embed="rId355"/>
                <a:stretch>
                  <a:fillRect/>
                </a:stretch>
              </p:blipFill>
              <p:spPr>
                <a:xfrm>
                  <a:off x="9254414" y="1398480"/>
                  <a:ext cx="2376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403" name="Ink 402">
                  <a:extLst>
                    <a:ext uri="{FF2B5EF4-FFF2-40B4-BE49-F238E27FC236}">
                      <a16:creationId xmlns:a16="http://schemas.microsoft.com/office/drawing/2014/main" id="{FC394C37-1803-438D-BB7E-E6BCA328D879}"/>
                    </a:ext>
                  </a:extLst>
                </p14:cNvPr>
                <p14:cNvContentPartPr/>
                <p14:nvPr/>
              </p14:nvContentPartPr>
              <p14:xfrm>
                <a:off x="8177654" y="1025880"/>
                <a:ext cx="215280" cy="280800"/>
              </p14:xfrm>
            </p:contentPart>
          </mc:Choice>
          <mc:Fallback xmlns="">
            <p:pic>
              <p:nvPicPr>
                <p:cNvPr id="403" name="Ink 402">
                  <a:extLst>
                    <a:ext uri="{FF2B5EF4-FFF2-40B4-BE49-F238E27FC236}">
                      <a16:creationId xmlns:a16="http://schemas.microsoft.com/office/drawing/2014/main" id="{FC394C37-1803-438D-BB7E-E6BCA328D879}"/>
                    </a:ext>
                  </a:extLst>
                </p:cNvPr>
                <p:cNvPicPr/>
                <p:nvPr/>
              </p:nvPicPr>
              <p:blipFill>
                <a:blip r:embed="rId357"/>
                <a:stretch>
                  <a:fillRect/>
                </a:stretch>
              </p:blipFill>
              <p:spPr>
                <a:xfrm>
                  <a:off x="8171534" y="1019760"/>
                  <a:ext cx="227520" cy="29304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404" name="Ink 403">
                  <a:extLst>
                    <a:ext uri="{FF2B5EF4-FFF2-40B4-BE49-F238E27FC236}">
                      <a16:creationId xmlns:a16="http://schemas.microsoft.com/office/drawing/2014/main" id="{B127066B-8119-5F83-AF0D-C78A97C44721}"/>
                    </a:ext>
                  </a:extLst>
                </p14:cNvPr>
                <p14:cNvContentPartPr/>
                <p14:nvPr/>
              </p14:nvContentPartPr>
              <p14:xfrm>
                <a:off x="8466014" y="964680"/>
                <a:ext cx="583920" cy="180360"/>
              </p14:xfrm>
            </p:contentPart>
          </mc:Choice>
          <mc:Fallback xmlns="">
            <p:pic>
              <p:nvPicPr>
                <p:cNvPr id="404" name="Ink 403">
                  <a:extLst>
                    <a:ext uri="{FF2B5EF4-FFF2-40B4-BE49-F238E27FC236}">
                      <a16:creationId xmlns:a16="http://schemas.microsoft.com/office/drawing/2014/main" id="{B127066B-8119-5F83-AF0D-C78A97C44721}"/>
                    </a:ext>
                  </a:extLst>
                </p:cNvPr>
                <p:cNvPicPr/>
                <p:nvPr/>
              </p:nvPicPr>
              <p:blipFill>
                <a:blip r:embed="rId359"/>
                <a:stretch>
                  <a:fillRect/>
                </a:stretch>
              </p:blipFill>
              <p:spPr>
                <a:xfrm>
                  <a:off x="8459894" y="958560"/>
                  <a:ext cx="596160" cy="19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60">
            <p14:nvContentPartPr>
              <p14:cNvPr id="412" name="Ink 411">
                <a:extLst>
                  <a:ext uri="{FF2B5EF4-FFF2-40B4-BE49-F238E27FC236}">
                    <a16:creationId xmlns:a16="http://schemas.microsoft.com/office/drawing/2014/main" id="{D23D1952-E43F-F63C-B3F4-E0EFDD0153F7}"/>
                  </a:ext>
                </a:extLst>
              </p14:cNvPr>
              <p14:cNvContentPartPr/>
              <p14:nvPr/>
            </p14:nvContentPartPr>
            <p14:xfrm>
              <a:off x="5859974" y="189600"/>
              <a:ext cx="575280" cy="6543720"/>
            </p14:xfrm>
          </p:contentPart>
        </mc:Choice>
        <mc:Fallback xmlns="">
          <p:pic>
            <p:nvPicPr>
              <p:cNvPr id="412" name="Ink 411">
                <a:extLst>
                  <a:ext uri="{FF2B5EF4-FFF2-40B4-BE49-F238E27FC236}">
                    <a16:creationId xmlns:a16="http://schemas.microsoft.com/office/drawing/2014/main" id="{D23D1952-E43F-F63C-B3F4-E0EFDD0153F7}"/>
                  </a:ext>
                </a:extLst>
              </p:cNvPr>
              <p:cNvPicPr/>
              <p:nvPr/>
            </p:nvPicPr>
            <p:blipFill>
              <a:blip r:embed="rId361"/>
              <a:stretch>
                <a:fillRect/>
              </a:stretch>
            </p:blipFill>
            <p:spPr>
              <a:xfrm>
                <a:off x="5853854" y="183480"/>
                <a:ext cx="587520" cy="6555960"/>
              </a:xfrm>
              <a:prstGeom prst="rect">
                <a:avLst/>
              </a:prstGeom>
            </p:spPr>
          </p:pic>
        </mc:Fallback>
      </mc:AlternateContent>
      <p:grpSp>
        <p:nvGrpSpPr>
          <p:cNvPr id="425" name="Group 424">
            <a:extLst>
              <a:ext uri="{FF2B5EF4-FFF2-40B4-BE49-F238E27FC236}">
                <a16:creationId xmlns:a16="http://schemas.microsoft.com/office/drawing/2014/main" id="{4FD88563-7DEF-C3BB-0A92-3CCAC524309F}"/>
              </a:ext>
            </a:extLst>
          </p:cNvPr>
          <p:cNvGrpSpPr/>
          <p:nvPr/>
        </p:nvGrpSpPr>
        <p:grpSpPr>
          <a:xfrm>
            <a:off x="6445694" y="3276600"/>
            <a:ext cx="1920600" cy="607320"/>
            <a:chOff x="6445694" y="3276600"/>
            <a:chExt cx="1920600" cy="607320"/>
          </a:xfrm>
        </p:grpSpPr>
        <mc:AlternateContent xmlns:mc="http://schemas.openxmlformats.org/markup-compatibility/2006" xmlns:p14="http://schemas.microsoft.com/office/powerpoint/2010/main">
          <mc:Choice Requires="p14">
            <p:contentPart p14:bwMode="auto" r:id="rId362">
              <p14:nvContentPartPr>
                <p14:cNvPr id="406" name="Ink 405">
                  <a:extLst>
                    <a:ext uri="{FF2B5EF4-FFF2-40B4-BE49-F238E27FC236}">
                      <a16:creationId xmlns:a16="http://schemas.microsoft.com/office/drawing/2014/main" id="{197886B7-9618-9750-C0C1-DE83A02BEDFE}"/>
                    </a:ext>
                  </a:extLst>
                </p14:cNvPr>
                <p14:cNvContentPartPr/>
                <p14:nvPr/>
              </p14:nvContentPartPr>
              <p14:xfrm>
                <a:off x="6583574" y="3730200"/>
                <a:ext cx="6480" cy="75960"/>
              </p14:xfrm>
            </p:contentPart>
          </mc:Choice>
          <mc:Fallback xmlns="">
            <p:pic>
              <p:nvPicPr>
                <p:cNvPr id="406" name="Ink 405">
                  <a:extLst>
                    <a:ext uri="{FF2B5EF4-FFF2-40B4-BE49-F238E27FC236}">
                      <a16:creationId xmlns:a16="http://schemas.microsoft.com/office/drawing/2014/main" id="{197886B7-9618-9750-C0C1-DE83A02BEDFE}"/>
                    </a:ext>
                  </a:extLst>
                </p:cNvPr>
                <p:cNvPicPr/>
                <p:nvPr/>
              </p:nvPicPr>
              <p:blipFill>
                <a:blip r:embed="rId363"/>
                <a:stretch>
                  <a:fillRect/>
                </a:stretch>
              </p:blipFill>
              <p:spPr>
                <a:xfrm>
                  <a:off x="6577454" y="3724080"/>
                  <a:ext cx="1872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407" name="Ink 406">
                  <a:extLst>
                    <a:ext uri="{FF2B5EF4-FFF2-40B4-BE49-F238E27FC236}">
                      <a16:creationId xmlns:a16="http://schemas.microsoft.com/office/drawing/2014/main" id="{FF044864-0677-3B04-2244-F3C496CCFB30}"/>
                    </a:ext>
                  </a:extLst>
                </p14:cNvPr>
                <p14:cNvContentPartPr/>
                <p14:nvPr/>
              </p14:nvContentPartPr>
              <p14:xfrm>
                <a:off x="6445694" y="3492240"/>
                <a:ext cx="333360" cy="358560"/>
              </p14:xfrm>
            </p:contentPart>
          </mc:Choice>
          <mc:Fallback xmlns="">
            <p:pic>
              <p:nvPicPr>
                <p:cNvPr id="407" name="Ink 406">
                  <a:extLst>
                    <a:ext uri="{FF2B5EF4-FFF2-40B4-BE49-F238E27FC236}">
                      <a16:creationId xmlns:a16="http://schemas.microsoft.com/office/drawing/2014/main" id="{FF044864-0677-3B04-2244-F3C496CCFB30}"/>
                    </a:ext>
                  </a:extLst>
                </p:cNvPr>
                <p:cNvPicPr/>
                <p:nvPr/>
              </p:nvPicPr>
              <p:blipFill>
                <a:blip r:embed="rId365"/>
                <a:stretch>
                  <a:fillRect/>
                </a:stretch>
              </p:blipFill>
              <p:spPr>
                <a:xfrm>
                  <a:off x="6439574" y="3486120"/>
                  <a:ext cx="345600" cy="37080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408" name="Ink 407">
                  <a:extLst>
                    <a:ext uri="{FF2B5EF4-FFF2-40B4-BE49-F238E27FC236}">
                      <a16:creationId xmlns:a16="http://schemas.microsoft.com/office/drawing/2014/main" id="{4683896D-0C61-C382-14EF-52CABD4A42FC}"/>
                    </a:ext>
                  </a:extLst>
                </p14:cNvPr>
                <p14:cNvContentPartPr/>
                <p14:nvPr/>
              </p14:nvContentPartPr>
              <p14:xfrm>
                <a:off x="7057694" y="3482160"/>
                <a:ext cx="28080" cy="272160"/>
              </p14:xfrm>
            </p:contentPart>
          </mc:Choice>
          <mc:Fallback xmlns="">
            <p:pic>
              <p:nvPicPr>
                <p:cNvPr id="408" name="Ink 407">
                  <a:extLst>
                    <a:ext uri="{FF2B5EF4-FFF2-40B4-BE49-F238E27FC236}">
                      <a16:creationId xmlns:a16="http://schemas.microsoft.com/office/drawing/2014/main" id="{4683896D-0C61-C382-14EF-52CABD4A42FC}"/>
                    </a:ext>
                  </a:extLst>
                </p:cNvPr>
                <p:cNvPicPr/>
                <p:nvPr/>
              </p:nvPicPr>
              <p:blipFill>
                <a:blip r:embed="rId367"/>
                <a:stretch>
                  <a:fillRect/>
                </a:stretch>
              </p:blipFill>
              <p:spPr>
                <a:xfrm>
                  <a:off x="7051574" y="3476040"/>
                  <a:ext cx="40320"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409" name="Ink 408">
                  <a:extLst>
                    <a:ext uri="{FF2B5EF4-FFF2-40B4-BE49-F238E27FC236}">
                      <a16:creationId xmlns:a16="http://schemas.microsoft.com/office/drawing/2014/main" id="{387B2C24-8B90-07A7-A43E-96D71C79DB81}"/>
                    </a:ext>
                  </a:extLst>
                </p14:cNvPr>
                <p14:cNvContentPartPr/>
                <p14:nvPr/>
              </p14:nvContentPartPr>
              <p14:xfrm>
                <a:off x="6905774" y="3423120"/>
                <a:ext cx="320400" cy="41760"/>
              </p14:xfrm>
            </p:contentPart>
          </mc:Choice>
          <mc:Fallback xmlns="">
            <p:pic>
              <p:nvPicPr>
                <p:cNvPr id="409" name="Ink 408">
                  <a:extLst>
                    <a:ext uri="{FF2B5EF4-FFF2-40B4-BE49-F238E27FC236}">
                      <a16:creationId xmlns:a16="http://schemas.microsoft.com/office/drawing/2014/main" id="{387B2C24-8B90-07A7-A43E-96D71C79DB81}"/>
                    </a:ext>
                  </a:extLst>
                </p:cNvPr>
                <p:cNvPicPr/>
                <p:nvPr/>
              </p:nvPicPr>
              <p:blipFill>
                <a:blip r:embed="rId369"/>
                <a:stretch>
                  <a:fillRect/>
                </a:stretch>
              </p:blipFill>
              <p:spPr>
                <a:xfrm>
                  <a:off x="6899654" y="3417000"/>
                  <a:ext cx="33264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413" name="Ink 412">
                  <a:extLst>
                    <a:ext uri="{FF2B5EF4-FFF2-40B4-BE49-F238E27FC236}">
                      <a16:creationId xmlns:a16="http://schemas.microsoft.com/office/drawing/2014/main" id="{FF0E98F8-9A87-9033-536E-65FBDC47929A}"/>
                    </a:ext>
                  </a:extLst>
                </p14:cNvPr>
                <p14:cNvContentPartPr/>
                <p14:nvPr/>
              </p14:nvContentPartPr>
              <p14:xfrm>
                <a:off x="7232654" y="3654600"/>
                <a:ext cx="151560" cy="111240"/>
              </p14:xfrm>
            </p:contentPart>
          </mc:Choice>
          <mc:Fallback xmlns="">
            <p:pic>
              <p:nvPicPr>
                <p:cNvPr id="413" name="Ink 412">
                  <a:extLst>
                    <a:ext uri="{FF2B5EF4-FFF2-40B4-BE49-F238E27FC236}">
                      <a16:creationId xmlns:a16="http://schemas.microsoft.com/office/drawing/2014/main" id="{FF0E98F8-9A87-9033-536E-65FBDC47929A}"/>
                    </a:ext>
                  </a:extLst>
                </p:cNvPr>
                <p:cNvPicPr/>
                <p:nvPr/>
              </p:nvPicPr>
              <p:blipFill>
                <a:blip r:embed="rId371"/>
                <a:stretch>
                  <a:fillRect/>
                </a:stretch>
              </p:blipFill>
              <p:spPr>
                <a:xfrm>
                  <a:off x="7226534" y="3648480"/>
                  <a:ext cx="16380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414" name="Ink 413">
                  <a:extLst>
                    <a:ext uri="{FF2B5EF4-FFF2-40B4-BE49-F238E27FC236}">
                      <a16:creationId xmlns:a16="http://schemas.microsoft.com/office/drawing/2014/main" id="{7CB69EA8-7BEC-A2AC-589E-8A453DE9B897}"/>
                    </a:ext>
                  </a:extLst>
                </p14:cNvPr>
                <p14:cNvContentPartPr/>
                <p14:nvPr/>
              </p14:nvContentPartPr>
              <p14:xfrm>
                <a:off x="7401854" y="3657120"/>
                <a:ext cx="111960" cy="108000"/>
              </p14:xfrm>
            </p:contentPart>
          </mc:Choice>
          <mc:Fallback xmlns="">
            <p:pic>
              <p:nvPicPr>
                <p:cNvPr id="414" name="Ink 413">
                  <a:extLst>
                    <a:ext uri="{FF2B5EF4-FFF2-40B4-BE49-F238E27FC236}">
                      <a16:creationId xmlns:a16="http://schemas.microsoft.com/office/drawing/2014/main" id="{7CB69EA8-7BEC-A2AC-589E-8A453DE9B897}"/>
                    </a:ext>
                  </a:extLst>
                </p:cNvPr>
                <p:cNvPicPr/>
                <p:nvPr/>
              </p:nvPicPr>
              <p:blipFill>
                <a:blip r:embed="rId373"/>
                <a:stretch>
                  <a:fillRect/>
                </a:stretch>
              </p:blipFill>
              <p:spPr>
                <a:xfrm>
                  <a:off x="7395734" y="3651000"/>
                  <a:ext cx="12420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416" name="Ink 415">
                  <a:extLst>
                    <a:ext uri="{FF2B5EF4-FFF2-40B4-BE49-F238E27FC236}">
                      <a16:creationId xmlns:a16="http://schemas.microsoft.com/office/drawing/2014/main" id="{48AF01EC-BF9A-9172-E582-9B275FCA19C7}"/>
                    </a:ext>
                  </a:extLst>
                </p14:cNvPr>
                <p14:cNvContentPartPr/>
                <p14:nvPr/>
              </p14:nvContentPartPr>
              <p14:xfrm>
                <a:off x="7581134" y="3647400"/>
                <a:ext cx="147960" cy="236520"/>
              </p14:xfrm>
            </p:contentPart>
          </mc:Choice>
          <mc:Fallback xmlns="">
            <p:pic>
              <p:nvPicPr>
                <p:cNvPr id="416" name="Ink 415">
                  <a:extLst>
                    <a:ext uri="{FF2B5EF4-FFF2-40B4-BE49-F238E27FC236}">
                      <a16:creationId xmlns:a16="http://schemas.microsoft.com/office/drawing/2014/main" id="{48AF01EC-BF9A-9172-E582-9B275FCA19C7}"/>
                    </a:ext>
                  </a:extLst>
                </p:cNvPr>
                <p:cNvPicPr/>
                <p:nvPr/>
              </p:nvPicPr>
              <p:blipFill>
                <a:blip r:embed="rId375"/>
                <a:stretch>
                  <a:fillRect/>
                </a:stretch>
              </p:blipFill>
              <p:spPr>
                <a:xfrm>
                  <a:off x="7575014" y="3641280"/>
                  <a:ext cx="160200" cy="24876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417" name="Ink 416">
                  <a:extLst>
                    <a:ext uri="{FF2B5EF4-FFF2-40B4-BE49-F238E27FC236}">
                      <a16:creationId xmlns:a16="http://schemas.microsoft.com/office/drawing/2014/main" id="{CA9BA122-83E2-3738-7ECE-F664C85B9DC8}"/>
                    </a:ext>
                  </a:extLst>
                </p14:cNvPr>
                <p14:cNvContentPartPr/>
                <p14:nvPr/>
              </p14:nvContentPartPr>
              <p14:xfrm>
                <a:off x="7782734" y="3593040"/>
                <a:ext cx="212760" cy="168840"/>
              </p14:xfrm>
            </p:contentPart>
          </mc:Choice>
          <mc:Fallback xmlns="">
            <p:pic>
              <p:nvPicPr>
                <p:cNvPr id="417" name="Ink 416">
                  <a:extLst>
                    <a:ext uri="{FF2B5EF4-FFF2-40B4-BE49-F238E27FC236}">
                      <a16:creationId xmlns:a16="http://schemas.microsoft.com/office/drawing/2014/main" id="{CA9BA122-83E2-3738-7ECE-F664C85B9DC8}"/>
                    </a:ext>
                  </a:extLst>
                </p:cNvPr>
                <p:cNvPicPr/>
                <p:nvPr/>
              </p:nvPicPr>
              <p:blipFill>
                <a:blip r:embed="rId377"/>
                <a:stretch>
                  <a:fillRect/>
                </a:stretch>
              </p:blipFill>
              <p:spPr>
                <a:xfrm>
                  <a:off x="7776614" y="3586920"/>
                  <a:ext cx="22500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418" name="Ink 417">
                  <a:extLst>
                    <a:ext uri="{FF2B5EF4-FFF2-40B4-BE49-F238E27FC236}">
                      <a16:creationId xmlns:a16="http://schemas.microsoft.com/office/drawing/2014/main" id="{C6680A37-5E42-1976-DE72-C4C5462DF810}"/>
                    </a:ext>
                  </a:extLst>
                </p14:cNvPr>
                <p14:cNvContentPartPr/>
                <p14:nvPr/>
              </p14:nvContentPartPr>
              <p14:xfrm>
                <a:off x="8041934" y="3276600"/>
                <a:ext cx="84960" cy="442440"/>
              </p14:xfrm>
            </p:contentPart>
          </mc:Choice>
          <mc:Fallback xmlns="">
            <p:pic>
              <p:nvPicPr>
                <p:cNvPr id="418" name="Ink 417">
                  <a:extLst>
                    <a:ext uri="{FF2B5EF4-FFF2-40B4-BE49-F238E27FC236}">
                      <a16:creationId xmlns:a16="http://schemas.microsoft.com/office/drawing/2014/main" id="{C6680A37-5E42-1976-DE72-C4C5462DF810}"/>
                    </a:ext>
                  </a:extLst>
                </p:cNvPr>
                <p:cNvPicPr/>
                <p:nvPr/>
              </p:nvPicPr>
              <p:blipFill>
                <a:blip r:embed="rId379"/>
                <a:stretch>
                  <a:fillRect/>
                </a:stretch>
              </p:blipFill>
              <p:spPr>
                <a:xfrm>
                  <a:off x="8035814" y="3270480"/>
                  <a:ext cx="97200" cy="45468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419" name="Ink 418">
                  <a:extLst>
                    <a:ext uri="{FF2B5EF4-FFF2-40B4-BE49-F238E27FC236}">
                      <a16:creationId xmlns:a16="http://schemas.microsoft.com/office/drawing/2014/main" id="{FF99E155-4BF2-E7EF-FAD5-0D9A190FABF2}"/>
                    </a:ext>
                  </a:extLst>
                </p14:cNvPr>
                <p14:cNvContentPartPr/>
                <p14:nvPr/>
              </p14:nvContentPartPr>
              <p14:xfrm>
                <a:off x="8038334" y="3539760"/>
                <a:ext cx="157320" cy="23400"/>
              </p14:xfrm>
            </p:contentPart>
          </mc:Choice>
          <mc:Fallback xmlns="">
            <p:pic>
              <p:nvPicPr>
                <p:cNvPr id="419" name="Ink 418">
                  <a:extLst>
                    <a:ext uri="{FF2B5EF4-FFF2-40B4-BE49-F238E27FC236}">
                      <a16:creationId xmlns:a16="http://schemas.microsoft.com/office/drawing/2014/main" id="{FF99E155-4BF2-E7EF-FAD5-0D9A190FABF2}"/>
                    </a:ext>
                  </a:extLst>
                </p:cNvPr>
                <p:cNvPicPr/>
                <p:nvPr/>
              </p:nvPicPr>
              <p:blipFill>
                <a:blip r:embed="rId381"/>
                <a:stretch>
                  <a:fillRect/>
                </a:stretch>
              </p:blipFill>
              <p:spPr>
                <a:xfrm>
                  <a:off x="8032214" y="3533640"/>
                  <a:ext cx="16956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420" name="Ink 419">
                  <a:extLst>
                    <a:ext uri="{FF2B5EF4-FFF2-40B4-BE49-F238E27FC236}">
                      <a16:creationId xmlns:a16="http://schemas.microsoft.com/office/drawing/2014/main" id="{BE4A495D-8B34-3E1D-0B8B-1E45BD62794A}"/>
                    </a:ext>
                  </a:extLst>
                </p14:cNvPr>
                <p14:cNvContentPartPr/>
                <p14:nvPr/>
              </p14:nvContentPartPr>
              <p14:xfrm>
                <a:off x="8267654" y="3558480"/>
                <a:ext cx="98640" cy="164520"/>
              </p14:xfrm>
            </p:contentPart>
          </mc:Choice>
          <mc:Fallback xmlns="">
            <p:pic>
              <p:nvPicPr>
                <p:cNvPr id="420" name="Ink 419">
                  <a:extLst>
                    <a:ext uri="{FF2B5EF4-FFF2-40B4-BE49-F238E27FC236}">
                      <a16:creationId xmlns:a16="http://schemas.microsoft.com/office/drawing/2014/main" id="{BE4A495D-8B34-3E1D-0B8B-1E45BD62794A}"/>
                    </a:ext>
                  </a:extLst>
                </p:cNvPr>
                <p:cNvPicPr/>
                <p:nvPr/>
              </p:nvPicPr>
              <p:blipFill>
                <a:blip r:embed="rId383"/>
                <a:stretch>
                  <a:fillRect/>
                </a:stretch>
              </p:blipFill>
              <p:spPr>
                <a:xfrm>
                  <a:off x="8261534" y="3552360"/>
                  <a:ext cx="110880" cy="176760"/>
                </a:xfrm>
                <a:prstGeom prst="rect">
                  <a:avLst/>
                </a:prstGeom>
              </p:spPr>
            </p:pic>
          </mc:Fallback>
        </mc:AlternateContent>
      </p:grpSp>
      <p:grpSp>
        <p:nvGrpSpPr>
          <p:cNvPr id="424" name="Group 423">
            <a:extLst>
              <a:ext uri="{FF2B5EF4-FFF2-40B4-BE49-F238E27FC236}">
                <a16:creationId xmlns:a16="http://schemas.microsoft.com/office/drawing/2014/main" id="{7725B385-7C35-33AC-93DE-4A153C995132}"/>
              </a:ext>
            </a:extLst>
          </p:cNvPr>
          <p:cNvGrpSpPr/>
          <p:nvPr/>
        </p:nvGrpSpPr>
        <p:grpSpPr>
          <a:xfrm>
            <a:off x="8768054" y="3365880"/>
            <a:ext cx="371520" cy="247320"/>
            <a:chOff x="8768054" y="3365880"/>
            <a:chExt cx="371520" cy="247320"/>
          </a:xfrm>
        </p:grpSpPr>
        <mc:AlternateContent xmlns:mc="http://schemas.openxmlformats.org/markup-compatibility/2006" xmlns:p14="http://schemas.microsoft.com/office/powerpoint/2010/main">
          <mc:Choice Requires="p14">
            <p:contentPart p14:bwMode="auto" r:id="rId384">
              <p14:nvContentPartPr>
                <p14:cNvPr id="421" name="Ink 420">
                  <a:extLst>
                    <a:ext uri="{FF2B5EF4-FFF2-40B4-BE49-F238E27FC236}">
                      <a16:creationId xmlns:a16="http://schemas.microsoft.com/office/drawing/2014/main" id="{8BA89BDA-7B4E-AD88-696D-644F8BC0D957}"/>
                    </a:ext>
                  </a:extLst>
                </p14:cNvPr>
                <p14:cNvContentPartPr/>
                <p14:nvPr/>
              </p14:nvContentPartPr>
              <p14:xfrm>
                <a:off x="8786054" y="3503040"/>
                <a:ext cx="68760" cy="110160"/>
              </p14:xfrm>
            </p:contentPart>
          </mc:Choice>
          <mc:Fallback xmlns="">
            <p:pic>
              <p:nvPicPr>
                <p:cNvPr id="421" name="Ink 420">
                  <a:extLst>
                    <a:ext uri="{FF2B5EF4-FFF2-40B4-BE49-F238E27FC236}">
                      <a16:creationId xmlns:a16="http://schemas.microsoft.com/office/drawing/2014/main" id="{8BA89BDA-7B4E-AD88-696D-644F8BC0D957}"/>
                    </a:ext>
                  </a:extLst>
                </p:cNvPr>
                <p:cNvPicPr/>
                <p:nvPr/>
              </p:nvPicPr>
              <p:blipFill>
                <a:blip r:embed="rId385"/>
                <a:stretch>
                  <a:fillRect/>
                </a:stretch>
              </p:blipFill>
              <p:spPr>
                <a:xfrm>
                  <a:off x="8779934" y="3496920"/>
                  <a:ext cx="8100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422" name="Ink 421">
                  <a:extLst>
                    <a:ext uri="{FF2B5EF4-FFF2-40B4-BE49-F238E27FC236}">
                      <a16:creationId xmlns:a16="http://schemas.microsoft.com/office/drawing/2014/main" id="{E27DE8A3-F894-B1F3-0548-65CF92570B84}"/>
                    </a:ext>
                  </a:extLst>
                </p14:cNvPr>
                <p14:cNvContentPartPr/>
                <p14:nvPr/>
              </p14:nvContentPartPr>
              <p14:xfrm>
                <a:off x="8768054" y="3365880"/>
                <a:ext cx="43560" cy="17640"/>
              </p14:xfrm>
            </p:contentPart>
          </mc:Choice>
          <mc:Fallback xmlns="">
            <p:pic>
              <p:nvPicPr>
                <p:cNvPr id="422" name="Ink 421">
                  <a:extLst>
                    <a:ext uri="{FF2B5EF4-FFF2-40B4-BE49-F238E27FC236}">
                      <a16:creationId xmlns:a16="http://schemas.microsoft.com/office/drawing/2014/main" id="{E27DE8A3-F894-B1F3-0548-65CF92570B84}"/>
                    </a:ext>
                  </a:extLst>
                </p:cNvPr>
                <p:cNvPicPr/>
                <p:nvPr/>
              </p:nvPicPr>
              <p:blipFill>
                <a:blip r:embed="rId387"/>
                <a:stretch>
                  <a:fillRect/>
                </a:stretch>
              </p:blipFill>
              <p:spPr>
                <a:xfrm>
                  <a:off x="8761934" y="3359760"/>
                  <a:ext cx="5580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423" name="Ink 422">
                  <a:extLst>
                    <a:ext uri="{FF2B5EF4-FFF2-40B4-BE49-F238E27FC236}">
                      <a16:creationId xmlns:a16="http://schemas.microsoft.com/office/drawing/2014/main" id="{95062DB7-363F-921C-A75A-B2201540D01F}"/>
                    </a:ext>
                  </a:extLst>
                </p14:cNvPr>
                <p14:cNvContentPartPr/>
                <p14:nvPr/>
              </p14:nvContentPartPr>
              <p14:xfrm>
                <a:off x="8926094" y="3456960"/>
                <a:ext cx="213480" cy="143640"/>
              </p14:xfrm>
            </p:contentPart>
          </mc:Choice>
          <mc:Fallback xmlns="">
            <p:pic>
              <p:nvPicPr>
                <p:cNvPr id="423" name="Ink 422">
                  <a:extLst>
                    <a:ext uri="{FF2B5EF4-FFF2-40B4-BE49-F238E27FC236}">
                      <a16:creationId xmlns:a16="http://schemas.microsoft.com/office/drawing/2014/main" id="{95062DB7-363F-921C-A75A-B2201540D01F}"/>
                    </a:ext>
                  </a:extLst>
                </p:cNvPr>
                <p:cNvPicPr/>
                <p:nvPr/>
              </p:nvPicPr>
              <p:blipFill>
                <a:blip r:embed="rId389"/>
                <a:stretch>
                  <a:fillRect/>
                </a:stretch>
              </p:blipFill>
              <p:spPr>
                <a:xfrm>
                  <a:off x="8919974" y="3450840"/>
                  <a:ext cx="225720" cy="155880"/>
                </a:xfrm>
                <a:prstGeom prst="rect">
                  <a:avLst/>
                </a:prstGeom>
              </p:spPr>
            </p:pic>
          </mc:Fallback>
        </mc:AlternateContent>
      </p:grpSp>
      <p:grpSp>
        <p:nvGrpSpPr>
          <p:cNvPr id="432" name="Group 431">
            <a:extLst>
              <a:ext uri="{FF2B5EF4-FFF2-40B4-BE49-F238E27FC236}">
                <a16:creationId xmlns:a16="http://schemas.microsoft.com/office/drawing/2014/main" id="{F10EDD45-273E-4C9F-D237-89A27DF49859}"/>
              </a:ext>
            </a:extLst>
          </p:cNvPr>
          <p:cNvGrpSpPr/>
          <p:nvPr/>
        </p:nvGrpSpPr>
        <p:grpSpPr>
          <a:xfrm>
            <a:off x="9648614" y="3062760"/>
            <a:ext cx="1003320" cy="642240"/>
            <a:chOff x="9648614" y="3062760"/>
            <a:chExt cx="1003320" cy="642240"/>
          </a:xfrm>
        </p:grpSpPr>
        <mc:AlternateContent xmlns:mc="http://schemas.openxmlformats.org/markup-compatibility/2006" xmlns:p14="http://schemas.microsoft.com/office/powerpoint/2010/main">
          <mc:Choice Requires="p14">
            <p:contentPart p14:bwMode="auto" r:id="rId390">
              <p14:nvContentPartPr>
                <p14:cNvPr id="426" name="Ink 425">
                  <a:extLst>
                    <a:ext uri="{FF2B5EF4-FFF2-40B4-BE49-F238E27FC236}">
                      <a16:creationId xmlns:a16="http://schemas.microsoft.com/office/drawing/2014/main" id="{B9B0B7CE-132D-3BCE-0740-744D643364B6}"/>
                    </a:ext>
                  </a:extLst>
                </p14:cNvPr>
                <p14:cNvContentPartPr/>
                <p14:nvPr/>
              </p14:nvContentPartPr>
              <p14:xfrm>
                <a:off x="9677414" y="3151680"/>
                <a:ext cx="104400" cy="411480"/>
              </p14:xfrm>
            </p:contentPart>
          </mc:Choice>
          <mc:Fallback xmlns="">
            <p:pic>
              <p:nvPicPr>
                <p:cNvPr id="426" name="Ink 425">
                  <a:extLst>
                    <a:ext uri="{FF2B5EF4-FFF2-40B4-BE49-F238E27FC236}">
                      <a16:creationId xmlns:a16="http://schemas.microsoft.com/office/drawing/2014/main" id="{B9B0B7CE-132D-3BCE-0740-744D643364B6}"/>
                    </a:ext>
                  </a:extLst>
                </p:cNvPr>
                <p:cNvPicPr/>
                <p:nvPr/>
              </p:nvPicPr>
              <p:blipFill>
                <a:blip r:embed="rId391"/>
                <a:stretch>
                  <a:fillRect/>
                </a:stretch>
              </p:blipFill>
              <p:spPr>
                <a:xfrm>
                  <a:off x="9671294" y="3145560"/>
                  <a:ext cx="116640" cy="423720"/>
                </a:xfrm>
                <a:prstGeom prst="rect">
                  <a:avLst/>
                </a:prstGeom>
              </p:spPr>
            </p:pic>
          </mc:Fallback>
        </mc:AlternateContent>
        <mc:AlternateContent xmlns:mc="http://schemas.openxmlformats.org/markup-compatibility/2006" xmlns:p14="http://schemas.microsoft.com/office/powerpoint/2010/main">
          <mc:Choice Requires="p14">
            <p:contentPart p14:bwMode="auto" r:id="rId392">
              <p14:nvContentPartPr>
                <p14:cNvPr id="427" name="Ink 426">
                  <a:extLst>
                    <a:ext uri="{FF2B5EF4-FFF2-40B4-BE49-F238E27FC236}">
                      <a16:creationId xmlns:a16="http://schemas.microsoft.com/office/drawing/2014/main" id="{FA8DE71D-FA73-5928-8B24-2B858354DAD3}"/>
                    </a:ext>
                  </a:extLst>
                </p14:cNvPr>
                <p14:cNvContentPartPr/>
                <p14:nvPr/>
              </p14:nvContentPartPr>
              <p14:xfrm>
                <a:off x="9648614" y="3378840"/>
                <a:ext cx="234000" cy="32040"/>
              </p14:xfrm>
            </p:contentPart>
          </mc:Choice>
          <mc:Fallback xmlns="">
            <p:pic>
              <p:nvPicPr>
                <p:cNvPr id="427" name="Ink 426">
                  <a:extLst>
                    <a:ext uri="{FF2B5EF4-FFF2-40B4-BE49-F238E27FC236}">
                      <a16:creationId xmlns:a16="http://schemas.microsoft.com/office/drawing/2014/main" id="{FA8DE71D-FA73-5928-8B24-2B858354DAD3}"/>
                    </a:ext>
                  </a:extLst>
                </p:cNvPr>
                <p:cNvPicPr/>
                <p:nvPr/>
              </p:nvPicPr>
              <p:blipFill>
                <a:blip r:embed="rId393"/>
                <a:stretch>
                  <a:fillRect/>
                </a:stretch>
              </p:blipFill>
              <p:spPr>
                <a:xfrm>
                  <a:off x="9642494" y="3372720"/>
                  <a:ext cx="24624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428" name="Ink 427">
                  <a:extLst>
                    <a:ext uri="{FF2B5EF4-FFF2-40B4-BE49-F238E27FC236}">
                      <a16:creationId xmlns:a16="http://schemas.microsoft.com/office/drawing/2014/main" id="{4FE159D4-8B57-1542-BFAA-DA0BDD40C73E}"/>
                    </a:ext>
                  </a:extLst>
                </p14:cNvPr>
                <p14:cNvContentPartPr/>
                <p14:nvPr/>
              </p14:nvContentPartPr>
              <p14:xfrm>
                <a:off x="9968654" y="3489360"/>
                <a:ext cx="22320" cy="154080"/>
              </p14:xfrm>
            </p:contentPart>
          </mc:Choice>
          <mc:Fallback xmlns="">
            <p:pic>
              <p:nvPicPr>
                <p:cNvPr id="428" name="Ink 427">
                  <a:extLst>
                    <a:ext uri="{FF2B5EF4-FFF2-40B4-BE49-F238E27FC236}">
                      <a16:creationId xmlns:a16="http://schemas.microsoft.com/office/drawing/2014/main" id="{4FE159D4-8B57-1542-BFAA-DA0BDD40C73E}"/>
                    </a:ext>
                  </a:extLst>
                </p:cNvPr>
                <p:cNvPicPr/>
                <p:nvPr/>
              </p:nvPicPr>
              <p:blipFill>
                <a:blip r:embed="rId395"/>
                <a:stretch>
                  <a:fillRect/>
                </a:stretch>
              </p:blipFill>
              <p:spPr>
                <a:xfrm>
                  <a:off x="9962534" y="3483240"/>
                  <a:ext cx="3456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429" name="Ink 428">
                  <a:extLst>
                    <a:ext uri="{FF2B5EF4-FFF2-40B4-BE49-F238E27FC236}">
                      <a16:creationId xmlns:a16="http://schemas.microsoft.com/office/drawing/2014/main" id="{0CD46D7B-9DE3-6DB6-D40C-C44DE4CC9318}"/>
                    </a:ext>
                  </a:extLst>
                </p14:cNvPr>
                <p14:cNvContentPartPr/>
                <p14:nvPr/>
              </p14:nvContentPartPr>
              <p14:xfrm>
                <a:off x="10192214" y="3062760"/>
                <a:ext cx="215280" cy="470160"/>
              </p14:xfrm>
            </p:contentPart>
          </mc:Choice>
          <mc:Fallback xmlns="">
            <p:pic>
              <p:nvPicPr>
                <p:cNvPr id="429" name="Ink 428">
                  <a:extLst>
                    <a:ext uri="{FF2B5EF4-FFF2-40B4-BE49-F238E27FC236}">
                      <a16:creationId xmlns:a16="http://schemas.microsoft.com/office/drawing/2014/main" id="{0CD46D7B-9DE3-6DB6-D40C-C44DE4CC9318}"/>
                    </a:ext>
                  </a:extLst>
                </p:cNvPr>
                <p:cNvPicPr/>
                <p:nvPr/>
              </p:nvPicPr>
              <p:blipFill>
                <a:blip r:embed="rId397"/>
                <a:stretch>
                  <a:fillRect/>
                </a:stretch>
              </p:blipFill>
              <p:spPr>
                <a:xfrm>
                  <a:off x="10186094" y="3056640"/>
                  <a:ext cx="227520" cy="48240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430" name="Ink 429">
                  <a:extLst>
                    <a:ext uri="{FF2B5EF4-FFF2-40B4-BE49-F238E27FC236}">
                      <a16:creationId xmlns:a16="http://schemas.microsoft.com/office/drawing/2014/main" id="{D4FD0474-BB27-5FBC-F7AB-2B376211A92A}"/>
                    </a:ext>
                  </a:extLst>
                </p14:cNvPr>
                <p14:cNvContentPartPr/>
                <p14:nvPr/>
              </p14:nvContentPartPr>
              <p14:xfrm>
                <a:off x="10198694" y="3350400"/>
                <a:ext cx="143640" cy="50040"/>
              </p14:xfrm>
            </p:contentPart>
          </mc:Choice>
          <mc:Fallback xmlns="">
            <p:pic>
              <p:nvPicPr>
                <p:cNvPr id="430" name="Ink 429">
                  <a:extLst>
                    <a:ext uri="{FF2B5EF4-FFF2-40B4-BE49-F238E27FC236}">
                      <a16:creationId xmlns:a16="http://schemas.microsoft.com/office/drawing/2014/main" id="{D4FD0474-BB27-5FBC-F7AB-2B376211A92A}"/>
                    </a:ext>
                  </a:extLst>
                </p:cNvPr>
                <p:cNvPicPr/>
                <p:nvPr/>
              </p:nvPicPr>
              <p:blipFill>
                <a:blip r:embed="rId399"/>
                <a:stretch>
                  <a:fillRect/>
                </a:stretch>
              </p:blipFill>
              <p:spPr>
                <a:xfrm>
                  <a:off x="10192574" y="3344280"/>
                  <a:ext cx="15588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431" name="Ink 430">
                  <a:extLst>
                    <a:ext uri="{FF2B5EF4-FFF2-40B4-BE49-F238E27FC236}">
                      <a16:creationId xmlns:a16="http://schemas.microsoft.com/office/drawing/2014/main" id="{E720B07F-F12B-F20C-0160-2911BEC01491}"/>
                    </a:ext>
                  </a:extLst>
                </p14:cNvPr>
                <p14:cNvContentPartPr/>
                <p14:nvPr/>
              </p14:nvContentPartPr>
              <p14:xfrm>
                <a:off x="10464734" y="3359040"/>
                <a:ext cx="187200" cy="345960"/>
              </p14:xfrm>
            </p:contentPart>
          </mc:Choice>
          <mc:Fallback xmlns="">
            <p:pic>
              <p:nvPicPr>
                <p:cNvPr id="431" name="Ink 430">
                  <a:extLst>
                    <a:ext uri="{FF2B5EF4-FFF2-40B4-BE49-F238E27FC236}">
                      <a16:creationId xmlns:a16="http://schemas.microsoft.com/office/drawing/2014/main" id="{E720B07F-F12B-F20C-0160-2911BEC01491}"/>
                    </a:ext>
                  </a:extLst>
                </p:cNvPr>
                <p:cNvPicPr/>
                <p:nvPr/>
              </p:nvPicPr>
              <p:blipFill>
                <a:blip r:embed="rId401"/>
                <a:stretch>
                  <a:fillRect/>
                </a:stretch>
              </p:blipFill>
              <p:spPr>
                <a:xfrm>
                  <a:off x="10458614" y="3352920"/>
                  <a:ext cx="199440" cy="358200"/>
                </a:xfrm>
                <a:prstGeom prst="rect">
                  <a:avLst/>
                </a:prstGeom>
              </p:spPr>
            </p:pic>
          </mc:Fallback>
        </mc:AlternateContent>
      </p:grpSp>
      <p:grpSp>
        <p:nvGrpSpPr>
          <p:cNvPr id="440" name="Group 439">
            <a:extLst>
              <a:ext uri="{FF2B5EF4-FFF2-40B4-BE49-F238E27FC236}">
                <a16:creationId xmlns:a16="http://schemas.microsoft.com/office/drawing/2014/main" id="{9F2D7C57-1B11-2E0B-0FE6-0F067510B2A2}"/>
              </a:ext>
            </a:extLst>
          </p:cNvPr>
          <p:cNvGrpSpPr/>
          <p:nvPr/>
        </p:nvGrpSpPr>
        <p:grpSpPr>
          <a:xfrm>
            <a:off x="10943174" y="3076800"/>
            <a:ext cx="1192320" cy="377280"/>
            <a:chOff x="10943174" y="3076800"/>
            <a:chExt cx="1192320" cy="377280"/>
          </a:xfrm>
        </p:grpSpPr>
        <mc:AlternateContent xmlns:mc="http://schemas.openxmlformats.org/markup-compatibility/2006" xmlns:p14="http://schemas.microsoft.com/office/powerpoint/2010/main">
          <mc:Choice Requires="p14">
            <p:contentPart p14:bwMode="auto" r:id="rId402">
              <p14:nvContentPartPr>
                <p14:cNvPr id="433" name="Ink 432">
                  <a:extLst>
                    <a:ext uri="{FF2B5EF4-FFF2-40B4-BE49-F238E27FC236}">
                      <a16:creationId xmlns:a16="http://schemas.microsoft.com/office/drawing/2014/main" id="{38F7D732-67B3-6C97-0DF7-40DF9CD9374D}"/>
                    </a:ext>
                  </a:extLst>
                </p14:cNvPr>
                <p14:cNvContentPartPr/>
                <p14:nvPr/>
              </p14:nvContentPartPr>
              <p14:xfrm>
                <a:off x="10943174" y="3076800"/>
                <a:ext cx="212040" cy="377280"/>
              </p14:xfrm>
            </p:contentPart>
          </mc:Choice>
          <mc:Fallback xmlns="">
            <p:pic>
              <p:nvPicPr>
                <p:cNvPr id="433" name="Ink 432">
                  <a:extLst>
                    <a:ext uri="{FF2B5EF4-FFF2-40B4-BE49-F238E27FC236}">
                      <a16:creationId xmlns:a16="http://schemas.microsoft.com/office/drawing/2014/main" id="{38F7D732-67B3-6C97-0DF7-40DF9CD9374D}"/>
                    </a:ext>
                  </a:extLst>
                </p:cNvPr>
                <p:cNvPicPr/>
                <p:nvPr/>
              </p:nvPicPr>
              <p:blipFill>
                <a:blip r:embed="rId403"/>
                <a:stretch>
                  <a:fillRect/>
                </a:stretch>
              </p:blipFill>
              <p:spPr>
                <a:xfrm>
                  <a:off x="10937054" y="3070680"/>
                  <a:ext cx="224280" cy="38952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434" name="Ink 433">
                  <a:extLst>
                    <a:ext uri="{FF2B5EF4-FFF2-40B4-BE49-F238E27FC236}">
                      <a16:creationId xmlns:a16="http://schemas.microsoft.com/office/drawing/2014/main" id="{3609B155-F439-4655-1E41-AFD3B760D670}"/>
                    </a:ext>
                  </a:extLst>
                </p14:cNvPr>
                <p14:cNvContentPartPr/>
                <p14:nvPr/>
              </p14:nvContentPartPr>
              <p14:xfrm>
                <a:off x="11222534" y="3285240"/>
                <a:ext cx="144720" cy="150120"/>
              </p14:xfrm>
            </p:contentPart>
          </mc:Choice>
          <mc:Fallback xmlns="">
            <p:pic>
              <p:nvPicPr>
                <p:cNvPr id="434" name="Ink 433">
                  <a:extLst>
                    <a:ext uri="{FF2B5EF4-FFF2-40B4-BE49-F238E27FC236}">
                      <a16:creationId xmlns:a16="http://schemas.microsoft.com/office/drawing/2014/main" id="{3609B155-F439-4655-1E41-AFD3B760D670}"/>
                    </a:ext>
                  </a:extLst>
                </p:cNvPr>
                <p:cNvPicPr/>
                <p:nvPr/>
              </p:nvPicPr>
              <p:blipFill>
                <a:blip r:embed="rId405"/>
                <a:stretch>
                  <a:fillRect/>
                </a:stretch>
              </p:blipFill>
              <p:spPr>
                <a:xfrm>
                  <a:off x="11216414" y="3279120"/>
                  <a:ext cx="15696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435" name="Ink 434">
                  <a:extLst>
                    <a:ext uri="{FF2B5EF4-FFF2-40B4-BE49-F238E27FC236}">
                      <a16:creationId xmlns:a16="http://schemas.microsoft.com/office/drawing/2014/main" id="{B4A7800D-B7F8-DEA5-102A-D6E550398AA4}"/>
                    </a:ext>
                  </a:extLst>
                </p14:cNvPr>
                <p14:cNvContentPartPr/>
                <p14:nvPr/>
              </p14:nvContentPartPr>
              <p14:xfrm>
                <a:off x="11467694" y="3242760"/>
                <a:ext cx="166320" cy="177840"/>
              </p14:xfrm>
            </p:contentPart>
          </mc:Choice>
          <mc:Fallback xmlns="">
            <p:pic>
              <p:nvPicPr>
                <p:cNvPr id="435" name="Ink 434">
                  <a:extLst>
                    <a:ext uri="{FF2B5EF4-FFF2-40B4-BE49-F238E27FC236}">
                      <a16:creationId xmlns:a16="http://schemas.microsoft.com/office/drawing/2014/main" id="{B4A7800D-B7F8-DEA5-102A-D6E550398AA4}"/>
                    </a:ext>
                  </a:extLst>
                </p:cNvPr>
                <p:cNvPicPr/>
                <p:nvPr/>
              </p:nvPicPr>
              <p:blipFill>
                <a:blip r:embed="rId407"/>
                <a:stretch>
                  <a:fillRect/>
                </a:stretch>
              </p:blipFill>
              <p:spPr>
                <a:xfrm>
                  <a:off x="11461574" y="3236640"/>
                  <a:ext cx="17856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436" name="Ink 435">
                  <a:extLst>
                    <a:ext uri="{FF2B5EF4-FFF2-40B4-BE49-F238E27FC236}">
                      <a16:creationId xmlns:a16="http://schemas.microsoft.com/office/drawing/2014/main" id="{400FBE5A-1339-501D-4722-C0D2A73CC7A4}"/>
                    </a:ext>
                  </a:extLst>
                </p14:cNvPr>
                <p14:cNvContentPartPr/>
                <p14:nvPr/>
              </p14:nvContentPartPr>
              <p14:xfrm>
                <a:off x="11671094" y="3282360"/>
                <a:ext cx="159840" cy="96480"/>
              </p14:xfrm>
            </p:contentPart>
          </mc:Choice>
          <mc:Fallback xmlns="">
            <p:pic>
              <p:nvPicPr>
                <p:cNvPr id="436" name="Ink 435">
                  <a:extLst>
                    <a:ext uri="{FF2B5EF4-FFF2-40B4-BE49-F238E27FC236}">
                      <a16:creationId xmlns:a16="http://schemas.microsoft.com/office/drawing/2014/main" id="{400FBE5A-1339-501D-4722-C0D2A73CC7A4}"/>
                    </a:ext>
                  </a:extLst>
                </p:cNvPr>
                <p:cNvPicPr/>
                <p:nvPr/>
              </p:nvPicPr>
              <p:blipFill>
                <a:blip r:embed="rId409"/>
                <a:stretch>
                  <a:fillRect/>
                </a:stretch>
              </p:blipFill>
              <p:spPr>
                <a:xfrm>
                  <a:off x="11664974" y="3276240"/>
                  <a:ext cx="17208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437" name="Ink 436">
                  <a:extLst>
                    <a:ext uri="{FF2B5EF4-FFF2-40B4-BE49-F238E27FC236}">
                      <a16:creationId xmlns:a16="http://schemas.microsoft.com/office/drawing/2014/main" id="{00C24F69-FD90-0EE0-3261-B4FCC719C14F}"/>
                    </a:ext>
                  </a:extLst>
                </p14:cNvPr>
                <p14:cNvContentPartPr/>
                <p14:nvPr/>
              </p14:nvContentPartPr>
              <p14:xfrm>
                <a:off x="11855774" y="3265080"/>
                <a:ext cx="14760" cy="70560"/>
              </p14:xfrm>
            </p:contentPart>
          </mc:Choice>
          <mc:Fallback xmlns="">
            <p:pic>
              <p:nvPicPr>
                <p:cNvPr id="437" name="Ink 436">
                  <a:extLst>
                    <a:ext uri="{FF2B5EF4-FFF2-40B4-BE49-F238E27FC236}">
                      <a16:creationId xmlns:a16="http://schemas.microsoft.com/office/drawing/2014/main" id="{00C24F69-FD90-0EE0-3261-B4FCC719C14F}"/>
                    </a:ext>
                  </a:extLst>
                </p:cNvPr>
                <p:cNvPicPr/>
                <p:nvPr/>
              </p:nvPicPr>
              <p:blipFill>
                <a:blip r:embed="rId411"/>
                <a:stretch>
                  <a:fillRect/>
                </a:stretch>
              </p:blipFill>
              <p:spPr>
                <a:xfrm>
                  <a:off x="11849654" y="3258960"/>
                  <a:ext cx="2700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438" name="Ink 437">
                  <a:extLst>
                    <a:ext uri="{FF2B5EF4-FFF2-40B4-BE49-F238E27FC236}">
                      <a16:creationId xmlns:a16="http://schemas.microsoft.com/office/drawing/2014/main" id="{E3C23A18-63EA-E3D3-F5EF-1D4CA86E20A1}"/>
                    </a:ext>
                  </a:extLst>
                </p14:cNvPr>
                <p14:cNvContentPartPr/>
                <p14:nvPr/>
              </p14:nvContentPartPr>
              <p14:xfrm>
                <a:off x="11834174" y="3158880"/>
                <a:ext cx="39960" cy="7560"/>
              </p14:xfrm>
            </p:contentPart>
          </mc:Choice>
          <mc:Fallback xmlns="">
            <p:pic>
              <p:nvPicPr>
                <p:cNvPr id="438" name="Ink 437">
                  <a:extLst>
                    <a:ext uri="{FF2B5EF4-FFF2-40B4-BE49-F238E27FC236}">
                      <a16:creationId xmlns:a16="http://schemas.microsoft.com/office/drawing/2014/main" id="{E3C23A18-63EA-E3D3-F5EF-1D4CA86E20A1}"/>
                    </a:ext>
                  </a:extLst>
                </p:cNvPr>
                <p:cNvPicPr/>
                <p:nvPr/>
              </p:nvPicPr>
              <p:blipFill>
                <a:blip r:embed="rId413"/>
                <a:stretch>
                  <a:fillRect/>
                </a:stretch>
              </p:blipFill>
              <p:spPr>
                <a:xfrm>
                  <a:off x="11828054" y="3152760"/>
                  <a:ext cx="522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414">
              <p14:nvContentPartPr>
                <p14:cNvPr id="439" name="Ink 438">
                  <a:extLst>
                    <a:ext uri="{FF2B5EF4-FFF2-40B4-BE49-F238E27FC236}">
                      <a16:creationId xmlns:a16="http://schemas.microsoft.com/office/drawing/2014/main" id="{19C909BE-FC3D-1AA3-8354-7FC6C0D23A89}"/>
                    </a:ext>
                  </a:extLst>
                </p14:cNvPr>
                <p14:cNvContentPartPr/>
                <p14:nvPr/>
              </p14:nvContentPartPr>
              <p14:xfrm>
                <a:off x="11909774" y="3211800"/>
                <a:ext cx="225720" cy="124200"/>
              </p14:xfrm>
            </p:contentPart>
          </mc:Choice>
          <mc:Fallback xmlns="">
            <p:pic>
              <p:nvPicPr>
                <p:cNvPr id="439" name="Ink 438">
                  <a:extLst>
                    <a:ext uri="{FF2B5EF4-FFF2-40B4-BE49-F238E27FC236}">
                      <a16:creationId xmlns:a16="http://schemas.microsoft.com/office/drawing/2014/main" id="{19C909BE-FC3D-1AA3-8354-7FC6C0D23A89}"/>
                    </a:ext>
                  </a:extLst>
                </p:cNvPr>
                <p:cNvPicPr/>
                <p:nvPr/>
              </p:nvPicPr>
              <p:blipFill>
                <a:blip r:embed="rId415"/>
                <a:stretch>
                  <a:fillRect/>
                </a:stretch>
              </p:blipFill>
              <p:spPr>
                <a:xfrm>
                  <a:off x="11903654" y="3205680"/>
                  <a:ext cx="237960" cy="136440"/>
                </a:xfrm>
                <a:prstGeom prst="rect">
                  <a:avLst/>
                </a:prstGeom>
              </p:spPr>
            </p:pic>
          </mc:Fallback>
        </mc:AlternateContent>
      </p:grpSp>
      <p:grpSp>
        <p:nvGrpSpPr>
          <p:cNvPr id="444" name="Group 443">
            <a:extLst>
              <a:ext uri="{FF2B5EF4-FFF2-40B4-BE49-F238E27FC236}">
                <a16:creationId xmlns:a16="http://schemas.microsoft.com/office/drawing/2014/main" id="{B3615301-3E6D-C834-3BB6-1C1B353A926C}"/>
              </a:ext>
            </a:extLst>
          </p:cNvPr>
          <p:cNvGrpSpPr/>
          <p:nvPr/>
        </p:nvGrpSpPr>
        <p:grpSpPr>
          <a:xfrm>
            <a:off x="6478094" y="4429680"/>
            <a:ext cx="539640" cy="581040"/>
            <a:chOff x="6478094" y="4429680"/>
            <a:chExt cx="539640" cy="581040"/>
          </a:xfrm>
        </p:grpSpPr>
        <mc:AlternateContent xmlns:mc="http://schemas.openxmlformats.org/markup-compatibility/2006" xmlns:p14="http://schemas.microsoft.com/office/powerpoint/2010/main">
          <mc:Choice Requires="p14">
            <p:contentPart p14:bwMode="auto" r:id="rId416">
              <p14:nvContentPartPr>
                <p14:cNvPr id="441" name="Ink 440">
                  <a:extLst>
                    <a:ext uri="{FF2B5EF4-FFF2-40B4-BE49-F238E27FC236}">
                      <a16:creationId xmlns:a16="http://schemas.microsoft.com/office/drawing/2014/main" id="{9CCB669C-A0A3-B519-E364-E0E556952EF7}"/>
                    </a:ext>
                  </a:extLst>
                </p14:cNvPr>
                <p14:cNvContentPartPr/>
                <p14:nvPr/>
              </p14:nvContentPartPr>
              <p14:xfrm>
                <a:off x="6783734" y="4429680"/>
                <a:ext cx="234000" cy="581040"/>
              </p14:xfrm>
            </p:contentPart>
          </mc:Choice>
          <mc:Fallback xmlns="">
            <p:pic>
              <p:nvPicPr>
                <p:cNvPr id="441" name="Ink 440">
                  <a:extLst>
                    <a:ext uri="{FF2B5EF4-FFF2-40B4-BE49-F238E27FC236}">
                      <a16:creationId xmlns:a16="http://schemas.microsoft.com/office/drawing/2014/main" id="{9CCB669C-A0A3-B519-E364-E0E556952EF7}"/>
                    </a:ext>
                  </a:extLst>
                </p:cNvPr>
                <p:cNvPicPr/>
                <p:nvPr/>
              </p:nvPicPr>
              <p:blipFill>
                <a:blip r:embed="rId417"/>
                <a:stretch>
                  <a:fillRect/>
                </a:stretch>
              </p:blipFill>
              <p:spPr>
                <a:xfrm>
                  <a:off x="6777614" y="4423560"/>
                  <a:ext cx="246240" cy="593280"/>
                </a:xfrm>
                <a:prstGeom prst="rect">
                  <a:avLst/>
                </a:prstGeom>
              </p:spPr>
            </p:pic>
          </mc:Fallback>
        </mc:AlternateContent>
        <mc:AlternateContent xmlns:mc="http://schemas.openxmlformats.org/markup-compatibility/2006" xmlns:p14="http://schemas.microsoft.com/office/powerpoint/2010/main">
          <mc:Choice Requires="p14">
            <p:contentPart p14:bwMode="auto" r:id="rId418">
              <p14:nvContentPartPr>
                <p14:cNvPr id="442" name="Ink 441">
                  <a:extLst>
                    <a:ext uri="{FF2B5EF4-FFF2-40B4-BE49-F238E27FC236}">
                      <a16:creationId xmlns:a16="http://schemas.microsoft.com/office/drawing/2014/main" id="{313E9A15-83D7-9FA5-00FA-60A6466D15D4}"/>
                    </a:ext>
                  </a:extLst>
                </p14:cNvPr>
                <p14:cNvContentPartPr/>
                <p14:nvPr/>
              </p14:nvContentPartPr>
              <p14:xfrm>
                <a:off x="6524534" y="4511760"/>
                <a:ext cx="54360" cy="231120"/>
              </p14:xfrm>
            </p:contentPart>
          </mc:Choice>
          <mc:Fallback xmlns="">
            <p:pic>
              <p:nvPicPr>
                <p:cNvPr id="442" name="Ink 441">
                  <a:extLst>
                    <a:ext uri="{FF2B5EF4-FFF2-40B4-BE49-F238E27FC236}">
                      <a16:creationId xmlns:a16="http://schemas.microsoft.com/office/drawing/2014/main" id="{313E9A15-83D7-9FA5-00FA-60A6466D15D4}"/>
                    </a:ext>
                  </a:extLst>
                </p:cNvPr>
                <p:cNvPicPr/>
                <p:nvPr/>
              </p:nvPicPr>
              <p:blipFill>
                <a:blip r:embed="rId419"/>
                <a:stretch>
                  <a:fillRect/>
                </a:stretch>
              </p:blipFill>
              <p:spPr>
                <a:xfrm>
                  <a:off x="6518414" y="4505640"/>
                  <a:ext cx="6660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443" name="Ink 442">
                  <a:extLst>
                    <a:ext uri="{FF2B5EF4-FFF2-40B4-BE49-F238E27FC236}">
                      <a16:creationId xmlns:a16="http://schemas.microsoft.com/office/drawing/2014/main" id="{C1DEC518-822F-EDA7-C65C-93F05CC30363}"/>
                    </a:ext>
                  </a:extLst>
                </p14:cNvPr>
                <p14:cNvContentPartPr/>
                <p14:nvPr/>
              </p14:nvContentPartPr>
              <p14:xfrm>
                <a:off x="6478094" y="4586640"/>
                <a:ext cx="137160" cy="77760"/>
              </p14:xfrm>
            </p:contentPart>
          </mc:Choice>
          <mc:Fallback xmlns="">
            <p:pic>
              <p:nvPicPr>
                <p:cNvPr id="443" name="Ink 442">
                  <a:extLst>
                    <a:ext uri="{FF2B5EF4-FFF2-40B4-BE49-F238E27FC236}">
                      <a16:creationId xmlns:a16="http://schemas.microsoft.com/office/drawing/2014/main" id="{C1DEC518-822F-EDA7-C65C-93F05CC30363}"/>
                    </a:ext>
                  </a:extLst>
                </p:cNvPr>
                <p:cNvPicPr/>
                <p:nvPr/>
              </p:nvPicPr>
              <p:blipFill>
                <a:blip r:embed="rId421"/>
                <a:stretch>
                  <a:fillRect/>
                </a:stretch>
              </p:blipFill>
              <p:spPr>
                <a:xfrm>
                  <a:off x="6471974" y="4580520"/>
                  <a:ext cx="149400" cy="90000"/>
                </a:xfrm>
                <a:prstGeom prst="rect">
                  <a:avLst/>
                </a:prstGeom>
              </p:spPr>
            </p:pic>
          </mc:Fallback>
        </mc:AlternateContent>
      </p:grpSp>
      <p:grpSp>
        <p:nvGrpSpPr>
          <p:cNvPr id="450" name="Group 449">
            <a:extLst>
              <a:ext uri="{FF2B5EF4-FFF2-40B4-BE49-F238E27FC236}">
                <a16:creationId xmlns:a16="http://schemas.microsoft.com/office/drawing/2014/main" id="{4020EA49-09DC-2288-9BFA-3D3E33D015E3}"/>
              </a:ext>
            </a:extLst>
          </p:cNvPr>
          <p:cNvGrpSpPr/>
          <p:nvPr/>
        </p:nvGrpSpPr>
        <p:grpSpPr>
          <a:xfrm>
            <a:off x="8516414" y="3914520"/>
            <a:ext cx="968040" cy="425160"/>
            <a:chOff x="8516414" y="3914520"/>
            <a:chExt cx="968040" cy="425160"/>
          </a:xfrm>
        </p:grpSpPr>
        <mc:AlternateContent xmlns:mc="http://schemas.openxmlformats.org/markup-compatibility/2006" xmlns:p14="http://schemas.microsoft.com/office/powerpoint/2010/main">
          <mc:Choice Requires="p14">
            <p:contentPart p14:bwMode="auto" r:id="rId422">
              <p14:nvContentPartPr>
                <p14:cNvPr id="445" name="Ink 444">
                  <a:extLst>
                    <a:ext uri="{FF2B5EF4-FFF2-40B4-BE49-F238E27FC236}">
                      <a16:creationId xmlns:a16="http://schemas.microsoft.com/office/drawing/2014/main" id="{4B26EB46-72D1-05F1-F7FD-731D61A442C0}"/>
                    </a:ext>
                  </a:extLst>
                </p14:cNvPr>
                <p14:cNvContentPartPr/>
                <p14:nvPr/>
              </p14:nvContentPartPr>
              <p14:xfrm>
                <a:off x="8518214" y="3914520"/>
                <a:ext cx="174600" cy="347040"/>
              </p14:xfrm>
            </p:contentPart>
          </mc:Choice>
          <mc:Fallback xmlns="">
            <p:pic>
              <p:nvPicPr>
                <p:cNvPr id="445" name="Ink 444">
                  <a:extLst>
                    <a:ext uri="{FF2B5EF4-FFF2-40B4-BE49-F238E27FC236}">
                      <a16:creationId xmlns:a16="http://schemas.microsoft.com/office/drawing/2014/main" id="{4B26EB46-72D1-05F1-F7FD-731D61A442C0}"/>
                    </a:ext>
                  </a:extLst>
                </p:cNvPr>
                <p:cNvPicPr/>
                <p:nvPr/>
              </p:nvPicPr>
              <p:blipFill>
                <a:blip r:embed="rId423"/>
                <a:stretch>
                  <a:fillRect/>
                </a:stretch>
              </p:blipFill>
              <p:spPr>
                <a:xfrm>
                  <a:off x="8512094" y="3908400"/>
                  <a:ext cx="186840" cy="35928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446" name="Ink 445">
                  <a:extLst>
                    <a:ext uri="{FF2B5EF4-FFF2-40B4-BE49-F238E27FC236}">
                      <a16:creationId xmlns:a16="http://schemas.microsoft.com/office/drawing/2014/main" id="{CA64B634-B7B4-8097-ED3B-E5C2A52DC4B5}"/>
                    </a:ext>
                  </a:extLst>
                </p14:cNvPr>
                <p14:cNvContentPartPr/>
                <p14:nvPr/>
              </p14:nvContentPartPr>
              <p14:xfrm>
                <a:off x="8516414" y="4059960"/>
                <a:ext cx="162000" cy="66600"/>
              </p14:xfrm>
            </p:contentPart>
          </mc:Choice>
          <mc:Fallback xmlns="">
            <p:pic>
              <p:nvPicPr>
                <p:cNvPr id="446" name="Ink 445">
                  <a:extLst>
                    <a:ext uri="{FF2B5EF4-FFF2-40B4-BE49-F238E27FC236}">
                      <a16:creationId xmlns:a16="http://schemas.microsoft.com/office/drawing/2014/main" id="{CA64B634-B7B4-8097-ED3B-E5C2A52DC4B5}"/>
                    </a:ext>
                  </a:extLst>
                </p:cNvPr>
                <p:cNvPicPr/>
                <p:nvPr/>
              </p:nvPicPr>
              <p:blipFill>
                <a:blip r:embed="rId425"/>
                <a:stretch>
                  <a:fillRect/>
                </a:stretch>
              </p:blipFill>
              <p:spPr>
                <a:xfrm>
                  <a:off x="8510294" y="4053840"/>
                  <a:ext cx="17424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447" name="Ink 446">
                  <a:extLst>
                    <a:ext uri="{FF2B5EF4-FFF2-40B4-BE49-F238E27FC236}">
                      <a16:creationId xmlns:a16="http://schemas.microsoft.com/office/drawing/2014/main" id="{A044BEFA-6DEF-43A9-AC53-A7ED465E7377}"/>
                    </a:ext>
                  </a:extLst>
                </p14:cNvPr>
                <p14:cNvContentPartPr/>
                <p14:nvPr/>
              </p14:nvContentPartPr>
              <p14:xfrm>
                <a:off x="8750054" y="4057440"/>
                <a:ext cx="236880" cy="282240"/>
              </p14:xfrm>
            </p:contentPart>
          </mc:Choice>
          <mc:Fallback xmlns="">
            <p:pic>
              <p:nvPicPr>
                <p:cNvPr id="447" name="Ink 446">
                  <a:extLst>
                    <a:ext uri="{FF2B5EF4-FFF2-40B4-BE49-F238E27FC236}">
                      <a16:creationId xmlns:a16="http://schemas.microsoft.com/office/drawing/2014/main" id="{A044BEFA-6DEF-43A9-AC53-A7ED465E7377}"/>
                    </a:ext>
                  </a:extLst>
                </p:cNvPr>
                <p:cNvPicPr/>
                <p:nvPr/>
              </p:nvPicPr>
              <p:blipFill>
                <a:blip r:embed="rId427"/>
                <a:stretch>
                  <a:fillRect/>
                </a:stretch>
              </p:blipFill>
              <p:spPr>
                <a:xfrm>
                  <a:off x="8743934" y="4051320"/>
                  <a:ext cx="249120" cy="29448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449" name="Ink 448">
                  <a:extLst>
                    <a:ext uri="{FF2B5EF4-FFF2-40B4-BE49-F238E27FC236}">
                      <a16:creationId xmlns:a16="http://schemas.microsoft.com/office/drawing/2014/main" id="{EF4BA14A-E3E7-EF7A-E6C6-9FBA42CDD4DA}"/>
                    </a:ext>
                  </a:extLst>
                </p14:cNvPr>
                <p14:cNvContentPartPr/>
                <p14:nvPr/>
              </p14:nvContentPartPr>
              <p14:xfrm>
                <a:off x="9044894" y="3968160"/>
                <a:ext cx="439560" cy="173880"/>
              </p14:xfrm>
            </p:contentPart>
          </mc:Choice>
          <mc:Fallback xmlns="">
            <p:pic>
              <p:nvPicPr>
                <p:cNvPr id="449" name="Ink 448">
                  <a:extLst>
                    <a:ext uri="{FF2B5EF4-FFF2-40B4-BE49-F238E27FC236}">
                      <a16:creationId xmlns:a16="http://schemas.microsoft.com/office/drawing/2014/main" id="{EF4BA14A-E3E7-EF7A-E6C6-9FBA42CDD4DA}"/>
                    </a:ext>
                  </a:extLst>
                </p:cNvPr>
                <p:cNvPicPr/>
                <p:nvPr/>
              </p:nvPicPr>
              <p:blipFill>
                <a:blip r:embed="rId429"/>
                <a:stretch>
                  <a:fillRect/>
                </a:stretch>
              </p:blipFill>
              <p:spPr>
                <a:xfrm>
                  <a:off x="9038774" y="3962040"/>
                  <a:ext cx="451800" cy="186120"/>
                </a:xfrm>
                <a:prstGeom prst="rect">
                  <a:avLst/>
                </a:prstGeom>
              </p:spPr>
            </p:pic>
          </mc:Fallback>
        </mc:AlternateContent>
      </p:grpSp>
      <p:grpSp>
        <p:nvGrpSpPr>
          <p:cNvPr id="456" name="Group 455">
            <a:extLst>
              <a:ext uri="{FF2B5EF4-FFF2-40B4-BE49-F238E27FC236}">
                <a16:creationId xmlns:a16="http://schemas.microsoft.com/office/drawing/2014/main" id="{DB485366-54AC-2394-7566-FB0AF1028BB0}"/>
              </a:ext>
            </a:extLst>
          </p:cNvPr>
          <p:cNvGrpSpPr/>
          <p:nvPr/>
        </p:nvGrpSpPr>
        <p:grpSpPr>
          <a:xfrm>
            <a:off x="7714694" y="4536240"/>
            <a:ext cx="2811600" cy="566640"/>
            <a:chOff x="7714694" y="4536240"/>
            <a:chExt cx="2811600" cy="566640"/>
          </a:xfrm>
        </p:grpSpPr>
        <mc:AlternateContent xmlns:mc="http://schemas.openxmlformats.org/markup-compatibility/2006" xmlns:p14="http://schemas.microsoft.com/office/powerpoint/2010/main">
          <mc:Choice Requires="p14">
            <p:contentPart p14:bwMode="auto" r:id="rId430">
              <p14:nvContentPartPr>
                <p14:cNvPr id="451" name="Ink 450">
                  <a:extLst>
                    <a:ext uri="{FF2B5EF4-FFF2-40B4-BE49-F238E27FC236}">
                      <a16:creationId xmlns:a16="http://schemas.microsoft.com/office/drawing/2014/main" id="{4A01EEBC-29D7-208B-3893-D816DF402FDA}"/>
                    </a:ext>
                  </a:extLst>
                </p14:cNvPr>
                <p14:cNvContentPartPr/>
                <p14:nvPr/>
              </p14:nvContentPartPr>
              <p14:xfrm>
                <a:off x="7714694" y="4621560"/>
                <a:ext cx="2811600" cy="481320"/>
              </p14:xfrm>
            </p:contentPart>
          </mc:Choice>
          <mc:Fallback xmlns="">
            <p:pic>
              <p:nvPicPr>
                <p:cNvPr id="451" name="Ink 450">
                  <a:extLst>
                    <a:ext uri="{FF2B5EF4-FFF2-40B4-BE49-F238E27FC236}">
                      <a16:creationId xmlns:a16="http://schemas.microsoft.com/office/drawing/2014/main" id="{4A01EEBC-29D7-208B-3893-D816DF402FDA}"/>
                    </a:ext>
                  </a:extLst>
                </p:cNvPr>
                <p:cNvPicPr/>
                <p:nvPr/>
              </p:nvPicPr>
              <p:blipFill>
                <a:blip r:embed="rId431"/>
                <a:stretch>
                  <a:fillRect/>
                </a:stretch>
              </p:blipFill>
              <p:spPr>
                <a:xfrm>
                  <a:off x="7708574" y="4615440"/>
                  <a:ext cx="2823840" cy="493560"/>
                </a:xfrm>
                <a:prstGeom prst="rect">
                  <a:avLst/>
                </a:prstGeom>
              </p:spPr>
            </p:pic>
          </mc:Fallback>
        </mc:AlternateContent>
        <mc:AlternateContent xmlns:mc="http://schemas.openxmlformats.org/markup-compatibility/2006" xmlns:p14="http://schemas.microsoft.com/office/powerpoint/2010/main">
          <mc:Choice Requires="p14">
            <p:contentPart p14:bwMode="auto" r:id="rId432">
              <p14:nvContentPartPr>
                <p14:cNvPr id="452" name="Ink 451">
                  <a:extLst>
                    <a:ext uri="{FF2B5EF4-FFF2-40B4-BE49-F238E27FC236}">
                      <a16:creationId xmlns:a16="http://schemas.microsoft.com/office/drawing/2014/main" id="{A0A1EDF0-7C4E-7CD8-40C1-A26AF911322D}"/>
                    </a:ext>
                  </a:extLst>
                </p14:cNvPr>
                <p14:cNvContentPartPr/>
                <p14:nvPr/>
              </p14:nvContentPartPr>
              <p14:xfrm>
                <a:off x="8703974" y="4599240"/>
                <a:ext cx="70560" cy="164160"/>
              </p14:xfrm>
            </p:contentPart>
          </mc:Choice>
          <mc:Fallback xmlns="">
            <p:pic>
              <p:nvPicPr>
                <p:cNvPr id="452" name="Ink 451">
                  <a:extLst>
                    <a:ext uri="{FF2B5EF4-FFF2-40B4-BE49-F238E27FC236}">
                      <a16:creationId xmlns:a16="http://schemas.microsoft.com/office/drawing/2014/main" id="{A0A1EDF0-7C4E-7CD8-40C1-A26AF911322D}"/>
                    </a:ext>
                  </a:extLst>
                </p:cNvPr>
                <p:cNvPicPr/>
                <p:nvPr/>
              </p:nvPicPr>
              <p:blipFill>
                <a:blip r:embed="rId433"/>
                <a:stretch>
                  <a:fillRect/>
                </a:stretch>
              </p:blipFill>
              <p:spPr>
                <a:xfrm>
                  <a:off x="8697854" y="4593120"/>
                  <a:ext cx="8280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434">
              <p14:nvContentPartPr>
                <p14:cNvPr id="453" name="Ink 452">
                  <a:extLst>
                    <a:ext uri="{FF2B5EF4-FFF2-40B4-BE49-F238E27FC236}">
                      <a16:creationId xmlns:a16="http://schemas.microsoft.com/office/drawing/2014/main" id="{D501C7F1-9C59-FF2D-8123-052C06721C69}"/>
                    </a:ext>
                  </a:extLst>
                </p14:cNvPr>
                <p14:cNvContentPartPr/>
                <p14:nvPr/>
              </p14:nvContentPartPr>
              <p14:xfrm>
                <a:off x="8975054" y="4695720"/>
                <a:ext cx="145800" cy="234720"/>
              </p14:xfrm>
            </p:contentPart>
          </mc:Choice>
          <mc:Fallback xmlns="">
            <p:pic>
              <p:nvPicPr>
                <p:cNvPr id="453" name="Ink 452">
                  <a:extLst>
                    <a:ext uri="{FF2B5EF4-FFF2-40B4-BE49-F238E27FC236}">
                      <a16:creationId xmlns:a16="http://schemas.microsoft.com/office/drawing/2014/main" id="{D501C7F1-9C59-FF2D-8123-052C06721C69}"/>
                    </a:ext>
                  </a:extLst>
                </p:cNvPr>
                <p:cNvPicPr/>
                <p:nvPr/>
              </p:nvPicPr>
              <p:blipFill>
                <a:blip r:embed="rId435"/>
                <a:stretch>
                  <a:fillRect/>
                </a:stretch>
              </p:blipFill>
              <p:spPr>
                <a:xfrm>
                  <a:off x="8968934" y="4689600"/>
                  <a:ext cx="15804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436">
              <p14:nvContentPartPr>
                <p14:cNvPr id="454" name="Ink 453">
                  <a:extLst>
                    <a:ext uri="{FF2B5EF4-FFF2-40B4-BE49-F238E27FC236}">
                      <a16:creationId xmlns:a16="http://schemas.microsoft.com/office/drawing/2014/main" id="{4FD51E8B-00E4-6138-49C9-707F1F9FE322}"/>
                    </a:ext>
                  </a:extLst>
                </p14:cNvPr>
                <p14:cNvContentPartPr/>
                <p14:nvPr/>
              </p14:nvContentPartPr>
              <p14:xfrm>
                <a:off x="9242534" y="4550640"/>
                <a:ext cx="21960" cy="155880"/>
              </p14:xfrm>
            </p:contentPart>
          </mc:Choice>
          <mc:Fallback xmlns="">
            <p:pic>
              <p:nvPicPr>
                <p:cNvPr id="454" name="Ink 453">
                  <a:extLst>
                    <a:ext uri="{FF2B5EF4-FFF2-40B4-BE49-F238E27FC236}">
                      <a16:creationId xmlns:a16="http://schemas.microsoft.com/office/drawing/2014/main" id="{4FD51E8B-00E4-6138-49C9-707F1F9FE322}"/>
                    </a:ext>
                  </a:extLst>
                </p:cNvPr>
                <p:cNvPicPr/>
                <p:nvPr/>
              </p:nvPicPr>
              <p:blipFill>
                <a:blip r:embed="rId437"/>
                <a:stretch>
                  <a:fillRect/>
                </a:stretch>
              </p:blipFill>
              <p:spPr>
                <a:xfrm>
                  <a:off x="9236414" y="4544520"/>
                  <a:ext cx="3420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455" name="Ink 454">
                  <a:extLst>
                    <a:ext uri="{FF2B5EF4-FFF2-40B4-BE49-F238E27FC236}">
                      <a16:creationId xmlns:a16="http://schemas.microsoft.com/office/drawing/2014/main" id="{6D008E18-DD1F-41AE-ABD7-7D3A451273C6}"/>
                    </a:ext>
                  </a:extLst>
                </p14:cNvPr>
                <p14:cNvContentPartPr/>
                <p14:nvPr/>
              </p14:nvContentPartPr>
              <p14:xfrm>
                <a:off x="9317774" y="4536240"/>
                <a:ext cx="14760" cy="193320"/>
              </p14:xfrm>
            </p:contentPart>
          </mc:Choice>
          <mc:Fallback xmlns="">
            <p:pic>
              <p:nvPicPr>
                <p:cNvPr id="455" name="Ink 454">
                  <a:extLst>
                    <a:ext uri="{FF2B5EF4-FFF2-40B4-BE49-F238E27FC236}">
                      <a16:creationId xmlns:a16="http://schemas.microsoft.com/office/drawing/2014/main" id="{6D008E18-DD1F-41AE-ABD7-7D3A451273C6}"/>
                    </a:ext>
                  </a:extLst>
                </p:cNvPr>
                <p:cNvPicPr/>
                <p:nvPr/>
              </p:nvPicPr>
              <p:blipFill>
                <a:blip r:embed="rId439"/>
                <a:stretch>
                  <a:fillRect/>
                </a:stretch>
              </p:blipFill>
              <p:spPr>
                <a:xfrm>
                  <a:off x="9311654" y="4530120"/>
                  <a:ext cx="27000" cy="205560"/>
                </a:xfrm>
                <a:prstGeom prst="rect">
                  <a:avLst/>
                </a:prstGeom>
              </p:spPr>
            </p:pic>
          </mc:Fallback>
        </mc:AlternateContent>
      </p:grpSp>
      <p:grpSp>
        <p:nvGrpSpPr>
          <p:cNvPr id="461" name="Group 460">
            <a:extLst>
              <a:ext uri="{FF2B5EF4-FFF2-40B4-BE49-F238E27FC236}">
                <a16:creationId xmlns:a16="http://schemas.microsoft.com/office/drawing/2014/main" id="{5995CAC5-6C34-2245-9E2C-634020E1E21D}"/>
              </a:ext>
            </a:extLst>
          </p:cNvPr>
          <p:cNvGrpSpPr/>
          <p:nvPr/>
        </p:nvGrpSpPr>
        <p:grpSpPr>
          <a:xfrm>
            <a:off x="7837454" y="5278200"/>
            <a:ext cx="2674080" cy="474480"/>
            <a:chOff x="7837454" y="5278200"/>
            <a:chExt cx="2674080" cy="474480"/>
          </a:xfrm>
        </p:grpSpPr>
        <mc:AlternateContent xmlns:mc="http://schemas.openxmlformats.org/markup-compatibility/2006" xmlns:p14="http://schemas.microsoft.com/office/powerpoint/2010/main">
          <mc:Choice Requires="p14">
            <p:contentPart p14:bwMode="auto" r:id="rId440">
              <p14:nvContentPartPr>
                <p14:cNvPr id="457" name="Ink 456">
                  <a:extLst>
                    <a:ext uri="{FF2B5EF4-FFF2-40B4-BE49-F238E27FC236}">
                      <a16:creationId xmlns:a16="http://schemas.microsoft.com/office/drawing/2014/main" id="{ECD035DE-91C0-E076-A814-722F44DF3DE1}"/>
                    </a:ext>
                  </a:extLst>
                </p14:cNvPr>
                <p14:cNvContentPartPr/>
                <p14:nvPr/>
              </p14:nvContentPartPr>
              <p14:xfrm>
                <a:off x="7837454" y="5377920"/>
                <a:ext cx="2674080" cy="374760"/>
              </p14:xfrm>
            </p:contentPart>
          </mc:Choice>
          <mc:Fallback xmlns="">
            <p:pic>
              <p:nvPicPr>
                <p:cNvPr id="457" name="Ink 456">
                  <a:extLst>
                    <a:ext uri="{FF2B5EF4-FFF2-40B4-BE49-F238E27FC236}">
                      <a16:creationId xmlns:a16="http://schemas.microsoft.com/office/drawing/2014/main" id="{ECD035DE-91C0-E076-A814-722F44DF3DE1}"/>
                    </a:ext>
                  </a:extLst>
                </p:cNvPr>
                <p:cNvPicPr/>
                <p:nvPr/>
              </p:nvPicPr>
              <p:blipFill>
                <a:blip r:embed="rId441"/>
                <a:stretch>
                  <a:fillRect/>
                </a:stretch>
              </p:blipFill>
              <p:spPr>
                <a:xfrm>
                  <a:off x="7831334" y="5371800"/>
                  <a:ext cx="2686320" cy="38700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458" name="Ink 457">
                  <a:extLst>
                    <a:ext uri="{FF2B5EF4-FFF2-40B4-BE49-F238E27FC236}">
                      <a16:creationId xmlns:a16="http://schemas.microsoft.com/office/drawing/2014/main" id="{83DEAEFC-2E79-DD36-06A6-2F7EC04690F2}"/>
                    </a:ext>
                  </a:extLst>
                </p14:cNvPr>
                <p14:cNvContentPartPr/>
                <p14:nvPr/>
              </p14:nvContentPartPr>
              <p14:xfrm>
                <a:off x="9005294" y="5298720"/>
                <a:ext cx="43560" cy="188640"/>
              </p14:xfrm>
            </p:contentPart>
          </mc:Choice>
          <mc:Fallback xmlns="">
            <p:pic>
              <p:nvPicPr>
                <p:cNvPr id="458" name="Ink 457">
                  <a:extLst>
                    <a:ext uri="{FF2B5EF4-FFF2-40B4-BE49-F238E27FC236}">
                      <a16:creationId xmlns:a16="http://schemas.microsoft.com/office/drawing/2014/main" id="{83DEAEFC-2E79-DD36-06A6-2F7EC04690F2}"/>
                    </a:ext>
                  </a:extLst>
                </p:cNvPr>
                <p:cNvPicPr/>
                <p:nvPr/>
              </p:nvPicPr>
              <p:blipFill>
                <a:blip r:embed="rId443"/>
                <a:stretch>
                  <a:fillRect/>
                </a:stretch>
              </p:blipFill>
              <p:spPr>
                <a:xfrm>
                  <a:off x="8999174" y="5292600"/>
                  <a:ext cx="5580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459" name="Ink 458">
                  <a:extLst>
                    <a:ext uri="{FF2B5EF4-FFF2-40B4-BE49-F238E27FC236}">
                      <a16:creationId xmlns:a16="http://schemas.microsoft.com/office/drawing/2014/main" id="{B6D4FD32-C23D-6923-6559-969A7FD6EDBD}"/>
                    </a:ext>
                  </a:extLst>
                </p14:cNvPr>
                <p14:cNvContentPartPr/>
                <p14:nvPr/>
              </p14:nvContentPartPr>
              <p14:xfrm>
                <a:off x="9084134" y="5313840"/>
                <a:ext cx="18360" cy="142560"/>
              </p14:xfrm>
            </p:contentPart>
          </mc:Choice>
          <mc:Fallback xmlns="">
            <p:pic>
              <p:nvPicPr>
                <p:cNvPr id="459" name="Ink 458">
                  <a:extLst>
                    <a:ext uri="{FF2B5EF4-FFF2-40B4-BE49-F238E27FC236}">
                      <a16:creationId xmlns:a16="http://schemas.microsoft.com/office/drawing/2014/main" id="{B6D4FD32-C23D-6923-6559-969A7FD6EDBD}"/>
                    </a:ext>
                  </a:extLst>
                </p:cNvPr>
                <p:cNvPicPr/>
                <p:nvPr/>
              </p:nvPicPr>
              <p:blipFill>
                <a:blip r:embed="rId445"/>
                <a:stretch>
                  <a:fillRect/>
                </a:stretch>
              </p:blipFill>
              <p:spPr>
                <a:xfrm>
                  <a:off x="9078014" y="5307720"/>
                  <a:ext cx="3060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460" name="Ink 459">
                  <a:extLst>
                    <a:ext uri="{FF2B5EF4-FFF2-40B4-BE49-F238E27FC236}">
                      <a16:creationId xmlns:a16="http://schemas.microsoft.com/office/drawing/2014/main" id="{63CDB11B-03E7-78E9-57F4-E09E9363DC81}"/>
                    </a:ext>
                  </a:extLst>
                </p14:cNvPr>
                <p14:cNvContentPartPr/>
                <p14:nvPr/>
              </p14:nvContentPartPr>
              <p14:xfrm>
                <a:off x="9156134" y="5278200"/>
                <a:ext cx="21960" cy="200880"/>
              </p14:xfrm>
            </p:contentPart>
          </mc:Choice>
          <mc:Fallback xmlns="">
            <p:pic>
              <p:nvPicPr>
                <p:cNvPr id="460" name="Ink 459">
                  <a:extLst>
                    <a:ext uri="{FF2B5EF4-FFF2-40B4-BE49-F238E27FC236}">
                      <a16:creationId xmlns:a16="http://schemas.microsoft.com/office/drawing/2014/main" id="{63CDB11B-03E7-78E9-57F4-E09E9363DC81}"/>
                    </a:ext>
                  </a:extLst>
                </p:cNvPr>
                <p:cNvPicPr/>
                <p:nvPr/>
              </p:nvPicPr>
              <p:blipFill>
                <a:blip r:embed="rId447"/>
                <a:stretch>
                  <a:fillRect/>
                </a:stretch>
              </p:blipFill>
              <p:spPr>
                <a:xfrm>
                  <a:off x="9150014" y="5272080"/>
                  <a:ext cx="34200" cy="213120"/>
                </a:xfrm>
                <a:prstGeom prst="rect">
                  <a:avLst/>
                </a:prstGeom>
              </p:spPr>
            </p:pic>
          </mc:Fallback>
        </mc:AlternateContent>
      </p:grpSp>
      <p:grpSp>
        <p:nvGrpSpPr>
          <p:cNvPr id="493" name="Group 492">
            <a:extLst>
              <a:ext uri="{FF2B5EF4-FFF2-40B4-BE49-F238E27FC236}">
                <a16:creationId xmlns:a16="http://schemas.microsoft.com/office/drawing/2014/main" id="{370E8C2A-CD6A-F869-425D-A0D7CC1073D0}"/>
              </a:ext>
            </a:extLst>
          </p:cNvPr>
          <p:cNvGrpSpPr/>
          <p:nvPr/>
        </p:nvGrpSpPr>
        <p:grpSpPr>
          <a:xfrm>
            <a:off x="10658774" y="4191720"/>
            <a:ext cx="1412280" cy="880560"/>
            <a:chOff x="10658774" y="4191720"/>
            <a:chExt cx="1412280" cy="880560"/>
          </a:xfrm>
        </p:grpSpPr>
        <mc:AlternateContent xmlns:mc="http://schemas.openxmlformats.org/markup-compatibility/2006" xmlns:p14="http://schemas.microsoft.com/office/powerpoint/2010/main">
          <mc:Choice Requires="p14">
            <p:contentPart p14:bwMode="auto" r:id="rId448">
              <p14:nvContentPartPr>
                <p14:cNvPr id="462" name="Ink 461">
                  <a:extLst>
                    <a:ext uri="{FF2B5EF4-FFF2-40B4-BE49-F238E27FC236}">
                      <a16:creationId xmlns:a16="http://schemas.microsoft.com/office/drawing/2014/main" id="{5BE0868C-980E-A641-CCBA-2B41D86989E6}"/>
                    </a:ext>
                  </a:extLst>
                </p14:cNvPr>
                <p14:cNvContentPartPr/>
                <p14:nvPr/>
              </p14:nvContentPartPr>
              <p14:xfrm>
                <a:off x="10658774" y="4390800"/>
                <a:ext cx="32760" cy="161280"/>
              </p14:xfrm>
            </p:contentPart>
          </mc:Choice>
          <mc:Fallback xmlns="">
            <p:pic>
              <p:nvPicPr>
                <p:cNvPr id="462" name="Ink 461">
                  <a:extLst>
                    <a:ext uri="{FF2B5EF4-FFF2-40B4-BE49-F238E27FC236}">
                      <a16:creationId xmlns:a16="http://schemas.microsoft.com/office/drawing/2014/main" id="{5BE0868C-980E-A641-CCBA-2B41D86989E6}"/>
                    </a:ext>
                  </a:extLst>
                </p:cNvPr>
                <p:cNvPicPr/>
                <p:nvPr/>
              </p:nvPicPr>
              <p:blipFill>
                <a:blip r:embed="rId449"/>
                <a:stretch>
                  <a:fillRect/>
                </a:stretch>
              </p:blipFill>
              <p:spPr>
                <a:xfrm>
                  <a:off x="10652654" y="4384680"/>
                  <a:ext cx="4500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450">
              <p14:nvContentPartPr>
                <p14:cNvPr id="463" name="Ink 462">
                  <a:extLst>
                    <a:ext uri="{FF2B5EF4-FFF2-40B4-BE49-F238E27FC236}">
                      <a16:creationId xmlns:a16="http://schemas.microsoft.com/office/drawing/2014/main" id="{060804FF-C2DF-A840-00DC-3E1A42ADC5E4}"/>
                    </a:ext>
                  </a:extLst>
                </p14:cNvPr>
                <p14:cNvContentPartPr/>
                <p14:nvPr/>
              </p14:nvContentPartPr>
              <p14:xfrm>
                <a:off x="10858934" y="4328520"/>
                <a:ext cx="131040" cy="170640"/>
              </p14:xfrm>
            </p:contentPart>
          </mc:Choice>
          <mc:Fallback xmlns="">
            <p:pic>
              <p:nvPicPr>
                <p:cNvPr id="463" name="Ink 462">
                  <a:extLst>
                    <a:ext uri="{FF2B5EF4-FFF2-40B4-BE49-F238E27FC236}">
                      <a16:creationId xmlns:a16="http://schemas.microsoft.com/office/drawing/2014/main" id="{060804FF-C2DF-A840-00DC-3E1A42ADC5E4}"/>
                    </a:ext>
                  </a:extLst>
                </p:cNvPr>
                <p:cNvPicPr/>
                <p:nvPr/>
              </p:nvPicPr>
              <p:blipFill>
                <a:blip r:embed="rId451"/>
                <a:stretch>
                  <a:fillRect/>
                </a:stretch>
              </p:blipFill>
              <p:spPr>
                <a:xfrm>
                  <a:off x="10852814" y="4322400"/>
                  <a:ext cx="14328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464" name="Ink 463">
                  <a:extLst>
                    <a:ext uri="{FF2B5EF4-FFF2-40B4-BE49-F238E27FC236}">
                      <a16:creationId xmlns:a16="http://schemas.microsoft.com/office/drawing/2014/main" id="{A4AC9DA9-5186-FFD6-4ECF-BF0778C2C003}"/>
                    </a:ext>
                  </a:extLst>
                </p14:cNvPr>
                <p14:cNvContentPartPr/>
                <p14:nvPr/>
              </p14:nvContentPartPr>
              <p14:xfrm>
                <a:off x="11097254" y="4228440"/>
                <a:ext cx="32760" cy="253440"/>
              </p14:xfrm>
            </p:contentPart>
          </mc:Choice>
          <mc:Fallback xmlns="">
            <p:pic>
              <p:nvPicPr>
                <p:cNvPr id="464" name="Ink 463">
                  <a:extLst>
                    <a:ext uri="{FF2B5EF4-FFF2-40B4-BE49-F238E27FC236}">
                      <a16:creationId xmlns:a16="http://schemas.microsoft.com/office/drawing/2014/main" id="{A4AC9DA9-5186-FFD6-4ECF-BF0778C2C003}"/>
                    </a:ext>
                  </a:extLst>
                </p:cNvPr>
                <p:cNvPicPr/>
                <p:nvPr/>
              </p:nvPicPr>
              <p:blipFill>
                <a:blip r:embed="rId453"/>
                <a:stretch>
                  <a:fillRect/>
                </a:stretch>
              </p:blipFill>
              <p:spPr>
                <a:xfrm>
                  <a:off x="11091134" y="4222320"/>
                  <a:ext cx="45000" cy="26568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465" name="Ink 464">
                  <a:extLst>
                    <a:ext uri="{FF2B5EF4-FFF2-40B4-BE49-F238E27FC236}">
                      <a16:creationId xmlns:a16="http://schemas.microsoft.com/office/drawing/2014/main" id="{A16468F5-1F77-E884-15C4-8C2CED171A99}"/>
                    </a:ext>
                  </a:extLst>
                </p14:cNvPr>
                <p14:cNvContentPartPr/>
                <p14:nvPr/>
              </p14:nvContentPartPr>
              <p14:xfrm>
                <a:off x="11176454" y="4217280"/>
                <a:ext cx="14760" cy="255240"/>
              </p14:xfrm>
            </p:contentPart>
          </mc:Choice>
          <mc:Fallback xmlns="">
            <p:pic>
              <p:nvPicPr>
                <p:cNvPr id="465" name="Ink 464">
                  <a:extLst>
                    <a:ext uri="{FF2B5EF4-FFF2-40B4-BE49-F238E27FC236}">
                      <a16:creationId xmlns:a16="http://schemas.microsoft.com/office/drawing/2014/main" id="{A16468F5-1F77-E884-15C4-8C2CED171A99}"/>
                    </a:ext>
                  </a:extLst>
                </p:cNvPr>
                <p:cNvPicPr/>
                <p:nvPr/>
              </p:nvPicPr>
              <p:blipFill>
                <a:blip r:embed="rId455"/>
                <a:stretch>
                  <a:fillRect/>
                </a:stretch>
              </p:blipFill>
              <p:spPr>
                <a:xfrm>
                  <a:off x="11170334" y="4211160"/>
                  <a:ext cx="27000" cy="267480"/>
                </a:xfrm>
                <a:prstGeom prst="rect">
                  <a:avLst/>
                </a:prstGeom>
              </p:spPr>
            </p:pic>
          </mc:Fallback>
        </mc:AlternateContent>
        <mc:AlternateContent xmlns:mc="http://schemas.openxmlformats.org/markup-compatibility/2006" xmlns:p14="http://schemas.microsoft.com/office/powerpoint/2010/main">
          <mc:Choice Requires="p14">
            <p:contentPart p14:bwMode="auto" r:id="rId456">
              <p14:nvContentPartPr>
                <p14:cNvPr id="467" name="Ink 466">
                  <a:extLst>
                    <a:ext uri="{FF2B5EF4-FFF2-40B4-BE49-F238E27FC236}">
                      <a16:creationId xmlns:a16="http://schemas.microsoft.com/office/drawing/2014/main" id="{4BE24D93-FB23-9C11-EBE3-15CD6AFA9063}"/>
                    </a:ext>
                  </a:extLst>
                </p14:cNvPr>
                <p14:cNvContentPartPr/>
                <p14:nvPr/>
              </p14:nvContentPartPr>
              <p14:xfrm>
                <a:off x="11456894" y="4191720"/>
                <a:ext cx="53640" cy="168120"/>
              </p14:xfrm>
            </p:contentPart>
          </mc:Choice>
          <mc:Fallback xmlns="">
            <p:pic>
              <p:nvPicPr>
                <p:cNvPr id="467" name="Ink 466">
                  <a:extLst>
                    <a:ext uri="{FF2B5EF4-FFF2-40B4-BE49-F238E27FC236}">
                      <a16:creationId xmlns:a16="http://schemas.microsoft.com/office/drawing/2014/main" id="{4BE24D93-FB23-9C11-EBE3-15CD6AFA9063}"/>
                    </a:ext>
                  </a:extLst>
                </p:cNvPr>
                <p:cNvPicPr/>
                <p:nvPr/>
              </p:nvPicPr>
              <p:blipFill>
                <a:blip r:embed="rId457"/>
                <a:stretch>
                  <a:fillRect/>
                </a:stretch>
              </p:blipFill>
              <p:spPr>
                <a:xfrm>
                  <a:off x="11450774" y="4185600"/>
                  <a:ext cx="6588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468" name="Ink 467">
                  <a:extLst>
                    <a:ext uri="{FF2B5EF4-FFF2-40B4-BE49-F238E27FC236}">
                      <a16:creationId xmlns:a16="http://schemas.microsoft.com/office/drawing/2014/main" id="{4A1DEB9D-16DA-8283-C786-E0E6E1ACC7BD}"/>
                    </a:ext>
                  </a:extLst>
                </p14:cNvPr>
                <p14:cNvContentPartPr/>
                <p14:nvPr/>
              </p14:nvContentPartPr>
              <p14:xfrm>
                <a:off x="11596934" y="4257240"/>
                <a:ext cx="3960" cy="88200"/>
              </p14:xfrm>
            </p:contentPart>
          </mc:Choice>
          <mc:Fallback xmlns="">
            <p:pic>
              <p:nvPicPr>
                <p:cNvPr id="468" name="Ink 467">
                  <a:extLst>
                    <a:ext uri="{FF2B5EF4-FFF2-40B4-BE49-F238E27FC236}">
                      <a16:creationId xmlns:a16="http://schemas.microsoft.com/office/drawing/2014/main" id="{4A1DEB9D-16DA-8283-C786-E0E6E1ACC7BD}"/>
                    </a:ext>
                  </a:extLst>
                </p:cNvPr>
                <p:cNvPicPr/>
                <p:nvPr/>
              </p:nvPicPr>
              <p:blipFill>
                <a:blip r:embed="rId459"/>
                <a:stretch>
                  <a:fillRect/>
                </a:stretch>
              </p:blipFill>
              <p:spPr>
                <a:xfrm>
                  <a:off x="11590814" y="4251120"/>
                  <a:ext cx="1620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469" name="Ink 468">
                  <a:extLst>
                    <a:ext uri="{FF2B5EF4-FFF2-40B4-BE49-F238E27FC236}">
                      <a16:creationId xmlns:a16="http://schemas.microsoft.com/office/drawing/2014/main" id="{4149982C-249E-F7A0-5DC4-140238B47016}"/>
                    </a:ext>
                  </a:extLst>
                </p14:cNvPr>
                <p14:cNvContentPartPr/>
                <p14:nvPr/>
              </p14:nvContentPartPr>
              <p14:xfrm>
                <a:off x="11557334" y="4216920"/>
                <a:ext cx="18360" cy="4680"/>
              </p14:xfrm>
            </p:contentPart>
          </mc:Choice>
          <mc:Fallback xmlns="">
            <p:pic>
              <p:nvPicPr>
                <p:cNvPr id="469" name="Ink 468">
                  <a:extLst>
                    <a:ext uri="{FF2B5EF4-FFF2-40B4-BE49-F238E27FC236}">
                      <a16:creationId xmlns:a16="http://schemas.microsoft.com/office/drawing/2014/main" id="{4149982C-249E-F7A0-5DC4-140238B47016}"/>
                    </a:ext>
                  </a:extLst>
                </p:cNvPr>
                <p:cNvPicPr/>
                <p:nvPr/>
              </p:nvPicPr>
              <p:blipFill>
                <a:blip r:embed="rId461"/>
                <a:stretch>
                  <a:fillRect/>
                </a:stretch>
              </p:blipFill>
              <p:spPr>
                <a:xfrm>
                  <a:off x="11551214" y="4210800"/>
                  <a:ext cx="306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470" name="Ink 469">
                  <a:extLst>
                    <a:ext uri="{FF2B5EF4-FFF2-40B4-BE49-F238E27FC236}">
                      <a16:creationId xmlns:a16="http://schemas.microsoft.com/office/drawing/2014/main" id="{2B0E62C5-2825-7F4F-200F-B1CB37E83B59}"/>
                    </a:ext>
                  </a:extLst>
                </p14:cNvPr>
                <p14:cNvContentPartPr/>
                <p14:nvPr/>
              </p14:nvContentPartPr>
              <p14:xfrm>
                <a:off x="11658134" y="4193520"/>
                <a:ext cx="105480" cy="117360"/>
              </p14:xfrm>
            </p:contentPart>
          </mc:Choice>
          <mc:Fallback xmlns="">
            <p:pic>
              <p:nvPicPr>
                <p:cNvPr id="470" name="Ink 469">
                  <a:extLst>
                    <a:ext uri="{FF2B5EF4-FFF2-40B4-BE49-F238E27FC236}">
                      <a16:creationId xmlns:a16="http://schemas.microsoft.com/office/drawing/2014/main" id="{2B0E62C5-2825-7F4F-200F-B1CB37E83B59}"/>
                    </a:ext>
                  </a:extLst>
                </p:cNvPr>
                <p:cNvPicPr/>
                <p:nvPr/>
              </p:nvPicPr>
              <p:blipFill>
                <a:blip r:embed="rId463"/>
                <a:stretch>
                  <a:fillRect/>
                </a:stretch>
              </p:blipFill>
              <p:spPr>
                <a:xfrm>
                  <a:off x="11652014" y="4187400"/>
                  <a:ext cx="11772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471" name="Ink 470">
                  <a:extLst>
                    <a:ext uri="{FF2B5EF4-FFF2-40B4-BE49-F238E27FC236}">
                      <a16:creationId xmlns:a16="http://schemas.microsoft.com/office/drawing/2014/main" id="{9B77C82D-F812-D4FA-FF21-BB503F85581A}"/>
                    </a:ext>
                  </a:extLst>
                </p14:cNvPr>
                <p14:cNvContentPartPr/>
                <p14:nvPr/>
              </p14:nvContentPartPr>
              <p14:xfrm>
                <a:off x="10784414" y="4698960"/>
                <a:ext cx="95040" cy="97200"/>
              </p14:xfrm>
            </p:contentPart>
          </mc:Choice>
          <mc:Fallback xmlns="">
            <p:pic>
              <p:nvPicPr>
                <p:cNvPr id="471" name="Ink 470">
                  <a:extLst>
                    <a:ext uri="{FF2B5EF4-FFF2-40B4-BE49-F238E27FC236}">
                      <a16:creationId xmlns:a16="http://schemas.microsoft.com/office/drawing/2014/main" id="{9B77C82D-F812-D4FA-FF21-BB503F85581A}"/>
                    </a:ext>
                  </a:extLst>
                </p:cNvPr>
                <p:cNvPicPr/>
                <p:nvPr/>
              </p:nvPicPr>
              <p:blipFill>
                <a:blip r:embed="rId465"/>
                <a:stretch>
                  <a:fillRect/>
                </a:stretch>
              </p:blipFill>
              <p:spPr>
                <a:xfrm>
                  <a:off x="10778294" y="4692840"/>
                  <a:ext cx="10728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466">
              <p14:nvContentPartPr>
                <p14:cNvPr id="472" name="Ink 471">
                  <a:extLst>
                    <a:ext uri="{FF2B5EF4-FFF2-40B4-BE49-F238E27FC236}">
                      <a16:creationId xmlns:a16="http://schemas.microsoft.com/office/drawing/2014/main" id="{23E8798F-36BF-F52C-755A-BBC09275D9BB}"/>
                    </a:ext>
                  </a:extLst>
                </p14:cNvPr>
                <p14:cNvContentPartPr/>
                <p14:nvPr/>
              </p14:nvContentPartPr>
              <p14:xfrm>
                <a:off x="10921214" y="4674120"/>
                <a:ext cx="108360" cy="79920"/>
              </p14:xfrm>
            </p:contentPart>
          </mc:Choice>
          <mc:Fallback xmlns="">
            <p:pic>
              <p:nvPicPr>
                <p:cNvPr id="472" name="Ink 471">
                  <a:extLst>
                    <a:ext uri="{FF2B5EF4-FFF2-40B4-BE49-F238E27FC236}">
                      <a16:creationId xmlns:a16="http://schemas.microsoft.com/office/drawing/2014/main" id="{23E8798F-36BF-F52C-755A-BBC09275D9BB}"/>
                    </a:ext>
                  </a:extLst>
                </p:cNvPr>
                <p:cNvPicPr/>
                <p:nvPr/>
              </p:nvPicPr>
              <p:blipFill>
                <a:blip r:embed="rId467"/>
                <a:stretch>
                  <a:fillRect/>
                </a:stretch>
              </p:blipFill>
              <p:spPr>
                <a:xfrm>
                  <a:off x="10915094" y="4668000"/>
                  <a:ext cx="12060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468">
              <p14:nvContentPartPr>
                <p14:cNvPr id="473" name="Ink 472">
                  <a:extLst>
                    <a:ext uri="{FF2B5EF4-FFF2-40B4-BE49-F238E27FC236}">
                      <a16:creationId xmlns:a16="http://schemas.microsoft.com/office/drawing/2014/main" id="{531BD849-C555-E4F2-2E36-E34739612D01}"/>
                    </a:ext>
                  </a:extLst>
                </p14:cNvPr>
                <p14:cNvContentPartPr/>
                <p14:nvPr/>
              </p14:nvContentPartPr>
              <p14:xfrm>
                <a:off x="11187254" y="4504560"/>
                <a:ext cx="68760" cy="211320"/>
              </p14:xfrm>
            </p:contentPart>
          </mc:Choice>
          <mc:Fallback xmlns="">
            <p:pic>
              <p:nvPicPr>
                <p:cNvPr id="473" name="Ink 472">
                  <a:extLst>
                    <a:ext uri="{FF2B5EF4-FFF2-40B4-BE49-F238E27FC236}">
                      <a16:creationId xmlns:a16="http://schemas.microsoft.com/office/drawing/2014/main" id="{531BD849-C555-E4F2-2E36-E34739612D01}"/>
                    </a:ext>
                  </a:extLst>
                </p:cNvPr>
                <p:cNvPicPr/>
                <p:nvPr/>
              </p:nvPicPr>
              <p:blipFill>
                <a:blip r:embed="rId469"/>
                <a:stretch>
                  <a:fillRect/>
                </a:stretch>
              </p:blipFill>
              <p:spPr>
                <a:xfrm>
                  <a:off x="11181134" y="4498440"/>
                  <a:ext cx="8100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470">
              <p14:nvContentPartPr>
                <p14:cNvPr id="474" name="Ink 473">
                  <a:extLst>
                    <a:ext uri="{FF2B5EF4-FFF2-40B4-BE49-F238E27FC236}">
                      <a16:creationId xmlns:a16="http://schemas.microsoft.com/office/drawing/2014/main" id="{B8A867BA-BAC3-77A3-BF22-E32CEB304F17}"/>
                    </a:ext>
                  </a:extLst>
                </p14:cNvPr>
                <p14:cNvContentPartPr/>
                <p14:nvPr/>
              </p14:nvContentPartPr>
              <p14:xfrm>
                <a:off x="11169254" y="4589520"/>
                <a:ext cx="140040" cy="52200"/>
              </p14:xfrm>
            </p:contentPart>
          </mc:Choice>
          <mc:Fallback xmlns="">
            <p:pic>
              <p:nvPicPr>
                <p:cNvPr id="474" name="Ink 473">
                  <a:extLst>
                    <a:ext uri="{FF2B5EF4-FFF2-40B4-BE49-F238E27FC236}">
                      <a16:creationId xmlns:a16="http://schemas.microsoft.com/office/drawing/2014/main" id="{B8A867BA-BAC3-77A3-BF22-E32CEB304F17}"/>
                    </a:ext>
                  </a:extLst>
                </p:cNvPr>
                <p:cNvPicPr/>
                <p:nvPr/>
              </p:nvPicPr>
              <p:blipFill>
                <a:blip r:embed="rId471"/>
                <a:stretch>
                  <a:fillRect/>
                </a:stretch>
              </p:blipFill>
              <p:spPr>
                <a:xfrm>
                  <a:off x="11163134" y="4583400"/>
                  <a:ext cx="15228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472">
              <p14:nvContentPartPr>
                <p14:cNvPr id="475" name="Ink 474">
                  <a:extLst>
                    <a:ext uri="{FF2B5EF4-FFF2-40B4-BE49-F238E27FC236}">
                      <a16:creationId xmlns:a16="http://schemas.microsoft.com/office/drawing/2014/main" id="{35701BC7-DAE3-2F7E-7B14-E83A186B415A}"/>
                    </a:ext>
                  </a:extLst>
                </p14:cNvPr>
                <p14:cNvContentPartPr/>
                <p14:nvPr/>
              </p14:nvContentPartPr>
              <p14:xfrm>
                <a:off x="11359694" y="4576560"/>
                <a:ext cx="75960" cy="101880"/>
              </p14:xfrm>
            </p:contentPart>
          </mc:Choice>
          <mc:Fallback xmlns="">
            <p:pic>
              <p:nvPicPr>
                <p:cNvPr id="475" name="Ink 474">
                  <a:extLst>
                    <a:ext uri="{FF2B5EF4-FFF2-40B4-BE49-F238E27FC236}">
                      <a16:creationId xmlns:a16="http://schemas.microsoft.com/office/drawing/2014/main" id="{35701BC7-DAE3-2F7E-7B14-E83A186B415A}"/>
                    </a:ext>
                  </a:extLst>
                </p:cNvPr>
                <p:cNvPicPr/>
                <p:nvPr/>
              </p:nvPicPr>
              <p:blipFill>
                <a:blip r:embed="rId473"/>
                <a:stretch>
                  <a:fillRect/>
                </a:stretch>
              </p:blipFill>
              <p:spPr>
                <a:xfrm>
                  <a:off x="11353574" y="4570440"/>
                  <a:ext cx="8820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474">
              <p14:nvContentPartPr>
                <p14:cNvPr id="476" name="Ink 475">
                  <a:extLst>
                    <a:ext uri="{FF2B5EF4-FFF2-40B4-BE49-F238E27FC236}">
                      <a16:creationId xmlns:a16="http://schemas.microsoft.com/office/drawing/2014/main" id="{F50602B6-7F6F-AE75-D010-9A9FA1F2AB6B}"/>
                    </a:ext>
                  </a:extLst>
                </p14:cNvPr>
                <p14:cNvContentPartPr/>
                <p14:nvPr/>
              </p14:nvContentPartPr>
              <p14:xfrm>
                <a:off x="11510534" y="4526160"/>
                <a:ext cx="47520" cy="149400"/>
              </p14:xfrm>
            </p:contentPart>
          </mc:Choice>
          <mc:Fallback xmlns="">
            <p:pic>
              <p:nvPicPr>
                <p:cNvPr id="476" name="Ink 475">
                  <a:extLst>
                    <a:ext uri="{FF2B5EF4-FFF2-40B4-BE49-F238E27FC236}">
                      <a16:creationId xmlns:a16="http://schemas.microsoft.com/office/drawing/2014/main" id="{F50602B6-7F6F-AE75-D010-9A9FA1F2AB6B}"/>
                    </a:ext>
                  </a:extLst>
                </p:cNvPr>
                <p:cNvPicPr/>
                <p:nvPr/>
              </p:nvPicPr>
              <p:blipFill>
                <a:blip r:embed="rId475"/>
                <a:stretch>
                  <a:fillRect/>
                </a:stretch>
              </p:blipFill>
              <p:spPr>
                <a:xfrm>
                  <a:off x="11504414" y="4520040"/>
                  <a:ext cx="5976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476">
              <p14:nvContentPartPr>
                <p14:cNvPr id="477" name="Ink 476">
                  <a:extLst>
                    <a:ext uri="{FF2B5EF4-FFF2-40B4-BE49-F238E27FC236}">
                      <a16:creationId xmlns:a16="http://schemas.microsoft.com/office/drawing/2014/main" id="{3AF30C8A-8B0E-DA4C-5C6D-8DE360F88075}"/>
                    </a:ext>
                  </a:extLst>
                </p14:cNvPr>
                <p14:cNvContentPartPr/>
                <p14:nvPr/>
              </p14:nvContentPartPr>
              <p14:xfrm>
                <a:off x="11672174" y="4534800"/>
                <a:ext cx="84240" cy="70560"/>
              </p14:xfrm>
            </p:contentPart>
          </mc:Choice>
          <mc:Fallback xmlns="">
            <p:pic>
              <p:nvPicPr>
                <p:cNvPr id="477" name="Ink 476">
                  <a:extLst>
                    <a:ext uri="{FF2B5EF4-FFF2-40B4-BE49-F238E27FC236}">
                      <a16:creationId xmlns:a16="http://schemas.microsoft.com/office/drawing/2014/main" id="{3AF30C8A-8B0E-DA4C-5C6D-8DE360F88075}"/>
                    </a:ext>
                  </a:extLst>
                </p:cNvPr>
                <p:cNvPicPr/>
                <p:nvPr/>
              </p:nvPicPr>
              <p:blipFill>
                <a:blip r:embed="rId477"/>
                <a:stretch>
                  <a:fillRect/>
                </a:stretch>
              </p:blipFill>
              <p:spPr>
                <a:xfrm>
                  <a:off x="11666054" y="4528680"/>
                  <a:ext cx="9648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478">
              <p14:nvContentPartPr>
                <p14:cNvPr id="478" name="Ink 477">
                  <a:extLst>
                    <a:ext uri="{FF2B5EF4-FFF2-40B4-BE49-F238E27FC236}">
                      <a16:creationId xmlns:a16="http://schemas.microsoft.com/office/drawing/2014/main" id="{51D48EE2-3544-9946-878E-5CBB3FC4B8F4}"/>
                    </a:ext>
                  </a:extLst>
                </p14:cNvPr>
                <p14:cNvContentPartPr/>
                <p14:nvPr/>
              </p14:nvContentPartPr>
              <p14:xfrm>
                <a:off x="11830934" y="4307640"/>
                <a:ext cx="36000" cy="224280"/>
              </p14:xfrm>
            </p:contentPart>
          </mc:Choice>
          <mc:Fallback xmlns="">
            <p:pic>
              <p:nvPicPr>
                <p:cNvPr id="478" name="Ink 477">
                  <a:extLst>
                    <a:ext uri="{FF2B5EF4-FFF2-40B4-BE49-F238E27FC236}">
                      <a16:creationId xmlns:a16="http://schemas.microsoft.com/office/drawing/2014/main" id="{51D48EE2-3544-9946-878E-5CBB3FC4B8F4}"/>
                    </a:ext>
                  </a:extLst>
                </p:cNvPr>
                <p:cNvPicPr/>
                <p:nvPr/>
              </p:nvPicPr>
              <p:blipFill>
                <a:blip r:embed="rId479"/>
                <a:stretch>
                  <a:fillRect/>
                </a:stretch>
              </p:blipFill>
              <p:spPr>
                <a:xfrm>
                  <a:off x="11824814" y="4301520"/>
                  <a:ext cx="4824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480">
              <p14:nvContentPartPr>
                <p14:cNvPr id="479" name="Ink 478">
                  <a:extLst>
                    <a:ext uri="{FF2B5EF4-FFF2-40B4-BE49-F238E27FC236}">
                      <a16:creationId xmlns:a16="http://schemas.microsoft.com/office/drawing/2014/main" id="{D0ABE066-6ABA-D16D-6E4D-00B61AEF625F}"/>
                    </a:ext>
                  </a:extLst>
                </p14:cNvPr>
                <p14:cNvContentPartPr/>
                <p14:nvPr/>
              </p14:nvContentPartPr>
              <p14:xfrm>
                <a:off x="11819774" y="4454520"/>
                <a:ext cx="104760" cy="28800"/>
              </p14:xfrm>
            </p:contentPart>
          </mc:Choice>
          <mc:Fallback xmlns="">
            <p:pic>
              <p:nvPicPr>
                <p:cNvPr id="479" name="Ink 478">
                  <a:extLst>
                    <a:ext uri="{FF2B5EF4-FFF2-40B4-BE49-F238E27FC236}">
                      <a16:creationId xmlns:a16="http://schemas.microsoft.com/office/drawing/2014/main" id="{D0ABE066-6ABA-D16D-6E4D-00B61AEF625F}"/>
                    </a:ext>
                  </a:extLst>
                </p:cNvPr>
                <p:cNvPicPr/>
                <p:nvPr/>
              </p:nvPicPr>
              <p:blipFill>
                <a:blip r:embed="rId481"/>
                <a:stretch>
                  <a:fillRect/>
                </a:stretch>
              </p:blipFill>
              <p:spPr>
                <a:xfrm>
                  <a:off x="11813654" y="4448400"/>
                  <a:ext cx="11700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482">
              <p14:nvContentPartPr>
                <p14:cNvPr id="480" name="Ink 479">
                  <a:extLst>
                    <a:ext uri="{FF2B5EF4-FFF2-40B4-BE49-F238E27FC236}">
                      <a16:creationId xmlns:a16="http://schemas.microsoft.com/office/drawing/2014/main" id="{D592D918-DD0B-D9C5-5085-6A40FB55A562}"/>
                    </a:ext>
                  </a:extLst>
                </p14:cNvPr>
                <p14:cNvContentPartPr/>
                <p14:nvPr/>
              </p14:nvContentPartPr>
              <p14:xfrm>
                <a:off x="10846694" y="4924320"/>
                <a:ext cx="128880" cy="147960"/>
              </p14:xfrm>
            </p:contentPart>
          </mc:Choice>
          <mc:Fallback xmlns="">
            <p:pic>
              <p:nvPicPr>
                <p:cNvPr id="480" name="Ink 479">
                  <a:extLst>
                    <a:ext uri="{FF2B5EF4-FFF2-40B4-BE49-F238E27FC236}">
                      <a16:creationId xmlns:a16="http://schemas.microsoft.com/office/drawing/2014/main" id="{D592D918-DD0B-D9C5-5085-6A40FB55A562}"/>
                    </a:ext>
                  </a:extLst>
                </p:cNvPr>
                <p:cNvPicPr/>
                <p:nvPr/>
              </p:nvPicPr>
              <p:blipFill>
                <a:blip r:embed="rId483"/>
                <a:stretch>
                  <a:fillRect/>
                </a:stretch>
              </p:blipFill>
              <p:spPr>
                <a:xfrm>
                  <a:off x="10840574" y="4918200"/>
                  <a:ext cx="14112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484">
              <p14:nvContentPartPr>
                <p14:cNvPr id="481" name="Ink 480">
                  <a:extLst>
                    <a:ext uri="{FF2B5EF4-FFF2-40B4-BE49-F238E27FC236}">
                      <a16:creationId xmlns:a16="http://schemas.microsoft.com/office/drawing/2014/main" id="{A55AD9A7-AB5B-D868-BCD3-2F76EA8ECB0F}"/>
                    </a:ext>
                  </a:extLst>
                </p14:cNvPr>
                <p14:cNvContentPartPr/>
                <p14:nvPr/>
              </p14:nvContentPartPr>
              <p14:xfrm>
                <a:off x="11032094" y="4948800"/>
                <a:ext cx="187920" cy="78120"/>
              </p14:xfrm>
            </p:contentPart>
          </mc:Choice>
          <mc:Fallback xmlns="">
            <p:pic>
              <p:nvPicPr>
                <p:cNvPr id="481" name="Ink 480">
                  <a:extLst>
                    <a:ext uri="{FF2B5EF4-FFF2-40B4-BE49-F238E27FC236}">
                      <a16:creationId xmlns:a16="http://schemas.microsoft.com/office/drawing/2014/main" id="{A55AD9A7-AB5B-D868-BCD3-2F76EA8ECB0F}"/>
                    </a:ext>
                  </a:extLst>
                </p:cNvPr>
                <p:cNvPicPr/>
                <p:nvPr/>
              </p:nvPicPr>
              <p:blipFill>
                <a:blip r:embed="rId485"/>
                <a:stretch>
                  <a:fillRect/>
                </a:stretch>
              </p:blipFill>
              <p:spPr>
                <a:xfrm>
                  <a:off x="11025974" y="4942680"/>
                  <a:ext cx="20016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486">
              <p14:nvContentPartPr>
                <p14:cNvPr id="482" name="Ink 481">
                  <a:extLst>
                    <a:ext uri="{FF2B5EF4-FFF2-40B4-BE49-F238E27FC236}">
                      <a16:creationId xmlns:a16="http://schemas.microsoft.com/office/drawing/2014/main" id="{83B8D5F9-FB6C-285D-D991-0B1AE03D7094}"/>
                    </a:ext>
                  </a:extLst>
                </p14:cNvPr>
                <p14:cNvContentPartPr/>
                <p14:nvPr/>
              </p14:nvContentPartPr>
              <p14:xfrm>
                <a:off x="11237294" y="4901280"/>
                <a:ext cx="111960" cy="100440"/>
              </p14:xfrm>
            </p:contentPart>
          </mc:Choice>
          <mc:Fallback xmlns="">
            <p:pic>
              <p:nvPicPr>
                <p:cNvPr id="482" name="Ink 481">
                  <a:extLst>
                    <a:ext uri="{FF2B5EF4-FFF2-40B4-BE49-F238E27FC236}">
                      <a16:creationId xmlns:a16="http://schemas.microsoft.com/office/drawing/2014/main" id="{83B8D5F9-FB6C-285D-D991-0B1AE03D7094}"/>
                    </a:ext>
                  </a:extLst>
                </p:cNvPr>
                <p:cNvPicPr/>
                <p:nvPr/>
              </p:nvPicPr>
              <p:blipFill>
                <a:blip r:embed="rId487"/>
                <a:stretch>
                  <a:fillRect/>
                </a:stretch>
              </p:blipFill>
              <p:spPr>
                <a:xfrm>
                  <a:off x="11231174" y="4895160"/>
                  <a:ext cx="12420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488">
              <p14:nvContentPartPr>
                <p14:cNvPr id="486" name="Ink 485">
                  <a:extLst>
                    <a:ext uri="{FF2B5EF4-FFF2-40B4-BE49-F238E27FC236}">
                      <a16:creationId xmlns:a16="http://schemas.microsoft.com/office/drawing/2014/main" id="{D495D818-C5E2-6473-0F92-9DC3FFF4BC22}"/>
                    </a:ext>
                  </a:extLst>
                </p14:cNvPr>
                <p14:cNvContentPartPr/>
                <p14:nvPr/>
              </p14:nvContentPartPr>
              <p14:xfrm>
                <a:off x="11334134" y="4793640"/>
                <a:ext cx="140760" cy="228960"/>
              </p14:xfrm>
            </p:contentPart>
          </mc:Choice>
          <mc:Fallback xmlns="">
            <p:pic>
              <p:nvPicPr>
                <p:cNvPr id="486" name="Ink 485">
                  <a:extLst>
                    <a:ext uri="{FF2B5EF4-FFF2-40B4-BE49-F238E27FC236}">
                      <a16:creationId xmlns:a16="http://schemas.microsoft.com/office/drawing/2014/main" id="{D495D818-C5E2-6473-0F92-9DC3FFF4BC22}"/>
                    </a:ext>
                  </a:extLst>
                </p:cNvPr>
                <p:cNvPicPr/>
                <p:nvPr/>
              </p:nvPicPr>
              <p:blipFill>
                <a:blip r:embed="rId489"/>
                <a:stretch>
                  <a:fillRect/>
                </a:stretch>
              </p:blipFill>
              <p:spPr>
                <a:xfrm>
                  <a:off x="11328014" y="4787520"/>
                  <a:ext cx="153000" cy="241200"/>
                </a:xfrm>
                <a:prstGeom prst="rect">
                  <a:avLst/>
                </a:prstGeom>
              </p:spPr>
            </p:pic>
          </mc:Fallback>
        </mc:AlternateContent>
        <mc:AlternateContent xmlns:mc="http://schemas.openxmlformats.org/markup-compatibility/2006" xmlns:p14="http://schemas.microsoft.com/office/powerpoint/2010/main">
          <mc:Choice Requires="p14">
            <p:contentPart p14:bwMode="auto" r:id="rId490">
              <p14:nvContentPartPr>
                <p14:cNvPr id="487" name="Ink 486">
                  <a:extLst>
                    <a:ext uri="{FF2B5EF4-FFF2-40B4-BE49-F238E27FC236}">
                      <a16:creationId xmlns:a16="http://schemas.microsoft.com/office/drawing/2014/main" id="{5DC17469-5075-EBAB-8667-7BEFEFB5CA73}"/>
                    </a:ext>
                  </a:extLst>
                </p14:cNvPr>
                <p14:cNvContentPartPr/>
                <p14:nvPr/>
              </p14:nvContentPartPr>
              <p14:xfrm>
                <a:off x="11574974" y="4855200"/>
                <a:ext cx="84240" cy="105840"/>
              </p14:xfrm>
            </p:contentPart>
          </mc:Choice>
          <mc:Fallback xmlns="">
            <p:pic>
              <p:nvPicPr>
                <p:cNvPr id="487" name="Ink 486">
                  <a:extLst>
                    <a:ext uri="{FF2B5EF4-FFF2-40B4-BE49-F238E27FC236}">
                      <a16:creationId xmlns:a16="http://schemas.microsoft.com/office/drawing/2014/main" id="{5DC17469-5075-EBAB-8667-7BEFEFB5CA73}"/>
                    </a:ext>
                  </a:extLst>
                </p:cNvPr>
                <p:cNvPicPr/>
                <p:nvPr/>
              </p:nvPicPr>
              <p:blipFill>
                <a:blip r:embed="rId491"/>
                <a:stretch>
                  <a:fillRect/>
                </a:stretch>
              </p:blipFill>
              <p:spPr>
                <a:xfrm>
                  <a:off x="11568854" y="4849080"/>
                  <a:ext cx="9648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492">
              <p14:nvContentPartPr>
                <p14:cNvPr id="488" name="Ink 487">
                  <a:extLst>
                    <a:ext uri="{FF2B5EF4-FFF2-40B4-BE49-F238E27FC236}">
                      <a16:creationId xmlns:a16="http://schemas.microsoft.com/office/drawing/2014/main" id="{F8407A4B-8E80-77DB-736B-57D614D2200E}"/>
                    </a:ext>
                  </a:extLst>
                </p14:cNvPr>
                <p14:cNvContentPartPr/>
                <p14:nvPr/>
              </p14:nvContentPartPr>
              <p14:xfrm>
                <a:off x="11686934" y="4700040"/>
                <a:ext cx="43560" cy="188640"/>
              </p14:xfrm>
            </p:contentPart>
          </mc:Choice>
          <mc:Fallback xmlns="">
            <p:pic>
              <p:nvPicPr>
                <p:cNvPr id="488" name="Ink 487">
                  <a:extLst>
                    <a:ext uri="{FF2B5EF4-FFF2-40B4-BE49-F238E27FC236}">
                      <a16:creationId xmlns:a16="http://schemas.microsoft.com/office/drawing/2014/main" id="{F8407A4B-8E80-77DB-736B-57D614D2200E}"/>
                    </a:ext>
                  </a:extLst>
                </p:cNvPr>
                <p:cNvPicPr/>
                <p:nvPr/>
              </p:nvPicPr>
              <p:blipFill>
                <a:blip r:embed="rId493"/>
                <a:stretch>
                  <a:fillRect/>
                </a:stretch>
              </p:blipFill>
              <p:spPr>
                <a:xfrm>
                  <a:off x="11680814" y="4693920"/>
                  <a:ext cx="5580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494">
              <p14:nvContentPartPr>
                <p14:cNvPr id="489" name="Ink 488">
                  <a:extLst>
                    <a:ext uri="{FF2B5EF4-FFF2-40B4-BE49-F238E27FC236}">
                      <a16:creationId xmlns:a16="http://schemas.microsoft.com/office/drawing/2014/main" id="{D4B64D0E-3C7C-0EEB-77F3-216D75F16D24}"/>
                    </a:ext>
                  </a:extLst>
                </p14:cNvPr>
                <p14:cNvContentPartPr/>
                <p14:nvPr/>
              </p14:nvContentPartPr>
              <p14:xfrm>
                <a:off x="11686934" y="4808040"/>
                <a:ext cx="96840" cy="40320"/>
              </p14:xfrm>
            </p:contentPart>
          </mc:Choice>
          <mc:Fallback xmlns="">
            <p:pic>
              <p:nvPicPr>
                <p:cNvPr id="489" name="Ink 488">
                  <a:extLst>
                    <a:ext uri="{FF2B5EF4-FFF2-40B4-BE49-F238E27FC236}">
                      <a16:creationId xmlns:a16="http://schemas.microsoft.com/office/drawing/2014/main" id="{D4B64D0E-3C7C-0EEB-77F3-216D75F16D24}"/>
                    </a:ext>
                  </a:extLst>
                </p:cNvPr>
                <p:cNvPicPr/>
                <p:nvPr/>
              </p:nvPicPr>
              <p:blipFill>
                <a:blip r:embed="rId495"/>
                <a:stretch>
                  <a:fillRect/>
                </a:stretch>
              </p:blipFill>
              <p:spPr>
                <a:xfrm>
                  <a:off x="11680814" y="4801920"/>
                  <a:ext cx="10908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496">
              <p14:nvContentPartPr>
                <p14:cNvPr id="490" name="Ink 489">
                  <a:extLst>
                    <a:ext uri="{FF2B5EF4-FFF2-40B4-BE49-F238E27FC236}">
                      <a16:creationId xmlns:a16="http://schemas.microsoft.com/office/drawing/2014/main" id="{9D75920E-721F-7884-5FA4-5A298916F00C}"/>
                    </a:ext>
                  </a:extLst>
                </p14:cNvPr>
                <p14:cNvContentPartPr/>
                <p14:nvPr/>
              </p14:nvContentPartPr>
              <p14:xfrm>
                <a:off x="11729774" y="4664040"/>
                <a:ext cx="122400" cy="211680"/>
              </p14:xfrm>
            </p:contentPart>
          </mc:Choice>
          <mc:Fallback xmlns="">
            <p:pic>
              <p:nvPicPr>
                <p:cNvPr id="490" name="Ink 489">
                  <a:extLst>
                    <a:ext uri="{FF2B5EF4-FFF2-40B4-BE49-F238E27FC236}">
                      <a16:creationId xmlns:a16="http://schemas.microsoft.com/office/drawing/2014/main" id="{9D75920E-721F-7884-5FA4-5A298916F00C}"/>
                    </a:ext>
                  </a:extLst>
                </p:cNvPr>
                <p:cNvPicPr/>
                <p:nvPr/>
              </p:nvPicPr>
              <p:blipFill>
                <a:blip r:embed="rId497"/>
                <a:stretch>
                  <a:fillRect/>
                </a:stretch>
              </p:blipFill>
              <p:spPr>
                <a:xfrm>
                  <a:off x="11723654" y="4657920"/>
                  <a:ext cx="13464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498">
              <p14:nvContentPartPr>
                <p14:cNvPr id="491" name="Ink 490">
                  <a:extLst>
                    <a:ext uri="{FF2B5EF4-FFF2-40B4-BE49-F238E27FC236}">
                      <a16:creationId xmlns:a16="http://schemas.microsoft.com/office/drawing/2014/main" id="{ACB4486F-A133-FDFA-4DD8-2E1CDB0B6737}"/>
                    </a:ext>
                  </a:extLst>
                </p14:cNvPr>
                <p14:cNvContentPartPr/>
                <p14:nvPr/>
              </p14:nvContentPartPr>
              <p14:xfrm>
                <a:off x="11852174" y="4760520"/>
                <a:ext cx="115560" cy="100440"/>
              </p14:xfrm>
            </p:contentPart>
          </mc:Choice>
          <mc:Fallback xmlns="">
            <p:pic>
              <p:nvPicPr>
                <p:cNvPr id="491" name="Ink 490">
                  <a:extLst>
                    <a:ext uri="{FF2B5EF4-FFF2-40B4-BE49-F238E27FC236}">
                      <a16:creationId xmlns:a16="http://schemas.microsoft.com/office/drawing/2014/main" id="{ACB4486F-A133-FDFA-4DD8-2E1CDB0B6737}"/>
                    </a:ext>
                  </a:extLst>
                </p:cNvPr>
                <p:cNvPicPr/>
                <p:nvPr/>
              </p:nvPicPr>
              <p:blipFill>
                <a:blip r:embed="rId499"/>
                <a:stretch>
                  <a:fillRect/>
                </a:stretch>
              </p:blipFill>
              <p:spPr>
                <a:xfrm>
                  <a:off x="11846054" y="4754400"/>
                  <a:ext cx="12780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500">
              <p14:nvContentPartPr>
                <p14:cNvPr id="492" name="Ink 491">
                  <a:extLst>
                    <a:ext uri="{FF2B5EF4-FFF2-40B4-BE49-F238E27FC236}">
                      <a16:creationId xmlns:a16="http://schemas.microsoft.com/office/drawing/2014/main" id="{811ADE7F-2B62-6DA1-5EC7-126E87FC4B09}"/>
                    </a:ext>
                  </a:extLst>
                </p14:cNvPr>
                <p14:cNvContentPartPr/>
                <p14:nvPr/>
              </p14:nvContentPartPr>
              <p14:xfrm>
                <a:off x="11967014" y="4736040"/>
                <a:ext cx="104040" cy="95400"/>
              </p14:xfrm>
            </p:contentPart>
          </mc:Choice>
          <mc:Fallback xmlns="">
            <p:pic>
              <p:nvPicPr>
                <p:cNvPr id="492" name="Ink 491">
                  <a:extLst>
                    <a:ext uri="{FF2B5EF4-FFF2-40B4-BE49-F238E27FC236}">
                      <a16:creationId xmlns:a16="http://schemas.microsoft.com/office/drawing/2014/main" id="{811ADE7F-2B62-6DA1-5EC7-126E87FC4B09}"/>
                    </a:ext>
                  </a:extLst>
                </p:cNvPr>
                <p:cNvPicPr/>
                <p:nvPr/>
              </p:nvPicPr>
              <p:blipFill>
                <a:blip r:embed="rId501"/>
                <a:stretch>
                  <a:fillRect/>
                </a:stretch>
              </p:blipFill>
              <p:spPr>
                <a:xfrm>
                  <a:off x="11960894" y="4729920"/>
                  <a:ext cx="116280" cy="107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02">
            <p14:nvContentPartPr>
              <p14:cNvPr id="495" name="Ink 494">
                <a:extLst>
                  <a:ext uri="{FF2B5EF4-FFF2-40B4-BE49-F238E27FC236}">
                    <a16:creationId xmlns:a16="http://schemas.microsoft.com/office/drawing/2014/main" id="{C0F81D5D-3745-BE9B-EA1E-E567824277E6}"/>
                  </a:ext>
                </a:extLst>
              </p14:cNvPr>
              <p14:cNvContentPartPr/>
              <p14:nvPr/>
            </p14:nvContentPartPr>
            <p14:xfrm>
              <a:off x="10988894" y="5534160"/>
              <a:ext cx="30600" cy="164880"/>
            </p14:xfrm>
          </p:contentPart>
        </mc:Choice>
        <mc:Fallback xmlns="">
          <p:pic>
            <p:nvPicPr>
              <p:cNvPr id="495" name="Ink 494">
                <a:extLst>
                  <a:ext uri="{FF2B5EF4-FFF2-40B4-BE49-F238E27FC236}">
                    <a16:creationId xmlns:a16="http://schemas.microsoft.com/office/drawing/2014/main" id="{C0F81D5D-3745-BE9B-EA1E-E567824277E6}"/>
                  </a:ext>
                </a:extLst>
              </p:cNvPr>
              <p:cNvPicPr/>
              <p:nvPr/>
            </p:nvPicPr>
            <p:blipFill>
              <a:blip r:embed="rId503"/>
              <a:stretch>
                <a:fillRect/>
              </a:stretch>
            </p:blipFill>
            <p:spPr>
              <a:xfrm>
                <a:off x="10982774" y="5528040"/>
                <a:ext cx="42840" cy="177120"/>
              </a:xfrm>
              <a:prstGeom prst="rect">
                <a:avLst/>
              </a:prstGeom>
            </p:spPr>
          </p:pic>
        </mc:Fallback>
      </mc:AlternateContent>
      <p:grpSp>
        <p:nvGrpSpPr>
          <p:cNvPr id="525" name="Group 524">
            <a:extLst>
              <a:ext uri="{FF2B5EF4-FFF2-40B4-BE49-F238E27FC236}">
                <a16:creationId xmlns:a16="http://schemas.microsoft.com/office/drawing/2014/main" id="{7F36413C-FF6F-75B6-2ED6-A4267F233541}"/>
              </a:ext>
            </a:extLst>
          </p:cNvPr>
          <p:cNvGrpSpPr/>
          <p:nvPr/>
        </p:nvGrpSpPr>
        <p:grpSpPr>
          <a:xfrm>
            <a:off x="10855334" y="5485200"/>
            <a:ext cx="1248120" cy="761760"/>
            <a:chOff x="10855334" y="5485200"/>
            <a:chExt cx="1248120" cy="761760"/>
          </a:xfrm>
        </p:grpSpPr>
        <mc:AlternateContent xmlns:mc="http://schemas.openxmlformats.org/markup-compatibility/2006" xmlns:p14="http://schemas.microsoft.com/office/powerpoint/2010/main">
          <mc:Choice Requires="p14">
            <p:contentPart p14:bwMode="auto" r:id="rId504">
              <p14:nvContentPartPr>
                <p14:cNvPr id="499" name="Ink 498">
                  <a:extLst>
                    <a:ext uri="{FF2B5EF4-FFF2-40B4-BE49-F238E27FC236}">
                      <a16:creationId xmlns:a16="http://schemas.microsoft.com/office/drawing/2014/main" id="{BC59F5C5-478F-7731-5814-4A73DC195F9E}"/>
                    </a:ext>
                  </a:extLst>
                </p14:cNvPr>
                <p14:cNvContentPartPr/>
                <p14:nvPr/>
              </p14:nvContentPartPr>
              <p14:xfrm>
                <a:off x="11075654" y="5531280"/>
                <a:ext cx="10440" cy="136800"/>
              </p14:xfrm>
            </p:contentPart>
          </mc:Choice>
          <mc:Fallback xmlns="">
            <p:pic>
              <p:nvPicPr>
                <p:cNvPr id="499" name="Ink 498">
                  <a:extLst>
                    <a:ext uri="{FF2B5EF4-FFF2-40B4-BE49-F238E27FC236}">
                      <a16:creationId xmlns:a16="http://schemas.microsoft.com/office/drawing/2014/main" id="{BC59F5C5-478F-7731-5814-4A73DC195F9E}"/>
                    </a:ext>
                  </a:extLst>
                </p:cNvPr>
                <p:cNvPicPr/>
                <p:nvPr/>
              </p:nvPicPr>
              <p:blipFill>
                <a:blip r:embed="rId505"/>
                <a:stretch>
                  <a:fillRect/>
                </a:stretch>
              </p:blipFill>
              <p:spPr>
                <a:xfrm>
                  <a:off x="11069534" y="5525160"/>
                  <a:ext cx="2268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506">
              <p14:nvContentPartPr>
                <p14:cNvPr id="500" name="Ink 499">
                  <a:extLst>
                    <a:ext uri="{FF2B5EF4-FFF2-40B4-BE49-F238E27FC236}">
                      <a16:creationId xmlns:a16="http://schemas.microsoft.com/office/drawing/2014/main" id="{6121B9BB-EA12-F172-1C53-31B67DAA7DD1}"/>
                    </a:ext>
                  </a:extLst>
                </p14:cNvPr>
                <p14:cNvContentPartPr/>
                <p14:nvPr/>
              </p14:nvContentPartPr>
              <p14:xfrm>
                <a:off x="11140454" y="5516160"/>
                <a:ext cx="20880" cy="133200"/>
              </p14:xfrm>
            </p:contentPart>
          </mc:Choice>
          <mc:Fallback xmlns="">
            <p:pic>
              <p:nvPicPr>
                <p:cNvPr id="500" name="Ink 499">
                  <a:extLst>
                    <a:ext uri="{FF2B5EF4-FFF2-40B4-BE49-F238E27FC236}">
                      <a16:creationId xmlns:a16="http://schemas.microsoft.com/office/drawing/2014/main" id="{6121B9BB-EA12-F172-1C53-31B67DAA7DD1}"/>
                    </a:ext>
                  </a:extLst>
                </p:cNvPr>
                <p:cNvPicPr/>
                <p:nvPr/>
              </p:nvPicPr>
              <p:blipFill>
                <a:blip r:embed="rId507"/>
                <a:stretch>
                  <a:fillRect/>
                </a:stretch>
              </p:blipFill>
              <p:spPr>
                <a:xfrm>
                  <a:off x="11134334" y="5510040"/>
                  <a:ext cx="3312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508">
              <p14:nvContentPartPr>
                <p14:cNvPr id="501" name="Ink 500">
                  <a:extLst>
                    <a:ext uri="{FF2B5EF4-FFF2-40B4-BE49-F238E27FC236}">
                      <a16:creationId xmlns:a16="http://schemas.microsoft.com/office/drawing/2014/main" id="{07522139-F24F-25BE-B233-80659412F602}"/>
                    </a:ext>
                  </a:extLst>
                </p14:cNvPr>
                <p14:cNvContentPartPr/>
                <p14:nvPr/>
              </p14:nvContentPartPr>
              <p14:xfrm>
                <a:off x="11388494" y="5564040"/>
                <a:ext cx="11160" cy="68040"/>
              </p14:xfrm>
            </p:contentPart>
          </mc:Choice>
          <mc:Fallback xmlns="">
            <p:pic>
              <p:nvPicPr>
                <p:cNvPr id="501" name="Ink 500">
                  <a:extLst>
                    <a:ext uri="{FF2B5EF4-FFF2-40B4-BE49-F238E27FC236}">
                      <a16:creationId xmlns:a16="http://schemas.microsoft.com/office/drawing/2014/main" id="{07522139-F24F-25BE-B233-80659412F602}"/>
                    </a:ext>
                  </a:extLst>
                </p:cNvPr>
                <p:cNvPicPr/>
                <p:nvPr/>
              </p:nvPicPr>
              <p:blipFill>
                <a:blip r:embed="rId509"/>
                <a:stretch>
                  <a:fillRect/>
                </a:stretch>
              </p:blipFill>
              <p:spPr>
                <a:xfrm>
                  <a:off x="11382374" y="5557920"/>
                  <a:ext cx="2340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510">
              <p14:nvContentPartPr>
                <p14:cNvPr id="502" name="Ink 501">
                  <a:extLst>
                    <a:ext uri="{FF2B5EF4-FFF2-40B4-BE49-F238E27FC236}">
                      <a16:creationId xmlns:a16="http://schemas.microsoft.com/office/drawing/2014/main" id="{52FC0A54-2A67-87C9-7CCD-D5EBB101050C}"/>
                    </a:ext>
                  </a:extLst>
                </p14:cNvPr>
                <p14:cNvContentPartPr/>
                <p14:nvPr/>
              </p14:nvContentPartPr>
              <p14:xfrm>
                <a:off x="11377694" y="5485200"/>
                <a:ext cx="360" cy="360"/>
              </p14:xfrm>
            </p:contentPart>
          </mc:Choice>
          <mc:Fallback xmlns="">
            <p:pic>
              <p:nvPicPr>
                <p:cNvPr id="502" name="Ink 501">
                  <a:extLst>
                    <a:ext uri="{FF2B5EF4-FFF2-40B4-BE49-F238E27FC236}">
                      <a16:creationId xmlns:a16="http://schemas.microsoft.com/office/drawing/2014/main" id="{52FC0A54-2A67-87C9-7CCD-D5EBB101050C}"/>
                    </a:ext>
                  </a:extLst>
                </p:cNvPr>
                <p:cNvPicPr/>
                <p:nvPr/>
              </p:nvPicPr>
              <p:blipFill>
                <a:blip r:embed="rId151"/>
                <a:stretch>
                  <a:fillRect/>
                </a:stretch>
              </p:blipFill>
              <p:spPr>
                <a:xfrm>
                  <a:off x="11371574" y="54790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11">
              <p14:nvContentPartPr>
                <p14:cNvPr id="503" name="Ink 502">
                  <a:extLst>
                    <a:ext uri="{FF2B5EF4-FFF2-40B4-BE49-F238E27FC236}">
                      <a16:creationId xmlns:a16="http://schemas.microsoft.com/office/drawing/2014/main" id="{1F8AAFDB-5948-1818-AB70-76CCBC1F951E}"/>
                    </a:ext>
                  </a:extLst>
                </p14:cNvPr>
                <p14:cNvContentPartPr/>
                <p14:nvPr/>
              </p14:nvContentPartPr>
              <p14:xfrm>
                <a:off x="11449694" y="5542440"/>
                <a:ext cx="107640" cy="85320"/>
              </p14:xfrm>
            </p:contentPart>
          </mc:Choice>
          <mc:Fallback xmlns="">
            <p:pic>
              <p:nvPicPr>
                <p:cNvPr id="503" name="Ink 502">
                  <a:extLst>
                    <a:ext uri="{FF2B5EF4-FFF2-40B4-BE49-F238E27FC236}">
                      <a16:creationId xmlns:a16="http://schemas.microsoft.com/office/drawing/2014/main" id="{1F8AAFDB-5948-1818-AB70-76CCBC1F951E}"/>
                    </a:ext>
                  </a:extLst>
                </p:cNvPr>
                <p:cNvPicPr/>
                <p:nvPr/>
              </p:nvPicPr>
              <p:blipFill>
                <a:blip r:embed="rId512"/>
                <a:stretch>
                  <a:fillRect/>
                </a:stretch>
              </p:blipFill>
              <p:spPr>
                <a:xfrm>
                  <a:off x="11443574" y="5536320"/>
                  <a:ext cx="11988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513">
              <p14:nvContentPartPr>
                <p14:cNvPr id="504" name="Ink 503">
                  <a:extLst>
                    <a:ext uri="{FF2B5EF4-FFF2-40B4-BE49-F238E27FC236}">
                      <a16:creationId xmlns:a16="http://schemas.microsoft.com/office/drawing/2014/main" id="{81DD357E-DC80-A98E-E6E9-DCD69082C032}"/>
                    </a:ext>
                  </a:extLst>
                </p14:cNvPr>
                <p14:cNvContentPartPr/>
                <p14:nvPr/>
              </p14:nvContentPartPr>
              <p14:xfrm>
                <a:off x="10855334" y="5857440"/>
                <a:ext cx="63360" cy="119520"/>
              </p14:xfrm>
            </p:contentPart>
          </mc:Choice>
          <mc:Fallback xmlns="">
            <p:pic>
              <p:nvPicPr>
                <p:cNvPr id="504" name="Ink 503">
                  <a:extLst>
                    <a:ext uri="{FF2B5EF4-FFF2-40B4-BE49-F238E27FC236}">
                      <a16:creationId xmlns:a16="http://schemas.microsoft.com/office/drawing/2014/main" id="{81DD357E-DC80-A98E-E6E9-DCD69082C032}"/>
                    </a:ext>
                  </a:extLst>
                </p:cNvPr>
                <p:cNvPicPr/>
                <p:nvPr/>
              </p:nvPicPr>
              <p:blipFill>
                <a:blip r:embed="rId514"/>
                <a:stretch>
                  <a:fillRect/>
                </a:stretch>
              </p:blipFill>
              <p:spPr>
                <a:xfrm>
                  <a:off x="10849214" y="5851320"/>
                  <a:ext cx="756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515">
              <p14:nvContentPartPr>
                <p14:cNvPr id="505" name="Ink 504">
                  <a:extLst>
                    <a:ext uri="{FF2B5EF4-FFF2-40B4-BE49-F238E27FC236}">
                      <a16:creationId xmlns:a16="http://schemas.microsoft.com/office/drawing/2014/main" id="{B9D57F96-6C73-ECA5-1607-42862D7D8BA9}"/>
                    </a:ext>
                  </a:extLst>
                </p14:cNvPr>
                <p14:cNvContentPartPr/>
                <p14:nvPr/>
              </p14:nvContentPartPr>
              <p14:xfrm>
                <a:off x="10957214" y="5876160"/>
                <a:ext cx="133200" cy="105480"/>
              </p14:xfrm>
            </p:contentPart>
          </mc:Choice>
          <mc:Fallback xmlns="">
            <p:pic>
              <p:nvPicPr>
                <p:cNvPr id="505" name="Ink 504">
                  <a:extLst>
                    <a:ext uri="{FF2B5EF4-FFF2-40B4-BE49-F238E27FC236}">
                      <a16:creationId xmlns:a16="http://schemas.microsoft.com/office/drawing/2014/main" id="{B9D57F96-6C73-ECA5-1607-42862D7D8BA9}"/>
                    </a:ext>
                  </a:extLst>
                </p:cNvPr>
                <p:cNvPicPr/>
                <p:nvPr/>
              </p:nvPicPr>
              <p:blipFill>
                <a:blip r:embed="rId516"/>
                <a:stretch>
                  <a:fillRect/>
                </a:stretch>
              </p:blipFill>
              <p:spPr>
                <a:xfrm>
                  <a:off x="10951094" y="5870040"/>
                  <a:ext cx="14544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517">
              <p14:nvContentPartPr>
                <p14:cNvPr id="506" name="Ink 505">
                  <a:extLst>
                    <a:ext uri="{FF2B5EF4-FFF2-40B4-BE49-F238E27FC236}">
                      <a16:creationId xmlns:a16="http://schemas.microsoft.com/office/drawing/2014/main" id="{33111F07-3E55-17D6-ECCA-40154A8AE98E}"/>
                    </a:ext>
                  </a:extLst>
                </p14:cNvPr>
                <p14:cNvContentPartPr/>
                <p14:nvPr/>
              </p14:nvContentPartPr>
              <p14:xfrm>
                <a:off x="11122454" y="5862840"/>
                <a:ext cx="73440" cy="189360"/>
              </p14:xfrm>
            </p:contentPart>
          </mc:Choice>
          <mc:Fallback xmlns="">
            <p:pic>
              <p:nvPicPr>
                <p:cNvPr id="506" name="Ink 505">
                  <a:extLst>
                    <a:ext uri="{FF2B5EF4-FFF2-40B4-BE49-F238E27FC236}">
                      <a16:creationId xmlns:a16="http://schemas.microsoft.com/office/drawing/2014/main" id="{33111F07-3E55-17D6-ECCA-40154A8AE98E}"/>
                    </a:ext>
                  </a:extLst>
                </p:cNvPr>
                <p:cNvPicPr/>
                <p:nvPr/>
              </p:nvPicPr>
              <p:blipFill>
                <a:blip r:embed="rId518"/>
                <a:stretch>
                  <a:fillRect/>
                </a:stretch>
              </p:blipFill>
              <p:spPr>
                <a:xfrm>
                  <a:off x="11116334" y="5856720"/>
                  <a:ext cx="8568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519">
              <p14:nvContentPartPr>
                <p14:cNvPr id="507" name="Ink 506">
                  <a:extLst>
                    <a:ext uri="{FF2B5EF4-FFF2-40B4-BE49-F238E27FC236}">
                      <a16:creationId xmlns:a16="http://schemas.microsoft.com/office/drawing/2014/main" id="{3B86849B-4601-2E43-24A1-5F211263633A}"/>
                    </a:ext>
                  </a:extLst>
                </p14:cNvPr>
                <p14:cNvContentPartPr/>
                <p14:nvPr/>
              </p14:nvContentPartPr>
              <p14:xfrm>
                <a:off x="11236934" y="5870400"/>
                <a:ext cx="166320" cy="73800"/>
              </p14:xfrm>
            </p:contentPart>
          </mc:Choice>
          <mc:Fallback xmlns="">
            <p:pic>
              <p:nvPicPr>
                <p:cNvPr id="507" name="Ink 506">
                  <a:extLst>
                    <a:ext uri="{FF2B5EF4-FFF2-40B4-BE49-F238E27FC236}">
                      <a16:creationId xmlns:a16="http://schemas.microsoft.com/office/drawing/2014/main" id="{3B86849B-4601-2E43-24A1-5F211263633A}"/>
                    </a:ext>
                  </a:extLst>
                </p:cNvPr>
                <p:cNvPicPr/>
                <p:nvPr/>
              </p:nvPicPr>
              <p:blipFill>
                <a:blip r:embed="rId520"/>
                <a:stretch>
                  <a:fillRect/>
                </a:stretch>
              </p:blipFill>
              <p:spPr>
                <a:xfrm>
                  <a:off x="11230814" y="5864280"/>
                  <a:ext cx="17856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521">
              <p14:nvContentPartPr>
                <p14:cNvPr id="508" name="Ink 507">
                  <a:extLst>
                    <a:ext uri="{FF2B5EF4-FFF2-40B4-BE49-F238E27FC236}">
                      <a16:creationId xmlns:a16="http://schemas.microsoft.com/office/drawing/2014/main" id="{7EABCA3C-800E-4A96-6D2B-A47729FC47C8}"/>
                    </a:ext>
                  </a:extLst>
                </p14:cNvPr>
                <p14:cNvContentPartPr/>
                <p14:nvPr/>
              </p14:nvContentPartPr>
              <p14:xfrm>
                <a:off x="11420894" y="5820000"/>
                <a:ext cx="162000" cy="93240"/>
              </p14:xfrm>
            </p:contentPart>
          </mc:Choice>
          <mc:Fallback xmlns="">
            <p:pic>
              <p:nvPicPr>
                <p:cNvPr id="508" name="Ink 507">
                  <a:extLst>
                    <a:ext uri="{FF2B5EF4-FFF2-40B4-BE49-F238E27FC236}">
                      <a16:creationId xmlns:a16="http://schemas.microsoft.com/office/drawing/2014/main" id="{7EABCA3C-800E-4A96-6D2B-A47729FC47C8}"/>
                    </a:ext>
                  </a:extLst>
                </p:cNvPr>
                <p:cNvPicPr/>
                <p:nvPr/>
              </p:nvPicPr>
              <p:blipFill>
                <a:blip r:embed="rId522"/>
                <a:stretch>
                  <a:fillRect/>
                </a:stretch>
              </p:blipFill>
              <p:spPr>
                <a:xfrm>
                  <a:off x="11414774" y="5813880"/>
                  <a:ext cx="17424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523">
              <p14:nvContentPartPr>
                <p14:cNvPr id="509" name="Ink 508">
                  <a:extLst>
                    <a:ext uri="{FF2B5EF4-FFF2-40B4-BE49-F238E27FC236}">
                      <a16:creationId xmlns:a16="http://schemas.microsoft.com/office/drawing/2014/main" id="{C9847471-ACAF-866C-6565-E11826677E15}"/>
                    </a:ext>
                  </a:extLst>
                </p14:cNvPr>
                <p14:cNvContentPartPr/>
                <p14:nvPr/>
              </p14:nvContentPartPr>
              <p14:xfrm>
                <a:off x="11560934" y="5848800"/>
                <a:ext cx="147600" cy="72360"/>
              </p14:xfrm>
            </p:contentPart>
          </mc:Choice>
          <mc:Fallback xmlns="">
            <p:pic>
              <p:nvPicPr>
                <p:cNvPr id="509" name="Ink 508">
                  <a:extLst>
                    <a:ext uri="{FF2B5EF4-FFF2-40B4-BE49-F238E27FC236}">
                      <a16:creationId xmlns:a16="http://schemas.microsoft.com/office/drawing/2014/main" id="{C9847471-ACAF-866C-6565-E11826677E15}"/>
                    </a:ext>
                  </a:extLst>
                </p:cNvPr>
                <p:cNvPicPr/>
                <p:nvPr/>
              </p:nvPicPr>
              <p:blipFill>
                <a:blip r:embed="rId524"/>
                <a:stretch>
                  <a:fillRect/>
                </a:stretch>
              </p:blipFill>
              <p:spPr>
                <a:xfrm>
                  <a:off x="11554814" y="5842680"/>
                  <a:ext cx="1598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525">
              <p14:nvContentPartPr>
                <p14:cNvPr id="510" name="Ink 509">
                  <a:extLst>
                    <a:ext uri="{FF2B5EF4-FFF2-40B4-BE49-F238E27FC236}">
                      <a16:creationId xmlns:a16="http://schemas.microsoft.com/office/drawing/2014/main" id="{CF6C9563-9C8D-0EEF-DF5F-7822D8C2B016}"/>
                    </a:ext>
                  </a:extLst>
                </p14:cNvPr>
                <p14:cNvContentPartPr/>
                <p14:nvPr/>
              </p14:nvContentPartPr>
              <p14:xfrm>
                <a:off x="11736974" y="5656200"/>
                <a:ext cx="66240" cy="236160"/>
              </p14:xfrm>
            </p:contentPart>
          </mc:Choice>
          <mc:Fallback xmlns="">
            <p:pic>
              <p:nvPicPr>
                <p:cNvPr id="510" name="Ink 509">
                  <a:extLst>
                    <a:ext uri="{FF2B5EF4-FFF2-40B4-BE49-F238E27FC236}">
                      <a16:creationId xmlns:a16="http://schemas.microsoft.com/office/drawing/2014/main" id="{CF6C9563-9C8D-0EEF-DF5F-7822D8C2B016}"/>
                    </a:ext>
                  </a:extLst>
                </p:cNvPr>
                <p:cNvPicPr/>
                <p:nvPr/>
              </p:nvPicPr>
              <p:blipFill>
                <a:blip r:embed="rId526"/>
                <a:stretch>
                  <a:fillRect/>
                </a:stretch>
              </p:blipFill>
              <p:spPr>
                <a:xfrm>
                  <a:off x="11730854" y="5650080"/>
                  <a:ext cx="78480" cy="248400"/>
                </a:xfrm>
                <a:prstGeom prst="rect">
                  <a:avLst/>
                </a:prstGeom>
              </p:spPr>
            </p:pic>
          </mc:Fallback>
        </mc:AlternateContent>
        <mc:AlternateContent xmlns:mc="http://schemas.openxmlformats.org/markup-compatibility/2006" xmlns:p14="http://schemas.microsoft.com/office/powerpoint/2010/main">
          <mc:Choice Requires="p14">
            <p:contentPart p14:bwMode="auto" r:id="rId527">
              <p14:nvContentPartPr>
                <p14:cNvPr id="511" name="Ink 510">
                  <a:extLst>
                    <a:ext uri="{FF2B5EF4-FFF2-40B4-BE49-F238E27FC236}">
                      <a16:creationId xmlns:a16="http://schemas.microsoft.com/office/drawing/2014/main" id="{5E2D5CCD-42ED-6D94-7D4F-820D688DB8B0}"/>
                    </a:ext>
                  </a:extLst>
                </p14:cNvPr>
                <p14:cNvContentPartPr/>
                <p14:nvPr/>
              </p14:nvContentPartPr>
              <p14:xfrm>
                <a:off x="11733374" y="5808480"/>
                <a:ext cx="133200" cy="11160"/>
              </p14:xfrm>
            </p:contentPart>
          </mc:Choice>
          <mc:Fallback xmlns="">
            <p:pic>
              <p:nvPicPr>
                <p:cNvPr id="511" name="Ink 510">
                  <a:extLst>
                    <a:ext uri="{FF2B5EF4-FFF2-40B4-BE49-F238E27FC236}">
                      <a16:creationId xmlns:a16="http://schemas.microsoft.com/office/drawing/2014/main" id="{5E2D5CCD-42ED-6D94-7D4F-820D688DB8B0}"/>
                    </a:ext>
                  </a:extLst>
                </p:cNvPr>
                <p:cNvPicPr/>
                <p:nvPr/>
              </p:nvPicPr>
              <p:blipFill>
                <a:blip r:embed="rId528"/>
                <a:stretch>
                  <a:fillRect/>
                </a:stretch>
              </p:blipFill>
              <p:spPr>
                <a:xfrm>
                  <a:off x="11727254" y="5802360"/>
                  <a:ext cx="14544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529">
              <p14:nvContentPartPr>
                <p14:cNvPr id="512" name="Ink 511">
                  <a:extLst>
                    <a:ext uri="{FF2B5EF4-FFF2-40B4-BE49-F238E27FC236}">
                      <a16:creationId xmlns:a16="http://schemas.microsoft.com/office/drawing/2014/main" id="{58048877-7C26-50DD-3FB8-B445A46BDA3F}"/>
                    </a:ext>
                  </a:extLst>
                </p14:cNvPr>
                <p14:cNvContentPartPr/>
                <p14:nvPr/>
              </p14:nvContentPartPr>
              <p14:xfrm>
                <a:off x="11890694" y="5785080"/>
                <a:ext cx="112680" cy="94320"/>
              </p14:xfrm>
            </p:contentPart>
          </mc:Choice>
          <mc:Fallback xmlns="">
            <p:pic>
              <p:nvPicPr>
                <p:cNvPr id="512" name="Ink 511">
                  <a:extLst>
                    <a:ext uri="{FF2B5EF4-FFF2-40B4-BE49-F238E27FC236}">
                      <a16:creationId xmlns:a16="http://schemas.microsoft.com/office/drawing/2014/main" id="{58048877-7C26-50DD-3FB8-B445A46BDA3F}"/>
                    </a:ext>
                  </a:extLst>
                </p:cNvPr>
                <p:cNvPicPr/>
                <p:nvPr/>
              </p:nvPicPr>
              <p:blipFill>
                <a:blip r:embed="rId530"/>
                <a:stretch>
                  <a:fillRect/>
                </a:stretch>
              </p:blipFill>
              <p:spPr>
                <a:xfrm>
                  <a:off x="11884574" y="5778960"/>
                  <a:ext cx="12492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531">
              <p14:nvContentPartPr>
                <p14:cNvPr id="513" name="Ink 512">
                  <a:extLst>
                    <a:ext uri="{FF2B5EF4-FFF2-40B4-BE49-F238E27FC236}">
                      <a16:creationId xmlns:a16="http://schemas.microsoft.com/office/drawing/2014/main" id="{00CEEE07-81A4-87B6-9B67-99939D0C9C1C}"/>
                    </a:ext>
                  </a:extLst>
                </p14:cNvPr>
                <p14:cNvContentPartPr/>
                <p14:nvPr/>
              </p14:nvContentPartPr>
              <p14:xfrm>
                <a:off x="12017054" y="5646120"/>
                <a:ext cx="86400" cy="222840"/>
              </p14:xfrm>
            </p:contentPart>
          </mc:Choice>
          <mc:Fallback xmlns="">
            <p:pic>
              <p:nvPicPr>
                <p:cNvPr id="513" name="Ink 512">
                  <a:extLst>
                    <a:ext uri="{FF2B5EF4-FFF2-40B4-BE49-F238E27FC236}">
                      <a16:creationId xmlns:a16="http://schemas.microsoft.com/office/drawing/2014/main" id="{00CEEE07-81A4-87B6-9B67-99939D0C9C1C}"/>
                    </a:ext>
                  </a:extLst>
                </p:cNvPr>
                <p:cNvPicPr/>
                <p:nvPr/>
              </p:nvPicPr>
              <p:blipFill>
                <a:blip r:embed="rId532"/>
                <a:stretch>
                  <a:fillRect/>
                </a:stretch>
              </p:blipFill>
              <p:spPr>
                <a:xfrm>
                  <a:off x="12010934" y="5640000"/>
                  <a:ext cx="98640" cy="235080"/>
                </a:xfrm>
                <a:prstGeom prst="rect">
                  <a:avLst/>
                </a:prstGeom>
              </p:spPr>
            </p:pic>
          </mc:Fallback>
        </mc:AlternateContent>
        <mc:AlternateContent xmlns:mc="http://schemas.openxmlformats.org/markup-compatibility/2006" xmlns:p14="http://schemas.microsoft.com/office/powerpoint/2010/main">
          <mc:Choice Requires="p14">
            <p:contentPart p14:bwMode="auto" r:id="rId533">
              <p14:nvContentPartPr>
                <p14:cNvPr id="514" name="Ink 513">
                  <a:extLst>
                    <a:ext uri="{FF2B5EF4-FFF2-40B4-BE49-F238E27FC236}">
                      <a16:creationId xmlns:a16="http://schemas.microsoft.com/office/drawing/2014/main" id="{468D3CE0-40CA-FAF8-9A7A-5E1650E4D8B7}"/>
                    </a:ext>
                  </a:extLst>
                </p14:cNvPr>
                <p14:cNvContentPartPr/>
                <p14:nvPr/>
              </p14:nvContentPartPr>
              <p14:xfrm>
                <a:off x="11272574" y="6189720"/>
                <a:ext cx="11880" cy="57240"/>
              </p14:xfrm>
            </p:contentPart>
          </mc:Choice>
          <mc:Fallback xmlns="">
            <p:pic>
              <p:nvPicPr>
                <p:cNvPr id="514" name="Ink 513">
                  <a:extLst>
                    <a:ext uri="{FF2B5EF4-FFF2-40B4-BE49-F238E27FC236}">
                      <a16:creationId xmlns:a16="http://schemas.microsoft.com/office/drawing/2014/main" id="{468D3CE0-40CA-FAF8-9A7A-5E1650E4D8B7}"/>
                    </a:ext>
                  </a:extLst>
                </p:cNvPr>
                <p:cNvPicPr/>
                <p:nvPr/>
              </p:nvPicPr>
              <p:blipFill>
                <a:blip r:embed="rId534"/>
                <a:stretch>
                  <a:fillRect/>
                </a:stretch>
              </p:blipFill>
              <p:spPr>
                <a:xfrm>
                  <a:off x="11266454" y="6183600"/>
                  <a:ext cx="241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535">
              <p14:nvContentPartPr>
                <p14:cNvPr id="515" name="Ink 514">
                  <a:extLst>
                    <a:ext uri="{FF2B5EF4-FFF2-40B4-BE49-F238E27FC236}">
                      <a16:creationId xmlns:a16="http://schemas.microsoft.com/office/drawing/2014/main" id="{FF5AA03A-F48E-9FEF-6487-5712F54EB8CB}"/>
                    </a:ext>
                  </a:extLst>
                </p14:cNvPr>
                <p14:cNvContentPartPr/>
                <p14:nvPr/>
              </p14:nvContentPartPr>
              <p14:xfrm>
                <a:off x="11233694" y="6111960"/>
                <a:ext cx="21960" cy="6120"/>
              </p14:xfrm>
            </p:contentPart>
          </mc:Choice>
          <mc:Fallback xmlns="">
            <p:pic>
              <p:nvPicPr>
                <p:cNvPr id="515" name="Ink 514">
                  <a:extLst>
                    <a:ext uri="{FF2B5EF4-FFF2-40B4-BE49-F238E27FC236}">
                      <a16:creationId xmlns:a16="http://schemas.microsoft.com/office/drawing/2014/main" id="{FF5AA03A-F48E-9FEF-6487-5712F54EB8CB}"/>
                    </a:ext>
                  </a:extLst>
                </p:cNvPr>
                <p:cNvPicPr/>
                <p:nvPr/>
              </p:nvPicPr>
              <p:blipFill>
                <a:blip r:embed="rId536"/>
                <a:stretch>
                  <a:fillRect/>
                </a:stretch>
              </p:blipFill>
              <p:spPr>
                <a:xfrm>
                  <a:off x="11227574" y="6105840"/>
                  <a:ext cx="3420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537">
              <p14:nvContentPartPr>
                <p14:cNvPr id="516" name="Ink 515">
                  <a:extLst>
                    <a:ext uri="{FF2B5EF4-FFF2-40B4-BE49-F238E27FC236}">
                      <a16:creationId xmlns:a16="http://schemas.microsoft.com/office/drawing/2014/main" id="{0CA81473-6671-6E33-D88A-4E8F764240F2}"/>
                    </a:ext>
                  </a:extLst>
                </p14:cNvPr>
                <p14:cNvContentPartPr/>
                <p14:nvPr/>
              </p14:nvContentPartPr>
              <p14:xfrm>
                <a:off x="11352494" y="6130680"/>
                <a:ext cx="144000" cy="115920"/>
              </p14:xfrm>
            </p:contentPart>
          </mc:Choice>
          <mc:Fallback xmlns="">
            <p:pic>
              <p:nvPicPr>
                <p:cNvPr id="516" name="Ink 515">
                  <a:extLst>
                    <a:ext uri="{FF2B5EF4-FFF2-40B4-BE49-F238E27FC236}">
                      <a16:creationId xmlns:a16="http://schemas.microsoft.com/office/drawing/2014/main" id="{0CA81473-6671-6E33-D88A-4E8F764240F2}"/>
                    </a:ext>
                  </a:extLst>
                </p:cNvPr>
                <p:cNvPicPr/>
                <p:nvPr/>
              </p:nvPicPr>
              <p:blipFill>
                <a:blip r:embed="rId538"/>
                <a:stretch>
                  <a:fillRect/>
                </a:stretch>
              </p:blipFill>
              <p:spPr>
                <a:xfrm>
                  <a:off x="11346374" y="6124560"/>
                  <a:ext cx="156240" cy="128160"/>
                </a:xfrm>
                <a:prstGeom prst="rect">
                  <a:avLst/>
                </a:prstGeom>
              </p:spPr>
            </p:pic>
          </mc:Fallback>
        </mc:AlternateContent>
      </p:grpSp>
      <p:grpSp>
        <p:nvGrpSpPr>
          <p:cNvPr id="523" name="Group 522">
            <a:extLst>
              <a:ext uri="{FF2B5EF4-FFF2-40B4-BE49-F238E27FC236}">
                <a16:creationId xmlns:a16="http://schemas.microsoft.com/office/drawing/2014/main" id="{20B63608-BD40-4BDE-1FD9-F303CD0A2B60}"/>
              </a:ext>
            </a:extLst>
          </p:cNvPr>
          <p:cNvGrpSpPr/>
          <p:nvPr/>
        </p:nvGrpSpPr>
        <p:grpSpPr>
          <a:xfrm>
            <a:off x="11054054" y="6354960"/>
            <a:ext cx="629640" cy="209880"/>
            <a:chOff x="11054054" y="6354960"/>
            <a:chExt cx="629640" cy="209880"/>
          </a:xfrm>
        </p:grpSpPr>
        <mc:AlternateContent xmlns:mc="http://schemas.openxmlformats.org/markup-compatibility/2006" xmlns:p14="http://schemas.microsoft.com/office/powerpoint/2010/main">
          <mc:Choice Requires="p14">
            <p:contentPart p14:bwMode="auto" r:id="rId539">
              <p14:nvContentPartPr>
                <p14:cNvPr id="517" name="Ink 516">
                  <a:extLst>
                    <a:ext uri="{FF2B5EF4-FFF2-40B4-BE49-F238E27FC236}">
                      <a16:creationId xmlns:a16="http://schemas.microsoft.com/office/drawing/2014/main" id="{6B8BD890-E6AD-9B2B-8EB8-9A56AAA27531}"/>
                    </a:ext>
                  </a:extLst>
                </p14:cNvPr>
                <p14:cNvContentPartPr/>
                <p14:nvPr/>
              </p14:nvContentPartPr>
              <p14:xfrm>
                <a:off x="11068454" y="6354960"/>
                <a:ext cx="79560" cy="209880"/>
              </p14:xfrm>
            </p:contentPart>
          </mc:Choice>
          <mc:Fallback xmlns="">
            <p:pic>
              <p:nvPicPr>
                <p:cNvPr id="517" name="Ink 516">
                  <a:extLst>
                    <a:ext uri="{FF2B5EF4-FFF2-40B4-BE49-F238E27FC236}">
                      <a16:creationId xmlns:a16="http://schemas.microsoft.com/office/drawing/2014/main" id="{6B8BD890-E6AD-9B2B-8EB8-9A56AAA27531}"/>
                    </a:ext>
                  </a:extLst>
                </p:cNvPr>
                <p:cNvPicPr/>
                <p:nvPr/>
              </p:nvPicPr>
              <p:blipFill>
                <a:blip r:embed="rId540"/>
                <a:stretch>
                  <a:fillRect/>
                </a:stretch>
              </p:blipFill>
              <p:spPr>
                <a:xfrm>
                  <a:off x="11062334" y="6348840"/>
                  <a:ext cx="9180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541">
              <p14:nvContentPartPr>
                <p14:cNvPr id="518" name="Ink 517">
                  <a:extLst>
                    <a:ext uri="{FF2B5EF4-FFF2-40B4-BE49-F238E27FC236}">
                      <a16:creationId xmlns:a16="http://schemas.microsoft.com/office/drawing/2014/main" id="{1309D76D-D59F-22C7-6070-2C975DE602BA}"/>
                    </a:ext>
                  </a:extLst>
                </p14:cNvPr>
                <p14:cNvContentPartPr/>
                <p14:nvPr/>
              </p14:nvContentPartPr>
              <p14:xfrm>
                <a:off x="11054054" y="6448920"/>
                <a:ext cx="172800" cy="44280"/>
              </p14:xfrm>
            </p:contentPart>
          </mc:Choice>
          <mc:Fallback xmlns="">
            <p:pic>
              <p:nvPicPr>
                <p:cNvPr id="518" name="Ink 517">
                  <a:extLst>
                    <a:ext uri="{FF2B5EF4-FFF2-40B4-BE49-F238E27FC236}">
                      <a16:creationId xmlns:a16="http://schemas.microsoft.com/office/drawing/2014/main" id="{1309D76D-D59F-22C7-6070-2C975DE602BA}"/>
                    </a:ext>
                  </a:extLst>
                </p:cNvPr>
                <p:cNvPicPr/>
                <p:nvPr/>
              </p:nvPicPr>
              <p:blipFill>
                <a:blip r:embed="rId542"/>
                <a:stretch>
                  <a:fillRect/>
                </a:stretch>
              </p:blipFill>
              <p:spPr>
                <a:xfrm>
                  <a:off x="11047934" y="6442800"/>
                  <a:ext cx="18504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543">
              <p14:nvContentPartPr>
                <p14:cNvPr id="519" name="Ink 518">
                  <a:extLst>
                    <a:ext uri="{FF2B5EF4-FFF2-40B4-BE49-F238E27FC236}">
                      <a16:creationId xmlns:a16="http://schemas.microsoft.com/office/drawing/2014/main" id="{3FC7549B-BC3E-2A3A-DB05-2BDD6EB95768}"/>
                    </a:ext>
                  </a:extLst>
                </p14:cNvPr>
                <p14:cNvContentPartPr/>
                <p14:nvPr/>
              </p14:nvContentPartPr>
              <p14:xfrm>
                <a:off x="11258894" y="6477360"/>
                <a:ext cx="36360" cy="61560"/>
              </p14:xfrm>
            </p:contentPart>
          </mc:Choice>
          <mc:Fallback xmlns="">
            <p:pic>
              <p:nvPicPr>
                <p:cNvPr id="519" name="Ink 518">
                  <a:extLst>
                    <a:ext uri="{FF2B5EF4-FFF2-40B4-BE49-F238E27FC236}">
                      <a16:creationId xmlns:a16="http://schemas.microsoft.com/office/drawing/2014/main" id="{3FC7549B-BC3E-2A3A-DB05-2BDD6EB95768}"/>
                    </a:ext>
                  </a:extLst>
                </p:cNvPr>
                <p:cNvPicPr/>
                <p:nvPr/>
              </p:nvPicPr>
              <p:blipFill>
                <a:blip r:embed="rId544"/>
                <a:stretch>
                  <a:fillRect/>
                </a:stretch>
              </p:blipFill>
              <p:spPr>
                <a:xfrm>
                  <a:off x="11252774" y="6471240"/>
                  <a:ext cx="4860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545">
              <p14:nvContentPartPr>
                <p14:cNvPr id="520" name="Ink 519">
                  <a:extLst>
                    <a:ext uri="{FF2B5EF4-FFF2-40B4-BE49-F238E27FC236}">
                      <a16:creationId xmlns:a16="http://schemas.microsoft.com/office/drawing/2014/main" id="{9682C76F-A320-E7C9-E110-4EFA310F05C5}"/>
                    </a:ext>
                  </a:extLst>
                </p14:cNvPr>
                <p14:cNvContentPartPr/>
                <p14:nvPr/>
              </p14:nvContentPartPr>
              <p14:xfrm>
                <a:off x="11258894" y="6383760"/>
                <a:ext cx="360" cy="360"/>
              </p14:xfrm>
            </p:contentPart>
          </mc:Choice>
          <mc:Fallback xmlns="">
            <p:pic>
              <p:nvPicPr>
                <p:cNvPr id="520" name="Ink 519">
                  <a:extLst>
                    <a:ext uri="{FF2B5EF4-FFF2-40B4-BE49-F238E27FC236}">
                      <a16:creationId xmlns:a16="http://schemas.microsoft.com/office/drawing/2014/main" id="{9682C76F-A320-E7C9-E110-4EFA310F05C5}"/>
                    </a:ext>
                  </a:extLst>
                </p:cNvPr>
                <p:cNvPicPr/>
                <p:nvPr/>
              </p:nvPicPr>
              <p:blipFill>
                <a:blip r:embed="rId151"/>
                <a:stretch>
                  <a:fillRect/>
                </a:stretch>
              </p:blipFill>
              <p:spPr>
                <a:xfrm>
                  <a:off x="11252774" y="63776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46">
              <p14:nvContentPartPr>
                <p14:cNvPr id="521" name="Ink 520">
                  <a:extLst>
                    <a:ext uri="{FF2B5EF4-FFF2-40B4-BE49-F238E27FC236}">
                      <a16:creationId xmlns:a16="http://schemas.microsoft.com/office/drawing/2014/main" id="{23CB1975-773A-D468-3BEF-BEF36EAD4F81}"/>
                    </a:ext>
                  </a:extLst>
                </p14:cNvPr>
                <p14:cNvContentPartPr/>
                <p14:nvPr/>
              </p14:nvContentPartPr>
              <p14:xfrm>
                <a:off x="11341694" y="6449280"/>
                <a:ext cx="151200" cy="101520"/>
              </p14:xfrm>
            </p:contentPart>
          </mc:Choice>
          <mc:Fallback xmlns="">
            <p:pic>
              <p:nvPicPr>
                <p:cNvPr id="521" name="Ink 520">
                  <a:extLst>
                    <a:ext uri="{FF2B5EF4-FFF2-40B4-BE49-F238E27FC236}">
                      <a16:creationId xmlns:a16="http://schemas.microsoft.com/office/drawing/2014/main" id="{23CB1975-773A-D468-3BEF-BEF36EAD4F81}"/>
                    </a:ext>
                  </a:extLst>
                </p:cNvPr>
                <p:cNvPicPr/>
                <p:nvPr/>
              </p:nvPicPr>
              <p:blipFill>
                <a:blip r:embed="rId547"/>
                <a:stretch>
                  <a:fillRect/>
                </a:stretch>
              </p:blipFill>
              <p:spPr>
                <a:xfrm>
                  <a:off x="11335574" y="6443160"/>
                  <a:ext cx="16344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548">
              <p14:nvContentPartPr>
                <p14:cNvPr id="522" name="Ink 521">
                  <a:extLst>
                    <a:ext uri="{FF2B5EF4-FFF2-40B4-BE49-F238E27FC236}">
                      <a16:creationId xmlns:a16="http://schemas.microsoft.com/office/drawing/2014/main" id="{0D180928-B589-8465-B0B6-37EAB98E46F9}"/>
                    </a:ext>
                  </a:extLst>
                </p14:cNvPr>
                <p14:cNvContentPartPr/>
                <p14:nvPr/>
              </p14:nvContentPartPr>
              <p14:xfrm>
                <a:off x="11552654" y="6393840"/>
                <a:ext cx="131040" cy="136800"/>
              </p14:xfrm>
            </p:contentPart>
          </mc:Choice>
          <mc:Fallback xmlns="">
            <p:pic>
              <p:nvPicPr>
                <p:cNvPr id="522" name="Ink 521">
                  <a:extLst>
                    <a:ext uri="{FF2B5EF4-FFF2-40B4-BE49-F238E27FC236}">
                      <a16:creationId xmlns:a16="http://schemas.microsoft.com/office/drawing/2014/main" id="{0D180928-B589-8465-B0B6-37EAB98E46F9}"/>
                    </a:ext>
                  </a:extLst>
                </p:cNvPr>
                <p:cNvPicPr/>
                <p:nvPr/>
              </p:nvPicPr>
              <p:blipFill>
                <a:blip r:embed="rId549"/>
                <a:stretch>
                  <a:fillRect/>
                </a:stretch>
              </p:blipFill>
              <p:spPr>
                <a:xfrm>
                  <a:off x="11546534" y="6387720"/>
                  <a:ext cx="143280" cy="149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50">
            <p14:nvContentPartPr>
              <p14:cNvPr id="5" name="Ink 4">
                <a:extLst>
                  <a:ext uri="{FF2B5EF4-FFF2-40B4-BE49-F238E27FC236}">
                    <a16:creationId xmlns:a16="http://schemas.microsoft.com/office/drawing/2014/main" id="{B79C7A30-CE05-59FB-ADA9-0A0A437C80DC}"/>
                  </a:ext>
                </a:extLst>
              </p14:cNvPr>
              <p14:cNvContentPartPr/>
              <p14:nvPr/>
            </p14:nvContentPartPr>
            <p14:xfrm>
              <a:off x="7013774" y="2718600"/>
              <a:ext cx="360" cy="360"/>
            </p14:xfrm>
          </p:contentPart>
        </mc:Choice>
        <mc:Fallback xmlns="">
          <p:pic>
            <p:nvPicPr>
              <p:cNvPr id="5" name="Ink 4">
                <a:extLst>
                  <a:ext uri="{FF2B5EF4-FFF2-40B4-BE49-F238E27FC236}">
                    <a16:creationId xmlns:a16="http://schemas.microsoft.com/office/drawing/2014/main" id="{B79C7A30-CE05-59FB-ADA9-0A0A437C80DC}"/>
                  </a:ext>
                </a:extLst>
              </p:cNvPr>
              <p:cNvPicPr/>
              <p:nvPr/>
            </p:nvPicPr>
            <p:blipFill>
              <a:blip r:embed="rId151"/>
              <a:stretch>
                <a:fillRect/>
              </a:stretch>
            </p:blipFill>
            <p:spPr>
              <a:xfrm>
                <a:off x="7007654" y="27124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51">
            <p14:nvContentPartPr>
              <p14:cNvPr id="9" name="Ink 8">
                <a:extLst>
                  <a:ext uri="{FF2B5EF4-FFF2-40B4-BE49-F238E27FC236}">
                    <a16:creationId xmlns:a16="http://schemas.microsoft.com/office/drawing/2014/main" id="{8B14C189-7CFB-3FD4-2316-BAC1BDD5C115}"/>
                  </a:ext>
                </a:extLst>
              </p14:cNvPr>
              <p14:cNvContentPartPr/>
              <p14:nvPr/>
            </p14:nvContentPartPr>
            <p14:xfrm>
              <a:off x="6970574" y="2452560"/>
              <a:ext cx="2736000" cy="301320"/>
            </p14:xfrm>
          </p:contentPart>
        </mc:Choice>
        <mc:Fallback xmlns="">
          <p:pic>
            <p:nvPicPr>
              <p:cNvPr id="9" name="Ink 8">
                <a:extLst>
                  <a:ext uri="{FF2B5EF4-FFF2-40B4-BE49-F238E27FC236}">
                    <a16:creationId xmlns:a16="http://schemas.microsoft.com/office/drawing/2014/main" id="{8B14C189-7CFB-3FD4-2316-BAC1BDD5C115}"/>
                  </a:ext>
                </a:extLst>
              </p:cNvPr>
              <p:cNvPicPr/>
              <p:nvPr/>
            </p:nvPicPr>
            <p:blipFill>
              <a:blip r:embed="rId552"/>
              <a:stretch>
                <a:fillRect/>
              </a:stretch>
            </p:blipFill>
            <p:spPr>
              <a:xfrm>
                <a:off x="6964454" y="2446440"/>
                <a:ext cx="2748240" cy="313560"/>
              </a:xfrm>
              <a:prstGeom prst="rect">
                <a:avLst/>
              </a:prstGeom>
            </p:spPr>
          </p:pic>
        </mc:Fallback>
      </mc:AlternateContent>
      <p:grpSp>
        <p:nvGrpSpPr>
          <p:cNvPr id="41" name="Group 40">
            <a:extLst>
              <a:ext uri="{FF2B5EF4-FFF2-40B4-BE49-F238E27FC236}">
                <a16:creationId xmlns:a16="http://schemas.microsoft.com/office/drawing/2014/main" id="{0156544A-1F85-C83B-9EA7-35882D7EDE52}"/>
              </a:ext>
            </a:extLst>
          </p:cNvPr>
          <p:cNvGrpSpPr/>
          <p:nvPr/>
        </p:nvGrpSpPr>
        <p:grpSpPr>
          <a:xfrm>
            <a:off x="9867854" y="2288760"/>
            <a:ext cx="2085120" cy="565200"/>
            <a:chOff x="9867854" y="2288760"/>
            <a:chExt cx="2085120" cy="565200"/>
          </a:xfrm>
        </p:grpSpPr>
        <mc:AlternateContent xmlns:mc="http://schemas.openxmlformats.org/markup-compatibility/2006" xmlns:p14="http://schemas.microsoft.com/office/powerpoint/2010/main">
          <mc:Choice Requires="p14">
            <p:contentPart p14:bwMode="auto" r:id="rId553">
              <p14:nvContentPartPr>
                <p14:cNvPr id="17" name="Ink 16">
                  <a:extLst>
                    <a:ext uri="{FF2B5EF4-FFF2-40B4-BE49-F238E27FC236}">
                      <a16:creationId xmlns:a16="http://schemas.microsoft.com/office/drawing/2014/main" id="{089741A1-6455-54EF-D235-8FC90DEC7142}"/>
                    </a:ext>
                  </a:extLst>
                </p14:cNvPr>
                <p14:cNvContentPartPr/>
                <p14:nvPr/>
              </p14:nvContentPartPr>
              <p14:xfrm>
                <a:off x="9867854" y="2458680"/>
                <a:ext cx="127080" cy="187200"/>
              </p14:xfrm>
            </p:contentPart>
          </mc:Choice>
          <mc:Fallback xmlns="">
            <p:pic>
              <p:nvPicPr>
                <p:cNvPr id="17" name="Ink 16">
                  <a:extLst>
                    <a:ext uri="{FF2B5EF4-FFF2-40B4-BE49-F238E27FC236}">
                      <a16:creationId xmlns:a16="http://schemas.microsoft.com/office/drawing/2014/main" id="{089741A1-6455-54EF-D235-8FC90DEC7142}"/>
                    </a:ext>
                  </a:extLst>
                </p:cNvPr>
                <p:cNvPicPr/>
                <p:nvPr/>
              </p:nvPicPr>
              <p:blipFill>
                <a:blip r:embed="rId554"/>
                <a:stretch>
                  <a:fillRect/>
                </a:stretch>
              </p:blipFill>
              <p:spPr>
                <a:xfrm>
                  <a:off x="9861734" y="2452560"/>
                  <a:ext cx="13932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555">
              <p14:nvContentPartPr>
                <p14:cNvPr id="18" name="Ink 17">
                  <a:extLst>
                    <a:ext uri="{FF2B5EF4-FFF2-40B4-BE49-F238E27FC236}">
                      <a16:creationId xmlns:a16="http://schemas.microsoft.com/office/drawing/2014/main" id="{D73102F5-ED29-FE6A-7B5C-B2CC0309984E}"/>
                    </a:ext>
                  </a:extLst>
                </p14:cNvPr>
                <p14:cNvContentPartPr/>
                <p14:nvPr/>
              </p14:nvContentPartPr>
              <p14:xfrm>
                <a:off x="9904934" y="2526000"/>
                <a:ext cx="182880" cy="31320"/>
              </p14:xfrm>
            </p:contentPart>
          </mc:Choice>
          <mc:Fallback xmlns="">
            <p:pic>
              <p:nvPicPr>
                <p:cNvPr id="18" name="Ink 17">
                  <a:extLst>
                    <a:ext uri="{FF2B5EF4-FFF2-40B4-BE49-F238E27FC236}">
                      <a16:creationId xmlns:a16="http://schemas.microsoft.com/office/drawing/2014/main" id="{D73102F5-ED29-FE6A-7B5C-B2CC0309984E}"/>
                    </a:ext>
                  </a:extLst>
                </p:cNvPr>
                <p:cNvPicPr/>
                <p:nvPr/>
              </p:nvPicPr>
              <p:blipFill>
                <a:blip r:embed="rId556"/>
                <a:stretch>
                  <a:fillRect/>
                </a:stretch>
              </p:blipFill>
              <p:spPr>
                <a:xfrm>
                  <a:off x="9898814" y="2519880"/>
                  <a:ext cx="19512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557">
              <p14:nvContentPartPr>
                <p14:cNvPr id="19" name="Ink 18">
                  <a:extLst>
                    <a:ext uri="{FF2B5EF4-FFF2-40B4-BE49-F238E27FC236}">
                      <a16:creationId xmlns:a16="http://schemas.microsoft.com/office/drawing/2014/main" id="{32949768-2445-31ED-516C-257CC1CAF9E6}"/>
                    </a:ext>
                  </a:extLst>
                </p14:cNvPr>
                <p14:cNvContentPartPr/>
                <p14:nvPr/>
              </p14:nvContentPartPr>
              <p14:xfrm>
                <a:off x="10202294" y="2448600"/>
                <a:ext cx="93960" cy="102600"/>
              </p14:xfrm>
            </p:contentPart>
          </mc:Choice>
          <mc:Fallback xmlns="">
            <p:pic>
              <p:nvPicPr>
                <p:cNvPr id="19" name="Ink 18">
                  <a:extLst>
                    <a:ext uri="{FF2B5EF4-FFF2-40B4-BE49-F238E27FC236}">
                      <a16:creationId xmlns:a16="http://schemas.microsoft.com/office/drawing/2014/main" id="{32949768-2445-31ED-516C-257CC1CAF9E6}"/>
                    </a:ext>
                  </a:extLst>
                </p:cNvPr>
                <p:cNvPicPr/>
                <p:nvPr/>
              </p:nvPicPr>
              <p:blipFill>
                <a:blip r:embed="rId558"/>
                <a:stretch>
                  <a:fillRect/>
                </a:stretch>
              </p:blipFill>
              <p:spPr>
                <a:xfrm>
                  <a:off x="10196174" y="2442480"/>
                  <a:ext cx="10620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559">
              <p14:nvContentPartPr>
                <p14:cNvPr id="20" name="Ink 19">
                  <a:extLst>
                    <a:ext uri="{FF2B5EF4-FFF2-40B4-BE49-F238E27FC236}">
                      <a16:creationId xmlns:a16="http://schemas.microsoft.com/office/drawing/2014/main" id="{C0182697-7ADA-D933-5B7B-5F3871B34DC4}"/>
                    </a:ext>
                  </a:extLst>
                </p14:cNvPr>
                <p14:cNvContentPartPr/>
                <p14:nvPr/>
              </p14:nvContentPartPr>
              <p14:xfrm>
                <a:off x="10302734" y="2313240"/>
                <a:ext cx="129600" cy="221760"/>
              </p14:xfrm>
            </p:contentPart>
          </mc:Choice>
          <mc:Fallback xmlns="">
            <p:pic>
              <p:nvPicPr>
                <p:cNvPr id="20" name="Ink 19">
                  <a:extLst>
                    <a:ext uri="{FF2B5EF4-FFF2-40B4-BE49-F238E27FC236}">
                      <a16:creationId xmlns:a16="http://schemas.microsoft.com/office/drawing/2014/main" id="{C0182697-7ADA-D933-5B7B-5F3871B34DC4}"/>
                    </a:ext>
                  </a:extLst>
                </p:cNvPr>
                <p:cNvPicPr/>
                <p:nvPr/>
              </p:nvPicPr>
              <p:blipFill>
                <a:blip r:embed="rId560"/>
                <a:stretch>
                  <a:fillRect/>
                </a:stretch>
              </p:blipFill>
              <p:spPr>
                <a:xfrm>
                  <a:off x="10296614" y="2307120"/>
                  <a:ext cx="14184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561">
              <p14:nvContentPartPr>
                <p14:cNvPr id="21" name="Ink 20">
                  <a:extLst>
                    <a:ext uri="{FF2B5EF4-FFF2-40B4-BE49-F238E27FC236}">
                      <a16:creationId xmlns:a16="http://schemas.microsoft.com/office/drawing/2014/main" id="{0C65748E-B121-239B-722A-E3C2959B3913}"/>
                    </a:ext>
                  </a:extLst>
                </p14:cNvPr>
                <p14:cNvContentPartPr/>
                <p14:nvPr/>
              </p14:nvContentPartPr>
              <p14:xfrm>
                <a:off x="10464374" y="2442840"/>
                <a:ext cx="111960" cy="101520"/>
              </p14:xfrm>
            </p:contentPart>
          </mc:Choice>
          <mc:Fallback xmlns="">
            <p:pic>
              <p:nvPicPr>
                <p:cNvPr id="21" name="Ink 20">
                  <a:extLst>
                    <a:ext uri="{FF2B5EF4-FFF2-40B4-BE49-F238E27FC236}">
                      <a16:creationId xmlns:a16="http://schemas.microsoft.com/office/drawing/2014/main" id="{0C65748E-B121-239B-722A-E3C2959B3913}"/>
                    </a:ext>
                  </a:extLst>
                </p:cNvPr>
                <p:cNvPicPr/>
                <p:nvPr/>
              </p:nvPicPr>
              <p:blipFill>
                <a:blip r:embed="rId562"/>
                <a:stretch>
                  <a:fillRect/>
                </a:stretch>
              </p:blipFill>
              <p:spPr>
                <a:xfrm>
                  <a:off x="10458254" y="2436720"/>
                  <a:ext cx="12420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563">
              <p14:nvContentPartPr>
                <p14:cNvPr id="22" name="Ink 21">
                  <a:extLst>
                    <a:ext uri="{FF2B5EF4-FFF2-40B4-BE49-F238E27FC236}">
                      <a16:creationId xmlns:a16="http://schemas.microsoft.com/office/drawing/2014/main" id="{13DFECD4-662A-BF10-716E-9CB9035B01AE}"/>
                    </a:ext>
                  </a:extLst>
                </p14:cNvPr>
                <p14:cNvContentPartPr/>
                <p14:nvPr/>
              </p14:nvContentPartPr>
              <p14:xfrm>
                <a:off x="10590374" y="2452560"/>
                <a:ext cx="84240" cy="174600"/>
              </p14:xfrm>
            </p:contentPart>
          </mc:Choice>
          <mc:Fallback xmlns="">
            <p:pic>
              <p:nvPicPr>
                <p:cNvPr id="22" name="Ink 21">
                  <a:extLst>
                    <a:ext uri="{FF2B5EF4-FFF2-40B4-BE49-F238E27FC236}">
                      <a16:creationId xmlns:a16="http://schemas.microsoft.com/office/drawing/2014/main" id="{13DFECD4-662A-BF10-716E-9CB9035B01AE}"/>
                    </a:ext>
                  </a:extLst>
                </p:cNvPr>
                <p:cNvPicPr/>
                <p:nvPr/>
              </p:nvPicPr>
              <p:blipFill>
                <a:blip r:embed="rId564"/>
                <a:stretch>
                  <a:fillRect/>
                </a:stretch>
              </p:blipFill>
              <p:spPr>
                <a:xfrm>
                  <a:off x="10584254" y="2446440"/>
                  <a:ext cx="9648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565">
              <p14:nvContentPartPr>
                <p14:cNvPr id="23" name="Ink 22">
                  <a:extLst>
                    <a:ext uri="{FF2B5EF4-FFF2-40B4-BE49-F238E27FC236}">
                      <a16:creationId xmlns:a16="http://schemas.microsoft.com/office/drawing/2014/main" id="{392E08E7-EDDA-5A32-1EAB-8E9C945326C4}"/>
                    </a:ext>
                  </a:extLst>
                </p14:cNvPr>
                <p14:cNvContentPartPr/>
                <p14:nvPr/>
              </p14:nvContentPartPr>
              <p14:xfrm>
                <a:off x="10748414" y="2406120"/>
                <a:ext cx="115200" cy="135000"/>
              </p14:xfrm>
            </p:contentPart>
          </mc:Choice>
          <mc:Fallback xmlns="">
            <p:pic>
              <p:nvPicPr>
                <p:cNvPr id="23" name="Ink 22">
                  <a:extLst>
                    <a:ext uri="{FF2B5EF4-FFF2-40B4-BE49-F238E27FC236}">
                      <a16:creationId xmlns:a16="http://schemas.microsoft.com/office/drawing/2014/main" id="{392E08E7-EDDA-5A32-1EAB-8E9C945326C4}"/>
                    </a:ext>
                  </a:extLst>
                </p:cNvPr>
                <p:cNvPicPr/>
                <p:nvPr/>
              </p:nvPicPr>
              <p:blipFill>
                <a:blip r:embed="rId566"/>
                <a:stretch>
                  <a:fillRect/>
                </a:stretch>
              </p:blipFill>
              <p:spPr>
                <a:xfrm>
                  <a:off x="10742294" y="2400000"/>
                  <a:ext cx="12744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567">
              <p14:nvContentPartPr>
                <p14:cNvPr id="25" name="Ink 24">
                  <a:extLst>
                    <a:ext uri="{FF2B5EF4-FFF2-40B4-BE49-F238E27FC236}">
                      <a16:creationId xmlns:a16="http://schemas.microsoft.com/office/drawing/2014/main" id="{8E6469DC-78C4-6E29-E870-A15C3E3C7680}"/>
                    </a:ext>
                  </a:extLst>
                </p14:cNvPr>
                <p14:cNvContentPartPr/>
                <p14:nvPr/>
              </p14:nvContentPartPr>
              <p14:xfrm>
                <a:off x="11021654" y="2424120"/>
                <a:ext cx="29160" cy="53640"/>
              </p14:xfrm>
            </p:contentPart>
          </mc:Choice>
          <mc:Fallback xmlns="">
            <p:pic>
              <p:nvPicPr>
                <p:cNvPr id="25" name="Ink 24">
                  <a:extLst>
                    <a:ext uri="{FF2B5EF4-FFF2-40B4-BE49-F238E27FC236}">
                      <a16:creationId xmlns:a16="http://schemas.microsoft.com/office/drawing/2014/main" id="{8E6469DC-78C4-6E29-E870-A15C3E3C7680}"/>
                    </a:ext>
                  </a:extLst>
                </p:cNvPr>
                <p:cNvPicPr/>
                <p:nvPr/>
              </p:nvPicPr>
              <p:blipFill>
                <a:blip r:embed="rId568"/>
                <a:stretch>
                  <a:fillRect/>
                </a:stretch>
              </p:blipFill>
              <p:spPr>
                <a:xfrm>
                  <a:off x="11015534" y="2418000"/>
                  <a:ext cx="4140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569">
              <p14:nvContentPartPr>
                <p14:cNvPr id="26" name="Ink 25">
                  <a:extLst>
                    <a:ext uri="{FF2B5EF4-FFF2-40B4-BE49-F238E27FC236}">
                      <a16:creationId xmlns:a16="http://schemas.microsoft.com/office/drawing/2014/main" id="{2DDF17EB-56BC-83DB-0C21-2577EF9D96A3}"/>
                    </a:ext>
                  </a:extLst>
                </p14:cNvPr>
                <p14:cNvContentPartPr/>
                <p14:nvPr/>
              </p14:nvContentPartPr>
              <p14:xfrm>
                <a:off x="11061254" y="2288760"/>
                <a:ext cx="360" cy="10440"/>
              </p14:xfrm>
            </p:contentPart>
          </mc:Choice>
          <mc:Fallback xmlns="">
            <p:pic>
              <p:nvPicPr>
                <p:cNvPr id="26" name="Ink 25">
                  <a:extLst>
                    <a:ext uri="{FF2B5EF4-FFF2-40B4-BE49-F238E27FC236}">
                      <a16:creationId xmlns:a16="http://schemas.microsoft.com/office/drawing/2014/main" id="{2DDF17EB-56BC-83DB-0C21-2577EF9D96A3}"/>
                    </a:ext>
                  </a:extLst>
                </p:cNvPr>
                <p:cNvPicPr/>
                <p:nvPr/>
              </p:nvPicPr>
              <p:blipFill>
                <a:blip r:embed="rId570"/>
                <a:stretch>
                  <a:fillRect/>
                </a:stretch>
              </p:blipFill>
              <p:spPr>
                <a:xfrm>
                  <a:off x="11055134" y="2282640"/>
                  <a:ext cx="126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571">
              <p14:nvContentPartPr>
                <p14:cNvPr id="27" name="Ink 26">
                  <a:extLst>
                    <a:ext uri="{FF2B5EF4-FFF2-40B4-BE49-F238E27FC236}">
                      <a16:creationId xmlns:a16="http://schemas.microsoft.com/office/drawing/2014/main" id="{710CAE87-6658-3D15-DF76-F1BDEE52B238}"/>
                    </a:ext>
                  </a:extLst>
                </p14:cNvPr>
                <p14:cNvContentPartPr/>
                <p14:nvPr/>
              </p14:nvContentPartPr>
              <p14:xfrm>
                <a:off x="11097254" y="2373720"/>
                <a:ext cx="70200" cy="102240"/>
              </p14:xfrm>
            </p:contentPart>
          </mc:Choice>
          <mc:Fallback xmlns="">
            <p:pic>
              <p:nvPicPr>
                <p:cNvPr id="27" name="Ink 26">
                  <a:extLst>
                    <a:ext uri="{FF2B5EF4-FFF2-40B4-BE49-F238E27FC236}">
                      <a16:creationId xmlns:a16="http://schemas.microsoft.com/office/drawing/2014/main" id="{710CAE87-6658-3D15-DF76-F1BDEE52B238}"/>
                    </a:ext>
                  </a:extLst>
                </p:cNvPr>
                <p:cNvPicPr/>
                <p:nvPr/>
              </p:nvPicPr>
              <p:blipFill>
                <a:blip r:embed="rId572"/>
                <a:stretch>
                  <a:fillRect/>
                </a:stretch>
              </p:blipFill>
              <p:spPr>
                <a:xfrm>
                  <a:off x="11091134" y="2367600"/>
                  <a:ext cx="8244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573">
              <p14:nvContentPartPr>
                <p14:cNvPr id="29" name="Ink 28">
                  <a:extLst>
                    <a:ext uri="{FF2B5EF4-FFF2-40B4-BE49-F238E27FC236}">
                      <a16:creationId xmlns:a16="http://schemas.microsoft.com/office/drawing/2014/main" id="{8E52A367-7536-DC66-6699-171FBA9ED960}"/>
                    </a:ext>
                  </a:extLst>
                </p14:cNvPr>
                <p14:cNvContentPartPr/>
                <p14:nvPr/>
              </p14:nvContentPartPr>
              <p14:xfrm>
                <a:off x="10744094" y="2664240"/>
                <a:ext cx="184320" cy="189720"/>
              </p14:xfrm>
            </p:contentPart>
          </mc:Choice>
          <mc:Fallback xmlns="">
            <p:pic>
              <p:nvPicPr>
                <p:cNvPr id="29" name="Ink 28">
                  <a:extLst>
                    <a:ext uri="{FF2B5EF4-FFF2-40B4-BE49-F238E27FC236}">
                      <a16:creationId xmlns:a16="http://schemas.microsoft.com/office/drawing/2014/main" id="{8E52A367-7536-DC66-6699-171FBA9ED960}"/>
                    </a:ext>
                  </a:extLst>
                </p:cNvPr>
                <p:cNvPicPr/>
                <p:nvPr/>
              </p:nvPicPr>
              <p:blipFill>
                <a:blip r:embed="rId574"/>
                <a:stretch>
                  <a:fillRect/>
                </a:stretch>
              </p:blipFill>
              <p:spPr>
                <a:xfrm>
                  <a:off x="10737974" y="2658120"/>
                  <a:ext cx="19656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575">
              <p14:nvContentPartPr>
                <p14:cNvPr id="30" name="Ink 29">
                  <a:extLst>
                    <a:ext uri="{FF2B5EF4-FFF2-40B4-BE49-F238E27FC236}">
                      <a16:creationId xmlns:a16="http://schemas.microsoft.com/office/drawing/2014/main" id="{4827A8C6-F60F-932D-46DE-DD2FABE462D4}"/>
                    </a:ext>
                  </a:extLst>
                </p14:cNvPr>
                <p14:cNvContentPartPr/>
                <p14:nvPr/>
              </p14:nvContentPartPr>
              <p14:xfrm>
                <a:off x="10978814" y="2769000"/>
                <a:ext cx="3960" cy="42120"/>
              </p14:xfrm>
            </p:contentPart>
          </mc:Choice>
          <mc:Fallback xmlns="">
            <p:pic>
              <p:nvPicPr>
                <p:cNvPr id="30" name="Ink 29">
                  <a:extLst>
                    <a:ext uri="{FF2B5EF4-FFF2-40B4-BE49-F238E27FC236}">
                      <a16:creationId xmlns:a16="http://schemas.microsoft.com/office/drawing/2014/main" id="{4827A8C6-F60F-932D-46DE-DD2FABE462D4}"/>
                    </a:ext>
                  </a:extLst>
                </p:cNvPr>
                <p:cNvPicPr/>
                <p:nvPr/>
              </p:nvPicPr>
              <p:blipFill>
                <a:blip r:embed="rId576"/>
                <a:stretch>
                  <a:fillRect/>
                </a:stretch>
              </p:blipFill>
              <p:spPr>
                <a:xfrm>
                  <a:off x="10972694" y="2762880"/>
                  <a:ext cx="1620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577">
              <p14:nvContentPartPr>
                <p14:cNvPr id="31" name="Ink 30">
                  <a:extLst>
                    <a:ext uri="{FF2B5EF4-FFF2-40B4-BE49-F238E27FC236}">
                      <a16:creationId xmlns:a16="http://schemas.microsoft.com/office/drawing/2014/main" id="{EA10D695-AC52-5902-2F6B-893CC8C2720B}"/>
                    </a:ext>
                  </a:extLst>
                </p14:cNvPr>
                <p14:cNvContentPartPr/>
                <p14:nvPr/>
              </p14:nvContentPartPr>
              <p14:xfrm>
                <a:off x="10953614" y="2684400"/>
                <a:ext cx="360" cy="360"/>
              </p14:xfrm>
            </p:contentPart>
          </mc:Choice>
          <mc:Fallback xmlns="">
            <p:pic>
              <p:nvPicPr>
                <p:cNvPr id="31" name="Ink 30">
                  <a:extLst>
                    <a:ext uri="{FF2B5EF4-FFF2-40B4-BE49-F238E27FC236}">
                      <a16:creationId xmlns:a16="http://schemas.microsoft.com/office/drawing/2014/main" id="{EA10D695-AC52-5902-2F6B-893CC8C2720B}"/>
                    </a:ext>
                  </a:extLst>
                </p:cNvPr>
                <p:cNvPicPr/>
                <p:nvPr/>
              </p:nvPicPr>
              <p:blipFill>
                <a:blip r:embed="rId151"/>
                <a:stretch>
                  <a:fillRect/>
                </a:stretch>
              </p:blipFill>
              <p:spPr>
                <a:xfrm>
                  <a:off x="10947494" y="26782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78">
              <p14:nvContentPartPr>
                <p14:cNvPr id="32" name="Ink 31">
                  <a:extLst>
                    <a:ext uri="{FF2B5EF4-FFF2-40B4-BE49-F238E27FC236}">
                      <a16:creationId xmlns:a16="http://schemas.microsoft.com/office/drawing/2014/main" id="{8B4C8EAE-7B23-A6E6-1706-94F2C8245731}"/>
                    </a:ext>
                  </a:extLst>
                </p14:cNvPr>
                <p14:cNvContentPartPr/>
                <p14:nvPr/>
              </p14:nvContentPartPr>
              <p14:xfrm>
                <a:off x="11042534" y="2615280"/>
                <a:ext cx="80280" cy="226440"/>
              </p14:xfrm>
            </p:contentPart>
          </mc:Choice>
          <mc:Fallback xmlns="">
            <p:pic>
              <p:nvPicPr>
                <p:cNvPr id="32" name="Ink 31">
                  <a:extLst>
                    <a:ext uri="{FF2B5EF4-FFF2-40B4-BE49-F238E27FC236}">
                      <a16:creationId xmlns:a16="http://schemas.microsoft.com/office/drawing/2014/main" id="{8B4C8EAE-7B23-A6E6-1706-94F2C8245731}"/>
                    </a:ext>
                  </a:extLst>
                </p:cNvPr>
                <p:cNvPicPr/>
                <p:nvPr/>
              </p:nvPicPr>
              <p:blipFill>
                <a:blip r:embed="rId579"/>
                <a:stretch>
                  <a:fillRect/>
                </a:stretch>
              </p:blipFill>
              <p:spPr>
                <a:xfrm>
                  <a:off x="11036414" y="2609160"/>
                  <a:ext cx="92520" cy="238680"/>
                </a:xfrm>
                <a:prstGeom prst="rect">
                  <a:avLst/>
                </a:prstGeom>
              </p:spPr>
            </p:pic>
          </mc:Fallback>
        </mc:AlternateContent>
        <mc:AlternateContent xmlns:mc="http://schemas.openxmlformats.org/markup-compatibility/2006" xmlns:p14="http://schemas.microsoft.com/office/powerpoint/2010/main">
          <mc:Choice Requires="p14">
            <p:contentPart p14:bwMode="auto" r:id="rId580">
              <p14:nvContentPartPr>
                <p14:cNvPr id="33" name="Ink 32">
                  <a:extLst>
                    <a:ext uri="{FF2B5EF4-FFF2-40B4-BE49-F238E27FC236}">
                      <a16:creationId xmlns:a16="http://schemas.microsoft.com/office/drawing/2014/main" id="{A4BD8E29-F264-43A7-7043-40AFE14220D8}"/>
                    </a:ext>
                  </a:extLst>
                </p14:cNvPr>
                <p14:cNvContentPartPr/>
                <p14:nvPr/>
              </p14:nvContentPartPr>
              <p14:xfrm>
                <a:off x="11054054" y="2701680"/>
                <a:ext cx="86760" cy="34920"/>
              </p14:xfrm>
            </p:contentPart>
          </mc:Choice>
          <mc:Fallback xmlns="">
            <p:pic>
              <p:nvPicPr>
                <p:cNvPr id="33" name="Ink 32">
                  <a:extLst>
                    <a:ext uri="{FF2B5EF4-FFF2-40B4-BE49-F238E27FC236}">
                      <a16:creationId xmlns:a16="http://schemas.microsoft.com/office/drawing/2014/main" id="{A4BD8E29-F264-43A7-7043-40AFE14220D8}"/>
                    </a:ext>
                  </a:extLst>
                </p:cNvPr>
                <p:cNvPicPr/>
                <p:nvPr/>
              </p:nvPicPr>
              <p:blipFill>
                <a:blip r:embed="rId581"/>
                <a:stretch>
                  <a:fillRect/>
                </a:stretch>
              </p:blipFill>
              <p:spPr>
                <a:xfrm>
                  <a:off x="11047934" y="2695560"/>
                  <a:ext cx="9900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582">
              <p14:nvContentPartPr>
                <p14:cNvPr id="34" name="Ink 33">
                  <a:extLst>
                    <a:ext uri="{FF2B5EF4-FFF2-40B4-BE49-F238E27FC236}">
                      <a16:creationId xmlns:a16="http://schemas.microsoft.com/office/drawing/2014/main" id="{917C96EB-8E85-1CA8-7EB8-8F0AC1915498}"/>
                    </a:ext>
                  </a:extLst>
                </p14:cNvPr>
                <p14:cNvContentPartPr/>
                <p14:nvPr/>
              </p14:nvContentPartPr>
              <p14:xfrm>
                <a:off x="11192294" y="2596920"/>
                <a:ext cx="110160" cy="223200"/>
              </p14:xfrm>
            </p:contentPart>
          </mc:Choice>
          <mc:Fallback xmlns="">
            <p:pic>
              <p:nvPicPr>
                <p:cNvPr id="34" name="Ink 33">
                  <a:extLst>
                    <a:ext uri="{FF2B5EF4-FFF2-40B4-BE49-F238E27FC236}">
                      <a16:creationId xmlns:a16="http://schemas.microsoft.com/office/drawing/2014/main" id="{917C96EB-8E85-1CA8-7EB8-8F0AC1915498}"/>
                    </a:ext>
                  </a:extLst>
                </p:cNvPr>
                <p:cNvPicPr/>
                <p:nvPr/>
              </p:nvPicPr>
              <p:blipFill>
                <a:blip r:embed="rId583"/>
                <a:stretch>
                  <a:fillRect/>
                </a:stretch>
              </p:blipFill>
              <p:spPr>
                <a:xfrm>
                  <a:off x="11186174" y="2590800"/>
                  <a:ext cx="122400"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584">
              <p14:nvContentPartPr>
                <p14:cNvPr id="35" name="Ink 34">
                  <a:extLst>
                    <a:ext uri="{FF2B5EF4-FFF2-40B4-BE49-F238E27FC236}">
                      <a16:creationId xmlns:a16="http://schemas.microsoft.com/office/drawing/2014/main" id="{2C5962C1-1A11-EED8-FE70-38053C846613}"/>
                    </a:ext>
                  </a:extLst>
                </p14:cNvPr>
                <p14:cNvContentPartPr/>
                <p14:nvPr/>
              </p14:nvContentPartPr>
              <p14:xfrm>
                <a:off x="11190854" y="2720040"/>
                <a:ext cx="119160" cy="7200"/>
              </p14:xfrm>
            </p:contentPart>
          </mc:Choice>
          <mc:Fallback xmlns="">
            <p:pic>
              <p:nvPicPr>
                <p:cNvPr id="35" name="Ink 34">
                  <a:extLst>
                    <a:ext uri="{FF2B5EF4-FFF2-40B4-BE49-F238E27FC236}">
                      <a16:creationId xmlns:a16="http://schemas.microsoft.com/office/drawing/2014/main" id="{2C5962C1-1A11-EED8-FE70-38053C846613}"/>
                    </a:ext>
                  </a:extLst>
                </p:cNvPr>
                <p:cNvPicPr/>
                <p:nvPr/>
              </p:nvPicPr>
              <p:blipFill>
                <a:blip r:embed="rId585"/>
                <a:stretch>
                  <a:fillRect/>
                </a:stretch>
              </p:blipFill>
              <p:spPr>
                <a:xfrm>
                  <a:off x="11184734" y="2713920"/>
                  <a:ext cx="13140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586">
              <p14:nvContentPartPr>
                <p14:cNvPr id="36" name="Ink 35">
                  <a:extLst>
                    <a:ext uri="{FF2B5EF4-FFF2-40B4-BE49-F238E27FC236}">
                      <a16:creationId xmlns:a16="http://schemas.microsoft.com/office/drawing/2014/main" id="{FC2774F6-D781-A77D-FC82-E9C516641D21}"/>
                    </a:ext>
                  </a:extLst>
                </p14:cNvPr>
                <p14:cNvContentPartPr/>
                <p14:nvPr/>
              </p14:nvContentPartPr>
              <p14:xfrm>
                <a:off x="11366894" y="2697360"/>
                <a:ext cx="111960" cy="96480"/>
              </p14:xfrm>
            </p:contentPart>
          </mc:Choice>
          <mc:Fallback xmlns="">
            <p:pic>
              <p:nvPicPr>
                <p:cNvPr id="36" name="Ink 35">
                  <a:extLst>
                    <a:ext uri="{FF2B5EF4-FFF2-40B4-BE49-F238E27FC236}">
                      <a16:creationId xmlns:a16="http://schemas.microsoft.com/office/drawing/2014/main" id="{FC2774F6-D781-A77D-FC82-E9C516641D21}"/>
                    </a:ext>
                  </a:extLst>
                </p:cNvPr>
                <p:cNvPicPr/>
                <p:nvPr/>
              </p:nvPicPr>
              <p:blipFill>
                <a:blip r:embed="rId587"/>
                <a:stretch>
                  <a:fillRect/>
                </a:stretch>
              </p:blipFill>
              <p:spPr>
                <a:xfrm>
                  <a:off x="11360774" y="2691240"/>
                  <a:ext cx="12420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588">
              <p14:nvContentPartPr>
                <p14:cNvPr id="37" name="Ink 36">
                  <a:extLst>
                    <a:ext uri="{FF2B5EF4-FFF2-40B4-BE49-F238E27FC236}">
                      <a16:creationId xmlns:a16="http://schemas.microsoft.com/office/drawing/2014/main" id="{079279ED-CC5E-FFA9-BDA1-F8095FFB291F}"/>
                    </a:ext>
                  </a:extLst>
                </p14:cNvPr>
                <p14:cNvContentPartPr/>
                <p14:nvPr/>
              </p14:nvContentPartPr>
              <p14:xfrm>
                <a:off x="11506214" y="2680080"/>
                <a:ext cx="213120" cy="109440"/>
              </p14:xfrm>
            </p:contentPart>
          </mc:Choice>
          <mc:Fallback xmlns="">
            <p:pic>
              <p:nvPicPr>
                <p:cNvPr id="37" name="Ink 36">
                  <a:extLst>
                    <a:ext uri="{FF2B5EF4-FFF2-40B4-BE49-F238E27FC236}">
                      <a16:creationId xmlns:a16="http://schemas.microsoft.com/office/drawing/2014/main" id="{079279ED-CC5E-FFA9-BDA1-F8095FFB291F}"/>
                    </a:ext>
                  </a:extLst>
                </p:cNvPr>
                <p:cNvPicPr/>
                <p:nvPr/>
              </p:nvPicPr>
              <p:blipFill>
                <a:blip r:embed="rId589"/>
                <a:stretch>
                  <a:fillRect/>
                </a:stretch>
              </p:blipFill>
              <p:spPr>
                <a:xfrm>
                  <a:off x="11500094" y="2673960"/>
                  <a:ext cx="22536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590">
              <p14:nvContentPartPr>
                <p14:cNvPr id="38" name="Ink 37">
                  <a:extLst>
                    <a:ext uri="{FF2B5EF4-FFF2-40B4-BE49-F238E27FC236}">
                      <a16:creationId xmlns:a16="http://schemas.microsoft.com/office/drawing/2014/main" id="{53E94B13-F27A-D88A-D889-069BBFC210E4}"/>
                    </a:ext>
                  </a:extLst>
                </p14:cNvPr>
                <p14:cNvContentPartPr/>
                <p14:nvPr/>
              </p14:nvContentPartPr>
              <p14:xfrm>
                <a:off x="11729774" y="2701320"/>
                <a:ext cx="108360" cy="64080"/>
              </p14:xfrm>
            </p:contentPart>
          </mc:Choice>
          <mc:Fallback xmlns="">
            <p:pic>
              <p:nvPicPr>
                <p:cNvPr id="38" name="Ink 37">
                  <a:extLst>
                    <a:ext uri="{FF2B5EF4-FFF2-40B4-BE49-F238E27FC236}">
                      <a16:creationId xmlns:a16="http://schemas.microsoft.com/office/drawing/2014/main" id="{53E94B13-F27A-D88A-D889-069BBFC210E4}"/>
                    </a:ext>
                  </a:extLst>
                </p:cNvPr>
                <p:cNvPicPr/>
                <p:nvPr/>
              </p:nvPicPr>
              <p:blipFill>
                <a:blip r:embed="rId591"/>
                <a:stretch>
                  <a:fillRect/>
                </a:stretch>
              </p:blipFill>
              <p:spPr>
                <a:xfrm>
                  <a:off x="11723654" y="2695200"/>
                  <a:ext cx="12060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592">
              <p14:nvContentPartPr>
                <p14:cNvPr id="39" name="Ink 38">
                  <a:extLst>
                    <a:ext uri="{FF2B5EF4-FFF2-40B4-BE49-F238E27FC236}">
                      <a16:creationId xmlns:a16="http://schemas.microsoft.com/office/drawing/2014/main" id="{91AC42BD-A29B-FD8E-B36A-4B9B54FBAEA7}"/>
                    </a:ext>
                  </a:extLst>
                </p14:cNvPr>
                <p14:cNvContentPartPr/>
                <p14:nvPr/>
              </p14:nvContentPartPr>
              <p14:xfrm>
                <a:off x="11870174" y="2470200"/>
                <a:ext cx="39960" cy="277560"/>
              </p14:xfrm>
            </p:contentPart>
          </mc:Choice>
          <mc:Fallback xmlns="">
            <p:pic>
              <p:nvPicPr>
                <p:cNvPr id="39" name="Ink 38">
                  <a:extLst>
                    <a:ext uri="{FF2B5EF4-FFF2-40B4-BE49-F238E27FC236}">
                      <a16:creationId xmlns:a16="http://schemas.microsoft.com/office/drawing/2014/main" id="{91AC42BD-A29B-FD8E-B36A-4B9B54FBAEA7}"/>
                    </a:ext>
                  </a:extLst>
                </p:cNvPr>
                <p:cNvPicPr/>
                <p:nvPr/>
              </p:nvPicPr>
              <p:blipFill>
                <a:blip r:embed="rId593"/>
                <a:stretch>
                  <a:fillRect/>
                </a:stretch>
              </p:blipFill>
              <p:spPr>
                <a:xfrm>
                  <a:off x="11864054" y="2464080"/>
                  <a:ext cx="52200" cy="289800"/>
                </a:xfrm>
                <a:prstGeom prst="rect">
                  <a:avLst/>
                </a:prstGeom>
              </p:spPr>
            </p:pic>
          </mc:Fallback>
        </mc:AlternateContent>
        <mc:AlternateContent xmlns:mc="http://schemas.openxmlformats.org/markup-compatibility/2006" xmlns:p14="http://schemas.microsoft.com/office/powerpoint/2010/main">
          <mc:Choice Requires="p14">
            <p:contentPart p14:bwMode="auto" r:id="rId594">
              <p14:nvContentPartPr>
                <p14:cNvPr id="40" name="Ink 39">
                  <a:extLst>
                    <a:ext uri="{FF2B5EF4-FFF2-40B4-BE49-F238E27FC236}">
                      <a16:creationId xmlns:a16="http://schemas.microsoft.com/office/drawing/2014/main" id="{A4E63238-0A60-FFCD-91DA-FF18617F7CC4}"/>
                    </a:ext>
                  </a:extLst>
                </p14:cNvPr>
                <p14:cNvContentPartPr/>
                <p14:nvPr/>
              </p14:nvContentPartPr>
              <p14:xfrm>
                <a:off x="11823374" y="2621400"/>
                <a:ext cx="129600" cy="21600"/>
              </p14:xfrm>
            </p:contentPart>
          </mc:Choice>
          <mc:Fallback xmlns="">
            <p:pic>
              <p:nvPicPr>
                <p:cNvPr id="40" name="Ink 39">
                  <a:extLst>
                    <a:ext uri="{FF2B5EF4-FFF2-40B4-BE49-F238E27FC236}">
                      <a16:creationId xmlns:a16="http://schemas.microsoft.com/office/drawing/2014/main" id="{A4E63238-0A60-FFCD-91DA-FF18617F7CC4}"/>
                    </a:ext>
                  </a:extLst>
                </p:cNvPr>
                <p:cNvPicPr/>
                <p:nvPr/>
              </p:nvPicPr>
              <p:blipFill>
                <a:blip r:embed="rId595"/>
                <a:stretch>
                  <a:fillRect/>
                </a:stretch>
              </p:blipFill>
              <p:spPr>
                <a:xfrm>
                  <a:off x="11817254" y="2615280"/>
                  <a:ext cx="141840" cy="33840"/>
                </a:xfrm>
                <a:prstGeom prst="rect">
                  <a:avLst/>
                </a:prstGeom>
              </p:spPr>
            </p:pic>
          </mc:Fallback>
        </mc:AlternateContent>
      </p:grpSp>
      <p:grpSp>
        <p:nvGrpSpPr>
          <p:cNvPr id="45" name="Group 44">
            <a:extLst>
              <a:ext uri="{FF2B5EF4-FFF2-40B4-BE49-F238E27FC236}">
                <a16:creationId xmlns:a16="http://schemas.microsoft.com/office/drawing/2014/main" id="{12FFB283-BD7C-CC4F-E876-01505B8D8F4A}"/>
              </a:ext>
            </a:extLst>
          </p:cNvPr>
          <p:cNvGrpSpPr/>
          <p:nvPr/>
        </p:nvGrpSpPr>
        <p:grpSpPr>
          <a:xfrm>
            <a:off x="7628294" y="4583400"/>
            <a:ext cx="2886840" cy="453240"/>
            <a:chOff x="7628294" y="4583400"/>
            <a:chExt cx="2886840" cy="453240"/>
          </a:xfrm>
        </p:grpSpPr>
        <mc:AlternateContent xmlns:mc="http://schemas.openxmlformats.org/markup-compatibility/2006" xmlns:p14="http://schemas.microsoft.com/office/powerpoint/2010/main">
          <mc:Choice Requires="p14">
            <p:contentPart p14:bwMode="auto" r:id="rId596">
              <p14:nvContentPartPr>
                <p14:cNvPr id="42" name="Ink 41">
                  <a:extLst>
                    <a:ext uri="{FF2B5EF4-FFF2-40B4-BE49-F238E27FC236}">
                      <a16:creationId xmlns:a16="http://schemas.microsoft.com/office/drawing/2014/main" id="{CEAA0EE4-357A-3161-973C-0710598D6B26}"/>
                    </a:ext>
                  </a:extLst>
                </p14:cNvPr>
                <p14:cNvContentPartPr/>
                <p14:nvPr/>
              </p14:nvContentPartPr>
              <p14:xfrm>
                <a:off x="7724774" y="4681680"/>
                <a:ext cx="96840" cy="354960"/>
              </p14:xfrm>
            </p:contentPart>
          </mc:Choice>
          <mc:Fallback xmlns="">
            <p:pic>
              <p:nvPicPr>
                <p:cNvPr id="42" name="Ink 41">
                  <a:extLst>
                    <a:ext uri="{FF2B5EF4-FFF2-40B4-BE49-F238E27FC236}">
                      <a16:creationId xmlns:a16="http://schemas.microsoft.com/office/drawing/2014/main" id="{CEAA0EE4-357A-3161-973C-0710598D6B26}"/>
                    </a:ext>
                  </a:extLst>
                </p:cNvPr>
                <p:cNvPicPr/>
                <p:nvPr/>
              </p:nvPicPr>
              <p:blipFill>
                <a:blip r:embed="rId597"/>
                <a:stretch>
                  <a:fillRect/>
                </a:stretch>
              </p:blipFill>
              <p:spPr>
                <a:xfrm>
                  <a:off x="7718654" y="4675560"/>
                  <a:ext cx="109080" cy="367200"/>
                </a:xfrm>
                <a:prstGeom prst="rect">
                  <a:avLst/>
                </a:prstGeom>
              </p:spPr>
            </p:pic>
          </mc:Fallback>
        </mc:AlternateContent>
        <mc:AlternateContent xmlns:mc="http://schemas.openxmlformats.org/markup-compatibility/2006" xmlns:p14="http://schemas.microsoft.com/office/powerpoint/2010/main">
          <mc:Choice Requires="p14">
            <p:contentPart p14:bwMode="auto" r:id="rId598">
              <p14:nvContentPartPr>
                <p14:cNvPr id="43" name="Ink 42">
                  <a:extLst>
                    <a:ext uri="{FF2B5EF4-FFF2-40B4-BE49-F238E27FC236}">
                      <a16:creationId xmlns:a16="http://schemas.microsoft.com/office/drawing/2014/main" id="{81ADB1CA-5DCE-9600-FED4-DE0E569EC920}"/>
                    </a:ext>
                  </a:extLst>
                </p14:cNvPr>
                <p14:cNvContentPartPr/>
                <p14:nvPr/>
              </p14:nvContentPartPr>
              <p14:xfrm>
                <a:off x="10314614" y="4625160"/>
                <a:ext cx="128520" cy="301320"/>
              </p14:xfrm>
            </p:contentPart>
          </mc:Choice>
          <mc:Fallback xmlns="">
            <p:pic>
              <p:nvPicPr>
                <p:cNvPr id="43" name="Ink 42">
                  <a:extLst>
                    <a:ext uri="{FF2B5EF4-FFF2-40B4-BE49-F238E27FC236}">
                      <a16:creationId xmlns:a16="http://schemas.microsoft.com/office/drawing/2014/main" id="{81ADB1CA-5DCE-9600-FED4-DE0E569EC920}"/>
                    </a:ext>
                  </a:extLst>
                </p:cNvPr>
                <p:cNvPicPr/>
                <p:nvPr/>
              </p:nvPicPr>
              <p:blipFill>
                <a:blip r:embed="rId599"/>
                <a:stretch>
                  <a:fillRect/>
                </a:stretch>
              </p:blipFill>
              <p:spPr>
                <a:xfrm>
                  <a:off x="10308494" y="4619040"/>
                  <a:ext cx="140760" cy="313560"/>
                </a:xfrm>
                <a:prstGeom prst="rect">
                  <a:avLst/>
                </a:prstGeom>
              </p:spPr>
            </p:pic>
          </mc:Fallback>
        </mc:AlternateContent>
        <mc:AlternateContent xmlns:mc="http://schemas.openxmlformats.org/markup-compatibility/2006" xmlns:p14="http://schemas.microsoft.com/office/powerpoint/2010/main">
          <mc:Choice Requires="p14">
            <p:contentPart p14:bwMode="auto" r:id="rId600">
              <p14:nvContentPartPr>
                <p14:cNvPr id="44" name="Ink 43">
                  <a:extLst>
                    <a:ext uri="{FF2B5EF4-FFF2-40B4-BE49-F238E27FC236}">
                      <a16:creationId xmlns:a16="http://schemas.microsoft.com/office/drawing/2014/main" id="{AD542AF5-84F3-FCA3-DB11-8CB32DFDF697}"/>
                    </a:ext>
                  </a:extLst>
                </p14:cNvPr>
                <p14:cNvContentPartPr/>
                <p14:nvPr/>
              </p14:nvContentPartPr>
              <p14:xfrm>
                <a:off x="7628294" y="4583400"/>
                <a:ext cx="2886840" cy="119880"/>
              </p14:xfrm>
            </p:contentPart>
          </mc:Choice>
          <mc:Fallback xmlns="">
            <p:pic>
              <p:nvPicPr>
                <p:cNvPr id="44" name="Ink 43">
                  <a:extLst>
                    <a:ext uri="{FF2B5EF4-FFF2-40B4-BE49-F238E27FC236}">
                      <a16:creationId xmlns:a16="http://schemas.microsoft.com/office/drawing/2014/main" id="{AD542AF5-84F3-FCA3-DB11-8CB32DFDF697}"/>
                    </a:ext>
                  </a:extLst>
                </p:cNvPr>
                <p:cNvPicPr/>
                <p:nvPr/>
              </p:nvPicPr>
              <p:blipFill>
                <a:blip r:embed="rId601"/>
                <a:stretch>
                  <a:fillRect/>
                </a:stretch>
              </p:blipFill>
              <p:spPr>
                <a:xfrm>
                  <a:off x="7622174" y="4577280"/>
                  <a:ext cx="2899080" cy="132120"/>
                </a:xfrm>
                <a:prstGeom prst="rect">
                  <a:avLst/>
                </a:prstGeom>
              </p:spPr>
            </p:pic>
          </mc:Fallback>
        </mc:AlternateContent>
      </p:grpSp>
      <p:grpSp>
        <p:nvGrpSpPr>
          <p:cNvPr id="49" name="Group 48">
            <a:extLst>
              <a:ext uri="{FF2B5EF4-FFF2-40B4-BE49-F238E27FC236}">
                <a16:creationId xmlns:a16="http://schemas.microsoft.com/office/drawing/2014/main" id="{FEC2E7F3-7400-5D9B-E68F-7ACDF58632D1}"/>
              </a:ext>
            </a:extLst>
          </p:cNvPr>
          <p:cNvGrpSpPr/>
          <p:nvPr/>
        </p:nvGrpSpPr>
        <p:grpSpPr>
          <a:xfrm>
            <a:off x="7690214" y="5324640"/>
            <a:ext cx="2968920" cy="385200"/>
            <a:chOff x="7690214" y="5324640"/>
            <a:chExt cx="2968920" cy="385200"/>
          </a:xfrm>
        </p:grpSpPr>
        <mc:AlternateContent xmlns:mc="http://schemas.openxmlformats.org/markup-compatibility/2006" xmlns:p14="http://schemas.microsoft.com/office/powerpoint/2010/main">
          <mc:Choice Requires="p14">
            <p:contentPart p14:bwMode="auto" r:id="rId602">
              <p14:nvContentPartPr>
                <p14:cNvPr id="46" name="Ink 45">
                  <a:extLst>
                    <a:ext uri="{FF2B5EF4-FFF2-40B4-BE49-F238E27FC236}">
                      <a16:creationId xmlns:a16="http://schemas.microsoft.com/office/drawing/2014/main" id="{AFC4FCF2-2908-00D8-95C9-606973435A00}"/>
                    </a:ext>
                  </a:extLst>
                </p14:cNvPr>
                <p14:cNvContentPartPr/>
                <p14:nvPr/>
              </p14:nvContentPartPr>
              <p14:xfrm>
                <a:off x="7819454" y="5411760"/>
                <a:ext cx="111240" cy="298080"/>
              </p14:xfrm>
            </p:contentPart>
          </mc:Choice>
          <mc:Fallback xmlns="">
            <p:pic>
              <p:nvPicPr>
                <p:cNvPr id="46" name="Ink 45">
                  <a:extLst>
                    <a:ext uri="{FF2B5EF4-FFF2-40B4-BE49-F238E27FC236}">
                      <a16:creationId xmlns:a16="http://schemas.microsoft.com/office/drawing/2014/main" id="{AFC4FCF2-2908-00D8-95C9-606973435A00}"/>
                    </a:ext>
                  </a:extLst>
                </p:cNvPr>
                <p:cNvPicPr/>
                <p:nvPr/>
              </p:nvPicPr>
              <p:blipFill>
                <a:blip r:embed="rId603"/>
                <a:stretch>
                  <a:fillRect/>
                </a:stretch>
              </p:blipFill>
              <p:spPr>
                <a:xfrm>
                  <a:off x="7813334" y="5405640"/>
                  <a:ext cx="123480" cy="310320"/>
                </a:xfrm>
                <a:prstGeom prst="rect">
                  <a:avLst/>
                </a:prstGeom>
              </p:spPr>
            </p:pic>
          </mc:Fallback>
        </mc:AlternateContent>
        <mc:AlternateContent xmlns:mc="http://schemas.openxmlformats.org/markup-compatibility/2006" xmlns:p14="http://schemas.microsoft.com/office/powerpoint/2010/main">
          <mc:Choice Requires="p14">
            <p:contentPart p14:bwMode="auto" r:id="rId604">
              <p14:nvContentPartPr>
                <p14:cNvPr id="47" name="Ink 46">
                  <a:extLst>
                    <a:ext uri="{FF2B5EF4-FFF2-40B4-BE49-F238E27FC236}">
                      <a16:creationId xmlns:a16="http://schemas.microsoft.com/office/drawing/2014/main" id="{4DBF733A-1945-71FA-8751-551B8DF2408B}"/>
                    </a:ext>
                  </a:extLst>
                </p14:cNvPr>
                <p14:cNvContentPartPr/>
                <p14:nvPr/>
              </p14:nvContentPartPr>
              <p14:xfrm>
                <a:off x="10384094" y="5408160"/>
                <a:ext cx="127800" cy="300240"/>
              </p14:xfrm>
            </p:contentPart>
          </mc:Choice>
          <mc:Fallback xmlns="">
            <p:pic>
              <p:nvPicPr>
                <p:cNvPr id="47" name="Ink 46">
                  <a:extLst>
                    <a:ext uri="{FF2B5EF4-FFF2-40B4-BE49-F238E27FC236}">
                      <a16:creationId xmlns:a16="http://schemas.microsoft.com/office/drawing/2014/main" id="{4DBF733A-1945-71FA-8751-551B8DF2408B}"/>
                    </a:ext>
                  </a:extLst>
                </p:cNvPr>
                <p:cNvPicPr/>
                <p:nvPr/>
              </p:nvPicPr>
              <p:blipFill>
                <a:blip r:embed="rId605"/>
                <a:stretch>
                  <a:fillRect/>
                </a:stretch>
              </p:blipFill>
              <p:spPr>
                <a:xfrm>
                  <a:off x="10377974" y="5402040"/>
                  <a:ext cx="140040" cy="312480"/>
                </a:xfrm>
                <a:prstGeom prst="rect">
                  <a:avLst/>
                </a:prstGeom>
              </p:spPr>
            </p:pic>
          </mc:Fallback>
        </mc:AlternateContent>
        <mc:AlternateContent xmlns:mc="http://schemas.openxmlformats.org/markup-compatibility/2006" xmlns:p14="http://schemas.microsoft.com/office/powerpoint/2010/main">
          <mc:Choice Requires="p14">
            <p:contentPart p14:bwMode="auto" r:id="rId606">
              <p14:nvContentPartPr>
                <p14:cNvPr id="48" name="Ink 47">
                  <a:extLst>
                    <a:ext uri="{FF2B5EF4-FFF2-40B4-BE49-F238E27FC236}">
                      <a16:creationId xmlns:a16="http://schemas.microsoft.com/office/drawing/2014/main" id="{F6AE2378-A611-AFD3-7121-6202F44313A6}"/>
                    </a:ext>
                  </a:extLst>
                </p14:cNvPr>
                <p14:cNvContentPartPr/>
                <p14:nvPr/>
              </p14:nvContentPartPr>
              <p14:xfrm>
                <a:off x="7690214" y="5324640"/>
                <a:ext cx="2968920" cy="86040"/>
              </p14:xfrm>
            </p:contentPart>
          </mc:Choice>
          <mc:Fallback xmlns="">
            <p:pic>
              <p:nvPicPr>
                <p:cNvPr id="48" name="Ink 47">
                  <a:extLst>
                    <a:ext uri="{FF2B5EF4-FFF2-40B4-BE49-F238E27FC236}">
                      <a16:creationId xmlns:a16="http://schemas.microsoft.com/office/drawing/2014/main" id="{F6AE2378-A611-AFD3-7121-6202F44313A6}"/>
                    </a:ext>
                  </a:extLst>
                </p:cNvPr>
                <p:cNvPicPr/>
                <p:nvPr/>
              </p:nvPicPr>
              <p:blipFill>
                <a:blip r:embed="rId607"/>
                <a:stretch>
                  <a:fillRect/>
                </a:stretch>
              </p:blipFill>
              <p:spPr>
                <a:xfrm>
                  <a:off x="7684094" y="5318520"/>
                  <a:ext cx="2981160" cy="982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08">
            <p14:nvContentPartPr>
              <p14:cNvPr id="50" name="Ink 49">
                <a:extLst>
                  <a:ext uri="{FF2B5EF4-FFF2-40B4-BE49-F238E27FC236}">
                    <a16:creationId xmlns:a16="http://schemas.microsoft.com/office/drawing/2014/main" id="{17986242-C0A1-93C4-2671-646AFE66841C}"/>
                  </a:ext>
                </a:extLst>
              </p14:cNvPr>
              <p14:cNvContentPartPr/>
              <p14:nvPr/>
            </p14:nvContentPartPr>
            <p14:xfrm>
              <a:off x="6880574" y="6141120"/>
              <a:ext cx="21960" cy="290160"/>
            </p14:xfrm>
          </p:contentPart>
        </mc:Choice>
        <mc:Fallback xmlns="">
          <p:pic>
            <p:nvPicPr>
              <p:cNvPr id="50" name="Ink 49">
                <a:extLst>
                  <a:ext uri="{FF2B5EF4-FFF2-40B4-BE49-F238E27FC236}">
                    <a16:creationId xmlns:a16="http://schemas.microsoft.com/office/drawing/2014/main" id="{17986242-C0A1-93C4-2671-646AFE66841C}"/>
                  </a:ext>
                </a:extLst>
              </p:cNvPr>
              <p:cNvPicPr/>
              <p:nvPr/>
            </p:nvPicPr>
            <p:blipFill>
              <a:blip r:embed="rId609"/>
              <a:stretch>
                <a:fillRect/>
              </a:stretch>
            </p:blipFill>
            <p:spPr>
              <a:xfrm>
                <a:off x="6874454" y="6135000"/>
                <a:ext cx="34200" cy="302400"/>
              </a:xfrm>
              <a:prstGeom prst="rect">
                <a:avLst/>
              </a:prstGeom>
            </p:spPr>
          </p:pic>
        </mc:Fallback>
      </mc:AlternateContent>
      <mc:AlternateContent xmlns:mc="http://schemas.openxmlformats.org/markup-compatibility/2006" xmlns:p14="http://schemas.microsoft.com/office/powerpoint/2010/main">
        <mc:Choice Requires="p14">
          <p:contentPart p14:bwMode="auto" r:id="rId610">
            <p14:nvContentPartPr>
              <p14:cNvPr id="51" name="Ink 50">
                <a:extLst>
                  <a:ext uri="{FF2B5EF4-FFF2-40B4-BE49-F238E27FC236}">
                    <a16:creationId xmlns:a16="http://schemas.microsoft.com/office/drawing/2014/main" id="{7E38AE07-3DC2-F4E7-BDB3-902730DF093B}"/>
                  </a:ext>
                </a:extLst>
              </p14:cNvPr>
              <p14:cNvContentPartPr/>
              <p14:nvPr/>
            </p14:nvContentPartPr>
            <p14:xfrm>
              <a:off x="7031414" y="6179640"/>
              <a:ext cx="7560" cy="209520"/>
            </p14:xfrm>
          </p:contentPart>
        </mc:Choice>
        <mc:Fallback xmlns="">
          <p:pic>
            <p:nvPicPr>
              <p:cNvPr id="51" name="Ink 50">
                <a:extLst>
                  <a:ext uri="{FF2B5EF4-FFF2-40B4-BE49-F238E27FC236}">
                    <a16:creationId xmlns:a16="http://schemas.microsoft.com/office/drawing/2014/main" id="{7E38AE07-3DC2-F4E7-BDB3-902730DF093B}"/>
                  </a:ext>
                </a:extLst>
              </p:cNvPr>
              <p:cNvPicPr/>
              <p:nvPr/>
            </p:nvPicPr>
            <p:blipFill>
              <a:blip r:embed="rId611"/>
              <a:stretch>
                <a:fillRect/>
              </a:stretch>
            </p:blipFill>
            <p:spPr>
              <a:xfrm>
                <a:off x="7025294" y="6173520"/>
                <a:ext cx="1980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612">
            <p14:nvContentPartPr>
              <p14:cNvPr id="52" name="Ink 51">
                <a:extLst>
                  <a:ext uri="{FF2B5EF4-FFF2-40B4-BE49-F238E27FC236}">
                    <a16:creationId xmlns:a16="http://schemas.microsoft.com/office/drawing/2014/main" id="{D54ECEAD-6D82-9C82-53BA-D5774ADCDC6C}"/>
                  </a:ext>
                </a:extLst>
              </p14:cNvPr>
              <p14:cNvContentPartPr/>
              <p14:nvPr/>
            </p14:nvContentPartPr>
            <p14:xfrm>
              <a:off x="7006574" y="6064800"/>
              <a:ext cx="349200" cy="392760"/>
            </p14:xfrm>
          </p:contentPart>
        </mc:Choice>
        <mc:Fallback xmlns="">
          <p:pic>
            <p:nvPicPr>
              <p:cNvPr id="52" name="Ink 51">
                <a:extLst>
                  <a:ext uri="{FF2B5EF4-FFF2-40B4-BE49-F238E27FC236}">
                    <a16:creationId xmlns:a16="http://schemas.microsoft.com/office/drawing/2014/main" id="{D54ECEAD-6D82-9C82-53BA-D5774ADCDC6C}"/>
                  </a:ext>
                </a:extLst>
              </p:cNvPr>
              <p:cNvPicPr/>
              <p:nvPr/>
            </p:nvPicPr>
            <p:blipFill>
              <a:blip r:embed="rId613"/>
              <a:stretch>
                <a:fillRect/>
              </a:stretch>
            </p:blipFill>
            <p:spPr>
              <a:xfrm>
                <a:off x="7000454" y="6058680"/>
                <a:ext cx="361440" cy="405000"/>
              </a:xfrm>
              <a:prstGeom prst="rect">
                <a:avLst/>
              </a:prstGeom>
            </p:spPr>
          </p:pic>
        </mc:Fallback>
      </mc:AlternateContent>
      <mc:AlternateContent xmlns:mc="http://schemas.openxmlformats.org/markup-compatibility/2006" xmlns:p14="http://schemas.microsoft.com/office/powerpoint/2010/main">
        <mc:Choice Requires="p14">
          <p:contentPart p14:bwMode="auto" r:id="rId614">
            <p14:nvContentPartPr>
              <p14:cNvPr id="53" name="Ink 52">
                <a:extLst>
                  <a:ext uri="{FF2B5EF4-FFF2-40B4-BE49-F238E27FC236}">
                    <a16:creationId xmlns:a16="http://schemas.microsoft.com/office/drawing/2014/main" id="{47DAA318-E24F-F935-5E67-3994041B512C}"/>
                  </a:ext>
                </a:extLst>
              </p14:cNvPr>
              <p14:cNvContentPartPr/>
              <p14:nvPr/>
            </p14:nvContentPartPr>
            <p14:xfrm>
              <a:off x="7113494" y="6420480"/>
              <a:ext cx="184320" cy="54000"/>
            </p14:xfrm>
          </p:contentPart>
        </mc:Choice>
        <mc:Fallback xmlns="">
          <p:pic>
            <p:nvPicPr>
              <p:cNvPr id="53" name="Ink 52">
                <a:extLst>
                  <a:ext uri="{FF2B5EF4-FFF2-40B4-BE49-F238E27FC236}">
                    <a16:creationId xmlns:a16="http://schemas.microsoft.com/office/drawing/2014/main" id="{47DAA318-E24F-F935-5E67-3994041B512C}"/>
                  </a:ext>
                </a:extLst>
              </p:cNvPr>
              <p:cNvPicPr/>
              <p:nvPr/>
            </p:nvPicPr>
            <p:blipFill>
              <a:blip r:embed="rId615"/>
              <a:stretch>
                <a:fillRect/>
              </a:stretch>
            </p:blipFill>
            <p:spPr>
              <a:xfrm>
                <a:off x="7107374" y="6414360"/>
                <a:ext cx="19656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616">
            <p14:nvContentPartPr>
              <p14:cNvPr id="54" name="Ink 53">
                <a:extLst>
                  <a:ext uri="{FF2B5EF4-FFF2-40B4-BE49-F238E27FC236}">
                    <a16:creationId xmlns:a16="http://schemas.microsoft.com/office/drawing/2014/main" id="{D17D326D-1796-3FDF-86E8-4D183142D93E}"/>
                  </a:ext>
                </a:extLst>
              </p14:cNvPr>
              <p14:cNvContentPartPr/>
              <p14:nvPr/>
            </p14:nvContentPartPr>
            <p14:xfrm>
              <a:off x="7046534" y="6329760"/>
              <a:ext cx="140040" cy="149040"/>
            </p14:xfrm>
          </p:contentPart>
        </mc:Choice>
        <mc:Fallback xmlns="">
          <p:pic>
            <p:nvPicPr>
              <p:cNvPr id="54" name="Ink 53">
                <a:extLst>
                  <a:ext uri="{FF2B5EF4-FFF2-40B4-BE49-F238E27FC236}">
                    <a16:creationId xmlns:a16="http://schemas.microsoft.com/office/drawing/2014/main" id="{D17D326D-1796-3FDF-86E8-4D183142D93E}"/>
                  </a:ext>
                </a:extLst>
              </p:cNvPr>
              <p:cNvPicPr/>
              <p:nvPr/>
            </p:nvPicPr>
            <p:blipFill>
              <a:blip r:embed="rId617"/>
              <a:stretch>
                <a:fillRect/>
              </a:stretch>
            </p:blipFill>
            <p:spPr>
              <a:xfrm>
                <a:off x="7040414" y="6323640"/>
                <a:ext cx="15228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618">
            <p14:nvContentPartPr>
              <p14:cNvPr id="56" name="Ink 55">
                <a:extLst>
                  <a:ext uri="{FF2B5EF4-FFF2-40B4-BE49-F238E27FC236}">
                    <a16:creationId xmlns:a16="http://schemas.microsoft.com/office/drawing/2014/main" id="{AE1526BB-7532-9762-5C5D-2ADCB571F2C2}"/>
                  </a:ext>
                </a:extLst>
              </p14:cNvPr>
              <p14:cNvContentPartPr/>
              <p14:nvPr/>
            </p14:nvContentPartPr>
            <p14:xfrm>
              <a:off x="7682294" y="6024120"/>
              <a:ext cx="230760" cy="345600"/>
            </p14:xfrm>
          </p:contentPart>
        </mc:Choice>
        <mc:Fallback xmlns="">
          <p:pic>
            <p:nvPicPr>
              <p:cNvPr id="56" name="Ink 55">
                <a:extLst>
                  <a:ext uri="{FF2B5EF4-FFF2-40B4-BE49-F238E27FC236}">
                    <a16:creationId xmlns:a16="http://schemas.microsoft.com/office/drawing/2014/main" id="{AE1526BB-7532-9762-5C5D-2ADCB571F2C2}"/>
                  </a:ext>
                </a:extLst>
              </p:cNvPr>
              <p:cNvPicPr/>
              <p:nvPr/>
            </p:nvPicPr>
            <p:blipFill>
              <a:blip r:embed="rId619"/>
              <a:stretch>
                <a:fillRect/>
              </a:stretch>
            </p:blipFill>
            <p:spPr>
              <a:xfrm>
                <a:off x="7676174" y="6018000"/>
                <a:ext cx="243000" cy="357840"/>
              </a:xfrm>
              <a:prstGeom prst="rect">
                <a:avLst/>
              </a:prstGeom>
            </p:spPr>
          </p:pic>
        </mc:Fallback>
      </mc:AlternateContent>
      <mc:AlternateContent xmlns:mc="http://schemas.openxmlformats.org/markup-compatibility/2006" xmlns:p14="http://schemas.microsoft.com/office/powerpoint/2010/main">
        <mc:Choice Requires="p14">
          <p:contentPart p14:bwMode="auto" r:id="rId620">
            <p14:nvContentPartPr>
              <p14:cNvPr id="57" name="Ink 56">
                <a:extLst>
                  <a:ext uri="{FF2B5EF4-FFF2-40B4-BE49-F238E27FC236}">
                    <a16:creationId xmlns:a16="http://schemas.microsoft.com/office/drawing/2014/main" id="{3CC434BA-92B2-EB6E-0EFF-50AFDBE1AEB9}"/>
                  </a:ext>
                </a:extLst>
              </p14:cNvPr>
              <p14:cNvContentPartPr/>
              <p14:nvPr/>
            </p14:nvContentPartPr>
            <p14:xfrm>
              <a:off x="7915934" y="6026280"/>
              <a:ext cx="262080" cy="327600"/>
            </p14:xfrm>
          </p:contentPart>
        </mc:Choice>
        <mc:Fallback xmlns="">
          <p:pic>
            <p:nvPicPr>
              <p:cNvPr id="57" name="Ink 56">
                <a:extLst>
                  <a:ext uri="{FF2B5EF4-FFF2-40B4-BE49-F238E27FC236}">
                    <a16:creationId xmlns:a16="http://schemas.microsoft.com/office/drawing/2014/main" id="{3CC434BA-92B2-EB6E-0EFF-50AFDBE1AEB9}"/>
                  </a:ext>
                </a:extLst>
              </p:cNvPr>
              <p:cNvPicPr/>
              <p:nvPr/>
            </p:nvPicPr>
            <p:blipFill>
              <a:blip r:embed="rId621"/>
              <a:stretch>
                <a:fillRect/>
              </a:stretch>
            </p:blipFill>
            <p:spPr>
              <a:xfrm>
                <a:off x="7909814" y="6020160"/>
                <a:ext cx="274320" cy="339840"/>
              </a:xfrm>
              <a:prstGeom prst="rect">
                <a:avLst/>
              </a:prstGeom>
            </p:spPr>
          </p:pic>
        </mc:Fallback>
      </mc:AlternateContent>
      <mc:AlternateContent xmlns:mc="http://schemas.openxmlformats.org/markup-compatibility/2006" xmlns:p14="http://schemas.microsoft.com/office/powerpoint/2010/main">
        <mc:Choice Requires="p14">
          <p:contentPart p14:bwMode="auto" r:id="rId622">
            <p14:nvContentPartPr>
              <p14:cNvPr id="58" name="Ink 57">
                <a:extLst>
                  <a:ext uri="{FF2B5EF4-FFF2-40B4-BE49-F238E27FC236}">
                    <a16:creationId xmlns:a16="http://schemas.microsoft.com/office/drawing/2014/main" id="{4639BA4C-74CC-F298-A3CE-2833EF0A7F05}"/>
                  </a:ext>
                </a:extLst>
              </p14:cNvPr>
              <p14:cNvContentPartPr/>
              <p14:nvPr/>
            </p14:nvContentPartPr>
            <p14:xfrm>
              <a:off x="8239574" y="6215640"/>
              <a:ext cx="183600" cy="109080"/>
            </p14:xfrm>
          </p:contentPart>
        </mc:Choice>
        <mc:Fallback xmlns="">
          <p:pic>
            <p:nvPicPr>
              <p:cNvPr id="58" name="Ink 57">
                <a:extLst>
                  <a:ext uri="{FF2B5EF4-FFF2-40B4-BE49-F238E27FC236}">
                    <a16:creationId xmlns:a16="http://schemas.microsoft.com/office/drawing/2014/main" id="{4639BA4C-74CC-F298-A3CE-2833EF0A7F05}"/>
                  </a:ext>
                </a:extLst>
              </p:cNvPr>
              <p:cNvPicPr/>
              <p:nvPr/>
            </p:nvPicPr>
            <p:blipFill>
              <a:blip r:embed="rId623"/>
              <a:stretch>
                <a:fillRect/>
              </a:stretch>
            </p:blipFill>
            <p:spPr>
              <a:xfrm>
                <a:off x="8233454" y="6209520"/>
                <a:ext cx="19584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624">
            <p14:nvContentPartPr>
              <p14:cNvPr id="59" name="Ink 58">
                <a:extLst>
                  <a:ext uri="{FF2B5EF4-FFF2-40B4-BE49-F238E27FC236}">
                    <a16:creationId xmlns:a16="http://schemas.microsoft.com/office/drawing/2014/main" id="{2C56F6A3-7DEE-63D3-E26A-029ABC37A938}"/>
                  </a:ext>
                </a:extLst>
              </p14:cNvPr>
              <p14:cNvContentPartPr/>
              <p14:nvPr/>
            </p14:nvContentPartPr>
            <p14:xfrm>
              <a:off x="8479694" y="6143640"/>
              <a:ext cx="110160" cy="280440"/>
            </p14:xfrm>
          </p:contentPart>
        </mc:Choice>
        <mc:Fallback xmlns="">
          <p:pic>
            <p:nvPicPr>
              <p:cNvPr id="59" name="Ink 58">
                <a:extLst>
                  <a:ext uri="{FF2B5EF4-FFF2-40B4-BE49-F238E27FC236}">
                    <a16:creationId xmlns:a16="http://schemas.microsoft.com/office/drawing/2014/main" id="{2C56F6A3-7DEE-63D3-E26A-029ABC37A938}"/>
                  </a:ext>
                </a:extLst>
              </p:cNvPr>
              <p:cNvPicPr/>
              <p:nvPr/>
            </p:nvPicPr>
            <p:blipFill>
              <a:blip r:embed="rId625"/>
              <a:stretch>
                <a:fillRect/>
              </a:stretch>
            </p:blipFill>
            <p:spPr>
              <a:xfrm>
                <a:off x="8473574" y="6137520"/>
                <a:ext cx="12240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626">
            <p14:nvContentPartPr>
              <p14:cNvPr id="60" name="Ink 59">
                <a:extLst>
                  <a:ext uri="{FF2B5EF4-FFF2-40B4-BE49-F238E27FC236}">
                    <a16:creationId xmlns:a16="http://schemas.microsoft.com/office/drawing/2014/main" id="{D737B375-70CC-B3AB-5469-E7BDD11E47CF}"/>
                  </a:ext>
                </a:extLst>
              </p14:cNvPr>
              <p14:cNvContentPartPr/>
              <p14:nvPr/>
            </p14:nvContentPartPr>
            <p14:xfrm>
              <a:off x="8687414" y="6153000"/>
              <a:ext cx="170640" cy="152640"/>
            </p14:xfrm>
          </p:contentPart>
        </mc:Choice>
        <mc:Fallback xmlns="">
          <p:pic>
            <p:nvPicPr>
              <p:cNvPr id="60" name="Ink 59">
                <a:extLst>
                  <a:ext uri="{FF2B5EF4-FFF2-40B4-BE49-F238E27FC236}">
                    <a16:creationId xmlns:a16="http://schemas.microsoft.com/office/drawing/2014/main" id="{D737B375-70CC-B3AB-5469-E7BDD11E47CF}"/>
                  </a:ext>
                </a:extLst>
              </p:cNvPr>
              <p:cNvPicPr/>
              <p:nvPr/>
            </p:nvPicPr>
            <p:blipFill>
              <a:blip r:embed="rId627"/>
              <a:stretch>
                <a:fillRect/>
              </a:stretch>
            </p:blipFill>
            <p:spPr>
              <a:xfrm>
                <a:off x="8681294" y="6146880"/>
                <a:ext cx="18288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628">
            <p14:nvContentPartPr>
              <p14:cNvPr id="61" name="Ink 60">
                <a:extLst>
                  <a:ext uri="{FF2B5EF4-FFF2-40B4-BE49-F238E27FC236}">
                    <a16:creationId xmlns:a16="http://schemas.microsoft.com/office/drawing/2014/main" id="{AD169C68-1340-03ED-A2BB-60B0A6AC52D5}"/>
                  </a:ext>
                </a:extLst>
              </p14:cNvPr>
              <p14:cNvContentPartPr/>
              <p14:nvPr/>
            </p14:nvContentPartPr>
            <p14:xfrm>
              <a:off x="8910614" y="6139320"/>
              <a:ext cx="117360" cy="195840"/>
            </p14:xfrm>
          </p:contentPart>
        </mc:Choice>
        <mc:Fallback xmlns="">
          <p:pic>
            <p:nvPicPr>
              <p:cNvPr id="61" name="Ink 60">
                <a:extLst>
                  <a:ext uri="{FF2B5EF4-FFF2-40B4-BE49-F238E27FC236}">
                    <a16:creationId xmlns:a16="http://schemas.microsoft.com/office/drawing/2014/main" id="{AD169C68-1340-03ED-A2BB-60B0A6AC52D5}"/>
                  </a:ext>
                </a:extLst>
              </p:cNvPr>
              <p:cNvPicPr/>
              <p:nvPr/>
            </p:nvPicPr>
            <p:blipFill>
              <a:blip r:embed="rId629"/>
              <a:stretch>
                <a:fillRect/>
              </a:stretch>
            </p:blipFill>
            <p:spPr>
              <a:xfrm>
                <a:off x="8904494" y="6133200"/>
                <a:ext cx="12960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630">
            <p14:nvContentPartPr>
              <p14:cNvPr id="62" name="Ink 61">
                <a:extLst>
                  <a:ext uri="{FF2B5EF4-FFF2-40B4-BE49-F238E27FC236}">
                    <a16:creationId xmlns:a16="http://schemas.microsoft.com/office/drawing/2014/main" id="{E8DBE2D0-B5D8-35B9-0086-88864B396434}"/>
                  </a:ext>
                </a:extLst>
              </p14:cNvPr>
              <p14:cNvContentPartPr/>
              <p14:nvPr/>
            </p14:nvContentPartPr>
            <p14:xfrm>
              <a:off x="9127334" y="5881920"/>
              <a:ext cx="68760" cy="286560"/>
            </p14:xfrm>
          </p:contentPart>
        </mc:Choice>
        <mc:Fallback xmlns="">
          <p:pic>
            <p:nvPicPr>
              <p:cNvPr id="62" name="Ink 61">
                <a:extLst>
                  <a:ext uri="{FF2B5EF4-FFF2-40B4-BE49-F238E27FC236}">
                    <a16:creationId xmlns:a16="http://schemas.microsoft.com/office/drawing/2014/main" id="{E8DBE2D0-B5D8-35B9-0086-88864B396434}"/>
                  </a:ext>
                </a:extLst>
              </p:cNvPr>
              <p:cNvPicPr/>
              <p:nvPr/>
            </p:nvPicPr>
            <p:blipFill>
              <a:blip r:embed="rId631"/>
              <a:stretch>
                <a:fillRect/>
              </a:stretch>
            </p:blipFill>
            <p:spPr>
              <a:xfrm>
                <a:off x="9121214" y="5875800"/>
                <a:ext cx="81000" cy="298800"/>
              </a:xfrm>
              <a:prstGeom prst="rect">
                <a:avLst/>
              </a:prstGeom>
            </p:spPr>
          </p:pic>
        </mc:Fallback>
      </mc:AlternateContent>
      <mc:AlternateContent xmlns:mc="http://schemas.openxmlformats.org/markup-compatibility/2006" xmlns:p14="http://schemas.microsoft.com/office/powerpoint/2010/main">
        <mc:Choice Requires="p14">
          <p:contentPart p14:bwMode="auto" r:id="rId632">
            <p14:nvContentPartPr>
              <p14:cNvPr id="63" name="Ink 62">
                <a:extLst>
                  <a:ext uri="{FF2B5EF4-FFF2-40B4-BE49-F238E27FC236}">
                    <a16:creationId xmlns:a16="http://schemas.microsoft.com/office/drawing/2014/main" id="{2FB27F44-C15C-5576-B020-FB8B20E8C761}"/>
                  </a:ext>
                </a:extLst>
              </p14:cNvPr>
              <p14:cNvContentPartPr/>
              <p14:nvPr/>
            </p14:nvContentPartPr>
            <p14:xfrm>
              <a:off x="9217334" y="6283320"/>
              <a:ext cx="68760" cy="61200"/>
            </p14:xfrm>
          </p:contentPart>
        </mc:Choice>
        <mc:Fallback xmlns="">
          <p:pic>
            <p:nvPicPr>
              <p:cNvPr id="63" name="Ink 62">
                <a:extLst>
                  <a:ext uri="{FF2B5EF4-FFF2-40B4-BE49-F238E27FC236}">
                    <a16:creationId xmlns:a16="http://schemas.microsoft.com/office/drawing/2014/main" id="{2FB27F44-C15C-5576-B020-FB8B20E8C761}"/>
                  </a:ext>
                </a:extLst>
              </p:cNvPr>
              <p:cNvPicPr/>
              <p:nvPr/>
            </p:nvPicPr>
            <p:blipFill>
              <a:blip r:embed="rId633"/>
              <a:stretch>
                <a:fillRect/>
              </a:stretch>
            </p:blipFill>
            <p:spPr>
              <a:xfrm>
                <a:off x="9211214" y="6277200"/>
                <a:ext cx="8100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634">
            <p14:nvContentPartPr>
              <p14:cNvPr id="448" name="Ink 447">
                <a:extLst>
                  <a:ext uri="{FF2B5EF4-FFF2-40B4-BE49-F238E27FC236}">
                    <a16:creationId xmlns:a16="http://schemas.microsoft.com/office/drawing/2014/main" id="{5B6C97D8-36E3-5F81-C5FE-27A337B51294}"/>
                  </a:ext>
                </a:extLst>
              </p14:cNvPr>
              <p14:cNvContentPartPr/>
              <p14:nvPr/>
            </p14:nvContentPartPr>
            <p14:xfrm>
              <a:off x="9282134" y="5899200"/>
              <a:ext cx="68760" cy="289440"/>
            </p14:xfrm>
          </p:contentPart>
        </mc:Choice>
        <mc:Fallback xmlns="">
          <p:pic>
            <p:nvPicPr>
              <p:cNvPr id="448" name="Ink 447">
                <a:extLst>
                  <a:ext uri="{FF2B5EF4-FFF2-40B4-BE49-F238E27FC236}">
                    <a16:creationId xmlns:a16="http://schemas.microsoft.com/office/drawing/2014/main" id="{5B6C97D8-36E3-5F81-C5FE-27A337B51294}"/>
                  </a:ext>
                </a:extLst>
              </p:cNvPr>
              <p:cNvPicPr/>
              <p:nvPr/>
            </p:nvPicPr>
            <p:blipFill>
              <a:blip r:embed="rId635"/>
              <a:stretch>
                <a:fillRect/>
              </a:stretch>
            </p:blipFill>
            <p:spPr>
              <a:xfrm>
                <a:off x="9276014" y="5893080"/>
                <a:ext cx="81000" cy="301680"/>
              </a:xfrm>
              <a:prstGeom prst="rect">
                <a:avLst/>
              </a:prstGeom>
            </p:spPr>
          </p:pic>
        </mc:Fallback>
      </mc:AlternateContent>
      <mc:AlternateContent xmlns:mc="http://schemas.openxmlformats.org/markup-compatibility/2006" xmlns:p14="http://schemas.microsoft.com/office/powerpoint/2010/main">
        <mc:Choice Requires="p14">
          <p:contentPart p14:bwMode="auto" r:id="rId636">
            <p14:nvContentPartPr>
              <p14:cNvPr id="466" name="Ink 465">
                <a:extLst>
                  <a:ext uri="{FF2B5EF4-FFF2-40B4-BE49-F238E27FC236}">
                    <a16:creationId xmlns:a16="http://schemas.microsoft.com/office/drawing/2014/main" id="{C6DBD10E-8932-9012-7A9F-3574B11349B6}"/>
                  </a:ext>
                </a:extLst>
              </p14:cNvPr>
              <p14:cNvContentPartPr/>
              <p14:nvPr/>
            </p14:nvContentPartPr>
            <p14:xfrm>
              <a:off x="9378974" y="6300960"/>
              <a:ext cx="48600" cy="63360"/>
            </p14:xfrm>
          </p:contentPart>
        </mc:Choice>
        <mc:Fallback xmlns="">
          <p:pic>
            <p:nvPicPr>
              <p:cNvPr id="466" name="Ink 465">
                <a:extLst>
                  <a:ext uri="{FF2B5EF4-FFF2-40B4-BE49-F238E27FC236}">
                    <a16:creationId xmlns:a16="http://schemas.microsoft.com/office/drawing/2014/main" id="{C6DBD10E-8932-9012-7A9F-3574B11349B6}"/>
                  </a:ext>
                </a:extLst>
              </p:cNvPr>
              <p:cNvPicPr/>
              <p:nvPr/>
            </p:nvPicPr>
            <p:blipFill>
              <a:blip r:embed="rId637"/>
              <a:stretch>
                <a:fillRect/>
              </a:stretch>
            </p:blipFill>
            <p:spPr>
              <a:xfrm>
                <a:off x="9372854" y="6294840"/>
                <a:ext cx="6084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638">
            <p14:nvContentPartPr>
              <p14:cNvPr id="484" name="Ink 483">
                <a:extLst>
                  <a:ext uri="{FF2B5EF4-FFF2-40B4-BE49-F238E27FC236}">
                    <a16:creationId xmlns:a16="http://schemas.microsoft.com/office/drawing/2014/main" id="{67B2FA53-4C4F-4B40-1314-9E203A4B7FF5}"/>
                  </a:ext>
                </a:extLst>
              </p14:cNvPr>
              <p14:cNvContentPartPr/>
              <p14:nvPr/>
            </p14:nvContentPartPr>
            <p14:xfrm>
              <a:off x="6948614" y="6567000"/>
              <a:ext cx="51120" cy="198000"/>
            </p14:xfrm>
          </p:contentPart>
        </mc:Choice>
        <mc:Fallback xmlns="">
          <p:pic>
            <p:nvPicPr>
              <p:cNvPr id="484" name="Ink 483">
                <a:extLst>
                  <a:ext uri="{FF2B5EF4-FFF2-40B4-BE49-F238E27FC236}">
                    <a16:creationId xmlns:a16="http://schemas.microsoft.com/office/drawing/2014/main" id="{67B2FA53-4C4F-4B40-1314-9E203A4B7FF5}"/>
                  </a:ext>
                </a:extLst>
              </p:cNvPr>
              <p:cNvPicPr/>
              <p:nvPr/>
            </p:nvPicPr>
            <p:blipFill>
              <a:blip r:embed="rId639"/>
              <a:stretch>
                <a:fillRect/>
              </a:stretch>
            </p:blipFill>
            <p:spPr>
              <a:xfrm>
                <a:off x="6942494" y="6560880"/>
                <a:ext cx="6336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640">
            <p14:nvContentPartPr>
              <p14:cNvPr id="485" name="Ink 484">
                <a:extLst>
                  <a:ext uri="{FF2B5EF4-FFF2-40B4-BE49-F238E27FC236}">
                    <a16:creationId xmlns:a16="http://schemas.microsoft.com/office/drawing/2014/main" id="{EC087640-6CA8-19ED-DBE5-7283FB04A910}"/>
                  </a:ext>
                </a:extLst>
              </p14:cNvPr>
              <p14:cNvContentPartPr/>
              <p14:nvPr/>
            </p14:nvContentPartPr>
            <p14:xfrm>
              <a:off x="6925574" y="6635400"/>
              <a:ext cx="100440" cy="42120"/>
            </p14:xfrm>
          </p:contentPart>
        </mc:Choice>
        <mc:Fallback xmlns="">
          <p:pic>
            <p:nvPicPr>
              <p:cNvPr id="485" name="Ink 484">
                <a:extLst>
                  <a:ext uri="{FF2B5EF4-FFF2-40B4-BE49-F238E27FC236}">
                    <a16:creationId xmlns:a16="http://schemas.microsoft.com/office/drawing/2014/main" id="{EC087640-6CA8-19ED-DBE5-7283FB04A910}"/>
                  </a:ext>
                </a:extLst>
              </p:cNvPr>
              <p:cNvPicPr/>
              <p:nvPr/>
            </p:nvPicPr>
            <p:blipFill>
              <a:blip r:embed="rId641"/>
              <a:stretch>
                <a:fillRect/>
              </a:stretch>
            </p:blipFill>
            <p:spPr>
              <a:xfrm>
                <a:off x="6919454" y="6629280"/>
                <a:ext cx="11268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642">
            <p14:nvContentPartPr>
              <p14:cNvPr id="494" name="Ink 493">
                <a:extLst>
                  <a:ext uri="{FF2B5EF4-FFF2-40B4-BE49-F238E27FC236}">
                    <a16:creationId xmlns:a16="http://schemas.microsoft.com/office/drawing/2014/main" id="{70710574-BF21-161B-5610-B16BCC73869F}"/>
                  </a:ext>
                </a:extLst>
              </p14:cNvPr>
              <p14:cNvContentPartPr/>
              <p14:nvPr/>
            </p14:nvContentPartPr>
            <p14:xfrm>
              <a:off x="7089374" y="6662760"/>
              <a:ext cx="14760" cy="69480"/>
            </p14:xfrm>
          </p:contentPart>
        </mc:Choice>
        <mc:Fallback xmlns="">
          <p:pic>
            <p:nvPicPr>
              <p:cNvPr id="494" name="Ink 493">
                <a:extLst>
                  <a:ext uri="{FF2B5EF4-FFF2-40B4-BE49-F238E27FC236}">
                    <a16:creationId xmlns:a16="http://schemas.microsoft.com/office/drawing/2014/main" id="{70710574-BF21-161B-5610-B16BCC73869F}"/>
                  </a:ext>
                </a:extLst>
              </p:cNvPr>
              <p:cNvPicPr/>
              <p:nvPr/>
            </p:nvPicPr>
            <p:blipFill>
              <a:blip r:embed="rId643"/>
              <a:stretch>
                <a:fillRect/>
              </a:stretch>
            </p:blipFill>
            <p:spPr>
              <a:xfrm>
                <a:off x="7083254" y="6656640"/>
                <a:ext cx="2700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644">
            <p14:nvContentPartPr>
              <p14:cNvPr id="496" name="Ink 495">
                <a:extLst>
                  <a:ext uri="{FF2B5EF4-FFF2-40B4-BE49-F238E27FC236}">
                    <a16:creationId xmlns:a16="http://schemas.microsoft.com/office/drawing/2014/main" id="{8F0417BF-8331-B9C7-E275-F0C31B4FD918}"/>
                  </a:ext>
                </a:extLst>
              </p14:cNvPr>
              <p14:cNvContentPartPr/>
              <p14:nvPr/>
            </p14:nvContentPartPr>
            <p14:xfrm>
              <a:off x="7078574" y="6594720"/>
              <a:ext cx="9360" cy="6840"/>
            </p14:xfrm>
          </p:contentPart>
        </mc:Choice>
        <mc:Fallback xmlns="">
          <p:pic>
            <p:nvPicPr>
              <p:cNvPr id="496" name="Ink 495">
                <a:extLst>
                  <a:ext uri="{FF2B5EF4-FFF2-40B4-BE49-F238E27FC236}">
                    <a16:creationId xmlns:a16="http://schemas.microsoft.com/office/drawing/2014/main" id="{8F0417BF-8331-B9C7-E275-F0C31B4FD918}"/>
                  </a:ext>
                </a:extLst>
              </p:cNvPr>
              <p:cNvPicPr/>
              <p:nvPr/>
            </p:nvPicPr>
            <p:blipFill>
              <a:blip r:embed="rId645"/>
              <a:stretch>
                <a:fillRect/>
              </a:stretch>
            </p:blipFill>
            <p:spPr>
              <a:xfrm>
                <a:off x="7072454" y="6588600"/>
                <a:ext cx="2160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646">
            <p14:nvContentPartPr>
              <p14:cNvPr id="497" name="Ink 496">
                <a:extLst>
                  <a:ext uri="{FF2B5EF4-FFF2-40B4-BE49-F238E27FC236}">
                    <a16:creationId xmlns:a16="http://schemas.microsoft.com/office/drawing/2014/main" id="{CF9EE327-DD42-4964-6BDB-4C19B5E9F436}"/>
                  </a:ext>
                </a:extLst>
              </p14:cNvPr>
              <p14:cNvContentPartPr/>
              <p14:nvPr/>
            </p14:nvContentPartPr>
            <p14:xfrm>
              <a:off x="7182614" y="6654120"/>
              <a:ext cx="194400" cy="99720"/>
            </p14:xfrm>
          </p:contentPart>
        </mc:Choice>
        <mc:Fallback xmlns="">
          <p:pic>
            <p:nvPicPr>
              <p:cNvPr id="497" name="Ink 496">
                <a:extLst>
                  <a:ext uri="{FF2B5EF4-FFF2-40B4-BE49-F238E27FC236}">
                    <a16:creationId xmlns:a16="http://schemas.microsoft.com/office/drawing/2014/main" id="{CF9EE327-DD42-4964-6BDB-4C19B5E9F436}"/>
                  </a:ext>
                </a:extLst>
              </p:cNvPr>
              <p:cNvPicPr/>
              <p:nvPr/>
            </p:nvPicPr>
            <p:blipFill>
              <a:blip r:embed="rId647"/>
              <a:stretch>
                <a:fillRect/>
              </a:stretch>
            </p:blipFill>
            <p:spPr>
              <a:xfrm>
                <a:off x="7176494" y="6648000"/>
                <a:ext cx="20664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648">
            <p14:nvContentPartPr>
              <p14:cNvPr id="498" name="Ink 497">
                <a:extLst>
                  <a:ext uri="{FF2B5EF4-FFF2-40B4-BE49-F238E27FC236}">
                    <a16:creationId xmlns:a16="http://schemas.microsoft.com/office/drawing/2014/main" id="{3660FB4A-CAA3-0A94-80B4-E30F1A44476A}"/>
                  </a:ext>
                </a:extLst>
              </p14:cNvPr>
              <p14:cNvContentPartPr/>
              <p14:nvPr/>
            </p14:nvContentPartPr>
            <p14:xfrm>
              <a:off x="7419854" y="6627840"/>
              <a:ext cx="158400" cy="116280"/>
            </p14:xfrm>
          </p:contentPart>
        </mc:Choice>
        <mc:Fallback xmlns="">
          <p:pic>
            <p:nvPicPr>
              <p:cNvPr id="498" name="Ink 497">
                <a:extLst>
                  <a:ext uri="{FF2B5EF4-FFF2-40B4-BE49-F238E27FC236}">
                    <a16:creationId xmlns:a16="http://schemas.microsoft.com/office/drawing/2014/main" id="{3660FB4A-CAA3-0A94-80B4-E30F1A44476A}"/>
                  </a:ext>
                </a:extLst>
              </p:cNvPr>
              <p:cNvPicPr/>
              <p:nvPr/>
            </p:nvPicPr>
            <p:blipFill>
              <a:blip r:embed="rId649"/>
              <a:stretch>
                <a:fillRect/>
              </a:stretch>
            </p:blipFill>
            <p:spPr>
              <a:xfrm>
                <a:off x="7413734" y="6621720"/>
                <a:ext cx="17064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650">
            <p14:nvContentPartPr>
              <p14:cNvPr id="64" name="Ink 63">
                <a:extLst>
                  <a:ext uri="{FF2B5EF4-FFF2-40B4-BE49-F238E27FC236}">
                    <a16:creationId xmlns:a16="http://schemas.microsoft.com/office/drawing/2014/main" id="{D8313CA8-F2A3-6E13-C0E8-DF7EBC4EEECA}"/>
                  </a:ext>
                </a:extLst>
              </p14:cNvPr>
              <p14:cNvContentPartPr/>
              <p14:nvPr/>
            </p14:nvContentPartPr>
            <p14:xfrm>
              <a:off x="7725134" y="6550800"/>
              <a:ext cx="183960" cy="201960"/>
            </p14:xfrm>
          </p:contentPart>
        </mc:Choice>
        <mc:Fallback xmlns="">
          <p:pic>
            <p:nvPicPr>
              <p:cNvPr id="64" name="Ink 63">
                <a:extLst>
                  <a:ext uri="{FF2B5EF4-FFF2-40B4-BE49-F238E27FC236}">
                    <a16:creationId xmlns:a16="http://schemas.microsoft.com/office/drawing/2014/main" id="{D8313CA8-F2A3-6E13-C0E8-DF7EBC4EEECA}"/>
                  </a:ext>
                </a:extLst>
              </p:cNvPr>
              <p:cNvPicPr/>
              <p:nvPr/>
            </p:nvPicPr>
            <p:blipFill>
              <a:blip r:embed="rId651"/>
              <a:stretch>
                <a:fillRect/>
              </a:stretch>
            </p:blipFill>
            <p:spPr>
              <a:xfrm>
                <a:off x="7719014" y="6544680"/>
                <a:ext cx="19620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652">
            <p14:nvContentPartPr>
              <p14:cNvPr id="65" name="Ink 64">
                <a:extLst>
                  <a:ext uri="{FF2B5EF4-FFF2-40B4-BE49-F238E27FC236}">
                    <a16:creationId xmlns:a16="http://schemas.microsoft.com/office/drawing/2014/main" id="{0F57ED29-FF0A-91C9-BF71-A3C91B549D91}"/>
                  </a:ext>
                </a:extLst>
              </p14:cNvPr>
              <p14:cNvContentPartPr/>
              <p14:nvPr/>
            </p14:nvContentPartPr>
            <p14:xfrm>
              <a:off x="7933934" y="6619920"/>
              <a:ext cx="162000" cy="97920"/>
            </p14:xfrm>
          </p:contentPart>
        </mc:Choice>
        <mc:Fallback xmlns="">
          <p:pic>
            <p:nvPicPr>
              <p:cNvPr id="65" name="Ink 64">
                <a:extLst>
                  <a:ext uri="{FF2B5EF4-FFF2-40B4-BE49-F238E27FC236}">
                    <a16:creationId xmlns:a16="http://schemas.microsoft.com/office/drawing/2014/main" id="{0F57ED29-FF0A-91C9-BF71-A3C91B549D91}"/>
                  </a:ext>
                </a:extLst>
              </p:cNvPr>
              <p:cNvPicPr/>
              <p:nvPr/>
            </p:nvPicPr>
            <p:blipFill>
              <a:blip r:embed="rId653"/>
              <a:stretch>
                <a:fillRect/>
              </a:stretch>
            </p:blipFill>
            <p:spPr>
              <a:xfrm>
                <a:off x="7927814" y="6613800"/>
                <a:ext cx="17424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654">
            <p14:nvContentPartPr>
              <p14:cNvPr id="66" name="Ink 65">
                <a:extLst>
                  <a:ext uri="{FF2B5EF4-FFF2-40B4-BE49-F238E27FC236}">
                    <a16:creationId xmlns:a16="http://schemas.microsoft.com/office/drawing/2014/main" id="{EB0D6DC9-2E27-6C75-CD8F-4AFF0EDFE8C2}"/>
                  </a:ext>
                </a:extLst>
              </p14:cNvPr>
              <p14:cNvContentPartPr/>
              <p14:nvPr/>
            </p14:nvContentPartPr>
            <p14:xfrm>
              <a:off x="8117174" y="6558720"/>
              <a:ext cx="122760" cy="215280"/>
            </p14:xfrm>
          </p:contentPart>
        </mc:Choice>
        <mc:Fallback xmlns="">
          <p:pic>
            <p:nvPicPr>
              <p:cNvPr id="66" name="Ink 65">
                <a:extLst>
                  <a:ext uri="{FF2B5EF4-FFF2-40B4-BE49-F238E27FC236}">
                    <a16:creationId xmlns:a16="http://schemas.microsoft.com/office/drawing/2014/main" id="{EB0D6DC9-2E27-6C75-CD8F-4AFF0EDFE8C2}"/>
                  </a:ext>
                </a:extLst>
              </p:cNvPr>
              <p:cNvPicPr/>
              <p:nvPr/>
            </p:nvPicPr>
            <p:blipFill>
              <a:blip r:embed="rId655"/>
              <a:stretch>
                <a:fillRect/>
              </a:stretch>
            </p:blipFill>
            <p:spPr>
              <a:xfrm>
                <a:off x="8111054" y="6552600"/>
                <a:ext cx="13500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656">
            <p14:nvContentPartPr>
              <p14:cNvPr id="67" name="Ink 66">
                <a:extLst>
                  <a:ext uri="{FF2B5EF4-FFF2-40B4-BE49-F238E27FC236}">
                    <a16:creationId xmlns:a16="http://schemas.microsoft.com/office/drawing/2014/main" id="{CB8946B1-4BB8-B3D6-B3EE-B3FB25197DC1}"/>
                  </a:ext>
                </a:extLst>
              </p14:cNvPr>
              <p14:cNvContentPartPr/>
              <p14:nvPr/>
            </p14:nvContentPartPr>
            <p14:xfrm>
              <a:off x="8282774" y="6594360"/>
              <a:ext cx="147960" cy="115920"/>
            </p14:xfrm>
          </p:contentPart>
        </mc:Choice>
        <mc:Fallback xmlns="">
          <p:pic>
            <p:nvPicPr>
              <p:cNvPr id="67" name="Ink 66">
                <a:extLst>
                  <a:ext uri="{FF2B5EF4-FFF2-40B4-BE49-F238E27FC236}">
                    <a16:creationId xmlns:a16="http://schemas.microsoft.com/office/drawing/2014/main" id="{CB8946B1-4BB8-B3D6-B3EE-B3FB25197DC1}"/>
                  </a:ext>
                </a:extLst>
              </p:cNvPr>
              <p:cNvPicPr/>
              <p:nvPr/>
            </p:nvPicPr>
            <p:blipFill>
              <a:blip r:embed="rId657"/>
              <a:stretch>
                <a:fillRect/>
              </a:stretch>
            </p:blipFill>
            <p:spPr>
              <a:xfrm>
                <a:off x="8276654" y="6588240"/>
                <a:ext cx="16020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658">
            <p14:nvContentPartPr>
              <p14:cNvPr id="68" name="Ink 67">
                <a:extLst>
                  <a:ext uri="{FF2B5EF4-FFF2-40B4-BE49-F238E27FC236}">
                    <a16:creationId xmlns:a16="http://schemas.microsoft.com/office/drawing/2014/main" id="{6F58977A-1E5E-30FF-9F6A-6D90815F021C}"/>
                  </a:ext>
                </a:extLst>
              </p14:cNvPr>
              <p14:cNvContentPartPr/>
              <p14:nvPr/>
            </p14:nvContentPartPr>
            <p14:xfrm>
              <a:off x="8466014" y="6597960"/>
              <a:ext cx="140400" cy="102240"/>
            </p14:xfrm>
          </p:contentPart>
        </mc:Choice>
        <mc:Fallback xmlns="">
          <p:pic>
            <p:nvPicPr>
              <p:cNvPr id="68" name="Ink 67">
                <a:extLst>
                  <a:ext uri="{FF2B5EF4-FFF2-40B4-BE49-F238E27FC236}">
                    <a16:creationId xmlns:a16="http://schemas.microsoft.com/office/drawing/2014/main" id="{6F58977A-1E5E-30FF-9F6A-6D90815F021C}"/>
                  </a:ext>
                </a:extLst>
              </p:cNvPr>
              <p:cNvPicPr/>
              <p:nvPr/>
            </p:nvPicPr>
            <p:blipFill>
              <a:blip r:embed="rId659"/>
              <a:stretch>
                <a:fillRect/>
              </a:stretch>
            </p:blipFill>
            <p:spPr>
              <a:xfrm>
                <a:off x="8459894" y="6591840"/>
                <a:ext cx="15264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660">
            <p14:nvContentPartPr>
              <p14:cNvPr id="69" name="Ink 68">
                <a:extLst>
                  <a:ext uri="{FF2B5EF4-FFF2-40B4-BE49-F238E27FC236}">
                    <a16:creationId xmlns:a16="http://schemas.microsoft.com/office/drawing/2014/main" id="{A8D5975B-B67F-4FCB-4EB6-B3D97A6EDA4C}"/>
                  </a:ext>
                </a:extLst>
              </p14:cNvPr>
              <p14:cNvContentPartPr/>
              <p14:nvPr/>
            </p14:nvContentPartPr>
            <p14:xfrm>
              <a:off x="8749694" y="6466920"/>
              <a:ext cx="162360" cy="262440"/>
            </p14:xfrm>
          </p:contentPart>
        </mc:Choice>
        <mc:Fallback xmlns="">
          <p:pic>
            <p:nvPicPr>
              <p:cNvPr id="69" name="Ink 68">
                <a:extLst>
                  <a:ext uri="{FF2B5EF4-FFF2-40B4-BE49-F238E27FC236}">
                    <a16:creationId xmlns:a16="http://schemas.microsoft.com/office/drawing/2014/main" id="{A8D5975B-B67F-4FCB-4EB6-B3D97A6EDA4C}"/>
                  </a:ext>
                </a:extLst>
              </p:cNvPr>
              <p:cNvPicPr/>
              <p:nvPr/>
            </p:nvPicPr>
            <p:blipFill>
              <a:blip r:embed="rId661"/>
              <a:stretch>
                <a:fillRect/>
              </a:stretch>
            </p:blipFill>
            <p:spPr>
              <a:xfrm>
                <a:off x="8743574" y="6460800"/>
                <a:ext cx="174600" cy="274680"/>
              </a:xfrm>
              <a:prstGeom prst="rect">
                <a:avLst/>
              </a:prstGeom>
            </p:spPr>
          </p:pic>
        </mc:Fallback>
      </mc:AlternateContent>
      <mc:AlternateContent xmlns:mc="http://schemas.openxmlformats.org/markup-compatibility/2006" xmlns:p14="http://schemas.microsoft.com/office/powerpoint/2010/main">
        <mc:Choice Requires="p14">
          <p:contentPart p14:bwMode="auto" r:id="rId662">
            <p14:nvContentPartPr>
              <p14:cNvPr id="71" name="Ink 70">
                <a:extLst>
                  <a:ext uri="{FF2B5EF4-FFF2-40B4-BE49-F238E27FC236}">
                    <a16:creationId xmlns:a16="http://schemas.microsoft.com/office/drawing/2014/main" id="{6A5E8F3A-819D-96BC-001C-B9B2BDA25711}"/>
                  </a:ext>
                </a:extLst>
              </p14:cNvPr>
              <p14:cNvContentPartPr/>
              <p14:nvPr/>
            </p14:nvContentPartPr>
            <p14:xfrm>
              <a:off x="8917814" y="6562320"/>
              <a:ext cx="137880" cy="165600"/>
            </p14:xfrm>
          </p:contentPart>
        </mc:Choice>
        <mc:Fallback xmlns="">
          <p:pic>
            <p:nvPicPr>
              <p:cNvPr id="71" name="Ink 70">
                <a:extLst>
                  <a:ext uri="{FF2B5EF4-FFF2-40B4-BE49-F238E27FC236}">
                    <a16:creationId xmlns:a16="http://schemas.microsoft.com/office/drawing/2014/main" id="{6A5E8F3A-819D-96BC-001C-B9B2BDA25711}"/>
                  </a:ext>
                </a:extLst>
              </p:cNvPr>
              <p:cNvPicPr/>
              <p:nvPr/>
            </p:nvPicPr>
            <p:blipFill>
              <a:blip r:embed="rId663"/>
              <a:stretch>
                <a:fillRect/>
              </a:stretch>
            </p:blipFill>
            <p:spPr>
              <a:xfrm>
                <a:off x="8911694" y="6556200"/>
                <a:ext cx="15012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664">
            <p14:nvContentPartPr>
              <p14:cNvPr id="72" name="Ink 71">
                <a:extLst>
                  <a:ext uri="{FF2B5EF4-FFF2-40B4-BE49-F238E27FC236}">
                    <a16:creationId xmlns:a16="http://schemas.microsoft.com/office/drawing/2014/main" id="{C5527A3D-59DC-C89A-BB40-FA14B00E7AFF}"/>
                  </a:ext>
                </a:extLst>
              </p14:cNvPr>
              <p14:cNvContentPartPr/>
              <p14:nvPr/>
            </p14:nvContentPartPr>
            <p14:xfrm>
              <a:off x="9076934" y="6594000"/>
              <a:ext cx="176400" cy="128160"/>
            </p14:xfrm>
          </p:contentPart>
        </mc:Choice>
        <mc:Fallback xmlns="">
          <p:pic>
            <p:nvPicPr>
              <p:cNvPr id="72" name="Ink 71">
                <a:extLst>
                  <a:ext uri="{FF2B5EF4-FFF2-40B4-BE49-F238E27FC236}">
                    <a16:creationId xmlns:a16="http://schemas.microsoft.com/office/drawing/2014/main" id="{C5527A3D-59DC-C89A-BB40-FA14B00E7AFF}"/>
                  </a:ext>
                </a:extLst>
              </p:cNvPr>
              <p:cNvPicPr/>
              <p:nvPr/>
            </p:nvPicPr>
            <p:blipFill>
              <a:blip r:embed="rId665"/>
              <a:stretch>
                <a:fillRect/>
              </a:stretch>
            </p:blipFill>
            <p:spPr>
              <a:xfrm>
                <a:off x="9070814" y="6587880"/>
                <a:ext cx="18864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666">
            <p14:nvContentPartPr>
              <p14:cNvPr id="73" name="Ink 72">
                <a:extLst>
                  <a:ext uri="{FF2B5EF4-FFF2-40B4-BE49-F238E27FC236}">
                    <a16:creationId xmlns:a16="http://schemas.microsoft.com/office/drawing/2014/main" id="{9B95617F-0044-E78B-9530-0B5B6E0A16F5}"/>
                  </a:ext>
                </a:extLst>
              </p14:cNvPr>
              <p14:cNvContentPartPr/>
              <p14:nvPr/>
            </p14:nvContentPartPr>
            <p14:xfrm>
              <a:off x="9303374" y="6554760"/>
              <a:ext cx="108360" cy="148320"/>
            </p14:xfrm>
          </p:contentPart>
        </mc:Choice>
        <mc:Fallback xmlns="">
          <p:pic>
            <p:nvPicPr>
              <p:cNvPr id="73" name="Ink 72">
                <a:extLst>
                  <a:ext uri="{FF2B5EF4-FFF2-40B4-BE49-F238E27FC236}">
                    <a16:creationId xmlns:a16="http://schemas.microsoft.com/office/drawing/2014/main" id="{9B95617F-0044-E78B-9530-0B5B6E0A16F5}"/>
                  </a:ext>
                </a:extLst>
              </p:cNvPr>
              <p:cNvPicPr/>
              <p:nvPr/>
            </p:nvPicPr>
            <p:blipFill>
              <a:blip r:embed="rId667"/>
              <a:stretch>
                <a:fillRect/>
              </a:stretch>
            </p:blipFill>
            <p:spPr>
              <a:xfrm>
                <a:off x="9297254" y="6548640"/>
                <a:ext cx="120600" cy="160560"/>
              </a:xfrm>
              <a:prstGeom prst="rect">
                <a:avLst/>
              </a:prstGeom>
            </p:spPr>
          </p:pic>
        </mc:Fallback>
      </mc:AlternateContent>
      <mc:AlternateContent xmlns:mc="http://schemas.openxmlformats.org/markup-compatibility/2006" xmlns:p14="http://schemas.microsoft.com/office/powerpoint/2010/main">
        <mc:Choice Requires="p14">
          <p:contentPart p14:bwMode="auto" r:id="rId668">
            <p14:nvContentPartPr>
              <p14:cNvPr id="74" name="Ink 73">
                <a:extLst>
                  <a:ext uri="{FF2B5EF4-FFF2-40B4-BE49-F238E27FC236}">
                    <a16:creationId xmlns:a16="http://schemas.microsoft.com/office/drawing/2014/main" id="{CFE460C8-CF4B-EFD0-EE71-1F6A199C5208}"/>
                  </a:ext>
                </a:extLst>
              </p14:cNvPr>
              <p14:cNvContentPartPr/>
              <p14:nvPr/>
            </p14:nvContentPartPr>
            <p14:xfrm>
              <a:off x="9429374" y="6562680"/>
              <a:ext cx="126000" cy="140400"/>
            </p14:xfrm>
          </p:contentPart>
        </mc:Choice>
        <mc:Fallback xmlns="">
          <p:pic>
            <p:nvPicPr>
              <p:cNvPr id="74" name="Ink 73">
                <a:extLst>
                  <a:ext uri="{FF2B5EF4-FFF2-40B4-BE49-F238E27FC236}">
                    <a16:creationId xmlns:a16="http://schemas.microsoft.com/office/drawing/2014/main" id="{CFE460C8-CF4B-EFD0-EE71-1F6A199C5208}"/>
                  </a:ext>
                </a:extLst>
              </p:cNvPr>
              <p:cNvPicPr/>
              <p:nvPr/>
            </p:nvPicPr>
            <p:blipFill>
              <a:blip r:embed="rId669"/>
              <a:stretch>
                <a:fillRect/>
              </a:stretch>
            </p:blipFill>
            <p:spPr>
              <a:xfrm>
                <a:off x="9423254" y="6556560"/>
                <a:ext cx="138240" cy="152640"/>
              </a:xfrm>
              <a:prstGeom prst="rect">
                <a:avLst/>
              </a:prstGeom>
            </p:spPr>
          </p:pic>
        </mc:Fallback>
      </mc:AlternateContent>
      <p:grpSp>
        <p:nvGrpSpPr>
          <p:cNvPr id="118" name="Group 117">
            <a:extLst>
              <a:ext uri="{FF2B5EF4-FFF2-40B4-BE49-F238E27FC236}">
                <a16:creationId xmlns:a16="http://schemas.microsoft.com/office/drawing/2014/main" id="{F6124661-78C1-D056-CC8F-02B87B238DA1}"/>
              </a:ext>
            </a:extLst>
          </p:cNvPr>
          <p:cNvGrpSpPr/>
          <p:nvPr/>
        </p:nvGrpSpPr>
        <p:grpSpPr>
          <a:xfrm>
            <a:off x="9755174" y="6378000"/>
            <a:ext cx="2000160" cy="375840"/>
            <a:chOff x="9755174" y="6378000"/>
            <a:chExt cx="2000160" cy="375840"/>
          </a:xfrm>
        </p:grpSpPr>
        <mc:AlternateContent xmlns:mc="http://schemas.openxmlformats.org/markup-compatibility/2006" xmlns:p14="http://schemas.microsoft.com/office/powerpoint/2010/main">
          <mc:Choice Requires="p14">
            <p:contentPart p14:bwMode="auto" r:id="rId670">
              <p14:nvContentPartPr>
                <p14:cNvPr id="76" name="Ink 75">
                  <a:extLst>
                    <a:ext uri="{FF2B5EF4-FFF2-40B4-BE49-F238E27FC236}">
                      <a16:creationId xmlns:a16="http://schemas.microsoft.com/office/drawing/2014/main" id="{B403319C-F0D6-DC93-386C-1E5A63DBAF9F}"/>
                    </a:ext>
                  </a:extLst>
                </p14:cNvPr>
                <p14:cNvContentPartPr/>
                <p14:nvPr/>
              </p14:nvContentPartPr>
              <p14:xfrm>
                <a:off x="9755174" y="6586440"/>
                <a:ext cx="156240" cy="125280"/>
              </p14:xfrm>
            </p:contentPart>
          </mc:Choice>
          <mc:Fallback xmlns="">
            <p:pic>
              <p:nvPicPr>
                <p:cNvPr id="76" name="Ink 75">
                  <a:extLst>
                    <a:ext uri="{FF2B5EF4-FFF2-40B4-BE49-F238E27FC236}">
                      <a16:creationId xmlns:a16="http://schemas.microsoft.com/office/drawing/2014/main" id="{B403319C-F0D6-DC93-386C-1E5A63DBAF9F}"/>
                    </a:ext>
                  </a:extLst>
                </p:cNvPr>
                <p:cNvPicPr/>
                <p:nvPr/>
              </p:nvPicPr>
              <p:blipFill>
                <a:blip r:embed="rId671"/>
                <a:stretch>
                  <a:fillRect/>
                </a:stretch>
              </p:blipFill>
              <p:spPr>
                <a:xfrm>
                  <a:off x="9749054" y="6580320"/>
                  <a:ext cx="16848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672">
              <p14:nvContentPartPr>
                <p14:cNvPr id="77" name="Ink 76">
                  <a:extLst>
                    <a:ext uri="{FF2B5EF4-FFF2-40B4-BE49-F238E27FC236}">
                      <a16:creationId xmlns:a16="http://schemas.microsoft.com/office/drawing/2014/main" id="{518BEAA4-F9E4-DBA2-FDA6-2D1DFBE72903}"/>
                    </a:ext>
                  </a:extLst>
                </p14:cNvPr>
                <p14:cNvContentPartPr/>
                <p14:nvPr/>
              </p14:nvContentPartPr>
              <p14:xfrm>
                <a:off x="9968654" y="6596520"/>
                <a:ext cx="122400" cy="126720"/>
              </p14:xfrm>
            </p:contentPart>
          </mc:Choice>
          <mc:Fallback xmlns="">
            <p:pic>
              <p:nvPicPr>
                <p:cNvPr id="77" name="Ink 76">
                  <a:extLst>
                    <a:ext uri="{FF2B5EF4-FFF2-40B4-BE49-F238E27FC236}">
                      <a16:creationId xmlns:a16="http://schemas.microsoft.com/office/drawing/2014/main" id="{518BEAA4-F9E4-DBA2-FDA6-2D1DFBE72903}"/>
                    </a:ext>
                  </a:extLst>
                </p:cNvPr>
                <p:cNvPicPr/>
                <p:nvPr/>
              </p:nvPicPr>
              <p:blipFill>
                <a:blip r:embed="rId673"/>
                <a:stretch>
                  <a:fillRect/>
                </a:stretch>
              </p:blipFill>
              <p:spPr>
                <a:xfrm>
                  <a:off x="9962534" y="6590400"/>
                  <a:ext cx="13464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674">
              <p14:nvContentPartPr>
                <p14:cNvPr id="78" name="Ink 77">
                  <a:extLst>
                    <a:ext uri="{FF2B5EF4-FFF2-40B4-BE49-F238E27FC236}">
                      <a16:creationId xmlns:a16="http://schemas.microsoft.com/office/drawing/2014/main" id="{3327DE84-A1B2-2B02-4379-A3CF8253BC47}"/>
                    </a:ext>
                  </a:extLst>
                </p14:cNvPr>
                <p14:cNvContentPartPr/>
                <p14:nvPr/>
              </p14:nvContentPartPr>
              <p14:xfrm>
                <a:off x="10119494" y="6606600"/>
                <a:ext cx="119160" cy="127080"/>
              </p14:xfrm>
            </p:contentPart>
          </mc:Choice>
          <mc:Fallback xmlns="">
            <p:pic>
              <p:nvPicPr>
                <p:cNvPr id="78" name="Ink 77">
                  <a:extLst>
                    <a:ext uri="{FF2B5EF4-FFF2-40B4-BE49-F238E27FC236}">
                      <a16:creationId xmlns:a16="http://schemas.microsoft.com/office/drawing/2014/main" id="{3327DE84-A1B2-2B02-4379-A3CF8253BC47}"/>
                    </a:ext>
                  </a:extLst>
                </p:cNvPr>
                <p:cNvPicPr/>
                <p:nvPr/>
              </p:nvPicPr>
              <p:blipFill>
                <a:blip r:embed="rId675"/>
                <a:stretch>
                  <a:fillRect/>
                </a:stretch>
              </p:blipFill>
              <p:spPr>
                <a:xfrm>
                  <a:off x="10113374" y="6600480"/>
                  <a:ext cx="13140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676">
              <p14:nvContentPartPr>
                <p14:cNvPr id="79" name="Ink 78">
                  <a:extLst>
                    <a:ext uri="{FF2B5EF4-FFF2-40B4-BE49-F238E27FC236}">
                      <a16:creationId xmlns:a16="http://schemas.microsoft.com/office/drawing/2014/main" id="{6E56770F-464D-CF00-45D4-6D54D42816B1}"/>
                    </a:ext>
                  </a:extLst>
                </p14:cNvPr>
                <p14:cNvContentPartPr/>
                <p14:nvPr/>
              </p14:nvContentPartPr>
              <p14:xfrm>
                <a:off x="10234334" y="6617760"/>
                <a:ext cx="116640" cy="108000"/>
              </p14:xfrm>
            </p:contentPart>
          </mc:Choice>
          <mc:Fallback xmlns="">
            <p:pic>
              <p:nvPicPr>
                <p:cNvPr id="79" name="Ink 78">
                  <a:extLst>
                    <a:ext uri="{FF2B5EF4-FFF2-40B4-BE49-F238E27FC236}">
                      <a16:creationId xmlns:a16="http://schemas.microsoft.com/office/drawing/2014/main" id="{6E56770F-464D-CF00-45D4-6D54D42816B1}"/>
                    </a:ext>
                  </a:extLst>
                </p:cNvPr>
                <p:cNvPicPr/>
                <p:nvPr/>
              </p:nvPicPr>
              <p:blipFill>
                <a:blip r:embed="rId677"/>
                <a:stretch>
                  <a:fillRect/>
                </a:stretch>
              </p:blipFill>
              <p:spPr>
                <a:xfrm>
                  <a:off x="10228214" y="6611640"/>
                  <a:ext cx="12888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678">
              <p14:nvContentPartPr>
                <p14:cNvPr id="80" name="Ink 79">
                  <a:extLst>
                    <a:ext uri="{FF2B5EF4-FFF2-40B4-BE49-F238E27FC236}">
                      <a16:creationId xmlns:a16="http://schemas.microsoft.com/office/drawing/2014/main" id="{6BDAB5B0-74DC-F83C-B8CB-E68CB7738EEC}"/>
                    </a:ext>
                  </a:extLst>
                </p14:cNvPr>
                <p14:cNvContentPartPr/>
                <p14:nvPr/>
              </p14:nvContentPartPr>
              <p14:xfrm>
                <a:off x="10381934" y="6611280"/>
                <a:ext cx="90720" cy="96120"/>
              </p14:xfrm>
            </p:contentPart>
          </mc:Choice>
          <mc:Fallback xmlns="">
            <p:pic>
              <p:nvPicPr>
                <p:cNvPr id="80" name="Ink 79">
                  <a:extLst>
                    <a:ext uri="{FF2B5EF4-FFF2-40B4-BE49-F238E27FC236}">
                      <a16:creationId xmlns:a16="http://schemas.microsoft.com/office/drawing/2014/main" id="{6BDAB5B0-74DC-F83C-B8CB-E68CB7738EEC}"/>
                    </a:ext>
                  </a:extLst>
                </p:cNvPr>
                <p:cNvPicPr/>
                <p:nvPr/>
              </p:nvPicPr>
              <p:blipFill>
                <a:blip r:embed="rId679"/>
                <a:stretch>
                  <a:fillRect/>
                </a:stretch>
              </p:blipFill>
              <p:spPr>
                <a:xfrm>
                  <a:off x="10375814" y="6605160"/>
                  <a:ext cx="10296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680">
              <p14:nvContentPartPr>
                <p14:cNvPr id="81" name="Ink 80">
                  <a:extLst>
                    <a:ext uri="{FF2B5EF4-FFF2-40B4-BE49-F238E27FC236}">
                      <a16:creationId xmlns:a16="http://schemas.microsoft.com/office/drawing/2014/main" id="{84A35D6F-2636-6024-92FB-FE6148CE1B2C}"/>
                    </a:ext>
                  </a:extLst>
                </p14:cNvPr>
                <p14:cNvContentPartPr/>
                <p14:nvPr/>
              </p14:nvContentPartPr>
              <p14:xfrm>
                <a:off x="10511174" y="6619560"/>
                <a:ext cx="111960" cy="96840"/>
              </p14:xfrm>
            </p:contentPart>
          </mc:Choice>
          <mc:Fallback xmlns="">
            <p:pic>
              <p:nvPicPr>
                <p:cNvPr id="81" name="Ink 80">
                  <a:extLst>
                    <a:ext uri="{FF2B5EF4-FFF2-40B4-BE49-F238E27FC236}">
                      <a16:creationId xmlns:a16="http://schemas.microsoft.com/office/drawing/2014/main" id="{84A35D6F-2636-6024-92FB-FE6148CE1B2C}"/>
                    </a:ext>
                  </a:extLst>
                </p:cNvPr>
                <p:cNvPicPr/>
                <p:nvPr/>
              </p:nvPicPr>
              <p:blipFill>
                <a:blip r:embed="rId681"/>
                <a:stretch>
                  <a:fillRect/>
                </a:stretch>
              </p:blipFill>
              <p:spPr>
                <a:xfrm>
                  <a:off x="10505054" y="6613440"/>
                  <a:ext cx="12420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682">
              <p14:nvContentPartPr>
                <p14:cNvPr id="82" name="Ink 81">
                  <a:extLst>
                    <a:ext uri="{FF2B5EF4-FFF2-40B4-BE49-F238E27FC236}">
                      <a16:creationId xmlns:a16="http://schemas.microsoft.com/office/drawing/2014/main" id="{986CFBBB-C03F-264C-A779-F786B2AEC27C}"/>
                    </a:ext>
                  </a:extLst>
                </p14:cNvPr>
                <p14:cNvContentPartPr/>
                <p14:nvPr/>
              </p14:nvContentPartPr>
              <p14:xfrm>
                <a:off x="10655174" y="6378000"/>
                <a:ext cx="69840" cy="321120"/>
              </p14:xfrm>
            </p:contentPart>
          </mc:Choice>
          <mc:Fallback xmlns="">
            <p:pic>
              <p:nvPicPr>
                <p:cNvPr id="82" name="Ink 81">
                  <a:extLst>
                    <a:ext uri="{FF2B5EF4-FFF2-40B4-BE49-F238E27FC236}">
                      <a16:creationId xmlns:a16="http://schemas.microsoft.com/office/drawing/2014/main" id="{986CFBBB-C03F-264C-A779-F786B2AEC27C}"/>
                    </a:ext>
                  </a:extLst>
                </p:cNvPr>
                <p:cNvPicPr/>
                <p:nvPr/>
              </p:nvPicPr>
              <p:blipFill>
                <a:blip r:embed="rId683"/>
                <a:stretch>
                  <a:fillRect/>
                </a:stretch>
              </p:blipFill>
              <p:spPr>
                <a:xfrm>
                  <a:off x="10649054" y="6371880"/>
                  <a:ext cx="82080" cy="333360"/>
                </a:xfrm>
                <a:prstGeom prst="rect">
                  <a:avLst/>
                </a:prstGeom>
              </p:spPr>
            </p:pic>
          </mc:Fallback>
        </mc:AlternateContent>
        <mc:AlternateContent xmlns:mc="http://schemas.openxmlformats.org/markup-compatibility/2006" xmlns:p14="http://schemas.microsoft.com/office/powerpoint/2010/main">
          <mc:Choice Requires="p14">
            <p:contentPart p14:bwMode="auto" r:id="rId684">
              <p14:nvContentPartPr>
                <p14:cNvPr id="83" name="Ink 82">
                  <a:extLst>
                    <a:ext uri="{FF2B5EF4-FFF2-40B4-BE49-F238E27FC236}">
                      <a16:creationId xmlns:a16="http://schemas.microsoft.com/office/drawing/2014/main" id="{E691C1B5-5128-9D55-47F1-477E2470773D}"/>
                    </a:ext>
                  </a:extLst>
                </p14:cNvPr>
                <p14:cNvContentPartPr/>
                <p14:nvPr/>
              </p14:nvContentPartPr>
              <p14:xfrm>
                <a:off x="10673174" y="6600840"/>
                <a:ext cx="115560" cy="20520"/>
              </p14:xfrm>
            </p:contentPart>
          </mc:Choice>
          <mc:Fallback xmlns="">
            <p:pic>
              <p:nvPicPr>
                <p:cNvPr id="83" name="Ink 82">
                  <a:extLst>
                    <a:ext uri="{FF2B5EF4-FFF2-40B4-BE49-F238E27FC236}">
                      <a16:creationId xmlns:a16="http://schemas.microsoft.com/office/drawing/2014/main" id="{E691C1B5-5128-9D55-47F1-477E2470773D}"/>
                    </a:ext>
                  </a:extLst>
                </p:cNvPr>
                <p:cNvPicPr/>
                <p:nvPr/>
              </p:nvPicPr>
              <p:blipFill>
                <a:blip r:embed="rId685"/>
                <a:stretch>
                  <a:fillRect/>
                </a:stretch>
              </p:blipFill>
              <p:spPr>
                <a:xfrm>
                  <a:off x="10667054" y="6594720"/>
                  <a:ext cx="12780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686">
              <p14:nvContentPartPr>
                <p14:cNvPr id="84" name="Ink 83">
                  <a:extLst>
                    <a:ext uri="{FF2B5EF4-FFF2-40B4-BE49-F238E27FC236}">
                      <a16:creationId xmlns:a16="http://schemas.microsoft.com/office/drawing/2014/main" id="{363C91C9-F8A3-2348-088A-65E6D1367C5C}"/>
                    </a:ext>
                  </a:extLst>
                </p14:cNvPr>
                <p14:cNvContentPartPr/>
                <p14:nvPr/>
              </p14:nvContentPartPr>
              <p14:xfrm>
                <a:off x="10791614" y="6616680"/>
                <a:ext cx="119160" cy="92520"/>
              </p14:xfrm>
            </p:contentPart>
          </mc:Choice>
          <mc:Fallback xmlns="">
            <p:pic>
              <p:nvPicPr>
                <p:cNvPr id="84" name="Ink 83">
                  <a:extLst>
                    <a:ext uri="{FF2B5EF4-FFF2-40B4-BE49-F238E27FC236}">
                      <a16:creationId xmlns:a16="http://schemas.microsoft.com/office/drawing/2014/main" id="{363C91C9-F8A3-2348-088A-65E6D1367C5C}"/>
                    </a:ext>
                  </a:extLst>
                </p:cNvPr>
                <p:cNvPicPr/>
                <p:nvPr/>
              </p:nvPicPr>
              <p:blipFill>
                <a:blip r:embed="rId687"/>
                <a:stretch>
                  <a:fillRect/>
                </a:stretch>
              </p:blipFill>
              <p:spPr>
                <a:xfrm>
                  <a:off x="10785494" y="6610560"/>
                  <a:ext cx="13140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688">
              <p14:nvContentPartPr>
                <p14:cNvPr id="85" name="Ink 84">
                  <a:extLst>
                    <a:ext uri="{FF2B5EF4-FFF2-40B4-BE49-F238E27FC236}">
                      <a16:creationId xmlns:a16="http://schemas.microsoft.com/office/drawing/2014/main" id="{3A80D504-2279-4B16-D2C0-EA89F3DDA942}"/>
                    </a:ext>
                  </a:extLst>
                </p14:cNvPr>
                <p14:cNvContentPartPr/>
                <p14:nvPr/>
              </p14:nvContentPartPr>
              <p14:xfrm>
                <a:off x="10982774" y="6476640"/>
                <a:ext cx="110880" cy="221040"/>
              </p14:xfrm>
            </p:contentPart>
          </mc:Choice>
          <mc:Fallback xmlns="">
            <p:pic>
              <p:nvPicPr>
                <p:cNvPr id="85" name="Ink 84">
                  <a:extLst>
                    <a:ext uri="{FF2B5EF4-FFF2-40B4-BE49-F238E27FC236}">
                      <a16:creationId xmlns:a16="http://schemas.microsoft.com/office/drawing/2014/main" id="{3A80D504-2279-4B16-D2C0-EA89F3DDA942}"/>
                    </a:ext>
                  </a:extLst>
                </p:cNvPr>
                <p:cNvPicPr/>
                <p:nvPr/>
              </p:nvPicPr>
              <p:blipFill>
                <a:blip r:embed="rId689"/>
                <a:stretch>
                  <a:fillRect/>
                </a:stretch>
              </p:blipFill>
              <p:spPr>
                <a:xfrm>
                  <a:off x="10976654" y="6470520"/>
                  <a:ext cx="12312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690">
              <p14:nvContentPartPr>
                <p14:cNvPr id="87" name="Ink 86">
                  <a:extLst>
                    <a:ext uri="{FF2B5EF4-FFF2-40B4-BE49-F238E27FC236}">
                      <a16:creationId xmlns:a16="http://schemas.microsoft.com/office/drawing/2014/main" id="{5B148FF9-D0D5-6CF9-5D64-D52BA164B3AE}"/>
                    </a:ext>
                  </a:extLst>
                </p14:cNvPr>
                <p14:cNvContentPartPr/>
                <p14:nvPr/>
              </p14:nvContentPartPr>
              <p14:xfrm>
                <a:off x="11229734" y="6585000"/>
                <a:ext cx="99000" cy="168840"/>
              </p14:xfrm>
            </p:contentPart>
          </mc:Choice>
          <mc:Fallback xmlns="">
            <p:pic>
              <p:nvPicPr>
                <p:cNvPr id="87" name="Ink 86">
                  <a:extLst>
                    <a:ext uri="{FF2B5EF4-FFF2-40B4-BE49-F238E27FC236}">
                      <a16:creationId xmlns:a16="http://schemas.microsoft.com/office/drawing/2014/main" id="{5B148FF9-D0D5-6CF9-5D64-D52BA164B3AE}"/>
                    </a:ext>
                  </a:extLst>
                </p:cNvPr>
                <p:cNvPicPr/>
                <p:nvPr/>
              </p:nvPicPr>
              <p:blipFill>
                <a:blip r:embed="rId691"/>
                <a:stretch>
                  <a:fillRect/>
                </a:stretch>
              </p:blipFill>
              <p:spPr>
                <a:xfrm>
                  <a:off x="11223614" y="6578880"/>
                  <a:ext cx="11124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692">
              <p14:nvContentPartPr>
                <p14:cNvPr id="88" name="Ink 87">
                  <a:extLst>
                    <a:ext uri="{FF2B5EF4-FFF2-40B4-BE49-F238E27FC236}">
                      <a16:creationId xmlns:a16="http://schemas.microsoft.com/office/drawing/2014/main" id="{CFB2916D-1A4B-74F1-F76B-99D5D8211A2E}"/>
                    </a:ext>
                  </a:extLst>
                </p14:cNvPr>
                <p14:cNvContentPartPr/>
                <p14:nvPr/>
              </p14:nvContentPartPr>
              <p14:xfrm>
                <a:off x="11187254" y="6651240"/>
                <a:ext cx="180000" cy="42120"/>
              </p14:xfrm>
            </p:contentPart>
          </mc:Choice>
          <mc:Fallback xmlns="">
            <p:pic>
              <p:nvPicPr>
                <p:cNvPr id="88" name="Ink 87">
                  <a:extLst>
                    <a:ext uri="{FF2B5EF4-FFF2-40B4-BE49-F238E27FC236}">
                      <a16:creationId xmlns:a16="http://schemas.microsoft.com/office/drawing/2014/main" id="{CFB2916D-1A4B-74F1-F76B-99D5D8211A2E}"/>
                    </a:ext>
                  </a:extLst>
                </p:cNvPr>
                <p:cNvPicPr/>
                <p:nvPr/>
              </p:nvPicPr>
              <p:blipFill>
                <a:blip r:embed="rId693"/>
                <a:stretch>
                  <a:fillRect/>
                </a:stretch>
              </p:blipFill>
              <p:spPr>
                <a:xfrm>
                  <a:off x="11181134" y="6645120"/>
                  <a:ext cx="19224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694">
              <p14:nvContentPartPr>
                <p14:cNvPr id="89" name="Ink 88">
                  <a:extLst>
                    <a:ext uri="{FF2B5EF4-FFF2-40B4-BE49-F238E27FC236}">
                      <a16:creationId xmlns:a16="http://schemas.microsoft.com/office/drawing/2014/main" id="{9499A159-0B8E-EAFD-F0E5-B0F23315C781}"/>
                    </a:ext>
                  </a:extLst>
                </p14:cNvPr>
                <p14:cNvContentPartPr/>
                <p14:nvPr/>
              </p14:nvContentPartPr>
              <p14:xfrm>
                <a:off x="11384894" y="6643680"/>
                <a:ext cx="132120" cy="102240"/>
              </p14:xfrm>
            </p:contentPart>
          </mc:Choice>
          <mc:Fallback xmlns="">
            <p:pic>
              <p:nvPicPr>
                <p:cNvPr id="89" name="Ink 88">
                  <a:extLst>
                    <a:ext uri="{FF2B5EF4-FFF2-40B4-BE49-F238E27FC236}">
                      <a16:creationId xmlns:a16="http://schemas.microsoft.com/office/drawing/2014/main" id="{9499A159-0B8E-EAFD-F0E5-B0F23315C781}"/>
                    </a:ext>
                  </a:extLst>
                </p:cNvPr>
                <p:cNvPicPr/>
                <p:nvPr/>
              </p:nvPicPr>
              <p:blipFill>
                <a:blip r:embed="rId695"/>
                <a:stretch>
                  <a:fillRect/>
                </a:stretch>
              </p:blipFill>
              <p:spPr>
                <a:xfrm>
                  <a:off x="11378774" y="6637560"/>
                  <a:ext cx="14436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696">
              <p14:nvContentPartPr>
                <p14:cNvPr id="117" name="Ink 116">
                  <a:extLst>
                    <a:ext uri="{FF2B5EF4-FFF2-40B4-BE49-F238E27FC236}">
                      <a16:creationId xmlns:a16="http://schemas.microsoft.com/office/drawing/2014/main" id="{E6DCDFC5-190B-5975-BDD8-3B0A1DD035A0}"/>
                    </a:ext>
                  </a:extLst>
                </p14:cNvPr>
                <p14:cNvContentPartPr/>
                <p14:nvPr/>
              </p14:nvContentPartPr>
              <p14:xfrm>
                <a:off x="11596934" y="6603720"/>
                <a:ext cx="158400" cy="113400"/>
              </p14:xfrm>
            </p:contentPart>
          </mc:Choice>
          <mc:Fallback xmlns="">
            <p:pic>
              <p:nvPicPr>
                <p:cNvPr id="117" name="Ink 116">
                  <a:extLst>
                    <a:ext uri="{FF2B5EF4-FFF2-40B4-BE49-F238E27FC236}">
                      <a16:creationId xmlns:a16="http://schemas.microsoft.com/office/drawing/2014/main" id="{E6DCDFC5-190B-5975-BDD8-3B0A1DD035A0}"/>
                    </a:ext>
                  </a:extLst>
                </p:cNvPr>
                <p:cNvPicPr/>
                <p:nvPr/>
              </p:nvPicPr>
              <p:blipFill>
                <a:blip r:embed="rId697"/>
                <a:stretch>
                  <a:fillRect/>
                </a:stretch>
              </p:blipFill>
              <p:spPr>
                <a:xfrm>
                  <a:off x="11590814" y="6597600"/>
                  <a:ext cx="170640" cy="125640"/>
                </a:xfrm>
                <a:prstGeom prst="rect">
                  <a:avLst/>
                </a:prstGeom>
              </p:spPr>
            </p:pic>
          </mc:Fallback>
        </mc:AlternateContent>
      </p:grpSp>
      <p:grpSp>
        <p:nvGrpSpPr>
          <p:cNvPr id="538" name="Group 537">
            <a:extLst>
              <a:ext uri="{FF2B5EF4-FFF2-40B4-BE49-F238E27FC236}">
                <a16:creationId xmlns:a16="http://schemas.microsoft.com/office/drawing/2014/main" id="{5C4FA043-5C2E-05C3-E5E6-38E15401970A}"/>
              </a:ext>
            </a:extLst>
          </p:cNvPr>
          <p:cNvGrpSpPr/>
          <p:nvPr/>
        </p:nvGrpSpPr>
        <p:grpSpPr>
          <a:xfrm>
            <a:off x="212654" y="4642440"/>
            <a:ext cx="2419920" cy="1923120"/>
            <a:chOff x="212654" y="4642440"/>
            <a:chExt cx="2419920" cy="1923120"/>
          </a:xfrm>
        </p:grpSpPr>
        <mc:AlternateContent xmlns:mc="http://schemas.openxmlformats.org/markup-compatibility/2006" xmlns:p14="http://schemas.microsoft.com/office/powerpoint/2010/main">
          <mc:Choice Requires="p14">
            <p:contentPart p14:bwMode="auto" r:id="rId698">
              <p14:nvContentPartPr>
                <p14:cNvPr id="119" name="Ink 118">
                  <a:extLst>
                    <a:ext uri="{FF2B5EF4-FFF2-40B4-BE49-F238E27FC236}">
                      <a16:creationId xmlns:a16="http://schemas.microsoft.com/office/drawing/2014/main" id="{FF8FC573-F8F1-EFC0-5939-65A791828DA0}"/>
                    </a:ext>
                  </a:extLst>
                </p14:cNvPr>
                <p14:cNvContentPartPr/>
                <p14:nvPr/>
              </p14:nvContentPartPr>
              <p14:xfrm>
                <a:off x="766334" y="4642440"/>
                <a:ext cx="1866240" cy="922680"/>
              </p14:xfrm>
            </p:contentPart>
          </mc:Choice>
          <mc:Fallback xmlns="">
            <p:pic>
              <p:nvPicPr>
                <p:cNvPr id="119" name="Ink 118">
                  <a:extLst>
                    <a:ext uri="{FF2B5EF4-FFF2-40B4-BE49-F238E27FC236}">
                      <a16:creationId xmlns:a16="http://schemas.microsoft.com/office/drawing/2014/main" id="{FF8FC573-F8F1-EFC0-5939-65A791828DA0}"/>
                    </a:ext>
                  </a:extLst>
                </p:cNvPr>
                <p:cNvPicPr/>
                <p:nvPr/>
              </p:nvPicPr>
              <p:blipFill>
                <a:blip r:embed="rId699"/>
                <a:stretch>
                  <a:fillRect/>
                </a:stretch>
              </p:blipFill>
              <p:spPr>
                <a:xfrm>
                  <a:off x="760214" y="4636320"/>
                  <a:ext cx="1878480" cy="934920"/>
                </a:xfrm>
                <a:prstGeom prst="rect">
                  <a:avLst/>
                </a:prstGeom>
              </p:spPr>
            </p:pic>
          </mc:Fallback>
        </mc:AlternateContent>
        <mc:AlternateContent xmlns:mc="http://schemas.openxmlformats.org/markup-compatibility/2006" xmlns:p14="http://schemas.microsoft.com/office/powerpoint/2010/main">
          <mc:Choice Requires="p14">
            <p:contentPart p14:bwMode="auto" r:id="rId700">
              <p14:nvContentPartPr>
                <p14:cNvPr id="120" name="Ink 119">
                  <a:extLst>
                    <a:ext uri="{FF2B5EF4-FFF2-40B4-BE49-F238E27FC236}">
                      <a16:creationId xmlns:a16="http://schemas.microsoft.com/office/drawing/2014/main" id="{3152DEAA-59FF-717C-7DAD-862D027E800A}"/>
                    </a:ext>
                  </a:extLst>
                </p14:cNvPr>
                <p14:cNvContentPartPr/>
                <p14:nvPr/>
              </p14:nvContentPartPr>
              <p14:xfrm>
                <a:off x="607574" y="5450640"/>
                <a:ext cx="257400" cy="280440"/>
              </p14:xfrm>
            </p:contentPart>
          </mc:Choice>
          <mc:Fallback xmlns="">
            <p:pic>
              <p:nvPicPr>
                <p:cNvPr id="120" name="Ink 119">
                  <a:extLst>
                    <a:ext uri="{FF2B5EF4-FFF2-40B4-BE49-F238E27FC236}">
                      <a16:creationId xmlns:a16="http://schemas.microsoft.com/office/drawing/2014/main" id="{3152DEAA-59FF-717C-7DAD-862D027E800A}"/>
                    </a:ext>
                  </a:extLst>
                </p:cNvPr>
                <p:cNvPicPr/>
                <p:nvPr/>
              </p:nvPicPr>
              <p:blipFill>
                <a:blip r:embed="rId701"/>
                <a:stretch>
                  <a:fillRect/>
                </a:stretch>
              </p:blipFill>
              <p:spPr>
                <a:xfrm>
                  <a:off x="601454" y="5444520"/>
                  <a:ext cx="26964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702">
              <p14:nvContentPartPr>
                <p14:cNvPr id="121" name="Ink 120">
                  <a:extLst>
                    <a:ext uri="{FF2B5EF4-FFF2-40B4-BE49-F238E27FC236}">
                      <a16:creationId xmlns:a16="http://schemas.microsoft.com/office/drawing/2014/main" id="{7E4176E6-AB68-F447-78BE-C7C3237E7126}"/>
                    </a:ext>
                  </a:extLst>
                </p14:cNvPr>
                <p14:cNvContentPartPr/>
                <p14:nvPr/>
              </p14:nvContentPartPr>
              <p14:xfrm>
                <a:off x="212654" y="5836560"/>
                <a:ext cx="165960" cy="223200"/>
              </p14:xfrm>
            </p:contentPart>
          </mc:Choice>
          <mc:Fallback xmlns="">
            <p:pic>
              <p:nvPicPr>
                <p:cNvPr id="121" name="Ink 120">
                  <a:extLst>
                    <a:ext uri="{FF2B5EF4-FFF2-40B4-BE49-F238E27FC236}">
                      <a16:creationId xmlns:a16="http://schemas.microsoft.com/office/drawing/2014/main" id="{7E4176E6-AB68-F447-78BE-C7C3237E7126}"/>
                    </a:ext>
                  </a:extLst>
                </p:cNvPr>
                <p:cNvPicPr/>
                <p:nvPr/>
              </p:nvPicPr>
              <p:blipFill>
                <a:blip r:embed="rId703"/>
                <a:stretch>
                  <a:fillRect/>
                </a:stretch>
              </p:blipFill>
              <p:spPr>
                <a:xfrm>
                  <a:off x="206534" y="5830440"/>
                  <a:ext cx="178200"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704">
              <p14:nvContentPartPr>
                <p14:cNvPr id="122" name="Ink 121">
                  <a:extLst>
                    <a:ext uri="{FF2B5EF4-FFF2-40B4-BE49-F238E27FC236}">
                      <a16:creationId xmlns:a16="http://schemas.microsoft.com/office/drawing/2014/main" id="{95AC9F9D-539D-B269-B560-27D680139987}"/>
                    </a:ext>
                  </a:extLst>
                </p14:cNvPr>
                <p14:cNvContentPartPr/>
                <p14:nvPr/>
              </p14:nvContentPartPr>
              <p14:xfrm>
                <a:off x="457094" y="5838720"/>
                <a:ext cx="57960" cy="192960"/>
              </p14:xfrm>
            </p:contentPart>
          </mc:Choice>
          <mc:Fallback xmlns="">
            <p:pic>
              <p:nvPicPr>
                <p:cNvPr id="122" name="Ink 121">
                  <a:extLst>
                    <a:ext uri="{FF2B5EF4-FFF2-40B4-BE49-F238E27FC236}">
                      <a16:creationId xmlns:a16="http://schemas.microsoft.com/office/drawing/2014/main" id="{95AC9F9D-539D-B269-B560-27D680139987}"/>
                    </a:ext>
                  </a:extLst>
                </p:cNvPr>
                <p:cNvPicPr/>
                <p:nvPr/>
              </p:nvPicPr>
              <p:blipFill>
                <a:blip r:embed="rId705"/>
                <a:stretch>
                  <a:fillRect/>
                </a:stretch>
              </p:blipFill>
              <p:spPr>
                <a:xfrm>
                  <a:off x="450974" y="5832600"/>
                  <a:ext cx="7020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706">
              <p14:nvContentPartPr>
                <p14:cNvPr id="123" name="Ink 122">
                  <a:extLst>
                    <a:ext uri="{FF2B5EF4-FFF2-40B4-BE49-F238E27FC236}">
                      <a16:creationId xmlns:a16="http://schemas.microsoft.com/office/drawing/2014/main" id="{3865A4BD-4BA0-745C-8E4C-17997D3A6951}"/>
                    </a:ext>
                  </a:extLst>
                </p14:cNvPr>
                <p14:cNvContentPartPr/>
                <p14:nvPr/>
              </p14:nvContentPartPr>
              <p14:xfrm>
                <a:off x="431894" y="5919360"/>
                <a:ext cx="122400" cy="20520"/>
              </p14:xfrm>
            </p:contentPart>
          </mc:Choice>
          <mc:Fallback xmlns="">
            <p:pic>
              <p:nvPicPr>
                <p:cNvPr id="123" name="Ink 122">
                  <a:extLst>
                    <a:ext uri="{FF2B5EF4-FFF2-40B4-BE49-F238E27FC236}">
                      <a16:creationId xmlns:a16="http://schemas.microsoft.com/office/drawing/2014/main" id="{3865A4BD-4BA0-745C-8E4C-17997D3A6951}"/>
                    </a:ext>
                  </a:extLst>
                </p:cNvPr>
                <p:cNvPicPr/>
                <p:nvPr/>
              </p:nvPicPr>
              <p:blipFill>
                <a:blip r:embed="rId707"/>
                <a:stretch>
                  <a:fillRect/>
                </a:stretch>
              </p:blipFill>
              <p:spPr>
                <a:xfrm>
                  <a:off x="425774" y="5913240"/>
                  <a:ext cx="13464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708">
              <p14:nvContentPartPr>
                <p14:cNvPr id="124" name="Ink 123">
                  <a:extLst>
                    <a:ext uri="{FF2B5EF4-FFF2-40B4-BE49-F238E27FC236}">
                      <a16:creationId xmlns:a16="http://schemas.microsoft.com/office/drawing/2014/main" id="{5BA964F9-5D4C-31FB-2C15-4B529B7B9558}"/>
                    </a:ext>
                  </a:extLst>
                </p14:cNvPr>
                <p14:cNvContentPartPr/>
                <p14:nvPr/>
              </p14:nvContentPartPr>
              <p14:xfrm>
                <a:off x="597134" y="5929440"/>
                <a:ext cx="21960" cy="73800"/>
              </p14:xfrm>
            </p:contentPart>
          </mc:Choice>
          <mc:Fallback xmlns="">
            <p:pic>
              <p:nvPicPr>
                <p:cNvPr id="124" name="Ink 123">
                  <a:extLst>
                    <a:ext uri="{FF2B5EF4-FFF2-40B4-BE49-F238E27FC236}">
                      <a16:creationId xmlns:a16="http://schemas.microsoft.com/office/drawing/2014/main" id="{5BA964F9-5D4C-31FB-2C15-4B529B7B9558}"/>
                    </a:ext>
                  </a:extLst>
                </p:cNvPr>
                <p:cNvPicPr/>
                <p:nvPr/>
              </p:nvPicPr>
              <p:blipFill>
                <a:blip r:embed="rId709"/>
                <a:stretch>
                  <a:fillRect/>
                </a:stretch>
              </p:blipFill>
              <p:spPr>
                <a:xfrm>
                  <a:off x="591014" y="5923320"/>
                  <a:ext cx="3420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710">
              <p14:nvContentPartPr>
                <p14:cNvPr id="125" name="Ink 124">
                  <a:extLst>
                    <a:ext uri="{FF2B5EF4-FFF2-40B4-BE49-F238E27FC236}">
                      <a16:creationId xmlns:a16="http://schemas.microsoft.com/office/drawing/2014/main" id="{D4E88ED6-C9FF-D3D6-7702-26B5EF333215}"/>
                    </a:ext>
                  </a:extLst>
                </p14:cNvPr>
                <p14:cNvContentPartPr/>
                <p14:nvPr/>
              </p14:nvContentPartPr>
              <p14:xfrm>
                <a:off x="590654" y="5838720"/>
                <a:ext cx="24840" cy="33120"/>
              </p14:xfrm>
            </p:contentPart>
          </mc:Choice>
          <mc:Fallback xmlns="">
            <p:pic>
              <p:nvPicPr>
                <p:cNvPr id="125" name="Ink 124">
                  <a:extLst>
                    <a:ext uri="{FF2B5EF4-FFF2-40B4-BE49-F238E27FC236}">
                      <a16:creationId xmlns:a16="http://schemas.microsoft.com/office/drawing/2014/main" id="{D4E88ED6-C9FF-D3D6-7702-26B5EF333215}"/>
                    </a:ext>
                  </a:extLst>
                </p:cNvPr>
                <p:cNvPicPr/>
                <p:nvPr/>
              </p:nvPicPr>
              <p:blipFill>
                <a:blip r:embed="rId711"/>
                <a:stretch>
                  <a:fillRect/>
                </a:stretch>
              </p:blipFill>
              <p:spPr>
                <a:xfrm>
                  <a:off x="584534" y="5832600"/>
                  <a:ext cx="3708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712">
              <p14:nvContentPartPr>
                <p14:cNvPr id="126" name="Ink 125">
                  <a:extLst>
                    <a:ext uri="{FF2B5EF4-FFF2-40B4-BE49-F238E27FC236}">
                      <a16:creationId xmlns:a16="http://schemas.microsoft.com/office/drawing/2014/main" id="{8BDA1165-3F6A-06AD-8E8B-2591F0FB083D}"/>
                    </a:ext>
                  </a:extLst>
                </p14:cNvPr>
                <p14:cNvContentPartPr/>
                <p14:nvPr/>
              </p14:nvContentPartPr>
              <p14:xfrm>
                <a:off x="665534" y="5832960"/>
                <a:ext cx="51120" cy="191520"/>
              </p14:xfrm>
            </p:contentPart>
          </mc:Choice>
          <mc:Fallback xmlns="">
            <p:pic>
              <p:nvPicPr>
                <p:cNvPr id="126" name="Ink 125">
                  <a:extLst>
                    <a:ext uri="{FF2B5EF4-FFF2-40B4-BE49-F238E27FC236}">
                      <a16:creationId xmlns:a16="http://schemas.microsoft.com/office/drawing/2014/main" id="{8BDA1165-3F6A-06AD-8E8B-2591F0FB083D}"/>
                    </a:ext>
                  </a:extLst>
                </p:cNvPr>
                <p:cNvPicPr/>
                <p:nvPr/>
              </p:nvPicPr>
              <p:blipFill>
                <a:blip r:embed="rId713"/>
                <a:stretch>
                  <a:fillRect/>
                </a:stretch>
              </p:blipFill>
              <p:spPr>
                <a:xfrm>
                  <a:off x="659414" y="5826840"/>
                  <a:ext cx="6336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714">
              <p14:nvContentPartPr>
                <p14:cNvPr id="127" name="Ink 126">
                  <a:extLst>
                    <a:ext uri="{FF2B5EF4-FFF2-40B4-BE49-F238E27FC236}">
                      <a16:creationId xmlns:a16="http://schemas.microsoft.com/office/drawing/2014/main" id="{853DE309-66B5-5CC5-2A3E-DC906D67DB45}"/>
                    </a:ext>
                  </a:extLst>
                </p14:cNvPr>
                <p14:cNvContentPartPr/>
                <p14:nvPr/>
              </p14:nvContentPartPr>
              <p14:xfrm>
                <a:off x="737534" y="5772480"/>
                <a:ext cx="83160" cy="240480"/>
              </p14:xfrm>
            </p:contentPart>
          </mc:Choice>
          <mc:Fallback xmlns="">
            <p:pic>
              <p:nvPicPr>
                <p:cNvPr id="127" name="Ink 126">
                  <a:extLst>
                    <a:ext uri="{FF2B5EF4-FFF2-40B4-BE49-F238E27FC236}">
                      <a16:creationId xmlns:a16="http://schemas.microsoft.com/office/drawing/2014/main" id="{853DE309-66B5-5CC5-2A3E-DC906D67DB45}"/>
                    </a:ext>
                  </a:extLst>
                </p:cNvPr>
                <p:cNvPicPr/>
                <p:nvPr/>
              </p:nvPicPr>
              <p:blipFill>
                <a:blip r:embed="rId715"/>
                <a:stretch>
                  <a:fillRect/>
                </a:stretch>
              </p:blipFill>
              <p:spPr>
                <a:xfrm>
                  <a:off x="731414" y="5766360"/>
                  <a:ext cx="9540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716">
              <p14:nvContentPartPr>
                <p14:cNvPr id="524" name="Ink 523">
                  <a:extLst>
                    <a:ext uri="{FF2B5EF4-FFF2-40B4-BE49-F238E27FC236}">
                      <a16:creationId xmlns:a16="http://schemas.microsoft.com/office/drawing/2014/main" id="{DE538D39-F64C-A460-7628-4190DD906C36}"/>
                    </a:ext>
                  </a:extLst>
                </p14:cNvPr>
                <p14:cNvContentPartPr/>
                <p14:nvPr/>
              </p14:nvContentPartPr>
              <p14:xfrm>
                <a:off x="913574" y="5692200"/>
                <a:ext cx="309600" cy="289440"/>
              </p14:xfrm>
            </p:contentPart>
          </mc:Choice>
          <mc:Fallback xmlns="">
            <p:pic>
              <p:nvPicPr>
                <p:cNvPr id="524" name="Ink 523">
                  <a:extLst>
                    <a:ext uri="{FF2B5EF4-FFF2-40B4-BE49-F238E27FC236}">
                      <a16:creationId xmlns:a16="http://schemas.microsoft.com/office/drawing/2014/main" id="{DE538D39-F64C-A460-7628-4190DD906C36}"/>
                    </a:ext>
                  </a:extLst>
                </p:cNvPr>
                <p:cNvPicPr/>
                <p:nvPr/>
              </p:nvPicPr>
              <p:blipFill>
                <a:blip r:embed="rId717"/>
                <a:stretch>
                  <a:fillRect/>
                </a:stretch>
              </p:blipFill>
              <p:spPr>
                <a:xfrm>
                  <a:off x="907454" y="5686080"/>
                  <a:ext cx="321840" cy="301680"/>
                </a:xfrm>
                <a:prstGeom prst="rect">
                  <a:avLst/>
                </a:prstGeom>
              </p:spPr>
            </p:pic>
          </mc:Fallback>
        </mc:AlternateContent>
        <mc:AlternateContent xmlns:mc="http://schemas.openxmlformats.org/markup-compatibility/2006" xmlns:p14="http://schemas.microsoft.com/office/powerpoint/2010/main">
          <mc:Choice Requires="p14">
            <p:contentPart p14:bwMode="auto" r:id="rId718">
              <p14:nvContentPartPr>
                <p14:cNvPr id="526" name="Ink 525">
                  <a:extLst>
                    <a:ext uri="{FF2B5EF4-FFF2-40B4-BE49-F238E27FC236}">
                      <a16:creationId xmlns:a16="http://schemas.microsoft.com/office/drawing/2014/main" id="{EB289BA8-4695-D08D-8627-59F6DE291355}"/>
                    </a:ext>
                  </a:extLst>
                </p14:cNvPr>
                <p14:cNvContentPartPr/>
                <p14:nvPr/>
              </p14:nvContentPartPr>
              <p14:xfrm>
                <a:off x="1237214" y="5749800"/>
                <a:ext cx="51480" cy="163440"/>
              </p14:xfrm>
            </p:contentPart>
          </mc:Choice>
          <mc:Fallback xmlns="">
            <p:pic>
              <p:nvPicPr>
                <p:cNvPr id="526" name="Ink 525">
                  <a:extLst>
                    <a:ext uri="{FF2B5EF4-FFF2-40B4-BE49-F238E27FC236}">
                      <a16:creationId xmlns:a16="http://schemas.microsoft.com/office/drawing/2014/main" id="{EB289BA8-4695-D08D-8627-59F6DE291355}"/>
                    </a:ext>
                  </a:extLst>
                </p:cNvPr>
                <p:cNvPicPr/>
                <p:nvPr/>
              </p:nvPicPr>
              <p:blipFill>
                <a:blip r:embed="rId719"/>
                <a:stretch>
                  <a:fillRect/>
                </a:stretch>
              </p:blipFill>
              <p:spPr>
                <a:xfrm>
                  <a:off x="1231094" y="5743680"/>
                  <a:ext cx="6372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720">
              <p14:nvContentPartPr>
                <p14:cNvPr id="527" name="Ink 526">
                  <a:extLst>
                    <a:ext uri="{FF2B5EF4-FFF2-40B4-BE49-F238E27FC236}">
                      <a16:creationId xmlns:a16="http://schemas.microsoft.com/office/drawing/2014/main" id="{A68AAF7C-DC58-FC6C-A9FE-9F1E34967ACB}"/>
                    </a:ext>
                  </a:extLst>
                </p14:cNvPr>
                <p14:cNvContentPartPr/>
                <p14:nvPr/>
              </p14:nvContentPartPr>
              <p14:xfrm>
                <a:off x="1240814" y="5630640"/>
                <a:ext cx="190440" cy="283320"/>
              </p14:xfrm>
            </p:contentPart>
          </mc:Choice>
          <mc:Fallback xmlns="">
            <p:pic>
              <p:nvPicPr>
                <p:cNvPr id="527" name="Ink 526">
                  <a:extLst>
                    <a:ext uri="{FF2B5EF4-FFF2-40B4-BE49-F238E27FC236}">
                      <a16:creationId xmlns:a16="http://schemas.microsoft.com/office/drawing/2014/main" id="{A68AAF7C-DC58-FC6C-A9FE-9F1E34967ACB}"/>
                    </a:ext>
                  </a:extLst>
                </p:cNvPr>
                <p:cNvPicPr/>
                <p:nvPr/>
              </p:nvPicPr>
              <p:blipFill>
                <a:blip r:embed="rId721"/>
                <a:stretch>
                  <a:fillRect/>
                </a:stretch>
              </p:blipFill>
              <p:spPr>
                <a:xfrm>
                  <a:off x="1234694" y="5624520"/>
                  <a:ext cx="202680" cy="295560"/>
                </a:xfrm>
                <a:prstGeom prst="rect">
                  <a:avLst/>
                </a:prstGeom>
              </p:spPr>
            </p:pic>
          </mc:Fallback>
        </mc:AlternateContent>
        <mc:AlternateContent xmlns:mc="http://schemas.openxmlformats.org/markup-compatibility/2006" xmlns:p14="http://schemas.microsoft.com/office/powerpoint/2010/main">
          <mc:Choice Requires="p14">
            <p:contentPart p14:bwMode="auto" r:id="rId722">
              <p14:nvContentPartPr>
                <p14:cNvPr id="529" name="Ink 528">
                  <a:extLst>
                    <a:ext uri="{FF2B5EF4-FFF2-40B4-BE49-F238E27FC236}">
                      <a16:creationId xmlns:a16="http://schemas.microsoft.com/office/drawing/2014/main" id="{EC53B6DD-5DB6-238C-04EB-756680AF0F98}"/>
                    </a:ext>
                  </a:extLst>
                </p14:cNvPr>
                <p14:cNvContentPartPr/>
                <p14:nvPr/>
              </p14:nvContentPartPr>
              <p14:xfrm>
                <a:off x="442694" y="6243000"/>
                <a:ext cx="360" cy="360"/>
              </p14:xfrm>
            </p:contentPart>
          </mc:Choice>
          <mc:Fallback xmlns="">
            <p:pic>
              <p:nvPicPr>
                <p:cNvPr id="529" name="Ink 528">
                  <a:extLst>
                    <a:ext uri="{FF2B5EF4-FFF2-40B4-BE49-F238E27FC236}">
                      <a16:creationId xmlns:a16="http://schemas.microsoft.com/office/drawing/2014/main" id="{EC53B6DD-5DB6-238C-04EB-756680AF0F98}"/>
                    </a:ext>
                  </a:extLst>
                </p:cNvPr>
                <p:cNvPicPr/>
                <p:nvPr/>
              </p:nvPicPr>
              <p:blipFill>
                <a:blip r:embed="rId723"/>
                <a:stretch>
                  <a:fillRect/>
                </a:stretch>
              </p:blipFill>
              <p:spPr>
                <a:xfrm>
                  <a:off x="436574" y="62368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24">
              <p14:nvContentPartPr>
                <p14:cNvPr id="530" name="Ink 529">
                  <a:extLst>
                    <a:ext uri="{FF2B5EF4-FFF2-40B4-BE49-F238E27FC236}">
                      <a16:creationId xmlns:a16="http://schemas.microsoft.com/office/drawing/2014/main" id="{9F3A1AC1-FEE5-DF9C-FE18-C412FCE226FB}"/>
                    </a:ext>
                  </a:extLst>
                </p14:cNvPr>
                <p14:cNvContentPartPr/>
                <p14:nvPr/>
              </p14:nvContentPartPr>
              <p14:xfrm>
                <a:off x="330374" y="6227880"/>
                <a:ext cx="199800" cy="290520"/>
              </p14:xfrm>
            </p:contentPart>
          </mc:Choice>
          <mc:Fallback xmlns="">
            <p:pic>
              <p:nvPicPr>
                <p:cNvPr id="530" name="Ink 529">
                  <a:extLst>
                    <a:ext uri="{FF2B5EF4-FFF2-40B4-BE49-F238E27FC236}">
                      <a16:creationId xmlns:a16="http://schemas.microsoft.com/office/drawing/2014/main" id="{9F3A1AC1-FEE5-DF9C-FE18-C412FCE226FB}"/>
                    </a:ext>
                  </a:extLst>
                </p:cNvPr>
                <p:cNvPicPr/>
                <p:nvPr/>
              </p:nvPicPr>
              <p:blipFill>
                <a:blip r:embed="rId725"/>
                <a:stretch>
                  <a:fillRect/>
                </a:stretch>
              </p:blipFill>
              <p:spPr>
                <a:xfrm>
                  <a:off x="324254" y="6221760"/>
                  <a:ext cx="212040" cy="302760"/>
                </a:xfrm>
                <a:prstGeom prst="rect">
                  <a:avLst/>
                </a:prstGeom>
              </p:spPr>
            </p:pic>
          </mc:Fallback>
        </mc:AlternateContent>
        <mc:AlternateContent xmlns:mc="http://schemas.openxmlformats.org/markup-compatibility/2006" xmlns:p14="http://schemas.microsoft.com/office/powerpoint/2010/main">
          <mc:Choice Requires="p14">
            <p:contentPart p14:bwMode="auto" r:id="rId726">
              <p14:nvContentPartPr>
                <p14:cNvPr id="531" name="Ink 530">
                  <a:extLst>
                    <a:ext uri="{FF2B5EF4-FFF2-40B4-BE49-F238E27FC236}">
                      <a16:creationId xmlns:a16="http://schemas.microsoft.com/office/drawing/2014/main" id="{B16398C8-AF77-73FF-A3F7-D65C67EF45CE}"/>
                    </a:ext>
                  </a:extLst>
                </p14:cNvPr>
                <p14:cNvContentPartPr/>
                <p14:nvPr/>
              </p14:nvContentPartPr>
              <p14:xfrm>
                <a:off x="525494" y="6217080"/>
                <a:ext cx="237600" cy="258840"/>
              </p14:xfrm>
            </p:contentPart>
          </mc:Choice>
          <mc:Fallback xmlns="">
            <p:pic>
              <p:nvPicPr>
                <p:cNvPr id="531" name="Ink 530">
                  <a:extLst>
                    <a:ext uri="{FF2B5EF4-FFF2-40B4-BE49-F238E27FC236}">
                      <a16:creationId xmlns:a16="http://schemas.microsoft.com/office/drawing/2014/main" id="{B16398C8-AF77-73FF-A3F7-D65C67EF45CE}"/>
                    </a:ext>
                  </a:extLst>
                </p:cNvPr>
                <p:cNvPicPr/>
                <p:nvPr/>
              </p:nvPicPr>
              <p:blipFill>
                <a:blip r:embed="rId727"/>
                <a:stretch>
                  <a:fillRect/>
                </a:stretch>
              </p:blipFill>
              <p:spPr>
                <a:xfrm>
                  <a:off x="519374" y="6210960"/>
                  <a:ext cx="249840" cy="271080"/>
                </a:xfrm>
                <a:prstGeom prst="rect">
                  <a:avLst/>
                </a:prstGeom>
              </p:spPr>
            </p:pic>
          </mc:Fallback>
        </mc:AlternateContent>
        <mc:AlternateContent xmlns:mc="http://schemas.openxmlformats.org/markup-compatibility/2006" xmlns:p14="http://schemas.microsoft.com/office/powerpoint/2010/main">
          <mc:Choice Requires="p14">
            <p:contentPart p14:bwMode="auto" r:id="rId728">
              <p14:nvContentPartPr>
                <p14:cNvPr id="532" name="Ink 531">
                  <a:extLst>
                    <a:ext uri="{FF2B5EF4-FFF2-40B4-BE49-F238E27FC236}">
                      <a16:creationId xmlns:a16="http://schemas.microsoft.com/office/drawing/2014/main" id="{6AD69546-A6E3-02AF-12BF-8D640745BF29}"/>
                    </a:ext>
                  </a:extLst>
                </p14:cNvPr>
                <p14:cNvContentPartPr/>
                <p14:nvPr/>
              </p14:nvContentPartPr>
              <p14:xfrm>
                <a:off x="791534" y="6333000"/>
                <a:ext cx="208800" cy="151920"/>
              </p14:xfrm>
            </p:contentPart>
          </mc:Choice>
          <mc:Fallback xmlns="">
            <p:pic>
              <p:nvPicPr>
                <p:cNvPr id="532" name="Ink 531">
                  <a:extLst>
                    <a:ext uri="{FF2B5EF4-FFF2-40B4-BE49-F238E27FC236}">
                      <a16:creationId xmlns:a16="http://schemas.microsoft.com/office/drawing/2014/main" id="{6AD69546-A6E3-02AF-12BF-8D640745BF29}"/>
                    </a:ext>
                  </a:extLst>
                </p:cNvPr>
                <p:cNvPicPr/>
                <p:nvPr/>
              </p:nvPicPr>
              <p:blipFill>
                <a:blip r:embed="rId729"/>
                <a:stretch>
                  <a:fillRect/>
                </a:stretch>
              </p:blipFill>
              <p:spPr>
                <a:xfrm>
                  <a:off x="785414" y="6326880"/>
                  <a:ext cx="22104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730">
              <p14:nvContentPartPr>
                <p14:cNvPr id="533" name="Ink 532">
                  <a:extLst>
                    <a:ext uri="{FF2B5EF4-FFF2-40B4-BE49-F238E27FC236}">
                      <a16:creationId xmlns:a16="http://schemas.microsoft.com/office/drawing/2014/main" id="{DD4C73DB-243B-2CE1-5932-00FE8F992195}"/>
                    </a:ext>
                  </a:extLst>
                </p14:cNvPr>
                <p14:cNvContentPartPr/>
                <p14:nvPr/>
              </p14:nvContentPartPr>
              <p14:xfrm>
                <a:off x="1086014" y="6271440"/>
                <a:ext cx="108360" cy="294120"/>
              </p14:xfrm>
            </p:contentPart>
          </mc:Choice>
          <mc:Fallback xmlns="">
            <p:pic>
              <p:nvPicPr>
                <p:cNvPr id="533" name="Ink 532">
                  <a:extLst>
                    <a:ext uri="{FF2B5EF4-FFF2-40B4-BE49-F238E27FC236}">
                      <a16:creationId xmlns:a16="http://schemas.microsoft.com/office/drawing/2014/main" id="{DD4C73DB-243B-2CE1-5932-00FE8F992195}"/>
                    </a:ext>
                  </a:extLst>
                </p:cNvPr>
                <p:cNvPicPr/>
                <p:nvPr/>
              </p:nvPicPr>
              <p:blipFill>
                <a:blip r:embed="rId731"/>
                <a:stretch>
                  <a:fillRect/>
                </a:stretch>
              </p:blipFill>
              <p:spPr>
                <a:xfrm>
                  <a:off x="1079894" y="6265320"/>
                  <a:ext cx="120600" cy="306360"/>
                </a:xfrm>
                <a:prstGeom prst="rect">
                  <a:avLst/>
                </a:prstGeom>
              </p:spPr>
            </p:pic>
          </mc:Fallback>
        </mc:AlternateContent>
        <mc:AlternateContent xmlns:mc="http://schemas.openxmlformats.org/markup-compatibility/2006" xmlns:p14="http://schemas.microsoft.com/office/powerpoint/2010/main">
          <mc:Choice Requires="p14">
            <p:contentPart p14:bwMode="auto" r:id="rId732">
              <p14:nvContentPartPr>
                <p14:cNvPr id="534" name="Ink 533">
                  <a:extLst>
                    <a:ext uri="{FF2B5EF4-FFF2-40B4-BE49-F238E27FC236}">
                      <a16:creationId xmlns:a16="http://schemas.microsoft.com/office/drawing/2014/main" id="{EDFBA6C8-B547-0FCB-C536-1BEA5A66E83D}"/>
                    </a:ext>
                  </a:extLst>
                </p14:cNvPr>
                <p14:cNvContentPartPr/>
                <p14:nvPr/>
              </p14:nvContentPartPr>
              <p14:xfrm>
                <a:off x="1266014" y="6212760"/>
                <a:ext cx="216000" cy="210960"/>
              </p14:xfrm>
            </p:contentPart>
          </mc:Choice>
          <mc:Fallback xmlns="">
            <p:pic>
              <p:nvPicPr>
                <p:cNvPr id="534" name="Ink 533">
                  <a:extLst>
                    <a:ext uri="{FF2B5EF4-FFF2-40B4-BE49-F238E27FC236}">
                      <a16:creationId xmlns:a16="http://schemas.microsoft.com/office/drawing/2014/main" id="{EDFBA6C8-B547-0FCB-C536-1BEA5A66E83D}"/>
                    </a:ext>
                  </a:extLst>
                </p:cNvPr>
                <p:cNvPicPr/>
                <p:nvPr/>
              </p:nvPicPr>
              <p:blipFill>
                <a:blip r:embed="rId733"/>
                <a:stretch>
                  <a:fillRect/>
                </a:stretch>
              </p:blipFill>
              <p:spPr>
                <a:xfrm>
                  <a:off x="1259894" y="6206640"/>
                  <a:ext cx="22824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734">
              <p14:nvContentPartPr>
                <p14:cNvPr id="536" name="Ink 535">
                  <a:extLst>
                    <a:ext uri="{FF2B5EF4-FFF2-40B4-BE49-F238E27FC236}">
                      <a16:creationId xmlns:a16="http://schemas.microsoft.com/office/drawing/2014/main" id="{19891F88-839E-4E12-4150-8EB897404821}"/>
                    </a:ext>
                  </a:extLst>
                </p14:cNvPr>
                <p14:cNvContentPartPr/>
                <p14:nvPr/>
              </p14:nvContentPartPr>
              <p14:xfrm>
                <a:off x="1532054" y="6016920"/>
                <a:ext cx="79560" cy="215280"/>
              </p14:xfrm>
            </p:contentPart>
          </mc:Choice>
          <mc:Fallback xmlns="">
            <p:pic>
              <p:nvPicPr>
                <p:cNvPr id="536" name="Ink 535">
                  <a:extLst>
                    <a:ext uri="{FF2B5EF4-FFF2-40B4-BE49-F238E27FC236}">
                      <a16:creationId xmlns:a16="http://schemas.microsoft.com/office/drawing/2014/main" id="{19891F88-839E-4E12-4150-8EB897404821}"/>
                    </a:ext>
                  </a:extLst>
                </p:cNvPr>
                <p:cNvPicPr/>
                <p:nvPr/>
              </p:nvPicPr>
              <p:blipFill>
                <a:blip r:embed="rId735"/>
                <a:stretch>
                  <a:fillRect/>
                </a:stretch>
              </p:blipFill>
              <p:spPr>
                <a:xfrm>
                  <a:off x="1525934" y="6010800"/>
                  <a:ext cx="9180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736">
              <p14:nvContentPartPr>
                <p14:cNvPr id="537" name="Ink 536">
                  <a:extLst>
                    <a:ext uri="{FF2B5EF4-FFF2-40B4-BE49-F238E27FC236}">
                      <a16:creationId xmlns:a16="http://schemas.microsoft.com/office/drawing/2014/main" id="{F7F9773E-96DB-6721-5607-5A3C8CB46613}"/>
                    </a:ext>
                  </a:extLst>
                </p14:cNvPr>
                <p14:cNvContentPartPr/>
                <p14:nvPr/>
              </p14:nvContentPartPr>
              <p14:xfrm>
                <a:off x="1636094" y="6328320"/>
                <a:ext cx="51120" cy="59760"/>
              </p14:xfrm>
            </p:contentPart>
          </mc:Choice>
          <mc:Fallback xmlns="">
            <p:pic>
              <p:nvPicPr>
                <p:cNvPr id="537" name="Ink 536">
                  <a:extLst>
                    <a:ext uri="{FF2B5EF4-FFF2-40B4-BE49-F238E27FC236}">
                      <a16:creationId xmlns:a16="http://schemas.microsoft.com/office/drawing/2014/main" id="{F7F9773E-96DB-6721-5607-5A3C8CB46613}"/>
                    </a:ext>
                  </a:extLst>
                </p:cNvPr>
                <p:cNvPicPr/>
                <p:nvPr/>
              </p:nvPicPr>
              <p:blipFill>
                <a:blip r:embed="rId737"/>
                <a:stretch>
                  <a:fillRect/>
                </a:stretch>
              </p:blipFill>
              <p:spPr>
                <a:xfrm>
                  <a:off x="1629974" y="6322200"/>
                  <a:ext cx="63360" cy="72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38">
            <p14:nvContentPartPr>
              <p14:cNvPr id="539" name="Ink 538">
                <a:extLst>
                  <a:ext uri="{FF2B5EF4-FFF2-40B4-BE49-F238E27FC236}">
                    <a16:creationId xmlns:a16="http://schemas.microsoft.com/office/drawing/2014/main" id="{7063DEC0-E092-B477-28B6-8E1489D45137}"/>
                  </a:ext>
                </a:extLst>
              </p14:cNvPr>
              <p14:cNvContentPartPr/>
              <p14:nvPr/>
            </p14:nvContentPartPr>
            <p14:xfrm>
              <a:off x="2423054" y="2447160"/>
              <a:ext cx="2747160" cy="1379160"/>
            </p14:xfrm>
          </p:contentPart>
        </mc:Choice>
        <mc:Fallback xmlns="">
          <p:pic>
            <p:nvPicPr>
              <p:cNvPr id="539" name="Ink 538">
                <a:extLst>
                  <a:ext uri="{FF2B5EF4-FFF2-40B4-BE49-F238E27FC236}">
                    <a16:creationId xmlns:a16="http://schemas.microsoft.com/office/drawing/2014/main" id="{7063DEC0-E092-B477-28B6-8E1489D45137}"/>
                  </a:ext>
                </a:extLst>
              </p:cNvPr>
              <p:cNvPicPr/>
              <p:nvPr/>
            </p:nvPicPr>
            <p:blipFill>
              <a:blip r:embed="rId739"/>
              <a:stretch>
                <a:fillRect/>
              </a:stretch>
            </p:blipFill>
            <p:spPr>
              <a:xfrm>
                <a:off x="2416934" y="2441040"/>
                <a:ext cx="2759400" cy="1391400"/>
              </a:xfrm>
              <a:prstGeom prst="rect">
                <a:avLst/>
              </a:prstGeom>
            </p:spPr>
          </p:pic>
        </mc:Fallback>
      </mc:AlternateContent>
      <p:grpSp>
        <p:nvGrpSpPr>
          <p:cNvPr id="567" name="Group 566">
            <a:extLst>
              <a:ext uri="{FF2B5EF4-FFF2-40B4-BE49-F238E27FC236}">
                <a16:creationId xmlns:a16="http://schemas.microsoft.com/office/drawing/2014/main" id="{A72FB0B1-4283-1876-247C-9C5327F187E7}"/>
              </a:ext>
            </a:extLst>
          </p:cNvPr>
          <p:cNvGrpSpPr/>
          <p:nvPr/>
        </p:nvGrpSpPr>
        <p:grpSpPr>
          <a:xfrm>
            <a:off x="3379934" y="3818760"/>
            <a:ext cx="2584800" cy="621360"/>
            <a:chOff x="3379934" y="3818760"/>
            <a:chExt cx="2584800" cy="621360"/>
          </a:xfrm>
        </p:grpSpPr>
        <mc:AlternateContent xmlns:mc="http://schemas.openxmlformats.org/markup-compatibility/2006" xmlns:p14="http://schemas.microsoft.com/office/powerpoint/2010/main">
          <mc:Choice Requires="p14">
            <p:contentPart p14:bwMode="auto" r:id="rId740">
              <p14:nvContentPartPr>
                <p14:cNvPr id="540" name="Ink 539">
                  <a:extLst>
                    <a:ext uri="{FF2B5EF4-FFF2-40B4-BE49-F238E27FC236}">
                      <a16:creationId xmlns:a16="http://schemas.microsoft.com/office/drawing/2014/main" id="{FB6EAEED-9ABA-E42A-4A0D-6DA3E9703885}"/>
                    </a:ext>
                  </a:extLst>
                </p14:cNvPr>
                <p14:cNvContentPartPr/>
                <p14:nvPr/>
              </p14:nvContentPartPr>
              <p14:xfrm>
                <a:off x="3379934" y="3818760"/>
                <a:ext cx="356040" cy="398880"/>
              </p14:xfrm>
            </p:contentPart>
          </mc:Choice>
          <mc:Fallback xmlns="">
            <p:pic>
              <p:nvPicPr>
                <p:cNvPr id="540" name="Ink 539">
                  <a:extLst>
                    <a:ext uri="{FF2B5EF4-FFF2-40B4-BE49-F238E27FC236}">
                      <a16:creationId xmlns:a16="http://schemas.microsoft.com/office/drawing/2014/main" id="{FB6EAEED-9ABA-E42A-4A0D-6DA3E9703885}"/>
                    </a:ext>
                  </a:extLst>
                </p:cNvPr>
                <p:cNvPicPr/>
                <p:nvPr/>
              </p:nvPicPr>
              <p:blipFill>
                <a:blip r:embed="rId741"/>
                <a:stretch>
                  <a:fillRect/>
                </a:stretch>
              </p:blipFill>
              <p:spPr>
                <a:xfrm>
                  <a:off x="3373814" y="3812640"/>
                  <a:ext cx="368280" cy="411120"/>
                </a:xfrm>
                <a:prstGeom prst="rect">
                  <a:avLst/>
                </a:prstGeom>
              </p:spPr>
            </p:pic>
          </mc:Fallback>
        </mc:AlternateContent>
        <mc:AlternateContent xmlns:mc="http://schemas.openxmlformats.org/markup-compatibility/2006" xmlns:p14="http://schemas.microsoft.com/office/powerpoint/2010/main">
          <mc:Choice Requires="p14">
            <p:contentPart p14:bwMode="auto" r:id="rId742">
              <p14:nvContentPartPr>
                <p14:cNvPr id="541" name="Ink 540">
                  <a:extLst>
                    <a:ext uri="{FF2B5EF4-FFF2-40B4-BE49-F238E27FC236}">
                      <a16:creationId xmlns:a16="http://schemas.microsoft.com/office/drawing/2014/main" id="{DB9C3B50-24CF-6600-C809-F01B6BC4AEC7}"/>
                    </a:ext>
                  </a:extLst>
                </p14:cNvPr>
                <p14:cNvContentPartPr/>
                <p14:nvPr/>
              </p14:nvContentPartPr>
              <p14:xfrm>
                <a:off x="3780974" y="3912720"/>
                <a:ext cx="153360" cy="215640"/>
              </p14:xfrm>
            </p:contentPart>
          </mc:Choice>
          <mc:Fallback xmlns="">
            <p:pic>
              <p:nvPicPr>
                <p:cNvPr id="541" name="Ink 540">
                  <a:extLst>
                    <a:ext uri="{FF2B5EF4-FFF2-40B4-BE49-F238E27FC236}">
                      <a16:creationId xmlns:a16="http://schemas.microsoft.com/office/drawing/2014/main" id="{DB9C3B50-24CF-6600-C809-F01B6BC4AEC7}"/>
                    </a:ext>
                  </a:extLst>
                </p:cNvPr>
                <p:cNvPicPr/>
                <p:nvPr/>
              </p:nvPicPr>
              <p:blipFill>
                <a:blip r:embed="rId743"/>
                <a:stretch>
                  <a:fillRect/>
                </a:stretch>
              </p:blipFill>
              <p:spPr>
                <a:xfrm>
                  <a:off x="3774854" y="3906600"/>
                  <a:ext cx="16560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744">
              <p14:nvContentPartPr>
                <p14:cNvPr id="542" name="Ink 541">
                  <a:extLst>
                    <a:ext uri="{FF2B5EF4-FFF2-40B4-BE49-F238E27FC236}">
                      <a16:creationId xmlns:a16="http://schemas.microsoft.com/office/drawing/2014/main" id="{A217AE24-5CB5-77A9-F559-255FC04E5607}"/>
                    </a:ext>
                  </a:extLst>
                </p14:cNvPr>
                <p14:cNvContentPartPr/>
                <p14:nvPr/>
              </p14:nvContentPartPr>
              <p14:xfrm>
                <a:off x="4022174" y="4003800"/>
                <a:ext cx="130320" cy="120960"/>
              </p14:xfrm>
            </p:contentPart>
          </mc:Choice>
          <mc:Fallback xmlns="">
            <p:pic>
              <p:nvPicPr>
                <p:cNvPr id="542" name="Ink 541">
                  <a:extLst>
                    <a:ext uri="{FF2B5EF4-FFF2-40B4-BE49-F238E27FC236}">
                      <a16:creationId xmlns:a16="http://schemas.microsoft.com/office/drawing/2014/main" id="{A217AE24-5CB5-77A9-F559-255FC04E5607}"/>
                    </a:ext>
                  </a:extLst>
                </p:cNvPr>
                <p:cNvPicPr/>
                <p:nvPr/>
              </p:nvPicPr>
              <p:blipFill>
                <a:blip r:embed="rId745"/>
                <a:stretch>
                  <a:fillRect/>
                </a:stretch>
              </p:blipFill>
              <p:spPr>
                <a:xfrm>
                  <a:off x="4016054" y="3997680"/>
                  <a:ext cx="14256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746">
              <p14:nvContentPartPr>
                <p14:cNvPr id="543" name="Ink 542">
                  <a:extLst>
                    <a:ext uri="{FF2B5EF4-FFF2-40B4-BE49-F238E27FC236}">
                      <a16:creationId xmlns:a16="http://schemas.microsoft.com/office/drawing/2014/main" id="{60FAEC7B-F550-11B7-9AFA-972A46457054}"/>
                    </a:ext>
                  </a:extLst>
                </p14:cNvPr>
                <p14:cNvContentPartPr/>
                <p14:nvPr/>
              </p14:nvContentPartPr>
              <p14:xfrm>
                <a:off x="4234934" y="3968160"/>
                <a:ext cx="144360" cy="116640"/>
              </p14:xfrm>
            </p:contentPart>
          </mc:Choice>
          <mc:Fallback xmlns="">
            <p:pic>
              <p:nvPicPr>
                <p:cNvPr id="543" name="Ink 542">
                  <a:extLst>
                    <a:ext uri="{FF2B5EF4-FFF2-40B4-BE49-F238E27FC236}">
                      <a16:creationId xmlns:a16="http://schemas.microsoft.com/office/drawing/2014/main" id="{60FAEC7B-F550-11B7-9AFA-972A46457054}"/>
                    </a:ext>
                  </a:extLst>
                </p:cNvPr>
                <p:cNvPicPr/>
                <p:nvPr/>
              </p:nvPicPr>
              <p:blipFill>
                <a:blip r:embed="rId747"/>
                <a:stretch>
                  <a:fillRect/>
                </a:stretch>
              </p:blipFill>
              <p:spPr>
                <a:xfrm>
                  <a:off x="4228814" y="3962040"/>
                  <a:ext cx="15660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748">
              <p14:nvContentPartPr>
                <p14:cNvPr id="544" name="Ink 543">
                  <a:extLst>
                    <a:ext uri="{FF2B5EF4-FFF2-40B4-BE49-F238E27FC236}">
                      <a16:creationId xmlns:a16="http://schemas.microsoft.com/office/drawing/2014/main" id="{FCD77782-5F7B-2461-B8D0-3BDDEC062D03}"/>
                    </a:ext>
                  </a:extLst>
                </p14:cNvPr>
                <p14:cNvContentPartPr/>
                <p14:nvPr/>
              </p14:nvContentPartPr>
              <p14:xfrm>
                <a:off x="4432934" y="3963840"/>
                <a:ext cx="50760" cy="109080"/>
              </p14:xfrm>
            </p:contentPart>
          </mc:Choice>
          <mc:Fallback xmlns="">
            <p:pic>
              <p:nvPicPr>
                <p:cNvPr id="544" name="Ink 543">
                  <a:extLst>
                    <a:ext uri="{FF2B5EF4-FFF2-40B4-BE49-F238E27FC236}">
                      <a16:creationId xmlns:a16="http://schemas.microsoft.com/office/drawing/2014/main" id="{FCD77782-5F7B-2461-B8D0-3BDDEC062D03}"/>
                    </a:ext>
                  </a:extLst>
                </p:cNvPr>
                <p:cNvPicPr/>
                <p:nvPr/>
              </p:nvPicPr>
              <p:blipFill>
                <a:blip r:embed="rId749"/>
                <a:stretch>
                  <a:fillRect/>
                </a:stretch>
              </p:blipFill>
              <p:spPr>
                <a:xfrm>
                  <a:off x="4426814" y="3957720"/>
                  <a:ext cx="6300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750">
              <p14:nvContentPartPr>
                <p14:cNvPr id="545" name="Ink 544">
                  <a:extLst>
                    <a:ext uri="{FF2B5EF4-FFF2-40B4-BE49-F238E27FC236}">
                      <a16:creationId xmlns:a16="http://schemas.microsoft.com/office/drawing/2014/main" id="{17CA69C5-4732-9A7A-96FC-E79B33A6AFFD}"/>
                    </a:ext>
                  </a:extLst>
                </p14:cNvPr>
                <p14:cNvContentPartPr/>
                <p14:nvPr/>
              </p14:nvContentPartPr>
              <p14:xfrm>
                <a:off x="4679894" y="3923520"/>
                <a:ext cx="137880" cy="178200"/>
              </p14:xfrm>
            </p:contentPart>
          </mc:Choice>
          <mc:Fallback xmlns="">
            <p:pic>
              <p:nvPicPr>
                <p:cNvPr id="545" name="Ink 544">
                  <a:extLst>
                    <a:ext uri="{FF2B5EF4-FFF2-40B4-BE49-F238E27FC236}">
                      <a16:creationId xmlns:a16="http://schemas.microsoft.com/office/drawing/2014/main" id="{17CA69C5-4732-9A7A-96FC-E79B33A6AFFD}"/>
                    </a:ext>
                  </a:extLst>
                </p:cNvPr>
                <p:cNvPicPr/>
                <p:nvPr/>
              </p:nvPicPr>
              <p:blipFill>
                <a:blip r:embed="rId751"/>
                <a:stretch>
                  <a:fillRect/>
                </a:stretch>
              </p:blipFill>
              <p:spPr>
                <a:xfrm>
                  <a:off x="4673774" y="3917400"/>
                  <a:ext cx="15012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752">
              <p14:nvContentPartPr>
                <p14:cNvPr id="546" name="Ink 545">
                  <a:extLst>
                    <a:ext uri="{FF2B5EF4-FFF2-40B4-BE49-F238E27FC236}">
                      <a16:creationId xmlns:a16="http://schemas.microsoft.com/office/drawing/2014/main" id="{26E6A049-DA4F-732A-E06D-2B63183C3BAA}"/>
                    </a:ext>
                  </a:extLst>
                </p14:cNvPr>
                <p14:cNvContentPartPr/>
                <p14:nvPr/>
              </p14:nvContentPartPr>
              <p14:xfrm>
                <a:off x="4895174" y="3957000"/>
                <a:ext cx="128880" cy="131760"/>
              </p14:xfrm>
            </p:contentPart>
          </mc:Choice>
          <mc:Fallback xmlns="">
            <p:pic>
              <p:nvPicPr>
                <p:cNvPr id="546" name="Ink 545">
                  <a:extLst>
                    <a:ext uri="{FF2B5EF4-FFF2-40B4-BE49-F238E27FC236}">
                      <a16:creationId xmlns:a16="http://schemas.microsoft.com/office/drawing/2014/main" id="{26E6A049-DA4F-732A-E06D-2B63183C3BAA}"/>
                    </a:ext>
                  </a:extLst>
                </p:cNvPr>
                <p:cNvPicPr/>
                <p:nvPr/>
              </p:nvPicPr>
              <p:blipFill>
                <a:blip r:embed="rId753"/>
                <a:stretch>
                  <a:fillRect/>
                </a:stretch>
              </p:blipFill>
              <p:spPr>
                <a:xfrm>
                  <a:off x="4889054" y="3950880"/>
                  <a:ext cx="14112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754">
              <p14:nvContentPartPr>
                <p14:cNvPr id="547" name="Ink 546">
                  <a:extLst>
                    <a:ext uri="{FF2B5EF4-FFF2-40B4-BE49-F238E27FC236}">
                      <a16:creationId xmlns:a16="http://schemas.microsoft.com/office/drawing/2014/main" id="{F6D0FF09-5542-E1CC-4F00-641E5ACAAC7F}"/>
                    </a:ext>
                  </a:extLst>
                </p14:cNvPr>
                <p14:cNvContentPartPr/>
                <p14:nvPr/>
              </p14:nvContentPartPr>
              <p14:xfrm>
                <a:off x="5136734" y="3932160"/>
                <a:ext cx="29880" cy="135720"/>
              </p14:xfrm>
            </p:contentPart>
          </mc:Choice>
          <mc:Fallback xmlns="">
            <p:pic>
              <p:nvPicPr>
                <p:cNvPr id="547" name="Ink 546">
                  <a:extLst>
                    <a:ext uri="{FF2B5EF4-FFF2-40B4-BE49-F238E27FC236}">
                      <a16:creationId xmlns:a16="http://schemas.microsoft.com/office/drawing/2014/main" id="{F6D0FF09-5542-E1CC-4F00-641E5ACAAC7F}"/>
                    </a:ext>
                  </a:extLst>
                </p:cNvPr>
                <p:cNvPicPr/>
                <p:nvPr/>
              </p:nvPicPr>
              <p:blipFill>
                <a:blip r:embed="rId755"/>
                <a:stretch>
                  <a:fillRect/>
                </a:stretch>
              </p:blipFill>
              <p:spPr>
                <a:xfrm>
                  <a:off x="5130614" y="3926040"/>
                  <a:ext cx="4212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756">
              <p14:nvContentPartPr>
                <p14:cNvPr id="548" name="Ink 547">
                  <a:extLst>
                    <a:ext uri="{FF2B5EF4-FFF2-40B4-BE49-F238E27FC236}">
                      <a16:creationId xmlns:a16="http://schemas.microsoft.com/office/drawing/2014/main" id="{9BEEBC4A-6803-D19F-AC3C-421C53906C10}"/>
                    </a:ext>
                  </a:extLst>
                </p14:cNvPr>
                <p14:cNvContentPartPr/>
                <p14:nvPr/>
              </p14:nvContentPartPr>
              <p14:xfrm>
                <a:off x="5061854" y="3882120"/>
                <a:ext cx="178920" cy="22680"/>
              </p14:xfrm>
            </p:contentPart>
          </mc:Choice>
          <mc:Fallback xmlns="">
            <p:pic>
              <p:nvPicPr>
                <p:cNvPr id="548" name="Ink 547">
                  <a:extLst>
                    <a:ext uri="{FF2B5EF4-FFF2-40B4-BE49-F238E27FC236}">
                      <a16:creationId xmlns:a16="http://schemas.microsoft.com/office/drawing/2014/main" id="{9BEEBC4A-6803-D19F-AC3C-421C53906C10}"/>
                    </a:ext>
                  </a:extLst>
                </p:cNvPr>
                <p:cNvPicPr/>
                <p:nvPr/>
              </p:nvPicPr>
              <p:blipFill>
                <a:blip r:embed="rId757"/>
                <a:stretch>
                  <a:fillRect/>
                </a:stretch>
              </p:blipFill>
              <p:spPr>
                <a:xfrm>
                  <a:off x="5055734" y="3876000"/>
                  <a:ext cx="19116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758">
              <p14:nvContentPartPr>
                <p14:cNvPr id="549" name="Ink 548">
                  <a:extLst>
                    <a:ext uri="{FF2B5EF4-FFF2-40B4-BE49-F238E27FC236}">
                      <a16:creationId xmlns:a16="http://schemas.microsoft.com/office/drawing/2014/main" id="{863CEF6F-8E93-E84C-A2EE-38D9911231C0}"/>
                    </a:ext>
                  </a:extLst>
                </p14:cNvPr>
                <p14:cNvContentPartPr/>
                <p14:nvPr/>
              </p14:nvContentPartPr>
              <p14:xfrm>
                <a:off x="5126654" y="3914880"/>
                <a:ext cx="14760" cy="58680"/>
              </p14:xfrm>
            </p:contentPart>
          </mc:Choice>
          <mc:Fallback xmlns="">
            <p:pic>
              <p:nvPicPr>
                <p:cNvPr id="549" name="Ink 548">
                  <a:extLst>
                    <a:ext uri="{FF2B5EF4-FFF2-40B4-BE49-F238E27FC236}">
                      <a16:creationId xmlns:a16="http://schemas.microsoft.com/office/drawing/2014/main" id="{863CEF6F-8E93-E84C-A2EE-38D9911231C0}"/>
                    </a:ext>
                  </a:extLst>
                </p:cNvPr>
                <p:cNvPicPr/>
                <p:nvPr/>
              </p:nvPicPr>
              <p:blipFill>
                <a:blip r:embed="rId759"/>
                <a:stretch>
                  <a:fillRect/>
                </a:stretch>
              </p:blipFill>
              <p:spPr>
                <a:xfrm>
                  <a:off x="5120534" y="3908760"/>
                  <a:ext cx="2700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760">
              <p14:nvContentPartPr>
                <p14:cNvPr id="551" name="Ink 550">
                  <a:extLst>
                    <a:ext uri="{FF2B5EF4-FFF2-40B4-BE49-F238E27FC236}">
                      <a16:creationId xmlns:a16="http://schemas.microsoft.com/office/drawing/2014/main" id="{8D9A221E-AAB3-BC81-6902-4BE3EF2FC71B}"/>
                    </a:ext>
                  </a:extLst>
                </p14:cNvPr>
                <p14:cNvContentPartPr/>
                <p14:nvPr/>
              </p14:nvContentPartPr>
              <p14:xfrm>
                <a:off x="5410694" y="3916320"/>
                <a:ext cx="108360" cy="129960"/>
              </p14:xfrm>
            </p:contentPart>
          </mc:Choice>
          <mc:Fallback xmlns="">
            <p:pic>
              <p:nvPicPr>
                <p:cNvPr id="551" name="Ink 550">
                  <a:extLst>
                    <a:ext uri="{FF2B5EF4-FFF2-40B4-BE49-F238E27FC236}">
                      <a16:creationId xmlns:a16="http://schemas.microsoft.com/office/drawing/2014/main" id="{8D9A221E-AAB3-BC81-6902-4BE3EF2FC71B}"/>
                    </a:ext>
                  </a:extLst>
                </p:cNvPr>
                <p:cNvPicPr/>
                <p:nvPr/>
              </p:nvPicPr>
              <p:blipFill>
                <a:blip r:embed="rId761"/>
                <a:stretch>
                  <a:fillRect/>
                </a:stretch>
              </p:blipFill>
              <p:spPr>
                <a:xfrm>
                  <a:off x="5404574" y="3910200"/>
                  <a:ext cx="12060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762">
              <p14:nvContentPartPr>
                <p14:cNvPr id="552" name="Ink 551">
                  <a:extLst>
                    <a:ext uri="{FF2B5EF4-FFF2-40B4-BE49-F238E27FC236}">
                      <a16:creationId xmlns:a16="http://schemas.microsoft.com/office/drawing/2014/main" id="{51D180F8-5A9C-F84A-05B6-D7595A92D051}"/>
                    </a:ext>
                  </a:extLst>
                </p14:cNvPr>
                <p14:cNvContentPartPr/>
                <p14:nvPr/>
              </p14:nvContentPartPr>
              <p14:xfrm>
                <a:off x="5539214" y="3937920"/>
                <a:ext cx="148680" cy="99000"/>
              </p14:xfrm>
            </p:contentPart>
          </mc:Choice>
          <mc:Fallback xmlns="">
            <p:pic>
              <p:nvPicPr>
                <p:cNvPr id="552" name="Ink 551">
                  <a:extLst>
                    <a:ext uri="{FF2B5EF4-FFF2-40B4-BE49-F238E27FC236}">
                      <a16:creationId xmlns:a16="http://schemas.microsoft.com/office/drawing/2014/main" id="{51D180F8-5A9C-F84A-05B6-D7595A92D051}"/>
                    </a:ext>
                  </a:extLst>
                </p:cNvPr>
                <p:cNvPicPr/>
                <p:nvPr/>
              </p:nvPicPr>
              <p:blipFill>
                <a:blip r:embed="rId763"/>
                <a:stretch>
                  <a:fillRect/>
                </a:stretch>
              </p:blipFill>
              <p:spPr>
                <a:xfrm>
                  <a:off x="5533094" y="3931800"/>
                  <a:ext cx="16092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764">
              <p14:nvContentPartPr>
                <p14:cNvPr id="553" name="Ink 552">
                  <a:extLst>
                    <a:ext uri="{FF2B5EF4-FFF2-40B4-BE49-F238E27FC236}">
                      <a16:creationId xmlns:a16="http://schemas.microsoft.com/office/drawing/2014/main" id="{2E1E6E3A-8995-9146-E8D1-D1E17ED4C09F}"/>
                    </a:ext>
                  </a:extLst>
                </p14:cNvPr>
                <p14:cNvContentPartPr/>
                <p14:nvPr/>
              </p14:nvContentPartPr>
              <p14:xfrm>
                <a:off x="5730374" y="3906240"/>
                <a:ext cx="104760" cy="103680"/>
              </p14:xfrm>
            </p:contentPart>
          </mc:Choice>
          <mc:Fallback xmlns="">
            <p:pic>
              <p:nvPicPr>
                <p:cNvPr id="553" name="Ink 552">
                  <a:extLst>
                    <a:ext uri="{FF2B5EF4-FFF2-40B4-BE49-F238E27FC236}">
                      <a16:creationId xmlns:a16="http://schemas.microsoft.com/office/drawing/2014/main" id="{2E1E6E3A-8995-9146-E8D1-D1E17ED4C09F}"/>
                    </a:ext>
                  </a:extLst>
                </p:cNvPr>
                <p:cNvPicPr/>
                <p:nvPr/>
              </p:nvPicPr>
              <p:blipFill>
                <a:blip r:embed="rId765"/>
                <a:stretch>
                  <a:fillRect/>
                </a:stretch>
              </p:blipFill>
              <p:spPr>
                <a:xfrm>
                  <a:off x="5724254" y="3900120"/>
                  <a:ext cx="11700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766">
              <p14:nvContentPartPr>
                <p14:cNvPr id="554" name="Ink 553">
                  <a:extLst>
                    <a:ext uri="{FF2B5EF4-FFF2-40B4-BE49-F238E27FC236}">
                      <a16:creationId xmlns:a16="http://schemas.microsoft.com/office/drawing/2014/main" id="{71E734F4-C69E-0941-203B-C84C6603E1AC}"/>
                    </a:ext>
                  </a:extLst>
                </p14:cNvPr>
                <p14:cNvContentPartPr/>
                <p14:nvPr/>
              </p14:nvContentPartPr>
              <p14:xfrm>
                <a:off x="5888774" y="3885000"/>
                <a:ext cx="75960" cy="210240"/>
              </p14:xfrm>
            </p:contentPart>
          </mc:Choice>
          <mc:Fallback xmlns="">
            <p:pic>
              <p:nvPicPr>
                <p:cNvPr id="554" name="Ink 553">
                  <a:extLst>
                    <a:ext uri="{FF2B5EF4-FFF2-40B4-BE49-F238E27FC236}">
                      <a16:creationId xmlns:a16="http://schemas.microsoft.com/office/drawing/2014/main" id="{71E734F4-C69E-0941-203B-C84C6603E1AC}"/>
                    </a:ext>
                  </a:extLst>
                </p:cNvPr>
                <p:cNvPicPr/>
                <p:nvPr/>
              </p:nvPicPr>
              <p:blipFill>
                <a:blip r:embed="rId767"/>
                <a:stretch>
                  <a:fillRect/>
                </a:stretch>
              </p:blipFill>
              <p:spPr>
                <a:xfrm>
                  <a:off x="5882654" y="3878880"/>
                  <a:ext cx="88200" cy="222480"/>
                </a:xfrm>
                <a:prstGeom prst="rect">
                  <a:avLst/>
                </a:prstGeom>
              </p:spPr>
            </p:pic>
          </mc:Fallback>
        </mc:AlternateContent>
        <mc:AlternateContent xmlns:mc="http://schemas.openxmlformats.org/markup-compatibility/2006" xmlns:p14="http://schemas.microsoft.com/office/powerpoint/2010/main">
          <mc:Choice Requires="p14">
            <p:contentPart p14:bwMode="auto" r:id="rId768">
              <p14:nvContentPartPr>
                <p14:cNvPr id="555" name="Ink 554">
                  <a:extLst>
                    <a:ext uri="{FF2B5EF4-FFF2-40B4-BE49-F238E27FC236}">
                      <a16:creationId xmlns:a16="http://schemas.microsoft.com/office/drawing/2014/main" id="{B795B771-7C3D-2230-C3CC-547C650CF471}"/>
                    </a:ext>
                  </a:extLst>
                </p14:cNvPr>
                <p14:cNvContentPartPr/>
                <p14:nvPr/>
              </p14:nvContentPartPr>
              <p14:xfrm>
                <a:off x="5888774" y="3876360"/>
                <a:ext cx="34920" cy="79920"/>
              </p14:xfrm>
            </p:contentPart>
          </mc:Choice>
          <mc:Fallback xmlns="">
            <p:pic>
              <p:nvPicPr>
                <p:cNvPr id="555" name="Ink 554">
                  <a:extLst>
                    <a:ext uri="{FF2B5EF4-FFF2-40B4-BE49-F238E27FC236}">
                      <a16:creationId xmlns:a16="http://schemas.microsoft.com/office/drawing/2014/main" id="{B795B771-7C3D-2230-C3CC-547C650CF471}"/>
                    </a:ext>
                  </a:extLst>
                </p:cNvPr>
                <p:cNvPicPr/>
                <p:nvPr/>
              </p:nvPicPr>
              <p:blipFill>
                <a:blip r:embed="rId769"/>
                <a:stretch>
                  <a:fillRect/>
                </a:stretch>
              </p:blipFill>
              <p:spPr>
                <a:xfrm>
                  <a:off x="5882654" y="3870240"/>
                  <a:ext cx="4716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770">
              <p14:nvContentPartPr>
                <p14:cNvPr id="556" name="Ink 555">
                  <a:extLst>
                    <a:ext uri="{FF2B5EF4-FFF2-40B4-BE49-F238E27FC236}">
                      <a16:creationId xmlns:a16="http://schemas.microsoft.com/office/drawing/2014/main" id="{721F51C0-8742-2021-B588-28DA31E76BBA}"/>
                    </a:ext>
                  </a:extLst>
                </p14:cNvPr>
                <p14:cNvContentPartPr/>
                <p14:nvPr/>
              </p14:nvContentPartPr>
              <p14:xfrm>
                <a:off x="3903014" y="4324200"/>
                <a:ext cx="159840" cy="106560"/>
              </p14:xfrm>
            </p:contentPart>
          </mc:Choice>
          <mc:Fallback xmlns="">
            <p:pic>
              <p:nvPicPr>
                <p:cNvPr id="556" name="Ink 555">
                  <a:extLst>
                    <a:ext uri="{FF2B5EF4-FFF2-40B4-BE49-F238E27FC236}">
                      <a16:creationId xmlns:a16="http://schemas.microsoft.com/office/drawing/2014/main" id="{721F51C0-8742-2021-B588-28DA31E76BBA}"/>
                    </a:ext>
                  </a:extLst>
                </p:cNvPr>
                <p:cNvPicPr/>
                <p:nvPr/>
              </p:nvPicPr>
              <p:blipFill>
                <a:blip r:embed="rId771"/>
                <a:stretch>
                  <a:fillRect/>
                </a:stretch>
              </p:blipFill>
              <p:spPr>
                <a:xfrm>
                  <a:off x="3896894" y="4318080"/>
                  <a:ext cx="17208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772">
              <p14:nvContentPartPr>
                <p14:cNvPr id="557" name="Ink 556">
                  <a:extLst>
                    <a:ext uri="{FF2B5EF4-FFF2-40B4-BE49-F238E27FC236}">
                      <a16:creationId xmlns:a16="http://schemas.microsoft.com/office/drawing/2014/main" id="{5EE19935-D37C-2A06-14A6-CD2344315F28}"/>
                    </a:ext>
                  </a:extLst>
                </p14:cNvPr>
                <p14:cNvContentPartPr/>
                <p14:nvPr/>
              </p14:nvContentPartPr>
              <p14:xfrm>
                <a:off x="4134494" y="4323480"/>
                <a:ext cx="18360" cy="100800"/>
              </p14:xfrm>
            </p:contentPart>
          </mc:Choice>
          <mc:Fallback xmlns="">
            <p:pic>
              <p:nvPicPr>
                <p:cNvPr id="557" name="Ink 556">
                  <a:extLst>
                    <a:ext uri="{FF2B5EF4-FFF2-40B4-BE49-F238E27FC236}">
                      <a16:creationId xmlns:a16="http://schemas.microsoft.com/office/drawing/2014/main" id="{5EE19935-D37C-2A06-14A6-CD2344315F28}"/>
                    </a:ext>
                  </a:extLst>
                </p:cNvPr>
                <p:cNvPicPr/>
                <p:nvPr/>
              </p:nvPicPr>
              <p:blipFill>
                <a:blip r:embed="rId773"/>
                <a:stretch>
                  <a:fillRect/>
                </a:stretch>
              </p:blipFill>
              <p:spPr>
                <a:xfrm>
                  <a:off x="4128374" y="4317360"/>
                  <a:ext cx="3060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774">
              <p14:nvContentPartPr>
                <p14:cNvPr id="558" name="Ink 557">
                  <a:extLst>
                    <a:ext uri="{FF2B5EF4-FFF2-40B4-BE49-F238E27FC236}">
                      <a16:creationId xmlns:a16="http://schemas.microsoft.com/office/drawing/2014/main" id="{4CA5EBEA-0DA4-888E-152A-94AC3D2882A8}"/>
                    </a:ext>
                  </a:extLst>
                </p14:cNvPr>
                <p14:cNvContentPartPr/>
                <p14:nvPr/>
              </p14:nvContentPartPr>
              <p14:xfrm>
                <a:off x="4130894" y="4235640"/>
                <a:ext cx="15840" cy="29160"/>
              </p14:xfrm>
            </p:contentPart>
          </mc:Choice>
          <mc:Fallback xmlns="">
            <p:pic>
              <p:nvPicPr>
                <p:cNvPr id="558" name="Ink 557">
                  <a:extLst>
                    <a:ext uri="{FF2B5EF4-FFF2-40B4-BE49-F238E27FC236}">
                      <a16:creationId xmlns:a16="http://schemas.microsoft.com/office/drawing/2014/main" id="{4CA5EBEA-0DA4-888E-152A-94AC3D2882A8}"/>
                    </a:ext>
                  </a:extLst>
                </p:cNvPr>
                <p:cNvPicPr/>
                <p:nvPr/>
              </p:nvPicPr>
              <p:blipFill>
                <a:blip r:embed="rId775"/>
                <a:stretch>
                  <a:fillRect/>
                </a:stretch>
              </p:blipFill>
              <p:spPr>
                <a:xfrm>
                  <a:off x="4124774" y="4229520"/>
                  <a:ext cx="2808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776">
              <p14:nvContentPartPr>
                <p14:cNvPr id="559" name="Ink 558">
                  <a:extLst>
                    <a:ext uri="{FF2B5EF4-FFF2-40B4-BE49-F238E27FC236}">
                      <a16:creationId xmlns:a16="http://schemas.microsoft.com/office/drawing/2014/main" id="{B4F524EC-B09A-5004-EFFB-3047A62DFA05}"/>
                    </a:ext>
                  </a:extLst>
                </p14:cNvPr>
                <p14:cNvContentPartPr/>
                <p14:nvPr/>
              </p14:nvContentPartPr>
              <p14:xfrm>
                <a:off x="4270934" y="4195320"/>
                <a:ext cx="21960" cy="228960"/>
              </p14:xfrm>
            </p:contentPart>
          </mc:Choice>
          <mc:Fallback xmlns="">
            <p:pic>
              <p:nvPicPr>
                <p:cNvPr id="559" name="Ink 558">
                  <a:extLst>
                    <a:ext uri="{FF2B5EF4-FFF2-40B4-BE49-F238E27FC236}">
                      <a16:creationId xmlns:a16="http://schemas.microsoft.com/office/drawing/2014/main" id="{B4F524EC-B09A-5004-EFFB-3047A62DFA05}"/>
                    </a:ext>
                  </a:extLst>
                </p:cNvPr>
                <p:cNvPicPr/>
                <p:nvPr/>
              </p:nvPicPr>
              <p:blipFill>
                <a:blip r:embed="rId777"/>
                <a:stretch>
                  <a:fillRect/>
                </a:stretch>
              </p:blipFill>
              <p:spPr>
                <a:xfrm>
                  <a:off x="4264814" y="4189200"/>
                  <a:ext cx="34200" cy="241200"/>
                </a:xfrm>
                <a:prstGeom prst="rect">
                  <a:avLst/>
                </a:prstGeom>
              </p:spPr>
            </p:pic>
          </mc:Fallback>
        </mc:AlternateContent>
        <mc:AlternateContent xmlns:mc="http://schemas.openxmlformats.org/markup-compatibility/2006" xmlns:p14="http://schemas.microsoft.com/office/powerpoint/2010/main">
          <mc:Choice Requires="p14">
            <p:contentPart p14:bwMode="auto" r:id="rId778">
              <p14:nvContentPartPr>
                <p14:cNvPr id="560" name="Ink 559">
                  <a:extLst>
                    <a:ext uri="{FF2B5EF4-FFF2-40B4-BE49-F238E27FC236}">
                      <a16:creationId xmlns:a16="http://schemas.microsoft.com/office/drawing/2014/main" id="{32F66DE8-A675-5BDE-CC90-96D08C713D94}"/>
                    </a:ext>
                  </a:extLst>
                </p14:cNvPr>
                <p14:cNvContentPartPr/>
                <p14:nvPr/>
              </p14:nvContentPartPr>
              <p14:xfrm>
                <a:off x="4245734" y="4309440"/>
                <a:ext cx="126000" cy="34560"/>
              </p14:xfrm>
            </p:contentPart>
          </mc:Choice>
          <mc:Fallback xmlns="">
            <p:pic>
              <p:nvPicPr>
                <p:cNvPr id="560" name="Ink 559">
                  <a:extLst>
                    <a:ext uri="{FF2B5EF4-FFF2-40B4-BE49-F238E27FC236}">
                      <a16:creationId xmlns:a16="http://schemas.microsoft.com/office/drawing/2014/main" id="{32F66DE8-A675-5BDE-CC90-96D08C713D94}"/>
                    </a:ext>
                  </a:extLst>
                </p:cNvPr>
                <p:cNvPicPr/>
                <p:nvPr/>
              </p:nvPicPr>
              <p:blipFill>
                <a:blip r:embed="rId779"/>
                <a:stretch>
                  <a:fillRect/>
                </a:stretch>
              </p:blipFill>
              <p:spPr>
                <a:xfrm>
                  <a:off x="4239614" y="4303320"/>
                  <a:ext cx="13824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780">
              <p14:nvContentPartPr>
                <p14:cNvPr id="561" name="Ink 560">
                  <a:extLst>
                    <a:ext uri="{FF2B5EF4-FFF2-40B4-BE49-F238E27FC236}">
                      <a16:creationId xmlns:a16="http://schemas.microsoft.com/office/drawing/2014/main" id="{2C6C1EBB-AF4E-DC02-92F5-6CB56A154A8D}"/>
                    </a:ext>
                  </a:extLst>
                </p14:cNvPr>
                <p14:cNvContentPartPr/>
                <p14:nvPr/>
              </p14:nvContentPartPr>
              <p14:xfrm>
                <a:off x="4368134" y="4147800"/>
                <a:ext cx="180000" cy="263160"/>
              </p14:xfrm>
            </p:contentPart>
          </mc:Choice>
          <mc:Fallback xmlns="">
            <p:pic>
              <p:nvPicPr>
                <p:cNvPr id="561" name="Ink 560">
                  <a:extLst>
                    <a:ext uri="{FF2B5EF4-FFF2-40B4-BE49-F238E27FC236}">
                      <a16:creationId xmlns:a16="http://schemas.microsoft.com/office/drawing/2014/main" id="{2C6C1EBB-AF4E-DC02-92F5-6CB56A154A8D}"/>
                    </a:ext>
                  </a:extLst>
                </p:cNvPr>
                <p:cNvPicPr/>
                <p:nvPr/>
              </p:nvPicPr>
              <p:blipFill>
                <a:blip r:embed="rId781"/>
                <a:stretch>
                  <a:fillRect/>
                </a:stretch>
              </p:blipFill>
              <p:spPr>
                <a:xfrm>
                  <a:off x="4362014" y="4141680"/>
                  <a:ext cx="192240" cy="275400"/>
                </a:xfrm>
                <a:prstGeom prst="rect">
                  <a:avLst/>
                </a:prstGeom>
              </p:spPr>
            </p:pic>
          </mc:Fallback>
        </mc:AlternateContent>
        <mc:AlternateContent xmlns:mc="http://schemas.openxmlformats.org/markup-compatibility/2006" xmlns:p14="http://schemas.microsoft.com/office/powerpoint/2010/main">
          <mc:Choice Requires="p14">
            <p:contentPart p14:bwMode="auto" r:id="rId782">
              <p14:nvContentPartPr>
                <p14:cNvPr id="562" name="Ink 561">
                  <a:extLst>
                    <a:ext uri="{FF2B5EF4-FFF2-40B4-BE49-F238E27FC236}">
                      <a16:creationId xmlns:a16="http://schemas.microsoft.com/office/drawing/2014/main" id="{2B11AC40-8093-DE2D-1B81-4EFD177B7645}"/>
                    </a:ext>
                  </a:extLst>
                </p14:cNvPr>
                <p14:cNvContentPartPr/>
                <p14:nvPr/>
              </p14:nvContentPartPr>
              <p14:xfrm>
                <a:off x="4702214" y="4203960"/>
                <a:ext cx="208800" cy="236160"/>
              </p14:xfrm>
            </p:contentPart>
          </mc:Choice>
          <mc:Fallback xmlns="">
            <p:pic>
              <p:nvPicPr>
                <p:cNvPr id="562" name="Ink 561">
                  <a:extLst>
                    <a:ext uri="{FF2B5EF4-FFF2-40B4-BE49-F238E27FC236}">
                      <a16:creationId xmlns:a16="http://schemas.microsoft.com/office/drawing/2014/main" id="{2B11AC40-8093-DE2D-1B81-4EFD177B7645}"/>
                    </a:ext>
                  </a:extLst>
                </p:cNvPr>
                <p:cNvPicPr/>
                <p:nvPr/>
              </p:nvPicPr>
              <p:blipFill>
                <a:blip r:embed="rId783"/>
                <a:stretch>
                  <a:fillRect/>
                </a:stretch>
              </p:blipFill>
              <p:spPr>
                <a:xfrm>
                  <a:off x="4696094" y="4197840"/>
                  <a:ext cx="221040" cy="248400"/>
                </a:xfrm>
                <a:prstGeom prst="rect">
                  <a:avLst/>
                </a:prstGeom>
              </p:spPr>
            </p:pic>
          </mc:Fallback>
        </mc:AlternateContent>
        <mc:AlternateContent xmlns:mc="http://schemas.openxmlformats.org/markup-compatibility/2006" xmlns:p14="http://schemas.microsoft.com/office/powerpoint/2010/main">
          <mc:Choice Requires="p14">
            <p:contentPart p14:bwMode="auto" r:id="rId784">
              <p14:nvContentPartPr>
                <p14:cNvPr id="564" name="Ink 563">
                  <a:extLst>
                    <a:ext uri="{FF2B5EF4-FFF2-40B4-BE49-F238E27FC236}">
                      <a16:creationId xmlns:a16="http://schemas.microsoft.com/office/drawing/2014/main" id="{EC1B8909-09A0-4BA3-0045-7CE33C9B666D}"/>
                    </a:ext>
                  </a:extLst>
                </p14:cNvPr>
                <p14:cNvContentPartPr/>
                <p14:nvPr/>
              </p14:nvContentPartPr>
              <p14:xfrm>
                <a:off x="5018654" y="4163640"/>
                <a:ext cx="360" cy="360"/>
              </p14:xfrm>
            </p:contentPart>
          </mc:Choice>
          <mc:Fallback xmlns="">
            <p:pic>
              <p:nvPicPr>
                <p:cNvPr id="564" name="Ink 563">
                  <a:extLst>
                    <a:ext uri="{FF2B5EF4-FFF2-40B4-BE49-F238E27FC236}">
                      <a16:creationId xmlns:a16="http://schemas.microsoft.com/office/drawing/2014/main" id="{EC1B8909-09A0-4BA3-0045-7CE33C9B666D}"/>
                    </a:ext>
                  </a:extLst>
                </p:cNvPr>
                <p:cNvPicPr/>
                <p:nvPr/>
              </p:nvPicPr>
              <p:blipFill>
                <a:blip r:embed="rId723"/>
                <a:stretch>
                  <a:fillRect/>
                </a:stretch>
              </p:blipFill>
              <p:spPr>
                <a:xfrm>
                  <a:off x="5012534" y="41575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85">
              <p14:nvContentPartPr>
                <p14:cNvPr id="565" name="Ink 564">
                  <a:extLst>
                    <a:ext uri="{FF2B5EF4-FFF2-40B4-BE49-F238E27FC236}">
                      <a16:creationId xmlns:a16="http://schemas.microsoft.com/office/drawing/2014/main" id="{029C1079-A658-24C0-D74D-E3E4C788B946}"/>
                    </a:ext>
                  </a:extLst>
                </p14:cNvPr>
                <p14:cNvContentPartPr/>
                <p14:nvPr/>
              </p14:nvContentPartPr>
              <p14:xfrm>
                <a:off x="5007854" y="4149240"/>
                <a:ext cx="42120" cy="141120"/>
              </p14:xfrm>
            </p:contentPart>
          </mc:Choice>
          <mc:Fallback xmlns="">
            <p:pic>
              <p:nvPicPr>
                <p:cNvPr id="565" name="Ink 564">
                  <a:extLst>
                    <a:ext uri="{FF2B5EF4-FFF2-40B4-BE49-F238E27FC236}">
                      <a16:creationId xmlns:a16="http://schemas.microsoft.com/office/drawing/2014/main" id="{029C1079-A658-24C0-D74D-E3E4C788B946}"/>
                    </a:ext>
                  </a:extLst>
                </p:cNvPr>
                <p:cNvPicPr/>
                <p:nvPr/>
              </p:nvPicPr>
              <p:blipFill>
                <a:blip r:embed="rId786"/>
                <a:stretch>
                  <a:fillRect/>
                </a:stretch>
              </p:blipFill>
              <p:spPr>
                <a:xfrm>
                  <a:off x="5001734" y="4143120"/>
                  <a:ext cx="5436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787">
              <p14:nvContentPartPr>
                <p14:cNvPr id="566" name="Ink 565">
                  <a:extLst>
                    <a:ext uri="{FF2B5EF4-FFF2-40B4-BE49-F238E27FC236}">
                      <a16:creationId xmlns:a16="http://schemas.microsoft.com/office/drawing/2014/main" id="{E5780FB7-6338-C98F-ADF5-46F41E27F04C}"/>
                    </a:ext>
                  </a:extLst>
                </p14:cNvPr>
                <p14:cNvContentPartPr/>
                <p14:nvPr/>
              </p14:nvContentPartPr>
              <p14:xfrm>
                <a:off x="5031974" y="4369200"/>
                <a:ext cx="59040" cy="69120"/>
              </p14:xfrm>
            </p:contentPart>
          </mc:Choice>
          <mc:Fallback xmlns="">
            <p:pic>
              <p:nvPicPr>
                <p:cNvPr id="566" name="Ink 565">
                  <a:extLst>
                    <a:ext uri="{FF2B5EF4-FFF2-40B4-BE49-F238E27FC236}">
                      <a16:creationId xmlns:a16="http://schemas.microsoft.com/office/drawing/2014/main" id="{E5780FB7-6338-C98F-ADF5-46F41E27F04C}"/>
                    </a:ext>
                  </a:extLst>
                </p:cNvPr>
                <p:cNvPicPr/>
                <p:nvPr/>
              </p:nvPicPr>
              <p:blipFill>
                <a:blip r:embed="rId788"/>
                <a:stretch>
                  <a:fillRect/>
                </a:stretch>
              </p:blipFill>
              <p:spPr>
                <a:xfrm>
                  <a:off x="5025854" y="4363080"/>
                  <a:ext cx="71280" cy="81360"/>
                </a:xfrm>
                <a:prstGeom prst="rect">
                  <a:avLst/>
                </a:prstGeom>
              </p:spPr>
            </p:pic>
          </mc:Fallback>
        </mc:AlternateContent>
      </p:grpSp>
    </p:spTree>
    <p:extLst>
      <p:ext uri="{BB962C8B-B14F-4D97-AF65-F5344CB8AC3E}">
        <p14:creationId xmlns:p14="http://schemas.microsoft.com/office/powerpoint/2010/main" val="3634723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BF18-CB69-9830-9D8B-B1E34C7CC75F}"/>
              </a:ext>
            </a:extLst>
          </p:cNvPr>
          <p:cNvSpPr>
            <a:spLocks noGrp="1"/>
          </p:cNvSpPr>
          <p:nvPr>
            <p:ph type="title"/>
          </p:nvPr>
        </p:nvSpPr>
        <p:spPr/>
        <p:txBody>
          <a:bodyPr/>
          <a:lstStyle/>
          <a:p>
            <a:r>
              <a:rPr lang="en-US" dirty="0"/>
              <a:t>RDA Background</a:t>
            </a:r>
          </a:p>
        </p:txBody>
      </p:sp>
      <p:sp>
        <p:nvSpPr>
          <p:cNvPr id="3" name="Content Placeholder 2">
            <a:extLst>
              <a:ext uri="{FF2B5EF4-FFF2-40B4-BE49-F238E27FC236}">
                <a16:creationId xmlns:a16="http://schemas.microsoft.com/office/drawing/2014/main" id="{5C083D8C-D82C-970B-BB07-61F2DA412118}"/>
              </a:ext>
            </a:extLst>
          </p:cNvPr>
          <p:cNvSpPr>
            <a:spLocks noGrp="1"/>
          </p:cNvSpPr>
          <p:nvPr>
            <p:ph idx="1"/>
          </p:nvPr>
        </p:nvSpPr>
        <p:spPr/>
        <p:txBody>
          <a:bodyPr/>
          <a:lstStyle/>
          <a:p>
            <a:r>
              <a:rPr lang="en-US" dirty="0"/>
              <a:t>What are the four Fourier domains?</a:t>
            </a:r>
          </a:p>
          <a:p>
            <a:pPr marL="914400" lvl="1" indent="-457200">
              <a:buAutoNum type="arabicPeriod"/>
            </a:pPr>
            <a:r>
              <a:rPr lang="en-US" dirty="0"/>
              <a:t>Time-space (aka “range-space”)</a:t>
            </a:r>
          </a:p>
          <a:p>
            <a:pPr marL="914400" lvl="1" indent="-457200">
              <a:buAutoNum type="arabicPeriod"/>
            </a:pPr>
            <a:r>
              <a:rPr lang="en-US" dirty="0">
                <a:solidFill>
                  <a:srgbClr val="FF0000"/>
                </a:solidFill>
              </a:rPr>
              <a:t>Frequency-space</a:t>
            </a:r>
          </a:p>
          <a:p>
            <a:pPr marL="914400" lvl="1" indent="-457200">
              <a:buAutoNum type="arabicPeriod"/>
            </a:pPr>
            <a:r>
              <a:rPr lang="en-US" dirty="0">
                <a:solidFill>
                  <a:srgbClr val="FF0000"/>
                </a:solidFill>
              </a:rPr>
              <a:t>Frequency-wavenumber (aka “f-k” or “frequency-Doppler”)</a:t>
            </a:r>
          </a:p>
          <a:p>
            <a:pPr marL="914400" lvl="1" indent="-457200">
              <a:buAutoNum type="arabicPeriod"/>
            </a:pPr>
            <a:r>
              <a:rPr lang="en-US" dirty="0">
                <a:solidFill>
                  <a:srgbClr val="FF0000"/>
                </a:solidFill>
              </a:rPr>
              <a:t>Time-wavenumber (aka “range-Doppler”)</a:t>
            </a:r>
          </a:p>
          <a:p>
            <a:pPr lvl="1"/>
            <a:endParaRPr lang="en-US" dirty="0"/>
          </a:p>
        </p:txBody>
      </p:sp>
    </p:spTree>
    <p:extLst>
      <p:ext uri="{BB962C8B-B14F-4D97-AF65-F5344CB8AC3E}">
        <p14:creationId xmlns:p14="http://schemas.microsoft.com/office/powerpoint/2010/main" val="2785749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088F508-093A-40B3-4C69-D9F1E5F3E554}"/>
                  </a:ext>
                </a:extLst>
              </p:cNvPr>
              <p:cNvSpPr>
                <a:spLocks noGrp="1"/>
              </p:cNvSpPr>
              <p:nvPr>
                <p:ph type="title"/>
              </p:nvPr>
            </p:nvSpPr>
            <p:spPr/>
            <p:txBody>
              <a:bodyPr>
                <a:normAutofit/>
              </a:bodyPr>
              <a:lstStyle/>
              <a:p>
                <a:r>
                  <a:rPr lang="en-US" dirty="0"/>
                  <a:t>Write out the space-time complex baseband signal for targ</a:t>
                </a:r>
                <a:r>
                  <a:rPr lang="en-US" dirty="0">
                    <a:solidFill>
                      <a:schemeClr val="tx1"/>
                    </a:solidFill>
                  </a:rPr>
                  <a:t>et, </a:t>
                </a:r>
                <a14:m>
                  <m:oMath xmlns:m="http://schemas.openxmlformats.org/officeDocument/2006/math">
                    <m:r>
                      <a:rPr lang="en-US" i="1">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𝜂</m:t>
                        </m:r>
                      </m:e>
                    </m:d>
                  </m:oMath>
                </a14:m>
                <a:endParaRPr lang="en-US" dirty="0"/>
              </a:p>
            </p:txBody>
          </p:sp>
        </mc:Choice>
        <mc:Fallback xmlns="">
          <p:sp>
            <p:nvSpPr>
              <p:cNvPr id="2" name="Title 1">
                <a:extLst>
                  <a:ext uri="{FF2B5EF4-FFF2-40B4-BE49-F238E27FC236}">
                    <a16:creationId xmlns:a16="http://schemas.microsoft.com/office/drawing/2014/main" id="{0088F508-093A-40B3-4C69-D9F1E5F3E554}"/>
                  </a:ext>
                </a:extLst>
              </p:cNvPr>
              <p:cNvSpPr>
                <a:spLocks noGrp="1" noRot="1" noChangeAspect="1" noMove="1" noResize="1" noEditPoints="1" noAdjustHandles="1" noChangeArrowheads="1" noChangeShapeType="1" noTextEdit="1"/>
              </p:cNvSpPr>
              <p:nvPr>
                <p:ph type="title"/>
              </p:nvPr>
            </p:nvSpPr>
            <p:spPr>
              <a:blipFill>
                <a:blip r:embed="rId2"/>
                <a:stretch>
                  <a:fillRect l="-2377" t="-12903" r="-174" b="-216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42D3D72-B010-A3A2-2323-AB73CB3ED71A}"/>
                  </a:ext>
                </a:extLst>
              </p:cNvPr>
              <p:cNvSpPr>
                <a:spLocks noGrp="1"/>
              </p:cNvSpPr>
              <p:nvPr>
                <p:ph idx="1"/>
              </p:nvPr>
            </p:nvSpPr>
            <p:spPr/>
            <p:txBody>
              <a:bodyPr/>
              <a:lstStyle/>
              <a:p>
                <a:r>
                  <a:rPr lang="en-US" dirty="0"/>
                  <a:t>Range window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𝑟</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oMath>
                </a14:m>
                <a:r>
                  <a:rPr lang="en-US" dirty="0"/>
                  <a:t> and azimuth window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𝑎</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𝜂</m:t>
                        </m:r>
                      </m:e>
                    </m:d>
                  </m:oMath>
                </a14:m>
                <a:endParaRPr lang="en-US" dirty="0"/>
              </a:p>
              <a:p>
                <a:r>
                  <a:rPr lang="en-US" dirty="0"/>
                  <a:t>Center frequency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𝑐</m:t>
                        </m:r>
                      </m:sub>
                    </m:sSub>
                  </m:oMath>
                </a14:m>
                <a:r>
                  <a:rPr lang="en-US" dirty="0"/>
                  <a:t> and chirp rate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𝑟</m:t>
                        </m:r>
                      </m:sub>
                    </m:sSub>
                  </m:oMath>
                </a14:m>
                <a:r>
                  <a:rPr lang="en-US" dirty="0"/>
                  <a:t> (r or range-chirp rate)</a:t>
                </a:r>
              </a:p>
              <a:p>
                <a:r>
                  <a:rPr lang="en-US" dirty="0"/>
                  <a:t>Target location given by time delay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d>
                      <m:dPr>
                        <m:ctrlPr>
                          <a:rPr lang="en-US" i="1">
                            <a:latin typeface="Cambria Math" panose="02040503050406030204" pitchFamily="18" charset="0"/>
                          </a:rPr>
                        </m:ctrlPr>
                      </m:dPr>
                      <m:e>
                        <m:r>
                          <a:rPr lang="en-US" i="1">
                            <a:latin typeface="Cambria Math" panose="02040503050406030204" pitchFamily="18" charset="0"/>
                          </a:rPr>
                          <m:t>𝜂</m:t>
                        </m:r>
                      </m:e>
                    </m:d>
                  </m:oMath>
                </a14:m>
                <a:r>
                  <a:rPr lang="en-US" dirty="0"/>
                  <a:t> and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0</m:t>
                        </m:r>
                      </m:sub>
                    </m:sSub>
                  </m:oMath>
                </a14:m>
                <a:r>
                  <a:rPr lang="en-US" dirty="0"/>
                  <a:t> slow time position</a:t>
                </a:r>
                <a:endParaRPr lang="en-US" i="1" dirty="0">
                  <a:solidFill>
                    <a:srgbClr val="FF0000"/>
                  </a:solidFill>
                  <a:latin typeface="Cambria Math" panose="02040503050406030204" pitchFamily="18" charset="0"/>
                </a:endParaRPr>
              </a:p>
              <a:p>
                <a14:m>
                  <m:oMath xmlns:m="http://schemas.openxmlformats.org/officeDocument/2006/math">
                    <m:r>
                      <a:rPr lang="en-US" i="1" smtClean="0">
                        <a:solidFill>
                          <a:srgbClr val="FF0000"/>
                        </a:solidFill>
                        <a:latin typeface="Cambria Math" panose="02040503050406030204" pitchFamily="18" charset="0"/>
                      </a:rPr>
                      <m:t>𝑠</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𝑡</m:t>
                        </m:r>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𝜂</m:t>
                        </m:r>
                      </m:e>
                    </m:d>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𝑤</m:t>
                        </m:r>
                      </m:e>
                      <m:sub>
                        <m:r>
                          <a:rPr lang="en-US" i="1">
                            <a:solidFill>
                              <a:srgbClr val="FF0000"/>
                            </a:solidFill>
                            <a:latin typeface="Cambria Math" panose="02040503050406030204" pitchFamily="18" charset="0"/>
                          </a:rPr>
                          <m:t>𝑟</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𝑡</m:t>
                        </m:r>
                        <m:r>
                          <a:rPr lang="en-US" i="1">
                            <a:solidFill>
                              <a:srgbClr val="FF0000"/>
                            </a:solidFill>
                            <a:latin typeface="Cambria Math" panose="02040503050406030204" pitchFamily="18"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𝑡</m:t>
                            </m:r>
                          </m:e>
                          <m:sub>
                            <m:r>
                              <a:rPr lang="en-US" b="0" i="1" smtClean="0">
                                <a:solidFill>
                                  <a:srgbClr val="FF0000"/>
                                </a:solidFill>
                                <a:latin typeface="Cambria Math" panose="02040503050406030204" pitchFamily="18" charset="0"/>
                              </a:rPr>
                              <m:t>𝑑</m:t>
                            </m:r>
                          </m:sub>
                        </m:sSub>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𝜂</m:t>
                            </m:r>
                          </m:e>
                        </m:d>
                      </m:e>
                    </m:d>
                    <m:func>
                      <m:funcPr>
                        <m:ctrlPr>
                          <a:rPr lang="en-US">
                            <a:solidFill>
                              <a:srgbClr val="FF0000"/>
                            </a:solidFill>
                            <a:latin typeface="Cambria Math" panose="02040503050406030204" pitchFamily="18" charset="0"/>
                          </a:rPr>
                        </m:ctrlPr>
                      </m:funcPr>
                      <m:fName>
                        <m:r>
                          <m:rPr>
                            <m:sty m:val="p"/>
                          </m:rPr>
                          <a:rPr lang="en-US">
                            <a:solidFill>
                              <a:srgbClr val="FF0000"/>
                            </a:solidFill>
                            <a:latin typeface="Cambria Math" panose="02040503050406030204" pitchFamily="18" charset="0"/>
                          </a:rPr>
                          <m:t>exp</m:t>
                        </m:r>
                      </m:fName>
                      <m:e>
                        <m:d>
                          <m:dPr>
                            <m:begChr m:val="{"/>
                            <m:endChr m:val="}"/>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𝑗</m:t>
                            </m:r>
                            <m:r>
                              <a:rPr lang="en-US" i="1">
                                <a:solidFill>
                                  <a:srgbClr val="FF0000"/>
                                </a:solidFill>
                                <a:latin typeface="Cambria Math" panose="02040503050406030204" pitchFamily="18" charset="0"/>
                              </a:rPr>
                              <m:t>𝜋</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𝐾</m:t>
                                </m:r>
                              </m:e>
                              <m:sub>
                                <m:r>
                                  <a:rPr lang="en-US" i="1">
                                    <a:solidFill>
                                      <a:srgbClr val="FF0000"/>
                                    </a:solidFill>
                                    <a:latin typeface="Cambria Math" panose="02040503050406030204" pitchFamily="18" charset="0"/>
                                  </a:rPr>
                                  <m:t>𝑟</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𝑡</m:t>
                                </m:r>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sSup>
                                  <m:sSupPr>
                                    <m:ctrlPr>
                                      <a:rPr lang="en-US" i="1">
                                        <a:solidFill>
                                          <a:srgbClr val="FF0000"/>
                                        </a:solidFill>
                                        <a:latin typeface="Cambria Math" panose="02040503050406030204" pitchFamily="18" charset="0"/>
                                      </a:rPr>
                                    </m:ctrlPr>
                                  </m:sSupPr>
                                  <m:e>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𝜂</m:t>
                                        </m:r>
                                      </m:e>
                                    </m:d>
                                  </m:e>
                                  <m:sup>
                                    <m:r>
                                      <a:rPr lang="en-US" b="0" i="1" smtClean="0">
                                        <a:solidFill>
                                          <a:srgbClr val="FF0000"/>
                                        </a:solidFill>
                                        <a:latin typeface="Cambria Math" panose="02040503050406030204" pitchFamily="18" charset="0"/>
                                      </a:rPr>
                                      <m:t>2</m:t>
                                    </m:r>
                                  </m:sup>
                                </m:sSup>
                              </m:e>
                            </m:d>
                          </m:e>
                        </m:d>
                      </m:e>
                    </m:func>
                  </m:oMath>
                </a14:m>
                <a:br>
                  <a:rPr lang="en-US" i="1" dirty="0">
                    <a:solidFill>
                      <a:srgbClr val="FF0000"/>
                    </a:solidFill>
                    <a:latin typeface="Cambria Math" panose="02040503050406030204" pitchFamily="18" charset="0"/>
                  </a:rPr>
                </a:br>
                <a14:m>
                  <m:oMath xmlns:m="http://schemas.openxmlformats.org/officeDocument/2006/math">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𝑤</m:t>
                        </m:r>
                      </m:e>
                      <m:sub>
                        <m:r>
                          <a:rPr lang="en-US" i="1">
                            <a:solidFill>
                              <a:srgbClr val="FF0000"/>
                            </a:solidFill>
                            <a:latin typeface="Cambria Math" panose="02040503050406030204" pitchFamily="18" charset="0"/>
                          </a:rPr>
                          <m:t>𝑎</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𝜂</m:t>
                        </m:r>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𝜂</m:t>
                            </m:r>
                          </m:e>
                          <m:sub>
                            <m:r>
                              <a:rPr lang="en-US" b="0" i="1" smtClean="0">
                                <a:solidFill>
                                  <a:srgbClr val="FF0000"/>
                                </a:solidFill>
                                <a:latin typeface="Cambria Math" panose="02040503050406030204" pitchFamily="18" charset="0"/>
                              </a:rPr>
                              <m:t>0</m:t>
                            </m:r>
                          </m:sub>
                        </m:sSub>
                      </m:e>
                    </m:d>
                    <m:func>
                      <m:funcPr>
                        <m:ctrlPr>
                          <a:rPr lang="en-US">
                            <a:solidFill>
                              <a:srgbClr val="FF0000"/>
                            </a:solidFill>
                            <a:latin typeface="Cambria Math" panose="02040503050406030204" pitchFamily="18" charset="0"/>
                          </a:rPr>
                        </m:ctrlPr>
                      </m:funcPr>
                      <m:fName>
                        <m:r>
                          <m:rPr>
                            <m:sty m:val="p"/>
                          </m:rPr>
                          <a:rPr lang="en-US">
                            <a:solidFill>
                              <a:srgbClr val="FF0000"/>
                            </a:solidFill>
                            <a:latin typeface="Cambria Math" panose="02040503050406030204" pitchFamily="18" charset="0"/>
                          </a:rPr>
                          <m:t>exp</m:t>
                        </m:r>
                      </m:fName>
                      <m:e>
                        <m:d>
                          <m:dPr>
                            <m:begChr m:val="{"/>
                            <m:endChr m:val="}"/>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𝑗</m:t>
                            </m:r>
                            <m:r>
                              <a:rPr lang="en-US" i="1">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𝑐</m:t>
                                </m:r>
                              </m:sub>
                            </m:s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𝜂</m:t>
                                </m:r>
                              </m:e>
                            </m:d>
                          </m:e>
                        </m:d>
                      </m:e>
                    </m:func>
                  </m:oMath>
                </a14:m>
                <a:endParaRPr lang="en-US" dirty="0">
                  <a:solidFill>
                    <a:srgbClr val="FF0000"/>
                  </a:solidFill>
                </a:endParaRPr>
              </a:p>
            </p:txBody>
          </p:sp>
        </mc:Choice>
        <mc:Fallback xmlns="">
          <p:sp>
            <p:nvSpPr>
              <p:cNvPr id="3" name="Content Placeholder 2">
                <a:extLst>
                  <a:ext uri="{FF2B5EF4-FFF2-40B4-BE49-F238E27FC236}">
                    <a16:creationId xmlns:a16="http://schemas.microsoft.com/office/drawing/2014/main" id="{D42D3D72-B010-A3A2-2323-AB73CB3ED71A}"/>
                  </a:ext>
                </a:extLst>
              </p:cNvPr>
              <p:cNvSpPr>
                <a:spLocks noGrp="1" noRot="1" noChangeAspect="1" noMove="1" noResize="1" noEditPoints="1" noAdjustHandles="1" noChangeArrowheads="1" noChangeShapeType="1" noTextEdit="1"/>
              </p:cNvSpPr>
              <p:nvPr>
                <p:ph idx="1"/>
              </p:nvPr>
            </p:nvSpPr>
            <p:spPr>
              <a:blipFill>
                <a:blip r:embed="rId3"/>
                <a:stretch>
                  <a:fillRect l="-1043" t="-2381" r="-580"/>
                </a:stretch>
              </a:blipFill>
            </p:spPr>
            <p:txBody>
              <a:bodyPr/>
              <a:lstStyle/>
              <a:p>
                <a:r>
                  <a:rPr lang="en-US">
                    <a:noFill/>
                  </a:rPr>
                  <a:t> </a:t>
                </a:r>
              </a:p>
            </p:txBody>
          </p:sp>
        </mc:Fallback>
      </mc:AlternateContent>
    </p:spTree>
    <p:extLst>
      <p:ext uri="{BB962C8B-B14F-4D97-AF65-F5344CB8AC3E}">
        <p14:creationId xmlns:p14="http://schemas.microsoft.com/office/powerpoint/2010/main" val="1165022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FE36D-7AC3-A633-8637-E73047411A7B}"/>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7E0714D-7CCC-3E5A-B5E3-B7A02978561D}"/>
                  </a:ext>
                </a:extLst>
              </p:cNvPr>
              <p:cNvSpPr>
                <a:spLocks noGrp="1"/>
              </p:cNvSpPr>
              <p:nvPr>
                <p:ph type="title"/>
              </p:nvPr>
            </p:nvSpPr>
            <p:spPr/>
            <p:txBody>
              <a:bodyPr>
                <a:normAutofit/>
              </a:bodyPr>
              <a:lstStyle/>
              <a:p>
                <a:r>
                  <a:rPr lang="en-US" dirty="0"/>
                  <a:t>Write out the fast-time Fourier transform and drop terms not dependent on </a:t>
                </a:r>
                <a14:m>
                  <m:oMath xmlns:m="http://schemas.openxmlformats.org/officeDocument/2006/math">
                    <m:r>
                      <a:rPr lang="en-US" b="0" i="1" smtClean="0">
                        <a:latin typeface="Cambria Math" panose="02040503050406030204" pitchFamily="18" charset="0"/>
                      </a:rPr>
                      <m:t>𝑡</m:t>
                    </m:r>
                  </m:oMath>
                </a14:m>
                <a:endParaRPr lang="en-US" dirty="0"/>
              </a:p>
            </p:txBody>
          </p:sp>
        </mc:Choice>
        <mc:Fallback xmlns="">
          <p:sp>
            <p:nvSpPr>
              <p:cNvPr id="2" name="Title 1">
                <a:extLst>
                  <a:ext uri="{FF2B5EF4-FFF2-40B4-BE49-F238E27FC236}">
                    <a16:creationId xmlns:a16="http://schemas.microsoft.com/office/drawing/2014/main" id="{07E0714D-7CCC-3E5A-B5E3-B7A02978561D}"/>
                  </a:ext>
                </a:extLst>
              </p:cNvPr>
              <p:cNvSpPr>
                <a:spLocks noGrp="1" noRot="1" noChangeAspect="1" noMove="1" noResize="1" noEditPoints="1" noAdjustHandles="1" noChangeArrowheads="1" noChangeShapeType="1" noTextEdit="1"/>
              </p:cNvSpPr>
              <p:nvPr>
                <p:ph type="title"/>
              </p:nvPr>
            </p:nvSpPr>
            <p:spPr>
              <a:blipFill>
                <a:blip r:embed="rId2"/>
                <a:stretch>
                  <a:fillRect l="-2377" t="-12903" r="-406" b="-216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98E0411-9919-DFD9-33AB-1963F83EA7D4}"/>
                  </a:ext>
                </a:extLst>
              </p:cNvPr>
              <p:cNvSpPr>
                <a:spLocks noGrp="1"/>
              </p:cNvSpPr>
              <p:nvPr>
                <p:ph idx="1"/>
              </p:nvPr>
            </p:nvSpPr>
            <p:spPr/>
            <p:txBody>
              <a:bodyPr/>
              <a:lstStyle/>
              <a:p>
                <a14:m>
                  <m:oMath xmlns:m="http://schemas.openxmlformats.org/officeDocument/2006/math">
                    <m:r>
                      <a:rPr lang="en-US" i="1" smtClean="0">
                        <a:solidFill>
                          <a:srgbClr val="FF0000"/>
                        </a:solidFill>
                        <a:latin typeface="Cambria Math" panose="02040503050406030204" pitchFamily="18" charset="0"/>
                      </a:rPr>
                      <m:t>𝑠</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𝑓</m:t>
                        </m:r>
                      </m:e>
                    </m:d>
                    <m:r>
                      <a:rPr lang="en-US" i="1">
                        <a:solidFill>
                          <a:srgbClr val="FF0000"/>
                        </a:solidFill>
                        <a:latin typeface="Cambria Math" panose="02040503050406030204" pitchFamily="18" charset="0"/>
                      </a:rPr>
                      <m:t>=</m:t>
                    </m:r>
                    <m:nary>
                      <m:naryPr>
                        <m:ctrlPr>
                          <a:rPr lang="en-US" b="0"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m:t>
                        </m:r>
                      </m:sub>
                      <m:sup>
                        <m:r>
                          <a:rPr lang="en-US" b="0" i="1" smtClean="0">
                            <a:solidFill>
                              <a:srgbClr val="FF0000"/>
                            </a:solidFill>
                            <a:latin typeface="Cambria Math" panose="02040503050406030204" pitchFamily="18" charset="0"/>
                          </a:rPr>
                          <m:t>∞</m:t>
                        </m:r>
                      </m:sup>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𝑤</m:t>
                            </m:r>
                          </m:e>
                          <m:sub>
                            <m:r>
                              <a:rPr lang="en-US" i="1">
                                <a:solidFill>
                                  <a:srgbClr val="FF0000"/>
                                </a:solidFill>
                                <a:latin typeface="Cambria Math" panose="02040503050406030204" pitchFamily="18" charset="0"/>
                              </a:rPr>
                              <m:t>𝑟</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𝑡</m:t>
                            </m:r>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e>
                        </m:d>
                        <m:func>
                          <m:funcPr>
                            <m:ctrlPr>
                              <a:rPr lang="en-US">
                                <a:solidFill>
                                  <a:srgbClr val="FF0000"/>
                                </a:solidFill>
                                <a:latin typeface="Cambria Math" panose="02040503050406030204" pitchFamily="18" charset="0"/>
                              </a:rPr>
                            </m:ctrlPr>
                          </m:funcPr>
                          <m:fName>
                            <m:r>
                              <m:rPr>
                                <m:sty m:val="p"/>
                              </m:rPr>
                              <a:rPr lang="en-US">
                                <a:solidFill>
                                  <a:srgbClr val="FF0000"/>
                                </a:solidFill>
                                <a:latin typeface="Cambria Math" panose="02040503050406030204" pitchFamily="18" charset="0"/>
                              </a:rPr>
                              <m:t>exp</m:t>
                            </m:r>
                          </m:fName>
                          <m:e>
                            <m:d>
                              <m:dPr>
                                <m:begChr m:val="{"/>
                                <m:endChr m:val="}"/>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𝑗</m:t>
                                </m:r>
                                <m:r>
                                  <a:rPr lang="en-US" i="1">
                                    <a:solidFill>
                                      <a:srgbClr val="FF0000"/>
                                    </a:solidFill>
                                    <a:latin typeface="Cambria Math" panose="02040503050406030204" pitchFamily="18" charset="0"/>
                                  </a:rPr>
                                  <m:t>𝜋</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𝐾</m:t>
                                    </m:r>
                                  </m:e>
                                  <m:sub>
                                    <m:r>
                                      <a:rPr lang="en-US" i="1">
                                        <a:solidFill>
                                          <a:srgbClr val="FF0000"/>
                                        </a:solidFill>
                                        <a:latin typeface="Cambria Math" panose="02040503050406030204" pitchFamily="18" charset="0"/>
                                      </a:rPr>
                                      <m:t>𝑟</m:t>
                                    </m:r>
                                  </m:sub>
                                </m:sSub>
                                <m:sSup>
                                  <m:sSupPr>
                                    <m:ctrlPr>
                                      <a:rPr lang="en-US" i="1">
                                        <a:solidFill>
                                          <a:srgbClr val="FF0000"/>
                                        </a:solidFill>
                                        <a:latin typeface="Cambria Math" panose="02040503050406030204" pitchFamily="18" charset="0"/>
                                      </a:rPr>
                                    </m:ctrlPr>
                                  </m:sSupPr>
                                  <m:e>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𝑡</m:t>
                                        </m:r>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e>
                                    </m:d>
                                  </m:e>
                                  <m:sup>
                                    <m:r>
                                      <a:rPr lang="en-US" b="0" i="1" smtClean="0">
                                        <a:solidFill>
                                          <a:srgbClr val="FF0000"/>
                                        </a:solidFill>
                                        <a:latin typeface="Cambria Math" panose="02040503050406030204" pitchFamily="18" charset="0"/>
                                      </a:rPr>
                                      <m:t>2</m:t>
                                    </m:r>
                                  </m:sup>
                                </m:sSup>
                              </m:e>
                            </m:d>
                          </m:e>
                        </m:func>
                        <m:func>
                          <m:funcPr>
                            <m:ctrlPr>
                              <a:rPr lang="en-US">
                                <a:solidFill>
                                  <a:srgbClr val="FF0000"/>
                                </a:solidFill>
                                <a:latin typeface="Cambria Math" panose="02040503050406030204" pitchFamily="18" charset="0"/>
                              </a:rPr>
                            </m:ctrlPr>
                          </m:funcPr>
                          <m:fName>
                            <m:r>
                              <m:rPr>
                                <m:sty m:val="p"/>
                              </m:rPr>
                              <a:rPr lang="en-US">
                                <a:solidFill>
                                  <a:srgbClr val="FF0000"/>
                                </a:solidFill>
                                <a:latin typeface="Cambria Math" panose="02040503050406030204" pitchFamily="18" charset="0"/>
                              </a:rPr>
                              <m:t>exp</m:t>
                            </m:r>
                          </m:fName>
                          <m:e>
                            <m:d>
                              <m:dPr>
                                <m:begChr m:val="{"/>
                                <m:endChr m:val="}"/>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𝑗</m:t>
                                </m:r>
                                <m:r>
                                  <a:rPr lang="en-US" i="1">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r>
                                  <a:rPr lang="en-US" i="1">
                                    <a:solidFill>
                                      <a:srgbClr val="FF0000"/>
                                    </a:solidFill>
                                    <a:latin typeface="Cambria Math" panose="02040503050406030204" pitchFamily="18" charset="0"/>
                                  </a:rPr>
                                  <m:t>𝑓𝑡</m:t>
                                </m:r>
                              </m:e>
                            </m:d>
                          </m:e>
                        </m:func>
                        <m:r>
                          <a:rPr lang="en-US" b="0" i="1" smtClean="0">
                            <a:solidFill>
                              <a:srgbClr val="FF0000"/>
                            </a:solidFill>
                            <a:latin typeface="Cambria Math" panose="02040503050406030204" pitchFamily="18" charset="0"/>
                          </a:rPr>
                          <m:t>𝑑𝑡</m:t>
                        </m:r>
                      </m:e>
                    </m:nary>
                  </m:oMath>
                </a14:m>
                <a:endParaRPr lang="en-US" dirty="0">
                  <a:solidFill>
                    <a:srgbClr val="FF0000"/>
                  </a:solidFill>
                </a:endParaRPr>
              </a:p>
            </p:txBody>
          </p:sp>
        </mc:Choice>
        <mc:Fallback xmlns="">
          <p:sp>
            <p:nvSpPr>
              <p:cNvPr id="3" name="Content Placeholder 2">
                <a:extLst>
                  <a:ext uri="{FF2B5EF4-FFF2-40B4-BE49-F238E27FC236}">
                    <a16:creationId xmlns:a16="http://schemas.microsoft.com/office/drawing/2014/main" id="{C98E0411-9919-DFD9-33AB-1963F83EA7D4}"/>
                  </a:ext>
                </a:extLst>
              </p:cNvPr>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253803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54DFB-6F33-DCCF-0028-0B397B891CD9}"/>
              </a:ext>
            </a:extLst>
          </p:cNvPr>
          <p:cNvSpPr>
            <a:spLocks noGrp="1"/>
          </p:cNvSpPr>
          <p:nvPr>
            <p:ph type="title"/>
          </p:nvPr>
        </p:nvSpPr>
        <p:spPr/>
        <p:txBody>
          <a:bodyPr/>
          <a:lstStyle/>
          <a:p>
            <a:r>
              <a:rPr lang="en-US" dirty="0"/>
              <a:t>Principle of Stationary Phase (PSOP)</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FD27810-9396-E514-5357-475CD8ED97A9}"/>
                  </a:ext>
                </a:extLst>
              </p:cNvPr>
              <p:cNvSpPr>
                <a:spLocks noGrp="1"/>
              </p:cNvSpPr>
              <p:nvPr>
                <p:ph idx="1"/>
              </p:nvPr>
            </p:nvSpPr>
            <p:spPr/>
            <p:txBody>
              <a:bodyPr/>
              <a:lstStyle/>
              <a:p>
                <a:r>
                  <a:rPr lang="en-US" dirty="0"/>
                  <a:t>Used to solve problems of the form:</a:t>
                </a:r>
              </a:p>
              <a:p>
                <a:pPr marL="457200" lvl="1" indent="0">
                  <a:buNone/>
                </a:pPr>
                <a14:m>
                  <m:oMathPara xmlns:m="http://schemas.openxmlformats.org/officeDocument/2006/math">
                    <m:oMath>
                      <m:r>
                        <a:rPr lang="en-US" i="1">
                          <a:latin typeface="Cambria Math" panose="02040503050406030204" pitchFamily="18" charset="0"/>
                        </a:rPr>
                        <m:t>𝐼</m:t>
                      </m:r>
                      <m:r>
                        <a:rPr lang="en-US" i="1">
                          <a:latin typeface="Cambria Math" panose="02040503050406030204" pitchFamily="18" charset="0"/>
                        </a:rPr>
                        <m:t>=</m:t>
                      </m:r>
                      <m:nary>
                        <m:naryPr>
                          <m:ctrlPr>
                            <a:rPr lang="en-US" i="1">
                              <a:latin typeface="Cambria Math" panose="02040503050406030204" pitchFamily="18" charset="0"/>
                            </a:rPr>
                          </m:ctrlPr>
                        </m:naryPr>
                        <m:sub>
                          <m:r>
                            <m:rPr>
                              <m:brk m:alnAt="23"/>
                            </m:rPr>
                            <a:rPr lang="en-US" i="1">
                              <a:latin typeface="Cambria Math" panose="02040503050406030204" pitchFamily="18" charset="0"/>
                            </a:rPr>
                            <m:t>𝐴</m:t>
                          </m:r>
                        </m:sub>
                        <m:sup>
                          <m:r>
                            <a:rPr lang="en-US" i="1">
                              <a:latin typeface="Cambria Math" panose="02040503050406030204" pitchFamily="18" charset="0"/>
                              <a:ea typeface="Cambria Math" panose="02040503050406030204" pitchFamily="18" charset="0"/>
                            </a:rPr>
                            <m:t>𝐵</m:t>
                          </m:r>
                        </m:sup>
                        <m:e>
                          <m:r>
                            <a:rPr lang="en-US" i="1">
                              <a:latin typeface="Cambria Math" panose="02040503050406030204" pitchFamily="18" charset="0"/>
                            </a:rPr>
                            <m:t>𝐹</m:t>
                          </m:r>
                          <m:d>
                            <m:dPr>
                              <m:ctrlPr>
                                <a:rPr lang="en-US" i="1">
                                  <a:latin typeface="Cambria Math" panose="02040503050406030204" pitchFamily="18" charset="0"/>
                                </a:rPr>
                              </m:ctrlPr>
                            </m:dPr>
                            <m:e>
                              <m:r>
                                <a:rPr lang="en-US" i="1">
                                  <a:latin typeface="Cambria Math" panose="02040503050406030204" pitchFamily="18" charset="0"/>
                                </a:rPr>
                                <m:t>𝑥</m:t>
                              </m:r>
                            </m:e>
                          </m:d>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i="1">
                                  <a:latin typeface="Cambria Math" panose="02040503050406030204" pitchFamily="18" charset="0"/>
                                </a:rPr>
                                <m:t>𝑗</m:t>
                              </m:r>
                              <m:r>
                                <m:rPr>
                                  <m:nor/>
                                </m:rPr>
                                <a:rPr lang="en-US" i="1" dirty="0">
                                  <a:sym typeface="Symbol" panose="05050102010706020507" pitchFamily="18" charset="2"/>
                                </a:rPr>
                                <m:t></m:t>
                              </m:r>
                              <m:d>
                                <m:dPr>
                                  <m:ctrlPr>
                                    <a:rPr lang="en-US" i="1" dirty="0">
                                      <a:latin typeface="Cambria Math" panose="02040503050406030204" pitchFamily="18" charset="0"/>
                                      <a:sym typeface="Symbol" panose="05050102010706020507" pitchFamily="18" charset="2"/>
                                    </a:rPr>
                                  </m:ctrlPr>
                                </m:dPr>
                                <m:e>
                                  <m:r>
                                    <a:rPr lang="en-US" i="1" dirty="0">
                                      <a:latin typeface="Cambria Math" panose="02040503050406030204" pitchFamily="18" charset="0"/>
                                      <a:sym typeface="Symbol" panose="05050102010706020507" pitchFamily="18" charset="2"/>
                                    </a:rPr>
                                    <m:t>𝑥</m:t>
                                  </m:r>
                                </m:e>
                              </m:d>
                            </m:sup>
                          </m:sSup>
                        </m:e>
                      </m:nary>
                      <m:r>
                        <a:rPr lang="en-US" i="1">
                          <a:latin typeface="Cambria Math" panose="02040503050406030204" pitchFamily="18" charset="0"/>
                          <a:ea typeface="Cambria Math" panose="02040503050406030204" pitchFamily="18" charset="0"/>
                        </a:rPr>
                        <m:t>𝑑𝑥</m:t>
                      </m:r>
                    </m:oMath>
                  </m:oMathPara>
                </a14:m>
                <a:br>
                  <a:rPr lang="en-US" dirty="0">
                    <a:ea typeface="Cambria Math" panose="02040503050406030204" pitchFamily="18" charset="0"/>
                  </a:rPr>
                </a:br>
                <a:r>
                  <a:rPr lang="en-US" dirty="0"/>
                  <a:t>where the phase function, </a:t>
                </a:r>
                <a14:m>
                  <m:oMath xmlns:m="http://schemas.openxmlformats.org/officeDocument/2006/math">
                    <m:r>
                      <m:rPr>
                        <m:nor/>
                      </m:rPr>
                      <a:rPr lang="en-US" i="1" dirty="0">
                        <a:sym typeface="Symbol" panose="05050102010706020507" pitchFamily="18" charset="2"/>
                      </a:rPr>
                      <m:t></m:t>
                    </m:r>
                    <m:d>
                      <m:dPr>
                        <m:ctrlPr>
                          <a:rPr lang="en-US" i="1" dirty="0">
                            <a:latin typeface="Cambria Math" panose="02040503050406030204" pitchFamily="18" charset="0"/>
                            <a:sym typeface="Symbol" panose="05050102010706020507" pitchFamily="18" charset="2"/>
                          </a:rPr>
                        </m:ctrlPr>
                      </m:dPr>
                      <m:e>
                        <m:r>
                          <a:rPr lang="en-US" i="1" dirty="0">
                            <a:latin typeface="Cambria Math" panose="02040503050406030204" pitchFamily="18" charset="0"/>
                            <a:sym typeface="Symbol" panose="05050102010706020507" pitchFamily="18" charset="2"/>
                          </a:rPr>
                          <m:t>𝑥</m:t>
                        </m:r>
                      </m:e>
                    </m:d>
                  </m:oMath>
                </a14:m>
                <a:r>
                  <a:rPr lang="en-US" dirty="0"/>
                  <a:t>, is rapidly varying over the range of integration except for a few points where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𝑑</m:t>
                        </m:r>
                        <m:r>
                          <a:rPr lang="en-US" b="0" i="1" smtClean="0">
                            <a:latin typeface="Cambria Math" panose="02040503050406030204" pitchFamily="18" charset="0"/>
                          </a:rPr>
                          <m:t>𝜙</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num>
                      <m:den>
                        <m:r>
                          <a:rPr lang="en-US" b="0" i="1" smtClean="0">
                            <a:latin typeface="Cambria Math" panose="02040503050406030204" pitchFamily="18" charset="0"/>
                          </a:rPr>
                          <m:t>𝑑𝑥</m:t>
                        </m:r>
                      </m:den>
                    </m:f>
                    <m:r>
                      <a:rPr lang="en-US" b="0" i="1" smtClean="0">
                        <a:latin typeface="Cambria Math" panose="02040503050406030204" pitchFamily="18" charset="0"/>
                      </a:rPr>
                      <m:t>=0</m:t>
                    </m:r>
                  </m:oMath>
                </a14:m>
                <a:r>
                  <a:rPr lang="en-US" dirty="0"/>
                  <a:t> (aka stationary points) AND </a:t>
                </a:r>
                <a14:m>
                  <m:oMath xmlns:m="http://schemas.openxmlformats.org/officeDocument/2006/math">
                    <m:r>
                      <a:rPr lang="en-US" i="1">
                        <a:latin typeface="Cambria Math" panose="02040503050406030204" pitchFamily="18" charset="0"/>
                      </a:rPr>
                      <m:t>𝐹</m:t>
                    </m:r>
                    <m:d>
                      <m:dPr>
                        <m:ctrlPr>
                          <a:rPr lang="en-US" i="1">
                            <a:latin typeface="Cambria Math" panose="02040503050406030204" pitchFamily="18" charset="0"/>
                          </a:rPr>
                        </m:ctrlPr>
                      </m:dPr>
                      <m:e>
                        <m:r>
                          <a:rPr lang="en-US" i="1">
                            <a:latin typeface="Cambria Math" panose="02040503050406030204" pitchFamily="18" charset="0"/>
                          </a:rPr>
                          <m:t>𝑥</m:t>
                        </m:r>
                      </m:e>
                    </m:d>
                  </m:oMath>
                </a14:m>
                <a:r>
                  <a:rPr lang="en-US" dirty="0"/>
                  <a:t> is a slowly varying function by comparison.</a:t>
                </a:r>
              </a:p>
              <a:p>
                <a:r>
                  <a:rPr lang="en-US" dirty="0"/>
                  <a:t>This exactly describes our function!</a:t>
                </a:r>
              </a:p>
            </p:txBody>
          </p:sp>
        </mc:Choice>
        <mc:Fallback xmlns="">
          <p:sp>
            <p:nvSpPr>
              <p:cNvPr id="3" name="Content Placeholder 2">
                <a:extLst>
                  <a:ext uri="{FF2B5EF4-FFF2-40B4-BE49-F238E27FC236}">
                    <a16:creationId xmlns:a16="http://schemas.microsoft.com/office/drawing/2014/main" id="{0FD27810-9396-E514-5357-475CD8ED97A9}"/>
                  </a:ext>
                </a:extLst>
              </p:cNvPr>
              <p:cNvSpPr>
                <a:spLocks noGrp="1" noRot="1" noChangeAspect="1" noMove="1" noResize="1" noEditPoints="1" noAdjustHandles="1" noChangeArrowheads="1" noChangeShapeType="1" noTextEdit="1"/>
              </p:cNvSpPr>
              <p:nvPr>
                <p:ph idx="1"/>
              </p:nvPr>
            </p:nvSpPr>
            <p:spPr>
              <a:blipFill>
                <a:blip r:embed="rId2"/>
                <a:stretch>
                  <a:fillRect l="-1043" t="-2381"/>
                </a:stretch>
              </a:blipFill>
            </p:spPr>
            <p:txBody>
              <a:bodyPr/>
              <a:lstStyle/>
              <a:p>
                <a:r>
                  <a:rPr lang="en-US">
                    <a:noFill/>
                  </a:rPr>
                  <a:t> </a:t>
                </a:r>
              </a:p>
            </p:txBody>
          </p:sp>
        </mc:Fallback>
      </mc:AlternateContent>
    </p:spTree>
    <p:extLst>
      <p:ext uri="{BB962C8B-B14F-4D97-AF65-F5344CB8AC3E}">
        <p14:creationId xmlns:p14="http://schemas.microsoft.com/office/powerpoint/2010/main" val="3402683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B3250-DC93-8D5C-EC48-126CCE6F0D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7573D6-3841-DFC2-7417-8118DEF58A99}"/>
              </a:ext>
            </a:extLst>
          </p:cNvPr>
          <p:cNvSpPr>
            <a:spLocks noGrp="1"/>
          </p:cNvSpPr>
          <p:nvPr>
            <p:ph type="title"/>
          </p:nvPr>
        </p:nvSpPr>
        <p:spPr/>
        <p:txBody>
          <a:bodyPr/>
          <a:lstStyle/>
          <a:p>
            <a:r>
              <a:rPr lang="en-US" dirty="0"/>
              <a:t>Principle of Stationary Phase (PSOP)</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DDB9D40-682C-1FCC-75F9-4E136A053B52}"/>
                  </a:ext>
                </a:extLst>
              </p:cNvPr>
              <p:cNvSpPr>
                <a:spLocks noGrp="1"/>
              </p:cNvSpPr>
              <p:nvPr>
                <p:ph idx="1"/>
              </p:nvPr>
            </p:nvSpPr>
            <p:spPr>
              <a:xfrm>
                <a:off x="838200" y="1825625"/>
                <a:ext cx="11353800" cy="4351338"/>
              </a:xfrm>
            </p:spPr>
            <p:txBody>
              <a:bodyPr>
                <a:normAutofit/>
              </a:bodyPr>
              <a:lstStyle/>
              <a:p>
                <a:r>
                  <a:rPr lang="en-US" dirty="0"/>
                  <a:t>Key points:</a:t>
                </a:r>
              </a:p>
              <a:p>
                <a:r>
                  <a:rPr lang="en-US" dirty="0"/>
                  <a:t>Integral over the rapidly varying phase is nearly zero due to destructive interference.</a:t>
                </a:r>
              </a:p>
              <a:p>
                <a:r>
                  <a:rPr lang="en-US" dirty="0"/>
                  <a:t>Integral is therefore determined just by the stationary points</a:t>
                </a:r>
              </a:p>
              <a:p>
                <a14:m>
                  <m:oMath xmlns:m="http://schemas.openxmlformats.org/officeDocument/2006/math">
                    <m:r>
                      <a:rPr lang="en-US" i="1">
                        <a:latin typeface="Cambria Math" panose="02040503050406030204" pitchFamily="18" charset="0"/>
                      </a:rPr>
                      <m:t>𝐹</m:t>
                    </m:r>
                    <m:d>
                      <m:dPr>
                        <m:ctrlPr>
                          <a:rPr lang="en-US" i="1">
                            <a:latin typeface="Cambria Math" panose="02040503050406030204" pitchFamily="18" charset="0"/>
                          </a:rPr>
                        </m:ctrlPr>
                      </m:dPr>
                      <m:e>
                        <m:r>
                          <a:rPr lang="en-US" i="1">
                            <a:latin typeface="Cambria Math" panose="02040503050406030204" pitchFamily="18" charset="0"/>
                          </a:rPr>
                          <m:t>𝑥</m:t>
                        </m:r>
                      </m:e>
                    </m:d>
                  </m:oMath>
                </a14:m>
                <a:r>
                  <a:rPr lang="en-US" dirty="0"/>
                  <a:t> is slowly varying so its only impact is to scale the result by its value at the stationary points</a:t>
                </a:r>
              </a:p>
              <a:p>
                <a:r>
                  <a:rPr lang="en-US" dirty="0"/>
                  <a:t>We expand phase function in second order Taylor series at each stationary point to determine its contribution:</a:t>
                </a:r>
              </a:p>
              <a:p>
                <a:pPr lvl="1"/>
                <a14:m>
                  <m:oMath xmlns:m="http://schemas.openxmlformats.org/officeDocument/2006/math">
                    <m:r>
                      <a:rPr lang="en-US" b="0" i="1" smtClean="0">
                        <a:latin typeface="Cambria Math" panose="02040503050406030204" pitchFamily="18" charset="0"/>
                      </a:rPr>
                      <m:t>𝜙</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r>
                      <a:rPr lang="en-US" b="0" i="1" smtClean="0">
                        <a:latin typeface="Cambria Math" panose="02040503050406030204" pitchFamily="18" charset="0"/>
                      </a:rPr>
                      <m:t>𝜙</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m:t>
                            </m:r>
                          </m:sub>
                        </m:sSub>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𝜙</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m:t>
                            </m:r>
                          </m:sub>
                        </m:sSub>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m:t>
                                </m:r>
                              </m:sub>
                            </m:sSub>
                          </m:e>
                        </m:d>
                      </m:e>
                      <m:sup>
                        <m:r>
                          <a:rPr lang="en-US" b="0" i="1" smtClean="0">
                            <a:latin typeface="Cambria Math" panose="02040503050406030204" pitchFamily="18" charset="0"/>
                          </a:rPr>
                          <m:t>2</m:t>
                        </m:r>
                      </m:sup>
                    </m:sSup>
                  </m:oMath>
                </a14:m>
                <a:r>
                  <a:rPr lang="en-US" dirty="0"/>
                  <a:t> where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m:t>
                        </m:r>
                      </m:sub>
                    </m:sSub>
                  </m:oMath>
                </a14:m>
                <a:r>
                  <a:rPr lang="en-US" dirty="0"/>
                  <a:t> is a stationary point (i.e.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𝜙</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m:t>
                            </m:r>
                          </m:sub>
                        </m:sSub>
                      </m:e>
                    </m:d>
                    <m:r>
                      <a:rPr lang="en-US" b="0" i="1" smtClean="0">
                        <a:latin typeface="Cambria Math" panose="02040503050406030204" pitchFamily="18" charset="0"/>
                      </a:rPr>
                      <m:t>=0</m:t>
                    </m:r>
                  </m:oMath>
                </a14:m>
                <a:r>
                  <a:rPr lang="en-US" dirty="0"/>
                  <a:t>)</a:t>
                </a:r>
              </a:p>
            </p:txBody>
          </p:sp>
        </mc:Choice>
        <mc:Fallback xmlns="">
          <p:sp>
            <p:nvSpPr>
              <p:cNvPr id="3" name="Content Placeholder 2">
                <a:extLst>
                  <a:ext uri="{FF2B5EF4-FFF2-40B4-BE49-F238E27FC236}">
                    <a16:creationId xmlns:a16="http://schemas.microsoft.com/office/drawing/2014/main" id="{2DDB9D40-682C-1FCC-75F9-4E136A053B52}"/>
                  </a:ext>
                </a:extLst>
              </p:cNvPr>
              <p:cNvSpPr>
                <a:spLocks noGrp="1" noRot="1" noChangeAspect="1" noMove="1" noResize="1" noEditPoints="1" noAdjustHandles="1" noChangeArrowheads="1" noChangeShapeType="1" noTextEdit="1"/>
              </p:cNvSpPr>
              <p:nvPr>
                <p:ph idx="1"/>
              </p:nvPr>
            </p:nvSpPr>
            <p:spPr>
              <a:xfrm>
                <a:off x="838200" y="1825625"/>
                <a:ext cx="11353800" cy="4351338"/>
              </a:xfrm>
              <a:blipFill>
                <a:blip r:embed="rId2"/>
                <a:stretch>
                  <a:fillRect l="-967" t="-2381" r="-1504"/>
                </a:stretch>
              </a:blipFill>
            </p:spPr>
            <p:txBody>
              <a:bodyPr/>
              <a:lstStyle/>
              <a:p>
                <a:r>
                  <a:rPr lang="en-US">
                    <a:noFill/>
                  </a:rPr>
                  <a:t> </a:t>
                </a:r>
              </a:p>
            </p:txBody>
          </p:sp>
        </mc:Fallback>
      </mc:AlternateContent>
    </p:spTree>
    <p:extLst>
      <p:ext uri="{BB962C8B-B14F-4D97-AF65-F5344CB8AC3E}">
        <p14:creationId xmlns:p14="http://schemas.microsoft.com/office/powerpoint/2010/main" val="3858144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AE37C-AB27-BE78-7882-2D71491FBBDC}"/>
              </a:ext>
            </a:extLst>
          </p:cNvPr>
          <p:cNvSpPr>
            <a:spLocks noGrp="1"/>
          </p:cNvSpPr>
          <p:nvPr>
            <p:ph type="title"/>
          </p:nvPr>
        </p:nvSpPr>
        <p:spPr/>
        <p:txBody>
          <a:bodyPr/>
          <a:lstStyle/>
          <a:p>
            <a:r>
              <a:rPr lang="en-US" dirty="0"/>
              <a:t>Principle of Stationary Phase (PSOP)</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E9E8BEB-93D3-EFFD-B733-609DBAF2727E}"/>
                  </a:ext>
                </a:extLst>
              </p:cNvPr>
              <p:cNvSpPr>
                <a:spLocks noGrp="1"/>
              </p:cNvSpPr>
              <p:nvPr>
                <p:ph idx="1"/>
              </p:nvPr>
            </p:nvSpPr>
            <p:spPr>
              <a:xfrm>
                <a:off x="842414" y="1825625"/>
                <a:ext cx="10515600" cy="4351338"/>
              </a:xfrm>
            </p:spPr>
            <p:txBody>
              <a:bodyPr>
                <a:normAutofit/>
              </a:bodyPr>
              <a:lstStyle/>
              <a:p>
                <a:r>
                  <a:rPr lang="en-US" dirty="0"/>
                  <a:t>The contribution for each stationary point is:</a:t>
                </a:r>
              </a:p>
              <a:p>
                <a:pPr lvl="1"/>
                <a14:m>
                  <m:oMath xmlns:m="http://schemas.openxmlformats.org/officeDocument/2006/math">
                    <m:r>
                      <a:rPr lang="en-US" i="1" smtClean="0">
                        <a:solidFill>
                          <a:srgbClr val="FF0000"/>
                        </a:solidFill>
                        <a:latin typeface="Cambria Math" panose="02040503050406030204" pitchFamily="18" charset="0"/>
                      </a:rPr>
                      <m:t>𝐼</m:t>
                    </m:r>
                    <m:r>
                      <a:rPr lang="en-US" b="0" i="1" smtClean="0">
                        <a:solidFill>
                          <a:srgbClr val="FF0000"/>
                        </a:solidFill>
                        <a:latin typeface="Cambria Math" panose="02040503050406030204" pitchFamily="18" charset="0"/>
                      </a:rPr>
                      <m:t>≅</m:t>
                    </m:r>
                    <m:r>
                      <a:rPr lang="en-US" i="1" smtClean="0">
                        <a:solidFill>
                          <a:srgbClr val="FF0000"/>
                        </a:solidFill>
                        <a:latin typeface="Cambria Math" panose="02040503050406030204" pitchFamily="18" charset="0"/>
                      </a:rPr>
                      <m:t>𝐹</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𝑥</m:t>
                            </m:r>
                          </m:e>
                          <m:sub>
                            <m:r>
                              <a:rPr lang="en-US" b="0" i="1" smtClean="0">
                                <a:solidFill>
                                  <a:srgbClr val="FF0000"/>
                                </a:solidFill>
                                <a:latin typeface="Cambria Math" panose="02040503050406030204" pitchFamily="18" charset="0"/>
                              </a:rPr>
                              <m:t>𝑠</m:t>
                            </m:r>
                          </m:sub>
                        </m:sSub>
                      </m:e>
                    </m:d>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𝑒</m:t>
                        </m:r>
                      </m:e>
                      <m:sup>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𝑗</m:t>
                        </m:r>
                        <m:r>
                          <a:rPr lang="en-US" b="0" i="1" smtClean="0">
                            <a:solidFill>
                              <a:srgbClr val="FF0000"/>
                            </a:solidFill>
                            <a:latin typeface="Cambria Math" panose="02040503050406030204" pitchFamily="18" charset="0"/>
                          </a:rPr>
                          <m:t>𝜙</m:t>
                        </m:r>
                        <m:d>
                          <m:dPr>
                            <m:ctrlPr>
                              <a:rPr lang="en-US" b="0" i="1" smtClean="0">
                                <a:solidFill>
                                  <a:srgbClr val="FF0000"/>
                                </a:solidFill>
                                <a:latin typeface="Cambria Math" panose="02040503050406030204" pitchFamily="18" charset="0"/>
                              </a:rPr>
                            </m:ctrlPr>
                          </m:d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𝑥</m:t>
                                </m:r>
                              </m:e>
                              <m:sub>
                                <m:r>
                                  <a:rPr lang="en-US" b="0" i="1" smtClean="0">
                                    <a:solidFill>
                                      <a:srgbClr val="FF0000"/>
                                    </a:solidFill>
                                    <a:latin typeface="Cambria Math" panose="02040503050406030204" pitchFamily="18" charset="0"/>
                                  </a:rPr>
                                  <m:t>𝑠</m:t>
                                </m:r>
                              </m:sub>
                            </m:sSub>
                          </m:e>
                        </m:d>
                      </m:sup>
                    </m:sSup>
                    <m:nary>
                      <m:naryPr>
                        <m:ctrlPr>
                          <a:rPr lang="en-US" b="0" i="1" smtClean="0">
                            <a:solidFill>
                              <a:srgbClr val="FF0000"/>
                            </a:solidFill>
                            <a:latin typeface="Cambria Math" panose="02040503050406030204" pitchFamily="18" charset="0"/>
                          </a:rPr>
                        </m:ctrlPr>
                      </m:naryPr>
                      <m:sub>
                        <m:r>
                          <a:rPr lang="en-US" b="0" i="1" smtClean="0">
                            <a:solidFill>
                              <a:srgbClr val="FF0000"/>
                            </a:solidFill>
                            <a:latin typeface="Cambria Math" panose="02040503050406030204" pitchFamily="18" charset="0"/>
                          </a:rPr>
                          <m:t>−</m:t>
                        </m:r>
                        <m:r>
                          <m:rPr>
                            <m:brk m:alnAt="23"/>
                          </m:rPr>
                          <a:rPr lang="en-US" b="0" i="1" smtClean="0">
                            <a:solidFill>
                              <a:srgbClr val="FF0000"/>
                            </a:solidFill>
                            <a:latin typeface="Cambria Math" panose="02040503050406030204" pitchFamily="18" charset="0"/>
                          </a:rPr>
                          <m:t>∞</m:t>
                        </m:r>
                      </m:sub>
                      <m:sup>
                        <m:r>
                          <a:rPr lang="en-US" b="0" i="1" smtClean="0">
                            <a:solidFill>
                              <a:srgbClr val="FF0000"/>
                            </a:solidFill>
                            <a:latin typeface="Cambria Math" panose="02040503050406030204" pitchFamily="18" charset="0"/>
                          </a:rPr>
                          <m:t>∞</m:t>
                        </m:r>
                      </m:sup>
                      <m:e>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𝑒</m:t>
                            </m:r>
                          </m:e>
                          <m:sup>
                            <m:r>
                              <a:rPr lang="en-US" i="1">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𝑗</m:t>
                            </m:r>
                            <m:f>
                              <m:fPr>
                                <m:ctrlPr>
                                  <a:rPr lang="en-US" b="0" i="1" smtClean="0">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1</m:t>
                                </m:r>
                              </m:num>
                              <m:den>
                                <m:r>
                                  <a:rPr lang="en-US" b="0" i="1" smtClean="0">
                                    <a:solidFill>
                                      <a:srgbClr val="FF0000"/>
                                    </a:solidFill>
                                    <a:latin typeface="Cambria Math" panose="02040503050406030204" pitchFamily="18" charset="0"/>
                                  </a:rPr>
                                  <m:t>2</m:t>
                                </m:r>
                              </m:den>
                            </m:f>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𝜙</m:t>
                                </m:r>
                              </m:e>
                              <m:sup>
                                <m:r>
                                  <a:rPr lang="en-US" b="0" i="1" smtClean="0">
                                    <a:solidFill>
                                      <a:srgbClr val="FF0000"/>
                                    </a:solidFill>
                                    <a:latin typeface="Cambria Math" panose="02040503050406030204" pitchFamily="18" charset="0"/>
                                  </a:rPr>
                                  <m:t>′′</m:t>
                                </m:r>
                              </m:sup>
                            </m:sSup>
                            <m:d>
                              <m:dPr>
                                <m:ctrlPr>
                                  <a:rPr lang="en-US" i="1" dirty="0">
                                    <a:solidFill>
                                      <a:srgbClr val="FF0000"/>
                                    </a:solidFill>
                                    <a:latin typeface="Cambria Math" panose="02040503050406030204" pitchFamily="18" charset="0"/>
                                    <a:sym typeface="Symbol" panose="05050102010706020507" pitchFamily="18" charset="2"/>
                                  </a:rPr>
                                </m:ctrlPr>
                              </m:dPr>
                              <m:e>
                                <m:sSub>
                                  <m:sSubPr>
                                    <m:ctrlPr>
                                      <a:rPr lang="en-US" i="1" dirty="0">
                                        <a:solidFill>
                                          <a:srgbClr val="FF0000"/>
                                        </a:solidFill>
                                        <a:latin typeface="Cambria Math" panose="02040503050406030204" pitchFamily="18" charset="0"/>
                                        <a:sym typeface="Symbol" panose="05050102010706020507" pitchFamily="18" charset="2"/>
                                      </a:rPr>
                                    </m:ctrlPr>
                                  </m:sSubPr>
                                  <m:e>
                                    <m:r>
                                      <a:rPr lang="en-US" i="1" dirty="0">
                                        <a:solidFill>
                                          <a:srgbClr val="FF0000"/>
                                        </a:solidFill>
                                        <a:latin typeface="Cambria Math" panose="02040503050406030204" pitchFamily="18" charset="0"/>
                                        <a:sym typeface="Symbol" panose="05050102010706020507" pitchFamily="18" charset="2"/>
                                      </a:rPr>
                                      <m:t>𝑥</m:t>
                                    </m:r>
                                  </m:e>
                                  <m:sub>
                                    <m:r>
                                      <a:rPr lang="en-US" b="0" i="1" dirty="0" smtClean="0">
                                        <a:solidFill>
                                          <a:srgbClr val="FF0000"/>
                                        </a:solidFill>
                                        <a:latin typeface="Cambria Math" panose="02040503050406030204" pitchFamily="18" charset="0"/>
                                        <a:sym typeface="Symbol" panose="05050102010706020507" pitchFamily="18" charset="2"/>
                                      </a:rPr>
                                      <m:t>𝑠</m:t>
                                    </m:r>
                                  </m:sub>
                                </m:sSub>
                              </m:e>
                            </m:d>
                            <m:sSup>
                              <m:sSupPr>
                                <m:ctrlPr>
                                  <a:rPr lang="en-US" b="0" i="1" dirty="0" smtClean="0">
                                    <a:solidFill>
                                      <a:srgbClr val="FF0000"/>
                                    </a:solidFill>
                                    <a:latin typeface="Cambria Math" panose="02040503050406030204" pitchFamily="18" charset="0"/>
                                    <a:sym typeface="Symbol" panose="05050102010706020507" pitchFamily="18" charset="2"/>
                                  </a:rPr>
                                </m:ctrlPr>
                              </m:sSupPr>
                              <m:e>
                                <m:d>
                                  <m:dPr>
                                    <m:ctrlPr>
                                      <a:rPr lang="en-US" b="0" i="1" dirty="0" smtClean="0">
                                        <a:solidFill>
                                          <a:srgbClr val="FF0000"/>
                                        </a:solidFill>
                                        <a:latin typeface="Cambria Math" panose="02040503050406030204" pitchFamily="18" charset="0"/>
                                        <a:sym typeface="Symbol" panose="05050102010706020507" pitchFamily="18" charset="2"/>
                                      </a:rPr>
                                    </m:ctrlPr>
                                  </m:dPr>
                                  <m:e>
                                    <m:r>
                                      <a:rPr lang="en-US" b="0" i="1" dirty="0" smtClean="0">
                                        <a:solidFill>
                                          <a:srgbClr val="FF0000"/>
                                        </a:solidFill>
                                        <a:latin typeface="Cambria Math" panose="02040503050406030204" pitchFamily="18" charset="0"/>
                                        <a:sym typeface="Symbol" panose="05050102010706020507" pitchFamily="18" charset="2"/>
                                      </a:rPr>
                                      <m:t>𝑥</m:t>
                                    </m:r>
                                    <m:r>
                                      <a:rPr lang="en-US" b="0" i="1" dirty="0" smtClean="0">
                                        <a:solidFill>
                                          <a:srgbClr val="FF0000"/>
                                        </a:solidFill>
                                        <a:latin typeface="Cambria Math" panose="02040503050406030204" pitchFamily="18" charset="0"/>
                                        <a:sym typeface="Symbol" panose="05050102010706020507" pitchFamily="18" charset="2"/>
                                      </a:rPr>
                                      <m:t>−</m:t>
                                    </m:r>
                                    <m:sSub>
                                      <m:sSubPr>
                                        <m:ctrlPr>
                                          <a:rPr lang="en-US" b="0" i="1" dirty="0" smtClean="0">
                                            <a:solidFill>
                                              <a:srgbClr val="FF0000"/>
                                            </a:solidFill>
                                            <a:latin typeface="Cambria Math" panose="02040503050406030204" pitchFamily="18" charset="0"/>
                                            <a:sym typeface="Symbol" panose="05050102010706020507" pitchFamily="18" charset="2"/>
                                          </a:rPr>
                                        </m:ctrlPr>
                                      </m:sSubPr>
                                      <m:e>
                                        <m:r>
                                          <a:rPr lang="en-US" b="0" i="1" dirty="0" smtClean="0">
                                            <a:solidFill>
                                              <a:srgbClr val="FF0000"/>
                                            </a:solidFill>
                                            <a:latin typeface="Cambria Math" panose="02040503050406030204" pitchFamily="18" charset="0"/>
                                            <a:sym typeface="Symbol" panose="05050102010706020507" pitchFamily="18" charset="2"/>
                                          </a:rPr>
                                          <m:t>𝑥</m:t>
                                        </m:r>
                                      </m:e>
                                      <m:sub>
                                        <m:r>
                                          <a:rPr lang="en-US" b="0" i="1" dirty="0" smtClean="0">
                                            <a:solidFill>
                                              <a:srgbClr val="FF0000"/>
                                            </a:solidFill>
                                            <a:latin typeface="Cambria Math" panose="02040503050406030204" pitchFamily="18" charset="0"/>
                                            <a:sym typeface="Symbol" panose="05050102010706020507" pitchFamily="18" charset="2"/>
                                          </a:rPr>
                                          <m:t>𝑠</m:t>
                                        </m:r>
                                      </m:sub>
                                    </m:sSub>
                                  </m:e>
                                </m:d>
                              </m:e>
                              <m:sup>
                                <m:r>
                                  <a:rPr lang="en-US" b="0" i="1" dirty="0" smtClean="0">
                                    <a:solidFill>
                                      <a:srgbClr val="FF0000"/>
                                    </a:solidFill>
                                    <a:latin typeface="Cambria Math" panose="02040503050406030204" pitchFamily="18" charset="0"/>
                                    <a:sym typeface="Symbol" panose="05050102010706020507" pitchFamily="18" charset="2"/>
                                  </a:rPr>
                                  <m:t>2</m:t>
                                </m:r>
                              </m:sup>
                            </m:sSup>
                          </m:sup>
                        </m:sSup>
                      </m:e>
                    </m:nary>
                    <m:r>
                      <a:rPr lang="en-US" i="1">
                        <a:solidFill>
                          <a:srgbClr val="FF0000"/>
                        </a:solidFill>
                        <a:latin typeface="Cambria Math" panose="02040503050406030204" pitchFamily="18" charset="0"/>
                        <a:ea typeface="Cambria Math" panose="02040503050406030204" pitchFamily="18" charset="0"/>
                      </a:rPr>
                      <m:t>𝑑𝑥</m:t>
                    </m:r>
                  </m:oMath>
                </a14:m>
                <a:endParaRPr lang="en-US" dirty="0">
                  <a:solidFill>
                    <a:srgbClr val="FF0000"/>
                  </a:solidFill>
                </a:endParaRPr>
              </a:p>
              <a:p>
                <a:pPr lvl="1"/>
                <a:r>
                  <a:rPr lang="en-US" dirty="0"/>
                  <a:t>where </a:t>
                </a:r>
                <a14:m>
                  <m:oMath xmlns:m="http://schemas.openxmlformats.org/officeDocument/2006/math">
                    <m:r>
                      <a:rPr lang="en-US" b="0" i="1" smtClean="0">
                        <a:latin typeface="Cambria Math" panose="02040503050406030204" pitchFamily="18" charset="0"/>
                      </a:rPr>
                      <m:t>𝐹</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𝑠</m:t>
                            </m:r>
                          </m:sub>
                        </m:sSub>
                      </m:e>
                    </m:d>
                  </m:oMath>
                </a14:m>
                <a:r>
                  <a:rPr lang="en-US" dirty="0"/>
                  <a:t> can be brought outside since it is nearly constant in the vicinity of the stationary point</a:t>
                </a:r>
              </a:p>
              <a:p>
                <a:pPr lvl="1"/>
                <a:r>
                  <a:rPr lang="en-US" dirty="0"/>
                  <a:t>okay to extend limits to infinity since contribution is only from the stationary point</a:t>
                </a:r>
              </a:p>
              <a:p>
                <a:r>
                  <a:rPr lang="en-US" dirty="0"/>
                  <a:t>This complex Gaussian has a closed form solution!</a:t>
                </a:r>
              </a:p>
              <a:p>
                <a14:m>
                  <m:oMath xmlns:m="http://schemas.openxmlformats.org/officeDocument/2006/math">
                    <m:r>
                      <a:rPr lang="en-US" i="1">
                        <a:latin typeface="Cambria Math" panose="02040503050406030204" pitchFamily="18" charset="0"/>
                      </a:rPr>
                      <m:t>𝐼</m:t>
                    </m:r>
                    <m:r>
                      <a:rPr lang="en-US" i="1">
                        <a:latin typeface="Cambria Math" panose="02040503050406030204" pitchFamily="18" charset="0"/>
                      </a:rPr>
                      <m:t>≅</m:t>
                    </m:r>
                    <m:r>
                      <a:rPr lang="en-US" i="1">
                        <a:latin typeface="Cambria Math" panose="02040503050406030204" pitchFamily="18" charset="0"/>
                      </a:rPr>
                      <m:t>𝐹</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𝑠</m:t>
                            </m:r>
                          </m:sub>
                        </m:sSub>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𝜙</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𝑠</m:t>
                                </m:r>
                              </m:sub>
                            </m:sSub>
                          </m:e>
                        </m:d>
                      </m:sup>
                    </m:sSup>
                    <m:rad>
                      <m:radPr>
                        <m:degHide m:val="on"/>
                        <m:ctrlPr>
                          <a:rPr lang="en-US" i="1">
                            <a:highlight>
                              <a:srgbClr val="00FFFF"/>
                            </a:highlight>
                            <a:latin typeface="Cambria Math" panose="02040503050406030204" pitchFamily="18" charset="0"/>
                          </a:rPr>
                        </m:ctrlPr>
                      </m:radPr>
                      <m:deg/>
                      <m:e>
                        <m:f>
                          <m:fPr>
                            <m:ctrlPr>
                              <a:rPr lang="en-US" i="1">
                                <a:highlight>
                                  <a:srgbClr val="00FFFF"/>
                                </a:highlight>
                                <a:latin typeface="Cambria Math" panose="02040503050406030204" pitchFamily="18" charset="0"/>
                              </a:rPr>
                            </m:ctrlPr>
                          </m:fPr>
                          <m:num>
                            <m:r>
                              <a:rPr lang="en-US" i="1">
                                <a:highlight>
                                  <a:srgbClr val="00FFFF"/>
                                </a:highlight>
                                <a:latin typeface="Cambria Math" panose="02040503050406030204" pitchFamily="18" charset="0"/>
                              </a:rPr>
                              <m:t>2</m:t>
                            </m:r>
                            <m:r>
                              <a:rPr lang="en-US" i="1">
                                <a:highlight>
                                  <a:srgbClr val="00FFFF"/>
                                </a:highlight>
                                <a:latin typeface="Cambria Math" panose="02040503050406030204" pitchFamily="18" charset="0"/>
                              </a:rPr>
                              <m:t>𝜋</m:t>
                            </m:r>
                          </m:num>
                          <m:den>
                            <m:r>
                              <a:rPr lang="en-US" i="1">
                                <a:highlight>
                                  <a:srgbClr val="00FFFF"/>
                                </a:highlight>
                                <a:latin typeface="Cambria Math" panose="02040503050406030204" pitchFamily="18" charset="0"/>
                              </a:rPr>
                              <m:t>𝑗</m:t>
                            </m:r>
                            <m:sSup>
                              <m:sSupPr>
                                <m:ctrlPr>
                                  <a:rPr lang="en-US" i="1">
                                    <a:highlight>
                                      <a:srgbClr val="00FFFF"/>
                                    </a:highlight>
                                    <a:latin typeface="Cambria Math" panose="02040503050406030204" pitchFamily="18" charset="0"/>
                                  </a:rPr>
                                </m:ctrlPr>
                              </m:sSupPr>
                              <m:e>
                                <m:r>
                                  <a:rPr lang="en-US" i="1">
                                    <a:highlight>
                                      <a:srgbClr val="00FFFF"/>
                                    </a:highlight>
                                    <a:latin typeface="Cambria Math" panose="02040503050406030204" pitchFamily="18" charset="0"/>
                                  </a:rPr>
                                  <m:t>𝜙</m:t>
                                </m:r>
                              </m:e>
                              <m:sup>
                                <m:r>
                                  <a:rPr lang="en-US" i="1">
                                    <a:highlight>
                                      <a:srgbClr val="00FFFF"/>
                                    </a:highlight>
                                    <a:latin typeface="Cambria Math" panose="02040503050406030204" pitchFamily="18" charset="0"/>
                                  </a:rPr>
                                  <m:t>′′</m:t>
                                </m:r>
                              </m:sup>
                            </m:sSup>
                            <m:d>
                              <m:dPr>
                                <m:ctrlPr>
                                  <a:rPr lang="en-US" i="1">
                                    <a:highlight>
                                      <a:srgbClr val="00FFFF"/>
                                    </a:highlight>
                                    <a:latin typeface="Cambria Math" panose="02040503050406030204" pitchFamily="18" charset="0"/>
                                  </a:rPr>
                                </m:ctrlPr>
                              </m:dPr>
                              <m:e>
                                <m:sSub>
                                  <m:sSubPr>
                                    <m:ctrlPr>
                                      <a:rPr lang="en-US" i="1">
                                        <a:highlight>
                                          <a:srgbClr val="00FFFF"/>
                                        </a:highlight>
                                        <a:latin typeface="Cambria Math" panose="02040503050406030204" pitchFamily="18" charset="0"/>
                                      </a:rPr>
                                    </m:ctrlPr>
                                  </m:sSubPr>
                                  <m:e>
                                    <m:r>
                                      <a:rPr lang="en-US" i="1">
                                        <a:highlight>
                                          <a:srgbClr val="00FFFF"/>
                                        </a:highlight>
                                        <a:latin typeface="Cambria Math" panose="02040503050406030204" pitchFamily="18" charset="0"/>
                                      </a:rPr>
                                      <m:t>𝑥</m:t>
                                    </m:r>
                                  </m:e>
                                  <m:sub>
                                    <m:r>
                                      <a:rPr lang="en-US" i="1">
                                        <a:highlight>
                                          <a:srgbClr val="00FFFF"/>
                                        </a:highlight>
                                        <a:latin typeface="Cambria Math" panose="02040503050406030204" pitchFamily="18" charset="0"/>
                                      </a:rPr>
                                      <m:t>𝑠</m:t>
                                    </m:r>
                                  </m:sub>
                                </m:sSub>
                              </m:e>
                            </m:d>
                          </m:den>
                        </m:f>
                      </m:e>
                    </m:rad>
                  </m:oMath>
                </a14:m>
                <a:endParaRPr lang="en-US" i="1" dirty="0">
                  <a:highlight>
                    <a:srgbClr val="00FFFF"/>
                  </a:highlight>
                  <a:latin typeface="Cambria Math" panose="02040503050406030204" pitchFamily="18" charset="0"/>
                </a:endParaRPr>
              </a:p>
              <a:p>
                <a:pPr lvl="1"/>
                <a14:m>
                  <m:oMath xmlns:m="http://schemas.openxmlformats.org/officeDocument/2006/math">
                    <m:r>
                      <m:rPr>
                        <m:sty m:val="p"/>
                      </m:rPr>
                      <a:rPr lang="en-US" b="0" i="0" smtClean="0">
                        <a:highlight>
                          <a:srgbClr val="00FFFF"/>
                        </a:highlight>
                        <a:latin typeface="Cambria Math" panose="02040503050406030204" pitchFamily="18" charset="0"/>
                      </a:rPr>
                      <m:t>we</m:t>
                    </m:r>
                    <m:r>
                      <a:rPr lang="en-US" b="0" i="0" smtClean="0">
                        <a:highlight>
                          <a:srgbClr val="00FFFF"/>
                        </a:highlight>
                        <a:latin typeface="Cambria Math" panose="02040503050406030204" pitchFamily="18" charset="0"/>
                      </a:rPr>
                      <m:t> </m:t>
                    </m:r>
                    <m:r>
                      <m:rPr>
                        <m:sty m:val="p"/>
                      </m:rPr>
                      <a:rPr lang="en-US" b="0" i="0" smtClean="0">
                        <a:highlight>
                          <a:srgbClr val="00FFFF"/>
                        </a:highlight>
                        <a:latin typeface="Cambria Math" panose="02040503050406030204" pitchFamily="18" charset="0"/>
                      </a:rPr>
                      <m:t>will</m:t>
                    </m:r>
                    <m:r>
                      <a:rPr lang="en-US" b="0" i="0" smtClean="0">
                        <a:highlight>
                          <a:srgbClr val="00FFFF"/>
                        </a:highlight>
                        <a:latin typeface="Cambria Math" panose="02040503050406030204" pitchFamily="18" charset="0"/>
                      </a:rPr>
                      <m:t> </m:t>
                    </m:r>
                    <m:r>
                      <m:rPr>
                        <m:sty m:val="p"/>
                      </m:rPr>
                      <a:rPr lang="en-US" b="0" i="0" smtClean="0">
                        <a:highlight>
                          <a:srgbClr val="00FFFF"/>
                        </a:highlight>
                        <a:latin typeface="Cambria Math" panose="02040503050406030204" pitchFamily="18" charset="0"/>
                      </a:rPr>
                      <m:t>ignore</m:t>
                    </m:r>
                    <m:r>
                      <a:rPr lang="en-US" b="0" i="0" smtClean="0">
                        <a:highlight>
                          <a:srgbClr val="00FFFF"/>
                        </a:highlight>
                        <a:latin typeface="Cambria Math" panose="02040503050406030204" pitchFamily="18" charset="0"/>
                      </a:rPr>
                      <m:t> </m:t>
                    </m:r>
                    <m:r>
                      <m:rPr>
                        <m:sty m:val="p"/>
                      </m:rPr>
                      <a:rPr lang="en-US" b="0" i="0" smtClean="0">
                        <a:highlight>
                          <a:srgbClr val="00FFFF"/>
                        </a:highlight>
                        <a:latin typeface="Cambria Math" panose="02040503050406030204" pitchFamily="18" charset="0"/>
                      </a:rPr>
                      <m:t>the</m:t>
                    </m:r>
                    <m:r>
                      <a:rPr lang="en-US" b="0" i="0" smtClean="0">
                        <a:highlight>
                          <a:srgbClr val="00FFFF"/>
                        </a:highlight>
                        <a:latin typeface="Cambria Math" panose="02040503050406030204" pitchFamily="18" charset="0"/>
                      </a:rPr>
                      <m:t> </m:t>
                    </m:r>
                    <m:r>
                      <m:rPr>
                        <m:sty m:val="p"/>
                      </m:rPr>
                      <a:rPr lang="en-US" b="0" i="0" smtClean="0">
                        <a:highlight>
                          <a:srgbClr val="00FFFF"/>
                        </a:highlight>
                        <a:latin typeface="Cambria Math" panose="02040503050406030204" pitchFamily="18" charset="0"/>
                      </a:rPr>
                      <m:t>highlighted</m:t>
                    </m:r>
                    <m:r>
                      <a:rPr lang="en-US" b="0" i="0" smtClean="0">
                        <a:highlight>
                          <a:srgbClr val="00FFFF"/>
                        </a:highlight>
                        <a:latin typeface="Cambria Math" panose="02040503050406030204" pitchFamily="18" charset="0"/>
                      </a:rPr>
                      <m:t> </m:t>
                    </m:r>
                    <m:r>
                      <m:rPr>
                        <m:sty m:val="p"/>
                      </m:rPr>
                      <a:rPr lang="en-US" b="0" i="0" smtClean="0">
                        <a:highlight>
                          <a:srgbClr val="00FFFF"/>
                        </a:highlight>
                        <a:latin typeface="Cambria Math" panose="02040503050406030204" pitchFamily="18" charset="0"/>
                      </a:rPr>
                      <m:t>constant</m:t>
                    </m:r>
                    <m:r>
                      <a:rPr lang="en-US" b="0" i="0" smtClean="0">
                        <a:highlight>
                          <a:srgbClr val="00FFFF"/>
                        </a:highlight>
                        <a:latin typeface="Cambria Math" panose="02040503050406030204" pitchFamily="18" charset="0"/>
                      </a:rPr>
                      <m:t> </m:t>
                    </m:r>
                    <m:r>
                      <m:rPr>
                        <m:sty m:val="p"/>
                      </m:rPr>
                      <a:rPr lang="en-US" b="0" i="0" smtClean="0">
                        <a:highlight>
                          <a:srgbClr val="00FFFF"/>
                        </a:highlight>
                        <a:latin typeface="Cambria Math" panose="02040503050406030204" pitchFamily="18" charset="0"/>
                      </a:rPr>
                      <m:t>scaling</m:t>
                    </m:r>
                    <m:r>
                      <a:rPr lang="en-US" b="0" i="0" smtClean="0">
                        <a:highlight>
                          <a:srgbClr val="00FFFF"/>
                        </a:highlight>
                        <a:latin typeface="Cambria Math" panose="02040503050406030204" pitchFamily="18" charset="0"/>
                      </a:rPr>
                      <m:t> </m:t>
                    </m:r>
                    <m:r>
                      <m:rPr>
                        <m:sty m:val="p"/>
                      </m:rPr>
                      <a:rPr lang="en-US" b="0" i="0" smtClean="0">
                        <a:highlight>
                          <a:srgbClr val="00FFFF"/>
                        </a:highlight>
                        <a:latin typeface="Cambria Math" panose="02040503050406030204" pitchFamily="18" charset="0"/>
                      </a:rPr>
                      <m:t>term</m:t>
                    </m:r>
                  </m:oMath>
                </a14:m>
                <a:endParaRPr lang="en-US" dirty="0">
                  <a:highlight>
                    <a:srgbClr val="00FFFF"/>
                  </a:highlight>
                </a:endParaRPr>
              </a:p>
            </p:txBody>
          </p:sp>
        </mc:Choice>
        <mc:Fallback xmlns="">
          <p:sp>
            <p:nvSpPr>
              <p:cNvPr id="3" name="Content Placeholder 2">
                <a:extLst>
                  <a:ext uri="{FF2B5EF4-FFF2-40B4-BE49-F238E27FC236}">
                    <a16:creationId xmlns:a16="http://schemas.microsoft.com/office/drawing/2014/main" id="{1E9E8BEB-93D3-EFFD-B733-609DBAF2727E}"/>
                  </a:ext>
                </a:extLst>
              </p:cNvPr>
              <p:cNvSpPr>
                <a:spLocks noGrp="1" noRot="1" noChangeAspect="1" noMove="1" noResize="1" noEditPoints="1" noAdjustHandles="1" noChangeArrowheads="1" noChangeShapeType="1" noTextEdit="1"/>
              </p:cNvSpPr>
              <p:nvPr>
                <p:ph idx="1"/>
              </p:nvPr>
            </p:nvSpPr>
            <p:spPr>
              <a:xfrm>
                <a:off x="842414" y="1825625"/>
                <a:ext cx="10515600" cy="4351338"/>
              </a:xfrm>
              <a:blipFill>
                <a:blip r:embed="rId2"/>
                <a:stretch>
                  <a:fillRect l="-1043" t="-2381" b="-1261"/>
                </a:stretch>
              </a:blipFill>
            </p:spPr>
            <p:txBody>
              <a:bodyPr/>
              <a:lstStyle/>
              <a:p>
                <a:r>
                  <a:rPr lang="en-US">
                    <a:noFill/>
                  </a:rPr>
                  <a:t> </a:t>
                </a:r>
              </a:p>
            </p:txBody>
          </p:sp>
        </mc:Fallback>
      </mc:AlternateContent>
    </p:spTree>
    <p:extLst>
      <p:ext uri="{BB962C8B-B14F-4D97-AF65-F5344CB8AC3E}">
        <p14:creationId xmlns:p14="http://schemas.microsoft.com/office/powerpoint/2010/main" val="2781172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9144000" cy="6858000"/>
          </a:xfr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8675" y="2077334"/>
            <a:ext cx="3743325" cy="2858539"/>
          </a:xfrm>
          <a:prstGeom prst="rect">
            <a:avLst/>
          </a:prstGeom>
        </p:spPr>
      </p:pic>
      <p:sp>
        <p:nvSpPr>
          <p:cNvPr id="4" name="Title 1"/>
          <p:cNvSpPr>
            <a:spLocks noGrp="1"/>
          </p:cNvSpPr>
          <p:nvPr>
            <p:ph type="title"/>
          </p:nvPr>
        </p:nvSpPr>
        <p:spPr>
          <a:xfrm>
            <a:off x="0" y="0"/>
            <a:ext cx="2127183" cy="192505"/>
          </a:xfrm>
        </p:spPr>
        <p:txBody>
          <a:bodyPr>
            <a:normAutofit fontScale="90000"/>
          </a:bodyPr>
          <a:lstStyle/>
          <a:p>
            <a:r>
              <a:rPr lang="en-US" sz="1000" dirty="0"/>
              <a:t>Principle of Stationary Phase (PSOP)</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F7FB5A3-7A45-62E6-A46A-0F9810A19D54}"/>
                  </a:ext>
                </a:extLst>
              </p:cNvPr>
              <p:cNvSpPr txBox="1"/>
              <p:nvPr/>
            </p:nvSpPr>
            <p:spPr>
              <a:xfrm>
                <a:off x="8984596" y="1573630"/>
                <a:ext cx="2671482" cy="650691"/>
              </a:xfrm>
              <a:prstGeom prst="rect">
                <a:avLst/>
              </a:prstGeom>
              <a:noFill/>
            </p:spPr>
            <p:txBody>
              <a:bodyPr wrap="square">
                <a:spAutoFit/>
              </a:bodyPr>
              <a:lstStyle/>
              <a:p>
                <a:pPr/>
                <a14:m>
                  <m:oMathPara xmlns:m="http://schemas.openxmlformats.org/officeDocument/2006/math">
                    <m:oMath>
                      <m:r>
                        <a:rPr lang="en-US" sz="1600" i="1" smtClean="0">
                          <a:solidFill>
                            <a:schemeClr val="tx1"/>
                          </a:solidFill>
                          <a:latin typeface="Cambria Math" panose="02040503050406030204" pitchFamily="18" charset="0"/>
                        </a:rPr>
                        <m:t>𝐼</m:t>
                      </m:r>
                      <m:d>
                        <m:dPr>
                          <m:ctrlPr>
                            <a:rPr lang="en-US" sz="1600" b="0" i="1" smtClean="0">
                              <a:solidFill>
                                <a:schemeClr val="tx1"/>
                              </a:solidFill>
                              <a:latin typeface="Cambria Math" panose="02040503050406030204" pitchFamily="18" charset="0"/>
                            </a:rPr>
                          </m:ctrlPr>
                        </m:dPr>
                        <m:e>
                          <m:r>
                            <a:rPr lang="en-US" sz="1600" b="0" i="1" smtClean="0">
                              <a:solidFill>
                                <a:schemeClr val="tx1"/>
                              </a:solidFill>
                              <a:latin typeface="Cambria Math" panose="02040503050406030204" pitchFamily="18" charset="0"/>
                            </a:rPr>
                            <m:t>𝑓</m:t>
                          </m:r>
                        </m:e>
                      </m:d>
                      <m:r>
                        <a:rPr lang="en-US" sz="1600" i="1" smtClean="0">
                          <a:solidFill>
                            <a:schemeClr val="tx1"/>
                          </a:solidFill>
                          <a:latin typeface="Cambria Math" panose="02040503050406030204" pitchFamily="18" charset="0"/>
                        </a:rPr>
                        <m:t>=</m:t>
                      </m:r>
                      <m:d>
                        <m:dPr>
                          <m:begChr m:val="|"/>
                          <m:endChr m:val="|"/>
                          <m:ctrlPr>
                            <a:rPr lang="en-US" sz="1600" i="1">
                              <a:latin typeface="Cambria Math" panose="02040503050406030204" pitchFamily="18" charset="0"/>
                            </a:rPr>
                          </m:ctrlPr>
                        </m:dPr>
                        <m:e>
                          <m:nary>
                            <m:naryPr>
                              <m:ctrlPr>
                                <a:rPr lang="en-US" sz="1600" i="1">
                                  <a:latin typeface="Cambria Math" panose="02040503050406030204" pitchFamily="18" charset="0"/>
                                </a:rPr>
                              </m:ctrlPr>
                            </m:naryPr>
                            <m:sub>
                              <m:r>
                                <m:rPr>
                                  <m:brk m:alnAt="23"/>
                                </m:rPr>
                                <a:rPr lang="en-US" sz="1600" i="1">
                                  <a:latin typeface="Cambria Math" panose="02040503050406030204" pitchFamily="18" charset="0"/>
                                </a:rPr>
                                <m:t>𝐴</m:t>
                              </m:r>
                            </m:sub>
                            <m:sup>
                              <m:r>
                                <a:rPr lang="en-US" sz="1600" i="1">
                                  <a:latin typeface="Cambria Math" panose="02040503050406030204" pitchFamily="18" charset="0"/>
                                  <a:ea typeface="Cambria Math" panose="02040503050406030204" pitchFamily="18" charset="0"/>
                                </a:rPr>
                                <m:t>𝐵</m:t>
                              </m:r>
                            </m:sup>
                            <m:e>
                              <m:r>
                                <a:rPr lang="en-US" sz="1600" i="1">
                                  <a:latin typeface="Cambria Math" panose="02040503050406030204" pitchFamily="18" charset="0"/>
                                </a:rPr>
                                <m:t>𝐹</m:t>
                              </m:r>
                              <m:d>
                                <m:dPr>
                                  <m:ctrlPr>
                                    <a:rPr lang="en-US" sz="1600" i="1">
                                      <a:latin typeface="Cambria Math" panose="02040503050406030204" pitchFamily="18" charset="0"/>
                                    </a:rPr>
                                  </m:ctrlPr>
                                </m:dPr>
                                <m:e>
                                  <m:r>
                                    <a:rPr lang="en-US" sz="1600" i="1">
                                      <a:latin typeface="Cambria Math" panose="02040503050406030204" pitchFamily="18" charset="0"/>
                                    </a:rPr>
                                    <m:t>𝑥</m:t>
                                  </m:r>
                                </m:e>
                              </m:d>
                              <m:sSup>
                                <m:sSupPr>
                                  <m:ctrlPr>
                                    <a:rPr lang="en-US" sz="1600" i="1">
                                      <a:latin typeface="Cambria Math" panose="02040503050406030204" pitchFamily="18" charset="0"/>
                                    </a:rPr>
                                  </m:ctrlPr>
                                </m:sSupPr>
                                <m:e>
                                  <m:r>
                                    <a:rPr lang="en-US" sz="1600" i="1">
                                      <a:latin typeface="Cambria Math" panose="02040503050406030204" pitchFamily="18" charset="0"/>
                                    </a:rPr>
                                    <m:t>𝑒</m:t>
                                  </m:r>
                                </m:e>
                                <m:sup>
                                  <m:r>
                                    <a:rPr lang="en-US" sz="1600" i="1">
                                      <a:latin typeface="Cambria Math" panose="02040503050406030204" pitchFamily="18" charset="0"/>
                                    </a:rPr>
                                    <m:t>−</m:t>
                                  </m:r>
                                  <m:r>
                                    <a:rPr lang="en-US" sz="1600" i="1">
                                      <a:latin typeface="Cambria Math" panose="02040503050406030204" pitchFamily="18" charset="0"/>
                                    </a:rPr>
                                    <m:t>𝑗</m:t>
                                  </m:r>
                                  <m:r>
                                    <m:rPr>
                                      <m:nor/>
                                    </m:rPr>
                                    <a:rPr lang="en-US" sz="1600" i="1" dirty="0">
                                      <a:sym typeface="Symbol" panose="05050102010706020507" pitchFamily="18" charset="2"/>
                                    </a:rPr>
                                    <m:t></m:t>
                                  </m:r>
                                  <m:d>
                                    <m:dPr>
                                      <m:ctrlPr>
                                        <a:rPr lang="en-US" sz="1600" i="1" dirty="0">
                                          <a:latin typeface="Cambria Math" panose="02040503050406030204" pitchFamily="18" charset="0"/>
                                          <a:sym typeface="Symbol" panose="05050102010706020507" pitchFamily="18" charset="2"/>
                                        </a:rPr>
                                      </m:ctrlPr>
                                    </m:dPr>
                                    <m:e>
                                      <m:r>
                                        <a:rPr lang="en-US" sz="1600" i="1" dirty="0">
                                          <a:latin typeface="Cambria Math" panose="02040503050406030204" pitchFamily="18" charset="0"/>
                                          <a:sym typeface="Symbol" panose="05050102010706020507" pitchFamily="18" charset="2"/>
                                        </a:rPr>
                                        <m:t>𝑥</m:t>
                                      </m:r>
                                    </m:e>
                                  </m:d>
                                </m:sup>
                              </m:sSup>
                            </m:e>
                          </m:nary>
                          <m:r>
                            <a:rPr lang="en-US" sz="1600" i="1">
                              <a:latin typeface="Cambria Math" panose="02040503050406030204" pitchFamily="18" charset="0"/>
                              <a:ea typeface="Cambria Math" panose="02040503050406030204" pitchFamily="18" charset="0"/>
                            </a:rPr>
                            <m:t>𝑑𝑥</m:t>
                          </m:r>
                        </m:e>
                      </m:d>
                    </m:oMath>
                  </m:oMathPara>
                </a14:m>
                <a:endParaRPr lang="en-US" sz="1100" dirty="0"/>
              </a:p>
            </p:txBody>
          </p:sp>
        </mc:Choice>
        <mc:Fallback xmlns="">
          <p:sp>
            <p:nvSpPr>
              <p:cNvPr id="3" name="TextBox 2">
                <a:extLst>
                  <a:ext uri="{FF2B5EF4-FFF2-40B4-BE49-F238E27FC236}">
                    <a16:creationId xmlns:a16="http://schemas.microsoft.com/office/drawing/2014/main" id="{7F7FB5A3-7A45-62E6-A46A-0F9810A19D54}"/>
                  </a:ext>
                </a:extLst>
              </p:cNvPr>
              <p:cNvSpPr txBox="1">
                <a:spLocks noRot="1" noChangeAspect="1" noMove="1" noResize="1" noEditPoints="1" noAdjustHandles="1" noChangeArrowheads="1" noChangeShapeType="1" noTextEdit="1"/>
              </p:cNvSpPr>
              <p:nvPr/>
            </p:nvSpPr>
            <p:spPr>
              <a:xfrm>
                <a:off x="8984596" y="1573630"/>
                <a:ext cx="2671482" cy="650691"/>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C56A5DE-12E5-C200-803B-84DA8BF0E270}"/>
                  </a:ext>
                </a:extLst>
              </p:cNvPr>
              <p:cNvSpPr txBox="1"/>
              <p:nvPr/>
            </p:nvSpPr>
            <p:spPr>
              <a:xfrm>
                <a:off x="8547286" y="6052143"/>
                <a:ext cx="1773051" cy="641779"/>
              </a:xfrm>
              <a:prstGeom prst="rect">
                <a:avLst/>
              </a:prstGeom>
              <a:noFill/>
            </p:spPr>
            <p:txBody>
              <a:bodyPr wrap="square">
                <a:spAutoFit/>
              </a:bodyPr>
              <a:lstStyle/>
              <a:p>
                <a:pPr/>
                <a14:m>
                  <m:oMathPara xmlns:m="http://schemas.openxmlformats.org/officeDocument/2006/math">
                    <m:oMathParaPr>
                      <m:jc m:val="left"/>
                    </m:oMathParaPr>
                    <m:oMath>
                      <m:r>
                        <a:rPr lang="en-US" sz="2400" b="0" i="1" dirty="0" smtClean="0">
                          <a:latin typeface="Cambria Math" panose="02040503050406030204" pitchFamily="18" charset="0"/>
                          <a:sym typeface="Symbol" panose="05050102010706020507" pitchFamily="18" charset="2"/>
                        </a:rPr>
                        <m:t>𝑅𝑒</m:t>
                      </m:r>
                      <m:d>
                        <m:dPr>
                          <m:begChr m:val="{"/>
                          <m:endChr m:val="}"/>
                          <m:ctrlPr>
                            <a:rPr lang="en-US" sz="2400" i="1">
                              <a:latin typeface="Cambria Math" panose="02040503050406030204" pitchFamily="18" charset="0"/>
                            </a:rPr>
                          </m:ctrlPr>
                        </m:dPr>
                        <m:e>
                          <m:r>
                            <a:rPr lang="en-US" sz="2400" i="1">
                              <a:latin typeface="Cambria Math" panose="02040503050406030204" pitchFamily="18" charset="0"/>
                            </a:rPr>
                            <m:t>𝐹</m:t>
                          </m:r>
                          <m:d>
                            <m:dPr>
                              <m:ctrlPr>
                                <a:rPr lang="en-US" sz="2400" i="1">
                                  <a:latin typeface="Cambria Math" panose="02040503050406030204" pitchFamily="18" charset="0"/>
                                </a:rPr>
                              </m:ctrlPr>
                            </m:dPr>
                            <m:e>
                              <m:r>
                                <a:rPr lang="en-US" sz="2400" i="1">
                                  <a:latin typeface="Cambria Math" panose="02040503050406030204" pitchFamily="18" charset="0"/>
                                </a:rPr>
                                <m:t>𝑥</m:t>
                              </m:r>
                            </m:e>
                          </m:d>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rPr>
                                <m:t>𝑗</m:t>
                              </m:r>
                              <m:r>
                                <m:rPr>
                                  <m:nor/>
                                </m:rPr>
                                <a:rPr lang="en-US" sz="2400" i="1" dirty="0">
                                  <a:sym typeface="Symbol" panose="05050102010706020507" pitchFamily="18" charset="2"/>
                                </a:rPr>
                                <m:t></m:t>
                              </m:r>
                              <m:d>
                                <m:dPr>
                                  <m:ctrlPr>
                                    <a:rPr lang="en-US" sz="2400" i="1" dirty="0">
                                      <a:latin typeface="Cambria Math" panose="02040503050406030204" pitchFamily="18" charset="0"/>
                                      <a:sym typeface="Symbol" panose="05050102010706020507" pitchFamily="18" charset="2"/>
                                    </a:rPr>
                                  </m:ctrlPr>
                                </m:dPr>
                                <m:e>
                                  <m:r>
                                    <a:rPr lang="en-US" sz="2400" i="1" dirty="0">
                                      <a:latin typeface="Cambria Math" panose="02040503050406030204" pitchFamily="18" charset="0"/>
                                      <a:sym typeface="Symbol" panose="05050102010706020507" pitchFamily="18" charset="2"/>
                                    </a:rPr>
                                    <m:t>𝑥</m:t>
                                  </m:r>
                                </m:e>
                              </m:d>
                            </m:sup>
                          </m:sSup>
                        </m:e>
                      </m:d>
                    </m:oMath>
                  </m:oMathPara>
                </a14:m>
                <a:endParaRPr lang="en-US" sz="2400" dirty="0"/>
              </a:p>
            </p:txBody>
          </p:sp>
        </mc:Choice>
        <mc:Fallback xmlns="">
          <p:sp>
            <p:nvSpPr>
              <p:cNvPr id="6" name="TextBox 5">
                <a:extLst>
                  <a:ext uri="{FF2B5EF4-FFF2-40B4-BE49-F238E27FC236}">
                    <a16:creationId xmlns:a16="http://schemas.microsoft.com/office/drawing/2014/main" id="{DC56A5DE-12E5-C200-803B-84DA8BF0E270}"/>
                  </a:ext>
                </a:extLst>
              </p:cNvPr>
              <p:cNvSpPr txBox="1">
                <a:spLocks noRot="1" noChangeAspect="1" noMove="1" noResize="1" noEditPoints="1" noAdjustHandles="1" noChangeArrowheads="1" noChangeShapeType="1" noTextEdit="1"/>
              </p:cNvSpPr>
              <p:nvPr/>
            </p:nvSpPr>
            <p:spPr>
              <a:xfrm>
                <a:off x="8547286" y="6052143"/>
                <a:ext cx="1773051" cy="641779"/>
              </a:xfrm>
              <a:prstGeom prst="rect">
                <a:avLst/>
              </a:prstGeom>
              <a:blipFill>
                <a:blip r:embed="rId6"/>
                <a:stretch>
                  <a:fillRect r="-292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4165419-3907-8475-31D1-CF8FCE47A710}"/>
                  </a:ext>
                </a:extLst>
              </p:cNvPr>
              <p:cNvSpPr txBox="1"/>
              <p:nvPr/>
            </p:nvSpPr>
            <p:spPr>
              <a:xfrm>
                <a:off x="8382000" y="-17955"/>
                <a:ext cx="3810000" cy="941027"/>
              </a:xfrm>
              <a:prstGeom prst="rect">
                <a:avLst/>
              </a:prstGeom>
              <a:noFill/>
            </p:spPr>
            <p:txBody>
              <a:bodyPr wrap="square">
                <a:spAutoFit/>
              </a:bodyPr>
              <a:lstStyle/>
              <a:p>
                <a:pPr/>
                <a14:m>
                  <m:oMathPara xmlns:m="http://schemas.openxmlformats.org/officeDocument/2006/math">
                    <m:oMathParaPr>
                      <m:jc m:val="left"/>
                    </m:oMathParaPr>
                    <m:oMath>
                      <m:r>
                        <a:rPr lang="en-US" sz="2400" i="1" smtClean="0">
                          <a:solidFill>
                            <a:schemeClr val="tx1"/>
                          </a:solidFill>
                          <a:latin typeface="Cambria Math" panose="02040503050406030204" pitchFamily="18" charset="0"/>
                        </a:rPr>
                        <m:t>𝐼</m:t>
                      </m:r>
                      <m:d>
                        <m:dPr>
                          <m:ctrlPr>
                            <a:rPr lang="en-US" sz="2400" b="0" i="1" smtClean="0">
                              <a:solidFill>
                                <a:schemeClr val="tx1"/>
                              </a:solidFill>
                              <a:latin typeface="Cambria Math" panose="02040503050406030204" pitchFamily="18" charset="0"/>
                            </a:rPr>
                          </m:ctrlPr>
                        </m:dPr>
                        <m:e>
                          <m:r>
                            <a:rPr lang="en-US" sz="2400" b="0" i="1" smtClean="0">
                              <a:solidFill>
                                <a:schemeClr val="tx1"/>
                              </a:solidFill>
                              <a:latin typeface="Cambria Math" panose="02040503050406030204" pitchFamily="18" charset="0"/>
                            </a:rPr>
                            <m:t>𝑓</m:t>
                          </m:r>
                        </m:e>
                      </m:d>
                      <m:r>
                        <a:rPr lang="en-US" sz="2400" i="1" smtClean="0">
                          <a:solidFill>
                            <a:schemeClr val="tx1"/>
                          </a:solidFill>
                          <a:latin typeface="Cambria Math" panose="02040503050406030204" pitchFamily="18" charset="0"/>
                        </a:rPr>
                        <m:t>=</m:t>
                      </m:r>
                      <m:d>
                        <m:dPr>
                          <m:begChr m:val="|"/>
                          <m:endChr m:val="|"/>
                          <m:ctrlPr>
                            <a:rPr lang="en-US" sz="2400" i="1">
                              <a:latin typeface="Cambria Math" panose="02040503050406030204" pitchFamily="18" charset="0"/>
                            </a:rPr>
                          </m:ctrlPr>
                        </m:dPr>
                        <m:e>
                          <m:nary>
                            <m:naryPr>
                              <m:ctrlPr>
                                <a:rPr lang="en-US" sz="2400" i="1">
                                  <a:latin typeface="Cambria Math" panose="02040503050406030204" pitchFamily="18" charset="0"/>
                                </a:rPr>
                              </m:ctrlPr>
                            </m:naryPr>
                            <m:sub>
                              <m:r>
                                <m:rPr>
                                  <m:brk m:alnAt="23"/>
                                </m:rPr>
                                <a:rPr lang="en-US" sz="2400" i="1">
                                  <a:latin typeface="Cambria Math" panose="02040503050406030204" pitchFamily="18" charset="0"/>
                                </a:rPr>
                                <m:t>𝐴</m:t>
                              </m:r>
                            </m:sub>
                            <m:sup>
                              <m:r>
                                <a:rPr lang="en-US" sz="2400" b="0" i="1" smtClean="0">
                                  <a:latin typeface="Cambria Math" panose="02040503050406030204" pitchFamily="18" charset="0"/>
                                </a:rPr>
                                <m:t>𝑓</m:t>
                              </m:r>
                            </m:sup>
                            <m:e>
                              <m:r>
                                <a:rPr lang="en-US" sz="2400" i="1">
                                  <a:latin typeface="Cambria Math" panose="02040503050406030204" pitchFamily="18" charset="0"/>
                                </a:rPr>
                                <m:t>𝐹</m:t>
                              </m:r>
                              <m:d>
                                <m:dPr>
                                  <m:ctrlPr>
                                    <a:rPr lang="en-US" sz="2400" i="1">
                                      <a:latin typeface="Cambria Math" panose="02040503050406030204" pitchFamily="18" charset="0"/>
                                    </a:rPr>
                                  </m:ctrlPr>
                                </m:dPr>
                                <m:e>
                                  <m:r>
                                    <a:rPr lang="en-US" sz="2400" i="1">
                                      <a:latin typeface="Cambria Math" panose="02040503050406030204" pitchFamily="18" charset="0"/>
                                    </a:rPr>
                                    <m:t>𝑥</m:t>
                                  </m:r>
                                </m:e>
                              </m:d>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rPr>
                                    <m:t>𝑗</m:t>
                                  </m:r>
                                  <m:r>
                                    <m:rPr>
                                      <m:nor/>
                                    </m:rPr>
                                    <a:rPr lang="en-US" sz="2400" i="1" dirty="0">
                                      <a:sym typeface="Symbol" panose="05050102010706020507" pitchFamily="18" charset="2"/>
                                    </a:rPr>
                                    <m:t></m:t>
                                  </m:r>
                                  <m:d>
                                    <m:dPr>
                                      <m:ctrlPr>
                                        <a:rPr lang="en-US" sz="2400" i="1" dirty="0">
                                          <a:latin typeface="Cambria Math" panose="02040503050406030204" pitchFamily="18" charset="0"/>
                                          <a:sym typeface="Symbol" panose="05050102010706020507" pitchFamily="18" charset="2"/>
                                        </a:rPr>
                                      </m:ctrlPr>
                                    </m:dPr>
                                    <m:e>
                                      <m:r>
                                        <a:rPr lang="en-US" sz="2400" i="1" dirty="0">
                                          <a:latin typeface="Cambria Math" panose="02040503050406030204" pitchFamily="18" charset="0"/>
                                          <a:sym typeface="Symbol" panose="05050102010706020507" pitchFamily="18" charset="2"/>
                                        </a:rPr>
                                        <m:t>𝑥</m:t>
                                      </m:r>
                                    </m:e>
                                  </m:d>
                                </m:sup>
                              </m:sSup>
                            </m:e>
                          </m:nary>
                          <m:r>
                            <a:rPr lang="en-US" sz="2400" i="1">
                              <a:latin typeface="Cambria Math" panose="02040503050406030204" pitchFamily="18" charset="0"/>
                              <a:ea typeface="Cambria Math" panose="02040503050406030204" pitchFamily="18" charset="0"/>
                            </a:rPr>
                            <m:t>𝑑𝑥</m:t>
                          </m:r>
                        </m:e>
                      </m:d>
                    </m:oMath>
                  </m:oMathPara>
                </a14:m>
                <a:endParaRPr lang="en-US" sz="1600" dirty="0"/>
              </a:p>
            </p:txBody>
          </p:sp>
        </mc:Choice>
        <mc:Fallback xmlns="">
          <p:sp>
            <p:nvSpPr>
              <p:cNvPr id="8" name="TextBox 7">
                <a:extLst>
                  <a:ext uri="{FF2B5EF4-FFF2-40B4-BE49-F238E27FC236}">
                    <a16:creationId xmlns:a16="http://schemas.microsoft.com/office/drawing/2014/main" id="{24165419-3907-8475-31D1-CF8FCE47A710}"/>
                  </a:ext>
                </a:extLst>
              </p:cNvPr>
              <p:cNvSpPr txBox="1">
                <a:spLocks noRot="1" noChangeAspect="1" noMove="1" noResize="1" noEditPoints="1" noAdjustHandles="1" noChangeArrowheads="1" noChangeShapeType="1" noTextEdit="1"/>
              </p:cNvSpPr>
              <p:nvPr/>
            </p:nvSpPr>
            <p:spPr>
              <a:xfrm>
                <a:off x="8382000" y="-17955"/>
                <a:ext cx="3810000" cy="941027"/>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197818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0C9C2-34B7-1A46-6009-FAA94A4C65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FC9F67-DCF4-2610-E48F-A9854CCA7CE0}"/>
              </a:ext>
            </a:extLst>
          </p:cNvPr>
          <p:cNvSpPr>
            <a:spLocks noGrp="1"/>
          </p:cNvSpPr>
          <p:nvPr>
            <p:ph type="title"/>
          </p:nvPr>
        </p:nvSpPr>
        <p:spPr/>
        <p:txBody>
          <a:bodyPr/>
          <a:lstStyle/>
          <a:p>
            <a:r>
              <a:rPr lang="en-US" dirty="0"/>
              <a:t>Principle of Stationary Phase (PSOP)</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C9141EC-0145-3381-885A-9F0BC616C707}"/>
                  </a:ext>
                </a:extLst>
              </p:cNvPr>
              <p:cNvSpPr>
                <a:spLocks noGrp="1"/>
              </p:cNvSpPr>
              <p:nvPr>
                <p:ph idx="1"/>
              </p:nvPr>
            </p:nvSpPr>
            <p:spPr>
              <a:xfrm>
                <a:off x="838200" y="1434354"/>
                <a:ext cx="10515600" cy="5423646"/>
              </a:xfrm>
            </p:spPr>
            <p:txBody>
              <a:bodyPr>
                <a:normAutofit/>
              </a:bodyPr>
              <a:lstStyle/>
              <a:p>
                <a:pPr marL="0" indent="0">
                  <a:buNone/>
                </a:pPr>
                <a14:m>
                  <m:oMathPara xmlns:m="http://schemas.openxmlformats.org/officeDocument/2006/math">
                    <m:oMath>
                      <m:r>
                        <a:rPr lang="en-US" i="1" smtClean="0">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𝑓</m:t>
                          </m:r>
                        </m:e>
                      </m:d>
                      <m:r>
                        <a:rPr lang="en-US" i="1">
                          <a:solidFill>
                            <a:schemeClr val="tx1"/>
                          </a:solidFill>
                          <a:latin typeface="Cambria Math" panose="02040503050406030204" pitchFamily="18" charset="0"/>
                        </a:rPr>
                        <m:t>=</m:t>
                      </m:r>
                      <m:nary>
                        <m:naryPr>
                          <m:ctrlPr>
                            <a:rPr lang="en-US" i="1">
                              <a:solidFill>
                                <a:schemeClr val="tx1"/>
                              </a:solidFill>
                              <a:latin typeface="Cambria Math" panose="02040503050406030204" pitchFamily="18" charset="0"/>
                            </a:rPr>
                          </m:ctrlPr>
                        </m:naryPr>
                        <m:sub>
                          <m:r>
                            <m:rPr>
                              <m:brk m:alnAt="23"/>
                            </m:rP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m:t>
                          </m:r>
                        </m:sub>
                        <m:sup>
                          <m:r>
                            <a:rPr lang="en-US" i="1">
                              <a:solidFill>
                                <a:schemeClr val="tx1"/>
                              </a:solidFill>
                              <a:latin typeface="Cambria Math" panose="02040503050406030204" pitchFamily="18" charset="0"/>
                            </a:rPr>
                            <m:t>∞</m:t>
                          </m:r>
                        </m:sup>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𝑟</m:t>
                                      </m:r>
                                    </m:sub>
                                  </m:sSub>
                                  <m:sSup>
                                    <m:sSupPr>
                                      <m:ctrlPr>
                                        <a:rPr lang="en-US" i="1">
                                          <a:solidFill>
                                            <a:schemeClr val="tx1"/>
                                          </a:solidFill>
                                          <a:latin typeface="Cambria Math" panose="02040503050406030204" pitchFamily="18" charset="0"/>
                                        </a:rPr>
                                      </m:ctrlPr>
                                    </m:sSupPr>
                                    <m:e>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e>
                                    <m:sup>
                                      <m:r>
                                        <a:rPr lang="en-US" i="1">
                                          <a:solidFill>
                                            <a:schemeClr val="tx1"/>
                                          </a:solidFill>
                                          <a:latin typeface="Cambria Math" panose="02040503050406030204" pitchFamily="18" charset="0"/>
                                        </a:rPr>
                                        <m:t>2</m:t>
                                      </m:r>
                                    </m:sup>
                                  </m:sSup>
                                </m:e>
                              </m:d>
                            </m:e>
                          </m:func>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𝑓𝑡</m:t>
                                  </m:r>
                                </m:e>
                              </m:d>
                            </m:e>
                          </m:func>
                          <m:r>
                            <a:rPr lang="en-US" i="1">
                              <a:solidFill>
                                <a:schemeClr val="tx1"/>
                              </a:solidFill>
                              <a:latin typeface="Cambria Math" panose="02040503050406030204" pitchFamily="18" charset="0"/>
                            </a:rPr>
                            <m:t>𝑑𝑓</m:t>
                          </m:r>
                        </m:e>
                      </m:nary>
                    </m:oMath>
                  </m:oMathPara>
                </a14:m>
                <a:endParaRPr lang="en-US" dirty="0">
                  <a:solidFill>
                    <a:schemeClr val="tx1"/>
                  </a:solidFill>
                </a:endParaRPr>
              </a:p>
              <a:p>
                <a:r>
                  <a:rPr lang="en-US" dirty="0">
                    <a:solidFill>
                      <a:schemeClr val="tx1"/>
                    </a:solidFill>
                  </a:rPr>
                  <a:t>Step 1: Move window outside integral and identify phase function</a:t>
                </a:r>
              </a:p>
              <a:p>
                <a:pPr lvl="1"/>
                <a14:m>
                  <m:oMath xmlns:m="http://schemas.openxmlformats.org/officeDocument/2006/math">
                    <m:r>
                      <a:rPr lang="en-US" i="1" smtClean="0">
                        <a:solidFill>
                          <a:srgbClr val="FF0000"/>
                        </a:solidFill>
                        <a:latin typeface="Cambria Math" panose="02040503050406030204" pitchFamily="18" charset="0"/>
                      </a:rPr>
                      <m:t>𝑠</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𝑓</m:t>
                        </m:r>
                      </m:e>
                    </m:d>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𝑤</m:t>
                        </m:r>
                      </m:e>
                      <m:sub>
                        <m:r>
                          <a:rPr lang="en-US" i="1">
                            <a:solidFill>
                              <a:srgbClr val="FF0000"/>
                            </a:solidFill>
                            <a:latin typeface="Cambria Math" panose="02040503050406030204" pitchFamily="18" charset="0"/>
                          </a:rPr>
                          <m:t>𝑟</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𝑡</m:t>
                        </m:r>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e>
                    </m:d>
                    <m:nary>
                      <m:naryPr>
                        <m:ctrlPr>
                          <a:rPr lang="en-US" i="1">
                            <a:solidFill>
                              <a:srgbClr val="FF0000"/>
                            </a:solidFill>
                            <a:latin typeface="Cambria Math" panose="02040503050406030204" pitchFamily="18" charset="0"/>
                          </a:rPr>
                        </m:ctrlPr>
                      </m:naryPr>
                      <m:sub>
                        <m:r>
                          <m:rPr>
                            <m:brk m:alnAt="23"/>
                          </m:rP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m:t>
                        </m:r>
                      </m:sub>
                      <m:sup>
                        <m:r>
                          <a:rPr lang="en-US" i="1">
                            <a:solidFill>
                              <a:srgbClr val="FF0000"/>
                            </a:solidFill>
                            <a:latin typeface="Cambria Math" panose="02040503050406030204" pitchFamily="18" charset="0"/>
                          </a:rPr>
                          <m:t>∞</m:t>
                        </m:r>
                      </m:sup>
                      <m:e>
                        <m:func>
                          <m:funcPr>
                            <m:ctrlPr>
                              <a:rPr lang="en-US">
                                <a:solidFill>
                                  <a:srgbClr val="FF0000"/>
                                </a:solidFill>
                                <a:latin typeface="Cambria Math" panose="02040503050406030204" pitchFamily="18" charset="0"/>
                              </a:rPr>
                            </m:ctrlPr>
                          </m:funcPr>
                          <m:fName>
                            <m:r>
                              <m:rPr>
                                <m:sty m:val="p"/>
                              </m:rPr>
                              <a:rPr lang="en-US">
                                <a:solidFill>
                                  <a:srgbClr val="FF0000"/>
                                </a:solidFill>
                                <a:latin typeface="Cambria Math" panose="02040503050406030204" pitchFamily="18" charset="0"/>
                              </a:rPr>
                              <m:t>exp</m:t>
                            </m:r>
                          </m:fName>
                          <m:e>
                            <m:d>
                              <m:dPr>
                                <m:begChr m:val="{"/>
                                <m:endChr m:val="}"/>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𝑗</m:t>
                                </m:r>
                                <m:r>
                                  <a:rPr lang="en-US" b="0" i="1" smtClean="0">
                                    <a:solidFill>
                                      <a:srgbClr val="FF0000"/>
                                    </a:solidFill>
                                    <a:latin typeface="Cambria Math" panose="02040503050406030204" pitchFamily="18" charset="0"/>
                                  </a:rPr>
                                  <m:t>𝜙</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𝑡</m:t>
                                    </m:r>
                                  </m:e>
                                </m:d>
                              </m:e>
                            </m:d>
                          </m:e>
                        </m:func>
                        <m:r>
                          <a:rPr lang="en-US" i="1">
                            <a:solidFill>
                              <a:srgbClr val="FF0000"/>
                            </a:solidFill>
                            <a:latin typeface="Cambria Math" panose="02040503050406030204" pitchFamily="18" charset="0"/>
                          </a:rPr>
                          <m:t>𝑑𝑓</m:t>
                        </m:r>
                      </m:e>
                    </m:nary>
                    <m:r>
                      <a:rPr lang="en-US" b="0" i="1" smtClean="0">
                        <a:solidFill>
                          <a:srgbClr val="FF0000"/>
                        </a:solidFill>
                        <a:latin typeface="Cambria Math" panose="02040503050406030204" pitchFamily="18" charset="0"/>
                      </a:rPr>
                      <m:t> </m:t>
                    </m:r>
                  </m:oMath>
                </a14:m>
                <a:br>
                  <a:rPr lang="en-US" b="0" dirty="0">
                    <a:solidFill>
                      <a:srgbClr val="FF0000"/>
                    </a:solidFill>
                  </a:rPr>
                </a:br>
                <a:r>
                  <a:rPr lang="en-US" dirty="0">
                    <a:solidFill>
                      <a:srgbClr val="FF0000"/>
                    </a:solidFill>
                  </a:rPr>
                  <a:t>where </a:t>
                </a:r>
                <a14:m>
                  <m:oMath xmlns:m="http://schemas.openxmlformats.org/officeDocument/2006/math">
                    <m:r>
                      <a:rPr lang="en-US" b="0" i="1" smtClean="0">
                        <a:solidFill>
                          <a:srgbClr val="FF0000"/>
                        </a:solidFill>
                        <a:latin typeface="Cambria Math" panose="02040503050406030204" pitchFamily="18" charset="0"/>
                      </a:rPr>
                      <m:t>𝜙</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𝑡</m:t>
                        </m:r>
                      </m:e>
                    </m:d>
                    <m:r>
                      <a:rPr lang="en-US" b="0" i="1" smtClean="0">
                        <a:solidFill>
                          <a:srgbClr val="FF0000"/>
                        </a:solidFill>
                        <a:latin typeface="Cambria Math" panose="02040503050406030204" pitchFamily="18" charset="0"/>
                      </a:rPr>
                      <m:t>=</m:t>
                    </m:r>
                    <m:r>
                      <a:rPr lang="en-US" i="1">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r>
                      <a:rPr lang="en-US" i="1">
                        <a:solidFill>
                          <a:srgbClr val="FF0000"/>
                        </a:solidFill>
                        <a:latin typeface="Cambria Math" panose="02040503050406030204" pitchFamily="18" charset="0"/>
                      </a:rPr>
                      <m:t>𝑓𝑡</m:t>
                    </m:r>
                    <m:r>
                      <a:rPr lang="en-US" b="0" i="1" smtClean="0">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𝜋</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𝐾</m:t>
                        </m:r>
                      </m:e>
                      <m:sub>
                        <m:r>
                          <a:rPr lang="en-US" i="1">
                            <a:solidFill>
                              <a:srgbClr val="FF0000"/>
                            </a:solidFill>
                            <a:latin typeface="Cambria Math" panose="02040503050406030204" pitchFamily="18" charset="0"/>
                          </a:rPr>
                          <m:t>𝑟</m:t>
                        </m:r>
                      </m:sub>
                    </m:sSub>
                    <m:sSup>
                      <m:sSupPr>
                        <m:ctrlPr>
                          <a:rPr lang="en-US" i="1">
                            <a:solidFill>
                              <a:srgbClr val="FF0000"/>
                            </a:solidFill>
                            <a:latin typeface="Cambria Math" panose="02040503050406030204" pitchFamily="18" charset="0"/>
                          </a:rPr>
                        </m:ctrlPr>
                      </m:sSupPr>
                      <m:e>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𝑡</m:t>
                            </m:r>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e>
                        </m:d>
                      </m:e>
                      <m:sup>
                        <m:r>
                          <a:rPr lang="en-US" i="1">
                            <a:solidFill>
                              <a:srgbClr val="FF0000"/>
                            </a:solidFill>
                            <a:latin typeface="Cambria Math" panose="02040503050406030204" pitchFamily="18" charset="0"/>
                          </a:rPr>
                          <m:t>2</m:t>
                        </m:r>
                      </m:sup>
                    </m:sSup>
                  </m:oMath>
                </a14:m>
                <a:endParaRPr lang="en-US" dirty="0">
                  <a:solidFill>
                    <a:schemeClr val="tx1"/>
                  </a:solidFill>
                </a:endParaRPr>
              </a:p>
              <a:p>
                <a:r>
                  <a:rPr lang="en-US" dirty="0">
                    <a:solidFill>
                      <a:schemeClr val="tx1"/>
                    </a:solidFill>
                  </a:rPr>
                  <a:t>Step 2: Find stationary point(s</a:t>
                </a:r>
                <a:r>
                  <a:rPr lang="en-US" dirty="0"/>
                  <a:t>) of </a:t>
                </a:r>
                <a14:m>
                  <m:oMath xmlns:m="http://schemas.openxmlformats.org/officeDocument/2006/math">
                    <m:r>
                      <a:rPr lang="en-US" i="1">
                        <a:latin typeface="Cambria Math" panose="02040503050406030204" pitchFamily="18" charset="0"/>
                      </a:rPr>
                      <m:t>𝜙</m:t>
                    </m:r>
                    <m:d>
                      <m:dPr>
                        <m:ctrlPr>
                          <a:rPr lang="en-US" i="1">
                            <a:latin typeface="Cambria Math" panose="02040503050406030204" pitchFamily="18" charset="0"/>
                          </a:rPr>
                        </m:ctrlPr>
                      </m:dPr>
                      <m:e>
                        <m:r>
                          <a:rPr lang="en-US" i="1">
                            <a:latin typeface="Cambria Math" panose="02040503050406030204" pitchFamily="18" charset="0"/>
                          </a:rPr>
                          <m:t>𝑡</m:t>
                        </m:r>
                      </m:e>
                    </m:d>
                  </m:oMath>
                </a14:m>
                <a:endParaRPr lang="en-US" dirty="0">
                  <a:solidFill>
                    <a:schemeClr val="tx1"/>
                  </a:solidFill>
                </a:endParaRPr>
              </a:p>
              <a:p>
                <a:pPr lvl="1"/>
                <a14:m>
                  <m:oMath xmlns:m="http://schemas.openxmlformats.org/officeDocument/2006/math">
                    <m:f>
                      <m:fPr>
                        <m:ctrlPr>
                          <a:rPr lang="en-US" i="1">
                            <a:solidFill>
                              <a:srgbClr val="FF0000"/>
                            </a:solidFill>
                            <a:latin typeface="Cambria Math" panose="02040503050406030204" pitchFamily="18" charset="0"/>
                          </a:rPr>
                        </m:ctrlPr>
                      </m:fPr>
                      <m:num>
                        <m:r>
                          <m:rPr>
                            <m:sty m:val="p"/>
                          </m:rPr>
                          <a:rPr lang="en-US" i="1">
                            <a:solidFill>
                              <a:srgbClr val="FF0000"/>
                            </a:solidFill>
                            <a:latin typeface="Cambria Math" panose="02040503050406030204" pitchFamily="18" charset="0"/>
                          </a:rPr>
                          <m:t>d</m:t>
                        </m:r>
                        <m:r>
                          <a:rPr lang="en-US" b="0" i="1" smtClean="0">
                            <a:solidFill>
                              <a:srgbClr val="FF0000"/>
                            </a:solidFill>
                            <a:latin typeface="Cambria Math" panose="02040503050406030204" pitchFamily="18" charset="0"/>
                          </a:rPr>
                          <m:t>𝜙</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𝑡</m:t>
                            </m:r>
                          </m:e>
                        </m:d>
                      </m:num>
                      <m:den>
                        <m:r>
                          <a:rPr lang="en-US" b="0" i="1" smtClean="0">
                            <a:solidFill>
                              <a:srgbClr val="FF0000"/>
                            </a:solidFill>
                            <a:latin typeface="Cambria Math" panose="02040503050406030204" pitchFamily="18" charset="0"/>
                          </a:rPr>
                          <m:t>𝑑𝑡</m:t>
                        </m:r>
                      </m:den>
                    </m:f>
                    <m:r>
                      <a:rPr lang="en-US" b="0" i="1" smtClean="0">
                        <a:solidFill>
                          <a:srgbClr val="FF0000"/>
                        </a:solidFill>
                        <a:latin typeface="Cambria Math" panose="02040503050406030204" pitchFamily="18" charset="0"/>
                      </a:rPr>
                      <m:t>=2</m:t>
                    </m:r>
                    <m:r>
                      <a:rPr lang="en-US" b="0" i="1" smtClean="0">
                        <a:solidFill>
                          <a:srgbClr val="FF0000"/>
                        </a:solidFill>
                        <a:latin typeface="Cambria Math" panose="02040503050406030204" pitchFamily="18" charset="0"/>
                      </a:rPr>
                      <m:t>𝜋</m:t>
                    </m:r>
                    <m:r>
                      <a:rPr lang="en-US" b="0" i="1" smtClean="0">
                        <a:solidFill>
                          <a:srgbClr val="FF0000"/>
                        </a:solidFill>
                        <a:latin typeface="Cambria Math" panose="02040503050406030204" pitchFamily="18" charset="0"/>
                      </a:rPr>
                      <m:t>𝑓</m:t>
                    </m:r>
                    <m:r>
                      <a:rPr lang="en-US" b="0" i="1" smtClean="0">
                        <a:solidFill>
                          <a:srgbClr val="FF0000"/>
                        </a:solidFill>
                        <a:latin typeface="Cambria Math" panose="02040503050406030204" pitchFamily="18" charset="0"/>
                      </a:rPr>
                      <m:t>−2</m:t>
                    </m:r>
                    <m:r>
                      <a:rPr lang="en-US" b="0" i="1" smtClean="0">
                        <a:solidFill>
                          <a:srgbClr val="FF0000"/>
                        </a:solidFill>
                        <a:latin typeface="Cambria Math" panose="02040503050406030204" pitchFamily="18" charset="0"/>
                      </a:rPr>
                      <m:t>𝜋</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𝐾</m:t>
                        </m:r>
                      </m:e>
                      <m:sub>
                        <m:r>
                          <a:rPr lang="en-US" b="0" i="1" smtClean="0">
                            <a:solidFill>
                              <a:srgbClr val="FF0000"/>
                            </a:solidFill>
                            <a:latin typeface="Cambria Math" panose="02040503050406030204" pitchFamily="18" charset="0"/>
                          </a:rPr>
                          <m:t>𝑟</m:t>
                        </m:r>
                      </m:sub>
                    </m:sSub>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𝑡</m:t>
                        </m:r>
                        <m:r>
                          <a:rPr lang="en-US" b="0" i="1" smtClean="0">
                            <a:solidFill>
                              <a:srgbClr val="FF0000"/>
                            </a:solidFill>
                            <a:latin typeface="Cambria Math" panose="02040503050406030204" pitchFamily="18"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𝑡</m:t>
                            </m:r>
                          </m:e>
                          <m:sub>
                            <m:r>
                              <a:rPr lang="en-US" b="0" i="1" smtClean="0">
                                <a:solidFill>
                                  <a:srgbClr val="FF0000"/>
                                </a:solidFill>
                                <a:latin typeface="Cambria Math" panose="02040503050406030204" pitchFamily="18" charset="0"/>
                              </a:rPr>
                              <m:t>𝑑</m:t>
                            </m:r>
                          </m:sub>
                        </m:sSub>
                      </m:e>
                    </m:d>
                    <m:r>
                      <a:rPr lang="en-US" b="0" i="1" smtClean="0">
                        <a:solidFill>
                          <a:srgbClr val="FF0000"/>
                        </a:solidFill>
                        <a:latin typeface="Cambria Math" panose="02040503050406030204" pitchFamily="18" charset="0"/>
                      </a:rPr>
                      <m:t> </m:t>
                    </m:r>
                  </m:oMath>
                </a14:m>
                <a:endParaRPr lang="en-US" dirty="0">
                  <a:solidFill>
                    <a:srgbClr val="FF0000"/>
                  </a:solidFill>
                </a:endParaRPr>
              </a:p>
              <a:p>
                <a:pPr lvl="1"/>
                <a:r>
                  <a:rPr lang="en-US" dirty="0">
                    <a:solidFill>
                      <a:schemeClr val="tx1"/>
                    </a:solidFill>
                  </a:rPr>
                  <a:t>Find </a:t>
                </a:r>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𝑠</m:t>
                        </m:r>
                      </m:sub>
                    </m:sSub>
                  </m:oMath>
                </a14:m>
                <a:r>
                  <a:rPr lang="en-US" dirty="0">
                    <a:solidFill>
                      <a:schemeClr val="tx1"/>
                    </a:solidFill>
                  </a:rPr>
                  <a:t> such that </a:t>
                </a:r>
                <a14:m>
                  <m:oMath xmlns:m="http://schemas.openxmlformats.org/officeDocument/2006/math">
                    <m:f>
                      <m:fPr>
                        <m:ctrlPr>
                          <a:rPr lang="en-US" i="1">
                            <a:latin typeface="Cambria Math" panose="02040503050406030204" pitchFamily="18" charset="0"/>
                          </a:rPr>
                        </m:ctrlPr>
                      </m:fPr>
                      <m:num>
                        <m:r>
                          <m:rPr>
                            <m:sty m:val="p"/>
                          </m:rPr>
                          <a:rPr lang="en-US" i="1">
                            <a:latin typeface="Cambria Math" panose="02040503050406030204" pitchFamily="18" charset="0"/>
                          </a:rPr>
                          <m:t>d</m:t>
                        </m:r>
                        <m:r>
                          <a:rPr lang="en-US" i="1">
                            <a:latin typeface="Cambria Math" panose="02040503050406030204" pitchFamily="18" charset="0"/>
                          </a:rPr>
                          <m:t>𝜙</m:t>
                        </m:r>
                        <m:d>
                          <m:dPr>
                            <m:ctrlPr>
                              <a:rPr lang="en-US" i="1">
                                <a:latin typeface="Cambria Math" panose="02040503050406030204" pitchFamily="18" charset="0"/>
                              </a:rPr>
                            </m:ctrlPr>
                          </m:dPr>
                          <m:e>
                            <m:r>
                              <a:rPr lang="en-US" i="1">
                                <a:latin typeface="Cambria Math" panose="02040503050406030204" pitchFamily="18" charset="0"/>
                              </a:rPr>
                              <m:t>𝑡</m:t>
                            </m:r>
                          </m:e>
                        </m:d>
                      </m:num>
                      <m:den>
                        <m:r>
                          <a:rPr lang="en-US" i="1">
                            <a:latin typeface="Cambria Math" panose="02040503050406030204" pitchFamily="18" charset="0"/>
                          </a:rPr>
                          <m:t>𝑑𝑡</m:t>
                        </m:r>
                      </m:den>
                    </m:f>
                    <m:r>
                      <a:rPr lang="en-US" b="0" i="1" smtClean="0">
                        <a:latin typeface="Cambria Math" panose="02040503050406030204" pitchFamily="18" charset="0"/>
                      </a:rPr>
                      <m:t>=0</m:t>
                    </m:r>
                  </m:oMath>
                </a14:m>
                <a:r>
                  <a:rPr lang="en-US" dirty="0">
                    <a:solidFill>
                      <a:schemeClr val="tx1"/>
                    </a:solidFill>
                  </a:rPr>
                  <a:t>:</a:t>
                </a:r>
              </a:p>
              <a:p>
                <a:pPr lvl="1"/>
                <a14:m>
                  <m:oMath xmlns:m="http://schemas.openxmlformats.org/officeDocument/2006/math">
                    <m:r>
                      <a:rPr lang="en-US" i="1" smtClean="0">
                        <a:solidFill>
                          <a:srgbClr val="FF0000"/>
                        </a:solidFill>
                        <a:latin typeface="Cambria Math" panose="02040503050406030204" pitchFamily="18" charset="0"/>
                      </a:rPr>
                      <m:t>2</m:t>
                    </m:r>
                    <m:r>
                      <a:rPr lang="en-US" i="1" smtClean="0">
                        <a:solidFill>
                          <a:srgbClr val="FF0000"/>
                        </a:solidFill>
                        <a:latin typeface="Cambria Math" panose="02040503050406030204" pitchFamily="18" charset="0"/>
                      </a:rPr>
                      <m:t>𝜋</m:t>
                    </m:r>
                    <m:r>
                      <a:rPr lang="en-US" i="1" smtClean="0">
                        <a:solidFill>
                          <a:srgbClr val="FF0000"/>
                        </a:solidFill>
                        <a:latin typeface="Cambria Math" panose="02040503050406030204" pitchFamily="18" charset="0"/>
                      </a:rPr>
                      <m:t>𝑓</m:t>
                    </m:r>
                    <m:r>
                      <a:rPr lang="en-US" i="1" smtClean="0">
                        <a:solidFill>
                          <a:srgbClr val="FF0000"/>
                        </a:solidFill>
                        <a:latin typeface="Cambria Math" panose="02040503050406030204" pitchFamily="18" charset="0"/>
                      </a:rPr>
                      <m:t>−2</m:t>
                    </m:r>
                    <m:r>
                      <a:rPr lang="en-US" i="1" smtClean="0">
                        <a:solidFill>
                          <a:srgbClr val="FF0000"/>
                        </a:solidFill>
                        <a:latin typeface="Cambria Math" panose="02040503050406030204" pitchFamily="18" charset="0"/>
                      </a:rPr>
                      <m:t>𝜋</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𝐾</m:t>
                        </m:r>
                      </m:e>
                      <m:sub>
                        <m:r>
                          <a:rPr lang="en-US" i="1">
                            <a:solidFill>
                              <a:srgbClr val="FF0000"/>
                            </a:solidFill>
                            <a:latin typeface="Cambria Math" panose="02040503050406030204" pitchFamily="18" charset="0"/>
                          </a:rPr>
                          <m:t>𝑟</m:t>
                        </m:r>
                      </m:sub>
                    </m:sSub>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b="0" i="1" smtClean="0">
                                <a:solidFill>
                                  <a:srgbClr val="FF0000"/>
                                </a:solidFill>
                                <a:latin typeface="Cambria Math" panose="02040503050406030204" pitchFamily="18" charset="0"/>
                              </a:rPr>
                              <m:t>𝑠</m:t>
                            </m:r>
                          </m:sub>
                        </m:sSub>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e>
                    </m:d>
                    <m:r>
                      <a:rPr lang="en-US" b="0" i="1" smtClean="0">
                        <a:solidFill>
                          <a:srgbClr val="FF0000"/>
                        </a:solidFill>
                        <a:latin typeface="Cambria Math" panose="02040503050406030204" pitchFamily="18" charset="0"/>
                      </a:rPr>
                      <m:t>=0</m:t>
                    </m:r>
                  </m:oMath>
                </a14:m>
                <a:endParaRPr lang="en-US" b="0" i="1" dirty="0">
                  <a:solidFill>
                    <a:srgbClr val="FF0000"/>
                  </a:solidFill>
                  <a:latin typeface="Cambria Math" panose="02040503050406030204" pitchFamily="18" charset="0"/>
                </a:endParaRPr>
              </a:p>
              <a:p>
                <a:pPr lvl="1"/>
                <a14:m>
                  <m:oMath xmlns:m="http://schemas.openxmlformats.org/officeDocument/2006/math">
                    <m:r>
                      <a:rPr lang="en-US" i="1">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𝐾</m:t>
                        </m:r>
                      </m:e>
                      <m:sub>
                        <m:r>
                          <a:rPr lang="en-US" i="1">
                            <a:solidFill>
                              <a:srgbClr val="FF0000"/>
                            </a:solidFill>
                            <a:latin typeface="Cambria Math" panose="02040503050406030204" pitchFamily="18" charset="0"/>
                          </a:rPr>
                          <m:t>𝑟</m:t>
                        </m:r>
                      </m:sub>
                    </m:sSub>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𝑠</m:t>
                            </m:r>
                          </m:sub>
                        </m:sSub>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e>
                    </m:d>
                    <m:r>
                      <a:rPr lang="en-US" b="0" i="1" smtClean="0">
                        <a:solidFill>
                          <a:srgbClr val="FF0000"/>
                        </a:solidFill>
                        <a:latin typeface="Cambria Math" panose="02040503050406030204" pitchFamily="18" charset="0"/>
                      </a:rPr>
                      <m:t>=</m:t>
                    </m:r>
                    <m:r>
                      <a:rPr lang="en-US" i="1">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r>
                      <a:rPr lang="en-US" b="0" i="1" smtClean="0">
                        <a:solidFill>
                          <a:srgbClr val="FF0000"/>
                        </a:solidFill>
                        <a:latin typeface="Cambria Math" panose="02040503050406030204" pitchFamily="18" charset="0"/>
                      </a:rPr>
                      <m:t>𝑓</m:t>
                    </m:r>
                  </m:oMath>
                </a14:m>
                <a:endParaRPr lang="en-US" b="0" dirty="0">
                  <a:solidFill>
                    <a:srgbClr val="FF0000"/>
                  </a:solidFill>
                </a:endParaRPr>
              </a:p>
              <a:p>
                <a:pPr lvl="1"/>
                <a14:m>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𝑡</m:t>
                        </m:r>
                      </m:e>
                      <m:sub>
                        <m:r>
                          <a:rPr lang="en-US" b="0" i="1" smtClean="0">
                            <a:solidFill>
                              <a:srgbClr val="FF0000"/>
                            </a:solidFill>
                            <a:latin typeface="Cambria Math" panose="02040503050406030204" pitchFamily="18" charset="0"/>
                          </a:rPr>
                          <m:t>𝑠</m:t>
                        </m:r>
                      </m:sub>
                    </m:sSub>
                    <m:r>
                      <a:rPr lang="en-US" b="0" i="1" smtClean="0">
                        <a:solidFill>
                          <a:srgbClr val="FF0000"/>
                        </a:solidFill>
                        <a:latin typeface="Cambria Math" panose="02040503050406030204" pitchFamily="18" charset="0"/>
                      </a:rPr>
                      <m:t>=</m:t>
                    </m:r>
                    <m:f>
                      <m:fPr>
                        <m:ctrlPr>
                          <a:rPr lang="en-US" b="0" i="1" smtClean="0">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2</m:t>
                        </m:r>
                        <m:r>
                          <a:rPr lang="en-US" b="0" i="1" smtClean="0">
                            <a:solidFill>
                              <a:srgbClr val="FF0000"/>
                            </a:solidFill>
                            <a:latin typeface="Cambria Math" panose="02040503050406030204" pitchFamily="18" charset="0"/>
                          </a:rPr>
                          <m:t>𝜋</m:t>
                        </m:r>
                        <m:r>
                          <a:rPr lang="en-US" b="0" i="1" smtClean="0">
                            <a:solidFill>
                              <a:srgbClr val="FF0000"/>
                            </a:solidFill>
                            <a:latin typeface="Cambria Math" panose="02040503050406030204" pitchFamily="18" charset="0"/>
                          </a:rPr>
                          <m:t>𝑓</m:t>
                        </m:r>
                        <m:r>
                          <a:rPr lang="en-US" b="0" i="1" smtClean="0">
                            <a:solidFill>
                              <a:srgbClr val="FF0000"/>
                            </a:solidFill>
                            <a:latin typeface="Cambria Math" panose="02040503050406030204" pitchFamily="18" charset="0"/>
                          </a:rPr>
                          <m:t>+2</m:t>
                        </m:r>
                        <m:r>
                          <a:rPr lang="en-US" b="0" i="1" smtClean="0">
                            <a:solidFill>
                              <a:srgbClr val="FF0000"/>
                            </a:solidFill>
                            <a:latin typeface="Cambria Math" panose="02040503050406030204" pitchFamily="18" charset="0"/>
                          </a:rPr>
                          <m:t>𝜋</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𝐾</m:t>
                            </m:r>
                          </m:e>
                          <m:sub>
                            <m:r>
                              <a:rPr lang="en-US" b="0" i="1" smtClean="0">
                                <a:solidFill>
                                  <a:srgbClr val="FF0000"/>
                                </a:solidFill>
                                <a:latin typeface="Cambria Math" panose="02040503050406030204" pitchFamily="18" charset="0"/>
                              </a:rPr>
                              <m:t>𝑟</m:t>
                            </m:r>
                          </m:sub>
                        </m:sSub>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𝑡</m:t>
                            </m:r>
                          </m:e>
                          <m:sub>
                            <m:r>
                              <a:rPr lang="en-US" b="0" i="1" smtClean="0">
                                <a:solidFill>
                                  <a:srgbClr val="FF0000"/>
                                </a:solidFill>
                                <a:latin typeface="Cambria Math" panose="02040503050406030204" pitchFamily="18" charset="0"/>
                              </a:rPr>
                              <m:t>𝑑</m:t>
                            </m:r>
                          </m:sub>
                        </m:sSub>
                      </m:num>
                      <m:den>
                        <m:r>
                          <a:rPr lang="en-US" b="0" i="1" smtClean="0">
                            <a:solidFill>
                              <a:srgbClr val="FF0000"/>
                            </a:solidFill>
                            <a:latin typeface="Cambria Math" panose="02040503050406030204" pitchFamily="18" charset="0"/>
                          </a:rPr>
                          <m:t>2</m:t>
                        </m:r>
                        <m:r>
                          <a:rPr lang="en-US" b="0" i="1" smtClean="0">
                            <a:solidFill>
                              <a:srgbClr val="FF0000"/>
                            </a:solidFill>
                            <a:latin typeface="Cambria Math" panose="02040503050406030204" pitchFamily="18" charset="0"/>
                          </a:rPr>
                          <m:t>𝜋</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𝐾</m:t>
                            </m:r>
                          </m:e>
                          <m:sub>
                            <m:r>
                              <a:rPr lang="en-US" b="0" i="1" smtClean="0">
                                <a:solidFill>
                                  <a:srgbClr val="FF0000"/>
                                </a:solidFill>
                                <a:latin typeface="Cambria Math" panose="02040503050406030204" pitchFamily="18" charset="0"/>
                              </a:rPr>
                              <m:t>𝑟</m:t>
                            </m:r>
                          </m:sub>
                        </m:sSub>
                      </m:den>
                    </m:f>
                    <m:r>
                      <a:rPr lang="en-US" b="0" i="1" smtClean="0">
                        <a:solidFill>
                          <a:srgbClr val="FF0000"/>
                        </a:solidFill>
                        <a:latin typeface="Cambria Math" panose="02040503050406030204" pitchFamily="18" charset="0"/>
                      </a:rPr>
                      <m:t>=</m:t>
                    </m:r>
                    <m:f>
                      <m:fPr>
                        <m:ctrlPr>
                          <a:rPr lang="en-US" b="0" i="1" smtClean="0">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𝑓</m:t>
                        </m:r>
                      </m:num>
                      <m:den>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𝐾</m:t>
                            </m:r>
                          </m:e>
                          <m:sub>
                            <m:r>
                              <a:rPr lang="en-US" b="0" i="1" smtClean="0">
                                <a:solidFill>
                                  <a:srgbClr val="FF0000"/>
                                </a:solidFill>
                                <a:latin typeface="Cambria Math" panose="02040503050406030204" pitchFamily="18" charset="0"/>
                              </a:rPr>
                              <m:t>𝑟</m:t>
                            </m:r>
                          </m:sub>
                        </m:sSub>
                      </m:den>
                    </m:f>
                    <m:r>
                      <a:rPr lang="en-US" b="0" i="1" smtClean="0">
                        <a:solidFill>
                          <a:srgbClr val="FF0000"/>
                        </a:solidFill>
                        <a:latin typeface="Cambria Math" panose="02040503050406030204" pitchFamily="18"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𝑡</m:t>
                        </m:r>
                      </m:e>
                      <m:sub>
                        <m:r>
                          <a:rPr lang="en-US" b="0" i="1" smtClean="0">
                            <a:solidFill>
                              <a:srgbClr val="FF0000"/>
                            </a:solidFill>
                            <a:latin typeface="Cambria Math" panose="02040503050406030204" pitchFamily="18" charset="0"/>
                          </a:rPr>
                          <m:t>𝑑</m:t>
                        </m:r>
                      </m:sub>
                    </m:sSub>
                  </m:oMath>
                </a14:m>
                <a:endParaRPr lang="en-US" dirty="0">
                  <a:solidFill>
                    <a:srgbClr val="FF0000"/>
                  </a:solidFill>
                </a:endParaRPr>
              </a:p>
            </p:txBody>
          </p:sp>
        </mc:Choice>
        <mc:Fallback xmlns="">
          <p:sp>
            <p:nvSpPr>
              <p:cNvPr id="3" name="Content Placeholder 2">
                <a:extLst>
                  <a:ext uri="{FF2B5EF4-FFF2-40B4-BE49-F238E27FC236}">
                    <a16:creationId xmlns:a16="http://schemas.microsoft.com/office/drawing/2014/main" id="{6C9141EC-0145-3381-885A-9F0BC616C707}"/>
                  </a:ext>
                </a:extLst>
              </p:cNvPr>
              <p:cNvSpPr>
                <a:spLocks noGrp="1" noRot="1" noChangeAspect="1" noMove="1" noResize="1" noEditPoints="1" noAdjustHandles="1" noChangeArrowheads="1" noChangeShapeType="1" noTextEdit="1"/>
              </p:cNvSpPr>
              <p:nvPr>
                <p:ph idx="1"/>
              </p:nvPr>
            </p:nvSpPr>
            <p:spPr>
              <a:xfrm>
                <a:off x="838200" y="1434354"/>
                <a:ext cx="10515600" cy="5423646"/>
              </a:xfrm>
              <a:blipFill>
                <a:blip r:embed="rId2"/>
                <a:stretch>
                  <a:fillRect l="-1043"/>
                </a:stretch>
              </a:blipFill>
            </p:spPr>
            <p:txBody>
              <a:bodyPr/>
              <a:lstStyle/>
              <a:p>
                <a:r>
                  <a:rPr lang="en-US">
                    <a:noFill/>
                  </a:rPr>
                  <a:t> </a:t>
                </a:r>
              </a:p>
            </p:txBody>
          </p:sp>
        </mc:Fallback>
      </mc:AlternateContent>
    </p:spTree>
    <p:extLst>
      <p:ext uri="{BB962C8B-B14F-4D97-AF65-F5344CB8AC3E}">
        <p14:creationId xmlns:p14="http://schemas.microsoft.com/office/powerpoint/2010/main" val="4233970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61C15-D099-5942-91DD-62A380FE7B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E7F41B-06D9-2D5E-03A6-F5F61EF3F044}"/>
              </a:ext>
            </a:extLst>
          </p:cNvPr>
          <p:cNvSpPr>
            <a:spLocks noGrp="1"/>
          </p:cNvSpPr>
          <p:nvPr>
            <p:ph type="title"/>
          </p:nvPr>
        </p:nvSpPr>
        <p:spPr/>
        <p:txBody>
          <a:bodyPr/>
          <a:lstStyle/>
          <a:p>
            <a:r>
              <a:rPr lang="en-US" dirty="0"/>
              <a:t>Principle of Stationary Phase (PSOP)</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3C37294-D6BA-54ED-01D5-5C8D3D4F7B50}"/>
                  </a:ext>
                </a:extLst>
              </p:cNvPr>
              <p:cNvSpPr>
                <a:spLocks noGrp="1"/>
              </p:cNvSpPr>
              <p:nvPr>
                <p:ph idx="1"/>
              </p:nvPr>
            </p:nvSpPr>
            <p:spPr>
              <a:xfrm>
                <a:off x="838200" y="1434354"/>
                <a:ext cx="10515600" cy="5423646"/>
              </a:xfrm>
            </p:spPr>
            <p:txBody>
              <a:bodyPr>
                <a:normAutofit/>
              </a:bodyPr>
              <a:lstStyle/>
              <a:p>
                <a:pPr marL="0" indent="0" algn="ctr">
                  <a:buNone/>
                </a:pPr>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𝑠</m:t>
                        </m:r>
                      </m:sub>
                    </m:sSub>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𝑓</m:t>
                        </m:r>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𝑟</m:t>
                            </m:r>
                          </m:sub>
                        </m:sSub>
                      </m:den>
                    </m:f>
                    <m:r>
                      <a:rPr lang="en-US" i="1" smtClean="0">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oMath>
                </a14:m>
                <a:r>
                  <a:rPr lang="en-US" dirty="0">
                    <a:solidFill>
                      <a:schemeClr val="tx1"/>
                    </a:solidFill>
                  </a:rPr>
                  <a:t> and </a:t>
                </a:r>
                <a14:m>
                  <m:oMath xmlns:m="http://schemas.openxmlformats.org/officeDocument/2006/math">
                    <m:r>
                      <a:rPr lang="en-US" i="1">
                        <a:solidFill>
                          <a:schemeClr val="tx1"/>
                        </a:solidFill>
                        <a:latin typeface="Cambria Math" panose="02040503050406030204" pitchFamily="18" charset="0"/>
                      </a:rPr>
                      <m:t>𝜙</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e>
                    </m:d>
                    <m:r>
                      <a:rPr lang="en-US" i="1">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𝑓𝑡</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𝑟</m:t>
                        </m:r>
                      </m:sub>
                    </m:sSub>
                    <m:sSup>
                      <m:sSupPr>
                        <m:ctrlPr>
                          <a:rPr lang="en-US" i="1">
                            <a:solidFill>
                              <a:schemeClr val="tx1"/>
                            </a:solidFill>
                            <a:latin typeface="Cambria Math" panose="02040503050406030204" pitchFamily="18" charset="0"/>
                          </a:rPr>
                        </m:ctrlPr>
                      </m:sSupPr>
                      <m:e>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e>
                      <m:sup>
                        <m:r>
                          <a:rPr lang="en-US" i="1">
                            <a:solidFill>
                              <a:schemeClr val="tx1"/>
                            </a:solidFill>
                            <a:latin typeface="Cambria Math" panose="02040503050406030204" pitchFamily="18" charset="0"/>
                          </a:rPr>
                          <m:t>2</m:t>
                        </m:r>
                      </m:sup>
                    </m:sSup>
                  </m:oMath>
                </a14:m>
                <a:endParaRPr lang="en-US" dirty="0">
                  <a:solidFill>
                    <a:schemeClr val="tx1"/>
                  </a:solidFill>
                </a:endParaRPr>
              </a:p>
              <a:p>
                <a:r>
                  <a:rPr lang="en-US" dirty="0">
                    <a:solidFill>
                      <a:schemeClr val="tx1"/>
                    </a:solidFill>
                  </a:rPr>
                  <a:t>Step 3: Plug stationary points back into </a:t>
                </a:r>
                <a14:m>
                  <m:oMath xmlns:m="http://schemas.openxmlformats.org/officeDocument/2006/math">
                    <m:r>
                      <a:rPr lang="en-US" i="1">
                        <a:latin typeface="Cambria Math" panose="02040503050406030204" pitchFamily="18" charset="0"/>
                      </a:rPr>
                      <m:t>𝜙</m:t>
                    </m:r>
                    <m:d>
                      <m:dPr>
                        <m:ctrlPr>
                          <a:rPr lang="en-US" i="1">
                            <a:latin typeface="Cambria Math" panose="02040503050406030204" pitchFamily="18" charset="0"/>
                          </a:rPr>
                        </m:ctrlPr>
                      </m:dPr>
                      <m:e>
                        <m:r>
                          <a:rPr lang="en-US" i="1">
                            <a:latin typeface="Cambria Math" panose="02040503050406030204" pitchFamily="18" charset="0"/>
                          </a:rPr>
                          <m:t>𝑡</m:t>
                        </m:r>
                      </m:e>
                    </m:d>
                  </m:oMath>
                </a14:m>
                <a:r>
                  <a:rPr lang="en-US" dirty="0">
                    <a:solidFill>
                      <a:schemeClr val="tx1"/>
                    </a:solidFill>
                  </a:rPr>
                  <a:t> and </a:t>
                </a:r>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𝑤</m:t>
                        </m:r>
                      </m:e>
                      <m:sub>
                        <m:r>
                          <a:rPr lang="en-US" b="0" i="1" smtClean="0">
                            <a:solidFill>
                              <a:schemeClr val="tx1"/>
                            </a:solidFill>
                            <a:latin typeface="Cambria Math" panose="02040503050406030204" pitchFamily="18" charset="0"/>
                          </a:rPr>
                          <m:t>𝑟</m:t>
                        </m:r>
                      </m:sub>
                    </m:sSub>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𝑡</m:t>
                        </m:r>
                      </m:e>
                    </m:d>
                  </m:oMath>
                </a14:m>
                <a:endParaRPr lang="en-US" dirty="0">
                  <a:solidFill>
                    <a:schemeClr val="tx1"/>
                  </a:solidFill>
                </a:endParaRPr>
              </a:p>
              <a:p>
                <a:pPr lvl="1"/>
                <a14:m>
                  <m:oMath xmlns:m="http://schemas.openxmlformats.org/officeDocument/2006/math">
                    <m:r>
                      <a:rPr lang="en-US" b="0" i="1" smtClean="0">
                        <a:solidFill>
                          <a:srgbClr val="FF0000"/>
                        </a:solidFill>
                        <a:latin typeface="Cambria Math" panose="02040503050406030204" pitchFamily="18" charset="0"/>
                      </a:rPr>
                      <m:t>𝜙</m:t>
                    </m:r>
                    <m:d>
                      <m:dPr>
                        <m:ctrlPr>
                          <a:rPr lang="en-US" b="0" i="1" smtClean="0">
                            <a:solidFill>
                              <a:srgbClr val="FF0000"/>
                            </a:solidFill>
                            <a:latin typeface="Cambria Math" panose="02040503050406030204" pitchFamily="18" charset="0"/>
                          </a:rPr>
                        </m:ctrlPr>
                      </m:d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𝑡</m:t>
                            </m:r>
                          </m:e>
                          <m:sub>
                            <m:r>
                              <a:rPr lang="en-US" b="0" i="1" smtClean="0">
                                <a:solidFill>
                                  <a:srgbClr val="FF0000"/>
                                </a:solidFill>
                                <a:latin typeface="Cambria Math" panose="02040503050406030204" pitchFamily="18" charset="0"/>
                              </a:rPr>
                              <m:t>𝑠</m:t>
                            </m:r>
                          </m:sub>
                        </m:sSub>
                      </m:e>
                    </m:d>
                    <m:r>
                      <a:rPr lang="en-US" b="0" i="1" smtClean="0">
                        <a:solidFill>
                          <a:srgbClr val="FF0000"/>
                        </a:solidFill>
                        <a:latin typeface="Cambria Math" panose="02040503050406030204" pitchFamily="18" charset="0"/>
                      </a:rPr>
                      <m:t>=</m:t>
                    </m:r>
                    <m:r>
                      <a:rPr lang="en-US" i="1">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r>
                      <a:rPr lang="en-US" i="1">
                        <a:solidFill>
                          <a:srgbClr val="FF0000"/>
                        </a:solidFill>
                        <a:latin typeface="Cambria Math" panose="02040503050406030204" pitchFamily="18" charset="0"/>
                      </a:rPr>
                      <m:t>𝑓</m:t>
                    </m:r>
                    <m:d>
                      <m:dPr>
                        <m:ctrlPr>
                          <a:rPr lang="en-US" i="1">
                            <a:solidFill>
                              <a:srgbClr val="FF0000"/>
                            </a:solidFill>
                            <a:latin typeface="Cambria Math" panose="02040503050406030204" pitchFamily="18" charset="0"/>
                          </a:rPr>
                        </m:ctrlPr>
                      </m:dPr>
                      <m:e>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𝑓</m:t>
                            </m:r>
                          </m:num>
                          <m:den>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𝐾</m:t>
                                </m:r>
                              </m:e>
                              <m:sub>
                                <m:r>
                                  <a:rPr lang="en-US" i="1">
                                    <a:solidFill>
                                      <a:srgbClr val="FF0000"/>
                                    </a:solidFill>
                                    <a:latin typeface="Cambria Math" panose="02040503050406030204" pitchFamily="18" charset="0"/>
                                  </a:rPr>
                                  <m:t>𝑟</m:t>
                                </m:r>
                              </m:sub>
                            </m:sSub>
                          </m:den>
                        </m:f>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e>
                    </m:d>
                    <m:r>
                      <a:rPr lang="en-US" b="0" i="1" smtClean="0">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𝜋</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𝐾</m:t>
                        </m:r>
                      </m:e>
                      <m:sub>
                        <m:r>
                          <a:rPr lang="en-US" i="1">
                            <a:solidFill>
                              <a:srgbClr val="FF0000"/>
                            </a:solidFill>
                            <a:latin typeface="Cambria Math" panose="02040503050406030204" pitchFamily="18" charset="0"/>
                          </a:rPr>
                          <m:t>𝑟</m:t>
                        </m:r>
                      </m:sub>
                    </m:sSub>
                    <m:sSup>
                      <m:sSupPr>
                        <m:ctrlPr>
                          <a:rPr lang="en-US" i="1">
                            <a:solidFill>
                              <a:srgbClr val="FF0000"/>
                            </a:solidFill>
                            <a:latin typeface="Cambria Math" panose="02040503050406030204" pitchFamily="18" charset="0"/>
                          </a:rPr>
                        </m:ctrlPr>
                      </m:sSupPr>
                      <m:e>
                        <m:d>
                          <m:dPr>
                            <m:ctrlPr>
                              <a:rPr lang="en-US" i="1">
                                <a:solidFill>
                                  <a:srgbClr val="FF0000"/>
                                </a:solidFill>
                                <a:latin typeface="Cambria Math" panose="02040503050406030204" pitchFamily="18" charset="0"/>
                              </a:rPr>
                            </m:ctrlPr>
                          </m:dPr>
                          <m:e>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𝑓</m:t>
                                </m:r>
                              </m:num>
                              <m:den>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𝐾</m:t>
                                    </m:r>
                                  </m:e>
                                  <m:sub>
                                    <m:r>
                                      <a:rPr lang="en-US" i="1">
                                        <a:solidFill>
                                          <a:srgbClr val="FF0000"/>
                                        </a:solidFill>
                                        <a:latin typeface="Cambria Math" panose="02040503050406030204" pitchFamily="18" charset="0"/>
                                      </a:rPr>
                                      <m:t>𝑟</m:t>
                                    </m:r>
                                  </m:sub>
                                </m:sSub>
                              </m:den>
                            </m:f>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e>
                        </m:d>
                      </m:e>
                      <m:sup>
                        <m:r>
                          <a:rPr lang="en-US" i="1">
                            <a:solidFill>
                              <a:srgbClr val="FF0000"/>
                            </a:solidFill>
                            <a:latin typeface="Cambria Math" panose="02040503050406030204" pitchFamily="18" charset="0"/>
                          </a:rPr>
                          <m:t>2</m:t>
                        </m:r>
                      </m:sup>
                    </m:sSup>
                  </m:oMath>
                </a14:m>
                <a:endParaRPr lang="en-US" dirty="0">
                  <a:solidFill>
                    <a:schemeClr val="tx1"/>
                  </a:solidFill>
                </a:endParaRPr>
              </a:p>
              <a:p>
                <a:pPr lvl="1"/>
                <a14:m>
                  <m:oMath xmlns:m="http://schemas.openxmlformats.org/officeDocument/2006/math">
                    <m:r>
                      <a:rPr lang="en-US" i="1">
                        <a:solidFill>
                          <a:srgbClr val="FF0000"/>
                        </a:solidFill>
                        <a:latin typeface="Cambria Math" panose="02040503050406030204" pitchFamily="18" charset="0"/>
                      </a:rPr>
                      <m:t>𝜙</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b="0" i="1" smtClean="0">
                                <a:solidFill>
                                  <a:srgbClr val="FF0000"/>
                                </a:solidFill>
                                <a:latin typeface="Cambria Math" panose="02040503050406030204" pitchFamily="18" charset="0"/>
                              </a:rPr>
                              <m:t>𝑠</m:t>
                            </m:r>
                          </m:sub>
                        </m:sSub>
                      </m:e>
                    </m:d>
                    <m:r>
                      <a:rPr lang="en-US" i="1">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f>
                      <m:fPr>
                        <m:ctrlPr>
                          <a:rPr lang="en-US" i="1">
                            <a:solidFill>
                              <a:srgbClr val="FF0000"/>
                            </a:solidFill>
                            <a:latin typeface="Cambria Math" panose="02040503050406030204" pitchFamily="18" charset="0"/>
                          </a:rPr>
                        </m:ctrlPr>
                      </m:fPr>
                      <m:num>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𝑓</m:t>
                            </m:r>
                          </m:e>
                          <m:sup>
                            <m:r>
                              <a:rPr lang="en-US" b="0" i="1" smtClean="0">
                                <a:solidFill>
                                  <a:srgbClr val="FF0000"/>
                                </a:solidFill>
                                <a:latin typeface="Cambria Math" panose="02040503050406030204" pitchFamily="18" charset="0"/>
                              </a:rPr>
                              <m:t>2</m:t>
                            </m:r>
                          </m:sup>
                        </m:sSup>
                      </m:num>
                      <m:den>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𝐾</m:t>
                            </m:r>
                          </m:e>
                          <m:sub>
                            <m:r>
                              <a:rPr lang="en-US" b="0" i="1" smtClean="0">
                                <a:solidFill>
                                  <a:srgbClr val="FF0000"/>
                                </a:solidFill>
                                <a:latin typeface="Cambria Math" panose="02040503050406030204" pitchFamily="18" charset="0"/>
                              </a:rPr>
                              <m:t>𝑟</m:t>
                            </m:r>
                          </m:sub>
                        </m:sSub>
                      </m:den>
                    </m:f>
                    <m:r>
                      <a:rPr lang="en-US" b="0" i="1" smtClean="0">
                        <a:solidFill>
                          <a:srgbClr val="FF0000"/>
                        </a:solidFill>
                        <a:latin typeface="Cambria Math" panose="02040503050406030204" pitchFamily="18" charset="0"/>
                      </a:rPr>
                      <m:t>+2</m:t>
                    </m:r>
                    <m:r>
                      <a:rPr lang="en-US" b="0" i="1" smtClean="0">
                        <a:solidFill>
                          <a:srgbClr val="FF0000"/>
                        </a:solidFill>
                        <a:latin typeface="Cambria Math" panose="02040503050406030204" pitchFamily="18" charset="0"/>
                      </a:rPr>
                      <m:t>𝜋</m:t>
                    </m:r>
                    <m:r>
                      <a:rPr lang="en-US" b="0" i="1" smtClean="0">
                        <a:solidFill>
                          <a:srgbClr val="FF0000"/>
                        </a:solidFill>
                        <a:latin typeface="Cambria Math" panose="02040503050406030204" pitchFamily="18" charset="0"/>
                      </a:rPr>
                      <m:t>𝑓</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𝜋</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𝐾</m:t>
                        </m:r>
                      </m:e>
                      <m:sub>
                        <m:r>
                          <a:rPr lang="en-US" i="1">
                            <a:solidFill>
                              <a:srgbClr val="FF0000"/>
                            </a:solidFill>
                            <a:latin typeface="Cambria Math" panose="02040503050406030204" pitchFamily="18" charset="0"/>
                          </a:rPr>
                          <m:t>𝑟</m:t>
                        </m:r>
                      </m:sub>
                    </m:sSub>
                    <m:f>
                      <m:fPr>
                        <m:ctrlPr>
                          <a:rPr lang="en-US" b="0" i="1" smtClean="0">
                            <a:solidFill>
                              <a:srgbClr val="FF0000"/>
                            </a:solidFill>
                            <a:latin typeface="Cambria Math" panose="02040503050406030204" pitchFamily="18" charset="0"/>
                          </a:rPr>
                        </m:ctrlPr>
                      </m:fPr>
                      <m:num>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𝑓</m:t>
                            </m:r>
                          </m:e>
                          <m:sup>
                            <m:r>
                              <a:rPr lang="en-US" b="0" i="1" smtClean="0">
                                <a:solidFill>
                                  <a:srgbClr val="FF0000"/>
                                </a:solidFill>
                                <a:latin typeface="Cambria Math" panose="02040503050406030204" pitchFamily="18" charset="0"/>
                              </a:rPr>
                              <m:t>2</m:t>
                            </m:r>
                          </m:sup>
                        </m:sSup>
                      </m:num>
                      <m:den>
                        <m:sSubSup>
                          <m:sSubSupPr>
                            <m:ctrlPr>
                              <a:rPr lang="en-US" b="0" i="1" smtClean="0">
                                <a:solidFill>
                                  <a:srgbClr val="FF0000"/>
                                </a:solidFill>
                                <a:latin typeface="Cambria Math" panose="02040503050406030204" pitchFamily="18" charset="0"/>
                              </a:rPr>
                            </m:ctrlPr>
                          </m:sSubSupPr>
                          <m:e>
                            <m:r>
                              <a:rPr lang="en-US" b="0" i="1" smtClean="0">
                                <a:solidFill>
                                  <a:srgbClr val="FF0000"/>
                                </a:solidFill>
                                <a:latin typeface="Cambria Math" panose="02040503050406030204" pitchFamily="18" charset="0"/>
                              </a:rPr>
                              <m:t>𝐾</m:t>
                            </m:r>
                          </m:e>
                          <m:sub>
                            <m:r>
                              <a:rPr lang="en-US" b="0" i="1" smtClean="0">
                                <a:solidFill>
                                  <a:srgbClr val="FF0000"/>
                                </a:solidFill>
                                <a:latin typeface="Cambria Math" panose="02040503050406030204" pitchFamily="18" charset="0"/>
                              </a:rPr>
                              <m:t>𝑟</m:t>
                            </m:r>
                          </m:sub>
                          <m:sup>
                            <m:r>
                              <a:rPr lang="en-US" b="0" i="1" smtClean="0">
                                <a:solidFill>
                                  <a:srgbClr val="FF0000"/>
                                </a:solidFill>
                                <a:latin typeface="Cambria Math" panose="02040503050406030204" pitchFamily="18" charset="0"/>
                              </a:rPr>
                              <m:t>2</m:t>
                            </m:r>
                          </m:sup>
                        </m:sSubSup>
                      </m:den>
                    </m:f>
                    <m:r>
                      <a:rPr lang="en-US" b="0" i="1" smtClean="0">
                        <a:solidFill>
                          <a:srgbClr val="FF0000"/>
                        </a:solidFill>
                        <a:latin typeface="Cambria Math" panose="02040503050406030204" pitchFamily="18" charset="0"/>
                      </a:rPr>
                      <m:t>=</m:t>
                    </m:r>
                  </m:oMath>
                </a14:m>
                <a:r>
                  <a:rPr lang="en-US" dirty="0">
                    <a:solidFill>
                      <a:srgbClr val="FF0000"/>
                    </a:solidFill>
                  </a:rPr>
                  <a:t> </a:t>
                </a:r>
                <a14:m>
                  <m:oMath xmlns:m="http://schemas.openxmlformats.org/officeDocument/2006/math">
                    <m:r>
                      <a:rPr lang="en-US" i="1">
                        <a:solidFill>
                          <a:srgbClr val="FF0000"/>
                        </a:solidFill>
                        <a:latin typeface="Cambria Math" panose="02040503050406030204" pitchFamily="18" charset="0"/>
                      </a:rPr>
                      <m:t>𝜋</m:t>
                    </m:r>
                    <m:f>
                      <m:fPr>
                        <m:ctrlPr>
                          <a:rPr lang="en-US" i="1">
                            <a:solidFill>
                              <a:srgbClr val="FF0000"/>
                            </a:solidFill>
                            <a:latin typeface="Cambria Math" panose="02040503050406030204" pitchFamily="18" charset="0"/>
                          </a:rPr>
                        </m:ctrlPr>
                      </m:fPr>
                      <m:num>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𝑓</m:t>
                            </m:r>
                          </m:e>
                          <m:sup>
                            <m:r>
                              <a:rPr lang="en-US" i="1">
                                <a:solidFill>
                                  <a:srgbClr val="FF0000"/>
                                </a:solidFill>
                                <a:latin typeface="Cambria Math" panose="02040503050406030204" pitchFamily="18" charset="0"/>
                              </a:rPr>
                              <m:t>2</m:t>
                            </m:r>
                          </m:sup>
                        </m:sSup>
                      </m:num>
                      <m:den>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𝐾</m:t>
                            </m:r>
                          </m:e>
                          <m:sub>
                            <m:r>
                              <a:rPr lang="en-US" i="1">
                                <a:solidFill>
                                  <a:srgbClr val="FF0000"/>
                                </a:solidFill>
                                <a:latin typeface="Cambria Math" panose="02040503050406030204" pitchFamily="18" charset="0"/>
                              </a:rPr>
                              <m:t>𝑟</m:t>
                            </m:r>
                          </m:sub>
                        </m:sSub>
                      </m:den>
                    </m:f>
                    <m:r>
                      <a:rPr lang="en-US" i="1">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r>
                      <a:rPr lang="en-US" i="1">
                        <a:solidFill>
                          <a:srgbClr val="FF0000"/>
                        </a:solidFill>
                        <a:latin typeface="Cambria Math" panose="02040503050406030204" pitchFamily="18" charset="0"/>
                      </a:rPr>
                      <m:t>𝑓</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oMath>
                </a14:m>
                <a:endParaRPr lang="en-US" dirty="0">
                  <a:solidFill>
                    <a:schemeClr val="tx1"/>
                  </a:solidFill>
                </a:endParaRPr>
              </a:p>
              <a:p>
                <a:pPr lvl="1"/>
                <a14:m>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𝑤</m:t>
                        </m:r>
                      </m:e>
                      <m:sub>
                        <m:r>
                          <a:rPr lang="en-US" b="0" i="1" smtClean="0">
                            <a:solidFill>
                              <a:srgbClr val="FF0000"/>
                            </a:solidFill>
                            <a:latin typeface="Cambria Math" panose="02040503050406030204" pitchFamily="18" charset="0"/>
                          </a:rPr>
                          <m:t>𝑟</m:t>
                        </m:r>
                      </m:sub>
                    </m:sSub>
                    <m:d>
                      <m:dPr>
                        <m:ctrlPr>
                          <a:rPr lang="en-US" b="0" i="1" smtClean="0">
                            <a:solidFill>
                              <a:srgbClr val="FF0000"/>
                            </a:solidFill>
                            <a:latin typeface="Cambria Math" panose="02040503050406030204" pitchFamily="18" charset="0"/>
                          </a:rPr>
                        </m:ctrlPr>
                      </m:d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𝑡</m:t>
                            </m:r>
                          </m:e>
                          <m:sub>
                            <m:r>
                              <a:rPr lang="en-US" b="0" i="1" smtClean="0">
                                <a:solidFill>
                                  <a:srgbClr val="FF0000"/>
                                </a:solidFill>
                                <a:latin typeface="Cambria Math" panose="02040503050406030204" pitchFamily="18" charset="0"/>
                              </a:rPr>
                              <m:t>𝑠</m:t>
                            </m:r>
                          </m:sub>
                        </m:sSub>
                        <m:r>
                          <a:rPr lang="en-US" b="0" i="1" smtClean="0">
                            <a:solidFill>
                              <a:srgbClr val="FF0000"/>
                            </a:solidFill>
                            <a:latin typeface="Cambria Math" panose="02040503050406030204" pitchFamily="18"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𝑡</m:t>
                            </m:r>
                          </m:e>
                          <m:sub>
                            <m:r>
                              <a:rPr lang="en-US" b="0" i="1" smtClean="0">
                                <a:solidFill>
                                  <a:srgbClr val="FF0000"/>
                                </a:solidFill>
                                <a:latin typeface="Cambria Math" panose="02040503050406030204" pitchFamily="18" charset="0"/>
                              </a:rPr>
                              <m:t>𝑑</m:t>
                            </m:r>
                          </m:sub>
                        </m:sSub>
                      </m:e>
                    </m:d>
                    <m:r>
                      <a:rPr lang="en-US" b="0" i="1" smtClean="0">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𝑤</m:t>
                        </m:r>
                      </m:e>
                      <m:sub>
                        <m:r>
                          <a:rPr lang="en-US" i="1">
                            <a:solidFill>
                              <a:srgbClr val="FF0000"/>
                            </a:solidFill>
                            <a:latin typeface="Cambria Math" panose="02040503050406030204" pitchFamily="18" charset="0"/>
                          </a:rPr>
                          <m:t>𝑟</m:t>
                        </m:r>
                      </m:sub>
                    </m:sSub>
                    <m:d>
                      <m:dPr>
                        <m:ctrlPr>
                          <a:rPr lang="en-US" i="1">
                            <a:solidFill>
                              <a:srgbClr val="FF0000"/>
                            </a:solidFill>
                            <a:latin typeface="Cambria Math" panose="02040503050406030204" pitchFamily="18" charset="0"/>
                          </a:rPr>
                        </m:ctrlPr>
                      </m:dPr>
                      <m:e>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𝑓</m:t>
                            </m:r>
                          </m:num>
                          <m:den>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𝐾</m:t>
                                </m:r>
                              </m:e>
                              <m:sub>
                                <m:r>
                                  <a:rPr lang="en-US" i="1">
                                    <a:solidFill>
                                      <a:srgbClr val="FF0000"/>
                                    </a:solidFill>
                                    <a:latin typeface="Cambria Math" panose="02040503050406030204" pitchFamily="18" charset="0"/>
                                  </a:rPr>
                                  <m:t>𝑟</m:t>
                                </m:r>
                              </m:sub>
                            </m:sSub>
                          </m:den>
                        </m:f>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e>
                    </m:d>
                    <m:r>
                      <a:rPr lang="en-US" b="0" i="1" smtClean="0">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𝑤</m:t>
                        </m:r>
                      </m:e>
                      <m:sub>
                        <m:r>
                          <a:rPr lang="en-US" i="1">
                            <a:solidFill>
                              <a:srgbClr val="FF0000"/>
                            </a:solidFill>
                            <a:latin typeface="Cambria Math" panose="02040503050406030204" pitchFamily="18" charset="0"/>
                          </a:rPr>
                          <m:t>𝑟</m:t>
                        </m:r>
                      </m:sub>
                    </m:sSub>
                    <m:d>
                      <m:dPr>
                        <m:ctrlPr>
                          <a:rPr lang="en-US" i="1">
                            <a:solidFill>
                              <a:srgbClr val="FF0000"/>
                            </a:solidFill>
                            <a:latin typeface="Cambria Math" panose="02040503050406030204" pitchFamily="18" charset="0"/>
                          </a:rPr>
                        </m:ctrlPr>
                      </m:dPr>
                      <m:e>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𝑓</m:t>
                            </m:r>
                          </m:num>
                          <m:den>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𝐾</m:t>
                                </m:r>
                              </m:e>
                              <m:sub>
                                <m:r>
                                  <a:rPr lang="en-US" i="1">
                                    <a:solidFill>
                                      <a:srgbClr val="FF0000"/>
                                    </a:solidFill>
                                    <a:latin typeface="Cambria Math" panose="02040503050406030204" pitchFamily="18" charset="0"/>
                                  </a:rPr>
                                  <m:t>𝑟</m:t>
                                </m:r>
                              </m:sub>
                            </m:sSub>
                          </m:den>
                        </m:f>
                      </m:e>
                    </m:d>
                  </m:oMath>
                </a14:m>
                <a:endParaRPr lang="en-US" dirty="0">
                  <a:solidFill>
                    <a:srgbClr val="FF0000"/>
                  </a:solidFill>
                </a:endParaRPr>
              </a:p>
              <a:p>
                <a:r>
                  <a:rPr lang="en-US" dirty="0">
                    <a:solidFill>
                      <a:schemeClr val="tx1"/>
                    </a:solidFill>
                  </a:rPr>
                  <a:t>Step 4: Plug into closed form solution equation &amp; ignore constant scaling term</a:t>
                </a:r>
              </a:p>
              <a:p>
                <a14:m>
                  <m:oMath xmlns:m="http://schemas.openxmlformats.org/officeDocument/2006/math">
                    <m:r>
                      <a:rPr lang="en-US" b="0" i="1" smtClean="0">
                        <a:latin typeface="Cambria Math" panose="02040503050406030204" pitchFamily="18" charset="0"/>
                      </a:rPr>
                      <m:t>𝑠</m:t>
                    </m:r>
                    <m:d>
                      <m:dPr>
                        <m:ctrlPr>
                          <a:rPr lang="en-US" i="1">
                            <a:latin typeface="Cambria Math" panose="02040503050406030204" pitchFamily="18" charset="0"/>
                          </a:rPr>
                        </m:ctrlPr>
                      </m:dPr>
                      <m:e>
                        <m:r>
                          <a:rPr lang="en-US" i="1">
                            <a:latin typeface="Cambria Math" panose="02040503050406030204" pitchFamily="18" charset="0"/>
                          </a:rPr>
                          <m:t>𝑓</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𝑟</m:t>
                        </m:r>
                      </m:sub>
                    </m:sSub>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e>
                    </m:d>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begChr m:val="{"/>
                            <m:endChr m:val="}"/>
                            <m:ctrlPr>
                              <a:rPr lang="en-US" i="1">
                                <a:latin typeface="Cambria Math" panose="02040503050406030204" pitchFamily="18" charset="0"/>
                              </a:rPr>
                            </m:ctrlPr>
                          </m:dPr>
                          <m:e>
                            <m:r>
                              <a:rPr lang="en-US" i="1">
                                <a:latin typeface="Cambria Math" panose="02040503050406030204" pitchFamily="18" charset="0"/>
                              </a:rPr>
                              <m:t>−</m:t>
                            </m:r>
                            <m:r>
                              <a:rPr lang="en-US" b="0" i="1" smtClean="0">
                                <a:latin typeface="Cambria Math" panose="02040503050406030204" pitchFamily="18" charset="0"/>
                              </a:rPr>
                              <m:t>𝑗</m:t>
                            </m:r>
                            <m:r>
                              <a:rPr lang="en-US" i="1">
                                <a:latin typeface="Cambria Math" panose="02040503050406030204" pitchFamily="18" charset="0"/>
                              </a:rPr>
                              <m:t>𝜋</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r>
                              <a:rPr lang="en-US" i="1">
                                <a:latin typeface="Cambria Math" panose="02040503050406030204" pitchFamily="18" charset="0"/>
                              </a:rPr>
                              <m:t>−</m:t>
                            </m:r>
                            <m:r>
                              <a:rPr lang="en-US" b="0" i="1" smtClean="0">
                                <a:latin typeface="Cambria Math" panose="02040503050406030204" pitchFamily="18" charset="0"/>
                              </a:rPr>
                              <m:t>𝑗</m:t>
                            </m:r>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𝑓</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𝑑</m:t>
                                </m:r>
                              </m:sub>
                            </m:sSub>
                          </m:e>
                        </m:d>
                      </m:e>
                    </m:func>
                  </m:oMath>
                </a14:m>
                <a:endParaRPr lang="en-US" dirty="0"/>
              </a:p>
              <a:p>
                <a:endParaRPr lang="en-US" dirty="0">
                  <a:solidFill>
                    <a:schemeClr val="tx1"/>
                  </a:solidFill>
                </a:endParaRPr>
              </a:p>
            </p:txBody>
          </p:sp>
        </mc:Choice>
        <mc:Fallback xmlns="">
          <p:sp>
            <p:nvSpPr>
              <p:cNvPr id="3" name="Content Placeholder 2">
                <a:extLst>
                  <a:ext uri="{FF2B5EF4-FFF2-40B4-BE49-F238E27FC236}">
                    <a16:creationId xmlns:a16="http://schemas.microsoft.com/office/drawing/2014/main" id="{13C37294-D6BA-54ED-01D5-5C8D3D4F7B50}"/>
                  </a:ext>
                </a:extLst>
              </p:cNvPr>
              <p:cNvSpPr>
                <a:spLocks noGrp="1" noRot="1" noChangeAspect="1" noMove="1" noResize="1" noEditPoints="1" noAdjustHandles="1" noChangeArrowheads="1" noChangeShapeType="1" noTextEdit="1"/>
              </p:cNvSpPr>
              <p:nvPr>
                <p:ph idx="1"/>
              </p:nvPr>
            </p:nvSpPr>
            <p:spPr>
              <a:xfrm>
                <a:off x="838200" y="1434354"/>
                <a:ext cx="10515600" cy="5423646"/>
              </a:xfrm>
              <a:blipFill>
                <a:blip r:embed="rId2"/>
                <a:stretch>
                  <a:fillRect l="-1043"/>
                </a:stretch>
              </a:blipFill>
            </p:spPr>
            <p:txBody>
              <a:bodyPr/>
              <a:lstStyle/>
              <a:p>
                <a:r>
                  <a:rPr lang="en-US">
                    <a:noFill/>
                  </a:rPr>
                  <a:t> </a:t>
                </a:r>
              </a:p>
            </p:txBody>
          </p:sp>
        </mc:Fallback>
      </mc:AlternateContent>
    </p:spTree>
    <p:extLst>
      <p:ext uri="{BB962C8B-B14F-4D97-AF65-F5344CB8AC3E}">
        <p14:creationId xmlns:p14="http://schemas.microsoft.com/office/powerpoint/2010/main" val="965073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EAF0C-7AB1-EE75-88B8-45F0CCB8C0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57A610-C5B9-2DB5-6E65-E3080787C637}"/>
              </a:ext>
            </a:extLst>
          </p:cNvPr>
          <p:cNvSpPr>
            <a:spLocks noGrp="1"/>
          </p:cNvSpPr>
          <p:nvPr>
            <p:ph type="title"/>
          </p:nvPr>
        </p:nvSpPr>
        <p:spPr>
          <a:xfrm>
            <a:off x="838200" y="1"/>
            <a:ext cx="10515600" cy="1690688"/>
          </a:xfrm>
        </p:spPr>
        <p:txBody>
          <a:bodyPr/>
          <a:lstStyle/>
          <a:p>
            <a:r>
              <a:rPr lang="en-US" dirty="0"/>
              <a:t>Principle of Stationary Phase (PSOP)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3C9DD95-0846-EB7F-BE4A-B73120FF5B7F}"/>
                  </a:ext>
                </a:extLst>
              </p:cNvPr>
              <p:cNvSpPr>
                <a:spLocks noGrp="1"/>
              </p:cNvSpPr>
              <p:nvPr>
                <p:ph idx="1"/>
              </p:nvPr>
            </p:nvSpPr>
            <p:spPr>
              <a:xfrm>
                <a:off x="0" y="1434354"/>
                <a:ext cx="12192000" cy="5423646"/>
              </a:xfrm>
            </p:spPr>
            <p:txBody>
              <a:bodyPr>
                <a:normAutofit/>
              </a:bodyPr>
              <a:lstStyle/>
              <a:p>
                <a:r>
                  <a:rPr lang="en-US" dirty="0">
                    <a:solidFill>
                      <a:schemeClr val="tx1"/>
                    </a:solidFill>
                  </a:rPr>
                  <a:t>Adding back in the </a:t>
                </a:r>
                <a14:m>
                  <m:oMath xmlns:m="http://schemas.openxmlformats.org/officeDocument/2006/math">
                    <m:r>
                      <a:rPr lang="en-US" b="0" i="1" smtClean="0">
                        <a:solidFill>
                          <a:schemeClr val="tx1"/>
                        </a:solidFill>
                        <a:latin typeface="Cambria Math" panose="02040503050406030204" pitchFamily="18" charset="0"/>
                      </a:rPr>
                      <m:t>𝜂</m:t>
                    </m:r>
                  </m:oMath>
                </a14:m>
                <a:r>
                  <a:rPr lang="en-US" dirty="0">
                    <a:solidFill>
                      <a:schemeClr val="tx1"/>
                    </a:solidFill>
                  </a:rPr>
                  <a:t> dependency and noting that </a:t>
                </a:r>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𝑑</m:t>
                        </m:r>
                      </m:sub>
                    </m:sSub>
                    <m:r>
                      <a:rPr lang="en-US" b="0" i="1" smtClean="0">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𝑅</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𝜂</m:t>
                            </m:r>
                          </m:e>
                        </m:d>
                      </m:num>
                      <m:den>
                        <m:r>
                          <a:rPr lang="en-US" b="0" i="1" smtClean="0">
                            <a:solidFill>
                              <a:schemeClr val="tx1"/>
                            </a:solidFill>
                            <a:latin typeface="Cambria Math" panose="02040503050406030204" pitchFamily="18" charset="0"/>
                          </a:rPr>
                          <m:t>𝑐</m:t>
                        </m:r>
                      </m:den>
                    </m:f>
                  </m:oMath>
                </a14:m>
                <a:r>
                  <a:rPr lang="en-US" dirty="0">
                    <a:solidFill>
                      <a:schemeClr val="tx1"/>
                    </a:solidFill>
                  </a:rPr>
                  <a:t>:</a:t>
                </a:r>
              </a:p>
              <a:p>
                <a14:m>
                  <m:oMath xmlns:m="http://schemas.openxmlformats.org/officeDocument/2006/math">
                    <m:r>
                      <a:rPr lang="en-US" i="1">
                        <a:latin typeface="Cambria Math" panose="02040503050406030204" pitchFamily="18" charset="0"/>
                      </a:rPr>
                      <m:t>𝑠</m:t>
                    </m:r>
                    <m:d>
                      <m:dPr>
                        <m:ctrlPr>
                          <a:rPr lang="en-US" i="1">
                            <a:latin typeface="Cambria Math" panose="02040503050406030204" pitchFamily="18" charset="0"/>
                          </a:rPr>
                        </m:ctrlPr>
                      </m:dPr>
                      <m:e>
                        <m:r>
                          <a:rPr lang="en-US" i="1">
                            <a:latin typeface="Cambria Math" panose="02040503050406030204" pitchFamily="18" charset="0"/>
                          </a:rPr>
                          <m:t>𝑓</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𝜂</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𝑎</m:t>
                        </m:r>
                      </m:sub>
                    </m:sSub>
                    <m:d>
                      <m:dPr>
                        <m:ctrlPr>
                          <a:rPr lang="en-US" i="1">
                            <a:latin typeface="Cambria Math" panose="02040503050406030204" pitchFamily="18" charset="0"/>
                          </a:rPr>
                        </m:ctrlPr>
                      </m:dPr>
                      <m:e>
                        <m:r>
                          <a:rPr lang="en-US" i="1">
                            <a:latin typeface="Cambria Math" panose="02040503050406030204" pitchFamily="18" charset="0"/>
                          </a:rPr>
                          <m:t>𝜂</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0</m:t>
                            </m:r>
                          </m:sub>
                        </m:sSub>
                      </m:e>
                    </m:d>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begChr m:val="{"/>
                            <m:endChr m:val="}"/>
                            <m:ctrlPr>
                              <a:rPr lang="en-US" i="1">
                                <a:latin typeface="Cambria Math" panose="02040503050406030204" pitchFamily="18" charset="0"/>
                              </a:rPr>
                            </m:ctrlPr>
                          </m:dPr>
                          <m:e>
                            <m:r>
                              <a:rPr lang="en-US" i="1">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𝑗</m:t>
                                </m:r>
                                <m:r>
                                  <a:rPr lang="en-US" b="0" i="1" smtClean="0">
                                    <a:latin typeface="Cambria Math" panose="02040503050406030204" pitchFamily="18" charset="0"/>
                                  </a:rPr>
                                  <m:t>2</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b="0" i="1" smtClean="0">
                                    <a:latin typeface="Cambria Math" panose="02040503050406030204" pitchFamily="18" charset="0"/>
                                  </a:rPr>
                                  <m:t>2</m:t>
                                </m:r>
                                <m:r>
                                  <a:rPr lang="en-US" i="1">
                                    <a:latin typeface="Cambria Math" panose="02040503050406030204" pitchFamily="18" charset="0"/>
                                  </a:rPr>
                                  <m:t>𝑅</m:t>
                                </m:r>
                                <m:d>
                                  <m:dPr>
                                    <m:ctrlPr>
                                      <a:rPr lang="en-US" i="1">
                                        <a:latin typeface="Cambria Math" panose="02040503050406030204" pitchFamily="18" charset="0"/>
                                      </a:rPr>
                                    </m:ctrlPr>
                                  </m:dPr>
                                  <m:e>
                                    <m:r>
                                      <a:rPr lang="en-US" i="1">
                                        <a:latin typeface="Cambria Math" panose="02040503050406030204" pitchFamily="18" charset="0"/>
                                      </a:rPr>
                                      <m:t>𝜂</m:t>
                                    </m:r>
                                  </m:e>
                                </m:d>
                              </m:num>
                              <m:den>
                                <m:r>
                                  <a:rPr lang="en-US" i="1">
                                    <a:latin typeface="Cambria Math" panose="02040503050406030204" pitchFamily="18" charset="0"/>
                                  </a:rPr>
                                  <m:t>𝑐</m:t>
                                </m:r>
                              </m:den>
                            </m:f>
                          </m:e>
                        </m:d>
                      </m:e>
                    </m:func>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𝑟</m:t>
                        </m:r>
                      </m:sub>
                    </m:sSub>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e>
                    </m:d>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begChr m:val="{"/>
                            <m:endChr m:val="}"/>
                            <m:ctrlPr>
                              <a:rPr lang="en-US" i="1">
                                <a:latin typeface="Cambria Math" panose="02040503050406030204" pitchFamily="18" charset="0"/>
                              </a:rPr>
                            </m:ctrlPr>
                          </m:dPr>
                          <m:e>
                            <m:r>
                              <a:rPr lang="en-US" i="1">
                                <a:latin typeface="Cambria Math" panose="02040503050406030204" pitchFamily="18" charset="0"/>
                              </a:rPr>
                              <m:t>−</m:t>
                            </m:r>
                            <m:r>
                              <a:rPr lang="en-US" b="0" i="1" smtClean="0">
                                <a:latin typeface="Cambria Math" panose="02040503050406030204" pitchFamily="18" charset="0"/>
                              </a:rPr>
                              <m:t>𝑗</m:t>
                            </m:r>
                            <m:r>
                              <a:rPr lang="en-US" i="1">
                                <a:latin typeface="Cambria Math" panose="02040503050406030204" pitchFamily="18" charset="0"/>
                              </a:rPr>
                              <m:t>𝜋</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r>
                              <a:rPr lang="en-US" i="1">
                                <a:latin typeface="Cambria Math" panose="02040503050406030204" pitchFamily="18" charset="0"/>
                              </a:rPr>
                              <m:t>−</m:t>
                            </m:r>
                            <m:r>
                              <a:rPr lang="en-US" b="0" i="1" smtClean="0">
                                <a:latin typeface="Cambria Math" panose="02040503050406030204" pitchFamily="18" charset="0"/>
                              </a:rPr>
                              <m:t>𝑗</m:t>
                            </m:r>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𝑓</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𝑅</m:t>
                                </m:r>
                                <m:d>
                                  <m:dPr>
                                    <m:ctrlPr>
                                      <a:rPr lang="en-US" i="1">
                                        <a:latin typeface="Cambria Math" panose="02040503050406030204" pitchFamily="18" charset="0"/>
                                      </a:rPr>
                                    </m:ctrlPr>
                                  </m:dPr>
                                  <m:e>
                                    <m:r>
                                      <a:rPr lang="en-US" i="1">
                                        <a:latin typeface="Cambria Math" panose="02040503050406030204" pitchFamily="18" charset="0"/>
                                      </a:rPr>
                                      <m:t>𝜂</m:t>
                                    </m:r>
                                  </m:e>
                                </m:d>
                              </m:num>
                              <m:den>
                                <m:r>
                                  <a:rPr lang="en-US" i="1">
                                    <a:latin typeface="Cambria Math" panose="02040503050406030204" pitchFamily="18" charset="0"/>
                                  </a:rPr>
                                  <m:t>𝑐</m:t>
                                </m:r>
                              </m:den>
                            </m:f>
                          </m:e>
                        </m:d>
                      </m:e>
                    </m:func>
                  </m:oMath>
                </a14:m>
                <a:endParaRPr lang="en-US" dirty="0"/>
              </a:p>
              <a:p>
                <a:r>
                  <a:rPr lang="en-US" dirty="0"/>
                  <a:t>Combining terms dependent on </a:t>
                </a:r>
                <a14:m>
                  <m:oMath xmlns:m="http://schemas.openxmlformats.org/officeDocument/2006/math">
                    <m:r>
                      <a:rPr lang="en-US" b="0" i="1" smtClean="0">
                        <a:latin typeface="Cambria Math" panose="02040503050406030204" pitchFamily="18" charset="0"/>
                      </a:rPr>
                      <m:t>𝜂</m:t>
                    </m:r>
                  </m:oMath>
                </a14:m>
                <a:r>
                  <a:rPr lang="en-US" dirty="0"/>
                  <a:t>:</a:t>
                </a:r>
                <a:br>
                  <a:rPr lang="en-US" dirty="0"/>
                </a:b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0</m:t>
                        </m:r>
                      </m:sub>
                    </m:sSub>
                    <m:d>
                      <m:dPr>
                        <m:ctrlPr>
                          <a:rPr lang="en-US" i="1">
                            <a:latin typeface="Cambria Math" panose="02040503050406030204" pitchFamily="18" charset="0"/>
                          </a:rPr>
                        </m:ctrlPr>
                      </m:dPr>
                      <m:e>
                        <m:r>
                          <a:rPr lang="en-US" i="1">
                            <a:latin typeface="Cambria Math" panose="02040503050406030204" pitchFamily="18" charset="0"/>
                          </a:rPr>
                          <m:t>𝑓</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𝜂</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𝑟</m:t>
                        </m:r>
                      </m:sub>
                    </m:sSub>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e>
                    </m:d>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𝑎</m:t>
                        </m:r>
                      </m:sub>
                    </m:sSub>
                    <m:d>
                      <m:dPr>
                        <m:ctrlPr>
                          <a:rPr lang="en-US" i="1">
                            <a:latin typeface="Cambria Math" panose="02040503050406030204" pitchFamily="18" charset="0"/>
                          </a:rPr>
                        </m:ctrlPr>
                      </m:dPr>
                      <m:e>
                        <m:r>
                          <a:rPr lang="en-US" i="1">
                            <a:latin typeface="Cambria Math" panose="02040503050406030204" pitchFamily="18" charset="0"/>
                          </a:rPr>
                          <m:t>𝜂</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b="0" i="1" smtClean="0">
                                <a:latin typeface="Cambria Math" panose="02040503050406030204" pitchFamily="18" charset="0"/>
                              </a:rPr>
                              <m:t>0</m:t>
                            </m:r>
                          </m:sub>
                        </m:sSub>
                      </m:e>
                    </m:d>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begChr m:val="{"/>
                            <m:endChr m:val="}"/>
                            <m:ctrlPr>
                              <a:rPr lang="en-US" i="1">
                                <a:latin typeface="Cambria Math" panose="02040503050406030204" pitchFamily="18" charset="0"/>
                              </a:rPr>
                            </m:ctrlPr>
                          </m:dPr>
                          <m:e>
                            <m:r>
                              <a:rPr lang="en-US" i="1">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𝑗</m:t>
                                </m:r>
                                <m:r>
                                  <a:rPr lang="en-US" i="1">
                                    <a:latin typeface="Cambria Math" panose="02040503050406030204" pitchFamily="18" charset="0"/>
                                  </a:rPr>
                                  <m:t>4</m:t>
                                </m:r>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r>
                                  <a:rPr lang="en-US" i="1">
                                    <a:latin typeface="Cambria Math" panose="02040503050406030204" pitchFamily="18" charset="0"/>
                                  </a:rPr>
                                  <m:t>𝑅</m:t>
                                </m:r>
                                <m:d>
                                  <m:dPr>
                                    <m:ctrlPr>
                                      <a:rPr lang="en-US" i="1">
                                        <a:latin typeface="Cambria Math" panose="02040503050406030204" pitchFamily="18" charset="0"/>
                                      </a:rPr>
                                    </m:ctrlPr>
                                  </m:dPr>
                                  <m:e>
                                    <m:r>
                                      <a:rPr lang="en-US" i="1">
                                        <a:latin typeface="Cambria Math" panose="02040503050406030204" pitchFamily="18" charset="0"/>
                                      </a:rPr>
                                      <m:t>𝜂</m:t>
                                    </m:r>
                                  </m:e>
                                </m:d>
                              </m:num>
                              <m:den>
                                <m:r>
                                  <a:rPr lang="en-US" i="1">
                                    <a:latin typeface="Cambria Math" panose="02040503050406030204" pitchFamily="18" charset="0"/>
                                  </a:rPr>
                                  <m:t>𝑐</m:t>
                                </m:r>
                              </m:den>
                            </m:f>
                          </m:e>
                        </m:d>
                      </m:e>
                    </m:func>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begChr m:val="{"/>
                            <m:endChr m:val="}"/>
                            <m:ctrlPr>
                              <a:rPr lang="en-US" i="1">
                                <a:latin typeface="Cambria Math" panose="02040503050406030204" pitchFamily="18" charset="0"/>
                              </a:rPr>
                            </m:ctrlPr>
                          </m:dPr>
                          <m:e>
                            <m:r>
                              <a:rPr lang="en-US" i="1">
                                <a:latin typeface="Cambria Math" panose="02040503050406030204" pitchFamily="18" charset="0"/>
                              </a:rPr>
                              <m:t>−</m:t>
                            </m:r>
                            <m:r>
                              <a:rPr lang="en-US" b="0" i="1" smtClean="0">
                                <a:latin typeface="Cambria Math" panose="02040503050406030204" pitchFamily="18" charset="0"/>
                              </a:rPr>
                              <m:t>𝑗</m:t>
                            </m:r>
                            <m:r>
                              <a:rPr lang="en-US" i="1">
                                <a:latin typeface="Cambria Math" panose="02040503050406030204" pitchFamily="18" charset="0"/>
                              </a:rPr>
                              <m:t>𝜋</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e>
                        </m:d>
                      </m:e>
                    </m:func>
                  </m:oMath>
                </a14:m>
                <a:endParaRPr lang="en-US" dirty="0">
                  <a:solidFill>
                    <a:schemeClr val="tx1"/>
                  </a:solidFill>
                </a:endParaRPr>
              </a:p>
              <a:p>
                <a:r>
                  <a:rPr lang="en-US" dirty="0"/>
                  <a:t>Assume target is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𝜂</m:t>
                        </m:r>
                      </m:e>
                      <m:sub>
                        <m:r>
                          <a:rPr lang="en-US" b="0" i="1" smtClean="0">
                            <a:latin typeface="Cambria Math" panose="02040503050406030204" pitchFamily="18" charset="0"/>
                          </a:rPr>
                          <m:t>0</m:t>
                        </m:r>
                      </m:sub>
                    </m:sSub>
                    <m:r>
                      <a:rPr lang="en-US" b="0" i="1" smtClean="0">
                        <a:latin typeface="Cambria Math" panose="02040503050406030204" pitchFamily="18" charset="0"/>
                      </a:rPr>
                      <m:t>=0</m:t>
                    </m:r>
                  </m:oMath>
                </a14:m>
                <a:r>
                  <a:rPr lang="en-US" dirty="0">
                    <a:solidFill>
                      <a:schemeClr val="tx1"/>
                    </a:solidFill>
                  </a:rPr>
                  <a:t> to have </a:t>
                </a:r>
                <a14:m>
                  <m:oMath xmlns:m="http://schemas.openxmlformats.org/officeDocument/2006/math">
                    <m:r>
                      <a:rPr lang="en-US" i="1">
                        <a:latin typeface="Cambria Math" panose="02040503050406030204" pitchFamily="18" charset="0"/>
                      </a:rPr>
                      <m:t>𝑅</m:t>
                    </m:r>
                    <m:d>
                      <m:dPr>
                        <m:ctrlPr>
                          <a:rPr lang="en-US" i="1">
                            <a:latin typeface="Cambria Math" panose="02040503050406030204" pitchFamily="18" charset="0"/>
                          </a:rPr>
                        </m:ctrlPr>
                      </m:dPr>
                      <m:e>
                        <m:r>
                          <a:rPr lang="en-US" i="1">
                            <a:latin typeface="Cambria Math" panose="02040503050406030204" pitchFamily="18" charset="0"/>
                          </a:rPr>
                          <m:t>𝜂</m:t>
                        </m:r>
                      </m:e>
                    </m:d>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𝑅</m:t>
                                </m:r>
                              </m:e>
                              <m:sub>
                                <m:r>
                                  <a:rPr lang="en-US" i="1">
                                    <a:latin typeface="Cambria Math" panose="02040503050406030204" pitchFamily="18" charset="0"/>
                                  </a:rPr>
                                  <m:t>0</m:t>
                                </m:r>
                              </m:sub>
                              <m:sup>
                                <m:r>
                                  <a:rPr lang="en-US" i="1">
                                    <a:latin typeface="Cambria Math" panose="02040503050406030204" pitchFamily="18" charset="0"/>
                                  </a:rPr>
                                  <m:t>2</m:t>
                                </m:r>
                              </m:sup>
                            </m:sSub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𝜂</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e>
                        </m:d>
                      </m:e>
                      <m:sup>
                        <m:r>
                          <a:rPr lang="en-US" i="1">
                            <a:latin typeface="Cambria Math" panose="02040503050406030204" pitchFamily="18" charset="0"/>
                          </a:rPr>
                          <m:t>0.5</m:t>
                        </m:r>
                      </m:sup>
                    </m:sSup>
                  </m:oMath>
                </a14:m>
                <a:r>
                  <a:rPr lang="en-US" dirty="0">
                    <a:solidFill>
                      <a:schemeClr val="tx1"/>
                    </a:solidFill>
                  </a:rPr>
                  <a:t>:</a:t>
                </a:r>
              </a:p>
              <a:p>
                <a:pPr marL="0" indent="0">
                  <a:buNone/>
                </a:pPr>
                <a14:m>
                  <m:oMathPara xmlns:m="http://schemas.openxmlformats.org/officeDocument/2006/math">
                    <m:oMath>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0</m:t>
                          </m:r>
                        </m:sub>
                      </m:sSub>
                      <m:d>
                        <m:dPr>
                          <m:ctrlPr>
                            <a:rPr lang="en-US" i="1">
                              <a:latin typeface="Cambria Math" panose="02040503050406030204" pitchFamily="18" charset="0"/>
                            </a:rPr>
                          </m:ctrlPr>
                        </m:dPr>
                        <m:e>
                          <m:r>
                            <a:rPr lang="en-US" i="1">
                              <a:latin typeface="Cambria Math" panose="02040503050406030204" pitchFamily="18" charset="0"/>
                            </a:rPr>
                            <m:t>𝑓</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𝜂</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𝑟</m:t>
                          </m:r>
                        </m:sub>
                      </m:sSub>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e>
                      </m:d>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𝑎</m:t>
                          </m:r>
                        </m:sub>
                      </m:sSub>
                      <m:d>
                        <m:dPr>
                          <m:ctrlPr>
                            <a:rPr lang="en-US" i="1">
                              <a:latin typeface="Cambria Math" panose="02040503050406030204" pitchFamily="18" charset="0"/>
                            </a:rPr>
                          </m:ctrlPr>
                        </m:dPr>
                        <m:e>
                          <m:r>
                            <a:rPr lang="en-US" i="1">
                              <a:latin typeface="Cambria Math" panose="02040503050406030204" pitchFamily="18" charset="0"/>
                            </a:rPr>
                            <m:t>𝜂</m:t>
                          </m:r>
                        </m:e>
                      </m:d>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begChr m:val="{"/>
                              <m:endChr m:val="}"/>
                              <m:ctrlPr>
                                <a:rPr lang="en-US" i="1">
                                  <a:latin typeface="Cambria Math" panose="02040503050406030204" pitchFamily="18" charset="0"/>
                                </a:rPr>
                              </m:ctrlPr>
                            </m:dPr>
                            <m:e>
                              <m:r>
                                <a:rPr lang="en-US" i="1">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𝑗</m:t>
                                  </m:r>
                                  <m:r>
                                    <a:rPr lang="en-US" i="1">
                                      <a:latin typeface="Cambria Math" panose="02040503050406030204" pitchFamily="18" charset="0"/>
                                    </a:rPr>
                                    <m:t>4</m:t>
                                  </m:r>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r>
                                    <a:rPr lang="en-US" i="1">
                                      <a:latin typeface="Cambria Math" panose="02040503050406030204" pitchFamily="18" charset="0"/>
                                    </a:rPr>
                                    <m:t>𝑅</m:t>
                                  </m:r>
                                  <m:d>
                                    <m:dPr>
                                      <m:ctrlPr>
                                        <a:rPr lang="en-US" i="1">
                                          <a:latin typeface="Cambria Math" panose="02040503050406030204" pitchFamily="18" charset="0"/>
                                        </a:rPr>
                                      </m:ctrlPr>
                                    </m:dPr>
                                    <m:e>
                                      <m:r>
                                        <a:rPr lang="en-US" i="1">
                                          <a:latin typeface="Cambria Math" panose="02040503050406030204" pitchFamily="18" charset="0"/>
                                        </a:rPr>
                                        <m:t>𝜂</m:t>
                                      </m:r>
                                    </m:e>
                                  </m:d>
                                </m:num>
                                <m:den>
                                  <m:r>
                                    <a:rPr lang="en-US" i="1">
                                      <a:latin typeface="Cambria Math" panose="02040503050406030204" pitchFamily="18" charset="0"/>
                                    </a:rPr>
                                    <m:t>𝑐</m:t>
                                  </m:r>
                                </m:den>
                              </m:f>
                            </m:e>
                          </m:d>
                        </m:e>
                      </m:func>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begChr m:val="{"/>
                              <m:endChr m:val="}"/>
                              <m:ctrlPr>
                                <a:rPr lang="en-US" i="1">
                                  <a:latin typeface="Cambria Math" panose="02040503050406030204" pitchFamily="18" charset="0"/>
                                </a:rPr>
                              </m:ctrlPr>
                            </m:dPr>
                            <m:e>
                              <m:r>
                                <a:rPr lang="en-US" i="1">
                                  <a:latin typeface="Cambria Math" panose="02040503050406030204" pitchFamily="18" charset="0"/>
                                </a:rPr>
                                <m:t>−</m:t>
                              </m:r>
                              <m:r>
                                <a:rPr lang="en-US" b="0" i="1" smtClean="0">
                                  <a:latin typeface="Cambria Math" panose="02040503050406030204" pitchFamily="18" charset="0"/>
                                </a:rPr>
                                <m:t>𝑗</m:t>
                              </m:r>
                              <m:r>
                                <a:rPr lang="en-US" i="1">
                                  <a:latin typeface="Cambria Math" panose="02040503050406030204" pitchFamily="18" charset="0"/>
                                </a:rPr>
                                <m:t>𝜋</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e>
                          </m:d>
                        </m:e>
                      </m:func>
                    </m:oMath>
                  </m:oMathPara>
                </a14:m>
                <a:endParaRPr lang="en-US" dirty="0">
                  <a:solidFill>
                    <a:schemeClr val="tx1"/>
                  </a:solidFill>
                </a:endParaRPr>
              </a:p>
              <a:p>
                <a:r>
                  <a:rPr lang="en-US" dirty="0"/>
                  <a:t>Note that </a:t>
                </a:r>
                <a14:m>
                  <m:oMath xmlns:m="http://schemas.openxmlformats.org/officeDocument/2006/math">
                    <m:r>
                      <a:rPr lang="en-US" b="0" i="1" smtClean="0">
                        <a:latin typeface="Cambria Math" panose="02040503050406030204" pitchFamily="18" charset="0"/>
                      </a:rPr>
                      <m:t>𝑓</m:t>
                    </m:r>
                  </m:oMath>
                </a14:m>
                <a:r>
                  <a:rPr lang="en-US" dirty="0"/>
                  <a:t> is the complex baseband frequency axis (centered on zero).</a:t>
                </a:r>
              </a:p>
              <a:p>
                <a:r>
                  <a:rPr lang="en-US" dirty="0"/>
                  <a:t>Therefore,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𝑅𝐹</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𝑐</m:t>
                        </m:r>
                      </m:sub>
                    </m:sSub>
                    <m:r>
                      <a:rPr lang="en-US" b="0" i="1" smtClean="0">
                        <a:latin typeface="Cambria Math" panose="02040503050406030204" pitchFamily="18" charset="0"/>
                      </a:rPr>
                      <m:t>+</m:t>
                    </m:r>
                    <m:r>
                      <a:rPr lang="en-US" b="0" i="1" smtClean="0">
                        <a:latin typeface="Cambria Math" panose="02040503050406030204" pitchFamily="18" charset="0"/>
                      </a:rPr>
                      <m:t>𝑓</m:t>
                    </m:r>
                  </m:oMath>
                </a14:m>
                <a:r>
                  <a:rPr lang="en-US" dirty="0"/>
                  <a:t> is the RF frequency axis centered on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𝑐</m:t>
                        </m:r>
                      </m:sub>
                    </m:sSub>
                  </m:oMath>
                </a14:m>
                <a:endParaRPr lang="en-US" dirty="0"/>
              </a:p>
            </p:txBody>
          </p:sp>
        </mc:Choice>
        <mc:Fallback xmlns="">
          <p:sp>
            <p:nvSpPr>
              <p:cNvPr id="3" name="Content Placeholder 2">
                <a:extLst>
                  <a:ext uri="{FF2B5EF4-FFF2-40B4-BE49-F238E27FC236}">
                    <a16:creationId xmlns:a16="http://schemas.microsoft.com/office/drawing/2014/main" id="{13C9DD95-0846-EB7F-BE4A-B73120FF5B7F}"/>
                  </a:ext>
                </a:extLst>
              </p:cNvPr>
              <p:cNvSpPr>
                <a:spLocks noGrp="1" noRot="1" noChangeAspect="1" noMove="1" noResize="1" noEditPoints="1" noAdjustHandles="1" noChangeArrowheads="1" noChangeShapeType="1" noTextEdit="1"/>
              </p:cNvSpPr>
              <p:nvPr>
                <p:ph idx="1"/>
              </p:nvPr>
            </p:nvSpPr>
            <p:spPr>
              <a:xfrm>
                <a:off x="0" y="1434354"/>
                <a:ext cx="12192000" cy="5423646"/>
              </a:xfrm>
              <a:blipFill>
                <a:blip r:embed="rId2"/>
                <a:stretch>
                  <a:fillRect l="-900" b="-225"/>
                </a:stretch>
              </a:blipFill>
            </p:spPr>
            <p:txBody>
              <a:bodyPr/>
              <a:lstStyle/>
              <a:p>
                <a:r>
                  <a:rPr lang="en-US">
                    <a:noFill/>
                  </a:rPr>
                  <a:t> </a:t>
                </a:r>
              </a:p>
            </p:txBody>
          </p:sp>
        </mc:Fallback>
      </mc:AlternateContent>
    </p:spTree>
    <p:extLst>
      <p:ext uri="{BB962C8B-B14F-4D97-AF65-F5344CB8AC3E}">
        <p14:creationId xmlns:p14="http://schemas.microsoft.com/office/powerpoint/2010/main" val="2724148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E07298A-5101-F9F9-EEC1-DAA8DC4F26CF}"/>
                  </a:ext>
                </a:extLst>
              </p:cNvPr>
              <p:cNvSpPr>
                <a:spLocks noGrp="1"/>
              </p:cNvSpPr>
              <p:nvPr>
                <p:ph type="title"/>
              </p:nvPr>
            </p:nvSpPr>
            <p:spPr/>
            <p:txBody>
              <a:bodyPr>
                <a:normAutofit/>
              </a:bodyPr>
              <a:lstStyle/>
              <a:p>
                <a:r>
                  <a:rPr lang="en-US" dirty="0"/>
                  <a:t>Write out the slow-time Fourier transform transform and drop terms not dependent on </a:t>
                </a:r>
                <a14:m>
                  <m:oMath xmlns:m="http://schemas.openxmlformats.org/officeDocument/2006/math">
                    <m:r>
                      <a:rPr lang="en-US" b="0" i="1" smtClean="0">
                        <a:latin typeface="Cambria Math" panose="02040503050406030204" pitchFamily="18" charset="0"/>
                      </a:rPr>
                      <m:t>𝜂</m:t>
                    </m:r>
                  </m:oMath>
                </a14:m>
                <a:endParaRPr lang="en-US" dirty="0"/>
              </a:p>
            </p:txBody>
          </p:sp>
        </mc:Choice>
        <mc:Fallback xmlns="">
          <p:sp>
            <p:nvSpPr>
              <p:cNvPr id="2" name="Title 1">
                <a:extLst>
                  <a:ext uri="{FF2B5EF4-FFF2-40B4-BE49-F238E27FC236}">
                    <a16:creationId xmlns:a16="http://schemas.microsoft.com/office/drawing/2014/main" id="{0E07298A-5101-F9F9-EEC1-DAA8DC4F26CF}"/>
                  </a:ext>
                </a:extLst>
              </p:cNvPr>
              <p:cNvSpPr>
                <a:spLocks noGrp="1" noRot="1" noChangeAspect="1" noMove="1" noResize="1" noEditPoints="1" noAdjustHandles="1" noChangeArrowheads="1" noChangeShapeType="1" noTextEdit="1"/>
              </p:cNvSpPr>
              <p:nvPr>
                <p:ph type="title"/>
              </p:nvPr>
            </p:nvSpPr>
            <p:spPr>
              <a:blipFill>
                <a:blip r:embed="rId2"/>
                <a:stretch>
                  <a:fillRect l="-2377" t="-12903" b="-216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AB896A6-BF86-297D-654D-40C0E1647FD4}"/>
                  </a:ext>
                </a:extLst>
              </p:cNvPr>
              <p:cNvSpPr>
                <a:spLocks noGrp="1"/>
              </p:cNvSpPr>
              <p:nvPr>
                <p:ph idx="1"/>
              </p:nvPr>
            </p:nvSpPr>
            <p:spPr>
              <a:xfrm>
                <a:off x="0" y="1308846"/>
                <a:ext cx="12192000" cy="5549153"/>
              </a:xfrm>
            </p:spPr>
            <p:txBody>
              <a:bodyPr>
                <a:normAutofit/>
              </a:bodyPr>
              <a:lstStyle/>
              <a:p>
                <a:pPr marL="0" indent="0">
                  <a:lnSpc>
                    <a:spcPct val="100000"/>
                  </a:lnSpc>
                  <a:buNone/>
                </a:pPr>
                <a:endParaRPr lang="en-US" dirty="0"/>
              </a:p>
              <a:p>
                <a:pPr marL="0" indent="0">
                  <a:lnSpc>
                    <a:spcPct val="100000"/>
                  </a:lnSpc>
                  <a:buNone/>
                </a:pPr>
                <a14:m>
                  <m:oMathPara xmlns:m="http://schemas.openxmlformats.org/officeDocument/2006/math">
                    <m:oMath>
                      <m:r>
                        <a:rPr lang="en-US" i="1" smtClean="0">
                          <a:solidFill>
                            <a:srgbClr val="FF0000"/>
                          </a:solidFill>
                          <a:latin typeface="Cambria Math" panose="02040503050406030204" pitchFamily="18" charset="0"/>
                        </a:rPr>
                        <m:t>𝑠</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ea typeface="Cambria Math" panose="02040503050406030204" pitchFamily="18" charset="0"/>
                                </a:rPr>
                                <m:t>𝜂</m:t>
                              </m:r>
                            </m:sub>
                          </m:sSub>
                        </m:e>
                      </m:d>
                      <m:r>
                        <a:rPr lang="en-US" i="1">
                          <a:solidFill>
                            <a:srgbClr val="FF0000"/>
                          </a:solidFill>
                          <a:latin typeface="Cambria Math" panose="02040503050406030204" pitchFamily="18" charset="0"/>
                        </a:rPr>
                        <m:t>= </m:t>
                      </m:r>
                      <m:nary>
                        <m:naryPr>
                          <m:ctrlPr>
                            <a:rPr lang="en-US" i="1">
                              <a:solidFill>
                                <a:srgbClr val="FF0000"/>
                              </a:solidFill>
                              <a:latin typeface="Cambria Math" panose="02040503050406030204" pitchFamily="18" charset="0"/>
                            </a:rPr>
                          </m:ctrlPr>
                        </m:naryPr>
                        <m:sub>
                          <m:r>
                            <m:rPr>
                              <m:brk m:alnAt="23"/>
                            </m:rP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m:t>
                          </m:r>
                        </m:sub>
                        <m:sup>
                          <m:r>
                            <a:rPr lang="en-US" i="1">
                              <a:solidFill>
                                <a:srgbClr val="FF0000"/>
                              </a:solidFill>
                              <a:latin typeface="Cambria Math" panose="02040503050406030204" pitchFamily="18" charset="0"/>
                            </a:rPr>
                            <m:t>∞</m:t>
                          </m:r>
                        </m:sup>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𝑤</m:t>
                              </m:r>
                            </m:e>
                            <m:sub>
                              <m:r>
                                <a:rPr lang="en-US" i="1">
                                  <a:solidFill>
                                    <a:srgbClr val="FF0000"/>
                                  </a:solidFill>
                                  <a:latin typeface="Cambria Math" panose="02040503050406030204" pitchFamily="18" charset="0"/>
                                </a:rPr>
                                <m:t>𝑎</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𝜂</m:t>
                              </m:r>
                            </m:e>
                          </m:d>
                          <m:func>
                            <m:funcPr>
                              <m:ctrlPr>
                                <a:rPr lang="en-US">
                                  <a:solidFill>
                                    <a:srgbClr val="FF0000"/>
                                  </a:solidFill>
                                  <a:latin typeface="Cambria Math" panose="02040503050406030204" pitchFamily="18" charset="0"/>
                                </a:rPr>
                              </m:ctrlPr>
                            </m:funcPr>
                            <m:fName>
                              <m:r>
                                <m:rPr>
                                  <m:sty m:val="p"/>
                                </m:rPr>
                                <a:rPr lang="en-US">
                                  <a:solidFill>
                                    <a:srgbClr val="FF0000"/>
                                  </a:solidFill>
                                  <a:latin typeface="Cambria Math" panose="02040503050406030204" pitchFamily="18" charset="0"/>
                                </a:rPr>
                                <m:t>exp</m:t>
                              </m:r>
                            </m:fName>
                            <m:e>
                              <m:d>
                                <m:dPr>
                                  <m:begChr m:val="{"/>
                                  <m:endChr m:val="}"/>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𝑗</m:t>
                                      </m:r>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𝑐</m:t>
                                              </m:r>
                                            </m:sub>
                                          </m:sSub>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𝑓</m:t>
                                          </m:r>
                                        </m:e>
                                      </m:d>
                                      <m:r>
                                        <a:rPr lang="en-US" i="1">
                                          <a:solidFill>
                                            <a:srgbClr val="FF0000"/>
                                          </a:solidFill>
                                          <a:latin typeface="Cambria Math" panose="02040503050406030204" pitchFamily="18" charset="0"/>
                                        </a:rPr>
                                        <m:t>𝑅</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𝜂</m:t>
                                          </m:r>
                                        </m:e>
                                      </m:d>
                                    </m:num>
                                    <m:den>
                                      <m:r>
                                        <a:rPr lang="en-US" i="1">
                                          <a:solidFill>
                                            <a:srgbClr val="FF0000"/>
                                          </a:solidFill>
                                          <a:latin typeface="Cambria Math" panose="02040503050406030204" pitchFamily="18" charset="0"/>
                                        </a:rPr>
                                        <m:t>𝑐</m:t>
                                      </m:r>
                                    </m:den>
                                  </m:f>
                                </m:e>
                              </m:d>
                            </m:e>
                          </m:func>
                          <m:func>
                            <m:funcPr>
                              <m:ctrlPr>
                                <a:rPr lang="en-US">
                                  <a:solidFill>
                                    <a:srgbClr val="FF0000"/>
                                  </a:solidFill>
                                  <a:latin typeface="Cambria Math" panose="02040503050406030204" pitchFamily="18" charset="0"/>
                                </a:rPr>
                              </m:ctrlPr>
                            </m:funcPr>
                            <m:fName>
                              <m:r>
                                <m:rPr>
                                  <m:sty m:val="p"/>
                                </m:rPr>
                                <a:rPr lang="en-US">
                                  <a:solidFill>
                                    <a:srgbClr val="FF0000"/>
                                  </a:solidFill>
                                  <a:latin typeface="Cambria Math" panose="02040503050406030204" pitchFamily="18" charset="0"/>
                                </a:rPr>
                                <m:t>exp</m:t>
                              </m:r>
                            </m:fName>
                            <m:e>
                              <m:d>
                                <m:dPr>
                                  <m:begChr m:val="{"/>
                                  <m:endChr m:val="}"/>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𝑗</m:t>
                                  </m:r>
                                  <m:r>
                                    <a:rPr lang="en-US" i="1">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b="0" i="1" smtClean="0">
                                          <a:solidFill>
                                            <a:srgbClr val="FF0000"/>
                                          </a:solidFill>
                                          <a:latin typeface="Cambria Math" panose="02040503050406030204" pitchFamily="18" charset="0"/>
                                        </a:rPr>
                                        <m:t>𝜂</m:t>
                                      </m:r>
                                    </m:sub>
                                  </m:sSub>
                                  <m:r>
                                    <a:rPr lang="en-US" b="0" i="1" smtClean="0">
                                      <a:solidFill>
                                        <a:srgbClr val="FF0000"/>
                                      </a:solidFill>
                                      <a:latin typeface="Cambria Math" panose="02040503050406030204" pitchFamily="18" charset="0"/>
                                    </a:rPr>
                                    <m:t>𝜂</m:t>
                                  </m:r>
                                </m:e>
                              </m:d>
                            </m:e>
                          </m:func>
                          <m:r>
                            <a:rPr lang="en-US" i="1">
                              <a:solidFill>
                                <a:srgbClr val="FF0000"/>
                              </a:solidFill>
                              <a:latin typeface="Cambria Math" panose="02040503050406030204" pitchFamily="18" charset="0"/>
                            </a:rPr>
                            <m:t>𝑑</m:t>
                          </m:r>
                          <m:r>
                            <a:rPr lang="en-US" b="0" i="1" smtClean="0">
                              <a:solidFill>
                                <a:srgbClr val="FF0000"/>
                              </a:solidFill>
                              <a:latin typeface="Cambria Math" panose="02040503050406030204" pitchFamily="18" charset="0"/>
                            </a:rPr>
                            <m:t>𝜂</m:t>
                          </m:r>
                        </m:e>
                      </m:nary>
                    </m:oMath>
                  </m:oMathPara>
                </a14:m>
                <a:endParaRPr lang="en-US" dirty="0"/>
              </a:p>
              <a:p>
                <a:pPr>
                  <a:lnSpc>
                    <a:spcPct val="100000"/>
                  </a:lnSpc>
                </a:pPr>
                <a:r>
                  <a:rPr lang="en-US" dirty="0"/>
                  <a:t>Step 1: Identify the phase function</a:t>
                </a:r>
              </a:p>
              <a:p>
                <a:pPr marL="0" indent="0">
                  <a:lnSpc>
                    <a:spcPct val="100000"/>
                  </a:lnSpc>
                  <a:buNone/>
                </a:pPr>
                <a14:m>
                  <m:oMathPara xmlns:m="http://schemas.openxmlformats.org/officeDocument/2006/math">
                    <m:oMath>
                      <m:r>
                        <a:rPr lang="en-US" b="0" i="1" smtClean="0">
                          <a:solidFill>
                            <a:srgbClr val="FF0000"/>
                          </a:solidFill>
                          <a:latin typeface="Cambria Math" panose="02040503050406030204" pitchFamily="18" charset="0"/>
                        </a:rPr>
                        <m:t>𝜙</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𝜂</m:t>
                          </m:r>
                        </m:e>
                      </m:d>
                      <m:r>
                        <a:rPr lang="en-US" i="1">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b="0" i="1" smtClean="0">
                                      <a:solidFill>
                                        <a:srgbClr val="FF0000"/>
                                      </a:solidFill>
                                      <a:latin typeface="Cambria Math" panose="02040503050406030204" pitchFamily="18" charset="0"/>
                                    </a:rPr>
                                    <m:t>𝑐</m:t>
                                  </m:r>
                                </m:sub>
                              </m:sSub>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𝑓</m:t>
                              </m:r>
                            </m:e>
                          </m:d>
                          <m:r>
                            <a:rPr lang="en-US" i="1">
                              <a:solidFill>
                                <a:srgbClr val="FF0000"/>
                              </a:solidFill>
                              <a:latin typeface="Cambria Math" panose="02040503050406030204" pitchFamily="18" charset="0"/>
                            </a:rPr>
                            <m:t>𝑅</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𝜂</m:t>
                              </m:r>
                            </m:e>
                          </m:d>
                        </m:num>
                        <m:den>
                          <m:r>
                            <a:rPr lang="en-US" i="1">
                              <a:solidFill>
                                <a:srgbClr val="FF0000"/>
                              </a:solidFill>
                              <a:latin typeface="Cambria Math" panose="02040503050406030204" pitchFamily="18" charset="0"/>
                            </a:rPr>
                            <m:t>𝑐</m:t>
                          </m:r>
                        </m:den>
                      </m:f>
                      <m:r>
                        <a:rPr lang="en-US" b="0" i="1" smtClean="0">
                          <a:solidFill>
                            <a:srgbClr val="FF0000"/>
                          </a:solidFill>
                          <a:latin typeface="Cambria Math" panose="02040503050406030204" pitchFamily="18" charset="0"/>
                        </a:rPr>
                        <m:t>+</m:t>
                      </m:r>
                      <m:r>
                        <a:rPr lang="en-US" i="1">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𝜂</m:t>
                          </m:r>
                        </m:sub>
                      </m:sSub>
                      <m:r>
                        <a:rPr lang="en-US" i="1">
                          <a:solidFill>
                            <a:srgbClr val="FF0000"/>
                          </a:solidFill>
                          <a:latin typeface="Cambria Math" panose="02040503050406030204" pitchFamily="18" charset="0"/>
                        </a:rPr>
                        <m:t>𝜂</m:t>
                      </m:r>
                    </m:oMath>
                  </m:oMathPara>
                </a14:m>
                <a:endParaRPr lang="en-US" dirty="0">
                  <a:solidFill>
                    <a:srgbClr val="FF0000"/>
                  </a:solidFill>
                </a:endParaRPr>
              </a:p>
              <a:p>
                <a:pPr>
                  <a:lnSpc>
                    <a:spcPct val="100000"/>
                  </a:lnSpc>
                </a:pPr>
                <a:r>
                  <a:rPr lang="en-US" dirty="0"/>
                  <a:t>Step 2: Find stationary point(s) of </a:t>
                </a:r>
                <a14:m>
                  <m:oMath xmlns:m="http://schemas.openxmlformats.org/officeDocument/2006/math">
                    <m:r>
                      <a:rPr lang="en-US" b="0" i="1" smtClean="0">
                        <a:latin typeface="Cambria Math" panose="02040503050406030204" pitchFamily="18" charset="0"/>
                      </a:rPr>
                      <m:t>𝜙</m:t>
                    </m:r>
                    <m:d>
                      <m:dPr>
                        <m:ctrlPr>
                          <a:rPr lang="en-US" b="0" i="1" smtClean="0">
                            <a:latin typeface="Cambria Math" panose="02040503050406030204" pitchFamily="18" charset="0"/>
                          </a:rPr>
                        </m:ctrlPr>
                      </m:dPr>
                      <m:e>
                        <m:r>
                          <a:rPr lang="en-US" b="0" i="1" smtClean="0">
                            <a:latin typeface="Cambria Math" panose="02040503050406030204" pitchFamily="18" charset="0"/>
                          </a:rPr>
                          <m:t>𝜂</m:t>
                        </m:r>
                      </m:e>
                    </m:d>
                  </m:oMath>
                </a14:m>
                <a:r>
                  <a:rPr lang="en-US" dirty="0"/>
                  <a:t> and use </a:t>
                </a:r>
                <a14:m>
                  <m:oMath xmlns:m="http://schemas.openxmlformats.org/officeDocument/2006/math">
                    <m:r>
                      <a:rPr lang="en-US" i="1">
                        <a:latin typeface="Cambria Math" panose="02040503050406030204" pitchFamily="18" charset="0"/>
                      </a:rPr>
                      <m:t>𝑅</m:t>
                    </m:r>
                    <m:d>
                      <m:dPr>
                        <m:ctrlPr>
                          <a:rPr lang="en-US" i="1">
                            <a:latin typeface="Cambria Math" panose="02040503050406030204" pitchFamily="18" charset="0"/>
                          </a:rPr>
                        </m:ctrlPr>
                      </m:dPr>
                      <m:e>
                        <m:r>
                          <a:rPr lang="en-US" i="1">
                            <a:latin typeface="Cambria Math" panose="02040503050406030204" pitchFamily="18" charset="0"/>
                          </a:rPr>
                          <m:t>𝜂</m:t>
                        </m:r>
                      </m:e>
                    </m:d>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𝑅</m:t>
                                </m:r>
                              </m:e>
                              <m:sub>
                                <m:r>
                                  <a:rPr lang="en-US" i="1">
                                    <a:latin typeface="Cambria Math" panose="02040503050406030204" pitchFamily="18" charset="0"/>
                                  </a:rPr>
                                  <m:t>0</m:t>
                                </m:r>
                              </m:sub>
                              <m:sup>
                                <m:r>
                                  <a:rPr lang="en-US" i="1">
                                    <a:latin typeface="Cambria Math" panose="02040503050406030204" pitchFamily="18" charset="0"/>
                                  </a:rPr>
                                  <m:t>2</m:t>
                                </m:r>
                              </m:sup>
                            </m:sSub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𝜂</m:t>
                                </m:r>
                              </m:e>
                              <m:sup>
                                <m:r>
                                  <a:rPr lang="en-US"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e>
                        </m:d>
                      </m:e>
                      <m:sup>
                        <m:r>
                          <a:rPr lang="en-US" i="1">
                            <a:latin typeface="Cambria Math" panose="02040503050406030204" pitchFamily="18" charset="0"/>
                          </a:rPr>
                          <m:t>0.5</m:t>
                        </m:r>
                      </m:sup>
                    </m:sSup>
                  </m:oMath>
                </a14:m>
                <a:endParaRPr lang="en-US" dirty="0"/>
              </a:p>
              <a:p>
                <a:pPr marL="0" indent="0">
                  <a:lnSpc>
                    <a:spcPct val="100000"/>
                  </a:lnSpc>
                  <a:buNone/>
                </a:pPr>
                <a14:m>
                  <m:oMathPara xmlns:m="http://schemas.openxmlformats.org/officeDocument/2006/math">
                    <m:oMath>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𝜙</m:t>
                          </m:r>
                        </m:e>
                        <m:sup>
                          <m:r>
                            <a:rPr lang="en-US" i="1">
                              <a:solidFill>
                                <a:srgbClr val="FF0000"/>
                              </a:solidFill>
                              <a:latin typeface="Cambria Math" panose="02040503050406030204" pitchFamily="18" charset="0"/>
                            </a:rPr>
                            <m:t>′</m:t>
                          </m:r>
                        </m:sup>
                      </m:sSup>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𝜂</m:t>
                          </m:r>
                        </m:e>
                      </m:d>
                      <m:r>
                        <a:rPr lang="en-US" i="1">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m:t>
                          </m:r>
                        </m:num>
                        <m:den>
                          <m:r>
                            <a:rPr lang="en-US" i="1">
                              <a:solidFill>
                                <a:srgbClr val="FF0000"/>
                              </a:solidFill>
                              <a:latin typeface="Cambria Math" panose="02040503050406030204" pitchFamily="18" charset="0"/>
                            </a:rPr>
                            <m:t>𝜕𝜂</m:t>
                          </m:r>
                        </m:den>
                      </m:f>
                      <m:d>
                        <m:dPr>
                          <m:ctrlPr>
                            <a:rPr lang="en-US" i="1">
                              <a:solidFill>
                                <a:srgbClr val="FF0000"/>
                              </a:solidFill>
                              <a:latin typeface="Cambria Math" panose="02040503050406030204" pitchFamily="18" charset="0"/>
                            </a:rPr>
                          </m:ctrlPr>
                        </m:dPr>
                        <m:e>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b="0" i="1" smtClean="0">
                                          <a:solidFill>
                                            <a:srgbClr val="FF0000"/>
                                          </a:solidFill>
                                          <a:latin typeface="Cambria Math" panose="02040503050406030204" pitchFamily="18" charset="0"/>
                                        </a:rPr>
                                        <m:t>𝑐</m:t>
                                      </m:r>
                                    </m:sub>
                                  </m:sSub>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𝑓</m:t>
                                  </m:r>
                                </m:e>
                              </m:d>
                              <m:sSup>
                                <m:sSupPr>
                                  <m:ctrlPr>
                                    <a:rPr lang="en-US" i="1">
                                      <a:solidFill>
                                        <a:srgbClr val="FF0000"/>
                                      </a:solidFill>
                                      <a:latin typeface="Cambria Math" panose="02040503050406030204" pitchFamily="18" charset="0"/>
                                    </a:rPr>
                                  </m:ctrlPr>
                                </m:sSupPr>
                                <m:e>
                                  <m:d>
                                    <m:dPr>
                                      <m:ctrlPr>
                                        <a:rPr lang="en-US" i="1">
                                          <a:solidFill>
                                            <a:srgbClr val="FF0000"/>
                                          </a:solidFill>
                                          <a:latin typeface="Cambria Math" panose="02040503050406030204" pitchFamily="18" charset="0"/>
                                        </a:rPr>
                                      </m:ctrlPr>
                                    </m:dPr>
                                    <m:e>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𝑅</m:t>
                                          </m:r>
                                        </m:e>
                                        <m:sub>
                                          <m:r>
                                            <a:rPr lang="en-US" i="1">
                                              <a:solidFill>
                                                <a:srgbClr val="FF0000"/>
                                              </a:solidFill>
                                              <a:latin typeface="Cambria Math" panose="02040503050406030204" pitchFamily="18" charset="0"/>
                                            </a:rPr>
                                            <m:t>0</m:t>
                                          </m:r>
                                        </m:sub>
                                        <m:sup>
                                          <m:r>
                                            <a:rPr lang="en-US" i="1">
                                              <a:solidFill>
                                                <a:srgbClr val="FF0000"/>
                                              </a:solidFill>
                                              <a:latin typeface="Cambria Math" panose="02040503050406030204" pitchFamily="18" charset="0"/>
                                            </a:rPr>
                                            <m:t>2</m:t>
                                          </m:r>
                                        </m:sup>
                                      </m:sSubSup>
                                      <m:r>
                                        <a:rPr lang="en-US" i="1">
                                          <a:solidFill>
                                            <a:srgbClr val="FF0000"/>
                                          </a:solidFill>
                                          <a:latin typeface="Cambria Math" panose="02040503050406030204" pitchFamily="18" charset="0"/>
                                        </a:rPr>
                                        <m:t>+</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𝜂</m:t>
                                          </m:r>
                                        </m:e>
                                        <m:sup>
                                          <m:r>
                                            <a:rPr lang="en-US" i="1">
                                              <a:solidFill>
                                                <a:srgbClr val="FF0000"/>
                                              </a:solidFill>
                                              <a:latin typeface="Cambria Math" panose="02040503050406030204" pitchFamily="18" charset="0"/>
                                            </a:rPr>
                                            <m:t>2</m:t>
                                          </m:r>
                                        </m:sup>
                                      </m:sSup>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𝑉</m:t>
                                          </m:r>
                                        </m:e>
                                        <m:sup>
                                          <m:r>
                                            <a:rPr lang="en-US" i="1">
                                              <a:solidFill>
                                                <a:srgbClr val="FF0000"/>
                                              </a:solidFill>
                                              <a:latin typeface="Cambria Math" panose="02040503050406030204" pitchFamily="18" charset="0"/>
                                            </a:rPr>
                                            <m:t>2</m:t>
                                          </m:r>
                                        </m:sup>
                                      </m:sSup>
                                    </m:e>
                                  </m:d>
                                </m:e>
                                <m:sup>
                                  <m:r>
                                    <a:rPr lang="en-US" i="1">
                                      <a:solidFill>
                                        <a:srgbClr val="FF0000"/>
                                      </a:solidFill>
                                      <a:latin typeface="Cambria Math" panose="02040503050406030204" pitchFamily="18" charset="0"/>
                                    </a:rPr>
                                    <m:t>0.5</m:t>
                                  </m:r>
                                </m:sup>
                              </m:sSup>
                            </m:num>
                            <m:den>
                              <m:r>
                                <a:rPr lang="en-US" i="1">
                                  <a:solidFill>
                                    <a:srgbClr val="FF0000"/>
                                  </a:solidFill>
                                  <a:latin typeface="Cambria Math" panose="02040503050406030204" pitchFamily="18" charset="0"/>
                                </a:rPr>
                                <m:t>𝑐</m:t>
                              </m:r>
                            </m:den>
                          </m:f>
                          <m:r>
                            <a:rPr lang="en-US" b="0" i="1" smtClean="0">
                              <a:solidFill>
                                <a:srgbClr val="FF0000"/>
                              </a:solidFill>
                              <a:latin typeface="Cambria Math" panose="02040503050406030204" pitchFamily="18" charset="0"/>
                            </a:rPr>
                            <m:t>+</m:t>
                          </m:r>
                          <m:r>
                            <a:rPr lang="en-US" i="1">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𝜂</m:t>
                              </m:r>
                            </m:sub>
                          </m:sSub>
                          <m:r>
                            <a:rPr lang="en-US" i="1">
                              <a:solidFill>
                                <a:srgbClr val="FF0000"/>
                              </a:solidFill>
                              <a:latin typeface="Cambria Math" panose="02040503050406030204" pitchFamily="18" charset="0"/>
                            </a:rPr>
                            <m:t>𝜂</m:t>
                          </m:r>
                          <m:r>
                            <m:rPr>
                              <m:nor/>
                            </m:rPr>
                            <a:rPr lang="en-US" i="0" dirty="0">
                              <a:solidFill>
                                <a:srgbClr val="FF0000"/>
                              </a:solidFill>
                            </a:rPr>
                            <m:t> </m:t>
                          </m:r>
                        </m:e>
                      </m:d>
                    </m:oMath>
                    <m:oMath>
                      <m:r>
                        <a:rPr lang="en-US" b="0" i="0" smtClean="0">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b="0" i="1" smtClean="0">
                                      <a:solidFill>
                                        <a:srgbClr val="FF0000"/>
                                      </a:solidFill>
                                      <a:latin typeface="Cambria Math" panose="02040503050406030204" pitchFamily="18" charset="0"/>
                                    </a:rPr>
                                    <m:t>𝑐</m:t>
                                  </m:r>
                                </m:sub>
                              </m:sSub>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𝑓</m:t>
                              </m:r>
                            </m:e>
                          </m:d>
                          <m:r>
                            <a:rPr lang="en-US" i="1">
                              <a:solidFill>
                                <a:srgbClr val="FF0000"/>
                              </a:solidFill>
                              <a:latin typeface="Cambria Math" panose="02040503050406030204" pitchFamily="18" charset="0"/>
                            </a:rPr>
                            <m:t>𝜂</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𝑉</m:t>
                              </m:r>
                            </m:e>
                            <m:sup>
                              <m:r>
                                <a:rPr lang="en-US" i="1">
                                  <a:solidFill>
                                    <a:srgbClr val="FF0000"/>
                                  </a:solidFill>
                                  <a:latin typeface="Cambria Math" panose="02040503050406030204" pitchFamily="18" charset="0"/>
                                </a:rPr>
                                <m:t>2</m:t>
                              </m:r>
                            </m:sup>
                          </m:sSup>
                        </m:num>
                        <m:den>
                          <m:r>
                            <a:rPr lang="en-US" i="1">
                              <a:solidFill>
                                <a:srgbClr val="FF0000"/>
                              </a:solidFill>
                              <a:latin typeface="Cambria Math" panose="02040503050406030204" pitchFamily="18" charset="0"/>
                            </a:rPr>
                            <m:t>𝑐</m:t>
                          </m:r>
                          <m:sSup>
                            <m:sSupPr>
                              <m:ctrlPr>
                                <a:rPr lang="en-US" i="1">
                                  <a:solidFill>
                                    <a:srgbClr val="FF0000"/>
                                  </a:solidFill>
                                  <a:latin typeface="Cambria Math" panose="02040503050406030204" pitchFamily="18" charset="0"/>
                                </a:rPr>
                              </m:ctrlPr>
                            </m:sSupPr>
                            <m:e>
                              <m:d>
                                <m:dPr>
                                  <m:ctrlPr>
                                    <a:rPr lang="en-US" i="1">
                                      <a:solidFill>
                                        <a:srgbClr val="FF0000"/>
                                      </a:solidFill>
                                      <a:latin typeface="Cambria Math" panose="02040503050406030204" pitchFamily="18" charset="0"/>
                                    </a:rPr>
                                  </m:ctrlPr>
                                </m:dPr>
                                <m:e>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𝑅</m:t>
                                      </m:r>
                                    </m:e>
                                    <m:sub>
                                      <m:r>
                                        <a:rPr lang="en-US" i="1">
                                          <a:solidFill>
                                            <a:srgbClr val="FF0000"/>
                                          </a:solidFill>
                                          <a:latin typeface="Cambria Math" panose="02040503050406030204" pitchFamily="18" charset="0"/>
                                        </a:rPr>
                                        <m:t>0</m:t>
                                      </m:r>
                                    </m:sub>
                                    <m:sup>
                                      <m:r>
                                        <a:rPr lang="en-US" i="1">
                                          <a:solidFill>
                                            <a:srgbClr val="FF0000"/>
                                          </a:solidFill>
                                          <a:latin typeface="Cambria Math" panose="02040503050406030204" pitchFamily="18" charset="0"/>
                                        </a:rPr>
                                        <m:t>2</m:t>
                                      </m:r>
                                    </m:sup>
                                  </m:sSubSup>
                                  <m:r>
                                    <a:rPr lang="en-US" i="1">
                                      <a:solidFill>
                                        <a:srgbClr val="FF0000"/>
                                      </a:solidFill>
                                      <a:latin typeface="Cambria Math" panose="02040503050406030204" pitchFamily="18" charset="0"/>
                                    </a:rPr>
                                    <m:t>+</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𝜂</m:t>
                                      </m:r>
                                    </m:e>
                                    <m:sup>
                                      <m:r>
                                        <a:rPr lang="en-US" i="1">
                                          <a:solidFill>
                                            <a:srgbClr val="FF0000"/>
                                          </a:solidFill>
                                          <a:latin typeface="Cambria Math" panose="02040503050406030204" pitchFamily="18" charset="0"/>
                                        </a:rPr>
                                        <m:t>2</m:t>
                                      </m:r>
                                    </m:sup>
                                  </m:sSup>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𝑉</m:t>
                                      </m:r>
                                    </m:e>
                                    <m:sup>
                                      <m:r>
                                        <a:rPr lang="en-US" i="1">
                                          <a:solidFill>
                                            <a:srgbClr val="FF0000"/>
                                          </a:solidFill>
                                          <a:latin typeface="Cambria Math" panose="02040503050406030204" pitchFamily="18" charset="0"/>
                                        </a:rPr>
                                        <m:t>2</m:t>
                                      </m:r>
                                    </m:sup>
                                  </m:sSup>
                                </m:e>
                              </m:d>
                            </m:e>
                            <m:sup>
                              <m:r>
                                <a:rPr lang="en-US" i="1">
                                  <a:solidFill>
                                    <a:srgbClr val="FF0000"/>
                                  </a:solidFill>
                                  <a:latin typeface="Cambria Math" panose="02040503050406030204" pitchFamily="18" charset="0"/>
                                </a:rPr>
                                <m:t>0.5</m:t>
                              </m:r>
                            </m:sup>
                          </m:sSup>
                        </m:den>
                      </m:f>
                      <m:r>
                        <a:rPr lang="en-US" b="0" i="1" smtClean="0">
                          <a:solidFill>
                            <a:srgbClr val="FF0000"/>
                          </a:solidFill>
                          <a:latin typeface="Cambria Math" panose="02040503050406030204" pitchFamily="18" charset="0"/>
                        </a:rPr>
                        <m:t>+</m:t>
                      </m:r>
                      <m:r>
                        <a:rPr lang="en-US" i="1">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𝜂</m:t>
                          </m:r>
                        </m:sub>
                      </m:sSub>
                    </m:oMath>
                  </m:oMathPara>
                </a14:m>
                <a:endParaRPr lang="en-US" dirty="0">
                  <a:solidFill>
                    <a:srgbClr val="FF0000"/>
                  </a:solidFill>
                </a:endParaRPr>
              </a:p>
            </p:txBody>
          </p:sp>
        </mc:Choice>
        <mc:Fallback xmlns="">
          <p:sp>
            <p:nvSpPr>
              <p:cNvPr id="3" name="Content Placeholder 2">
                <a:extLst>
                  <a:ext uri="{FF2B5EF4-FFF2-40B4-BE49-F238E27FC236}">
                    <a16:creationId xmlns:a16="http://schemas.microsoft.com/office/drawing/2014/main" id="{FAB896A6-BF86-297D-654D-40C0E1647FD4}"/>
                  </a:ext>
                </a:extLst>
              </p:cNvPr>
              <p:cNvSpPr>
                <a:spLocks noGrp="1" noRot="1" noChangeAspect="1" noMove="1" noResize="1" noEditPoints="1" noAdjustHandles="1" noChangeArrowheads="1" noChangeShapeType="1" noTextEdit="1"/>
              </p:cNvSpPr>
              <p:nvPr>
                <p:ph idx="1"/>
              </p:nvPr>
            </p:nvSpPr>
            <p:spPr>
              <a:xfrm>
                <a:off x="0" y="1308846"/>
                <a:ext cx="12192000" cy="5549153"/>
              </a:xfrm>
              <a:blipFill>
                <a:blip r:embed="rId3"/>
                <a:stretch>
                  <a:fillRect l="-900"/>
                </a:stretch>
              </a:blipFill>
            </p:spPr>
            <p:txBody>
              <a:bodyPr/>
              <a:lstStyle/>
              <a:p>
                <a:r>
                  <a:rPr lang="en-US">
                    <a:noFill/>
                  </a:rPr>
                  <a:t> </a:t>
                </a:r>
              </a:p>
            </p:txBody>
          </p:sp>
        </mc:Fallback>
      </mc:AlternateContent>
    </p:spTree>
    <p:extLst>
      <p:ext uri="{BB962C8B-B14F-4D97-AF65-F5344CB8AC3E}">
        <p14:creationId xmlns:p14="http://schemas.microsoft.com/office/powerpoint/2010/main" val="3931546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BAEAA-52A5-213B-2A31-B56ACA02740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BBEC1968-9540-1E05-756D-FEB4374FC516}"/>
                  </a:ext>
                </a:extLst>
              </p:cNvPr>
              <p:cNvSpPr>
                <a:spLocks noGrp="1"/>
              </p:cNvSpPr>
              <p:nvPr>
                <p:ph type="title"/>
              </p:nvPr>
            </p:nvSpPr>
            <p:spPr>
              <a:xfrm>
                <a:off x="838200" y="365126"/>
                <a:ext cx="10515600" cy="585134"/>
              </a:xfrm>
            </p:spPr>
            <p:txBody>
              <a:bodyPr>
                <a:normAutofit fontScale="90000"/>
              </a:bodyPr>
              <a:lstStyle/>
              <a:p>
                <a:r>
                  <a:rPr lang="en-US" dirty="0"/>
                  <a:t>Write out the slow-time Fourier transform transform and drop terms not dependent on </a:t>
                </a:r>
                <a14:m>
                  <m:oMath xmlns:m="http://schemas.openxmlformats.org/officeDocument/2006/math">
                    <m:r>
                      <a:rPr lang="en-US" b="0" i="1" smtClean="0">
                        <a:latin typeface="Cambria Math" panose="02040503050406030204" pitchFamily="18" charset="0"/>
                      </a:rPr>
                      <m:t>𝜂</m:t>
                    </m:r>
                  </m:oMath>
                </a14:m>
                <a:endParaRPr lang="en-US" dirty="0"/>
              </a:p>
            </p:txBody>
          </p:sp>
        </mc:Choice>
        <mc:Fallback xmlns="">
          <p:sp>
            <p:nvSpPr>
              <p:cNvPr id="2" name="Title 1">
                <a:extLst>
                  <a:ext uri="{FF2B5EF4-FFF2-40B4-BE49-F238E27FC236}">
                    <a16:creationId xmlns:a16="http://schemas.microsoft.com/office/drawing/2014/main" id="{BBEC1968-9540-1E05-756D-FEB4374FC516}"/>
                  </a:ext>
                </a:extLst>
              </p:cNvPr>
              <p:cNvSpPr>
                <a:spLocks noGrp="1" noRot="1" noChangeAspect="1" noMove="1" noResize="1" noEditPoints="1" noAdjustHandles="1" noChangeArrowheads="1" noChangeShapeType="1" noTextEdit="1"/>
              </p:cNvSpPr>
              <p:nvPr>
                <p:ph type="title"/>
              </p:nvPr>
            </p:nvSpPr>
            <p:spPr>
              <a:xfrm>
                <a:off x="838200" y="365126"/>
                <a:ext cx="10515600" cy="585134"/>
              </a:xfrm>
              <a:blipFill>
                <a:blip r:embed="rId2"/>
                <a:stretch>
                  <a:fillRect l="-2087" t="-80208" b="-968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59DDCF9-66EA-080D-0F82-23B4A26C3BF5}"/>
                  </a:ext>
                </a:extLst>
              </p:cNvPr>
              <p:cNvSpPr>
                <a:spLocks noGrp="1"/>
              </p:cNvSpPr>
              <p:nvPr>
                <p:ph idx="1"/>
              </p:nvPr>
            </p:nvSpPr>
            <p:spPr>
              <a:xfrm>
                <a:off x="0" y="770966"/>
                <a:ext cx="12192000" cy="6087034"/>
              </a:xfrm>
            </p:spPr>
            <p:txBody>
              <a:bodyPr>
                <a:normAutofit fontScale="62500" lnSpcReduction="20000"/>
              </a:bodyPr>
              <a:lstStyle/>
              <a:p>
                <a:pPr marL="0" indent="0">
                  <a:lnSpc>
                    <a:spcPct val="120000"/>
                  </a:lnSpc>
                  <a:buNone/>
                </a:pPr>
                <a:endParaRPr lang="en-US" dirty="0"/>
              </a:p>
              <a:p>
                <a:pPr marL="0" indent="0">
                  <a:lnSpc>
                    <a:spcPct val="120000"/>
                  </a:lnSpc>
                  <a:buNone/>
                </a:pPr>
                <a14:m>
                  <m:oMathPara xmlns:m="http://schemas.openxmlformats.org/officeDocument/2006/math">
                    <m:oMath>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𝜙</m:t>
                          </m:r>
                        </m:e>
                        <m:sup>
                          <m:r>
                            <a:rPr lang="en-US" i="1">
                              <a:solidFill>
                                <a:srgbClr val="FF0000"/>
                              </a:solidFill>
                              <a:latin typeface="Cambria Math" panose="02040503050406030204" pitchFamily="18" charset="0"/>
                            </a:rPr>
                            <m:t>′</m:t>
                          </m:r>
                        </m:sup>
                      </m:sSup>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𝜂</m:t>
                          </m:r>
                        </m:e>
                      </m:d>
                      <m:r>
                        <a:rPr lang="en-US" i="1">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b="0" i="1" smtClean="0">
                                      <a:solidFill>
                                        <a:srgbClr val="FF0000"/>
                                      </a:solidFill>
                                      <a:latin typeface="Cambria Math" panose="02040503050406030204" pitchFamily="18" charset="0"/>
                                    </a:rPr>
                                    <m:t>𝑐</m:t>
                                  </m:r>
                                </m:sub>
                              </m:sSub>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𝑓</m:t>
                              </m:r>
                            </m:e>
                          </m:d>
                          <m:r>
                            <a:rPr lang="en-US" i="1">
                              <a:solidFill>
                                <a:srgbClr val="FF0000"/>
                              </a:solidFill>
                              <a:latin typeface="Cambria Math" panose="02040503050406030204" pitchFamily="18" charset="0"/>
                            </a:rPr>
                            <m:t>𝜂</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𝑉</m:t>
                              </m:r>
                            </m:e>
                            <m:sup>
                              <m:r>
                                <a:rPr lang="en-US" i="1">
                                  <a:solidFill>
                                    <a:srgbClr val="FF0000"/>
                                  </a:solidFill>
                                  <a:latin typeface="Cambria Math" panose="02040503050406030204" pitchFamily="18" charset="0"/>
                                </a:rPr>
                                <m:t>2</m:t>
                              </m:r>
                            </m:sup>
                          </m:sSup>
                        </m:num>
                        <m:den>
                          <m:r>
                            <a:rPr lang="en-US" i="1">
                              <a:solidFill>
                                <a:srgbClr val="FF0000"/>
                              </a:solidFill>
                              <a:latin typeface="Cambria Math" panose="02040503050406030204" pitchFamily="18" charset="0"/>
                            </a:rPr>
                            <m:t>𝑐</m:t>
                          </m:r>
                          <m:sSup>
                            <m:sSupPr>
                              <m:ctrlPr>
                                <a:rPr lang="en-US" i="1">
                                  <a:solidFill>
                                    <a:srgbClr val="FF0000"/>
                                  </a:solidFill>
                                  <a:latin typeface="Cambria Math" panose="02040503050406030204" pitchFamily="18" charset="0"/>
                                </a:rPr>
                              </m:ctrlPr>
                            </m:sSupPr>
                            <m:e>
                              <m:d>
                                <m:dPr>
                                  <m:ctrlPr>
                                    <a:rPr lang="en-US" i="1">
                                      <a:solidFill>
                                        <a:srgbClr val="FF0000"/>
                                      </a:solidFill>
                                      <a:latin typeface="Cambria Math" panose="02040503050406030204" pitchFamily="18" charset="0"/>
                                    </a:rPr>
                                  </m:ctrlPr>
                                </m:dPr>
                                <m:e>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𝑅</m:t>
                                      </m:r>
                                    </m:e>
                                    <m:sub>
                                      <m:r>
                                        <a:rPr lang="en-US" i="1">
                                          <a:solidFill>
                                            <a:srgbClr val="FF0000"/>
                                          </a:solidFill>
                                          <a:latin typeface="Cambria Math" panose="02040503050406030204" pitchFamily="18" charset="0"/>
                                        </a:rPr>
                                        <m:t>0</m:t>
                                      </m:r>
                                    </m:sub>
                                    <m:sup>
                                      <m:r>
                                        <a:rPr lang="en-US" i="1">
                                          <a:solidFill>
                                            <a:srgbClr val="FF0000"/>
                                          </a:solidFill>
                                          <a:latin typeface="Cambria Math" panose="02040503050406030204" pitchFamily="18" charset="0"/>
                                        </a:rPr>
                                        <m:t>2</m:t>
                                      </m:r>
                                    </m:sup>
                                  </m:sSubSup>
                                  <m:r>
                                    <a:rPr lang="en-US" i="1">
                                      <a:solidFill>
                                        <a:srgbClr val="FF0000"/>
                                      </a:solidFill>
                                      <a:latin typeface="Cambria Math" panose="02040503050406030204" pitchFamily="18" charset="0"/>
                                    </a:rPr>
                                    <m:t>+</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𝜂</m:t>
                                      </m:r>
                                    </m:e>
                                    <m:sup>
                                      <m:r>
                                        <a:rPr lang="en-US" i="1">
                                          <a:solidFill>
                                            <a:srgbClr val="FF0000"/>
                                          </a:solidFill>
                                          <a:latin typeface="Cambria Math" panose="02040503050406030204" pitchFamily="18" charset="0"/>
                                        </a:rPr>
                                        <m:t>2</m:t>
                                      </m:r>
                                    </m:sup>
                                  </m:sSup>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𝑉</m:t>
                                      </m:r>
                                    </m:e>
                                    <m:sup>
                                      <m:r>
                                        <a:rPr lang="en-US" i="1">
                                          <a:solidFill>
                                            <a:srgbClr val="FF0000"/>
                                          </a:solidFill>
                                          <a:latin typeface="Cambria Math" panose="02040503050406030204" pitchFamily="18" charset="0"/>
                                        </a:rPr>
                                        <m:t>2</m:t>
                                      </m:r>
                                    </m:sup>
                                  </m:sSup>
                                </m:e>
                              </m:d>
                            </m:e>
                            <m:sup>
                              <m:r>
                                <a:rPr lang="en-US" i="1">
                                  <a:solidFill>
                                    <a:srgbClr val="FF0000"/>
                                  </a:solidFill>
                                  <a:latin typeface="Cambria Math" panose="02040503050406030204" pitchFamily="18" charset="0"/>
                                </a:rPr>
                                <m:t>0.5</m:t>
                              </m:r>
                            </m:sup>
                          </m:sSup>
                        </m:den>
                      </m:f>
                      <m:r>
                        <a:rPr lang="en-US" i="1">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𝜂</m:t>
                          </m:r>
                        </m:sub>
                      </m:sSub>
                    </m:oMath>
                  </m:oMathPara>
                </a14:m>
                <a:endParaRPr lang="en-US" dirty="0">
                  <a:solidFill>
                    <a:srgbClr val="FF0000"/>
                  </a:solidFill>
                </a:endParaRPr>
              </a:p>
              <a:p>
                <a:pPr>
                  <a:lnSpc>
                    <a:spcPct val="120000"/>
                  </a:lnSpc>
                </a:pPr>
                <a:r>
                  <a:rPr lang="en-US" dirty="0"/>
                  <a:t>Step 2: Find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𝜂</m:t>
                        </m:r>
                      </m:e>
                      <m:sub>
                        <m:r>
                          <a:rPr lang="en-US" i="1">
                            <a:latin typeface="Cambria Math" panose="02040503050406030204" pitchFamily="18" charset="0"/>
                          </a:rPr>
                          <m:t>𝑠</m:t>
                        </m:r>
                      </m:sub>
                    </m:sSub>
                  </m:oMath>
                </a14:m>
                <a:r>
                  <a:rPr lang="en-US" dirty="0"/>
                  <a:t> such that </a:t>
                </a:r>
                <a14:m>
                  <m:oMath xmlns:m="http://schemas.openxmlformats.org/officeDocument/2006/math">
                    <m:f>
                      <m:fPr>
                        <m:ctrlPr>
                          <a:rPr lang="en-US" i="1">
                            <a:latin typeface="Cambria Math" panose="02040503050406030204" pitchFamily="18" charset="0"/>
                          </a:rPr>
                        </m:ctrlPr>
                      </m:fPr>
                      <m:num>
                        <m:r>
                          <m:rPr>
                            <m:sty m:val="p"/>
                          </m:rPr>
                          <a:rPr lang="en-US" i="1">
                            <a:latin typeface="Cambria Math" panose="02040503050406030204" pitchFamily="18" charset="0"/>
                          </a:rPr>
                          <m:t>d</m:t>
                        </m:r>
                        <m:r>
                          <a:rPr lang="en-US" i="1">
                            <a:latin typeface="Cambria Math" panose="02040503050406030204" pitchFamily="18" charset="0"/>
                          </a:rPr>
                          <m:t>𝜙</m:t>
                        </m:r>
                        <m:d>
                          <m:dPr>
                            <m:ctrlPr>
                              <a:rPr lang="en-US" b="0" i="1" smtClean="0">
                                <a:latin typeface="Cambria Math" panose="02040503050406030204" pitchFamily="18" charset="0"/>
                              </a:rPr>
                            </m:ctrlPr>
                          </m:dPr>
                          <m:e>
                            <m:r>
                              <a:rPr lang="en-US" b="0" i="1" smtClean="0">
                                <a:latin typeface="Cambria Math" panose="02040503050406030204" pitchFamily="18" charset="0"/>
                              </a:rPr>
                              <m:t>𝜂</m:t>
                            </m:r>
                          </m:e>
                        </m:d>
                      </m:num>
                      <m:den>
                        <m:r>
                          <a:rPr lang="en-US" i="1">
                            <a:latin typeface="Cambria Math" panose="02040503050406030204" pitchFamily="18" charset="0"/>
                          </a:rPr>
                          <m:t>𝑑</m:t>
                        </m:r>
                        <m:r>
                          <a:rPr lang="en-US" b="0" i="1" smtClean="0">
                            <a:latin typeface="Cambria Math" panose="02040503050406030204" pitchFamily="18" charset="0"/>
                          </a:rPr>
                          <m:t>𝜂</m:t>
                        </m:r>
                      </m:den>
                    </m:f>
                    <m:r>
                      <a:rPr lang="en-US" i="1">
                        <a:latin typeface="Cambria Math" panose="02040503050406030204" pitchFamily="18" charset="0"/>
                      </a:rPr>
                      <m:t>=0</m:t>
                    </m:r>
                  </m:oMath>
                </a14:m>
                <a:r>
                  <a:rPr lang="en-US" dirty="0"/>
                  <a:t>:</a:t>
                </a:r>
              </a:p>
              <a:p>
                <a:pPr>
                  <a:lnSpc>
                    <a:spcPct val="120000"/>
                  </a:lnSpc>
                </a:pPr>
                <a14:m>
                  <m:oMath xmlns:m="http://schemas.openxmlformats.org/officeDocument/2006/math">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𝜙</m:t>
                        </m:r>
                      </m:e>
                      <m:sup>
                        <m:r>
                          <a:rPr lang="en-US" i="1">
                            <a:solidFill>
                              <a:srgbClr val="FF0000"/>
                            </a:solidFill>
                            <a:latin typeface="Cambria Math" panose="02040503050406030204" pitchFamily="18" charset="0"/>
                          </a:rPr>
                          <m:t>′</m:t>
                        </m:r>
                      </m:sup>
                    </m:sSup>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𝜂</m:t>
                            </m:r>
                          </m:e>
                          <m:sub>
                            <m:r>
                              <a:rPr lang="en-US" b="0" i="1" smtClean="0">
                                <a:solidFill>
                                  <a:srgbClr val="FF0000"/>
                                </a:solidFill>
                                <a:latin typeface="Cambria Math" panose="02040503050406030204" pitchFamily="18" charset="0"/>
                              </a:rPr>
                              <m:t>𝑠</m:t>
                            </m:r>
                          </m:sub>
                        </m:sSub>
                      </m:e>
                    </m:d>
                    <m:r>
                      <a:rPr lang="en-US" i="1">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b="0" i="1" smtClean="0">
                                    <a:solidFill>
                                      <a:srgbClr val="FF0000"/>
                                    </a:solidFill>
                                    <a:latin typeface="Cambria Math" panose="02040503050406030204" pitchFamily="18" charset="0"/>
                                  </a:rPr>
                                  <m:t>𝑐</m:t>
                                </m:r>
                              </m:sub>
                            </m:sSub>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𝑓</m:t>
                            </m:r>
                          </m:e>
                        </m:d>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𝜂</m:t>
                            </m:r>
                          </m:e>
                          <m:sub>
                            <m:r>
                              <a:rPr lang="en-US" b="0" i="1" smtClean="0">
                                <a:solidFill>
                                  <a:srgbClr val="FF0000"/>
                                </a:solidFill>
                                <a:latin typeface="Cambria Math" panose="02040503050406030204" pitchFamily="18" charset="0"/>
                              </a:rPr>
                              <m:t>𝑠</m:t>
                            </m:r>
                          </m:sub>
                        </m:sSub>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𝑉</m:t>
                            </m:r>
                          </m:e>
                          <m:sup>
                            <m:r>
                              <a:rPr lang="en-US" i="1">
                                <a:solidFill>
                                  <a:srgbClr val="FF0000"/>
                                </a:solidFill>
                                <a:latin typeface="Cambria Math" panose="02040503050406030204" pitchFamily="18" charset="0"/>
                              </a:rPr>
                              <m:t>2</m:t>
                            </m:r>
                          </m:sup>
                        </m:sSup>
                      </m:num>
                      <m:den>
                        <m:r>
                          <a:rPr lang="en-US" i="1">
                            <a:solidFill>
                              <a:srgbClr val="FF0000"/>
                            </a:solidFill>
                            <a:latin typeface="Cambria Math" panose="02040503050406030204" pitchFamily="18" charset="0"/>
                          </a:rPr>
                          <m:t>𝑐</m:t>
                        </m:r>
                        <m:sSup>
                          <m:sSupPr>
                            <m:ctrlPr>
                              <a:rPr lang="en-US" i="1">
                                <a:solidFill>
                                  <a:srgbClr val="FF0000"/>
                                </a:solidFill>
                                <a:latin typeface="Cambria Math" panose="02040503050406030204" pitchFamily="18" charset="0"/>
                              </a:rPr>
                            </m:ctrlPr>
                          </m:sSupPr>
                          <m:e>
                            <m:d>
                              <m:dPr>
                                <m:ctrlPr>
                                  <a:rPr lang="en-US" i="1">
                                    <a:solidFill>
                                      <a:srgbClr val="FF0000"/>
                                    </a:solidFill>
                                    <a:latin typeface="Cambria Math" panose="02040503050406030204" pitchFamily="18" charset="0"/>
                                  </a:rPr>
                                </m:ctrlPr>
                              </m:dPr>
                              <m:e>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𝑅</m:t>
                                    </m:r>
                                  </m:e>
                                  <m:sub>
                                    <m:r>
                                      <a:rPr lang="en-US" i="1">
                                        <a:solidFill>
                                          <a:srgbClr val="FF0000"/>
                                        </a:solidFill>
                                        <a:latin typeface="Cambria Math" panose="02040503050406030204" pitchFamily="18" charset="0"/>
                                      </a:rPr>
                                      <m:t>0</m:t>
                                    </m:r>
                                  </m:sub>
                                  <m:sup>
                                    <m:r>
                                      <a:rPr lang="en-US" i="1">
                                        <a:solidFill>
                                          <a:srgbClr val="FF0000"/>
                                        </a:solidFill>
                                        <a:latin typeface="Cambria Math" panose="02040503050406030204" pitchFamily="18" charset="0"/>
                                      </a:rPr>
                                      <m:t>2</m:t>
                                    </m:r>
                                  </m:sup>
                                </m:sSubSup>
                                <m:r>
                                  <a:rPr lang="en-US" i="1">
                                    <a:solidFill>
                                      <a:srgbClr val="FF0000"/>
                                    </a:solidFill>
                                    <a:latin typeface="Cambria Math" panose="02040503050406030204" pitchFamily="18" charset="0"/>
                                  </a:rPr>
                                  <m:t>+</m:t>
                                </m:r>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𝜂</m:t>
                                    </m:r>
                                  </m:e>
                                  <m:sub>
                                    <m:r>
                                      <a:rPr lang="en-US" b="0" i="1" smtClean="0">
                                        <a:solidFill>
                                          <a:srgbClr val="FF0000"/>
                                        </a:solidFill>
                                        <a:latin typeface="Cambria Math" panose="02040503050406030204" pitchFamily="18" charset="0"/>
                                      </a:rPr>
                                      <m:t>𝑠</m:t>
                                    </m:r>
                                  </m:sub>
                                  <m:sup>
                                    <m:r>
                                      <a:rPr lang="en-US" i="1">
                                        <a:solidFill>
                                          <a:srgbClr val="FF0000"/>
                                        </a:solidFill>
                                        <a:latin typeface="Cambria Math" panose="02040503050406030204" pitchFamily="18" charset="0"/>
                                      </a:rPr>
                                      <m:t>2</m:t>
                                    </m:r>
                                  </m:sup>
                                </m:sSubSup>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𝑉</m:t>
                                    </m:r>
                                  </m:e>
                                  <m:sup>
                                    <m:r>
                                      <a:rPr lang="en-US" i="1">
                                        <a:solidFill>
                                          <a:srgbClr val="FF0000"/>
                                        </a:solidFill>
                                        <a:latin typeface="Cambria Math" panose="02040503050406030204" pitchFamily="18" charset="0"/>
                                      </a:rPr>
                                      <m:t>2</m:t>
                                    </m:r>
                                  </m:sup>
                                </m:sSup>
                              </m:e>
                            </m:d>
                          </m:e>
                          <m:sup>
                            <m:r>
                              <a:rPr lang="en-US" i="1">
                                <a:solidFill>
                                  <a:srgbClr val="FF0000"/>
                                </a:solidFill>
                                <a:latin typeface="Cambria Math" panose="02040503050406030204" pitchFamily="18" charset="0"/>
                              </a:rPr>
                              <m:t>0.5</m:t>
                            </m:r>
                          </m:sup>
                        </m:sSup>
                      </m:den>
                    </m:f>
                    <m:r>
                      <a:rPr lang="en-US" i="1">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𝜂</m:t>
                        </m:r>
                      </m:sub>
                    </m:sSub>
                    <m:r>
                      <a:rPr lang="en-US" b="0" i="1" smtClean="0">
                        <a:solidFill>
                          <a:srgbClr val="FF0000"/>
                        </a:solidFill>
                        <a:latin typeface="Cambria Math" panose="02040503050406030204" pitchFamily="18" charset="0"/>
                      </a:rPr>
                      <m:t>=0</m:t>
                    </m:r>
                  </m:oMath>
                </a14:m>
                <a:endParaRPr lang="en-US" dirty="0">
                  <a:solidFill>
                    <a:srgbClr val="FF0000"/>
                  </a:solidFill>
                </a:endParaRPr>
              </a:p>
              <a:p>
                <a:pPr>
                  <a:lnSpc>
                    <a:spcPct val="120000"/>
                  </a:lnSpc>
                </a:pPr>
                <a:r>
                  <a:rPr lang="en-US" dirty="0">
                    <a:solidFill>
                      <a:srgbClr val="FF0000"/>
                    </a:solidFill>
                  </a:rPr>
                  <a:t>Rearrange: </a:t>
                </a:r>
                <a14:m>
                  <m:oMath xmlns:m="http://schemas.openxmlformats.org/officeDocument/2006/math">
                    <m:r>
                      <a:rPr lang="en-US" i="1">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𝜂</m:t>
                        </m:r>
                      </m:sub>
                    </m:sSub>
                    <m:r>
                      <a:rPr lang="en-US" i="1">
                        <a:solidFill>
                          <a:srgbClr val="FF0000"/>
                        </a:solidFill>
                        <a:latin typeface="Cambria Math" panose="02040503050406030204" pitchFamily="18" charset="0"/>
                      </a:rPr>
                      <m:t>𝑐</m:t>
                    </m:r>
                    <m:sSup>
                      <m:sSupPr>
                        <m:ctrlPr>
                          <a:rPr lang="en-US" i="1">
                            <a:solidFill>
                              <a:srgbClr val="FF0000"/>
                            </a:solidFill>
                            <a:latin typeface="Cambria Math" panose="02040503050406030204" pitchFamily="18" charset="0"/>
                          </a:rPr>
                        </m:ctrlPr>
                      </m:sSupPr>
                      <m:e>
                        <m:d>
                          <m:dPr>
                            <m:ctrlPr>
                              <a:rPr lang="en-US" i="1">
                                <a:solidFill>
                                  <a:srgbClr val="FF0000"/>
                                </a:solidFill>
                                <a:latin typeface="Cambria Math" panose="02040503050406030204" pitchFamily="18" charset="0"/>
                              </a:rPr>
                            </m:ctrlPr>
                          </m:dPr>
                          <m:e>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𝑅</m:t>
                                </m:r>
                              </m:e>
                              <m:sub>
                                <m:r>
                                  <a:rPr lang="en-US" i="1">
                                    <a:solidFill>
                                      <a:srgbClr val="FF0000"/>
                                    </a:solidFill>
                                    <a:latin typeface="Cambria Math" panose="02040503050406030204" pitchFamily="18" charset="0"/>
                                  </a:rPr>
                                  <m:t>0</m:t>
                                </m:r>
                              </m:sub>
                              <m:sup>
                                <m:r>
                                  <a:rPr lang="en-US" i="1">
                                    <a:solidFill>
                                      <a:srgbClr val="FF0000"/>
                                    </a:solidFill>
                                    <a:latin typeface="Cambria Math" panose="02040503050406030204" pitchFamily="18" charset="0"/>
                                  </a:rPr>
                                  <m:t>2</m:t>
                                </m:r>
                              </m:sup>
                            </m:sSubSup>
                            <m:r>
                              <a:rPr lang="en-US" i="1">
                                <a:solidFill>
                                  <a:srgbClr val="FF0000"/>
                                </a:solidFill>
                                <a:latin typeface="Cambria Math" panose="02040503050406030204" pitchFamily="18" charset="0"/>
                              </a:rPr>
                              <m:t>+</m:t>
                            </m:r>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𝜂</m:t>
                                </m:r>
                              </m:e>
                              <m:sub>
                                <m:r>
                                  <a:rPr lang="en-US" i="1">
                                    <a:solidFill>
                                      <a:srgbClr val="FF0000"/>
                                    </a:solidFill>
                                    <a:latin typeface="Cambria Math" panose="02040503050406030204" pitchFamily="18" charset="0"/>
                                  </a:rPr>
                                  <m:t>𝑠</m:t>
                                </m:r>
                              </m:sub>
                              <m:sup>
                                <m:r>
                                  <a:rPr lang="en-US" i="1">
                                    <a:solidFill>
                                      <a:srgbClr val="FF0000"/>
                                    </a:solidFill>
                                    <a:latin typeface="Cambria Math" panose="02040503050406030204" pitchFamily="18" charset="0"/>
                                  </a:rPr>
                                  <m:t>2</m:t>
                                </m:r>
                              </m:sup>
                            </m:sSubSup>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𝑉</m:t>
                                </m:r>
                              </m:e>
                              <m:sup>
                                <m:r>
                                  <a:rPr lang="en-US" i="1">
                                    <a:solidFill>
                                      <a:srgbClr val="FF0000"/>
                                    </a:solidFill>
                                    <a:latin typeface="Cambria Math" panose="02040503050406030204" pitchFamily="18" charset="0"/>
                                  </a:rPr>
                                  <m:t>2</m:t>
                                </m:r>
                              </m:sup>
                            </m:sSup>
                          </m:e>
                        </m:d>
                      </m:e>
                      <m:sup>
                        <m:r>
                          <a:rPr lang="en-US" i="1">
                            <a:solidFill>
                              <a:srgbClr val="FF0000"/>
                            </a:solidFill>
                            <a:latin typeface="Cambria Math" panose="02040503050406030204" pitchFamily="18" charset="0"/>
                          </a:rPr>
                          <m:t>0.5</m:t>
                        </m:r>
                      </m:sup>
                    </m:sSup>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b="0" i="1" smtClean="0">
                                <a:solidFill>
                                  <a:srgbClr val="FF0000"/>
                                </a:solidFill>
                                <a:latin typeface="Cambria Math" panose="02040503050406030204" pitchFamily="18" charset="0"/>
                              </a:rPr>
                              <m:t>𝑐</m:t>
                            </m:r>
                          </m:sub>
                        </m:sSub>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𝑓</m:t>
                        </m:r>
                      </m:e>
                    </m:d>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𝜂</m:t>
                        </m:r>
                      </m:e>
                      <m:sub>
                        <m:r>
                          <a:rPr lang="en-US" i="1">
                            <a:solidFill>
                              <a:srgbClr val="FF0000"/>
                            </a:solidFill>
                            <a:latin typeface="Cambria Math" panose="02040503050406030204" pitchFamily="18" charset="0"/>
                          </a:rPr>
                          <m:t>𝑠</m:t>
                        </m:r>
                      </m:sub>
                    </m:sSub>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𝑉</m:t>
                        </m:r>
                      </m:e>
                      <m:sup>
                        <m:r>
                          <a:rPr lang="en-US" i="1">
                            <a:solidFill>
                              <a:srgbClr val="FF0000"/>
                            </a:solidFill>
                            <a:latin typeface="Cambria Math" panose="02040503050406030204" pitchFamily="18" charset="0"/>
                          </a:rPr>
                          <m:t>2</m:t>
                        </m:r>
                      </m:sup>
                    </m:sSup>
                  </m:oMath>
                </a14:m>
                <a:endParaRPr lang="en-US" dirty="0">
                  <a:solidFill>
                    <a:srgbClr val="FF0000"/>
                  </a:solidFill>
                </a:endParaRPr>
              </a:p>
              <a:p>
                <a:pPr>
                  <a:lnSpc>
                    <a:spcPct val="120000"/>
                  </a:lnSpc>
                </a:pPr>
                <a:r>
                  <a:rPr lang="en-US" dirty="0">
                    <a:solidFill>
                      <a:srgbClr val="FF0000"/>
                    </a:solidFill>
                  </a:rPr>
                  <a:t>Divide out </a:t>
                </a:r>
                <a14:m>
                  <m:oMath xmlns:m="http://schemas.openxmlformats.org/officeDocument/2006/math">
                    <m:r>
                      <a:rPr lang="en-US" i="1">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oMath>
                </a14:m>
                <a:r>
                  <a:rPr lang="en-US" dirty="0">
                    <a:solidFill>
                      <a:srgbClr val="FF0000"/>
                    </a:solidFill>
                  </a:rPr>
                  <a:t> and square: </a:t>
                </a:r>
                <a14:m>
                  <m:oMath xmlns:m="http://schemas.openxmlformats.org/officeDocument/2006/math">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𝜂</m:t>
                        </m:r>
                      </m:sub>
                      <m:sup>
                        <m:r>
                          <a:rPr lang="en-US" i="1">
                            <a:solidFill>
                              <a:srgbClr val="FF0000"/>
                            </a:solidFill>
                            <a:latin typeface="Cambria Math" panose="02040503050406030204" pitchFamily="18" charset="0"/>
                          </a:rPr>
                          <m:t>2</m:t>
                        </m:r>
                      </m:sup>
                    </m:sSubSup>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𝑐</m:t>
                        </m:r>
                      </m:e>
                      <m:sup>
                        <m:r>
                          <a:rPr lang="en-US" i="1">
                            <a:solidFill>
                              <a:srgbClr val="FF0000"/>
                            </a:solidFill>
                            <a:latin typeface="Cambria Math" panose="02040503050406030204" pitchFamily="18" charset="0"/>
                          </a:rPr>
                          <m:t>2</m:t>
                        </m:r>
                      </m:sup>
                    </m:sSup>
                    <m:d>
                      <m:dPr>
                        <m:ctrlPr>
                          <a:rPr lang="en-US" i="1">
                            <a:solidFill>
                              <a:srgbClr val="FF0000"/>
                            </a:solidFill>
                            <a:latin typeface="Cambria Math" panose="02040503050406030204" pitchFamily="18" charset="0"/>
                          </a:rPr>
                        </m:ctrlPr>
                      </m:dPr>
                      <m:e>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𝑅</m:t>
                            </m:r>
                          </m:e>
                          <m:sub>
                            <m:r>
                              <a:rPr lang="en-US" i="1">
                                <a:solidFill>
                                  <a:srgbClr val="FF0000"/>
                                </a:solidFill>
                                <a:latin typeface="Cambria Math" panose="02040503050406030204" pitchFamily="18" charset="0"/>
                              </a:rPr>
                              <m:t>0</m:t>
                            </m:r>
                          </m:sub>
                          <m:sup>
                            <m:r>
                              <a:rPr lang="en-US" i="1">
                                <a:solidFill>
                                  <a:srgbClr val="FF0000"/>
                                </a:solidFill>
                                <a:latin typeface="Cambria Math" panose="02040503050406030204" pitchFamily="18" charset="0"/>
                              </a:rPr>
                              <m:t>2</m:t>
                            </m:r>
                          </m:sup>
                        </m:sSubSup>
                        <m:r>
                          <a:rPr lang="en-US" i="1">
                            <a:solidFill>
                              <a:srgbClr val="FF0000"/>
                            </a:solidFill>
                            <a:latin typeface="Cambria Math" panose="02040503050406030204" pitchFamily="18" charset="0"/>
                          </a:rPr>
                          <m:t>+</m:t>
                        </m:r>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𝜂</m:t>
                            </m:r>
                          </m:e>
                          <m:sub>
                            <m:r>
                              <a:rPr lang="en-US" i="1">
                                <a:solidFill>
                                  <a:srgbClr val="FF0000"/>
                                </a:solidFill>
                                <a:latin typeface="Cambria Math" panose="02040503050406030204" pitchFamily="18" charset="0"/>
                              </a:rPr>
                              <m:t>𝑠</m:t>
                            </m:r>
                          </m:sub>
                          <m:sup>
                            <m:r>
                              <a:rPr lang="en-US" i="1">
                                <a:solidFill>
                                  <a:srgbClr val="FF0000"/>
                                </a:solidFill>
                                <a:latin typeface="Cambria Math" panose="02040503050406030204" pitchFamily="18" charset="0"/>
                              </a:rPr>
                              <m:t>2</m:t>
                            </m:r>
                          </m:sup>
                        </m:sSubSup>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𝑉</m:t>
                            </m:r>
                          </m:e>
                          <m:sup>
                            <m:r>
                              <a:rPr lang="en-US" i="1">
                                <a:solidFill>
                                  <a:srgbClr val="FF0000"/>
                                </a:solidFill>
                                <a:latin typeface="Cambria Math" panose="02040503050406030204" pitchFamily="18" charset="0"/>
                              </a:rPr>
                              <m:t>2</m:t>
                            </m:r>
                          </m:sup>
                        </m:sSup>
                      </m:e>
                    </m:d>
                    <m:r>
                      <a:rPr lang="en-US" i="1">
                        <a:solidFill>
                          <a:srgbClr val="FF0000"/>
                        </a:solidFill>
                        <a:latin typeface="Cambria Math" panose="02040503050406030204" pitchFamily="18" charset="0"/>
                      </a:rPr>
                      <m:t>=</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2</m:t>
                        </m:r>
                      </m:e>
                      <m:sup>
                        <m:r>
                          <a:rPr lang="en-US" i="1">
                            <a:solidFill>
                              <a:srgbClr val="FF0000"/>
                            </a:solidFill>
                            <a:latin typeface="Cambria Math" panose="02040503050406030204" pitchFamily="18" charset="0"/>
                          </a:rPr>
                          <m:t>2</m:t>
                        </m:r>
                      </m:sup>
                    </m:sSup>
                    <m:sSup>
                      <m:sSupPr>
                        <m:ctrlPr>
                          <a:rPr lang="en-US" i="1">
                            <a:solidFill>
                              <a:srgbClr val="FF0000"/>
                            </a:solidFill>
                            <a:latin typeface="Cambria Math" panose="02040503050406030204" pitchFamily="18" charset="0"/>
                          </a:rPr>
                        </m:ctrlPr>
                      </m:sSupPr>
                      <m:e>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b="0" i="1" smtClean="0">
                                    <a:solidFill>
                                      <a:srgbClr val="FF0000"/>
                                    </a:solidFill>
                                    <a:latin typeface="Cambria Math" panose="02040503050406030204" pitchFamily="18" charset="0"/>
                                  </a:rPr>
                                  <m:t>𝑐</m:t>
                                </m:r>
                              </m:sub>
                            </m:sSub>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𝑓</m:t>
                            </m:r>
                          </m:e>
                        </m:d>
                      </m:e>
                      <m:sup>
                        <m:r>
                          <a:rPr lang="en-US" i="1">
                            <a:solidFill>
                              <a:srgbClr val="FF0000"/>
                            </a:solidFill>
                            <a:latin typeface="Cambria Math" panose="02040503050406030204" pitchFamily="18" charset="0"/>
                          </a:rPr>
                          <m:t>2</m:t>
                        </m:r>
                      </m:sup>
                    </m:sSup>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𝜂</m:t>
                        </m:r>
                      </m:e>
                      <m:sub>
                        <m:r>
                          <a:rPr lang="en-US" i="1">
                            <a:solidFill>
                              <a:srgbClr val="FF0000"/>
                            </a:solidFill>
                            <a:latin typeface="Cambria Math" panose="02040503050406030204" pitchFamily="18" charset="0"/>
                          </a:rPr>
                          <m:t>𝑠</m:t>
                        </m:r>
                      </m:sub>
                      <m:sup>
                        <m:r>
                          <a:rPr lang="en-US" i="1">
                            <a:solidFill>
                              <a:srgbClr val="FF0000"/>
                            </a:solidFill>
                            <a:latin typeface="Cambria Math" panose="02040503050406030204" pitchFamily="18" charset="0"/>
                          </a:rPr>
                          <m:t>2</m:t>
                        </m:r>
                      </m:sup>
                    </m:sSubSup>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𝑉</m:t>
                        </m:r>
                      </m:e>
                      <m:sup>
                        <m:r>
                          <a:rPr lang="en-US" i="1">
                            <a:solidFill>
                              <a:srgbClr val="FF0000"/>
                            </a:solidFill>
                            <a:latin typeface="Cambria Math" panose="02040503050406030204" pitchFamily="18" charset="0"/>
                          </a:rPr>
                          <m:t>4</m:t>
                        </m:r>
                      </m:sup>
                    </m:sSup>
                  </m:oMath>
                </a14:m>
                <a:endParaRPr lang="en-US" dirty="0">
                  <a:solidFill>
                    <a:srgbClr val="FF0000"/>
                  </a:solidFill>
                </a:endParaRPr>
              </a:p>
              <a:p>
                <a:pPr>
                  <a:lnSpc>
                    <a:spcPct val="120000"/>
                  </a:lnSpc>
                </a:pPr>
                <a:r>
                  <a:rPr lang="en-US" dirty="0">
                    <a:solidFill>
                      <a:srgbClr val="FF0000"/>
                    </a:solidFill>
                  </a:rPr>
                  <a:t>Distribute: </a:t>
                </a:r>
                <a14:m>
                  <m:oMath xmlns:m="http://schemas.openxmlformats.org/officeDocument/2006/math">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𝜂</m:t>
                        </m:r>
                      </m:sub>
                      <m:sup>
                        <m:r>
                          <a:rPr lang="en-US" i="1">
                            <a:solidFill>
                              <a:srgbClr val="FF0000"/>
                            </a:solidFill>
                            <a:latin typeface="Cambria Math" panose="02040503050406030204" pitchFamily="18" charset="0"/>
                          </a:rPr>
                          <m:t>2</m:t>
                        </m:r>
                      </m:sup>
                    </m:sSubSup>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𝑐</m:t>
                        </m:r>
                      </m:e>
                      <m:sup>
                        <m:r>
                          <a:rPr lang="en-US" i="1">
                            <a:solidFill>
                              <a:srgbClr val="FF0000"/>
                            </a:solidFill>
                            <a:latin typeface="Cambria Math" panose="02040503050406030204" pitchFamily="18" charset="0"/>
                          </a:rPr>
                          <m:t>2</m:t>
                        </m:r>
                      </m:sup>
                    </m:sSup>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𝜂</m:t>
                        </m:r>
                      </m:e>
                      <m:sub>
                        <m:r>
                          <a:rPr lang="en-US" i="1">
                            <a:solidFill>
                              <a:srgbClr val="FF0000"/>
                            </a:solidFill>
                            <a:latin typeface="Cambria Math" panose="02040503050406030204" pitchFamily="18" charset="0"/>
                          </a:rPr>
                          <m:t>𝑠</m:t>
                        </m:r>
                      </m:sub>
                      <m:sup>
                        <m:r>
                          <a:rPr lang="en-US" i="1">
                            <a:solidFill>
                              <a:srgbClr val="FF0000"/>
                            </a:solidFill>
                            <a:latin typeface="Cambria Math" panose="02040503050406030204" pitchFamily="18" charset="0"/>
                          </a:rPr>
                          <m:t>2</m:t>
                        </m:r>
                      </m:sup>
                    </m:sSubSup>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𝑉</m:t>
                        </m:r>
                      </m:e>
                      <m:sup>
                        <m:r>
                          <a:rPr lang="en-US" i="1">
                            <a:solidFill>
                              <a:srgbClr val="FF0000"/>
                            </a:solidFill>
                            <a:latin typeface="Cambria Math" panose="02040503050406030204" pitchFamily="18" charset="0"/>
                          </a:rPr>
                          <m:t>2</m:t>
                        </m:r>
                      </m:sup>
                    </m:sSup>
                    <m:r>
                      <a:rPr lang="en-US" i="1">
                        <a:solidFill>
                          <a:srgbClr val="FF0000"/>
                        </a:solidFill>
                        <a:latin typeface="Cambria Math" panose="02040503050406030204" pitchFamily="18" charset="0"/>
                      </a:rPr>
                      <m:t>+</m:t>
                    </m:r>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𝜂</m:t>
                        </m:r>
                      </m:sub>
                      <m:sup>
                        <m:r>
                          <a:rPr lang="en-US" i="1">
                            <a:solidFill>
                              <a:srgbClr val="FF0000"/>
                            </a:solidFill>
                            <a:latin typeface="Cambria Math" panose="02040503050406030204" pitchFamily="18" charset="0"/>
                          </a:rPr>
                          <m:t>2</m:t>
                        </m:r>
                      </m:sup>
                    </m:sSubSup>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𝑐</m:t>
                        </m:r>
                      </m:e>
                      <m:sup>
                        <m:r>
                          <a:rPr lang="en-US" i="1">
                            <a:solidFill>
                              <a:srgbClr val="FF0000"/>
                            </a:solidFill>
                            <a:latin typeface="Cambria Math" panose="02040503050406030204" pitchFamily="18" charset="0"/>
                          </a:rPr>
                          <m:t>2</m:t>
                        </m:r>
                      </m:sup>
                    </m:sSup>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𝑅</m:t>
                        </m:r>
                      </m:e>
                      <m:sub>
                        <m:r>
                          <a:rPr lang="en-US" i="1">
                            <a:solidFill>
                              <a:srgbClr val="FF0000"/>
                            </a:solidFill>
                            <a:latin typeface="Cambria Math" panose="02040503050406030204" pitchFamily="18" charset="0"/>
                          </a:rPr>
                          <m:t>0</m:t>
                        </m:r>
                      </m:sub>
                      <m:sup>
                        <m:r>
                          <a:rPr lang="en-US" i="1">
                            <a:solidFill>
                              <a:srgbClr val="FF0000"/>
                            </a:solidFill>
                            <a:latin typeface="Cambria Math" panose="02040503050406030204" pitchFamily="18" charset="0"/>
                          </a:rPr>
                          <m:t>2</m:t>
                        </m:r>
                      </m:sup>
                    </m:sSubSup>
                    <m:r>
                      <a:rPr lang="en-US" i="1">
                        <a:solidFill>
                          <a:srgbClr val="FF0000"/>
                        </a:solidFill>
                        <a:latin typeface="Cambria Math" panose="02040503050406030204" pitchFamily="18" charset="0"/>
                      </a:rPr>
                      <m:t>=</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2</m:t>
                        </m:r>
                      </m:e>
                      <m:sup>
                        <m:r>
                          <a:rPr lang="en-US" i="1">
                            <a:solidFill>
                              <a:srgbClr val="FF0000"/>
                            </a:solidFill>
                            <a:latin typeface="Cambria Math" panose="02040503050406030204" pitchFamily="18" charset="0"/>
                          </a:rPr>
                          <m:t>2</m:t>
                        </m:r>
                      </m:sup>
                    </m:sSup>
                    <m:sSup>
                      <m:sSupPr>
                        <m:ctrlPr>
                          <a:rPr lang="en-US" i="1">
                            <a:solidFill>
                              <a:srgbClr val="FF0000"/>
                            </a:solidFill>
                            <a:latin typeface="Cambria Math" panose="02040503050406030204" pitchFamily="18" charset="0"/>
                          </a:rPr>
                        </m:ctrlPr>
                      </m:sSupPr>
                      <m:e>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b="0" i="1" smtClean="0">
                                    <a:solidFill>
                                      <a:srgbClr val="FF0000"/>
                                    </a:solidFill>
                                    <a:latin typeface="Cambria Math" panose="02040503050406030204" pitchFamily="18" charset="0"/>
                                  </a:rPr>
                                  <m:t>𝑐</m:t>
                                </m:r>
                              </m:sub>
                            </m:sSub>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𝑓</m:t>
                            </m:r>
                          </m:e>
                        </m:d>
                      </m:e>
                      <m:sup>
                        <m:r>
                          <a:rPr lang="en-US" i="1">
                            <a:solidFill>
                              <a:srgbClr val="FF0000"/>
                            </a:solidFill>
                            <a:latin typeface="Cambria Math" panose="02040503050406030204" pitchFamily="18" charset="0"/>
                          </a:rPr>
                          <m:t>2</m:t>
                        </m:r>
                      </m:sup>
                    </m:sSup>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𝜂</m:t>
                        </m:r>
                      </m:e>
                      <m:sub>
                        <m:r>
                          <a:rPr lang="en-US" i="1">
                            <a:solidFill>
                              <a:srgbClr val="FF0000"/>
                            </a:solidFill>
                            <a:latin typeface="Cambria Math" panose="02040503050406030204" pitchFamily="18" charset="0"/>
                          </a:rPr>
                          <m:t>𝑠</m:t>
                        </m:r>
                      </m:sub>
                      <m:sup>
                        <m:r>
                          <a:rPr lang="en-US" i="1">
                            <a:solidFill>
                              <a:srgbClr val="FF0000"/>
                            </a:solidFill>
                            <a:latin typeface="Cambria Math" panose="02040503050406030204" pitchFamily="18" charset="0"/>
                          </a:rPr>
                          <m:t>2</m:t>
                        </m:r>
                      </m:sup>
                    </m:sSubSup>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𝑉</m:t>
                        </m:r>
                      </m:e>
                      <m:sup>
                        <m:r>
                          <a:rPr lang="en-US" i="1">
                            <a:solidFill>
                              <a:srgbClr val="FF0000"/>
                            </a:solidFill>
                            <a:latin typeface="Cambria Math" panose="02040503050406030204" pitchFamily="18" charset="0"/>
                          </a:rPr>
                          <m:t>4</m:t>
                        </m:r>
                      </m:sup>
                    </m:sSup>
                  </m:oMath>
                </a14:m>
                <a:endParaRPr lang="en-US" dirty="0">
                  <a:solidFill>
                    <a:srgbClr val="FF0000"/>
                  </a:solidFill>
                </a:endParaRPr>
              </a:p>
              <a:p>
                <a:pPr>
                  <a:lnSpc>
                    <a:spcPct val="120000"/>
                  </a:lnSpc>
                </a:pPr>
                <a:r>
                  <a:rPr lang="en-US" dirty="0">
                    <a:solidFill>
                      <a:srgbClr val="FF0000"/>
                    </a:solidFill>
                  </a:rPr>
                  <a:t>Algebra to get </a:t>
                </a:r>
                <a14:m>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𝜂</m:t>
                        </m:r>
                      </m:e>
                      <m:sub>
                        <m:r>
                          <a:rPr lang="en-US" b="0" i="1" smtClean="0">
                            <a:solidFill>
                              <a:srgbClr val="FF0000"/>
                            </a:solidFill>
                            <a:latin typeface="Cambria Math" panose="02040503050406030204" pitchFamily="18" charset="0"/>
                          </a:rPr>
                          <m:t>𝑠</m:t>
                        </m:r>
                      </m:sub>
                    </m:sSub>
                  </m:oMath>
                </a14:m>
                <a:r>
                  <a:rPr lang="en-US" dirty="0">
                    <a:solidFill>
                      <a:srgbClr val="FF0000"/>
                    </a:solidFill>
                  </a:rPr>
                  <a:t> by itself: </a:t>
                </a:r>
                <a14:m>
                  <m:oMath xmlns:m="http://schemas.openxmlformats.org/officeDocument/2006/math">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𝜂</m:t>
                        </m:r>
                      </m:e>
                      <m:sub>
                        <m:r>
                          <a:rPr lang="en-US" i="1">
                            <a:solidFill>
                              <a:srgbClr val="FF0000"/>
                            </a:solidFill>
                            <a:latin typeface="Cambria Math" panose="02040503050406030204" pitchFamily="18" charset="0"/>
                          </a:rPr>
                          <m:t>𝑠</m:t>
                        </m:r>
                      </m:sub>
                      <m:sup>
                        <m:r>
                          <a:rPr lang="en-US" i="1">
                            <a:solidFill>
                              <a:srgbClr val="FF0000"/>
                            </a:solidFill>
                            <a:latin typeface="Cambria Math" panose="02040503050406030204" pitchFamily="18" charset="0"/>
                          </a:rPr>
                          <m:t>2</m:t>
                        </m:r>
                      </m:sup>
                    </m:sSubSup>
                    <m:r>
                      <a:rPr lang="en-US" i="1">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𝜂</m:t>
                            </m:r>
                          </m:sub>
                          <m:sup>
                            <m:r>
                              <a:rPr lang="en-US" i="1">
                                <a:solidFill>
                                  <a:srgbClr val="FF0000"/>
                                </a:solidFill>
                                <a:latin typeface="Cambria Math" panose="02040503050406030204" pitchFamily="18" charset="0"/>
                              </a:rPr>
                              <m:t>2</m:t>
                            </m:r>
                          </m:sup>
                        </m:sSubSup>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𝑐</m:t>
                            </m:r>
                          </m:e>
                          <m:sup>
                            <m:r>
                              <a:rPr lang="en-US" i="1">
                                <a:solidFill>
                                  <a:srgbClr val="FF0000"/>
                                </a:solidFill>
                                <a:latin typeface="Cambria Math" panose="02040503050406030204" pitchFamily="18" charset="0"/>
                              </a:rPr>
                              <m:t>2</m:t>
                            </m:r>
                          </m:sup>
                        </m:sSup>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𝑅</m:t>
                            </m:r>
                          </m:e>
                          <m:sub>
                            <m:r>
                              <a:rPr lang="en-US" i="1">
                                <a:solidFill>
                                  <a:srgbClr val="FF0000"/>
                                </a:solidFill>
                                <a:latin typeface="Cambria Math" panose="02040503050406030204" pitchFamily="18" charset="0"/>
                              </a:rPr>
                              <m:t>0</m:t>
                            </m:r>
                          </m:sub>
                          <m:sup>
                            <m:r>
                              <a:rPr lang="en-US" i="1">
                                <a:solidFill>
                                  <a:srgbClr val="FF0000"/>
                                </a:solidFill>
                                <a:latin typeface="Cambria Math" panose="02040503050406030204" pitchFamily="18" charset="0"/>
                              </a:rPr>
                              <m:t>2</m:t>
                            </m:r>
                          </m:sup>
                        </m:sSubSup>
                      </m:num>
                      <m:den>
                        <m:d>
                          <m:dPr>
                            <m:ctrlPr>
                              <a:rPr lang="en-US" i="1">
                                <a:solidFill>
                                  <a:srgbClr val="FF0000"/>
                                </a:solidFill>
                                <a:latin typeface="Cambria Math" panose="02040503050406030204" pitchFamily="18" charset="0"/>
                              </a:rPr>
                            </m:ctrlPr>
                          </m:dPr>
                          <m:e>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2</m:t>
                                </m:r>
                              </m:e>
                              <m:sup>
                                <m:r>
                                  <a:rPr lang="en-US" i="1">
                                    <a:solidFill>
                                      <a:srgbClr val="FF0000"/>
                                    </a:solidFill>
                                    <a:latin typeface="Cambria Math" panose="02040503050406030204" pitchFamily="18" charset="0"/>
                                  </a:rPr>
                                  <m:t>2</m:t>
                                </m:r>
                              </m:sup>
                            </m:sSup>
                            <m:sSup>
                              <m:sSupPr>
                                <m:ctrlPr>
                                  <a:rPr lang="en-US" i="1">
                                    <a:solidFill>
                                      <a:srgbClr val="FF0000"/>
                                    </a:solidFill>
                                    <a:latin typeface="Cambria Math" panose="02040503050406030204" pitchFamily="18" charset="0"/>
                                  </a:rPr>
                                </m:ctrlPr>
                              </m:sSupPr>
                              <m:e>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b="0" i="1" smtClean="0">
                                            <a:solidFill>
                                              <a:srgbClr val="FF0000"/>
                                            </a:solidFill>
                                            <a:latin typeface="Cambria Math" panose="02040503050406030204" pitchFamily="18" charset="0"/>
                                          </a:rPr>
                                          <m:t>𝑐</m:t>
                                        </m:r>
                                      </m:sub>
                                    </m:sSub>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𝑓</m:t>
                                    </m:r>
                                  </m:e>
                                </m:d>
                              </m:e>
                              <m:sup>
                                <m:r>
                                  <a:rPr lang="en-US" i="1">
                                    <a:solidFill>
                                      <a:srgbClr val="FF0000"/>
                                    </a:solidFill>
                                    <a:latin typeface="Cambria Math" panose="02040503050406030204" pitchFamily="18" charset="0"/>
                                  </a:rPr>
                                  <m:t>2</m:t>
                                </m:r>
                              </m:sup>
                            </m:sSup>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𝑉</m:t>
                                </m:r>
                              </m:e>
                              <m:sup>
                                <m:r>
                                  <a:rPr lang="en-US" i="1">
                                    <a:solidFill>
                                      <a:srgbClr val="FF0000"/>
                                    </a:solidFill>
                                    <a:latin typeface="Cambria Math" panose="02040503050406030204" pitchFamily="18" charset="0"/>
                                  </a:rPr>
                                  <m:t>4</m:t>
                                </m:r>
                              </m:sup>
                            </m:sSup>
                            <m:r>
                              <a:rPr lang="en-US" i="1">
                                <a:solidFill>
                                  <a:srgbClr val="FF0000"/>
                                </a:solidFill>
                                <a:latin typeface="Cambria Math" panose="02040503050406030204" pitchFamily="18" charset="0"/>
                              </a:rPr>
                              <m:t>−</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𝑐</m:t>
                                </m:r>
                              </m:e>
                              <m:sup>
                                <m:r>
                                  <a:rPr lang="en-US" i="1">
                                    <a:solidFill>
                                      <a:srgbClr val="FF0000"/>
                                    </a:solidFill>
                                    <a:latin typeface="Cambria Math" panose="02040503050406030204" pitchFamily="18" charset="0"/>
                                  </a:rPr>
                                  <m:t>2</m:t>
                                </m:r>
                              </m:sup>
                            </m:sSup>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𝜂</m:t>
                                </m:r>
                              </m:sub>
                              <m:sup>
                                <m:r>
                                  <a:rPr lang="en-US" i="1">
                                    <a:solidFill>
                                      <a:srgbClr val="FF0000"/>
                                    </a:solidFill>
                                    <a:latin typeface="Cambria Math" panose="02040503050406030204" pitchFamily="18" charset="0"/>
                                  </a:rPr>
                                  <m:t>2</m:t>
                                </m:r>
                              </m:sup>
                            </m:sSubSup>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𝑉</m:t>
                                </m:r>
                              </m:e>
                              <m:sup>
                                <m:r>
                                  <a:rPr lang="en-US" i="1">
                                    <a:solidFill>
                                      <a:srgbClr val="FF0000"/>
                                    </a:solidFill>
                                    <a:latin typeface="Cambria Math" panose="02040503050406030204" pitchFamily="18" charset="0"/>
                                  </a:rPr>
                                  <m:t>2</m:t>
                                </m:r>
                              </m:sup>
                            </m:sSup>
                          </m:e>
                        </m:d>
                      </m:den>
                    </m:f>
                  </m:oMath>
                </a14:m>
                <a:endParaRPr lang="en-US" dirty="0">
                  <a:solidFill>
                    <a:srgbClr val="FF0000"/>
                  </a:solidFill>
                </a:endParaRPr>
              </a:p>
              <a:p>
                <a:pPr>
                  <a:lnSpc>
                    <a:spcPct val="120000"/>
                  </a:lnSpc>
                </a:pPr>
                <a:r>
                  <a:rPr lang="en-US" dirty="0">
                    <a:solidFill>
                      <a:srgbClr val="FF0000"/>
                    </a:solidFill>
                  </a:rPr>
                  <a:t>Pull </a:t>
                </a:r>
                <a14:m>
                  <m:oMath xmlns:m="http://schemas.openxmlformats.org/officeDocument/2006/math">
                    <m:sSup>
                      <m:sSupPr>
                        <m:ctrlPr>
                          <a:rPr lang="en-US" i="1">
                            <a:solidFill>
                              <a:srgbClr val="FF0000"/>
                            </a:solidFill>
                            <a:latin typeface="Cambria Math" panose="02040503050406030204" pitchFamily="18" charset="0"/>
                          </a:rPr>
                        </m:ctrlPr>
                      </m:sSupPr>
                      <m:e>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2</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𝑐</m:t>
                                    </m:r>
                                  </m:sub>
                                </m:sSub>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𝑓</m:t>
                                </m:r>
                              </m:e>
                            </m:d>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𝑉</m:t>
                                </m:r>
                              </m:e>
                              <m:sup>
                                <m:r>
                                  <a:rPr lang="en-US" i="1">
                                    <a:solidFill>
                                      <a:srgbClr val="FF0000"/>
                                    </a:solidFill>
                                    <a:latin typeface="Cambria Math" panose="02040503050406030204" pitchFamily="18" charset="0"/>
                                  </a:rPr>
                                  <m:t>2</m:t>
                                </m:r>
                              </m:sup>
                            </m:sSup>
                          </m:e>
                        </m:d>
                      </m:e>
                      <m:sup>
                        <m:r>
                          <a:rPr lang="en-US" b="0" i="1" smtClean="0">
                            <a:solidFill>
                              <a:srgbClr val="FF0000"/>
                            </a:solidFill>
                            <a:latin typeface="Cambria Math" panose="02040503050406030204" pitchFamily="18" charset="0"/>
                          </a:rPr>
                          <m:t>2</m:t>
                        </m:r>
                      </m:sup>
                    </m:sSup>
                  </m:oMath>
                </a14:m>
                <a:r>
                  <a:rPr lang="en-US" dirty="0">
                    <a:solidFill>
                      <a:srgbClr val="FF0000"/>
                    </a:solidFill>
                  </a:rPr>
                  <a:t> out of denominator and then take sqrt:</a:t>
                </a:r>
              </a:p>
              <a:p>
                <a:pPr>
                  <a:lnSpc>
                    <a:spcPct val="120000"/>
                  </a:lnSpc>
                </a:pPr>
                <a:r>
                  <a:rPr lang="en-US" dirty="0">
                    <a:solidFill>
                      <a:srgbClr val="FF0000"/>
                    </a:solidFill>
                  </a:rPr>
                  <a:t> </a:t>
                </a:r>
                <a14:m>
                  <m:oMath xmlns:m="http://schemas.openxmlformats.org/officeDocument/2006/math">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𝜂</m:t>
                        </m:r>
                      </m:e>
                      <m:sub>
                        <m:r>
                          <a:rPr lang="en-US" i="1">
                            <a:solidFill>
                              <a:srgbClr val="FF0000"/>
                            </a:solidFill>
                            <a:latin typeface="Cambria Math" panose="02040503050406030204" pitchFamily="18" charset="0"/>
                          </a:rPr>
                          <m:t>𝑠</m:t>
                        </m:r>
                      </m:sub>
                    </m:sSub>
                    <m:r>
                      <a:rPr lang="en-US" i="1">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𝑐</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𝑅</m:t>
                            </m:r>
                          </m:e>
                          <m:sub>
                            <m:r>
                              <a:rPr lang="en-US" i="1">
                                <a:solidFill>
                                  <a:srgbClr val="FF0000"/>
                                </a:solidFill>
                                <a:latin typeface="Cambria Math" panose="02040503050406030204" pitchFamily="18" charset="0"/>
                              </a:rPr>
                              <m:t>0</m:t>
                            </m:r>
                          </m:sub>
                        </m:s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𝜂</m:t>
                            </m:r>
                          </m:sub>
                        </m:sSub>
                      </m:num>
                      <m:den>
                        <m:r>
                          <a:rPr lang="en-US" i="1">
                            <a:solidFill>
                              <a:srgbClr val="FF0000"/>
                            </a:solidFill>
                            <a:latin typeface="Cambria Math" panose="02040503050406030204" pitchFamily="18" charset="0"/>
                          </a:rPr>
                          <m:t>2</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b="0" i="1" smtClean="0">
                                    <a:solidFill>
                                      <a:srgbClr val="FF0000"/>
                                    </a:solidFill>
                                    <a:latin typeface="Cambria Math" panose="02040503050406030204" pitchFamily="18" charset="0"/>
                                  </a:rPr>
                                  <m:t>𝑐</m:t>
                                </m:r>
                              </m:sub>
                            </m:sSub>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𝑓</m:t>
                            </m:r>
                          </m:e>
                        </m:d>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𝑉</m:t>
                            </m:r>
                          </m:e>
                          <m:sup>
                            <m:r>
                              <a:rPr lang="en-US" i="1">
                                <a:solidFill>
                                  <a:srgbClr val="FF0000"/>
                                </a:solidFill>
                                <a:latin typeface="Cambria Math" panose="02040503050406030204" pitchFamily="18" charset="0"/>
                              </a:rPr>
                              <m:t>2</m:t>
                            </m:r>
                          </m:sup>
                        </m:sSup>
                        <m:sSup>
                          <m:sSupPr>
                            <m:ctrlPr>
                              <a:rPr lang="en-US" i="1">
                                <a:solidFill>
                                  <a:srgbClr val="FF0000"/>
                                </a:solidFill>
                                <a:latin typeface="Cambria Math" panose="02040503050406030204" pitchFamily="18" charset="0"/>
                              </a:rPr>
                            </m:ctrlPr>
                          </m:sSupPr>
                          <m:e>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1−</m:t>
                                </m:r>
                                <m:r>
                                  <a:rPr lang="en-US" b="0" i="1" smtClean="0">
                                    <a:solidFill>
                                      <a:srgbClr val="FF0000"/>
                                    </a:solidFill>
                                    <a:latin typeface="Cambria Math" panose="02040503050406030204" pitchFamily="18" charset="0"/>
                                  </a:rPr>
                                  <m:t> </m:t>
                                </m:r>
                                <m:f>
                                  <m:fPr>
                                    <m:ctrlPr>
                                      <a:rPr lang="en-US" i="1">
                                        <a:solidFill>
                                          <a:srgbClr val="FF0000"/>
                                        </a:solidFill>
                                        <a:latin typeface="Cambria Math" panose="02040503050406030204" pitchFamily="18" charset="0"/>
                                      </a:rPr>
                                    </m:ctrlPr>
                                  </m:fPr>
                                  <m:num>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𝑐</m:t>
                                        </m:r>
                                      </m:e>
                                      <m:sup>
                                        <m:r>
                                          <a:rPr lang="en-US" i="1">
                                            <a:solidFill>
                                              <a:srgbClr val="FF0000"/>
                                            </a:solidFill>
                                            <a:latin typeface="Cambria Math" panose="02040503050406030204" pitchFamily="18" charset="0"/>
                                          </a:rPr>
                                          <m:t>2</m:t>
                                        </m:r>
                                      </m:sup>
                                    </m:sSup>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𝜂</m:t>
                                        </m:r>
                                      </m:sub>
                                      <m:sup>
                                        <m:r>
                                          <a:rPr lang="en-US" i="1">
                                            <a:solidFill>
                                              <a:srgbClr val="FF0000"/>
                                            </a:solidFill>
                                            <a:latin typeface="Cambria Math" panose="02040503050406030204" pitchFamily="18" charset="0"/>
                                          </a:rPr>
                                          <m:t>2</m:t>
                                        </m:r>
                                      </m:sup>
                                    </m:sSubSup>
                                  </m:num>
                                  <m:den>
                                    <m:r>
                                      <a:rPr lang="en-US" i="1">
                                        <a:solidFill>
                                          <a:srgbClr val="FF0000"/>
                                        </a:solidFill>
                                        <a:latin typeface="Cambria Math" panose="02040503050406030204" pitchFamily="18" charset="0"/>
                                      </a:rPr>
                                      <m:t>4</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𝑉</m:t>
                                        </m:r>
                                      </m:e>
                                      <m:sup>
                                        <m:r>
                                          <a:rPr lang="en-US" i="1">
                                            <a:solidFill>
                                              <a:srgbClr val="FF0000"/>
                                            </a:solidFill>
                                            <a:latin typeface="Cambria Math" panose="02040503050406030204" pitchFamily="18" charset="0"/>
                                          </a:rPr>
                                          <m:t>2</m:t>
                                        </m:r>
                                      </m:sup>
                                    </m:sSup>
                                    <m:sSup>
                                      <m:sSupPr>
                                        <m:ctrlPr>
                                          <a:rPr lang="en-US" i="1">
                                            <a:solidFill>
                                              <a:srgbClr val="FF0000"/>
                                            </a:solidFill>
                                            <a:latin typeface="Cambria Math" panose="02040503050406030204" pitchFamily="18" charset="0"/>
                                          </a:rPr>
                                        </m:ctrlPr>
                                      </m:sSupPr>
                                      <m:e>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b="0" i="1" smtClean="0">
                                                    <a:solidFill>
                                                      <a:srgbClr val="FF0000"/>
                                                    </a:solidFill>
                                                    <a:latin typeface="Cambria Math" panose="02040503050406030204" pitchFamily="18" charset="0"/>
                                                  </a:rPr>
                                                  <m:t>𝑐</m:t>
                                                </m:r>
                                              </m:sub>
                                            </m:sSub>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𝑓</m:t>
                                            </m:r>
                                          </m:e>
                                        </m:d>
                                      </m:e>
                                      <m:sup>
                                        <m:r>
                                          <a:rPr lang="en-US" i="1">
                                            <a:solidFill>
                                              <a:srgbClr val="FF0000"/>
                                            </a:solidFill>
                                            <a:latin typeface="Cambria Math" panose="02040503050406030204" pitchFamily="18" charset="0"/>
                                          </a:rPr>
                                          <m:t>2</m:t>
                                        </m:r>
                                      </m:sup>
                                    </m:sSup>
                                  </m:den>
                                </m:f>
                              </m:e>
                            </m:d>
                          </m:e>
                          <m:sup>
                            <m:r>
                              <a:rPr lang="en-US" i="1">
                                <a:solidFill>
                                  <a:srgbClr val="FF0000"/>
                                </a:solidFill>
                                <a:latin typeface="Cambria Math" panose="02040503050406030204" pitchFamily="18" charset="0"/>
                              </a:rPr>
                              <m:t>0.5</m:t>
                            </m:r>
                          </m:sup>
                        </m:sSup>
                      </m:den>
                    </m:f>
                  </m:oMath>
                </a14:m>
                <a:r>
                  <a:rPr lang="en-US" dirty="0">
                    <a:solidFill>
                      <a:srgbClr val="FF0000"/>
                    </a:solidFill>
                  </a:rPr>
                  <a:t>; comparing with our previous result “</a:t>
                </a:r>
                <a14:m>
                  <m:oMath xmlns:m="http://schemas.openxmlformats.org/officeDocument/2006/math">
                    <m:r>
                      <a:rPr lang="en-US" i="1">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𝜂</m:t>
                        </m:r>
                      </m:sub>
                    </m:sSub>
                    <m:r>
                      <a:rPr lang="en-US" i="1">
                        <a:solidFill>
                          <a:srgbClr val="FF0000"/>
                        </a:solidFill>
                        <a:latin typeface="Cambria Math" panose="02040503050406030204" pitchFamily="18" charset="0"/>
                      </a:rPr>
                      <m:t>𝑐</m:t>
                    </m:r>
                    <m:sSup>
                      <m:sSupPr>
                        <m:ctrlPr>
                          <a:rPr lang="en-US" i="1">
                            <a:solidFill>
                              <a:srgbClr val="FF0000"/>
                            </a:solidFill>
                            <a:latin typeface="Cambria Math" panose="02040503050406030204" pitchFamily="18" charset="0"/>
                          </a:rPr>
                        </m:ctrlPr>
                      </m:sSupPr>
                      <m:e>
                        <m:d>
                          <m:dPr>
                            <m:ctrlPr>
                              <a:rPr lang="en-US" i="1">
                                <a:solidFill>
                                  <a:srgbClr val="FF0000"/>
                                </a:solidFill>
                                <a:latin typeface="Cambria Math" panose="02040503050406030204" pitchFamily="18" charset="0"/>
                              </a:rPr>
                            </m:ctrlPr>
                          </m:dPr>
                          <m:e>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𝑅</m:t>
                                </m:r>
                              </m:e>
                              <m:sub>
                                <m:r>
                                  <a:rPr lang="en-US" i="1">
                                    <a:solidFill>
                                      <a:srgbClr val="FF0000"/>
                                    </a:solidFill>
                                    <a:latin typeface="Cambria Math" panose="02040503050406030204" pitchFamily="18" charset="0"/>
                                  </a:rPr>
                                  <m:t>0</m:t>
                                </m:r>
                              </m:sub>
                              <m:sup>
                                <m:r>
                                  <a:rPr lang="en-US" i="1">
                                    <a:solidFill>
                                      <a:srgbClr val="FF0000"/>
                                    </a:solidFill>
                                    <a:latin typeface="Cambria Math" panose="02040503050406030204" pitchFamily="18" charset="0"/>
                                  </a:rPr>
                                  <m:t>2</m:t>
                                </m:r>
                              </m:sup>
                            </m:sSubSup>
                            <m:r>
                              <a:rPr lang="en-US" i="1">
                                <a:solidFill>
                                  <a:srgbClr val="FF0000"/>
                                </a:solidFill>
                                <a:latin typeface="Cambria Math" panose="02040503050406030204" pitchFamily="18" charset="0"/>
                              </a:rPr>
                              <m:t>+</m:t>
                            </m:r>
                            <m:sSubSup>
                              <m:sSubSupPr>
                                <m:ctrlPr>
                                  <a:rPr lang="en-US" i="1">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𝜂</m:t>
                                </m:r>
                              </m:e>
                              <m:sub>
                                <m:r>
                                  <a:rPr lang="en-US" i="1">
                                    <a:solidFill>
                                      <a:srgbClr val="FF0000"/>
                                    </a:solidFill>
                                    <a:latin typeface="Cambria Math" panose="02040503050406030204" pitchFamily="18" charset="0"/>
                                  </a:rPr>
                                  <m:t>𝑠</m:t>
                                </m:r>
                              </m:sub>
                              <m:sup>
                                <m:r>
                                  <a:rPr lang="en-US" i="1">
                                    <a:solidFill>
                                      <a:srgbClr val="FF0000"/>
                                    </a:solidFill>
                                    <a:latin typeface="Cambria Math" panose="02040503050406030204" pitchFamily="18" charset="0"/>
                                  </a:rPr>
                                  <m:t>2</m:t>
                                </m:r>
                              </m:sup>
                            </m:sSubSup>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𝑉</m:t>
                                </m:r>
                              </m:e>
                              <m:sup>
                                <m:r>
                                  <a:rPr lang="en-US" i="1">
                                    <a:solidFill>
                                      <a:srgbClr val="FF0000"/>
                                    </a:solidFill>
                                    <a:latin typeface="Cambria Math" panose="02040503050406030204" pitchFamily="18" charset="0"/>
                                  </a:rPr>
                                  <m:t>2</m:t>
                                </m:r>
                              </m:sup>
                            </m:sSup>
                          </m:e>
                        </m:d>
                      </m:e>
                      <m:sup>
                        <m:r>
                          <a:rPr lang="en-US" i="1">
                            <a:solidFill>
                              <a:srgbClr val="FF0000"/>
                            </a:solidFill>
                            <a:latin typeface="Cambria Math" panose="02040503050406030204" pitchFamily="18" charset="0"/>
                          </a:rPr>
                          <m:t>0.5</m:t>
                        </m:r>
                      </m:sup>
                    </m:sSup>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𝑐</m:t>
                            </m:r>
                          </m:sub>
                        </m:sSub>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𝑓</m:t>
                        </m:r>
                      </m:e>
                    </m:d>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𝜂</m:t>
                        </m:r>
                      </m:e>
                      <m:sub>
                        <m:r>
                          <a:rPr lang="en-US" i="1">
                            <a:solidFill>
                              <a:srgbClr val="FF0000"/>
                            </a:solidFill>
                            <a:latin typeface="Cambria Math" panose="02040503050406030204" pitchFamily="18" charset="0"/>
                          </a:rPr>
                          <m:t>𝑠</m:t>
                        </m:r>
                      </m:sub>
                    </m:sSub>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𝑉</m:t>
                        </m:r>
                      </m:e>
                      <m:sup>
                        <m:r>
                          <a:rPr lang="en-US" i="1">
                            <a:solidFill>
                              <a:srgbClr val="FF0000"/>
                            </a:solidFill>
                            <a:latin typeface="Cambria Math" panose="02040503050406030204" pitchFamily="18" charset="0"/>
                          </a:rPr>
                          <m:t>2</m:t>
                        </m:r>
                      </m:sup>
                    </m:sSup>
                  </m:oMath>
                </a14:m>
                <a:r>
                  <a:rPr lang="en-US" dirty="0">
                    <a:solidFill>
                      <a:srgbClr val="FF0000"/>
                    </a:solidFill>
                  </a:rPr>
                  <a:t>”, this implies that </a:t>
                </a:r>
                <a14:m>
                  <m:oMath xmlns:m="http://schemas.openxmlformats.org/officeDocument/2006/math">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𝜂</m:t>
                        </m:r>
                      </m:sub>
                    </m:sSub>
                    <m:r>
                      <a:rPr lang="en-US" b="0" i="1" smtClean="0">
                        <a:solidFill>
                          <a:srgbClr val="FF0000"/>
                        </a:solidFill>
                        <a:latin typeface="Cambria Math" panose="02040503050406030204" pitchFamily="18" charset="0"/>
                      </a:rPr>
                      <m:t>∝</m:t>
                    </m:r>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𝜂</m:t>
                        </m:r>
                      </m:e>
                      <m:sub>
                        <m:r>
                          <a:rPr lang="en-US" i="1">
                            <a:solidFill>
                              <a:srgbClr val="FF0000"/>
                            </a:solidFill>
                            <a:latin typeface="Cambria Math" panose="02040503050406030204" pitchFamily="18" charset="0"/>
                          </a:rPr>
                          <m:t>𝑠</m:t>
                        </m:r>
                      </m:sub>
                    </m:sSub>
                  </m:oMath>
                </a14:m>
                <a:r>
                  <a:rPr lang="en-US" dirty="0">
                    <a:solidFill>
                      <a:srgbClr val="FF0000"/>
                    </a:solidFill>
                  </a:rPr>
                  <a:t> and therefore we can conclude the sign of </a:t>
                </a:r>
                <a14:m>
                  <m:oMath xmlns:m="http://schemas.openxmlformats.org/officeDocument/2006/math">
                    <m:r>
                      <a:rPr lang="en-US" b="0" i="1" smtClean="0">
                        <a:solidFill>
                          <a:srgbClr val="FF0000"/>
                        </a:solidFill>
                        <a:latin typeface="Cambria Math" panose="02040503050406030204" pitchFamily="18" charset="0"/>
                      </a:rPr>
                      <m:t>±</m:t>
                    </m:r>
                  </m:oMath>
                </a14:m>
                <a:r>
                  <a:rPr lang="en-US" dirty="0">
                    <a:solidFill>
                      <a:srgbClr val="FF0000"/>
                    </a:solidFill>
                  </a:rPr>
                  <a:t> </a:t>
                </a:r>
                <a:r>
                  <a:rPr lang="en-US">
                    <a:solidFill>
                      <a:srgbClr val="FF0000"/>
                    </a:solidFill>
                  </a:rPr>
                  <a:t>from sqrt </a:t>
                </a:r>
                <a:r>
                  <a:rPr lang="en-US" dirty="0">
                    <a:solidFill>
                      <a:srgbClr val="FF0000"/>
                    </a:solidFill>
                  </a:rPr>
                  <a:t>must be negative.</a:t>
                </a:r>
              </a:p>
            </p:txBody>
          </p:sp>
        </mc:Choice>
        <mc:Fallback xmlns="">
          <p:sp>
            <p:nvSpPr>
              <p:cNvPr id="3" name="Content Placeholder 2">
                <a:extLst>
                  <a:ext uri="{FF2B5EF4-FFF2-40B4-BE49-F238E27FC236}">
                    <a16:creationId xmlns:a16="http://schemas.microsoft.com/office/drawing/2014/main" id="{159DDCF9-66EA-080D-0F82-23B4A26C3BF5}"/>
                  </a:ext>
                </a:extLst>
              </p:cNvPr>
              <p:cNvSpPr>
                <a:spLocks noGrp="1" noRot="1" noChangeAspect="1" noMove="1" noResize="1" noEditPoints="1" noAdjustHandles="1" noChangeArrowheads="1" noChangeShapeType="1" noTextEdit="1"/>
              </p:cNvSpPr>
              <p:nvPr>
                <p:ph idx="1"/>
              </p:nvPr>
            </p:nvSpPr>
            <p:spPr>
              <a:xfrm>
                <a:off x="0" y="770966"/>
                <a:ext cx="12192000" cy="6087034"/>
              </a:xfrm>
              <a:blipFill>
                <a:blip r:embed="rId3"/>
                <a:stretch>
                  <a:fillRect l="-300"/>
                </a:stretch>
              </a:blipFill>
            </p:spPr>
            <p:txBody>
              <a:bodyPr/>
              <a:lstStyle/>
              <a:p>
                <a:r>
                  <a:rPr lang="en-US">
                    <a:noFill/>
                  </a:rPr>
                  <a:t> </a:t>
                </a:r>
              </a:p>
            </p:txBody>
          </p:sp>
        </mc:Fallback>
      </mc:AlternateContent>
    </p:spTree>
    <p:extLst>
      <p:ext uri="{BB962C8B-B14F-4D97-AF65-F5344CB8AC3E}">
        <p14:creationId xmlns:p14="http://schemas.microsoft.com/office/powerpoint/2010/main" val="2206142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Frequency-Doppler (f-k) Domain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0" y="1825625"/>
                <a:ext cx="12573000" cy="4351338"/>
              </a:xfrm>
            </p:spPr>
            <p:txBody>
              <a:bodyPr>
                <a:normAutofit lnSpcReduction="10000"/>
              </a:bodyPr>
              <a:lstStyle/>
              <a:p>
                <a:r>
                  <a:rPr lang="en-US" dirty="0"/>
                  <a:t>Step 3: Plug stationary point back into phase function:</a:t>
                </a:r>
              </a:p>
              <a:p>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sSup>
                          <m:sSupPr>
                            <m:ctrlPr>
                              <a:rPr lang="en-US" i="1">
                                <a:latin typeface="Cambria Math" panose="02040503050406030204" pitchFamily="18" charset="0"/>
                              </a:rPr>
                            </m:ctrlPr>
                          </m:sSupPr>
                          <m:e>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𝑅</m:t>
                                    </m:r>
                                  </m:e>
                                  <m:sub>
                                    <m:r>
                                      <a:rPr lang="en-US" i="1">
                                        <a:latin typeface="Cambria Math" panose="02040503050406030204" pitchFamily="18" charset="0"/>
                                      </a:rPr>
                                      <m:t>0</m:t>
                                    </m:r>
                                  </m:sub>
                                  <m:sup>
                                    <m:r>
                                      <a:rPr lang="en-US" i="1">
                                        <a:latin typeface="Cambria Math" panose="02040503050406030204" pitchFamily="18" charset="0"/>
                                      </a:rPr>
                                      <m:t>2</m:t>
                                    </m:r>
                                  </m:sup>
                                </m:sSubSup>
                                <m:r>
                                  <a:rPr lang="en-US" i="1">
                                    <a:latin typeface="Cambria Math" panose="02040503050406030204" pitchFamily="18" charset="0"/>
                                  </a:rPr>
                                  <m:t>+</m:t>
                                </m:r>
                                <m:sSup>
                                  <m:sSupPr>
                                    <m:ctrlPr>
                                      <a:rPr lang="en-US" i="1">
                                        <a:latin typeface="Cambria Math" panose="02040503050406030204" pitchFamily="18" charset="0"/>
                                      </a:rPr>
                                    </m:ctrlPr>
                                  </m:sSup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𝑐</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num>
                                          <m:den>
                                            <m:r>
                                              <a:rPr lang="en-US" i="1">
                                                <a:latin typeface="Cambria Math" panose="02040503050406030204" pitchFamily="18" charset="0"/>
                                              </a:rPr>
                                              <m:t>2</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4</m:t>
                                                        </m:r>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e>
                                                          <m:sup>
                                                            <m:r>
                                                              <a:rPr lang="en-US" i="1">
                                                                <a:latin typeface="Cambria Math" panose="02040503050406030204" pitchFamily="18" charset="0"/>
                                                              </a:rPr>
                                                              <m:t>2</m:t>
                                                            </m:r>
                                                          </m:sup>
                                                        </m:sSup>
                                                      </m:den>
                                                    </m:f>
                                                  </m:e>
                                                </m:d>
                                              </m:e>
                                              <m:sup>
                                                <m:r>
                                                  <a:rPr lang="en-US" i="1">
                                                    <a:latin typeface="Cambria Math" panose="02040503050406030204" pitchFamily="18" charset="0"/>
                                                  </a:rPr>
                                                  <m:t>0.5</m:t>
                                                </m:r>
                                              </m:sup>
                                            </m:sSup>
                                          </m:den>
                                        </m:f>
                                      </m:e>
                                    </m:d>
                                  </m:e>
                                  <m:sup>
                                    <m:r>
                                      <a:rPr lang="en-US"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e>
                            </m:d>
                          </m:e>
                          <m:sup>
                            <m:r>
                              <a:rPr lang="en-US" i="1">
                                <a:latin typeface="Cambria Math" panose="02040503050406030204" pitchFamily="18" charset="0"/>
                              </a:rPr>
                              <m:t>0.5</m:t>
                            </m:r>
                          </m:sup>
                        </m:sSup>
                      </m:num>
                      <m:den>
                        <m:r>
                          <a:rPr lang="en-US" i="1">
                            <a:latin typeface="Cambria Math" panose="02040503050406030204" pitchFamily="18" charset="0"/>
                          </a:rPr>
                          <m:t>𝑐</m:t>
                        </m:r>
                      </m:den>
                    </m:f>
                    <m:r>
                      <a:rPr lang="en-US" b="0" i="1" smtClean="0">
                        <a:latin typeface="Cambria Math" panose="02040503050406030204" pitchFamily="18" charset="0"/>
                      </a:rPr>
                      <m:t>+</m:t>
                    </m:r>
                    <m:r>
                      <a:rPr lang="en-US" i="1">
                        <a:latin typeface="Cambria Math" panose="02040503050406030204" pitchFamily="18" charset="0"/>
                      </a:rPr>
                      <m:t>2</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f>
                      <m:fPr>
                        <m:ctrlPr>
                          <a:rPr lang="en-US" i="1">
                            <a:latin typeface="Cambria Math" panose="02040503050406030204" pitchFamily="18" charset="0"/>
                          </a:rPr>
                        </m:ctrlPr>
                      </m:fPr>
                      <m:num>
                        <m:r>
                          <a:rPr lang="en-US" i="1">
                            <a:latin typeface="Cambria Math" panose="02040503050406030204" pitchFamily="18" charset="0"/>
                          </a:rPr>
                          <m:t>𝑐</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num>
                      <m:den>
                        <m:r>
                          <a:rPr lang="en-US" i="1">
                            <a:latin typeface="Cambria Math" panose="02040503050406030204" pitchFamily="18" charset="0"/>
                          </a:rPr>
                          <m:t>2</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4</m:t>
                                    </m:r>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e>
                                      <m:sup>
                                        <m:r>
                                          <a:rPr lang="en-US" i="1">
                                            <a:latin typeface="Cambria Math" panose="02040503050406030204" pitchFamily="18" charset="0"/>
                                          </a:rPr>
                                          <m:t>2</m:t>
                                        </m:r>
                                      </m:sup>
                                    </m:sSup>
                                  </m:den>
                                </m:f>
                              </m:e>
                            </m:d>
                          </m:e>
                          <m:sup>
                            <m:r>
                              <a:rPr lang="en-US" i="1">
                                <a:latin typeface="Cambria Math" panose="02040503050406030204" pitchFamily="18" charset="0"/>
                              </a:rPr>
                              <m:t>0.5</m:t>
                            </m:r>
                          </m:sup>
                        </m:sSup>
                      </m:den>
                    </m:f>
                  </m:oMath>
                </a14:m>
                <a:endParaRPr lang="en-US" b="0" i="1" dirty="0">
                  <a:latin typeface="Cambria Math" panose="02040503050406030204" pitchFamily="18" charset="0"/>
                </a:endParaRPr>
              </a:p>
              <a:p>
                <a:r>
                  <a:rPr lang="en-US" dirty="0"/>
                  <a:t>For convenience, set </a:t>
                </a:r>
                <a14:m>
                  <m:oMath xmlns:m="http://schemas.openxmlformats.org/officeDocument/2006/math">
                    <m:r>
                      <m:rPr>
                        <m:sty m:val="p"/>
                      </m:rPr>
                      <a:rPr lang="en-US" b="0" i="0" smtClean="0">
                        <a:latin typeface="Cambria Math" panose="02040503050406030204" pitchFamily="18" charset="0"/>
                      </a:rPr>
                      <m:t>B</m:t>
                    </m:r>
                    <m:r>
                      <a:rPr lang="en-US" b="0" i="0" smtClean="0">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4</m:t>
                        </m:r>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e>
                          <m:sup>
                            <m:r>
                              <a:rPr lang="en-US" i="1">
                                <a:latin typeface="Cambria Math" panose="02040503050406030204" pitchFamily="18" charset="0"/>
                              </a:rPr>
                              <m:t>2</m:t>
                            </m:r>
                          </m:sup>
                        </m:sSup>
                      </m:den>
                    </m:f>
                  </m:oMath>
                </a14:m>
                <a:r>
                  <a:rPr lang="en-US" dirty="0"/>
                  <a:t> and simplify.</a:t>
                </a:r>
              </a:p>
              <a:p>
                <a:r>
                  <a:rPr lang="en-US" b="0" dirty="0">
                    <a:latin typeface="Cambria Math" panose="02040503050406030204" pitchFamily="18" charset="0"/>
                  </a:rPr>
                  <a:t>FYI: </a:t>
                </a:r>
                <a14:m>
                  <m:oMath xmlns:m="http://schemas.openxmlformats.org/officeDocument/2006/math">
                    <m:r>
                      <a:rPr lang="en-US" b="0" i="1" smtClean="0">
                        <a:latin typeface="Cambria Math" panose="02040503050406030204" pitchFamily="18" charset="0"/>
                      </a:rPr>
                      <m:t>𝐵</m:t>
                    </m:r>
                  </m:oMath>
                </a14:m>
                <a:r>
                  <a:rPr lang="en-US" dirty="0"/>
                  <a:t> is </a:t>
                </a:r>
                <a14:m>
                  <m:oMath xmlns:m="http://schemas.openxmlformats.org/officeDocument/2006/math">
                    <m:func>
                      <m:funcPr>
                        <m:ctrlPr>
                          <a:rPr lang="en-US" i="1">
                            <a:latin typeface="Cambria Math" panose="02040503050406030204" pitchFamily="18" charset="0"/>
                          </a:rPr>
                        </m:ctrlPr>
                      </m:funcPr>
                      <m:fName>
                        <m:sSup>
                          <m:sSupPr>
                            <m:ctrlPr>
                              <a:rPr lang="en-US" i="0">
                                <a:latin typeface="Cambria Math" panose="02040503050406030204" pitchFamily="18" charset="0"/>
                              </a:rPr>
                            </m:ctrlPr>
                          </m:sSupPr>
                          <m:e>
                            <m:r>
                              <m:rPr>
                                <m:sty m:val="p"/>
                              </m:rPr>
                              <a:rPr lang="en-US" i="0">
                                <a:latin typeface="Cambria Math" panose="02040503050406030204" pitchFamily="18" charset="0"/>
                              </a:rPr>
                              <m:t>sin</m:t>
                            </m:r>
                          </m:e>
                          <m:sup>
                            <m:r>
                              <a:rPr lang="en-US" i="0">
                                <a:latin typeface="Cambria Math" panose="02040503050406030204" pitchFamily="18" charset="0"/>
                              </a:rPr>
                              <m:t>2</m:t>
                            </m:r>
                          </m:sup>
                        </m:sSup>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𝑠</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𝜂</m:t>
                                    </m:r>
                                  </m:sub>
                                </m:sSub>
                              </m:e>
                            </m:d>
                          </m:e>
                        </m:d>
                      </m:e>
                    </m:func>
                  </m:oMath>
                </a14:m>
                <a:r>
                  <a:rPr lang="en-US" b="0" dirty="0">
                    <a:latin typeface="Cambria Math" panose="02040503050406030204" pitchFamily="18" charset="0"/>
                  </a:rPr>
                  <a:t> where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𝑠</m:t>
                        </m:r>
                      </m:sub>
                    </m:sSub>
                  </m:oMath>
                </a14:m>
                <a:r>
                  <a:rPr lang="en-US" b="0" dirty="0">
                    <a:latin typeface="Cambria Math" panose="02040503050406030204" pitchFamily="18" charset="0"/>
                  </a:rPr>
                  <a:t> is the squint angle associated with Doppler frequency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𝜂</m:t>
                        </m:r>
                      </m:sub>
                    </m:sSub>
                  </m:oMath>
                </a14:m>
                <a:endParaRPr lang="en-US" b="0" dirty="0">
                  <a:latin typeface="Cambria Math" panose="020405030504060302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0" y="1825625"/>
                <a:ext cx="12573000" cy="4351338"/>
              </a:xfrm>
              <a:blipFill>
                <a:blip r:embed="rId3"/>
                <a:stretch>
                  <a:fillRect l="-873" t="-3081"/>
                </a:stretch>
              </a:blipFill>
            </p:spPr>
            <p:txBody>
              <a:bodyPr/>
              <a:lstStyle/>
              <a:p>
                <a:r>
                  <a:rPr lang="en-US">
                    <a:noFill/>
                  </a:rPr>
                  <a:t> </a:t>
                </a:r>
              </a:p>
            </p:txBody>
          </p:sp>
        </mc:Fallback>
      </mc:AlternateContent>
    </p:spTree>
    <p:extLst>
      <p:ext uri="{BB962C8B-B14F-4D97-AF65-F5344CB8AC3E}">
        <p14:creationId xmlns:p14="http://schemas.microsoft.com/office/powerpoint/2010/main" val="2663701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Frequency-Doppler (f-k) Domain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0" y="1825625"/>
                <a:ext cx="12573000" cy="4351338"/>
              </a:xfrm>
            </p:spPr>
            <p:txBody>
              <a:bodyPr>
                <a:normAutofit/>
              </a:bodyPr>
              <a:lstStyle/>
              <a:p>
                <a:r>
                  <a:rPr lang="en-US" dirty="0"/>
                  <a:t>Plug stationary point back into phase function:</a:t>
                </a:r>
              </a:p>
              <a:p>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num>
                      <m:den>
                        <m:r>
                          <a:rPr lang="en-US" b="0" i="1" smtClean="0">
                            <a:latin typeface="Cambria Math" panose="02040503050406030204" pitchFamily="18" charset="0"/>
                          </a:rPr>
                          <m:t>𝑐</m:t>
                        </m:r>
                      </m:den>
                    </m:f>
                    <m:sSup>
                      <m:sSupPr>
                        <m:ctrlPr>
                          <a:rPr lang="en-US" i="1">
                            <a:latin typeface="Cambria Math" panose="02040503050406030204" pitchFamily="18" charset="0"/>
                          </a:rPr>
                        </m:ctrlPr>
                      </m:sSupPr>
                      <m:e>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𝑅</m:t>
                                </m:r>
                              </m:e>
                              <m:sub>
                                <m:r>
                                  <a:rPr lang="en-US" i="1">
                                    <a:latin typeface="Cambria Math" panose="02040503050406030204" pitchFamily="18" charset="0"/>
                                  </a:rPr>
                                  <m:t>0</m:t>
                                </m:r>
                              </m:sub>
                              <m:sup>
                                <m:r>
                                  <a:rPr lang="en-US" i="1">
                                    <a:latin typeface="Cambria Math" panose="02040503050406030204" pitchFamily="18" charset="0"/>
                                  </a:rPr>
                                  <m:t>2</m:t>
                                </m:r>
                              </m:sup>
                            </m:sSubSup>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𝑅</m:t>
                                    </m:r>
                                  </m:e>
                                  <m:sub>
                                    <m:r>
                                      <a:rPr lang="en-US" i="1">
                                        <a:latin typeface="Cambria Math" panose="02040503050406030204" pitchFamily="18" charset="0"/>
                                      </a:rPr>
                                      <m:t>0</m:t>
                                    </m:r>
                                  </m:sub>
                                  <m:sup>
                                    <m:r>
                                      <a:rPr lang="en-US" i="1">
                                        <a:latin typeface="Cambria Math" panose="02040503050406030204" pitchFamily="18" charset="0"/>
                                      </a:rPr>
                                      <m:t>2</m:t>
                                    </m:r>
                                  </m:sup>
                                </m:sSub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4</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e>
                                  <m:sup>
                                    <m:r>
                                      <a:rPr lang="en-US"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𝐵</m:t>
                                    </m:r>
                                  </m:e>
                                </m:d>
                              </m:den>
                            </m:f>
                          </m:e>
                        </m:d>
                      </m:e>
                      <m:sup>
                        <m:r>
                          <a:rPr lang="en-US" i="1">
                            <a:latin typeface="Cambria Math" panose="02040503050406030204" pitchFamily="18" charset="0"/>
                          </a:rPr>
                          <m:t>0.5</m:t>
                        </m:r>
                      </m:sup>
                    </m:sSup>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𝑐</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b="0" i="1" smtClean="0">
                                <a:latin typeface="Cambria Math" panose="02040503050406030204" pitchFamily="18" charset="0"/>
                              </a:rPr>
                              <m:t>2</m:t>
                            </m:r>
                          </m:sup>
                        </m:sSubSup>
                      </m:num>
                      <m:den>
                        <m:r>
                          <a:rPr lang="en-US" i="1">
                            <a:latin typeface="Cambria Math" panose="02040503050406030204" pitchFamily="18" charset="0"/>
                          </a:rPr>
                          <m:t>2</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b="0" i="1" smtClean="0">
                                    <a:latin typeface="Cambria Math" panose="02040503050406030204" pitchFamily="18" charset="0"/>
                                  </a:rPr>
                                  <m:t>𝐵</m:t>
                                </m:r>
                              </m:e>
                            </m:d>
                          </m:e>
                          <m:sup>
                            <m:r>
                              <a:rPr lang="en-US" i="1">
                                <a:latin typeface="Cambria Math" panose="02040503050406030204" pitchFamily="18" charset="0"/>
                              </a:rPr>
                              <m:t>0.5</m:t>
                            </m:r>
                          </m:sup>
                        </m:sSup>
                      </m:den>
                    </m:f>
                  </m:oMath>
                </a14:m>
                <a:endParaRPr lang="en-US" b="0" dirty="0">
                  <a:latin typeface="Cambria Math" panose="02040503050406030204" pitchFamily="18" charset="0"/>
                </a:endParaRPr>
              </a:p>
              <a:p>
                <a:r>
                  <a:rPr lang="en-US" dirty="0"/>
                  <a:t>Pull out R_0constant:</a:t>
                </a:r>
              </a:p>
              <a:p>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0</m:t>
                            </m:r>
                          </m:sub>
                        </m:sSub>
                      </m:num>
                      <m:den>
                        <m:r>
                          <a:rPr lang="en-US" i="1">
                            <a:latin typeface="Cambria Math" panose="02040503050406030204" pitchFamily="18" charset="0"/>
                          </a:rPr>
                          <m:t>𝑐</m:t>
                        </m:r>
                      </m:den>
                    </m:f>
                    <m:d>
                      <m:dPr>
                        <m:begChr m:val="{"/>
                        <m:endChr m:val="}"/>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4</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e>
                                      <m:sup>
                                        <m:r>
                                          <a:rPr lang="en-US" i="1">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𝐵</m:t>
                                        </m:r>
                                      </m:e>
                                    </m:d>
                                  </m:den>
                                </m:f>
                              </m:e>
                            </m:d>
                          </m:e>
                          <m:sup>
                            <m:r>
                              <a:rPr lang="en-US" i="1">
                                <a:latin typeface="Cambria Math" panose="02040503050406030204" pitchFamily="18" charset="0"/>
                              </a:rPr>
                              <m:t>0.5</m:t>
                            </m:r>
                          </m:sup>
                        </m:sSup>
                        <m:r>
                          <a:rPr lang="en-US" b="0" i="1" smtClean="0">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b="0" i="1" smtClean="0">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b="0" i="1" smtClean="0">
                                <a:latin typeface="Cambria Math" panose="02040503050406030204" pitchFamily="18" charset="0"/>
                              </a:rPr>
                              <m:t>4</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e>
                              <m:sup>
                                <m:r>
                                  <a:rPr lang="en-US" b="0" i="1" smtClean="0">
                                    <a:latin typeface="Cambria Math" panose="02040503050406030204" pitchFamily="18" charset="0"/>
                                  </a:rPr>
                                  <m:t>2</m:t>
                                </m:r>
                              </m:sup>
                            </m:sSup>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𝐵</m:t>
                                    </m:r>
                                  </m:e>
                                </m:d>
                              </m:e>
                              <m:sup>
                                <m:r>
                                  <a:rPr lang="en-US" i="1">
                                    <a:latin typeface="Cambria Math" panose="02040503050406030204" pitchFamily="18" charset="0"/>
                                  </a:rPr>
                                  <m:t>0.5</m:t>
                                </m:r>
                              </m:sup>
                            </m:sSup>
                          </m:den>
                        </m:f>
                      </m:e>
                    </m:d>
                  </m:oMath>
                </a14:m>
                <a:endParaRPr lang="en-US" dirty="0"/>
              </a:p>
              <a:p>
                <a:r>
                  <a:rPr lang="en-US" dirty="0"/>
                  <a:t>Noting several new instances of </a:t>
                </a:r>
                <a14:m>
                  <m:oMath xmlns:m="http://schemas.openxmlformats.org/officeDocument/2006/math">
                    <m:r>
                      <a:rPr lang="en-US" i="1">
                        <a:latin typeface="Cambria Math" panose="02040503050406030204" pitchFamily="18" charset="0"/>
                      </a:rPr>
                      <m:t>𝐵</m:t>
                    </m:r>
                  </m:oMath>
                </a14:m>
                <a:r>
                  <a:rPr lang="en-US" dirty="0"/>
                  <a:t>:</a:t>
                </a:r>
              </a:p>
              <a:p>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m:t>
                        </m:r>
                      </m:den>
                    </m:f>
                    <m:d>
                      <m:dPr>
                        <m:begChr m:val="{"/>
                        <m:endChr m:val="}"/>
                        <m:ctrlPr>
                          <a:rPr lang="en-US" i="1">
                            <a:latin typeface="Cambria Math" panose="02040503050406030204" pitchFamily="18" charset="0"/>
                          </a:rPr>
                        </m:ctrlPr>
                      </m:dPr>
                      <m:e>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f>
                                  <m:fPr>
                                    <m:ctrlPr>
                                      <a:rPr lang="en-US" b="0" i="1" smtClean="0">
                                        <a:latin typeface="Cambria Math" panose="02040503050406030204" pitchFamily="18" charset="0"/>
                                      </a:rPr>
                                    </m:ctrlPr>
                                  </m:fPr>
                                  <m:num>
                                    <m:r>
                                      <a:rPr lang="en-US" b="0" i="1" smtClean="0">
                                        <a:latin typeface="Cambria Math" panose="02040503050406030204" pitchFamily="18" charset="0"/>
                                      </a:rPr>
                                      <m:t>𝐵</m:t>
                                    </m:r>
                                  </m:num>
                                  <m:den>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𝐵</m:t>
                                        </m:r>
                                      </m:e>
                                    </m:d>
                                  </m:den>
                                </m:f>
                              </m:e>
                            </m:d>
                          </m:e>
                          <m:sup>
                            <m:r>
                              <a:rPr lang="en-US" i="1">
                                <a:latin typeface="Cambria Math" panose="02040503050406030204" pitchFamily="18" charset="0"/>
                              </a:rPr>
                              <m:t>0.5</m:t>
                            </m:r>
                          </m:sup>
                        </m:s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𝐵</m:t>
                            </m:r>
                          </m:num>
                          <m:den>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𝐵</m:t>
                                    </m:r>
                                  </m:e>
                                </m:d>
                              </m:e>
                              <m:sup>
                                <m:r>
                                  <a:rPr lang="en-US" i="1">
                                    <a:latin typeface="Cambria Math" panose="02040503050406030204" pitchFamily="18" charset="0"/>
                                  </a:rPr>
                                  <m:t>0.5</m:t>
                                </m:r>
                              </m:sup>
                            </m:sSup>
                          </m:den>
                        </m:f>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0" y="1825625"/>
                <a:ext cx="12573000" cy="4351338"/>
              </a:xfrm>
              <a:blipFill>
                <a:blip r:embed="rId3"/>
                <a:stretch>
                  <a:fillRect l="-873" t="-2381"/>
                </a:stretch>
              </a:blipFill>
            </p:spPr>
            <p:txBody>
              <a:bodyPr/>
              <a:lstStyle/>
              <a:p>
                <a:r>
                  <a:rPr lang="en-US">
                    <a:noFill/>
                  </a:rPr>
                  <a:t> </a:t>
                </a:r>
              </a:p>
            </p:txBody>
          </p:sp>
        </mc:Fallback>
      </mc:AlternateContent>
    </p:spTree>
    <p:extLst>
      <p:ext uri="{BB962C8B-B14F-4D97-AF65-F5344CB8AC3E}">
        <p14:creationId xmlns:p14="http://schemas.microsoft.com/office/powerpoint/2010/main" val="3225265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Frequency-Doppler (f-k) Domain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0" y="1825625"/>
                <a:ext cx="12573000" cy="4351338"/>
              </a:xfrm>
            </p:spPr>
            <p:txBody>
              <a:bodyPr>
                <a:normAutofit/>
              </a:bodyPr>
              <a:lstStyle/>
              <a:p>
                <a:r>
                  <a:rPr lang="en-US" dirty="0"/>
                  <a:t>N</a:t>
                </a:r>
                <a14:m>
                  <m:oMath xmlns:m="http://schemas.openxmlformats.org/officeDocument/2006/math">
                    <m:r>
                      <m:rPr>
                        <m:sty m:val="p"/>
                      </m:rPr>
                      <a:rPr lang="en-US" b="0" i="0" smtClean="0">
                        <a:latin typeface="Cambria Math" panose="02040503050406030204" pitchFamily="18" charset="0"/>
                      </a:rPr>
                      <m:t>oting</m:t>
                    </m:r>
                    <m:r>
                      <a:rPr lang="en-US" b="0" i="0" smtClean="0">
                        <a:latin typeface="Cambria Math" panose="02040503050406030204" pitchFamily="18" charset="0"/>
                      </a:rPr>
                      <m:t>:</m:t>
                    </m:r>
                  </m:oMath>
                </a14:m>
                <a:endParaRPr lang="en-US" b="0" i="0" dirty="0">
                  <a:latin typeface="Cambria Math" panose="02040503050406030204" pitchFamily="18" charset="0"/>
                </a:endParaRPr>
              </a:p>
              <a:p>
                <a14:m>
                  <m:oMath xmlns:m="http://schemas.openxmlformats.org/officeDocument/2006/math">
                    <m:d>
                      <m:dPr>
                        <m:begChr m:val="{"/>
                        <m:endChr m:val="}"/>
                        <m:ctrlPr>
                          <a:rPr lang="en-US" i="1">
                            <a:latin typeface="Cambria Math" panose="02040503050406030204" pitchFamily="18" charset="0"/>
                          </a:rPr>
                        </m:ctrlPr>
                      </m:dPr>
                      <m:e>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f>
                                  <m:fPr>
                                    <m:ctrlPr>
                                      <a:rPr lang="en-US" b="0" i="1" smtClean="0">
                                        <a:latin typeface="Cambria Math" panose="02040503050406030204" pitchFamily="18" charset="0"/>
                                      </a:rPr>
                                    </m:ctrlPr>
                                  </m:fPr>
                                  <m:num>
                                    <m:r>
                                      <a:rPr lang="en-US" b="0" i="1" smtClean="0">
                                        <a:latin typeface="Cambria Math" panose="02040503050406030204" pitchFamily="18" charset="0"/>
                                      </a:rPr>
                                      <m:t>𝐵</m:t>
                                    </m:r>
                                  </m:num>
                                  <m:den>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𝐵</m:t>
                                        </m:r>
                                      </m:e>
                                    </m:d>
                                  </m:den>
                                </m:f>
                              </m:e>
                            </m:d>
                          </m:e>
                          <m:sup>
                            <m:r>
                              <a:rPr lang="en-US" i="1">
                                <a:latin typeface="Cambria Math" panose="02040503050406030204" pitchFamily="18" charset="0"/>
                              </a:rPr>
                              <m:t>0.5</m:t>
                            </m:r>
                          </m:sup>
                        </m:s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𝐵</m:t>
                            </m:r>
                          </m:num>
                          <m:den>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𝐵</m:t>
                                    </m:r>
                                  </m:e>
                                </m:d>
                              </m:e>
                              <m:sup>
                                <m:r>
                                  <a:rPr lang="en-US" i="1">
                                    <a:latin typeface="Cambria Math" panose="02040503050406030204" pitchFamily="18" charset="0"/>
                                  </a:rPr>
                                  <m:t>0.5</m:t>
                                </m:r>
                              </m:sup>
                            </m:sSup>
                          </m:den>
                        </m:f>
                      </m:e>
                    </m:d>
                  </m:oMath>
                </a14:m>
                <a:endParaRPr lang="en-US" dirty="0"/>
              </a:p>
              <a:p>
                <a14:m>
                  <m:oMath xmlns:m="http://schemas.openxmlformats.org/officeDocument/2006/math">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r>
                                      <a:rPr lang="en-US" i="1">
                                        <a:latin typeface="Cambria Math" panose="02040503050406030204" pitchFamily="18" charset="0"/>
                                      </a:rPr>
                                      <m:t>𝐵</m:t>
                                    </m:r>
                                  </m:num>
                                  <m:den>
                                    <m:r>
                                      <a:rPr lang="en-US" i="1">
                                        <a:latin typeface="Cambria Math" panose="02040503050406030204" pitchFamily="18" charset="0"/>
                                      </a:rPr>
                                      <m:t>1−</m:t>
                                    </m:r>
                                    <m:r>
                                      <a:rPr lang="en-US" i="1">
                                        <a:latin typeface="Cambria Math" panose="02040503050406030204" pitchFamily="18" charset="0"/>
                                      </a:rPr>
                                      <m:t>𝐵</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𝐵</m:t>
                                    </m:r>
                                  </m:num>
                                  <m:den>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𝐵</m:t>
                                        </m:r>
                                      </m:e>
                                    </m:d>
                                  </m:den>
                                </m:f>
                              </m:e>
                            </m:d>
                          </m:e>
                          <m:sup>
                            <m:r>
                              <a:rPr lang="en-US" i="1">
                                <a:latin typeface="Cambria Math" panose="02040503050406030204" pitchFamily="18" charset="0"/>
                              </a:rPr>
                              <m:t>0.5</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𝐵</m:t>
                            </m:r>
                          </m:num>
                          <m:den>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𝐵</m:t>
                                    </m:r>
                                  </m:e>
                                </m:d>
                              </m:e>
                              <m:sup>
                                <m:r>
                                  <a:rPr lang="en-US" i="1">
                                    <a:latin typeface="Cambria Math" panose="02040503050406030204" pitchFamily="18" charset="0"/>
                                  </a:rPr>
                                  <m:t>0.5</m:t>
                                </m:r>
                              </m:sup>
                            </m:sSup>
                          </m:den>
                        </m:f>
                      </m:e>
                    </m:d>
                  </m:oMath>
                </a14:m>
                <a:endParaRPr lang="en-US" dirty="0"/>
              </a:p>
              <a:p>
                <a14:m>
                  <m:oMath xmlns:m="http://schemas.openxmlformats.org/officeDocument/2006/math">
                    <m:r>
                      <a:rPr lang="en-US" i="1">
                        <a:latin typeface="Cambria Math" panose="02040503050406030204" pitchFamily="18" charset="0"/>
                      </a:rPr>
                      <m:t>=</m:t>
                    </m:r>
                    <m:d>
                      <m:dPr>
                        <m:begChr m:val="{"/>
                        <m:endChr m:val="}"/>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𝐵</m:t>
                                        </m:r>
                                      </m:e>
                                    </m:d>
                                  </m:den>
                                </m:f>
                              </m:e>
                            </m:d>
                          </m:e>
                          <m:sup>
                            <m:r>
                              <a:rPr lang="en-US" i="1">
                                <a:latin typeface="Cambria Math" panose="02040503050406030204" pitchFamily="18" charset="0"/>
                              </a:rPr>
                              <m:t>0.5</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𝐵</m:t>
                            </m:r>
                          </m:num>
                          <m:den>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𝐵</m:t>
                                    </m:r>
                                  </m:e>
                                </m:d>
                              </m:e>
                              <m:sup>
                                <m:r>
                                  <a:rPr lang="en-US" i="1">
                                    <a:latin typeface="Cambria Math" panose="02040503050406030204" pitchFamily="18" charset="0"/>
                                  </a:rPr>
                                  <m:t>0.5</m:t>
                                </m:r>
                              </m:sup>
                            </m:sSup>
                          </m:den>
                        </m:f>
                      </m:e>
                    </m:d>
                    <m:r>
                      <a:rPr lang="en-US" i="1">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𝐵</m:t>
                                    </m:r>
                                  </m:e>
                                </m:d>
                              </m:e>
                              <m:sup>
                                <m:r>
                                  <a:rPr lang="en-US" b="0" i="1" smtClean="0">
                                    <a:latin typeface="Cambria Math" panose="02040503050406030204" pitchFamily="18" charset="0"/>
                                  </a:rPr>
                                  <m:t>0.5</m:t>
                                </m:r>
                              </m:sup>
                            </m:sSup>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𝐵</m:t>
                            </m:r>
                          </m:num>
                          <m:den>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𝐵</m:t>
                                    </m:r>
                                  </m:e>
                                </m:d>
                              </m:e>
                              <m:sup>
                                <m:r>
                                  <a:rPr lang="en-US" i="1">
                                    <a:latin typeface="Cambria Math" panose="02040503050406030204" pitchFamily="18" charset="0"/>
                                  </a:rPr>
                                  <m:t>0.5</m:t>
                                </m:r>
                              </m:sup>
                            </m:sSup>
                          </m:den>
                        </m:f>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r>
                          <a:rPr lang="en-US" i="1">
                            <a:latin typeface="Cambria Math" panose="02040503050406030204" pitchFamily="18" charset="0"/>
                          </a:rPr>
                          <m:t>𝐵</m:t>
                        </m:r>
                      </m:num>
                      <m:den>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𝐵</m:t>
                                </m:r>
                              </m:e>
                            </m:d>
                          </m:e>
                          <m:sup>
                            <m:r>
                              <a:rPr lang="en-US" i="1">
                                <a:latin typeface="Cambria Math" panose="02040503050406030204" pitchFamily="18" charset="0"/>
                              </a:rPr>
                              <m:t>0.5</m:t>
                            </m:r>
                          </m:sup>
                        </m:sSup>
                      </m:den>
                    </m:f>
                    <m:r>
                      <a:rPr lang="en-US" b="0" i="1" smtClean="0">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𝐵</m:t>
                            </m:r>
                          </m:e>
                        </m:d>
                      </m:e>
                      <m:sup>
                        <m:r>
                          <a:rPr lang="en-US" i="1">
                            <a:latin typeface="Cambria Math" panose="02040503050406030204" pitchFamily="18" charset="0"/>
                          </a:rPr>
                          <m:t>0.5</m:t>
                        </m:r>
                      </m:sup>
                    </m:sSup>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0" y="1825625"/>
                <a:ext cx="12573000" cy="4351338"/>
              </a:xfrm>
              <a:blipFill rotWithShape="0">
                <a:blip r:embed="rId3"/>
                <a:stretch>
                  <a:fillRect l="-873" t="-2241"/>
                </a:stretch>
              </a:blipFill>
            </p:spPr>
            <p:txBody>
              <a:bodyPr/>
              <a:lstStyle/>
              <a:p>
                <a:r>
                  <a:rPr lang="en-US">
                    <a:noFill/>
                  </a:rPr>
                  <a:t> </a:t>
                </a:r>
              </a:p>
            </p:txBody>
          </p:sp>
        </mc:Fallback>
      </mc:AlternateContent>
    </p:spTree>
    <p:extLst>
      <p:ext uri="{BB962C8B-B14F-4D97-AF65-F5344CB8AC3E}">
        <p14:creationId xmlns:p14="http://schemas.microsoft.com/office/powerpoint/2010/main" val="17164982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Frequency-Doppler (f-k) Domain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0" y="1825625"/>
                <a:ext cx="12573000" cy="4351338"/>
              </a:xfrm>
            </p:spPr>
            <p:txBody>
              <a:bodyPr>
                <a:normAutofit/>
              </a:bodyPr>
              <a:lstStyle/>
              <a:p>
                <a:r>
                  <a:rPr lang="en-US" dirty="0"/>
                  <a:t>We have finally:</a:t>
                </a:r>
              </a:p>
              <a:p>
                <a14:m>
                  <m:oMath xmlns:m="http://schemas.openxmlformats.org/officeDocument/2006/math">
                    <m:r>
                      <a:rPr lang="en-US" b="0" i="1" smtClean="0">
                        <a:latin typeface="Cambria Math" panose="02040503050406030204" pitchFamily="18" charset="0"/>
                      </a:rPr>
                      <m:t>𝜙</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b="0" i="1" smtClean="0">
                                <a:latin typeface="Cambria Math" panose="02040503050406030204" pitchFamily="18" charset="0"/>
                              </a:rPr>
                              <m:t>𝑠</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e>
                        </m:d>
                      </m:e>
                    </m:d>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m:t>
                        </m:r>
                      </m:den>
                    </m:f>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𝐵</m:t>
                            </m:r>
                          </m:e>
                        </m:d>
                      </m:e>
                      <m:sup>
                        <m:r>
                          <a:rPr lang="en-US" i="1">
                            <a:latin typeface="Cambria Math" panose="02040503050406030204" pitchFamily="18" charset="0"/>
                          </a:rPr>
                          <m:t>0.5</m:t>
                        </m:r>
                      </m:sup>
                    </m:sSup>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m:t>
                        </m:r>
                      </m:den>
                    </m:f>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4</m:t>
                                </m:r>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e>
                                  <m:sup>
                                    <m:r>
                                      <a:rPr lang="en-US" i="1">
                                        <a:latin typeface="Cambria Math" panose="02040503050406030204" pitchFamily="18" charset="0"/>
                                      </a:rPr>
                                      <m:t>2</m:t>
                                    </m:r>
                                  </m:sup>
                                </m:sSup>
                              </m:den>
                            </m:f>
                          </m:e>
                        </m:d>
                      </m:e>
                      <m:sup>
                        <m:r>
                          <a:rPr lang="en-US" i="1">
                            <a:latin typeface="Cambria Math" panose="02040503050406030204" pitchFamily="18" charset="0"/>
                          </a:rPr>
                          <m:t>0.5</m:t>
                        </m:r>
                      </m:sup>
                    </m:sSup>
                  </m:oMath>
                </a14:m>
                <a:endParaRPr lang="en-US" dirty="0"/>
              </a:p>
              <a:p>
                <a:r>
                  <a:rPr lang="en-US" dirty="0"/>
                  <a:t>And then noting the Doppler frequency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𝜂</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𝑉</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r>
                          <m:rPr>
                            <m:sty m:val="p"/>
                          </m:rPr>
                          <a:rPr lang="en-US" b="0" i="0" smtClean="0">
                            <a:latin typeface="Cambria Math" panose="02040503050406030204" pitchFamily="18" charset="0"/>
                          </a:rPr>
                          <m:t>sin</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𝑠</m:t>
                                </m:r>
                              </m:sub>
                            </m:sSub>
                          </m:e>
                        </m:d>
                      </m:num>
                      <m:den>
                        <m:r>
                          <a:rPr lang="en-US" b="0" i="1" smtClean="0">
                            <a:latin typeface="Cambria Math" panose="02040503050406030204" pitchFamily="18" charset="0"/>
                          </a:rPr>
                          <m:t>𝑐</m:t>
                        </m:r>
                      </m:den>
                    </m:f>
                  </m:oMath>
                </a14:m>
                <a:r>
                  <a:rPr lang="en-US" dirty="0"/>
                  <a:t>, we have:</a:t>
                </a:r>
              </a:p>
              <a:p>
                <a14:m>
                  <m:oMath xmlns:m="http://schemas.openxmlformats.org/officeDocument/2006/math">
                    <m:r>
                      <a:rPr lang="en-US" b="0" i="1" smtClean="0">
                        <a:latin typeface="Cambria Math" panose="02040503050406030204" pitchFamily="18" charset="0"/>
                      </a:rPr>
                      <m:t>𝜙</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𝑠</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e>
                        </m:d>
                      </m:e>
                    </m:d>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m:t>
                        </m:r>
                      </m:den>
                    </m:f>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func>
                              <m:funcPr>
                                <m:ctrlPr>
                                  <a:rPr lang="en-US" b="0" i="1" smtClean="0">
                                    <a:latin typeface="Cambria Math" panose="02040503050406030204" pitchFamily="18" charset="0"/>
                                  </a:rPr>
                                </m:ctrlPr>
                              </m:funcPr>
                              <m:fName>
                                <m:sSup>
                                  <m:sSupPr>
                                    <m:ctrlPr>
                                      <a:rPr lang="en-US" b="0" i="0" smtClean="0">
                                        <a:latin typeface="Cambria Math" panose="02040503050406030204" pitchFamily="18" charset="0"/>
                                      </a:rPr>
                                    </m:ctrlPr>
                                  </m:sSupPr>
                                  <m:e>
                                    <m:r>
                                      <m:rPr>
                                        <m:sty m:val="p"/>
                                      </m:rPr>
                                      <a:rPr lang="en-US" b="0" i="0" smtClean="0">
                                        <a:latin typeface="Cambria Math" panose="02040503050406030204" pitchFamily="18" charset="0"/>
                                      </a:rPr>
                                      <m:t>sin</m:t>
                                    </m:r>
                                  </m:e>
                                  <m:sup>
                                    <m:r>
                                      <a:rPr lang="en-US" b="0" i="1" smtClean="0">
                                        <a:latin typeface="Cambria Math" panose="02040503050406030204" pitchFamily="18" charset="0"/>
                                      </a:rPr>
                                      <m:t>2</m:t>
                                    </m:r>
                                  </m:sup>
                                </m:sSup>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𝑠</m:t>
                                        </m:r>
                                      </m:sub>
                                    </m:sSub>
                                  </m:e>
                                </m:d>
                              </m:e>
                            </m:func>
                          </m:e>
                        </m:d>
                      </m:e>
                      <m:sup>
                        <m:r>
                          <a:rPr lang="en-US" i="1">
                            <a:latin typeface="Cambria Math" panose="02040503050406030204" pitchFamily="18" charset="0"/>
                          </a:rPr>
                          <m:t>0.5</m:t>
                        </m:r>
                      </m:sup>
                    </m:sSup>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m:t>
                        </m:r>
                      </m:den>
                    </m:f>
                    <m:func>
                      <m:funcPr>
                        <m:ctrlPr>
                          <a:rPr lang="en-US">
                            <a:latin typeface="Cambria Math" panose="02040503050406030204" pitchFamily="18" charset="0"/>
                          </a:rPr>
                        </m:ctrlPr>
                      </m:funcPr>
                      <m:fName>
                        <m:r>
                          <m:rPr>
                            <m:sty m:val="p"/>
                          </m:rPr>
                          <a:rPr lang="en-US">
                            <a:latin typeface="Cambria Math" panose="02040503050406030204" pitchFamily="18" charset="0"/>
                          </a:rPr>
                          <m:t>cos</m:t>
                        </m:r>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𝑠</m:t>
                                </m:r>
                              </m:sub>
                            </m:sSub>
                          </m:e>
                        </m:d>
                      </m:e>
                    </m:func>
                  </m:oMath>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0" y="1825625"/>
                <a:ext cx="12573000" cy="4351338"/>
              </a:xfrm>
              <a:blipFill>
                <a:blip r:embed="rId3"/>
                <a:stretch>
                  <a:fillRect l="-873" t="-2381"/>
                </a:stretch>
              </a:blipFill>
            </p:spPr>
            <p:txBody>
              <a:bodyPr/>
              <a:lstStyle/>
              <a:p>
                <a:r>
                  <a:rPr lang="en-US">
                    <a:noFill/>
                  </a:rPr>
                  <a:t> </a:t>
                </a:r>
              </a:p>
            </p:txBody>
          </p:sp>
        </mc:Fallback>
      </mc:AlternateContent>
    </p:spTree>
    <p:extLst>
      <p:ext uri="{BB962C8B-B14F-4D97-AF65-F5344CB8AC3E}">
        <p14:creationId xmlns:p14="http://schemas.microsoft.com/office/powerpoint/2010/main" val="28662089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Frequency-Doppler (f-k) Domain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0" y="1825625"/>
                <a:ext cx="12573000" cy="4351338"/>
              </a:xfrm>
            </p:spPr>
            <p:txBody>
              <a:bodyPr>
                <a:normAutofit lnSpcReduction="10000"/>
              </a:bodyPr>
              <a:lstStyle/>
              <a:p>
                <a:pPr>
                  <a:lnSpc>
                    <a:spcPct val="100000"/>
                  </a:lnSpc>
                </a:pPr>
                <a:r>
                  <a:rPr lang="en-US" dirty="0"/>
                  <a:t>Step 4: Plug the stationary point into the envelope and the simplified phase function into the original equation:</a:t>
                </a:r>
              </a:p>
              <a:p>
                <a:pPr>
                  <a:lnSpc>
                    <a:spcPct val="100000"/>
                  </a:lnSpc>
                </a:pPr>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𝜂</m:t>
                        </m:r>
                      </m:e>
                      <m:sub>
                        <m:r>
                          <a:rPr lang="en-US" i="1">
                            <a:solidFill>
                              <a:schemeClr val="tx1"/>
                            </a:solidFill>
                            <a:latin typeface="Cambria Math" panose="02040503050406030204" pitchFamily="18" charset="0"/>
                          </a:rPr>
                          <m:t>𝑠</m:t>
                        </m:r>
                      </m:sub>
                    </m:sSub>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𝑐</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0</m:t>
                            </m:r>
                          </m:sub>
                        </m:sSub>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𝜂</m:t>
                            </m:r>
                          </m:sub>
                        </m:sSub>
                      </m:num>
                      <m:den>
                        <m:r>
                          <a:rPr lang="en-US" i="1">
                            <a:solidFill>
                              <a:schemeClr val="tx1"/>
                            </a:solidFill>
                            <a:latin typeface="Cambria Math" panose="02040503050406030204" pitchFamily="18" charset="0"/>
                          </a:rPr>
                          <m:t>2</m:t>
                        </m:r>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𝑐</m:t>
                                </m:r>
                              </m:sub>
                            </m:sSub>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𝑓</m:t>
                            </m:r>
                          </m:e>
                        </m:d>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𝑉</m:t>
                            </m:r>
                          </m:e>
                          <m:sup>
                            <m:r>
                              <a:rPr lang="en-US" i="1">
                                <a:solidFill>
                                  <a:schemeClr val="tx1"/>
                                </a:solidFill>
                                <a:latin typeface="Cambria Math" panose="02040503050406030204" pitchFamily="18" charset="0"/>
                              </a:rPr>
                              <m:t>2</m:t>
                            </m:r>
                          </m:sup>
                        </m:sSup>
                        <m:func>
                          <m:funcPr>
                            <m:ctrlPr>
                              <a:rPr lang="en-US" b="0" i="0" smtClean="0">
                                <a:solidFill>
                                  <a:schemeClr val="tx1"/>
                                </a:solidFill>
                                <a:latin typeface="Cambria Math" panose="02040503050406030204" pitchFamily="18" charset="0"/>
                              </a:rPr>
                            </m:ctrlPr>
                          </m:funcPr>
                          <m:fName>
                            <m:r>
                              <m:rPr>
                                <m:sty m:val="p"/>
                              </m:rPr>
                              <a:rPr lang="en-US" b="0" i="0" smtClean="0">
                                <a:solidFill>
                                  <a:schemeClr val="tx1"/>
                                </a:solidFill>
                                <a:latin typeface="Cambria Math" panose="02040503050406030204" pitchFamily="18" charset="0"/>
                              </a:rPr>
                              <m:t>cos</m:t>
                            </m:r>
                          </m:fName>
                          <m:e>
                            <m:d>
                              <m:dPr>
                                <m:ctrlPr>
                                  <a:rPr lang="en-US" b="0" i="1" smtClean="0">
                                    <a:solidFill>
                                      <a:schemeClr val="tx1"/>
                                    </a:solidFill>
                                    <a:latin typeface="Cambria Math" panose="02040503050406030204" pitchFamily="18" charset="0"/>
                                  </a:rPr>
                                </m:ctrlPr>
                              </m:dPr>
                              <m:e>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𝜃</m:t>
                                    </m:r>
                                  </m:e>
                                  <m:sub>
                                    <m:r>
                                      <a:rPr lang="en-US" b="0" i="1" smtClean="0">
                                        <a:solidFill>
                                          <a:schemeClr val="tx1"/>
                                        </a:solidFill>
                                        <a:latin typeface="Cambria Math" panose="02040503050406030204" pitchFamily="18" charset="0"/>
                                      </a:rPr>
                                      <m:t>𝑠</m:t>
                                    </m:r>
                                  </m:sub>
                                </m:sSub>
                              </m:e>
                            </m:d>
                          </m:e>
                        </m:func>
                      </m:den>
                    </m:f>
                  </m:oMath>
                </a14:m>
                <a:endParaRPr lang="en-US" i="1" dirty="0">
                  <a:solidFill>
                    <a:srgbClr val="FF0000"/>
                  </a:solidFill>
                  <a:latin typeface="Cambria Math" panose="02040503050406030204" pitchFamily="18" charset="0"/>
                </a:endParaRPr>
              </a:p>
              <a:p>
                <a:pPr>
                  <a:lnSpc>
                    <a:spcPct val="100000"/>
                  </a:lnSpc>
                </a:pPr>
                <a14:m>
                  <m:oMath xmlns:m="http://schemas.openxmlformats.org/officeDocument/2006/math">
                    <m:r>
                      <a:rPr lang="en-US" i="1">
                        <a:latin typeface="Cambria Math" panose="02040503050406030204" pitchFamily="18" charset="0"/>
                      </a:rPr>
                      <m:t>𝜙</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𝜂</m:t>
                            </m:r>
                          </m:e>
                          <m:sub>
                            <m:r>
                              <a:rPr lang="en-US" i="1">
                                <a:latin typeface="Cambria Math" panose="02040503050406030204" pitchFamily="18" charset="0"/>
                              </a:rPr>
                              <m:t>𝑠</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e>
                        </m:d>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m:t>
                        </m:r>
                      </m:den>
                    </m:f>
                    <m:func>
                      <m:funcPr>
                        <m:ctrlPr>
                          <a:rPr lang="en-US">
                            <a:latin typeface="Cambria Math" panose="02040503050406030204" pitchFamily="18" charset="0"/>
                          </a:rPr>
                        </m:ctrlPr>
                      </m:funcPr>
                      <m:fName>
                        <m:r>
                          <m:rPr>
                            <m:sty m:val="p"/>
                          </m:rPr>
                          <a:rPr lang="en-US">
                            <a:latin typeface="Cambria Math" panose="02040503050406030204" pitchFamily="18" charset="0"/>
                          </a:rPr>
                          <m:t>cos</m:t>
                        </m:r>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𝑠</m:t>
                                </m:r>
                              </m:sub>
                            </m:sSub>
                          </m:e>
                        </m:d>
                      </m:e>
                    </m:func>
                  </m:oMath>
                </a14:m>
                <a:endParaRPr lang="en-US" i="1" dirty="0">
                  <a:solidFill>
                    <a:srgbClr val="FF0000"/>
                  </a:solidFill>
                  <a:latin typeface="Cambria Math" panose="02040503050406030204" pitchFamily="18" charset="0"/>
                </a:endParaRPr>
              </a:p>
              <a:p>
                <a:pPr>
                  <a:lnSpc>
                    <a:spcPct val="100000"/>
                  </a:lnSpc>
                </a:pPr>
                <a14:m>
                  <m:oMath xmlns:m="http://schemas.openxmlformats.org/officeDocument/2006/math">
                    <m:r>
                      <a:rPr lang="en-US" b="0" i="1" smtClean="0">
                        <a:latin typeface="Cambria Math" panose="02040503050406030204" pitchFamily="18" charset="0"/>
                      </a:rPr>
                      <m:t>𝑠</m:t>
                    </m:r>
                    <m:d>
                      <m:dPr>
                        <m:ctrlPr>
                          <a:rPr lang="en-US" i="1">
                            <a:latin typeface="Cambria Math" panose="02040503050406030204" pitchFamily="18" charset="0"/>
                          </a:rPr>
                        </m:ctrlPr>
                      </m:dPr>
                      <m:e>
                        <m:r>
                          <a:rPr lang="en-US" i="1">
                            <a:latin typeface="Cambria Math" panose="02040503050406030204" pitchFamily="18" charset="0"/>
                          </a:rPr>
                          <m:t>𝑓</m:t>
                        </m:r>
                        <m:r>
                          <a:rPr lang="en-US" i="1">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𝑓</m:t>
                            </m:r>
                          </m:e>
                          <m:sub>
                            <m:r>
                              <a:rPr lang="en-US" i="1">
                                <a:latin typeface="Cambria Math" panose="02040503050406030204" pitchFamily="18" charset="0"/>
                                <a:ea typeface="Cambria Math" panose="02040503050406030204" pitchFamily="18" charset="0"/>
                              </a:rPr>
                              <m:t>𝜂</m:t>
                            </m:r>
                          </m:sub>
                        </m:sSub>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𝑟</m:t>
                        </m:r>
                      </m:sub>
                    </m:sSub>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e>
                    </m:d>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𝑎</m:t>
                        </m:r>
                      </m:sub>
                    </m:sSub>
                    <m:d>
                      <m:dPr>
                        <m:ctrlPr>
                          <a:rPr lang="en-US" i="1">
                            <a:latin typeface="Cambria Math" panose="02040503050406030204" pitchFamily="18" charset="0"/>
                          </a:rPr>
                        </m:ctrlPr>
                      </m:dPr>
                      <m:e>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𝑐</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num>
                          <m:den>
                            <m:r>
                              <a:rPr lang="en-US" i="1">
                                <a:latin typeface="Cambria Math" panose="02040503050406030204" pitchFamily="18" charset="0"/>
                              </a:rPr>
                              <m:t>2</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func>
                              <m:funcPr>
                                <m:ctrlPr>
                                  <a:rPr lang="en-US">
                                    <a:latin typeface="Cambria Math" panose="02040503050406030204" pitchFamily="18" charset="0"/>
                                  </a:rPr>
                                </m:ctrlPr>
                              </m:funcPr>
                              <m:fName>
                                <m:r>
                                  <m:rPr>
                                    <m:sty m:val="p"/>
                                  </m:rPr>
                                  <a:rPr lang="en-US">
                                    <a:latin typeface="Cambria Math" panose="02040503050406030204" pitchFamily="18" charset="0"/>
                                  </a:rPr>
                                  <m:t>cos</m:t>
                                </m:r>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𝑠</m:t>
                                        </m:r>
                                      </m:sub>
                                    </m:sSub>
                                  </m:e>
                                </m:d>
                              </m:e>
                            </m:func>
                          </m:den>
                        </m:f>
                      </m:e>
                    </m:d>
                  </m:oMath>
                </a14:m>
                <a:endParaRPr lang="en-US" i="1" dirty="0">
                  <a:latin typeface="Cambria Math" panose="02040503050406030204" pitchFamily="18" charset="0"/>
                </a:endParaRPr>
              </a:p>
              <a:p>
                <a:pPr marL="0" indent="0">
                  <a:lnSpc>
                    <a:spcPct val="100000"/>
                  </a:lnSpc>
                  <a:buNone/>
                </a:pPr>
                <a14:m>
                  <m:oMathPara xmlns:m="http://schemas.openxmlformats.org/officeDocument/2006/math">
                    <m:oMath>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begChr m:val="{"/>
                              <m:endChr m:val="}"/>
                              <m:ctrlPr>
                                <a:rPr lang="en-US" i="1">
                                  <a:latin typeface="Cambria Math" panose="02040503050406030204" pitchFamily="18" charset="0"/>
                                </a:rPr>
                              </m:ctrlPr>
                            </m:dPr>
                            <m:e>
                              <m:r>
                                <a:rPr lang="en-US" i="1">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𝑗</m:t>
                                  </m:r>
                                  <m:r>
                                    <a:rPr lang="en-US" i="1">
                                      <a:latin typeface="Cambria Math" panose="02040503050406030204" pitchFamily="18" charset="0"/>
                                    </a:rPr>
                                    <m:t>4</m:t>
                                  </m:r>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m:t>
                                  </m:r>
                                </m:den>
                              </m:f>
                              <m:func>
                                <m:funcPr>
                                  <m:ctrlPr>
                                    <a:rPr lang="en-US">
                                      <a:latin typeface="Cambria Math" panose="02040503050406030204" pitchFamily="18" charset="0"/>
                                    </a:rPr>
                                  </m:ctrlPr>
                                </m:funcPr>
                                <m:fName>
                                  <m:r>
                                    <m:rPr>
                                      <m:sty m:val="p"/>
                                    </m:rPr>
                                    <a:rPr lang="en-US">
                                      <a:latin typeface="Cambria Math" panose="02040503050406030204" pitchFamily="18" charset="0"/>
                                    </a:rPr>
                                    <m:t>cos</m:t>
                                  </m:r>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𝑠</m:t>
                                          </m:r>
                                        </m:sub>
                                      </m:sSub>
                                    </m:e>
                                  </m:d>
                                </m:e>
                              </m:func>
                            </m:e>
                          </m:d>
                        </m:e>
                      </m:func>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begChr m:val="{"/>
                              <m:endChr m:val="}"/>
                              <m:ctrlPr>
                                <a:rPr lang="en-US" i="1">
                                  <a:latin typeface="Cambria Math" panose="02040503050406030204" pitchFamily="18" charset="0"/>
                                </a:rPr>
                              </m:ctrlPr>
                            </m:dPr>
                            <m:e>
                              <m:r>
                                <a:rPr lang="en-US" i="1">
                                  <a:latin typeface="Cambria Math" panose="02040503050406030204" pitchFamily="18" charset="0"/>
                                </a:rPr>
                                <m:t>−</m:t>
                              </m:r>
                              <m:r>
                                <a:rPr lang="en-US" b="0" i="1" smtClean="0">
                                  <a:latin typeface="Cambria Math" panose="02040503050406030204" pitchFamily="18" charset="0"/>
                                </a:rPr>
                                <m:t>𝑗</m:t>
                              </m:r>
                              <m:r>
                                <a:rPr lang="en-US" i="1">
                                  <a:latin typeface="Cambria Math" panose="02040503050406030204" pitchFamily="18" charset="0"/>
                                </a:rPr>
                                <m:t>𝜋</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e>
                          </m:d>
                        </m:e>
                      </m:func>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0" y="1825625"/>
                <a:ext cx="12573000" cy="4351338"/>
              </a:xfrm>
              <a:blipFill>
                <a:blip r:embed="rId3"/>
                <a:stretch>
                  <a:fillRect l="-873" t="-2381"/>
                </a:stretch>
              </a:blipFill>
            </p:spPr>
            <p:txBody>
              <a:bodyPr/>
              <a:lstStyle/>
              <a:p>
                <a:r>
                  <a:rPr lang="en-US">
                    <a:noFill/>
                  </a:rPr>
                  <a:t> </a:t>
                </a:r>
              </a:p>
            </p:txBody>
          </p:sp>
        </mc:Fallback>
      </mc:AlternateContent>
    </p:spTree>
    <p:extLst>
      <p:ext uri="{BB962C8B-B14F-4D97-AF65-F5344CB8AC3E}">
        <p14:creationId xmlns:p14="http://schemas.microsoft.com/office/powerpoint/2010/main" val="4746288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Range-Doppler (Wavenumber) Domain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r>
                  <a:rPr lang="en-US" dirty="0"/>
                  <a:t>s</a:t>
                </a:r>
                <a14:m>
                  <m:oMath xmlns:m="http://schemas.openxmlformats.org/officeDocument/2006/math">
                    <m:d>
                      <m:dPr>
                        <m:ctrlPr>
                          <a:rPr lang="en-US" i="1">
                            <a:latin typeface="Cambria Math" panose="02040503050406030204" pitchFamily="18" charset="0"/>
                          </a:rPr>
                        </m:ctrlPr>
                      </m:dPr>
                      <m:e>
                        <m:r>
                          <a:rPr lang="en-US" i="1">
                            <a:latin typeface="Cambria Math" panose="02040503050406030204" pitchFamily="18" charset="0"/>
                          </a:rPr>
                          <m:t>𝑓</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𝜂</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𝑟</m:t>
                        </m:r>
                      </m:sub>
                    </m:sSub>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e>
                    </m:d>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𝑎</m:t>
                        </m:r>
                      </m:sub>
                    </m:sSub>
                    <m:d>
                      <m:dPr>
                        <m:ctrlPr>
                          <a:rPr lang="en-US" i="1">
                            <a:latin typeface="Cambria Math" panose="02040503050406030204" pitchFamily="18" charset="0"/>
                          </a:rPr>
                        </m:ctrlPr>
                      </m:dPr>
                      <m:e>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𝑐</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num>
                          <m:den>
                            <m:r>
                              <a:rPr lang="en-US" i="1">
                                <a:latin typeface="Cambria Math" panose="02040503050406030204" pitchFamily="18" charset="0"/>
                              </a:rPr>
                              <m:t>2</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4</m:t>
                                        </m:r>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e>
                                          <m:sup>
                                            <m:r>
                                              <a:rPr lang="en-US" i="1">
                                                <a:latin typeface="Cambria Math" panose="02040503050406030204" pitchFamily="18" charset="0"/>
                                              </a:rPr>
                                              <m:t>2</m:t>
                                            </m:r>
                                          </m:sup>
                                        </m:sSup>
                                      </m:den>
                                    </m:f>
                                  </m:e>
                                </m:d>
                              </m:e>
                              <m:sup>
                                <m:r>
                                  <a:rPr lang="en-US" i="1">
                                    <a:latin typeface="Cambria Math" panose="02040503050406030204" pitchFamily="18" charset="0"/>
                                  </a:rPr>
                                  <m:t>0.5</m:t>
                                </m:r>
                              </m:sup>
                            </m:sSup>
                          </m:den>
                        </m:f>
                      </m:e>
                    </m:d>
                  </m:oMath>
                </a14:m>
                <a:endParaRPr lang="en-US" i="1" dirty="0">
                  <a:latin typeface="Cambria Math" panose="02040503050406030204" pitchFamily="18" charset="0"/>
                </a:endParaRPr>
              </a:p>
              <a:p>
                <a:pPr marL="0" indent="0">
                  <a:buNone/>
                </a:pPr>
                <a14:m>
                  <m:oMathPara xmlns:m="http://schemas.openxmlformats.org/officeDocument/2006/math">
                    <m:oMath>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begChr m:val="{"/>
                              <m:endChr m:val="}"/>
                              <m:ctrlPr>
                                <a:rPr lang="en-US" i="1">
                                  <a:latin typeface="Cambria Math" panose="02040503050406030204" pitchFamily="18" charset="0"/>
                                </a:rPr>
                              </m:ctrlPr>
                            </m:dPr>
                            <m:e>
                              <m:r>
                                <a:rPr lang="en-US" i="1">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𝑗</m:t>
                                  </m:r>
                                  <m:r>
                                    <a:rPr lang="en-US" i="1">
                                      <a:latin typeface="Cambria Math" panose="02040503050406030204" pitchFamily="18" charset="0"/>
                                    </a:rPr>
                                    <m:t>4</m:t>
                                  </m:r>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m:t>
                                  </m:r>
                                </m:den>
                              </m:f>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4</m:t>
                                          </m:r>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e>
                                            <m:sup>
                                              <m:r>
                                                <a:rPr lang="en-US" i="1">
                                                  <a:latin typeface="Cambria Math" panose="02040503050406030204" pitchFamily="18" charset="0"/>
                                                </a:rPr>
                                                <m:t>2</m:t>
                                              </m:r>
                                            </m:sup>
                                          </m:sSup>
                                        </m:den>
                                      </m:f>
                                    </m:e>
                                  </m:d>
                                </m:e>
                                <m:sup>
                                  <m:r>
                                    <a:rPr lang="en-US" i="1">
                                      <a:latin typeface="Cambria Math" panose="02040503050406030204" pitchFamily="18" charset="0"/>
                                    </a:rPr>
                                    <m:t>0.5</m:t>
                                  </m:r>
                                </m:sup>
                              </m:sSup>
                            </m:e>
                          </m:d>
                        </m:e>
                      </m:func>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begChr m:val="{"/>
                              <m:endChr m:val="}"/>
                              <m:ctrlPr>
                                <a:rPr lang="en-US" i="1">
                                  <a:latin typeface="Cambria Math" panose="02040503050406030204" pitchFamily="18" charset="0"/>
                                </a:rPr>
                              </m:ctrlPr>
                            </m:dPr>
                            <m:e>
                              <m:r>
                                <a:rPr lang="en-US" i="1">
                                  <a:latin typeface="Cambria Math" panose="02040503050406030204" pitchFamily="18" charset="0"/>
                                </a:rPr>
                                <m:t>−</m:t>
                              </m:r>
                              <m:r>
                                <a:rPr lang="en-US" b="0" i="1" smtClean="0">
                                  <a:latin typeface="Cambria Math" panose="02040503050406030204" pitchFamily="18" charset="0"/>
                                </a:rPr>
                                <m:t>𝑗</m:t>
                              </m:r>
                              <m:r>
                                <a:rPr lang="en-US" i="1">
                                  <a:latin typeface="Cambria Math" panose="02040503050406030204" pitchFamily="18" charset="0"/>
                                </a:rPr>
                                <m:t>𝜋</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e>
                          </m:d>
                        </m:e>
                      </m:func>
                    </m:oMath>
                  </m:oMathPara>
                </a14:m>
                <a:endParaRPr lang="en-US" dirty="0"/>
              </a:p>
              <a:p>
                <a:r>
                  <a:rPr lang="en-US" dirty="0"/>
                  <a:t>PSOP is hard to apply to this equation because of the complex form. We will manipulate it into another form and then do a Taylor expansion to the second derivative.</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043" r="-290"/>
                </a:stretch>
              </a:blipFill>
            </p:spPr>
            <p:txBody>
              <a:bodyPr/>
              <a:lstStyle/>
              <a:p>
                <a:r>
                  <a:rPr lang="en-US">
                    <a:noFill/>
                  </a:rPr>
                  <a:t> </a:t>
                </a:r>
              </a:p>
            </p:txBody>
          </p:sp>
        </mc:Fallback>
      </mc:AlternateContent>
    </p:spTree>
    <p:extLst>
      <p:ext uri="{BB962C8B-B14F-4D97-AF65-F5344CB8AC3E}">
        <p14:creationId xmlns:p14="http://schemas.microsoft.com/office/powerpoint/2010/main" val="39374880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Range-Doppler (Wavenumber) Domain:</a:t>
            </a:r>
            <a:br>
              <a:rPr lang="en-US" dirty="0"/>
            </a:br>
            <a:r>
              <a:rPr lang="en-US" dirty="0"/>
              <a:t>	Simplify part of the phase term</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0" y="1825624"/>
                <a:ext cx="12192000" cy="5032375"/>
              </a:xfrm>
            </p:spPr>
            <p:txBody>
              <a:bodyPr>
                <a:normAutofit/>
              </a:bodyPr>
              <a:lstStyle/>
              <a:p>
                <a14:m>
                  <m:oMath xmlns:m="http://schemas.openxmlformats.org/officeDocument/2006/math">
                    <m:r>
                      <a:rPr lang="en-US"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m:t>
                        </m:r>
                      </m:den>
                    </m:f>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4</m:t>
                                </m:r>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e>
                                  <m:sup>
                                    <m:r>
                                      <a:rPr lang="en-US" i="1">
                                        <a:latin typeface="Cambria Math" panose="02040503050406030204" pitchFamily="18" charset="0"/>
                                      </a:rPr>
                                      <m:t>2</m:t>
                                    </m:r>
                                  </m:sup>
                                </m:sSup>
                              </m:den>
                            </m:f>
                          </m:e>
                        </m:d>
                      </m:e>
                      <m:sup>
                        <m:r>
                          <a:rPr lang="en-US" i="1">
                            <a:latin typeface="Cambria Math" panose="02040503050406030204" pitchFamily="18" charset="0"/>
                          </a:rPr>
                          <m:t>0.5</m:t>
                        </m:r>
                      </m:sup>
                    </m:sSup>
                  </m:oMath>
                </a14:m>
                <a:endParaRPr lang="en-US" dirty="0"/>
              </a:p>
              <a:p>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𝑐</m:t>
                            </m:r>
                          </m:sub>
                        </m:sSub>
                      </m:num>
                      <m:den>
                        <m:r>
                          <a:rPr lang="en-US" i="1">
                            <a:latin typeface="Cambria Math" panose="02040503050406030204" pitchFamily="18" charset="0"/>
                          </a:rPr>
                          <m:t>𝑐</m:t>
                        </m:r>
                      </m:den>
                    </m:f>
                    <m:sSup>
                      <m:sSupPr>
                        <m:ctrlPr>
                          <a:rPr lang="en-US" i="1" smtClean="0">
                            <a:latin typeface="Cambria Math" panose="02040503050406030204" pitchFamily="18" charset="0"/>
                          </a:rPr>
                        </m:ctrlPr>
                      </m:sSupPr>
                      <m:e>
                        <m:d>
                          <m:dPr>
                            <m:ctrlPr>
                              <a:rPr lang="en-US" b="0" i="1" smtClean="0">
                                <a:latin typeface="Cambria Math" panose="02040503050406030204" pitchFamily="18" charset="0"/>
                              </a:rPr>
                            </m:ctrlPr>
                          </m:dPr>
                          <m:e>
                            <m:f>
                              <m:fPr>
                                <m:ctrlPr>
                                  <a:rPr lang="en-US" i="1">
                                    <a:latin typeface="Cambria Math" panose="02040503050406030204" pitchFamily="18" charset="0"/>
                                  </a:rPr>
                                </m:ctrlPr>
                              </m:fPr>
                              <m:num>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e>
                                  <m:sup>
                                    <m:r>
                                      <a:rPr lang="en-US" b="0" i="1" smtClean="0">
                                        <a:latin typeface="Cambria Math" panose="02040503050406030204" pitchFamily="18" charset="0"/>
                                      </a:rPr>
                                      <m:t>2</m:t>
                                    </m:r>
                                  </m:sup>
                                </m:sSup>
                              </m:num>
                              <m:den>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𝑐</m:t>
                                    </m:r>
                                  </m:sub>
                                  <m:sup>
                                    <m:r>
                                      <a:rPr lang="en-US" b="0" i="1" smtClean="0">
                                        <a:latin typeface="Cambria Math" panose="02040503050406030204" pitchFamily="18" charset="0"/>
                                      </a:rPr>
                                      <m:t>2</m:t>
                                    </m:r>
                                  </m:sup>
                                </m:sSubSup>
                              </m:den>
                            </m:f>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4</m:t>
                                </m:r>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𝑐</m:t>
                                    </m:r>
                                  </m:sub>
                                  <m:sup>
                                    <m:r>
                                      <a:rPr lang="en-US" b="0" i="1" smtClean="0">
                                        <a:latin typeface="Cambria Math" panose="02040503050406030204" pitchFamily="18" charset="0"/>
                                      </a:rPr>
                                      <m:t>2</m:t>
                                    </m:r>
                                  </m:sup>
                                </m:sSubSup>
                              </m:den>
                            </m:f>
                          </m:e>
                        </m:d>
                      </m:e>
                      <m:sup>
                        <m:r>
                          <a:rPr lang="en-US" i="1">
                            <a:latin typeface="Cambria Math" panose="02040503050406030204" pitchFamily="18" charset="0"/>
                          </a:rPr>
                          <m:t>0.5</m:t>
                        </m:r>
                      </m:sup>
                    </m:sSup>
                  </m:oMath>
                </a14:m>
                <a:endParaRPr lang="en-US" dirty="0"/>
              </a:p>
              <a:p>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num>
                      <m:den>
                        <m:r>
                          <a:rPr lang="en-US" i="1">
                            <a:latin typeface="Cambria Math" panose="02040503050406030204" pitchFamily="18" charset="0"/>
                          </a:rPr>
                          <m:t>𝑐</m:t>
                        </m:r>
                      </m:den>
                    </m:f>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r>
                                  <a:rPr lang="en-US" i="1">
                                    <a:latin typeface="Cambria Math" panose="02040503050406030204" pitchFamily="18" charset="0"/>
                                  </a:rPr>
                                  <m:t>+2</m:t>
                                </m:r>
                                <m:r>
                                  <a:rPr lang="en-US" i="1">
                                    <a:latin typeface="Cambria Math" panose="02040503050406030204" pitchFamily="18" charset="0"/>
                                  </a:rPr>
                                  <m:t>𝑓</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4</m:t>
                                </m:r>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e>
                        </m:d>
                      </m:e>
                      <m:sup>
                        <m:r>
                          <a:rPr lang="en-US" i="1">
                            <a:latin typeface="Cambria Math" panose="02040503050406030204" pitchFamily="18" charset="0"/>
                          </a:rPr>
                          <m:t>0.5</m:t>
                        </m:r>
                      </m:sup>
                    </m:sSup>
                  </m:oMath>
                </a14:m>
                <a:endParaRPr lang="en-US" dirty="0"/>
              </a:p>
              <a:p>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num>
                      <m:den>
                        <m:r>
                          <a:rPr lang="en-US" i="1">
                            <a:latin typeface="Cambria Math" panose="02040503050406030204" pitchFamily="18" charset="0"/>
                          </a:rPr>
                          <m:t>𝑐</m:t>
                        </m:r>
                      </m:den>
                    </m:f>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4</m:t>
                                </m:r>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den>
                            </m:f>
                            <m:r>
                              <a:rPr lang="en-US" b="0" i="1" smtClean="0">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e>
                        </m:d>
                      </m:e>
                      <m:sup>
                        <m:r>
                          <a:rPr lang="en-US" i="1">
                            <a:latin typeface="Cambria Math" panose="02040503050406030204" pitchFamily="18" charset="0"/>
                          </a:rPr>
                          <m:t>0.5</m:t>
                        </m:r>
                      </m:sup>
                    </m:sSup>
                  </m:oMath>
                </a14:m>
                <a:endParaRPr lang="en-US" dirty="0"/>
              </a:p>
              <a:p>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num>
                      <m:den>
                        <m:r>
                          <a:rPr lang="en-US" i="1">
                            <a:latin typeface="Cambria Math" panose="02040503050406030204" pitchFamily="18" charset="0"/>
                          </a:rPr>
                          <m:t>𝑐</m:t>
                        </m:r>
                      </m:den>
                    </m:f>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2</m:t>
                                </m:r>
                              </m:sup>
                            </m:sSup>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𝜂</m:t>
                                    </m:r>
                                  </m:sub>
                                </m:sSub>
                                <m:r>
                                  <a:rPr lang="en-US" b="0" i="1" smtClean="0">
                                    <a:latin typeface="Cambria Math" panose="02040503050406030204" pitchFamily="18" charset="0"/>
                                  </a:rPr>
                                  <m:t>,</m:t>
                                </m:r>
                                <m:r>
                                  <a:rPr lang="en-US" b="0" i="1" smtClean="0">
                                    <a:latin typeface="Cambria Math" panose="02040503050406030204" pitchFamily="18" charset="0"/>
                                  </a:rPr>
                                  <m:t>𝑉</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den>
                            </m:f>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e>
                        </m:d>
                      </m:e>
                      <m:sup>
                        <m:r>
                          <a:rPr lang="en-US" i="1">
                            <a:latin typeface="Cambria Math" panose="02040503050406030204" pitchFamily="18" charset="0"/>
                          </a:rPr>
                          <m:t>0.5</m:t>
                        </m:r>
                      </m:sup>
                    </m:sSup>
                  </m:oMath>
                </a14:m>
                <a:r>
                  <a:rPr lang="en-US" dirty="0"/>
                  <a:t> where </a:t>
                </a:r>
                <a14:m>
                  <m:oMath xmlns:m="http://schemas.openxmlformats.org/officeDocument/2006/math">
                    <m:sSup>
                      <m:sSupPr>
                        <m:ctrlPr>
                          <a:rPr lang="en-US" b="0" i="0" smtClean="0">
                            <a:latin typeface="Cambria Math" panose="02040503050406030204" pitchFamily="18" charset="0"/>
                          </a:rPr>
                        </m:ctrlPr>
                      </m:sSupPr>
                      <m:e>
                        <m:r>
                          <m:rPr>
                            <m:sty m:val="p"/>
                          </m:rPr>
                          <a:rPr lang="en-US" b="0" i="0" smtClean="0">
                            <a:latin typeface="Cambria Math" panose="02040503050406030204" pitchFamily="18" charset="0"/>
                          </a:rPr>
                          <m:t>D</m:t>
                        </m:r>
                      </m:e>
                      <m:sup>
                        <m:r>
                          <a:rPr lang="en-US" b="0" i="0" smtClean="0">
                            <a:latin typeface="Cambria Math" panose="02040503050406030204" pitchFamily="18" charset="0"/>
                          </a:rPr>
                          <m:t>2</m:t>
                        </m:r>
                      </m:sup>
                    </m:sSup>
                    <m:d>
                      <m:dPr>
                        <m:ctrlPr>
                          <a:rPr lang="en-US" b="0" i="0" smtClean="0">
                            <a:latin typeface="Cambria Math" panose="02040503050406030204" pitchFamily="18" charset="0"/>
                          </a:rPr>
                        </m:ctrlPr>
                      </m:dPr>
                      <m:e>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f</m:t>
                            </m:r>
                          </m:e>
                          <m:sub>
                            <m:r>
                              <a:rPr lang="en-US" b="0" i="1" smtClean="0">
                                <a:latin typeface="Cambria Math" panose="02040503050406030204" pitchFamily="18" charset="0"/>
                              </a:rPr>
                              <m:t>𝜂</m:t>
                            </m:r>
                          </m:sub>
                        </m:sSub>
                        <m:r>
                          <a:rPr lang="en-US" b="0" i="0" smtClean="0">
                            <a:latin typeface="Cambria Math" panose="02040503050406030204" pitchFamily="18" charset="0"/>
                          </a:rPr>
                          <m:t>,</m:t>
                        </m:r>
                        <m:r>
                          <m:rPr>
                            <m:sty m:val="p"/>
                          </m:rPr>
                          <a:rPr lang="en-US" b="0" i="0" smtClean="0">
                            <a:latin typeface="Cambria Math" panose="02040503050406030204" pitchFamily="18" charset="0"/>
                          </a:rPr>
                          <m:t>V</m:t>
                        </m:r>
                      </m:e>
                    </m:d>
                    <m:r>
                      <a:rPr lang="en-US" b="0" i="1" smtClean="0">
                        <a:latin typeface="Cambria Math" panose="02040503050406030204" pitchFamily="18" charset="0"/>
                      </a:rPr>
                      <m:t>=</m:t>
                    </m:r>
                    <m:r>
                      <a:rPr lang="en-US" i="1">
                        <a:latin typeface="Cambria Math" panose="02040503050406030204" pitchFamily="18" charset="0"/>
                      </a:rPr>
                      <m:t>1</m:t>
                    </m:r>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4</m:t>
                        </m:r>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sSup>
                          <m:sSupPr>
                            <m:ctrlPr>
                              <a:rPr lang="en-US" b="0" i="0" smtClean="0">
                                <a:latin typeface="Cambria Math" panose="02040503050406030204" pitchFamily="18" charset="0"/>
                              </a:rPr>
                            </m:ctrlPr>
                          </m:sSupPr>
                          <m:e>
                            <m:r>
                              <m:rPr>
                                <m:sty m:val="p"/>
                              </m:rPr>
                              <a:rPr lang="en-US" b="0" i="0" smtClean="0">
                                <a:latin typeface="Cambria Math" panose="02040503050406030204" pitchFamily="18" charset="0"/>
                              </a:rPr>
                              <m:t>cos</m:t>
                            </m:r>
                          </m:e>
                          <m:sup>
                            <m:r>
                              <a:rPr lang="en-US" b="0" i="1" smtClean="0">
                                <a:latin typeface="Cambria Math" panose="02040503050406030204" pitchFamily="18" charset="0"/>
                              </a:rPr>
                              <m:t>2</m:t>
                            </m:r>
                          </m:sup>
                        </m:sSup>
                      </m:fNa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𝑠</m:t>
                            </m:r>
                          </m:sub>
                        </m:sSub>
                      </m:e>
                    </m:func>
                  </m:oMath>
                </a14:m>
                <a:endParaRPr lang="en-US" dirty="0"/>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0" y="1825624"/>
                <a:ext cx="12192000" cy="5032375"/>
              </a:xfr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2550235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Range-Doppler (Wavenumber) Domain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b="0" dirty="0"/>
                  <a:t>The phase function is:</a:t>
                </a:r>
              </a:p>
              <a:p>
                <a14:m>
                  <m:oMath xmlns:m="http://schemas.openxmlformats.org/officeDocument/2006/math">
                    <m:r>
                      <a:rPr lang="en-US" b="0" i="1" smtClean="0">
                        <a:latin typeface="Cambria Math" panose="02040503050406030204" pitchFamily="18" charset="0"/>
                      </a:rPr>
                      <m:t>𝜃</m:t>
                    </m:r>
                    <m:d>
                      <m:dPr>
                        <m:ctrlPr>
                          <a:rPr lang="en-US" b="0" i="1" smtClean="0">
                            <a:latin typeface="Cambria Math" panose="02040503050406030204" pitchFamily="18" charset="0"/>
                          </a:rPr>
                        </m:ctrlPr>
                      </m:dPr>
                      <m:e>
                        <m:r>
                          <a:rPr lang="en-US" b="0" i="1" smtClean="0">
                            <a:latin typeface="Cambria Math" panose="02040503050406030204" pitchFamily="18" charset="0"/>
                          </a:rPr>
                          <m:t>𝑓</m:t>
                        </m:r>
                      </m:e>
                    </m:d>
                    <m:r>
                      <a:rPr lang="en-US" b="0" i="1" smtClean="0">
                        <a:latin typeface="Cambria Math" panose="02040503050406030204" pitchFamily="18" charset="0"/>
                      </a:rPr>
                      <m:t>=</m:t>
                    </m:r>
                    <m:r>
                      <a:rPr lang="en-US"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m:t>
                        </m:r>
                      </m:den>
                    </m:f>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4</m:t>
                                </m:r>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e>
                                  <m:sup>
                                    <m:r>
                                      <a:rPr lang="en-US" i="1">
                                        <a:latin typeface="Cambria Math" panose="02040503050406030204" pitchFamily="18" charset="0"/>
                                      </a:rPr>
                                      <m:t>2</m:t>
                                    </m:r>
                                  </m:sup>
                                </m:sSup>
                              </m:den>
                            </m:f>
                          </m:e>
                        </m:d>
                      </m:e>
                      <m:sup>
                        <m:r>
                          <a:rPr lang="en-US" i="1">
                            <a:latin typeface="Cambria Math" panose="02040503050406030204" pitchFamily="18" charset="0"/>
                          </a:rPr>
                          <m:t>0.5</m:t>
                        </m:r>
                      </m:sup>
                    </m:sSup>
                    <m:r>
                      <a:rPr lang="en-US" i="1" smtClean="0">
                        <a:latin typeface="Cambria Math" panose="02040503050406030204" pitchFamily="18" charset="0"/>
                      </a:rPr>
                      <m:t>−</m:t>
                    </m:r>
                    <m:r>
                      <a:rPr lang="en-US" i="1" smtClean="0">
                        <a:latin typeface="Cambria Math" panose="02040503050406030204" pitchFamily="18" charset="0"/>
                      </a:rPr>
                      <m:t>𝜋</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r>
                      <a:rPr lang="en-US" b="0" i="1" smtClean="0">
                        <a:latin typeface="Cambria Math" panose="02040503050406030204" pitchFamily="18" charset="0"/>
                      </a:rPr>
                      <m:t>+2</m:t>
                    </m:r>
                    <m:r>
                      <a:rPr lang="en-US" b="0" i="1" smtClean="0">
                        <a:latin typeface="Cambria Math" panose="02040503050406030204" pitchFamily="18" charset="0"/>
                      </a:rPr>
                      <m:t>𝜋</m:t>
                    </m:r>
                    <m:r>
                      <a:rPr lang="en-US" b="0" i="1" smtClean="0">
                        <a:latin typeface="Cambria Math" panose="02040503050406030204" pitchFamily="18" charset="0"/>
                      </a:rPr>
                      <m:t>𝑓𝑡</m:t>
                    </m:r>
                  </m:oMath>
                </a14:m>
                <a:endParaRPr lang="en-US" dirty="0"/>
              </a:p>
              <a:p>
                <a14:m>
                  <m:oMath xmlns:m="http://schemas.openxmlformats.org/officeDocument/2006/math">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𝑓</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num>
                      <m:den>
                        <m:r>
                          <a:rPr lang="en-US" i="1">
                            <a:latin typeface="Cambria Math" panose="02040503050406030204" pitchFamily="18" charset="0"/>
                          </a:rPr>
                          <m:t>𝑐</m:t>
                        </m:r>
                      </m:den>
                    </m:f>
                    <m:sSup>
                      <m:sSupPr>
                        <m:ctrlPr>
                          <a:rPr lang="en-US" b="0" i="1" smtClean="0">
                            <a:latin typeface="Cambria Math" panose="02040503050406030204" pitchFamily="18" charset="0"/>
                          </a:rPr>
                        </m:ctrlPr>
                      </m:sSupPr>
                      <m:e>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b="0" i="1" smtClean="0">
                                    <a:latin typeface="Cambria Math" panose="02040503050406030204" pitchFamily="18" charset="0"/>
                                  </a:rPr>
                                  <m:t>2</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den>
                            </m:f>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e>
                        </m:d>
                      </m:e>
                      <m:sup>
                        <m:r>
                          <a:rPr lang="en-US" i="1">
                            <a:latin typeface="Cambria Math" panose="02040503050406030204" pitchFamily="18" charset="0"/>
                          </a:rPr>
                          <m:t>0.5</m:t>
                        </m:r>
                      </m:sup>
                    </m:sSup>
                    <m:r>
                      <a:rPr lang="en-US" i="1">
                        <a:latin typeface="Cambria Math" panose="02040503050406030204" pitchFamily="18" charset="0"/>
                      </a:rPr>
                      <m:t>−</m:t>
                    </m:r>
                    <m:r>
                      <a:rPr lang="en-US" i="1">
                        <a:latin typeface="Cambria Math" panose="02040503050406030204" pitchFamily="18" charset="0"/>
                      </a:rPr>
                      <m:t>𝜋</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𝑓𝑡</m:t>
                    </m:r>
                  </m:oMath>
                </a14:m>
                <a:endParaRPr lang="en-US" dirty="0"/>
              </a:p>
              <a:p>
                <a:r>
                  <a:rPr lang="en-US" dirty="0"/>
                  <a:t>The Taylor series expansion will take the form:</a:t>
                </a:r>
              </a:p>
              <a:p>
                <a14:m>
                  <m:oMath xmlns:m="http://schemas.openxmlformats.org/officeDocument/2006/math">
                    <m:r>
                      <a:rPr lang="en-US" b="0" i="1" smtClean="0">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𝑓</m:t>
                        </m:r>
                      </m:e>
                    </m:d>
                    <m:r>
                      <a:rPr lang="en-US"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𝜃</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0</m:t>
                        </m:r>
                      </m:e>
                    </m:d>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𝜃</m:t>
                        </m:r>
                      </m:e>
                      <m:sup>
                        <m:r>
                          <a:rPr lang="en-US" b="0" i="1" smtClean="0">
                            <a:latin typeface="Cambria Math" panose="02040503050406030204" pitchFamily="18" charset="0"/>
                            <a:ea typeface="Cambria Math" panose="02040503050406030204" pitchFamily="18" charset="0"/>
                          </a:rPr>
                          <m:t>′</m:t>
                        </m:r>
                      </m:sup>
                    </m:sSup>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0</m:t>
                        </m:r>
                      </m:e>
                    </m:d>
                    <m:r>
                      <a:rPr lang="en-US" b="0" i="1" smtClean="0">
                        <a:latin typeface="Cambria Math" panose="02040503050406030204" pitchFamily="18" charset="0"/>
                        <a:ea typeface="Cambria Math" panose="02040503050406030204" pitchFamily="18" charset="0"/>
                      </a:rPr>
                      <m:t>𝑓</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𝜃</m:t>
                            </m:r>
                          </m:e>
                          <m:sup>
                            <m:r>
                              <a:rPr lang="en-US" b="0" i="1" smtClean="0">
                                <a:latin typeface="Cambria Math" panose="02040503050406030204" pitchFamily="18" charset="0"/>
                                <a:ea typeface="Cambria Math" panose="02040503050406030204" pitchFamily="18" charset="0"/>
                              </a:rPr>
                              <m:t>′′</m:t>
                            </m:r>
                          </m:sup>
                        </m:sSup>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0</m:t>
                            </m:r>
                          </m:e>
                        </m:d>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𝑓</m:t>
                            </m:r>
                          </m:e>
                          <m:sup>
                            <m:r>
                              <a:rPr lang="en-US" b="0" i="1" smtClean="0">
                                <a:latin typeface="Cambria Math" panose="02040503050406030204" pitchFamily="18" charset="0"/>
                                <a:ea typeface="Cambria Math" panose="02040503050406030204" pitchFamily="18" charset="0"/>
                              </a:rPr>
                              <m:t>2</m:t>
                            </m:r>
                          </m:sup>
                        </m:sSup>
                      </m:num>
                      <m:den>
                        <m:r>
                          <a:rPr lang="en-US" b="0" i="1" smtClean="0">
                            <a:latin typeface="Cambria Math" panose="02040503050406030204" pitchFamily="18" charset="0"/>
                            <a:ea typeface="Cambria Math" panose="02040503050406030204" pitchFamily="18" charset="0"/>
                          </a:rPr>
                          <m:t>2</m:t>
                        </m:r>
                      </m:den>
                    </m:f>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a:stretch>
              </a:blipFill>
            </p:spPr>
            <p:txBody>
              <a:bodyPr/>
              <a:lstStyle/>
              <a:p>
                <a:r>
                  <a:rPr lang="en-US">
                    <a:noFill/>
                  </a:rPr>
                  <a:t> </a:t>
                </a:r>
              </a:p>
            </p:txBody>
          </p:sp>
        </mc:Fallback>
      </mc:AlternateContent>
    </p:spTree>
    <p:extLst>
      <p:ext uri="{BB962C8B-B14F-4D97-AF65-F5344CB8AC3E}">
        <p14:creationId xmlns:p14="http://schemas.microsoft.com/office/powerpoint/2010/main" val="2022616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Range-Doppler (Wavenumber) Domain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lnSpcReduction="10000"/>
              </a:bodyPr>
              <a:lstStyle/>
              <a:p>
                <a:pPr marL="0" indent="0">
                  <a:buNone/>
                </a:pPr>
                <a14:m>
                  <m:oMathPara xmlns:m="http://schemas.openxmlformats.org/officeDocument/2006/math">
                    <m:oMath>
                      <m:r>
                        <a:rPr lang="en-US" i="1" smtClean="0">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𝑓</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num>
                        <m:den>
                          <m:r>
                            <a:rPr lang="en-US" i="1">
                              <a:latin typeface="Cambria Math" panose="02040503050406030204" pitchFamily="18" charset="0"/>
                            </a:rPr>
                            <m:t>𝑐</m:t>
                          </m:r>
                        </m:den>
                      </m:f>
                      <m:sSup>
                        <m:sSupPr>
                          <m:ctrlPr>
                            <a:rPr lang="en-US" i="1">
                              <a:latin typeface="Cambria Math" panose="02040503050406030204" pitchFamily="18" charset="0"/>
                            </a:rPr>
                          </m:ctrlPr>
                        </m:sSupPr>
                        <m:e>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2</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den>
                              </m:f>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e>
                          </m:d>
                        </m:e>
                        <m:sup>
                          <m:r>
                            <a:rPr lang="en-US" i="1">
                              <a:latin typeface="Cambria Math" panose="02040503050406030204" pitchFamily="18" charset="0"/>
                            </a:rPr>
                            <m:t>0.5</m:t>
                          </m:r>
                        </m:sup>
                      </m:sSup>
                      <m:r>
                        <a:rPr lang="en-US" i="1">
                          <a:latin typeface="Cambria Math" panose="02040503050406030204" pitchFamily="18" charset="0"/>
                        </a:rPr>
                        <m:t>−</m:t>
                      </m:r>
                      <m:r>
                        <a:rPr lang="en-US" i="1">
                          <a:latin typeface="Cambria Math" panose="02040503050406030204" pitchFamily="18" charset="0"/>
                        </a:rPr>
                        <m:t>𝜋</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𝑓𝑡</m:t>
                      </m:r>
                    </m:oMath>
                  </m:oMathPara>
                </a14:m>
                <a:endParaRPr lang="en-US" dirty="0"/>
              </a:p>
              <a:p>
                <a:pPr marL="0" indent="0">
                  <a:buNone/>
                </a:pPr>
                <a:endParaRPr lang="en-US" i="1" dirty="0">
                  <a:latin typeface="Cambria Math" panose="02040503050406030204" pitchFamily="18" charset="0"/>
                  <a:ea typeface="Cambria Math" panose="02040503050406030204" pitchFamily="18" charset="0"/>
                </a:endParaRPr>
              </a:p>
              <a:p>
                <a14:m>
                  <m:oMath xmlns:m="http://schemas.openxmlformats.org/officeDocument/2006/math">
                    <m:r>
                      <a:rPr lang="en-US" i="1" smtClean="0">
                        <a:latin typeface="Cambria Math" panose="02040503050406030204" pitchFamily="18" charset="0"/>
                        <a:ea typeface="Cambria Math" panose="02040503050406030204" pitchFamily="18" charset="0"/>
                      </a:rPr>
                      <m:t>𝜃</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0</m:t>
                        </m:r>
                      </m:e>
                    </m:d>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num>
                      <m:den>
                        <m:r>
                          <a:rPr lang="en-US" i="1">
                            <a:latin typeface="Cambria Math" panose="02040503050406030204" pitchFamily="18" charset="0"/>
                          </a:rPr>
                          <m:t>𝑐</m:t>
                        </m:r>
                      </m:den>
                    </m:f>
                    <m:r>
                      <a:rPr lang="en-US" b="0" i="1" smtClean="0">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oMath>
                </a14:m>
                <a:endParaRPr lang="en-US" dirty="0"/>
              </a:p>
              <a:p>
                <a14:m>
                  <m:oMath xmlns:m="http://schemas.openxmlformats.org/officeDocument/2006/math">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𝜃</m:t>
                        </m:r>
                      </m:e>
                      <m:sup>
                        <m:r>
                          <a:rPr lang="en-US" i="1">
                            <a:latin typeface="Cambria Math" panose="02040503050406030204" pitchFamily="18" charset="0"/>
                            <a:ea typeface="Cambria Math" panose="02040503050406030204" pitchFamily="18" charset="0"/>
                          </a:rPr>
                          <m:t>′</m:t>
                        </m:r>
                      </m:sup>
                    </m:sSup>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𝑓</m:t>
                        </m:r>
                      </m:e>
                    </m:d>
                    <m:r>
                      <a:rPr lang="en-US" b="0" i="1" smtClean="0">
                        <a:latin typeface="Cambria Math" panose="02040503050406030204" pitchFamily="18" charset="0"/>
                        <a:ea typeface="Cambria Math" panose="02040503050406030204" pitchFamily="18" charset="0"/>
                      </a:rPr>
                      <m:t>=</m:t>
                    </m:r>
                  </m:oMath>
                </a14:m>
                <a:r>
                  <a:rPr lang="en-US" dirty="0"/>
                  <a:t> </a:t>
                </a:r>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num>
                      <m:den>
                        <m:r>
                          <a:rPr lang="en-US" i="1">
                            <a:latin typeface="Cambria Math" panose="02040503050406030204" pitchFamily="18" charset="0"/>
                          </a:rPr>
                          <m:t>𝑐</m:t>
                        </m:r>
                      </m:den>
                    </m:f>
                    <m:sSup>
                      <m:sSupPr>
                        <m:ctrlPr>
                          <a:rPr lang="en-US" i="1">
                            <a:latin typeface="Cambria Math" panose="02040503050406030204" pitchFamily="18" charset="0"/>
                          </a:rPr>
                        </m:ctrlPr>
                      </m:sSupPr>
                      <m:e>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2</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den>
                            </m:f>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e>
                        </m:d>
                      </m:e>
                      <m:sup>
                        <m:r>
                          <a:rPr lang="en-US" b="0" i="1" smtClean="0">
                            <a:latin typeface="Cambria Math" panose="02040503050406030204" pitchFamily="18" charset="0"/>
                          </a:rPr>
                          <m:t>−</m:t>
                        </m:r>
                        <m:r>
                          <a:rPr lang="en-US" i="1">
                            <a:latin typeface="Cambria Math" panose="02040503050406030204" pitchFamily="18" charset="0"/>
                          </a:rPr>
                          <m:t>0.5</m:t>
                        </m:r>
                      </m:sup>
                    </m:sSup>
                    <m:r>
                      <a:rPr lang="en-US" b="0" i="1" smtClean="0">
                        <a:latin typeface="Cambria Math" panose="02040503050406030204" pitchFamily="18" charset="0"/>
                      </a:rPr>
                      <m:t>0.5</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𝑐</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𝑓</m:t>
                            </m:r>
                          </m:num>
                          <m:den>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𝑐</m:t>
                                </m:r>
                              </m:sub>
                              <m:sup>
                                <m:r>
                                  <a:rPr lang="en-US" b="0" i="1" smtClean="0">
                                    <a:latin typeface="Cambria Math" panose="02040503050406030204" pitchFamily="18" charset="0"/>
                                  </a:rPr>
                                  <m:t>2</m:t>
                                </m:r>
                              </m:sup>
                            </m:sSubSup>
                          </m:den>
                        </m:f>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i="1">
                            <a:latin typeface="Cambria Math" panose="02040503050406030204" pitchFamily="18" charset="0"/>
                          </a:rPr>
                          <m:t>𝜋</m:t>
                        </m:r>
                        <m:r>
                          <a:rPr lang="en-US" b="0" i="1" smtClean="0">
                            <a:latin typeface="Cambria Math" panose="02040503050406030204" pitchFamily="18" charset="0"/>
                          </a:rPr>
                          <m:t>𝑓</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𝑟</m:t>
                            </m:r>
                          </m:sub>
                        </m:sSub>
                      </m:den>
                    </m:f>
                    <m:r>
                      <a:rPr lang="en-US" b="0" i="1" smtClean="0">
                        <a:latin typeface="Cambria Math" panose="02040503050406030204" pitchFamily="18" charset="0"/>
                      </a:rPr>
                      <m:t>+</m:t>
                    </m:r>
                    <m:r>
                      <a:rPr lang="en-US" b="0" i="1" smtClean="0">
                        <a:latin typeface="Cambria Math" panose="02040503050406030204" pitchFamily="18" charset="0"/>
                      </a:rPr>
                      <m:t>2</m:t>
                    </m:r>
                    <m:r>
                      <a:rPr lang="en-US" b="0" i="1" smtClean="0">
                        <a:latin typeface="Cambria Math" panose="02040503050406030204" pitchFamily="18" charset="0"/>
                      </a:rPr>
                      <m:t>𝜋</m:t>
                    </m:r>
                    <m:r>
                      <a:rPr lang="en-US" b="0" i="1" smtClean="0">
                        <a:latin typeface="Cambria Math" panose="02040503050406030204" pitchFamily="18" charset="0"/>
                      </a:rPr>
                      <m:t>𝑡</m:t>
                    </m:r>
                  </m:oMath>
                </a14:m>
                <a:endParaRPr lang="en-US" dirty="0"/>
              </a:p>
              <a:p>
                <a:endParaRPr lang="en-US" dirty="0"/>
              </a:p>
              <a:p>
                <a14:m>
                  <m:oMath xmlns:m="http://schemas.openxmlformats.org/officeDocument/2006/math">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𝜃</m:t>
                        </m:r>
                      </m:e>
                      <m:sup>
                        <m:r>
                          <a:rPr lang="en-US" i="1">
                            <a:latin typeface="Cambria Math" panose="02040503050406030204" pitchFamily="18" charset="0"/>
                            <a:ea typeface="Cambria Math" panose="02040503050406030204" pitchFamily="18" charset="0"/>
                          </a:rPr>
                          <m:t>′</m:t>
                        </m:r>
                      </m:sup>
                    </m:sSup>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0</m:t>
                        </m:r>
                      </m:e>
                    </m:d>
                    <m:r>
                      <a:rPr lang="en-US" i="1">
                        <a:latin typeface="Cambria Math" panose="02040503050406030204" pitchFamily="18" charset="0"/>
                        <a:ea typeface="Cambria Math" panose="02040503050406030204" pitchFamily="18" charset="0"/>
                      </a:rPr>
                      <m:t>=</m:t>
                    </m:r>
                  </m:oMath>
                </a14:m>
                <a:r>
                  <a:rPr lang="en-US" dirty="0"/>
                  <a:t> </a:t>
                </a:r>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m:t>
                        </m:r>
                      </m:den>
                    </m:f>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r>
                      <a:rPr lang="en-US" b="0" i="1" smtClean="0">
                        <a:latin typeface="Cambria Math" panose="02040503050406030204" pitchFamily="18" charset="0"/>
                      </a:rPr>
                      <m:t>+</m:t>
                    </m:r>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𝑡</m:t>
                    </m:r>
                  </m:oMath>
                </a14:m>
                <a:endParaRPr lang="en-US" dirty="0"/>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76242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Range-Doppler (Wavenumber) Domain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0" y="1183342"/>
                <a:ext cx="12192000" cy="5674658"/>
              </a:xfrm>
            </p:spPr>
            <p:txBody>
              <a:bodyPr>
                <a:normAutofit lnSpcReduction="10000"/>
              </a:bodyPr>
              <a:lstStyle/>
              <a:p>
                <a:pPr marL="0" indent="0">
                  <a:buNone/>
                </a:pPr>
                <a14:m>
                  <m:oMath xmlns:m="http://schemas.openxmlformats.org/officeDocument/2006/math">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𝜃</m:t>
                        </m:r>
                      </m:e>
                      <m:sup>
                        <m:r>
                          <a:rPr lang="en-US" i="1">
                            <a:latin typeface="Cambria Math" panose="02040503050406030204" pitchFamily="18" charset="0"/>
                            <a:ea typeface="Cambria Math" panose="02040503050406030204" pitchFamily="18" charset="0"/>
                          </a:rPr>
                          <m:t>′</m:t>
                        </m:r>
                      </m:sup>
                    </m:sSup>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𝑓</m:t>
                        </m:r>
                      </m:e>
                    </m:d>
                    <m:r>
                      <a:rPr lang="en-US" i="1">
                        <a:latin typeface="Cambria Math" panose="02040503050406030204" pitchFamily="18" charset="0"/>
                        <a:ea typeface="Cambria Math" panose="02040503050406030204" pitchFamily="18" charset="0"/>
                      </a:rPr>
                      <m:t>=</m:t>
                    </m:r>
                  </m:oMath>
                </a14:m>
                <a:r>
                  <a:rPr lang="en-US" dirty="0"/>
                  <a:t> </a:t>
                </a:r>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num>
                      <m:den>
                        <m:r>
                          <a:rPr lang="en-US" i="1">
                            <a:latin typeface="Cambria Math" panose="02040503050406030204" pitchFamily="18" charset="0"/>
                          </a:rPr>
                          <m:t>𝑐</m:t>
                        </m:r>
                      </m:den>
                    </m:f>
                    <m:sSup>
                      <m:sSupPr>
                        <m:ctrlPr>
                          <a:rPr lang="en-US" i="1">
                            <a:latin typeface="Cambria Math" panose="02040503050406030204" pitchFamily="18" charset="0"/>
                          </a:rPr>
                        </m:ctrlPr>
                      </m:sSupPr>
                      <m:e>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2</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den>
                            </m:f>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e>
                        </m:d>
                      </m:e>
                      <m:sup>
                        <m:r>
                          <a:rPr lang="en-US" i="1">
                            <a:latin typeface="Cambria Math" panose="02040503050406030204" pitchFamily="18" charset="0"/>
                          </a:rPr>
                          <m:t>−</m:t>
                        </m:r>
                        <m:r>
                          <a:rPr lang="en-US" i="1">
                            <a:latin typeface="Cambria Math" panose="02040503050406030204" pitchFamily="18" charset="0"/>
                          </a:rPr>
                          <m:t>0.5</m:t>
                        </m:r>
                      </m:sup>
                    </m:sSup>
                    <m:r>
                      <a:rPr lang="en-US" i="1">
                        <a:latin typeface="Cambria Math" panose="02040503050406030204" pitchFamily="18" charset="0"/>
                      </a:rPr>
                      <m:t>0.5</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2</m:t>
                            </m:r>
                          </m:num>
                          <m:den>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𝑓</m:t>
                            </m:r>
                          </m:num>
                          <m:den>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𝑡</m:t>
                    </m:r>
                  </m:oMath>
                </a14:m>
                <a:endParaRPr lang="en-US" dirty="0"/>
              </a:p>
              <a:p>
                <a:pPr marL="0" indent="0">
                  <a:buNone/>
                </a:pPr>
                <a:endParaRPr lang="en-US" i="1" dirty="0">
                  <a:latin typeface="Cambria Math" panose="02040503050406030204" pitchFamily="18" charset="0"/>
                  <a:ea typeface="Cambria Math" panose="02040503050406030204" pitchFamily="18" charset="0"/>
                </a:endParaRPr>
              </a:p>
              <a:p>
                <a14:m>
                  <m:oMath xmlns:m="http://schemas.openxmlformats.org/officeDocument/2006/math">
                    <m:sSup>
                      <m:sSupPr>
                        <m:ctrlPr>
                          <a:rPr lang="en-US" i="1" smtClean="0">
                            <a:latin typeface="Cambria Math" panose="02040503050406030204" pitchFamily="18" charset="0"/>
                            <a:ea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𝜃</m:t>
                        </m:r>
                      </m:e>
                      <m:sup>
                        <m:r>
                          <a:rPr lang="en-US" b="0" i="1" smtClean="0">
                            <a:latin typeface="Cambria Math" panose="02040503050406030204" pitchFamily="18" charset="0"/>
                            <a:ea typeface="Cambria Math" panose="02040503050406030204" pitchFamily="18" charset="0"/>
                          </a:rPr>
                          <m:t>′′</m:t>
                        </m:r>
                      </m:sup>
                    </m:sSup>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𝑓</m:t>
                        </m:r>
                      </m:e>
                    </m:d>
                    <m:r>
                      <a:rPr lang="en-US" i="1">
                        <a:latin typeface="Cambria Math" panose="02040503050406030204" pitchFamily="18" charset="0"/>
                        <a:ea typeface="Cambria Math" panose="02040503050406030204" pitchFamily="18" charset="0"/>
                      </a:rPr>
                      <m:t>=</m:t>
                    </m:r>
                  </m:oMath>
                </a14:m>
                <a:r>
                  <a:rPr lang="en-US" dirty="0"/>
                  <a:t> </a:t>
                </a:r>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num>
                      <m:den>
                        <m:r>
                          <a:rPr lang="en-US" i="1">
                            <a:latin typeface="Cambria Math" panose="02040503050406030204" pitchFamily="18" charset="0"/>
                          </a:rPr>
                          <m:t>𝑐</m:t>
                        </m:r>
                      </m:den>
                    </m:f>
                    <m:d>
                      <m:dPr>
                        <m:begChr m:val="["/>
                        <m:endChr m:val="]"/>
                        <m:ctrlPr>
                          <a:rPr lang="en-US" i="1">
                            <a:latin typeface="Cambria Math" panose="02040503050406030204" pitchFamily="18" charset="0"/>
                          </a:rPr>
                        </m:ctrlPr>
                      </m:dPr>
                      <m:e>
                        <m:sSup>
                          <m:sSupPr>
                            <m:ctrlPr>
                              <a:rPr lang="en-US" i="1" smtClean="0">
                                <a:latin typeface="Cambria Math" panose="02040503050406030204" pitchFamily="18" charset="0"/>
                              </a:rPr>
                            </m:ctrlPr>
                          </m:sSupPr>
                          <m:e>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2</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den>
                                </m:f>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e>
                            </m:d>
                          </m:e>
                          <m:sup>
                            <m:r>
                              <a:rPr lang="en-US" i="1">
                                <a:latin typeface="Cambria Math" panose="02040503050406030204" pitchFamily="18" charset="0"/>
                              </a:rPr>
                              <m:t>−</m:t>
                            </m:r>
                            <m:r>
                              <a:rPr lang="en-US" b="0" i="1" smtClean="0">
                                <a:latin typeface="Cambria Math" panose="02040503050406030204" pitchFamily="18" charset="0"/>
                              </a:rPr>
                              <m:t>1</m:t>
                            </m:r>
                            <m:r>
                              <a:rPr lang="en-US" i="1">
                                <a:latin typeface="Cambria Math" panose="02040503050406030204" pitchFamily="18" charset="0"/>
                              </a:rPr>
                              <m:t>.5</m:t>
                            </m:r>
                          </m:sup>
                        </m:sSup>
                        <m:f>
                          <m:fPr>
                            <m:ctrlPr>
                              <a:rPr lang="en-US" b="0" i="1" smtClean="0">
                                <a:latin typeface="Cambria Math" panose="02040503050406030204" pitchFamily="18" charset="0"/>
                              </a:rPr>
                            </m:ctrlPr>
                          </m:fPr>
                          <m:num>
                            <m:r>
                              <a:rPr lang="en-US" b="0" i="1" smtClean="0">
                                <a:latin typeface="Cambria Math" panose="02040503050406030204" pitchFamily="18" charset="0"/>
                              </a:rPr>
                              <m:t>−</m:t>
                            </m:r>
                            <m:r>
                              <a:rPr lang="en-US" i="1">
                                <a:latin typeface="Cambria Math" panose="02040503050406030204" pitchFamily="18" charset="0"/>
                              </a:rPr>
                              <m:t>1</m:t>
                            </m:r>
                          </m:num>
                          <m:den>
                            <m:r>
                              <a:rPr lang="en-US" b="0" i="1" smtClean="0">
                                <a:latin typeface="Cambria Math" panose="02040503050406030204" pitchFamily="18" charset="0"/>
                              </a:rPr>
                              <m:t>4</m:t>
                            </m:r>
                          </m:den>
                        </m:f>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2</m:t>
                                    </m:r>
                                  </m:num>
                                  <m:den>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𝑓</m:t>
                                    </m:r>
                                  </m:num>
                                  <m:den>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b="0" i="1" smtClean="0">
                                            <a:latin typeface="Cambria Math" panose="02040503050406030204" pitchFamily="18" charset="0"/>
                                          </a:rPr>
                                          <m:t>𝑐</m:t>
                                        </m:r>
                                      </m:sub>
                                      <m:sup>
                                        <m:r>
                                          <a:rPr lang="en-US" i="1">
                                            <a:latin typeface="Cambria Math" panose="02040503050406030204" pitchFamily="18" charset="0"/>
                                          </a:rPr>
                                          <m:t>2</m:t>
                                        </m:r>
                                      </m:sup>
                                    </m:sSubSup>
                                  </m:den>
                                </m:f>
                              </m:e>
                            </m:d>
                          </m:e>
                          <m:sup>
                            <m:r>
                              <a:rPr lang="en-US" b="0" i="1" smtClean="0">
                                <a:latin typeface="Cambria Math" panose="02040503050406030204" pitchFamily="18" charset="0"/>
                              </a:rPr>
                              <m:t>2</m:t>
                            </m:r>
                          </m:sup>
                        </m:sSup>
                        <m:r>
                          <a:rPr lang="en-US" b="0" i="1" smtClean="0">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2</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den>
                                </m:f>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e>
                            </m:d>
                          </m:e>
                          <m:sup>
                            <m:r>
                              <a:rPr lang="en-US" i="1">
                                <a:latin typeface="Cambria Math" panose="02040503050406030204" pitchFamily="18" charset="0"/>
                              </a:rPr>
                              <m:t>−</m:t>
                            </m:r>
                            <m:r>
                              <a:rPr lang="en-US" b="0" i="1" smtClean="0">
                                <a:latin typeface="Cambria Math" panose="02040503050406030204" pitchFamily="18" charset="0"/>
                              </a:rPr>
                              <m:t>0</m:t>
                            </m:r>
                            <m:r>
                              <a:rPr lang="en-US" i="1">
                                <a:latin typeface="Cambria Math" panose="02040503050406030204" pitchFamily="18" charset="0"/>
                              </a:rPr>
                              <m:t>.5</m:t>
                            </m:r>
                          </m:sup>
                        </m:sSup>
                        <m:r>
                          <a:rPr lang="en-US" b="0" i="1" smtClean="0">
                            <a:latin typeface="Cambria Math" panose="02040503050406030204" pitchFamily="18" charset="0"/>
                          </a:rPr>
                          <m:t>0.5</m:t>
                        </m:r>
                        <m:f>
                          <m:fPr>
                            <m:ctrlPr>
                              <a:rPr lang="en-US" i="1">
                                <a:latin typeface="Cambria Math" panose="02040503050406030204" pitchFamily="18" charset="0"/>
                              </a:rPr>
                            </m:ctrlPr>
                          </m:fPr>
                          <m:num>
                            <m:r>
                              <a:rPr lang="en-US" i="1">
                                <a:latin typeface="Cambria Math" panose="02040503050406030204" pitchFamily="18" charset="0"/>
                              </a:rPr>
                              <m:t>2</m:t>
                            </m:r>
                          </m:num>
                          <m:den>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b="0" i="1" smtClean="0">
                                    <a:latin typeface="Cambria Math" panose="02040503050406030204" pitchFamily="18" charset="0"/>
                                  </a:rPr>
                                  <m:t>𝑐</m:t>
                                </m:r>
                              </m:sub>
                              <m:sup>
                                <m:r>
                                  <a:rPr lang="en-US" i="1">
                                    <a:latin typeface="Cambria Math" panose="02040503050406030204" pitchFamily="18" charset="0"/>
                                  </a:rPr>
                                  <m:t>2</m:t>
                                </m:r>
                              </m:sup>
                            </m:sSubSup>
                          </m:den>
                        </m:f>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𝜋</m:t>
                        </m:r>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oMath>
                </a14:m>
                <a:endParaRPr lang="en-US" dirty="0"/>
              </a:p>
              <a:p>
                <a14:m>
                  <m:oMath xmlns:m="http://schemas.openxmlformats.org/officeDocument/2006/math">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𝜃</m:t>
                        </m:r>
                      </m:e>
                      <m:sup>
                        <m:r>
                          <a:rPr lang="en-US" i="1">
                            <a:latin typeface="Cambria Math" panose="02040503050406030204" pitchFamily="18" charset="0"/>
                            <a:ea typeface="Cambria Math" panose="02040503050406030204" pitchFamily="18" charset="0"/>
                          </a:rPr>
                          <m:t>′′</m:t>
                        </m:r>
                      </m:sup>
                    </m:sSup>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0</m:t>
                        </m:r>
                      </m:e>
                    </m:d>
                    <m:r>
                      <a:rPr lang="en-US" i="1">
                        <a:latin typeface="Cambria Math" panose="02040503050406030204" pitchFamily="18" charset="0"/>
                        <a:ea typeface="Cambria Math" panose="02040503050406030204" pitchFamily="18" charset="0"/>
                      </a:rPr>
                      <m:t>=</m:t>
                    </m:r>
                  </m:oMath>
                </a14:m>
                <a:r>
                  <a:rPr lang="en-US" dirty="0"/>
                  <a:t> </a:t>
                </a:r>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num>
                      <m:den>
                        <m:r>
                          <a:rPr lang="en-US" i="1">
                            <a:latin typeface="Cambria Math" panose="02040503050406030204" pitchFamily="18" charset="0"/>
                          </a:rPr>
                          <m:t>𝑐</m:t>
                        </m:r>
                      </m:den>
                    </m:f>
                    <m:d>
                      <m:dPr>
                        <m:begChr m:val="["/>
                        <m:endChr m:val="]"/>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b="0" i="1" smtClean="0">
                                    <a:latin typeface="Cambria Math" panose="02040503050406030204" pitchFamily="18" charset="0"/>
                                  </a:rPr>
                                  <m:t>3</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b="0" i="1" smtClean="0">
                                    <a:latin typeface="Cambria Math" panose="02040503050406030204" pitchFamily="18" charset="0"/>
                                  </a:rPr>
                                  <m:t>2</m:t>
                                </m:r>
                              </m:sup>
                            </m:sSubSup>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b="0" i="1" smtClean="0">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𝜋</m:t>
                        </m:r>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oMath>
                </a14:m>
                <a:endParaRPr lang="en-US" dirty="0"/>
              </a:p>
              <a:p>
                <a14:m>
                  <m:oMath xmlns:m="http://schemas.openxmlformats.org/officeDocument/2006/math">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𝜃</m:t>
                        </m:r>
                      </m:e>
                      <m:sup>
                        <m:r>
                          <a:rPr lang="en-US" i="1">
                            <a:latin typeface="Cambria Math" panose="02040503050406030204" pitchFamily="18" charset="0"/>
                            <a:ea typeface="Cambria Math" panose="02040503050406030204" pitchFamily="18" charset="0"/>
                          </a:rPr>
                          <m:t>′′</m:t>
                        </m:r>
                      </m:sup>
                    </m:sSup>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0</m:t>
                        </m:r>
                      </m:e>
                    </m:d>
                    <m:r>
                      <a:rPr lang="en-US" i="1">
                        <a:latin typeface="Cambria Math" panose="02040503050406030204" pitchFamily="18" charset="0"/>
                        <a:ea typeface="Cambria Math" panose="02040503050406030204" pitchFamily="18" charset="0"/>
                      </a:rPr>
                      <m:t>=</m:t>
                    </m:r>
                  </m:oMath>
                </a14:m>
                <a:r>
                  <a:rPr lang="en-US" dirty="0"/>
                  <a:t> </a:t>
                </a:r>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num>
                      <m:den>
                        <m:r>
                          <a:rPr lang="en-US" i="1">
                            <a:latin typeface="Cambria Math" panose="02040503050406030204" pitchFamily="18" charset="0"/>
                          </a:rPr>
                          <m:t>𝑐</m:t>
                        </m:r>
                      </m:den>
                    </m:f>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b="0" i="1" smtClean="0">
                                    <a:latin typeface="Cambria Math" panose="02040503050406030204" pitchFamily="18" charset="0"/>
                                  </a:rPr>
                                  <m:t>2</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r>
                              <a:rPr lang="en-US" b="0" i="1" smtClean="0">
                                <a:latin typeface="Cambria Math" panose="02040503050406030204" pitchFamily="18" charset="0"/>
                              </a:rPr>
                              <m:t>−1</m:t>
                            </m:r>
                          </m:num>
                          <m:den>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3</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𝜋</m:t>
                        </m:r>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oMath>
                </a14:m>
                <a:endParaRPr lang="en-US" dirty="0"/>
              </a:p>
              <a:p>
                <a14:m>
                  <m:oMath xmlns:m="http://schemas.openxmlformats.org/officeDocument/2006/math">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𝜃</m:t>
                        </m:r>
                      </m:e>
                      <m:sup>
                        <m:r>
                          <a:rPr lang="en-US" i="1">
                            <a:latin typeface="Cambria Math" panose="02040503050406030204" pitchFamily="18" charset="0"/>
                            <a:ea typeface="Cambria Math" panose="02040503050406030204" pitchFamily="18" charset="0"/>
                          </a:rPr>
                          <m:t>′′</m:t>
                        </m:r>
                      </m:sup>
                    </m:sSup>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0</m:t>
                        </m:r>
                      </m:e>
                    </m:d>
                    <m:r>
                      <a:rPr lang="en-US" i="1">
                        <a:latin typeface="Cambria Math" panose="02040503050406030204" pitchFamily="18" charset="0"/>
                        <a:ea typeface="Cambria Math" panose="02040503050406030204" pitchFamily="18" charset="0"/>
                      </a:rPr>
                      <m:t>=</m:t>
                    </m:r>
                  </m:oMath>
                </a14:m>
                <a:r>
                  <a:rPr lang="en-US" dirty="0"/>
                  <a:t> </a:t>
                </a:r>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num>
                      <m:den>
                        <m:r>
                          <a:rPr lang="en-US" i="1">
                            <a:latin typeface="Cambria Math" panose="02040503050406030204" pitchFamily="18" charset="0"/>
                          </a:rPr>
                          <m:t>𝑐</m:t>
                        </m:r>
                      </m:den>
                    </m:f>
                    <m:d>
                      <m:dPr>
                        <m:begChr m:val="["/>
                        <m:endChr m:val="]"/>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𝜂</m:t>
                                </m:r>
                              </m:sub>
                              <m:sup>
                                <m:r>
                                  <a:rPr lang="en-US" b="0" i="1" smtClean="0">
                                    <a:latin typeface="Cambria Math" panose="02040503050406030204" pitchFamily="18" charset="0"/>
                                  </a:rPr>
                                  <m:t>2</m:t>
                                </m:r>
                              </m:sup>
                            </m:sSubSup>
                          </m:num>
                          <m:den>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3</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b="0" i="1" smtClean="0">
                                    <a:latin typeface="Cambria Math" panose="02040503050406030204" pitchFamily="18" charset="0"/>
                                  </a:rPr>
                                  <m:t>4</m:t>
                                </m:r>
                              </m:sup>
                            </m:sSubSup>
                            <m:r>
                              <a:rPr lang="en-US" b="0" i="1" smtClean="0">
                                <a:latin typeface="Cambria Math" panose="02040503050406030204" pitchFamily="18" charset="0"/>
                              </a:rPr>
                              <m:t>4</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𝑉</m:t>
                                </m:r>
                              </m:e>
                              <m:sup>
                                <m:r>
                                  <a:rPr lang="en-US" b="0" i="1" smtClean="0">
                                    <a:latin typeface="Cambria Math" panose="02040503050406030204" pitchFamily="18" charset="0"/>
                                  </a:rPr>
                                  <m:t>2</m:t>
                                </m:r>
                              </m:sup>
                            </m:sSup>
                          </m:den>
                        </m:f>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𝜋</m:t>
                        </m:r>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oMath>
                </a14:m>
                <a:r>
                  <a:rPr lang="en-US" dirty="0"/>
                  <a:t> where </a:t>
                </a:r>
                <a14:m>
                  <m:oMath xmlns:m="http://schemas.openxmlformats.org/officeDocument/2006/math">
                    <m:sSup>
                      <m:sSupPr>
                        <m:ctrlPr>
                          <a:rPr lang="en-US">
                            <a:latin typeface="Cambria Math" panose="02040503050406030204" pitchFamily="18" charset="0"/>
                          </a:rPr>
                        </m:ctrlPr>
                      </m:sSupPr>
                      <m:e>
                        <m:r>
                          <m:rPr>
                            <m:sty m:val="p"/>
                          </m:rPr>
                          <a:rPr lang="en-US">
                            <a:latin typeface="Cambria Math" panose="02040503050406030204" pitchFamily="18" charset="0"/>
                          </a:rPr>
                          <m:t>D</m:t>
                        </m:r>
                      </m:e>
                      <m:sup>
                        <m:r>
                          <a:rPr lang="en-US">
                            <a:latin typeface="Cambria Math" panose="02040503050406030204" pitchFamily="18" charset="0"/>
                          </a:rPr>
                          <m:t>2</m:t>
                        </m:r>
                      </m:sup>
                    </m:sSup>
                    <m:d>
                      <m:dPr>
                        <m:ctrlPr>
                          <a:rPr lang="en-US" i="1">
                            <a:latin typeface="Cambria Math" panose="02040503050406030204" pitchFamily="18" charset="0"/>
                          </a:rPr>
                        </m:ctrlPr>
                      </m:dPr>
                      <m:e>
                        <m:sSub>
                          <m:sSubPr>
                            <m:ctrlPr>
                              <a:rPr lang="en-US">
                                <a:latin typeface="Cambria Math" panose="02040503050406030204" pitchFamily="18" charset="0"/>
                              </a:rPr>
                            </m:ctrlPr>
                          </m:sSubPr>
                          <m:e>
                            <m:r>
                              <m:rPr>
                                <m:sty m:val="p"/>
                              </m:rPr>
                              <a:rPr lang="en-US">
                                <a:latin typeface="Cambria Math" panose="02040503050406030204" pitchFamily="18" charset="0"/>
                              </a:rPr>
                              <m:t>f</m:t>
                            </m:r>
                          </m:e>
                          <m:sub>
                            <m:r>
                              <a:rPr lang="en-US" i="1">
                                <a:latin typeface="Cambria Math" panose="02040503050406030204" pitchFamily="18" charset="0"/>
                              </a:rPr>
                              <m:t>𝜂</m:t>
                            </m:r>
                          </m:sub>
                        </m:sSub>
                        <m:r>
                          <a:rPr lang="en-US">
                            <a:latin typeface="Cambria Math" panose="02040503050406030204" pitchFamily="18" charset="0"/>
                          </a:rPr>
                          <m:t>,</m:t>
                        </m:r>
                        <m:r>
                          <m:rPr>
                            <m:sty m:val="p"/>
                          </m:rPr>
                          <a:rPr lang="en-US">
                            <a:latin typeface="Cambria Math" panose="02040503050406030204" pitchFamily="18" charset="0"/>
                          </a:rPr>
                          <m:t>V</m:t>
                        </m:r>
                      </m:e>
                    </m:d>
                    <m:r>
                      <a:rPr lang="en-US" b="0" i="1" smtClean="0">
                        <a:latin typeface="Cambria Math" panose="02040503050406030204" pitchFamily="18" charset="0"/>
                      </a:rPr>
                      <m:t>−1</m:t>
                    </m:r>
                    <m:r>
                      <a:rPr lang="en-US" i="1">
                        <a:latin typeface="Cambria Math" panose="02040503050406030204" pitchFamily="18" charset="0"/>
                      </a:rPr>
                      <m:t>=</m:t>
                    </m:r>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4</m:t>
                        </m:r>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oMath>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0" y="1183342"/>
                <a:ext cx="12192000" cy="5674658"/>
              </a:xfrm>
              <a:blipFill>
                <a:blip r:embed="rId2"/>
                <a:stretch>
                  <a:fillRect t="-537"/>
                </a:stretch>
              </a:blipFill>
            </p:spPr>
            <p:txBody>
              <a:bodyPr/>
              <a:lstStyle/>
              <a:p>
                <a:r>
                  <a:rPr lang="en-US">
                    <a:noFill/>
                  </a:rPr>
                  <a:t> </a:t>
                </a:r>
              </a:p>
            </p:txBody>
          </p:sp>
        </mc:Fallback>
      </mc:AlternateContent>
    </p:spTree>
    <p:extLst>
      <p:ext uri="{BB962C8B-B14F-4D97-AF65-F5344CB8AC3E}">
        <p14:creationId xmlns:p14="http://schemas.microsoft.com/office/powerpoint/2010/main" val="18909481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Range-Doppler (Wavenumber) Domain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0" y="1255058"/>
                <a:ext cx="12192000" cy="5602941"/>
              </a:xfrm>
            </p:spPr>
            <p:txBody>
              <a:bodyPr/>
              <a:lstStyle/>
              <a:p>
                <a:r>
                  <a:rPr lang="en-US" dirty="0"/>
                  <a:t>Plugging each derivative result into the Taylor Series:</a:t>
                </a:r>
              </a:p>
              <a:p>
                <a14:m>
                  <m:oMath xmlns:m="http://schemas.openxmlformats.org/officeDocument/2006/math">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𝑓</m:t>
                        </m:r>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𝜃</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0</m:t>
                        </m:r>
                      </m:e>
                    </m:d>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𝜃</m:t>
                        </m:r>
                      </m:e>
                      <m:sup>
                        <m:r>
                          <a:rPr lang="en-US" i="1">
                            <a:latin typeface="Cambria Math" panose="02040503050406030204" pitchFamily="18" charset="0"/>
                            <a:ea typeface="Cambria Math" panose="02040503050406030204" pitchFamily="18" charset="0"/>
                          </a:rPr>
                          <m:t>′</m:t>
                        </m:r>
                      </m:sup>
                    </m:sSup>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0</m:t>
                        </m:r>
                      </m:e>
                    </m:d>
                    <m:r>
                      <a:rPr lang="en-US" i="1">
                        <a:latin typeface="Cambria Math" panose="02040503050406030204" pitchFamily="18" charset="0"/>
                        <a:ea typeface="Cambria Math" panose="02040503050406030204" pitchFamily="18" charset="0"/>
                      </a:rPr>
                      <m:t>𝑓</m:t>
                    </m:r>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𝜃</m:t>
                            </m:r>
                          </m:e>
                          <m:sup>
                            <m:r>
                              <a:rPr lang="en-US" i="1">
                                <a:latin typeface="Cambria Math" panose="02040503050406030204" pitchFamily="18" charset="0"/>
                                <a:ea typeface="Cambria Math" panose="02040503050406030204" pitchFamily="18" charset="0"/>
                              </a:rPr>
                              <m:t>′′</m:t>
                            </m:r>
                          </m:sup>
                        </m:sSup>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0</m:t>
                            </m:r>
                          </m:e>
                        </m:d>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𝑓</m:t>
                            </m:r>
                          </m:e>
                          <m:sup>
                            <m:r>
                              <a:rPr lang="en-US" i="1">
                                <a:latin typeface="Cambria Math" panose="02040503050406030204" pitchFamily="18" charset="0"/>
                                <a:ea typeface="Cambria Math" panose="02040503050406030204" pitchFamily="18" charset="0"/>
                              </a:rPr>
                              <m:t>2</m:t>
                            </m:r>
                          </m:sup>
                        </m:sSup>
                      </m:num>
                      <m:den>
                        <m:r>
                          <a:rPr lang="en-US" i="1">
                            <a:latin typeface="Cambria Math" panose="02040503050406030204" pitchFamily="18" charset="0"/>
                            <a:ea typeface="Cambria Math" panose="02040503050406030204" pitchFamily="18" charset="0"/>
                          </a:rPr>
                          <m:t>2</m:t>
                        </m:r>
                      </m:den>
                    </m:f>
                  </m:oMath>
                </a14:m>
                <a:endParaRPr lang="en-US" dirty="0"/>
              </a:p>
              <a:p>
                <a:pPr lvl="1"/>
                <a14:m>
                  <m:oMath xmlns:m="http://schemas.openxmlformats.org/officeDocument/2006/math">
                    <m:r>
                      <a:rPr lang="en-US" i="1">
                        <a:latin typeface="Cambria Math" panose="02040503050406030204" pitchFamily="18" charset="0"/>
                        <a:ea typeface="Cambria Math" panose="02040503050406030204" pitchFamily="18" charset="0"/>
                      </a:rPr>
                      <m:t>𝜃</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0</m:t>
                        </m:r>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num>
                      <m:den>
                        <m:r>
                          <a:rPr lang="en-US" i="1">
                            <a:latin typeface="Cambria Math" panose="02040503050406030204" pitchFamily="18" charset="0"/>
                          </a:rPr>
                          <m:t>𝑐</m:t>
                        </m:r>
                      </m:den>
                    </m:f>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oMath>
                </a14:m>
                <a:r>
                  <a:rPr lang="en-US" dirty="0"/>
                  <a:t>,</a:t>
                </a:r>
                <a:endParaRPr lang="en-US" i="1" dirty="0">
                  <a:latin typeface="Cambria Math" panose="02040503050406030204" pitchFamily="18" charset="0"/>
                  <a:ea typeface="Cambria Math" panose="02040503050406030204" pitchFamily="18" charset="0"/>
                </a:endParaRPr>
              </a:p>
              <a:p>
                <a:pPr lvl="1"/>
                <a14:m>
                  <m:oMath xmlns:m="http://schemas.openxmlformats.org/officeDocument/2006/math">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𝜃</m:t>
                        </m:r>
                      </m:e>
                      <m:sup>
                        <m:r>
                          <a:rPr lang="en-US" i="1">
                            <a:latin typeface="Cambria Math" panose="02040503050406030204" pitchFamily="18" charset="0"/>
                            <a:ea typeface="Cambria Math" panose="02040503050406030204" pitchFamily="18" charset="0"/>
                          </a:rPr>
                          <m:t>′</m:t>
                        </m:r>
                      </m:sup>
                    </m:sSup>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0</m:t>
                        </m:r>
                      </m:e>
                    </m:d>
                    <m:r>
                      <a:rPr lang="en-US" i="1">
                        <a:latin typeface="Cambria Math" panose="02040503050406030204" pitchFamily="18" charset="0"/>
                        <a:ea typeface="Cambria Math" panose="02040503050406030204" pitchFamily="18" charset="0"/>
                      </a:rPr>
                      <m:t>=</m:t>
                    </m:r>
                  </m:oMath>
                </a14:m>
                <a:r>
                  <a:rPr lang="en-US" dirty="0"/>
                  <a:t> </a:t>
                </a:r>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m:t>
                        </m:r>
                      </m:den>
                    </m:f>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r>
                      <a:rPr lang="en-US" b="0" i="1" smtClean="0">
                        <a:latin typeface="Cambria Math" panose="02040503050406030204" pitchFamily="18" charset="0"/>
                      </a:rPr>
                      <m:t>+</m:t>
                    </m:r>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𝑡</m:t>
                    </m:r>
                  </m:oMath>
                </a14:m>
                <a:endParaRPr lang="en-US" i="1" dirty="0">
                  <a:latin typeface="Cambria Math" panose="02040503050406030204" pitchFamily="18" charset="0"/>
                </a:endParaRPr>
              </a:p>
              <a:p>
                <a:pPr lvl="1"/>
                <a14:m>
                  <m:oMath xmlns:m="http://schemas.openxmlformats.org/officeDocument/2006/math">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𝜃</m:t>
                        </m:r>
                      </m:e>
                      <m:sup>
                        <m:r>
                          <a:rPr lang="en-US" i="1">
                            <a:latin typeface="Cambria Math" panose="02040503050406030204" pitchFamily="18" charset="0"/>
                            <a:ea typeface="Cambria Math" panose="02040503050406030204" pitchFamily="18" charset="0"/>
                          </a:rPr>
                          <m:t>′′</m:t>
                        </m:r>
                      </m:sup>
                    </m:sSup>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0</m:t>
                        </m:r>
                      </m:e>
                    </m:d>
                    <m:r>
                      <a:rPr lang="en-US" i="1">
                        <a:latin typeface="Cambria Math" panose="02040503050406030204" pitchFamily="18" charset="0"/>
                        <a:ea typeface="Cambria Math" panose="02040503050406030204" pitchFamily="18" charset="0"/>
                      </a:rPr>
                      <m:t>=</m:t>
                    </m:r>
                  </m:oMath>
                </a14:m>
                <a:r>
                  <a:rPr lang="en-US" dirty="0"/>
                  <a:t> </a:t>
                </a:r>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num>
                      <m:den>
                        <m:r>
                          <a:rPr lang="en-US" i="1">
                            <a:latin typeface="Cambria Math" panose="02040503050406030204" pitchFamily="18" charset="0"/>
                          </a:rPr>
                          <m:t>𝑐</m:t>
                        </m:r>
                      </m:den>
                    </m:f>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3</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4</m:t>
                                </m:r>
                              </m:sup>
                            </m:sSubSup>
                            <m:r>
                              <a:rPr lang="en-US" i="1">
                                <a:latin typeface="Cambria Math" panose="02040503050406030204" pitchFamily="18" charset="0"/>
                              </a:rPr>
                              <m:t>4</m:t>
                            </m:r>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den>
                        </m:f>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𝜋</m:t>
                        </m:r>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oMath>
                </a14:m>
                <a:r>
                  <a:rPr lang="en-US" dirty="0"/>
                  <a:t> </a:t>
                </a:r>
              </a:p>
              <a:p>
                <a14:m>
                  <m:oMath xmlns:m="http://schemas.openxmlformats.org/officeDocument/2006/math">
                    <m:r>
                      <a:rPr lang="en-US" i="1" dirty="0" smtClean="0">
                        <a:latin typeface="Cambria Math" panose="02040503050406030204" pitchFamily="18" charset="0"/>
                      </a:rPr>
                      <m:t>𝜃</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𝑓</m:t>
                        </m:r>
                      </m:e>
                    </m:d>
                    <m:r>
                      <a:rPr lang="en-US" b="0" i="1" dirty="0" smtClean="0">
                        <a:latin typeface="Cambria Math" panose="02040503050406030204" pitchFamily="18" charset="0"/>
                      </a:rPr>
                      <m:t>=</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num>
                      <m:den>
                        <m:r>
                          <a:rPr lang="en-US" i="1">
                            <a:latin typeface="Cambria Math" panose="02040503050406030204" pitchFamily="18" charset="0"/>
                          </a:rPr>
                          <m:t>𝑐</m:t>
                        </m:r>
                      </m:den>
                    </m:f>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𝑓</m:t>
                            </m:r>
                          </m:num>
                          <m:den>
                            <m:r>
                              <a:rPr lang="en-US" b="0" i="1" smtClean="0">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𝑐</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𝜂</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4</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𝑉</m:t>
                                </m:r>
                              </m:e>
                              <m:sup>
                                <m:r>
                                  <a:rPr lang="en-US" b="0" i="1" smtClean="0">
                                    <a:latin typeface="Cambria Math" panose="02040503050406030204" pitchFamily="18" charset="0"/>
                                  </a:rPr>
                                  <m:t>2</m:t>
                                </m:r>
                              </m:sup>
                            </m:sSup>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𝑐</m:t>
                                </m:r>
                              </m:sub>
                              <m:sup>
                                <m:r>
                                  <a:rPr lang="en-US" b="0" i="1" smtClean="0">
                                    <a:latin typeface="Cambria Math" panose="02040503050406030204" pitchFamily="18" charset="0"/>
                                  </a:rPr>
                                  <m:t>2</m:t>
                                </m:r>
                              </m:sup>
                            </m:sSubSup>
                          </m:den>
                        </m:f>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r>
                              <a:rPr lang="en-US" b="0" i="1" smtClean="0">
                                <a:latin typeface="Cambria Math" panose="02040503050406030204" pitchFamily="18" charset="0"/>
                              </a:rPr>
                              <m:t>2</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3</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𝑐</m:t>
                                </m:r>
                              </m:sub>
                              <m:sup>
                                <m:r>
                                  <a:rPr lang="en-US" b="0" i="1" smtClean="0">
                                    <a:latin typeface="Cambria Math" panose="02040503050406030204" pitchFamily="18" charset="0"/>
                                  </a:rPr>
                                  <m:t>2</m:t>
                                </m:r>
                              </m:sup>
                            </m:sSubSup>
                          </m:den>
                        </m:f>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𝜋</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2</m:t>
                            </m:r>
                          </m:sup>
                        </m:sSup>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𝑟</m:t>
                            </m:r>
                          </m:sub>
                        </m:sSub>
                      </m:den>
                    </m:f>
                    <m:r>
                      <a:rPr lang="en-US" b="0" i="1" smtClean="0">
                        <a:latin typeface="Cambria Math" panose="02040503050406030204" pitchFamily="18" charset="0"/>
                      </a:rPr>
                      <m:t>+2</m:t>
                    </m:r>
                    <m:r>
                      <a:rPr lang="en-US" b="0" i="1" smtClean="0">
                        <a:latin typeface="Cambria Math" panose="02040503050406030204" pitchFamily="18" charset="0"/>
                      </a:rPr>
                      <m:t>𝜋</m:t>
                    </m:r>
                    <m:r>
                      <a:rPr lang="en-US" b="0" i="1" smtClean="0">
                        <a:latin typeface="Cambria Math" panose="02040503050406030204" pitchFamily="18" charset="0"/>
                      </a:rPr>
                      <m:t>𝑓𝑡</m:t>
                    </m:r>
                  </m:oMath>
                </a14:m>
                <a:endParaRPr lang="en-US" b="0" i="1" dirty="0">
                  <a:latin typeface="Cambria Math" panose="02040503050406030204" pitchFamily="18" charset="0"/>
                </a:endParaRPr>
              </a:p>
              <a:p>
                <a:r>
                  <a:rPr lang="en-US" b="1" dirty="0">
                    <a:latin typeface="Cambria Math" panose="02040503050406030204" pitchFamily="18" charset="0"/>
                  </a:rPr>
                  <a:t>Ready for PSOP!</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0" y="1255058"/>
                <a:ext cx="12192000" cy="5602941"/>
              </a:xfrm>
              <a:blipFill>
                <a:blip r:embed="rId2"/>
                <a:stretch>
                  <a:fillRect l="-900" t="-1959"/>
                </a:stretch>
              </a:blipFill>
            </p:spPr>
            <p:txBody>
              <a:bodyPr/>
              <a:lstStyle/>
              <a:p>
                <a:r>
                  <a:rPr lang="en-US">
                    <a:noFill/>
                  </a:rPr>
                  <a:t> </a:t>
                </a:r>
              </a:p>
            </p:txBody>
          </p:sp>
        </mc:Fallback>
      </mc:AlternateContent>
    </p:spTree>
    <p:extLst>
      <p:ext uri="{BB962C8B-B14F-4D97-AF65-F5344CB8AC3E}">
        <p14:creationId xmlns:p14="http://schemas.microsoft.com/office/powerpoint/2010/main" val="25335516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B3C48-85BF-1A7A-3C41-A1229D14E8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FE0BBD-7C10-7AD3-65BE-296340D31908}"/>
              </a:ext>
            </a:extLst>
          </p:cNvPr>
          <p:cNvSpPr>
            <a:spLocks noGrp="1"/>
          </p:cNvSpPr>
          <p:nvPr>
            <p:ph type="title"/>
          </p:nvPr>
        </p:nvSpPr>
        <p:spPr/>
        <p:txBody>
          <a:bodyPr/>
          <a:lstStyle/>
          <a:p>
            <a:r>
              <a:rPr lang="en-US" dirty="0"/>
              <a:t>Range-Doppler (Wavenumber) Domain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EF66BB1-3A18-7F4C-6ED4-BE4A6599B979}"/>
                  </a:ext>
                </a:extLst>
              </p:cNvPr>
              <p:cNvSpPr>
                <a:spLocks noGrp="1"/>
              </p:cNvSpPr>
              <p:nvPr>
                <p:ph idx="1"/>
              </p:nvPr>
            </p:nvSpPr>
            <p:spPr>
              <a:xfrm>
                <a:off x="0" y="1255058"/>
                <a:ext cx="12192000" cy="5602941"/>
              </a:xfrm>
            </p:spPr>
            <p:txBody>
              <a:bodyPr/>
              <a:lstStyle/>
              <a:p>
                <a14:m>
                  <m:oMath xmlns:m="http://schemas.openxmlformats.org/officeDocument/2006/math">
                    <m:r>
                      <a:rPr lang="en-US" i="1" dirty="0" smtClean="0">
                        <a:latin typeface="Cambria Math" panose="02040503050406030204" pitchFamily="18" charset="0"/>
                      </a:rPr>
                      <m:t>𝜃</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𝑓</m:t>
                        </m:r>
                      </m:e>
                    </m:d>
                    <m:r>
                      <a:rPr lang="en-US" b="0" i="1" dirty="0" smtClean="0">
                        <a:latin typeface="Cambria Math" panose="02040503050406030204" pitchFamily="18" charset="0"/>
                      </a:rPr>
                      <m:t>=</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num>
                      <m:den>
                        <m:r>
                          <a:rPr lang="en-US" i="1">
                            <a:latin typeface="Cambria Math" panose="02040503050406030204" pitchFamily="18" charset="0"/>
                          </a:rPr>
                          <m:t>𝑐</m:t>
                        </m:r>
                      </m:den>
                    </m:f>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𝑓</m:t>
                            </m:r>
                          </m:num>
                          <m:den>
                            <m:r>
                              <a:rPr lang="en-US" b="0" i="1" smtClean="0">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𝑐</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𝜂</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4</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𝑉</m:t>
                                </m:r>
                              </m:e>
                              <m:sup>
                                <m:r>
                                  <a:rPr lang="en-US" b="0" i="1" smtClean="0">
                                    <a:latin typeface="Cambria Math" panose="02040503050406030204" pitchFamily="18" charset="0"/>
                                  </a:rPr>
                                  <m:t>2</m:t>
                                </m:r>
                              </m:sup>
                            </m:sSup>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𝑐</m:t>
                                </m:r>
                              </m:sub>
                              <m:sup>
                                <m:r>
                                  <a:rPr lang="en-US" b="0" i="1" smtClean="0">
                                    <a:latin typeface="Cambria Math" panose="02040503050406030204" pitchFamily="18" charset="0"/>
                                  </a:rPr>
                                  <m:t>2</m:t>
                                </m:r>
                              </m:sup>
                            </m:sSubSup>
                          </m:den>
                        </m:f>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r>
                              <a:rPr lang="en-US" b="0" i="1" smtClean="0">
                                <a:latin typeface="Cambria Math" panose="02040503050406030204" pitchFamily="18" charset="0"/>
                              </a:rPr>
                              <m:t>2</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3</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𝑐</m:t>
                                </m:r>
                              </m:sub>
                              <m:sup>
                                <m:r>
                                  <a:rPr lang="en-US" b="0" i="1" smtClean="0">
                                    <a:latin typeface="Cambria Math" panose="02040503050406030204" pitchFamily="18" charset="0"/>
                                  </a:rPr>
                                  <m:t>2</m:t>
                                </m:r>
                              </m:sup>
                            </m:sSubSup>
                          </m:den>
                        </m:f>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𝜋</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2</m:t>
                            </m:r>
                          </m:sup>
                        </m:sSup>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𝑟</m:t>
                            </m:r>
                          </m:sub>
                        </m:sSub>
                      </m:den>
                    </m:f>
                    <m:r>
                      <a:rPr lang="en-US" b="0" i="1" smtClean="0">
                        <a:latin typeface="Cambria Math" panose="02040503050406030204" pitchFamily="18" charset="0"/>
                      </a:rPr>
                      <m:t>+2</m:t>
                    </m:r>
                    <m:r>
                      <a:rPr lang="en-US" b="0" i="1" smtClean="0">
                        <a:latin typeface="Cambria Math" panose="02040503050406030204" pitchFamily="18" charset="0"/>
                      </a:rPr>
                      <m:t>𝜋</m:t>
                    </m:r>
                    <m:r>
                      <a:rPr lang="en-US" b="0" i="1" smtClean="0">
                        <a:latin typeface="Cambria Math" panose="02040503050406030204" pitchFamily="18" charset="0"/>
                      </a:rPr>
                      <m:t>𝑓𝑡</m:t>
                    </m:r>
                  </m:oMath>
                </a14:m>
                <a:endParaRPr lang="en-US" b="0" i="1" dirty="0">
                  <a:latin typeface="Cambria Math" panose="02040503050406030204" pitchFamily="18" charset="0"/>
                </a:endParaRPr>
              </a:p>
              <a:p>
                <a:r>
                  <a:rPr lang="en-US" dirty="0"/>
                  <a:t>PSOP: Now that we have a simplified approximation to the phase function, we find the first derivative and solve for the stationary point:</a:t>
                </a:r>
              </a:p>
              <a:p>
                <a14:m>
                  <m:oMath xmlns:m="http://schemas.openxmlformats.org/officeDocument/2006/math">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𝜃</m:t>
                        </m:r>
                      </m:e>
                      <m:sup>
                        <m:r>
                          <a:rPr lang="en-US" i="1">
                            <a:latin typeface="Cambria Math" panose="02040503050406030204" pitchFamily="18" charset="0"/>
                            <a:ea typeface="Cambria Math" panose="02040503050406030204" pitchFamily="18" charset="0"/>
                          </a:rPr>
                          <m:t>′</m:t>
                        </m:r>
                      </m:sup>
                    </m:sSup>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𝑓</m:t>
                        </m:r>
                      </m:e>
                    </m:d>
                    <m:r>
                      <a:rPr lang="en-US" i="1">
                        <a:latin typeface="Cambria Math" panose="02040503050406030204" pitchFamily="18" charset="0"/>
                        <a:ea typeface="Cambria Math" panose="02040503050406030204" pitchFamily="18" charset="0"/>
                      </a:rPr>
                      <m:t>=</m:t>
                    </m:r>
                  </m:oMath>
                </a14:m>
                <a:r>
                  <a:rPr lang="en-US" dirty="0"/>
                  <a:t> </a:t>
                </a:r>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num>
                      <m:den>
                        <m:r>
                          <a:rPr lang="en-US" i="1">
                            <a:latin typeface="Cambria Math" panose="02040503050406030204" pitchFamily="18" charset="0"/>
                          </a:rPr>
                          <m:t>𝑐</m:t>
                        </m:r>
                      </m:den>
                    </m:f>
                    <m:d>
                      <m:dPr>
                        <m:begChr m:val="["/>
                        <m:endChr m:val="]"/>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den>
                        </m:f>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4</m:t>
                            </m:r>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f>
                          <m:fPr>
                            <m:ctrlPr>
                              <a:rPr lang="en-US" b="0" i="1" smtClean="0">
                                <a:latin typeface="Cambria Math" panose="02040503050406030204" pitchFamily="18" charset="0"/>
                              </a:rPr>
                            </m:ctrlPr>
                          </m:fPr>
                          <m:num>
                            <m:r>
                              <a:rPr lang="en-US" b="0" i="1" smtClean="0">
                                <a:latin typeface="Cambria Math" panose="02040503050406030204" pitchFamily="18" charset="0"/>
                              </a:rPr>
                              <m:t>𝑓</m:t>
                            </m:r>
                          </m:num>
                          <m:den>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3</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e>
                    </m:d>
                    <m:r>
                      <a:rPr lang="en-US" i="1">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i="1">
                            <a:latin typeface="Cambria Math" panose="02040503050406030204" pitchFamily="18" charset="0"/>
                          </a:rPr>
                          <m:t>𝜋</m:t>
                        </m:r>
                        <m:r>
                          <a:rPr lang="en-US" b="0" i="1" smtClean="0">
                            <a:latin typeface="Cambria Math" panose="02040503050406030204" pitchFamily="18" charset="0"/>
                          </a:rPr>
                          <m:t>𝑓</m:t>
                        </m:r>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𝑡</m:t>
                    </m:r>
                  </m:oMath>
                </a14:m>
                <a:endParaRPr lang="en-US" i="1" dirty="0">
                  <a:latin typeface="Cambria Math" panose="02040503050406030204" pitchFamily="18" charset="0"/>
                </a:endParaRPr>
              </a:p>
            </p:txBody>
          </p:sp>
        </mc:Choice>
        <mc:Fallback>
          <p:sp>
            <p:nvSpPr>
              <p:cNvPr id="3" name="Content Placeholder 2">
                <a:extLst>
                  <a:ext uri="{FF2B5EF4-FFF2-40B4-BE49-F238E27FC236}">
                    <a16:creationId xmlns:a16="http://schemas.microsoft.com/office/drawing/2014/main" id="{CEF66BB1-3A18-7F4C-6ED4-BE4A6599B979}"/>
                  </a:ext>
                </a:extLst>
              </p:cNvPr>
              <p:cNvSpPr>
                <a:spLocks noGrp="1" noRot="1" noChangeAspect="1" noMove="1" noResize="1" noEditPoints="1" noAdjustHandles="1" noChangeArrowheads="1" noChangeShapeType="1" noTextEdit="1"/>
              </p:cNvSpPr>
              <p:nvPr>
                <p:ph idx="1"/>
              </p:nvPr>
            </p:nvSpPr>
            <p:spPr>
              <a:xfrm>
                <a:off x="0" y="1255058"/>
                <a:ext cx="12192000" cy="5602941"/>
              </a:xfrm>
              <a:blipFill>
                <a:blip r:embed="rId2"/>
                <a:stretch>
                  <a:fillRect l="-900"/>
                </a:stretch>
              </a:blipFill>
            </p:spPr>
            <p:txBody>
              <a:bodyPr/>
              <a:lstStyle/>
              <a:p>
                <a:r>
                  <a:rPr lang="en-US">
                    <a:noFill/>
                  </a:rPr>
                  <a:t> </a:t>
                </a:r>
              </a:p>
            </p:txBody>
          </p:sp>
        </mc:Fallback>
      </mc:AlternateContent>
    </p:spTree>
    <p:extLst>
      <p:ext uri="{BB962C8B-B14F-4D97-AF65-F5344CB8AC3E}">
        <p14:creationId xmlns:p14="http://schemas.microsoft.com/office/powerpoint/2010/main" val="3572055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Range-Doppler (Wavenumber) Domain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fontScale="70000" lnSpcReduction="20000"/>
              </a:bodyPr>
              <a:lstStyle/>
              <a:p>
                <a14:m>
                  <m:oMath xmlns:m="http://schemas.openxmlformats.org/officeDocument/2006/math">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𝜃</m:t>
                        </m:r>
                      </m:e>
                      <m:sup>
                        <m:r>
                          <a:rPr lang="en-US" i="1">
                            <a:latin typeface="Cambria Math" panose="02040503050406030204" pitchFamily="18" charset="0"/>
                            <a:ea typeface="Cambria Math" panose="02040503050406030204" pitchFamily="18" charset="0"/>
                          </a:rPr>
                          <m:t>′</m:t>
                        </m:r>
                      </m:sup>
                    </m:sSup>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𝑓</m:t>
                            </m:r>
                          </m:e>
                          <m:sub>
                            <m:r>
                              <a:rPr lang="en-US" i="1">
                                <a:latin typeface="Cambria Math" panose="02040503050406030204" pitchFamily="18" charset="0"/>
                                <a:ea typeface="Cambria Math" panose="02040503050406030204" pitchFamily="18" charset="0"/>
                              </a:rPr>
                              <m:t>𝑠</m:t>
                            </m:r>
                          </m:sub>
                        </m:sSub>
                      </m:e>
                    </m:d>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m:t>
                    </m:r>
                  </m:oMath>
                </a14:m>
                <a:r>
                  <a:rPr lang="en-US" dirty="0"/>
                  <a:t> </a:t>
                </a:r>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num>
                      <m:den>
                        <m:r>
                          <a:rPr lang="en-US" i="1">
                            <a:latin typeface="Cambria Math" panose="02040503050406030204" pitchFamily="18" charset="0"/>
                          </a:rPr>
                          <m:t>𝑐</m:t>
                        </m:r>
                      </m:den>
                    </m:f>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den>
                        </m:f>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4</m:t>
                            </m:r>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f>
                          <m:fPr>
                            <m:ctrlPr>
                              <a:rPr lang="en-US" i="1">
                                <a:latin typeface="Cambria Math" panose="02040503050406030204" pitchFamily="18" charset="0"/>
                                <a:ea typeface="Cambria Math" panose="02040503050406030204" pitchFamily="18" charset="0"/>
                              </a:rPr>
                            </m:ctrlPr>
                          </m:fPr>
                          <m:num>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𝑓</m:t>
                                </m:r>
                              </m:e>
                              <m:sub>
                                <m:r>
                                  <a:rPr lang="en-US" i="1">
                                    <a:latin typeface="Cambria Math" panose="02040503050406030204" pitchFamily="18" charset="0"/>
                                    <a:ea typeface="Cambria Math" panose="02040503050406030204" pitchFamily="18" charset="0"/>
                                  </a:rPr>
                                  <m:t>𝑠</m:t>
                                </m:r>
                              </m:sub>
                            </m:sSub>
                          </m:num>
                          <m:den>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3</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𝑠</m:t>
                            </m:r>
                          </m:sub>
                        </m:sSub>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𝑡</m:t>
                    </m:r>
                  </m:oMath>
                </a14:m>
                <a:endParaRPr lang="en-US" i="1" dirty="0">
                  <a:latin typeface="Cambria Math" panose="02040503050406030204" pitchFamily="18" charset="0"/>
                </a:endParaRPr>
              </a:p>
              <a:p>
                <a:r>
                  <a:rPr lang="en-US" dirty="0"/>
                  <a:t>Distribute multiplication and define new constant </a:t>
                </a:r>
                <a14:m>
                  <m:oMath xmlns:m="http://schemas.openxmlformats.org/officeDocument/2006/math">
                    <m:r>
                      <a:rPr lang="en-US" i="1">
                        <a:latin typeface="Cambria Math" panose="02040503050406030204" pitchFamily="18" charset="0"/>
                      </a:rPr>
                      <m:t>𝑍</m:t>
                    </m:r>
                    <m:r>
                      <a:rPr lang="en-US" b="0" i="1" smtClean="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r>
                          <a:rPr lang="en-US" b="0" i="1" smtClean="0">
                            <a:latin typeface="Cambria Math" panose="02040503050406030204" pitchFamily="18" charset="0"/>
                          </a:rPr>
                          <m:t>𝑐</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𝜂</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2</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𝑐</m:t>
                            </m:r>
                          </m:sub>
                          <m:sup>
                            <m:r>
                              <a:rPr lang="en-US" b="0" i="1" smtClean="0">
                                <a:latin typeface="Cambria Math" panose="02040503050406030204" pitchFamily="18" charset="0"/>
                              </a:rPr>
                              <m:t>3</m:t>
                            </m:r>
                          </m:sup>
                        </m:sSubSup>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b="0" i="1" smtClean="0">
                                <a:latin typeface="Cambria Math" panose="02040503050406030204" pitchFamily="18" charset="0"/>
                              </a:rPr>
                              <m:t>3</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𝑉</m:t>
                            </m:r>
                          </m:e>
                          <m:sup>
                            <m:r>
                              <a:rPr lang="en-US" b="0" i="1" smtClean="0">
                                <a:latin typeface="Cambria Math" panose="02040503050406030204" pitchFamily="18" charset="0"/>
                              </a:rPr>
                              <m:t>2</m:t>
                            </m:r>
                          </m:sup>
                        </m:sSup>
                      </m:den>
                    </m:f>
                  </m:oMath>
                </a14:m>
                <a:r>
                  <a:rPr lang="en-US" dirty="0"/>
                  <a:t>:</a:t>
                </a:r>
              </a:p>
              <a:p>
                <a14:m>
                  <m:oMath xmlns:m="http://schemas.openxmlformats.org/officeDocument/2006/math">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r>
                      <a:rPr lang="en-US" b="0" i="1" smtClean="0">
                        <a:latin typeface="Cambria Math" panose="02040503050406030204" pitchFamily="18" charset="0"/>
                      </a:rPr>
                      <m:t>+</m:t>
                    </m:r>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𝑍</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𝑠</m:t>
                        </m:r>
                      </m:sub>
                    </m:sSub>
                    <m:r>
                      <a:rPr lang="en-US" b="0" i="1" smtClean="0">
                        <a:latin typeface="Cambria Math" panose="02040503050406030204" pitchFamily="18" charset="0"/>
                      </a:rPr>
                      <m:t>−</m:t>
                    </m:r>
                    <m:r>
                      <a:rPr lang="en-US" b="0" i="1" smtClean="0">
                        <a:latin typeface="Cambria Math" panose="02040503050406030204" pitchFamily="18" charset="0"/>
                      </a:rPr>
                      <m:t>2</m:t>
                    </m:r>
                    <m:r>
                      <a:rPr lang="en-US" b="0" i="1" smtClean="0">
                        <a:latin typeface="Cambria Math" panose="02040503050406030204" pitchFamily="18" charset="0"/>
                      </a:rPr>
                      <m:t>𝜋</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𝑠</m:t>
                        </m:r>
                      </m:sub>
                    </m:sSub>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𝑡</m:t>
                    </m:r>
                    <m:r>
                      <a:rPr lang="en-US" i="1">
                        <a:latin typeface="Cambria Math" panose="02040503050406030204" pitchFamily="18" charset="0"/>
                      </a:rPr>
                      <m:t>=0</m:t>
                    </m:r>
                  </m:oMath>
                </a14:m>
                <a:endParaRPr lang="en-US" i="1" dirty="0">
                  <a:latin typeface="Cambria Math" panose="02040503050406030204" pitchFamily="18" charset="0"/>
                </a:endParaRPr>
              </a:p>
              <a:p>
                <a:r>
                  <a:rPr lang="en-US" dirty="0"/>
                  <a:t>Note that </a:t>
                </a:r>
                <a14:m>
                  <m:oMath xmlns:m="http://schemas.openxmlformats.org/officeDocument/2006/math">
                    <m:r>
                      <a:rPr lang="en-US" i="1">
                        <a:latin typeface="Cambria Math" panose="02040503050406030204" pitchFamily="18" charset="0"/>
                      </a:rPr>
                      <m:t>𝑍</m:t>
                    </m:r>
                  </m:oMath>
                </a14:m>
                <a:r>
                  <a:rPr lang="en-US" dirty="0"/>
                  <a:t> is in the same form as a frequency-domain chirp rate (i.e. the derivative of phase is frequency and the </a:t>
                </a:r>
                <a14:m>
                  <m:oMath xmlns:m="http://schemas.openxmlformats.org/officeDocument/2006/math">
                    <m:r>
                      <a:rPr lang="en-US" i="1">
                        <a:latin typeface="Cambria Math" panose="02040503050406030204" pitchFamily="18" charset="0"/>
                      </a:rPr>
                      <m:t>𝑍</m:t>
                    </m:r>
                  </m:oMath>
                </a14:m>
                <a:r>
                  <a:rPr lang="en-US" dirty="0"/>
                  <a:t> term is like a linear frequency term or chirp).</a:t>
                </a:r>
              </a:p>
              <a:p>
                <a:r>
                  <a:rPr lang="en-US" dirty="0"/>
                  <a:t>Solving for the stationary point:</a:t>
                </a:r>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𝑠</m:t>
                        </m:r>
                      </m:sub>
                    </m:sSub>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r>
                          <a:rPr lang="en-US" b="0" i="1" smtClean="0">
                            <a:latin typeface="Cambria Math" panose="02040503050406030204" pitchFamily="18" charset="0"/>
                          </a:rPr>
                          <m:t>−</m:t>
                        </m:r>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𝑡</m:t>
                        </m:r>
                      </m:e>
                    </m:d>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𝑍</m:t>
                        </m:r>
                        <m:r>
                          <a:rPr lang="en-US" i="1">
                            <a:latin typeface="Cambria Math" panose="02040503050406030204" pitchFamily="18" charset="0"/>
                          </a:rPr>
                          <m:t>−2</m:t>
                        </m:r>
                        <m:r>
                          <a:rPr lang="en-US" i="1">
                            <a:latin typeface="Cambria Math" panose="02040503050406030204" pitchFamily="18" charset="0"/>
                          </a:rPr>
                          <m:t>𝜋</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den>
                    </m:f>
                    <m:r>
                      <a:rPr lang="en-US" i="1">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𝑡</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e>
                    </m:d>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num>
                      <m:den>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𝑍𝐾</m:t>
                            </m:r>
                          </m:e>
                          <m:sub>
                            <m:r>
                              <a:rPr lang="en-US" i="1">
                                <a:latin typeface="Cambria Math" panose="02040503050406030204" pitchFamily="18" charset="0"/>
                              </a:rPr>
                              <m:t>𝑟</m:t>
                            </m:r>
                          </m:sub>
                        </m:sSub>
                      </m:den>
                    </m:f>
                  </m:oMath>
                </a14:m>
                <a:endParaRPr lang="en-US" i="1" dirty="0">
                  <a:latin typeface="Cambria Math" panose="02040503050406030204" pitchFamily="18" charset="0"/>
                </a:endParaRPr>
              </a:p>
              <a:p>
                <a:r>
                  <a:rPr lang="en-US" dirty="0"/>
                  <a:t>Define a new “combined” chirp rate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𝑚</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𝑟</m:t>
                            </m:r>
                          </m:sub>
                        </m:sSub>
                      </m:num>
                      <m:den>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𝑍𝐾</m:t>
                            </m:r>
                          </m:e>
                          <m:sub>
                            <m:r>
                              <a:rPr lang="en-US" b="0" i="1" smtClean="0">
                                <a:latin typeface="Cambria Math" panose="02040503050406030204" pitchFamily="18" charset="0"/>
                              </a:rPr>
                              <m:t>𝑟</m:t>
                            </m:r>
                          </m:sub>
                        </m:sSub>
                      </m:den>
                    </m:f>
                  </m:oMath>
                </a14:m>
                <a:endParaRPr lang="en-US" dirty="0">
                  <a:latin typeface="Cambria Math" panose="02040503050406030204" pitchFamily="18" charset="0"/>
                </a:endParaRPr>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𝑠</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e>
                    </m:d>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oMath>
                </a14:m>
                <a:endParaRPr lang="en-US" dirty="0">
                  <a:latin typeface="Cambria Math" panose="02040503050406030204" pitchFamily="18" charset="0"/>
                </a:endParaRPr>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522" t="-1120"/>
                </a:stretch>
              </a:blipFill>
            </p:spPr>
            <p:txBody>
              <a:bodyPr/>
              <a:lstStyle/>
              <a:p>
                <a:r>
                  <a:rPr lang="en-US">
                    <a:noFill/>
                  </a:rPr>
                  <a:t> </a:t>
                </a:r>
              </a:p>
            </p:txBody>
          </p:sp>
        </mc:Fallback>
      </mc:AlternateContent>
    </p:spTree>
    <p:extLst>
      <p:ext uri="{BB962C8B-B14F-4D97-AF65-F5344CB8AC3E}">
        <p14:creationId xmlns:p14="http://schemas.microsoft.com/office/powerpoint/2010/main" val="16142057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81722"/>
          </a:xfrm>
        </p:spPr>
        <p:txBody>
          <a:bodyPr>
            <a:normAutofit fontScale="90000"/>
          </a:bodyPr>
          <a:lstStyle/>
          <a:p>
            <a:r>
              <a:rPr lang="en-US" dirty="0"/>
              <a:t>Range-Doppler (Wavenumber) Domain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0" y="717176"/>
                <a:ext cx="12192000" cy="6140824"/>
              </a:xfrm>
            </p:spPr>
            <p:txBody>
              <a:bodyPr>
                <a:normAutofit fontScale="92500" lnSpcReduction="20000"/>
              </a:bodyPr>
              <a:lstStyle/>
              <a:p>
                <a:pPr marL="0" indent="0">
                  <a:buNone/>
                </a:pPr>
                <a14:m>
                  <m:oMathPara xmlns:m="http://schemas.openxmlformats.org/officeDocument/2006/math">
                    <m:oMath>
                      <m:r>
                        <a:rPr lang="en-US" i="1" dirty="0" smtClean="0">
                          <a:latin typeface="Cambria Math" panose="02040503050406030204" pitchFamily="18" charset="0"/>
                        </a:rPr>
                        <m:t>𝜃</m:t>
                      </m:r>
                      <m:d>
                        <m:dPr>
                          <m:ctrlPr>
                            <a:rPr lang="en-US" i="1" dirty="0">
                              <a:latin typeface="Cambria Math" panose="02040503050406030204" pitchFamily="18" charset="0"/>
                            </a:rPr>
                          </m:ctrlPr>
                        </m:dPr>
                        <m:e>
                          <m:r>
                            <a:rPr lang="en-US" i="1" dirty="0">
                              <a:latin typeface="Cambria Math" panose="02040503050406030204" pitchFamily="18" charset="0"/>
                            </a:rPr>
                            <m:t>𝑓</m:t>
                          </m:r>
                        </m:e>
                      </m:d>
                      <m:r>
                        <a:rPr lang="en-US" i="1" dirty="0">
                          <a:latin typeface="Cambria Math" panose="02040503050406030204" pitchFamily="18" charset="0"/>
                        </a:rPr>
                        <m:t>=</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num>
                        <m:den>
                          <m:r>
                            <a:rPr lang="en-US" i="1">
                              <a:latin typeface="Cambria Math" panose="02040503050406030204" pitchFamily="18" charset="0"/>
                            </a:rPr>
                            <m:t>𝑐</m:t>
                          </m:r>
                        </m:den>
                      </m:f>
                      <m:d>
                        <m:dPr>
                          <m:begChr m:val="["/>
                          <m:endChr m:val="]"/>
                          <m:ctrlPr>
                            <a:rPr lang="en-US" i="1">
                              <a:latin typeface="Cambria Math" panose="02040503050406030204" pitchFamily="18" charset="0"/>
                            </a:rPr>
                          </m:ctrlPr>
                        </m:dPr>
                        <m:e>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𝑓</m:t>
                              </m:r>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den>
                          </m:f>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4</m:t>
                              </m:r>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r>
                                <a:rPr lang="en-US" i="1">
                                  <a:latin typeface="Cambria Math" panose="02040503050406030204" pitchFamily="18" charset="0"/>
                                </a:rPr>
                                <m:t>2</m:t>
                              </m:r>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3</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2</m:t>
                                  </m:r>
                                </m:sup>
                              </m:sSubSup>
                            </m:den>
                          </m:f>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𝜋</m:t>
                          </m:r>
                          <m:sSup>
                            <m:sSupPr>
                              <m:ctrlPr>
                                <a:rPr lang="en-US" i="1">
                                  <a:latin typeface="Cambria Math" panose="02040503050406030204" pitchFamily="18" charset="0"/>
                                </a:rPr>
                              </m:ctrlPr>
                            </m:sSupPr>
                            <m:e>
                              <m:r>
                                <a:rPr lang="en-US" i="1">
                                  <a:latin typeface="Cambria Math" panose="02040503050406030204" pitchFamily="18" charset="0"/>
                                </a:rPr>
                                <m:t>𝑓</m:t>
                              </m:r>
                            </m:e>
                            <m:sup>
                              <m:r>
                                <a:rPr lang="en-US" i="1">
                                  <a:latin typeface="Cambria Math" panose="02040503050406030204" pitchFamily="18" charset="0"/>
                                </a:rPr>
                                <m:t>2</m:t>
                              </m:r>
                            </m:sup>
                          </m:sSup>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r>
                        <a:rPr lang="en-US" i="1">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𝑓𝑡</m:t>
                      </m:r>
                    </m:oMath>
                  </m:oMathPara>
                </a14:m>
                <a:endParaRPr lang="en-US" i="1" dirty="0">
                  <a:latin typeface="Cambria Math" panose="02040503050406030204" pitchFamily="18" charset="0"/>
                </a:endParaRPr>
              </a:p>
              <a:p>
                <a:pPr marL="0" indent="0">
                  <a:buNone/>
                </a:pPr>
                <a14:m>
                  <m:oMathPara xmlns:m="http://schemas.openxmlformats.org/officeDocument/2006/math">
                    <m:o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𝑠</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i="1">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e>
                      </m:d>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oMath>
                  </m:oMathPara>
                </a14:m>
                <a:endParaRPr lang="en-US" dirty="0"/>
              </a:p>
              <a:p>
                <a:r>
                  <a:rPr lang="en-US" dirty="0"/>
                  <a:t>Plug stationary point back into phase function (</a:t>
                </a:r>
                <a14:m>
                  <m:oMath xmlns:m="http://schemas.openxmlformats.org/officeDocument/2006/math">
                    <m:r>
                      <a:rPr lang="en-US" i="1">
                        <a:latin typeface="Cambria Math" panose="02040503050406030204" pitchFamily="18" charset="0"/>
                      </a:rPr>
                      <m:t>𝐷</m:t>
                    </m:r>
                  </m:oMath>
                </a14:m>
                <a:r>
                  <a:rPr lang="en-US" dirty="0"/>
                  <a:t> is </a:t>
                </a:r>
                <a14:m>
                  <m:oMath xmlns:m="http://schemas.openxmlformats.org/officeDocument/2006/math">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oMath>
                </a14:m>
                <a:r>
                  <a:rPr lang="en-US" dirty="0"/>
                  <a:t>):</a:t>
                </a:r>
              </a:p>
              <a:p>
                <a14:m>
                  <m:oMath xmlns:m="http://schemas.openxmlformats.org/officeDocument/2006/math">
                    <m:r>
                      <a:rPr lang="en-US" b="0" i="1" smtClean="0">
                        <a:latin typeface="Cambria Math" panose="02040503050406030204" pitchFamily="18" charset="0"/>
                      </a:rPr>
                      <m:t>𝜃</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𝑠</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m:t>
                        </m:r>
                        <m:r>
                          <a:rPr lang="en-US" b="0" i="1" smtClean="0">
                            <a:latin typeface="Cambria Math" panose="02040503050406030204" pitchFamily="18" charset="0"/>
                          </a:rPr>
                          <m:t>𝜋</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0</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𝑐</m:t>
                            </m:r>
                          </m:sub>
                        </m:sSub>
                      </m:num>
                      <m:den>
                        <m:r>
                          <a:rPr lang="en-US" b="0" i="1" smtClean="0">
                            <a:latin typeface="Cambria Math" panose="02040503050406030204" pitchFamily="18" charset="0"/>
                          </a:rPr>
                          <m:t>𝑐</m:t>
                        </m:r>
                      </m:den>
                    </m:f>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𝐷</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𝑚</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𝑡</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0</m:t>
                                    </m:r>
                                  </m:sub>
                                </m:sSub>
                              </m:num>
                              <m:den>
                                <m:r>
                                  <a:rPr lang="en-US" b="0" i="1" smtClean="0">
                                    <a:latin typeface="Cambria Math" panose="02040503050406030204" pitchFamily="18" charset="0"/>
                                  </a:rPr>
                                  <m:t>𝑐𝐷</m:t>
                                </m:r>
                              </m:den>
                            </m:f>
                          </m:e>
                        </m:d>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𝑐</m:t>
                                </m:r>
                              </m:sub>
                            </m:sSub>
                            <m:r>
                              <a:rPr lang="en-US" b="0" i="1" smtClean="0">
                                <a:latin typeface="Cambria Math" panose="02040503050406030204" pitchFamily="18" charset="0"/>
                              </a:rPr>
                              <m:t>𝐷</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𝐾</m:t>
                                </m:r>
                              </m:e>
                              <m:sub>
                                <m:r>
                                  <a:rPr lang="en-US" b="0" i="1" smtClean="0">
                                    <a:latin typeface="Cambria Math" panose="02040503050406030204" pitchFamily="18" charset="0"/>
                                  </a:rPr>
                                  <m:t>𝑚</m:t>
                                </m:r>
                              </m:sub>
                              <m:sup>
                                <m:r>
                                  <a:rPr lang="en-US" b="0" i="1" smtClean="0">
                                    <a:latin typeface="Cambria Math" panose="02040503050406030204" pitchFamily="18" charset="0"/>
                                  </a:rPr>
                                  <m:t>2</m:t>
                                </m:r>
                              </m:sup>
                            </m:sSubSup>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en>
                                    </m:f>
                                  </m:e>
                                </m:d>
                              </m:e>
                              <m:sup>
                                <m:r>
                                  <a:rPr lang="en-US" b="0" i="1" smtClean="0">
                                    <a:latin typeface="Cambria Math" panose="02040503050406030204" pitchFamily="18" charset="0"/>
                                  </a:rPr>
                                  <m:t>2</m:t>
                                </m:r>
                              </m:sup>
                            </m:sSup>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𝜂</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2</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𝑐</m:t>
                                </m:r>
                              </m:sub>
                              <m:sup>
                                <m:r>
                                  <a:rPr lang="en-US" b="0" i="1" smtClean="0">
                                    <a:latin typeface="Cambria Math" panose="02040503050406030204" pitchFamily="18" charset="0"/>
                                  </a:rPr>
                                  <m:t>2</m:t>
                                </m:r>
                              </m:sup>
                            </m:sSubSup>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3</m:t>
                                </m:r>
                              </m:sup>
                            </m:sSup>
                            <m:r>
                              <a:rPr lang="en-US" b="0" i="1" smtClean="0">
                                <a:latin typeface="Cambria Math" panose="02040503050406030204" pitchFamily="18" charset="0"/>
                              </a:rPr>
                              <m:t>4</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𝑉</m:t>
                                </m:r>
                              </m:e>
                              <m:sup>
                                <m:r>
                                  <a:rPr lang="en-US" b="0" i="1" smtClean="0">
                                    <a:latin typeface="Cambria Math" panose="02040503050406030204" pitchFamily="18" charset="0"/>
                                  </a:rPr>
                                  <m:t>2</m:t>
                                </m:r>
                              </m:sup>
                            </m:sSup>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𝑐</m:t>
                                </m:r>
                              </m:sub>
                              <m:sup>
                                <m:r>
                                  <a:rPr lang="en-US" b="0" i="1" smtClean="0">
                                    <a:latin typeface="Cambria Math" panose="02040503050406030204" pitchFamily="18" charset="0"/>
                                  </a:rPr>
                                  <m:t>2</m:t>
                                </m:r>
                              </m:sup>
                            </m:sSubSup>
                          </m:den>
                        </m:f>
                      </m:e>
                    </m:d>
                    <m:r>
                      <a:rPr lang="en-US" b="0" i="0"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𝜋</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𝐾</m:t>
                            </m:r>
                          </m:e>
                          <m:sub>
                            <m:r>
                              <a:rPr lang="en-US" b="0" i="1" smtClean="0">
                                <a:latin typeface="Cambria Math" panose="02040503050406030204" pitchFamily="18" charset="0"/>
                              </a:rPr>
                              <m:t>𝑚</m:t>
                            </m:r>
                          </m:sub>
                          <m:sup>
                            <m:r>
                              <a:rPr lang="en-US" b="0" i="1" smtClean="0">
                                <a:latin typeface="Cambria Math" panose="02040503050406030204" pitchFamily="18" charset="0"/>
                              </a:rPr>
                              <m:t>2</m:t>
                            </m:r>
                          </m:sup>
                        </m:sSubSup>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en>
                                </m:f>
                              </m:e>
                            </m:d>
                          </m:e>
                          <m:sup>
                            <m:r>
                              <a:rPr lang="en-US" b="0" i="1" smtClean="0">
                                <a:latin typeface="Cambria Math" panose="02040503050406030204" pitchFamily="18" charset="0"/>
                              </a:rPr>
                              <m:t>2</m:t>
                            </m:r>
                          </m:sup>
                        </m:sSup>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𝑟</m:t>
                            </m:r>
                          </m:sub>
                        </m:sSub>
                      </m:den>
                    </m:f>
                    <m:r>
                      <a:rPr lang="en-US" b="0" i="1" smtClean="0">
                        <a:latin typeface="Cambria Math" panose="02040503050406030204" pitchFamily="18" charset="0"/>
                      </a:rPr>
                      <m:t>+2</m:t>
                    </m:r>
                    <m:r>
                      <a:rPr lang="en-US" b="0" i="1" smtClean="0">
                        <a:latin typeface="Cambria Math" panose="02040503050406030204" pitchFamily="18" charset="0"/>
                      </a:rPr>
                      <m:t>𝜋</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𝑚</m:t>
                        </m:r>
                      </m:sub>
                    </m:sSub>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en>
                        </m:f>
                      </m:e>
                    </m:d>
                    <m:r>
                      <a:rPr lang="en-US" b="0" i="1" smtClean="0">
                        <a:latin typeface="Cambria Math" panose="02040503050406030204" pitchFamily="18" charset="0"/>
                      </a:rPr>
                      <m:t>𝑡</m:t>
                    </m:r>
                  </m:oMath>
                </a14:m>
                <a:endParaRPr lang="en-US" dirty="0"/>
              </a:p>
              <a:p>
                <a:r>
                  <a:rPr lang="en-US" dirty="0"/>
                  <a:t>Let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r>
                      <a:rPr lang="en-US" b="0" i="1" smtClean="0">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en>
                    </m:f>
                  </m:oMath>
                </a14:m>
                <a:r>
                  <a:rPr lang="en-US" dirty="0"/>
                  <a:t> and remember </a:t>
                </a:r>
                <a14:m>
                  <m:oMath xmlns:m="http://schemas.openxmlformats.org/officeDocument/2006/math">
                    <m:r>
                      <a:rPr lang="en-US" i="1">
                        <a:latin typeface="Cambria Math" panose="02040503050406030204" pitchFamily="18" charset="0"/>
                      </a:rPr>
                      <m:t>𝑍</m:t>
                    </m:r>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r>
                          <a:rPr lang="en-US" i="1">
                            <a:latin typeface="Cambria Math" panose="02040503050406030204" pitchFamily="18" charset="0"/>
                          </a:rPr>
                          <m:t>𝑐</m:t>
                        </m:r>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2</m:t>
                        </m:r>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3</m:t>
                            </m:r>
                          </m:sup>
                        </m:sSubSup>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3</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den>
                    </m:f>
                  </m:oMath>
                </a14:m>
                <a:endParaRPr lang="en-US" dirty="0"/>
              </a:p>
              <a:p>
                <a14:m>
                  <m:oMath xmlns:m="http://schemas.openxmlformats.org/officeDocument/2006/math">
                    <m:r>
                      <a:rPr lang="en-US" i="1">
                        <a:latin typeface="Cambria Math" panose="02040503050406030204" pitchFamily="18" charset="0"/>
                      </a:rPr>
                      <m:t>𝜃</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b="0" i="1" smtClean="0">
                            <a:latin typeface="Cambria Math" panose="02040503050406030204" pitchFamily="18" charset="0"/>
                          </a:rPr>
                          <m:t>𝐷</m:t>
                        </m:r>
                      </m:num>
                      <m:den>
                        <m:r>
                          <a:rPr lang="en-US" i="1">
                            <a:latin typeface="Cambria Math" panose="02040503050406030204" pitchFamily="18" charset="0"/>
                          </a:rPr>
                          <m:t>𝑐</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𝑚</m:t>
                            </m:r>
                          </m:sub>
                        </m:sSub>
                      </m:num>
                      <m:den>
                        <m:r>
                          <a:rPr lang="en-US" i="1">
                            <a:latin typeface="Cambria Math" panose="02040503050406030204" pitchFamily="18" charset="0"/>
                          </a:rPr>
                          <m:t>𝑐</m:t>
                        </m:r>
                        <m:r>
                          <a:rPr lang="en-US" b="0" i="1" smtClean="0">
                            <a:latin typeface="Cambria Math" panose="02040503050406030204" pitchFamily="18" charset="0"/>
                          </a:rPr>
                          <m:t>𝐷</m:t>
                        </m:r>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m:t>
                        </m:r>
                      </m:sup>
                    </m:s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𝜋</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𝐾</m:t>
                            </m:r>
                          </m:e>
                          <m:sub>
                            <m:r>
                              <a:rPr lang="en-US" b="0" i="1" smtClean="0">
                                <a:latin typeface="Cambria Math" panose="02040503050406030204" pitchFamily="18" charset="0"/>
                              </a:rPr>
                              <m:t>𝑚</m:t>
                            </m:r>
                          </m:sub>
                          <m:sup>
                            <m:r>
                              <a:rPr lang="en-US" b="0" i="1" smtClean="0">
                                <a:latin typeface="Cambria Math" panose="02040503050406030204" pitchFamily="18" charset="0"/>
                              </a:rPr>
                              <m:t>2</m:t>
                            </m:r>
                          </m:sup>
                        </m:sSubSup>
                        <m:sSup>
                          <m:sSupPr>
                            <m:ctrlPr>
                              <a:rPr lang="en-US" b="0" i="1" smtClean="0">
                                <a:latin typeface="Cambria Math" panose="02040503050406030204" pitchFamily="18" charset="0"/>
                              </a:rPr>
                            </m:ctrlPr>
                          </m:sSup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m:t>
                                </m:r>
                              </m:sup>
                            </m:sSup>
                          </m:e>
                          <m:sup>
                            <m:r>
                              <a:rPr lang="en-US" b="0" i="1" smtClean="0">
                                <a:latin typeface="Cambria Math" panose="02040503050406030204" pitchFamily="18" charset="0"/>
                              </a:rPr>
                              <m:t>2</m:t>
                            </m:r>
                          </m:sup>
                        </m:sSup>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r>
                          <a:rPr lang="en-US" b="0" i="1" smtClean="0">
                            <a:latin typeface="Cambria Math" panose="02040503050406030204" pitchFamily="18" charset="0"/>
                          </a:rPr>
                          <m:t>𝑐</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𝜂</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2</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𝑐</m:t>
                            </m:r>
                          </m:sub>
                          <m:sup>
                            <m:r>
                              <a:rPr lang="en-US" b="0" i="1" smtClean="0">
                                <a:latin typeface="Cambria Math" panose="02040503050406030204" pitchFamily="18" charset="0"/>
                              </a:rPr>
                              <m:t>3</m:t>
                            </m:r>
                          </m:sup>
                        </m:sSubSup>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3</m:t>
                            </m:r>
                          </m:sup>
                        </m:sSup>
                        <m:sSup>
                          <m:sSupPr>
                            <m:ctrlPr>
                              <a:rPr lang="en-US" b="0" i="1" smtClean="0">
                                <a:latin typeface="Cambria Math" panose="02040503050406030204" pitchFamily="18" charset="0"/>
                              </a:rPr>
                            </m:ctrlPr>
                          </m:sSupPr>
                          <m:e>
                            <m:r>
                              <a:rPr lang="en-US" b="0" i="1" smtClean="0">
                                <a:latin typeface="Cambria Math" panose="02040503050406030204" pitchFamily="18" charset="0"/>
                              </a:rPr>
                              <m:t>𝑉</m:t>
                            </m:r>
                          </m:e>
                          <m:sup>
                            <m:r>
                              <a:rPr lang="en-US" b="0" i="1" smtClean="0">
                                <a:latin typeface="Cambria Math" panose="02040503050406030204" pitchFamily="18" charset="0"/>
                              </a:rPr>
                              <m:t>2</m:t>
                            </m:r>
                          </m:sup>
                        </m:sSup>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𝜋</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𝐾</m:t>
                            </m:r>
                          </m:e>
                          <m:sub>
                            <m:r>
                              <a:rPr lang="en-US" b="0" i="1" smtClean="0">
                                <a:latin typeface="Cambria Math" panose="02040503050406030204" pitchFamily="18" charset="0"/>
                              </a:rPr>
                              <m:t>𝑚</m:t>
                            </m:r>
                          </m:sub>
                          <m:sup>
                            <m:r>
                              <a:rPr lang="en-US" b="0" i="1" smtClean="0">
                                <a:latin typeface="Cambria Math" panose="02040503050406030204" pitchFamily="18" charset="0"/>
                              </a:rPr>
                              <m:t>2</m:t>
                            </m:r>
                          </m:sup>
                        </m:sSubSup>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𝑟</m:t>
                            </m:r>
                          </m:sub>
                        </m:sSub>
                      </m:den>
                    </m:f>
                    <m:sSup>
                      <m:sSupPr>
                        <m:ctrlPr>
                          <a:rPr lang="en-US" b="0" i="1" smtClean="0">
                            <a:latin typeface="Cambria Math" panose="02040503050406030204" pitchFamily="18" charset="0"/>
                          </a:rPr>
                        </m:ctrlPr>
                      </m:sSup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m:t>
                            </m:r>
                          </m:sup>
                        </m:sSup>
                      </m:e>
                      <m:sup>
                        <m:r>
                          <a:rPr lang="en-US" b="0" i="1" smtClean="0">
                            <a:latin typeface="Cambria Math" panose="02040503050406030204" pitchFamily="18" charset="0"/>
                          </a:rPr>
                          <m:t>2</m:t>
                        </m:r>
                      </m:sup>
                    </m:sSup>
                    <m:r>
                      <a:rPr lang="en-US" i="1">
                        <a:latin typeface="Cambria Math" panose="02040503050406030204" pitchFamily="18" charset="0"/>
                      </a:rPr>
                      <m:t>+2</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m:t>
                        </m:r>
                      </m:sup>
                    </m:sSup>
                    <m:r>
                      <a:rPr lang="en-US" i="1">
                        <a:latin typeface="Cambria Math" panose="02040503050406030204" pitchFamily="18" charset="0"/>
                      </a:rPr>
                      <m:t>𝑡</m:t>
                    </m:r>
                  </m:oMath>
                </a14:m>
                <a:endParaRPr lang="en-US" dirty="0"/>
              </a:p>
              <a:p>
                <a14:m>
                  <m:oMath xmlns:m="http://schemas.openxmlformats.org/officeDocument/2006/math">
                    <m:r>
                      <a:rPr lang="en-US" i="1">
                        <a:latin typeface="Cambria Math" panose="02040503050406030204" pitchFamily="18" charset="0"/>
                      </a:rPr>
                      <m:t>𝜃</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𝐷</m:t>
                        </m:r>
                      </m:num>
                      <m:den>
                        <m:r>
                          <a:rPr lang="en-US" i="1">
                            <a:latin typeface="Cambria Math" panose="02040503050406030204" pitchFamily="18" charset="0"/>
                          </a:rPr>
                          <m:t>𝑐</m:t>
                        </m:r>
                      </m:den>
                    </m:f>
                    <m:r>
                      <a:rPr lang="en-US" b="0" i="1" smtClean="0">
                        <a:latin typeface="Cambria Math" panose="02040503050406030204" pitchFamily="18" charset="0"/>
                      </a:rPr>
                      <m:t>+</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en>
                        </m:f>
                        <m:r>
                          <a:rPr lang="en-US" i="1">
                            <a:latin typeface="Cambria Math" panose="02040503050406030204" pitchFamily="18" charset="0"/>
                          </a:rPr>
                          <m:t>+</m:t>
                        </m:r>
                        <m:r>
                          <a:rPr lang="en-US" i="1">
                            <a:latin typeface="Cambria Math" panose="02040503050406030204" pitchFamily="18" charset="0"/>
                          </a:rPr>
                          <m:t>𝑍</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𝑚</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m:t>
                            </m:r>
                          </m:sup>
                        </m:sSup>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𝑚</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𝑟</m:t>
                                </m:r>
                              </m:sub>
                            </m:sSub>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m:t>
                            </m:r>
                          </m:sup>
                        </m:sSup>
                        <m:r>
                          <a:rPr lang="en-US" b="0" i="1" smtClean="0">
                            <a:latin typeface="Cambria Math" panose="02040503050406030204" pitchFamily="18" charset="0"/>
                          </a:rPr>
                          <m:t>+2</m:t>
                        </m:r>
                        <m:r>
                          <a:rPr lang="en-US" b="0" i="1" smtClean="0">
                            <a:latin typeface="Cambria Math" panose="02040503050406030204" pitchFamily="18" charset="0"/>
                          </a:rPr>
                          <m:t>𝑡</m:t>
                        </m:r>
                      </m:e>
                    </m:d>
                  </m:oMath>
                </a14:m>
                <a:endParaRPr lang="en-US" dirty="0"/>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0" y="717176"/>
                <a:ext cx="12192000" cy="6140824"/>
              </a:xfrm>
              <a:blipFill>
                <a:blip r:embed="rId2"/>
                <a:stretch>
                  <a:fillRect l="-750"/>
                </a:stretch>
              </a:blipFill>
            </p:spPr>
            <p:txBody>
              <a:bodyPr/>
              <a:lstStyle/>
              <a:p>
                <a:r>
                  <a:rPr lang="en-US">
                    <a:noFill/>
                  </a:rPr>
                  <a:t> </a:t>
                </a:r>
              </a:p>
            </p:txBody>
          </p:sp>
        </mc:Fallback>
      </mc:AlternateContent>
    </p:spTree>
    <p:extLst>
      <p:ext uri="{BB962C8B-B14F-4D97-AF65-F5344CB8AC3E}">
        <p14:creationId xmlns:p14="http://schemas.microsoft.com/office/powerpoint/2010/main" val="37121383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Range-Doppler (Wavenumber) Domain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838200" y="1825625"/>
                <a:ext cx="11353800" cy="4351338"/>
              </a:xfrm>
            </p:spPr>
            <p:txBody>
              <a:bodyPr>
                <a:normAutofit fontScale="92500"/>
              </a:bodyPr>
              <a:lstStyle/>
              <a:p>
                <a:pPr marL="0" indent="0">
                  <a:buNone/>
                </a:pPr>
                <a:r>
                  <a:rPr lang="en-US" dirty="0"/>
                  <a:t> </a:t>
                </a:r>
                <a14:m>
                  <m:oMath xmlns:m="http://schemas.openxmlformats.org/officeDocument/2006/math">
                    <m:r>
                      <a:rPr lang="en-US" i="1">
                        <a:latin typeface="Cambria Math" panose="02040503050406030204" pitchFamily="18" charset="0"/>
                      </a:rPr>
                      <m:t>𝜃</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0</m:t>
                            </m:r>
                          </m:sub>
                        </m:sSub>
                        <m:r>
                          <a:rPr lang="en-US" i="1">
                            <a:latin typeface="Cambria Math" panose="02040503050406030204" pitchFamily="18" charset="0"/>
                          </a:rPr>
                          <m:t>𝐷</m:t>
                        </m:r>
                      </m:num>
                      <m:den>
                        <m:r>
                          <a:rPr lang="en-US" i="1">
                            <a:latin typeface="Cambria Math" panose="02040503050406030204" pitchFamily="18" charset="0"/>
                          </a:rPr>
                          <m:t>𝑐</m:t>
                        </m:r>
                      </m:den>
                    </m:f>
                    <m:r>
                      <a:rPr lang="en-US" i="1">
                        <a:latin typeface="Cambria Math" panose="02040503050406030204" pitchFamily="18" charset="0"/>
                      </a:rPr>
                      <m:t>+</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en>
                        </m:f>
                        <m:r>
                          <a:rPr lang="en-US" i="1">
                            <a:latin typeface="Cambria Math" panose="02040503050406030204" pitchFamily="18" charset="0"/>
                          </a:rPr>
                          <m:t>+</m:t>
                        </m:r>
                        <m:r>
                          <a:rPr lang="en-US" i="1">
                            <a:latin typeface="Cambria Math" panose="02040503050406030204" pitchFamily="18" charset="0"/>
                          </a:rPr>
                          <m:t>𝑍</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r>
                          <a:rPr lang="en-US" i="1">
                            <a:latin typeface="Cambria Math" panose="02040503050406030204" pitchFamily="18" charset="0"/>
                          </a:rPr>
                          <m:t>+2</m:t>
                        </m:r>
                        <m:r>
                          <a:rPr lang="en-US" i="1">
                            <a:latin typeface="Cambria Math" panose="02040503050406030204" pitchFamily="18" charset="0"/>
                          </a:rPr>
                          <m:t>𝑡</m:t>
                        </m:r>
                      </m:e>
                    </m:d>
                  </m:oMath>
                </a14:m>
                <a:endParaRPr lang="en-US" dirty="0"/>
              </a:p>
              <a:p>
                <a14:m>
                  <m:oMath xmlns:m="http://schemas.openxmlformats.org/officeDocument/2006/math">
                    <m:r>
                      <a:rPr lang="en-US" i="1">
                        <a:latin typeface="Cambria Math" panose="02040503050406030204" pitchFamily="18" charset="0"/>
                      </a:rPr>
                      <m:t>𝜃</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0</m:t>
                            </m:r>
                          </m:sub>
                        </m:sSub>
                        <m:r>
                          <a:rPr lang="en-US" i="1">
                            <a:latin typeface="Cambria Math" panose="02040503050406030204" pitchFamily="18" charset="0"/>
                          </a:rPr>
                          <m:t>𝐷</m:t>
                        </m:r>
                      </m:num>
                      <m:den>
                        <m:r>
                          <a:rPr lang="en-US" i="1">
                            <a:latin typeface="Cambria Math" panose="02040503050406030204" pitchFamily="18" charset="0"/>
                          </a:rPr>
                          <m:t>𝑐</m:t>
                        </m:r>
                      </m:den>
                    </m:f>
                    <m:r>
                      <a:rPr lang="en-US" i="1">
                        <a:latin typeface="Cambria Math" panose="02040503050406030204" pitchFamily="18" charset="0"/>
                      </a:rPr>
                      <m:t>+</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en>
                        </m:f>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b="0" i="1" smtClean="0">
                                    <a:latin typeface="Cambria Math" panose="02040503050406030204" pitchFamily="18" charset="0"/>
                                  </a:rPr>
                                  <m:t>𝑟</m:t>
                                </m:r>
                              </m:sub>
                            </m:sSub>
                            <m:r>
                              <a:rPr lang="en-US" b="0" i="1" smtClean="0">
                                <a:latin typeface="Cambria Math" panose="02040503050406030204" pitchFamily="18" charset="0"/>
                              </a:rPr>
                              <m:t>𝑍</m:t>
                            </m:r>
                          </m:num>
                          <m:den>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𝑟</m:t>
                                </m:r>
                              </m:sub>
                            </m:sSub>
                            <m:r>
                              <a:rPr lang="en-US" b="0" i="1" smtClean="0">
                                <a:latin typeface="Cambria Math" panose="02040503050406030204" pitchFamily="18" charset="0"/>
                              </a:rPr>
                              <m:t>𝑍</m:t>
                            </m:r>
                          </m:den>
                        </m:f>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en>
                            </m:f>
                          </m:e>
                        </m:d>
                        <m:r>
                          <a:rPr lang="en-US" i="1">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1−</m:t>
                                </m:r>
                                <m:r>
                                  <a:rPr lang="en-US" i="1">
                                    <a:latin typeface="Cambria Math" panose="02040503050406030204" pitchFamily="18" charset="0"/>
                                  </a:rPr>
                                  <m:t>𝐾</m:t>
                                </m:r>
                              </m:e>
                              <m:sub>
                                <m:r>
                                  <a:rPr lang="en-US" i="1">
                                    <a:latin typeface="Cambria Math" panose="02040503050406030204" pitchFamily="18" charset="0"/>
                                  </a:rPr>
                                  <m:t>𝑟</m:t>
                                </m:r>
                              </m:sub>
                            </m:sSub>
                            <m:r>
                              <a:rPr lang="en-US" b="0" i="1" smtClean="0">
                                <a:latin typeface="Cambria Math" panose="02040503050406030204" pitchFamily="18" charset="0"/>
                              </a:rPr>
                              <m:t>𝑍</m:t>
                            </m:r>
                          </m:den>
                        </m:f>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en>
                            </m:f>
                          </m:e>
                        </m:d>
                        <m:r>
                          <a:rPr lang="en-US" i="1">
                            <a:latin typeface="Cambria Math" panose="02040503050406030204" pitchFamily="18" charset="0"/>
                          </a:rPr>
                          <m:t>+2</m:t>
                        </m:r>
                        <m:r>
                          <a:rPr lang="en-US" i="1">
                            <a:latin typeface="Cambria Math" panose="02040503050406030204" pitchFamily="18" charset="0"/>
                          </a:rPr>
                          <m:t>𝑡</m:t>
                        </m:r>
                      </m:e>
                    </m:d>
                  </m:oMath>
                </a14:m>
                <a:endParaRPr lang="en-US" dirty="0"/>
              </a:p>
              <a:p>
                <a14:m>
                  <m:oMath xmlns:m="http://schemas.openxmlformats.org/officeDocument/2006/math">
                    <m:r>
                      <a:rPr lang="en-US" i="1">
                        <a:latin typeface="Cambria Math" panose="02040503050406030204" pitchFamily="18" charset="0"/>
                      </a:rPr>
                      <m:t>𝜃</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0</m:t>
                            </m:r>
                          </m:sub>
                        </m:sSub>
                        <m:r>
                          <a:rPr lang="en-US" i="1">
                            <a:latin typeface="Cambria Math" panose="02040503050406030204" pitchFamily="18" charset="0"/>
                          </a:rPr>
                          <m:t>𝐷</m:t>
                        </m:r>
                      </m:num>
                      <m:den>
                        <m:r>
                          <a:rPr lang="en-US" i="1">
                            <a:latin typeface="Cambria Math" panose="02040503050406030204" pitchFamily="18" charset="0"/>
                          </a:rPr>
                          <m:t>𝑐</m:t>
                        </m:r>
                      </m:den>
                    </m:f>
                    <m:r>
                      <a:rPr lang="en-US" i="1">
                        <a:latin typeface="Cambria Math" panose="02040503050406030204" pitchFamily="18" charset="0"/>
                      </a:rPr>
                      <m:t>+</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r>
                              <a:rPr lang="en-US" b="0" i="1" smtClean="0">
                                <a:latin typeface="Cambria Math" panose="02040503050406030204" pitchFamily="18" charset="0"/>
                              </a:rPr>
                              <m:t>𝑍</m:t>
                            </m:r>
                          </m:num>
                          <m:den>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r>
                              <a:rPr lang="en-US" i="1">
                                <a:latin typeface="Cambria Math" panose="02040503050406030204" pitchFamily="18" charset="0"/>
                              </a:rPr>
                              <m:t>𝑍</m:t>
                            </m:r>
                          </m:den>
                        </m:f>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en>
                            </m:f>
                          </m:e>
                        </m:d>
                        <m:r>
                          <a:rPr lang="en-US" i="1">
                            <a:latin typeface="Cambria Math" panose="02040503050406030204" pitchFamily="18" charset="0"/>
                          </a:rPr>
                          <m:t>+2</m:t>
                        </m:r>
                        <m:r>
                          <a:rPr lang="en-US" i="1">
                            <a:latin typeface="Cambria Math" panose="02040503050406030204" pitchFamily="18" charset="0"/>
                          </a:rPr>
                          <m:t>𝑡</m:t>
                        </m:r>
                      </m:e>
                    </m:d>
                  </m:oMath>
                </a14:m>
                <a:endParaRPr lang="en-US" dirty="0"/>
              </a:p>
              <a:p>
                <a14:m>
                  <m:oMath xmlns:m="http://schemas.openxmlformats.org/officeDocument/2006/math">
                    <m:r>
                      <a:rPr lang="en-US" i="1">
                        <a:latin typeface="Cambria Math" panose="02040503050406030204" pitchFamily="18" charset="0"/>
                      </a:rPr>
                      <m:t>𝜃</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0</m:t>
                            </m:r>
                          </m:sub>
                        </m:sSub>
                        <m:r>
                          <a:rPr lang="en-US" i="1">
                            <a:latin typeface="Cambria Math" panose="02040503050406030204" pitchFamily="18" charset="0"/>
                          </a:rPr>
                          <m:t>𝐷</m:t>
                        </m:r>
                      </m:num>
                      <m:den>
                        <m:r>
                          <a:rPr lang="en-US" i="1">
                            <a:latin typeface="Cambria Math" panose="02040503050406030204" pitchFamily="18" charset="0"/>
                          </a:rPr>
                          <m:t>𝑐</m:t>
                        </m:r>
                      </m:den>
                    </m:f>
                    <m:r>
                      <a:rPr lang="en-US" i="1">
                        <a:latin typeface="Cambria Math" panose="02040503050406030204" pitchFamily="18" charset="0"/>
                      </a:rPr>
                      <m:t>+</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en>
                        </m:f>
                        <m:r>
                          <a:rPr lang="en-US" b="0" i="1" smtClean="0">
                            <a:latin typeface="Cambria Math" panose="02040503050406030204" pitchFamily="18" charset="0"/>
                          </a:rPr>
                          <m:t>−</m:t>
                        </m:r>
                        <m:r>
                          <a:rPr lang="en-US" i="1">
                            <a:latin typeface="Cambria Math" panose="02040503050406030204" pitchFamily="18" charset="0"/>
                          </a:rPr>
                          <m:t>𝑡</m:t>
                        </m:r>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en>
                        </m:f>
                        <m:r>
                          <a:rPr lang="en-US" i="1">
                            <a:latin typeface="Cambria Math" panose="02040503050406030204" pitchFamily="18" charset="0"/>
                          </a:rPr>
                          <m:t>+2</m:t>
                        </m:r>
                        <m:r>
                          <a:rPr lang="en-US" i="1">
                            <a:latin typeface="Cambria Math" panose="02040503050406030204" pitchFamily="18" charset="0"/>
                          </a:rPr>
                          <m:t>𝑡</m:t>
                        </m:r>
                      </m:e>
                    </m:d>
                  </m:oMath>
                </a14:m>
                <a:endParaRPr lang="en-US" dirty="0"/>
              </a:p>
              <a:p>
                <a14:m>
                  <m:oMath xmlns:m="http://schemas.openxmlformats.org/officeDocument/2006/math">
                    <m:r>
                      <a:rPr lang="en-US" i="1">
                        <a:latin typeface="Cambria Math" panose="02040503050406030204" pitchFamily="18" charset="0"/>
                      </a:rPr>
                      <m:t>𝜃</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0</m:t>
                            </m:r>
                          </m:sub>
                        </m:sSub>
                        <m:r>
                          <a:rPr lang="en-US" i="1">
                            <a:latin typeface="Cambria Math" panose="02040503050406030204" pitchFamily="18" charset="0"/>
                          </a:rPr>
                          <m:t>𝐷</m:t>
                        </m:r>
                      </m:num>
                      <m:den>
                        <m:r>
                          <a:rPr lang="en-US" i="1">
                            <a:latin typeface="Cambria Math" panose="02040503050406030204" pitchFamily="18" charset="0"/>
                          </a:rPr>
                          <m:t>𝑐</m:t>
                        </m:r>
                      </m:den>
                    </m:f>
                    <m:r>
                      <a:rPr lang="en-US" b="0" i="1" smtClean="0">
                        <a:latin typeface="Cambria Math" panose="02040503050406030204" pitchFamily="18" charset="0"/>
                      </a:rPr>
                      <m:t>+</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𝑡</m:t>
                        </m:r>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en>
                        </m:f>
                      </m:e>
                    </m:d>
                  </m:oMath>
                </a14:m>
                <a:endParaRPr lang="en-US" dirty="0"/>
              </a:p>
              <a:p>
                <a14:m>
                  <m:oMath xmlns:m="http://schemas.openxmlformats.org/officeDocument/2006/math">
                    <m:r>
                      <a:rPr lang="en-US" i="1">
                        <a:latin typeface="Cambria Math" panose="02040503050406030204" pitchFamily="18" charset="0"/>
                      </a:rPr>
                      <m:t>𝜃</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0</m:t>
                            </m:r>
                          </m:sub>
                        </m:sSub>
                        <m:r>
                          <a:rPr lang="en-US" i="1">
                            <a:latin typeface="Cambria Math" panose="02040503050406030204" pitchFamily="18" charset="0"/>
                          </a:rPr>
                          <m:t>𝐷</m:t>
                        </m:r>
                      </m:num>
                      <m:den>
                        <m:r>
                          <a:rPr lang="en-US" i="1">
                            <a:latin typeface="Cambria Math" panose="02040503050406030204" pitchFamily="18" charset="0"/>
                          </a:rPr>
                          <m:t>𝑐</m:t>
                        </m:r>
                      </m:den>
                    </m:f>
                    <m:r>
                      <a:rPr lang="en-US" i="1">
                        <a:latin typeface="Cambria Math" panose="02040503050406030204" pitchFamily="18" charset="0"/>
                      </a:rPr>
                      <m:t>+</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en>
                            </m:f>
                          </m:e>
                        </m:d>
                      </m:e>
                      <m:sup>
                        <m:r>
                          <a:rPr lang="en-US" b="0" i="1" smtClean="0">
                            <a:latin typeface="Cambria Math" panose="02040503050406030204" pitchFamily="18" charset="0"/>
                          </a:rPr>
                          <m:t>2</m:t>
                        </m:r>
                      </m:sup>
                    </m:sSup>
                  </m:oMath>
                </a14:m>
                <a:endParaRPr lang="en-US" dirty="0"/>
              </a:p>
              <a:p>
                <a:endParaRPr lang="en-US" dirty="0"/>
              </a:p>
              <a:p>
                <a:endParaRPr lang="en-US" dirty="0"/>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838200" y="1825625"/>
                <a:ext cx="11353800" cy="4351338"/>
              </a:xfrm>
              <a:blipFill>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62E8086D-206C-11EA-7A54-83682D410365}"/>
                  </a:ext>
                </a:extLst>
              </p:cNvPr>
              <p:cNvSpPr txBox="1"/>
              <p:nvPr/>
            </p:nvSpPr>
            <p:spPr>
              <a:xfrm>
                <a:off x="9323294" y="58473"/>
                <a:ext cx="3245224" cy="969433"/>
              </a:xfrm>
              <a:prstGeom prst="rect">
                <a:avLst/>
              </a:prstGeom>
              <a:noFill/>
            </p:spPr>
            <p:txBody>
              <a:bodyPr wrap="square">
                <a:spAutoFit/>
              </a:bodyPr>
              <a:lstStyle/>
              <a:p>
                <a:pPr/>
                <a14:m>
                  <m:oMathPara xmlns:m="http://schemas.openxmlformats.org/officeDocument/2006/math">
                    <m:o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𝐾</m:t>
                          </m:r>
                        </m:e>
                        <m:sub>
                          <m:r>
                            <a:rPr lang="en-US" sz="2800" b="0" i="1" smtClean="0">
                              <a:latin typeface="Cambria Math" panose="02040503050406030204" pitchFamily="18" charset="0"/>
                            </a:rPr>
                            <m:t>𝑚</m:t>
                          </m:r>
                        </m:sub>
                      </m:sSub>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𝐾</m:t>
                              </m:r>
                            </m:e>
                            <m:sub>
                              <m:r>
                                <a:rPr lang="en-US" sz="2800" b="0" i="1" smtClean="0">
                                  <a:latin typeface="Cambria Math" panose="02040503050406030204" pitchFamily="18" charset="0"/>
                                </a:rPr>
                                <m:t>𝑟</m:t>
                              </m:r>
                            </m:sub>
                          </m:sSub>
                        </m:num>
                        <m:den>
                          <m:r>
                            <a:rPr lang="en-US" sz="2800" b="0" i="1" smtClean="0">
                              <a:latin typeface="Cambria Math" panose="02040503050406030204" pitchFamily="18" charset="0"/>
                            </a:rPr>
                            <m:t>1−</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𝑍𝐾</m:t>
                              </m:r>
                            </m:e>
                            <m:sub>
                              <m:r>
                                <a:rPr lang="en-US" sz="2800" b="0" i="1" smtClean="0">
                                  <a:latin typeface="Cambria Math" panose="02040503050406030204" pitchFamily="18" charset="0"/>
                                </a:rPr>
                                <m:t>𝑟</m:t>
                              </m:r>
                            </m:sub>
                          </m:sSub>
                        </m:den>
                      </m:f>
                    </m:oMath>
                  </m:oMathPara>
                </a14:m>
                <a:endParaRPr lang="en-US" dirty="0"/>
              </a:p>
            </p:txBody>
          </p:sp>
        </mc:Choice>
        <mc:Fallback>
          <p:sp>
            <p:nvSpPr>
              <p:cNvPr id="5" name="TextBox 4">
                <a:extLst>
                  <a:ext uri="{FF2B5EF4-FFF2-40B4-BE49-F238E27FC236}">
                    <a16:creationId xmlns:a16="http://schemas.microsoft.com/office/drawing/2014/main" id="{62E8086D-206C-11EA-7A54-83682D410365}"/>
                  </a:ext>
                </a:extLst>
              </p:cNvPr>
              <p:cNvSpPr txBox="1">
                <a:spLocks noRot="1" noChangeAspect="1" noMove="1" noResize="1" noEditPoints="1" noAdjustHandles="1" noChangeArrowheads="1" noChangeShapeType="1" noTextEdit="1"/>
              </p:cNvSpPr>
              <p:nvPr/>
            </p:nvSpPr>
            <p:spPr>
              <a:xfrm>
                <a:off x="9323294" y="58473"/>
                <a:ext cx="3245224" cy="96943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3AF4A49B-E3EC-8959-2D2F-B105F9EAE513}"/>
                  </a:ext>
                </a:extLst>
              </p:cNvPr>
              <p:cNvSpPr txBox="1"/>
              <p:nvPr/>
            </p:nvSpPr>
            <p:spPr>
              <a:xfrm>
                <a:off x="9991165" y="1074682"/>
                <a:ext cx="2451846" cy="704167"/>
              </a:xfrm>
              <a:prstGeom prst="rect">
                <a:avLst/>
              </a:prstGeom>
              <a:noFill/>
            </p:spPr>
            <p:txBody>
              <a:bodyPr wrap="square">
                <a:spAutoFit/>
              </a:bodyPr>
              <a:lstStyle/>
              <a:p>
                <a14:m>
                  <m:oMath xmlns:m="http://schemas.openxmlformats.org/officeDocument/2006/math">
                    <m:sSup>
                      <m:sSupPr>
                        <m:ctrlPr>
                          <a:rPr lang="en-US" sz="2800" i="1">
                            <a:latin typeface="Cambria Math" panose="02040503050406030204" pitchFamily="18" charset="0"/>
                          </a:rPr>
                        </m:ctrlPr>
                      </m:sSupPr>
                      <m:e>
                        <m:r>
                          <a:rPr lang="en-US" sz="2800" i="1">
                            <a:latin typeface="Cambria Math" panose="02040503050406030204" pitchFamily="18" charset="0"/>
                          </a:rPr>
                          <m:t>𝑡</m:t>
                        </m:r>
                      </m:e>
                      <m:sup>
                        <m:r>
                          <a:rPr lang="en-US" sz="2800" i="1">
                            <a:latin typeface="Cambria Math" panose="02040503050406030204" pitchFamily="18" charset="0"/>
                          </a:rPr>
                          <m:t>′</m:t>
                        </m:r>
                      </m:sup>
                    </m:sSup>
                    <m:r>
                      <a:rPr lang="en-US" sz="2800" b="0" i="1" smtClean="0">
                        <a:latin typeface="Cambria Math" panose="02040503050406030204" pitchFamily="18" charset="0"/>
                      </a:rPr>
                      <m:t>=</m:t>
                    </m:r>
                    <m:r>
                      <a:rPr lang="en-US" sz="2800" i="1">
                        <a:latin typeface="Cambria Math" panose="02040503050406030204" pitchFamily="18" charset="0"/>
                      </a:rPr>
                      <m:t>𝑡</m:t>
                    </m:r>
                    <m:r>
                      <a:rPr lang="en-US" sz="2800" i="1">
                        <a:latin typeface="Cambria Math" panose="02040503050406030204" pitchFamily="18" charset="0"/>
                      </a:rPr>
                      <m:t>−</m:t>
                    </m:r>
                    <m:f>
                      <m:fPr>
                        <m:ctrlPr>
                          <a:rPr lang="en-US" sz="2800" i="1">
                            <a:latin typeface="Cambria Math" panose="02040503050406030204" pitchFamily="18" charset="0"/>
                          </a:rPr>
                        </m:ctrlPr>
                      </m:fPr>
                      <m:num>
                        <m:r>
                          <a:rPr lang="en-US" sz="2800" i="1">
                            <a:latin typeface="Cambria Math" panose="02040503050406030204" pitchFamily="18" charset="0"/>
                          </a:rPr>
                          <m:t>2</m:t>
                        </m:r>
                        <m:sSub>
                          <m:sSubPr>
                            <m:ctrlPr>
                              <a:rPr lang="en-US" sz="2800" i="1">
                                <a:latin typeface="Cambria Math" panose="02040503050406030204" pitchFamily="18" charset="0"/>
                              </a:rPr>
                            </m:ctrlPr>
                          </m:sSubPr>
                          <m:e>
                            <m:r>
                              <a:rPr lang="en-US" sz="2800" i="1">
                                <a:latin typeface="Cambria Math" panose="02040503050406030204" pitchFamily="18" charset="0"/>
                              </a:rPr>
                              <m:t>𝑅</m:t>
                            </m:r>
                          </m:e>
                          <m:sub>
                            <m:r>
                              <a:rPr lang="en-US" sz="2800" i="1">
                                <a:latin typeface="Cambria Math" panose="02040503050406030204" pitchFamily="18" charset="0"/>
                              </a:rPr>
                              <m:t>0</m:t>
                            </m:r>
                          </m:sub>
                        </m:sSub>
                      </m:num>
                      <m:den>
                        <m:r>
                          <a:rPr lang="en-US" sz="2800" i="1">
                            <a:latin typeface="Cambria Math" panose="02040503050406030204" pitchFamily="18" charset="0"/>
                          </a:rPr>
                          <m:t>𝑐𝐷</m:t>
                        </m:r>
                      </m:den>
                    </m:f>
                  </m:oMath>
                </a14:m>
                <a:r>
                  <a:rPr lang="en-US" sz="2800" dirty="0"/>
                  <a:t> </a:t>
                </a:r>
                <a:endParaRPr lang="en-US" dirty="0"/>
              </a:p>
            </p:txBody>
          </p:sp>
        </mc:Choice>
        <mc:Fallback>
          <p:sp>
            <p:nvSpPr>
              <p:cNvPr id="7" name="TextBox 6">
                <a:extLst>
                  <a:ext uri="{FF2B5EF4-FFF2-40B4-BE49-F238E27FC236}">
                    <a16:creationId xmlns:a16="http://schemas.microsoft.com/office/drawing/2014/main" id="{3AF4A49B-E3EC-8959-2D2F-B105F9EAE513}"/>
                  </a:ext>
                </a:extLst>
              </p:cNvPr>
              <p:cNvSpPr txBox="1">
                <a:spLocks noRot="1" noChangeAspect="1" noMove="1" noResize="1" noEditPoints="1" noAdjustHandles="1" noChangeArrowheads="1" noChangeShapeType="1" noTextEdit="1"/>
              </p:cNvSpPr>
              <p:nvPr/>
            </p:nvSpPr>
            <p:spPr>
              <a:xfrm>
                <a:off x="9991165" y="1074682"/>
                <a:ext cx="2451846" cy="704167"/>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5739621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0004"/>
          </a:xfrm>
        </p:spPr>
        <p:txBody>
          <a:bodyPr>
            <a:normAutofit fontScale="90000"/>
          </a:bodyPr>
          <a:lstStyle/>
          <a:p>
            <a:r>
              <a:rPr lang="en-US" dirty="0"/>
              <a:t>Range-Doppler (Wavenumber) Domain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0" y="699246"/>
                <a:ext cx="12192000" cy="6158753"/>
              </a:xfrm>
            </p:spPr>
            <p:txBody>
              <a:bodyPr>
                <a:normAutofit/>
              </a:bodyPr>
              <a:lstStyle/>
              <a:p>
                <a:r>
                  <a:rPr lang="en-US" dirty="0"/>
                  <a:t>s</a:t>
                </a:r>
                <a14:m>
                  <m:oMath xmlns:m="http://schemas.openxmlformats.org/officeDocument/2006/math">
                    <m:d>
                      <m:dPr>
                        <m:ctrlPr>
                          <a:rPr lang="en-US" b="0"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𝑠</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𝜂</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𝑟</m:t>
                        </m:r>
                      </m:sub>
                    </m:sSub>
                    <m:d>
                      <m:dPr>
                        <m:ctrlPr>
                          <a:rPr lang="en-US" i="1">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𝑠</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den>
                        </m:f>
                      </m:e>
                    </m:d>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𝑎</m:t>
                        </m:r>
                      </m:sub>
                    </m:sSub>
                    <m:d>
                      <m:dPr>
                        <m:ctrlPr>
                          <a:rPr lang="en-US" i="1">
                            <a:latin typeface="Cambria Math" panose="02040503050406030204" pitchFamily="18" charset="0"/>
                          </a:rPr>
                        </m:ctrlPr>
                      </m:dPr>
                      <m:e>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𝑐</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num>
                          <m:den>
                            <m:r>
                              <a:rPr lang="en-US" i="1">
                                <a:latin typeface="Cambria Math" panose="02040503050406030204" pitchFamily="18" charset="0"/>
                              </a:rPr>
                              <m:t>2</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4</m:t>
                                        </m:r>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𝑓</m:t>
                                                </m:r>
                                              </m:e>
                                            </m:d>
                                          </m:e>
                                          <m:sup>
                                            <m:r>
                                              <a:rPr lang="en-US" i="1">
                                                <a:latin typeface="Cambria Math" panose="02040503050406030204" pitchFamily="18" charset="0"/>
                                              </a:rPr>
                                              <m:t>2</m:t>
                                            </m:r>
                                          </m:sup>
                                        </m:sSup>
                                      </m:den>
                                    </m:f>
                                  </m:e>
                                </m:d>
                              </m:e>
                              <m:sup>
                                <m:r>
                                  <a:rPr lang="en-US" i="1">
                                    <a:latin typeface="Cambria Math" panose="02040503050406030204" pitchFamily="18" charset="0"/>
                                  </a:rPr>
                                  <m:t>0.5</m:t>
                                </m:r>
                              </m:sup>
                            </m:sSup>
                          </m:den>
                        </m:f>
                      </m:e>
                    </m:d>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𝑗</m:t>
                            </m:r>
                            <m:r>
                              <a:rPr lang="en-US" b="0" i="1" smtClean="0">
                                <a:latin typeface="Cambria Math" panose="02040503050406030204" pitchFamily="18" charset="0"/>
                              </a:rPr>
                              <m:t>𝜃</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e>
                        </m:d>
                      </m:e>
                    </m:func>
                  </m:oMath>
                </a14:m>
                <a:endParaRPr lang="en-US" i="1" dirty="0">
                  <a:latin typeface="Cambria Math" panose="02040503050406030204" pitchFamily="18" charset="0"/>
                </a:endParaRPr>
              </a:p>
              <a:p>
                <a:pPr marL="0" indent="0">
                  <a:buNone/>
                </a:pPr>
                <a14:m>
                  <m:oMathPara xmlns:m="http://schemas.openxmlformats.org/officeDocument/2006/math">
                    <m:oMath>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𝑡</m:t>
                          </m:r>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0</m:t>
                              </m:r>
                            </m:sub>
                          </m:sSub>
                          <m:r>
                            <a:rPr lang="en-US" i="1">
                              <a:latin typeface="Cambria Math" panose="02040503050406030204" pitchFamily="18" charset="0"/>
                            </a:rPr>
                            <m:t>𝐷</m:t>
                          </m:r>
                        </m:num>
                        <m:den>
                          <m:r>
                            <a:rPr lang="en-US" i="1">
                              <a:latin typeface="Cambria Math" panose="02040503050406030204" pitchFamily="18" charset="0"/>
                            </a:rPr>
                            <m:t>𝑐</m:t>
                          </m:r>
                        </m:den>
                      </m:f>
                      <m:r>
                        <a:rPr lang="en-US" i="1">
                          <a:latin typeface="Cambria Math" panose="02040503050406030204" pitchFamily="18" charset="0"/>
                        </a:rPr>
                        <m:t>+</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en>
                              </m:f>
                            </m:e>
                          </m:d>
                        </m:e>
                        <m:sup>
                          <m:r>
                            <a:rPr lang="en-US" i="1">
                              <a:latin typeface="Cambria Math" panose="02040503050406030204" pitchFamily="18" charset="0"/>
                            </a:rPr>
                            <m:t>2</m:t>
                          </m:r>
                        </m:sup>
                      </m:sSup>
                    </m:oMath>
                  </m:oMathPara>
                </a14:m>
                <a:endParaRPr lang="en-US" dirty="0"/>
              </a:p>
              <a:p>
                <a:pPr marL="0" indent="0">
                  <a:buNone/>
                </a:pPr>
                <a14:m>
                  <m:oMathPara xmlns:m="http://schemas.openxmlformats.org/officeDocument/2006/math">
                    <m:o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𝑠</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den>
                          </m:f>
                        </m:e>
                      </m:d>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oMath>
                  </m:oMathPara>
                </a14:m>
                <a:endParaRPr lang="en-US" dirty="0"/>
              </a:p>
              <a:p>
                <a:pPr marL="0" indent="0">
                  <a:buNone/>
                </a:pPr>
                <a:endParaRPr lang="en-US" dirty="0"/>
              </a:p>
              <a:p>
                <a:r>
                  <a:rPr lang="en-US" dirty="0"/>
                  <a:t>Plugging stationary point back into original equation:</a:t>
                </a:r>
                <a:endParaRPr lang="en-US" b="0" dirty="0"/>
              </a:p>
              <a:p>
                <a14:m>
                  <m:oMath xmlns:m="http://schemas.openxmlformats.org/officeDocument/2006/math">
                    <m:r>
                      <a:rPr lang="en-US" b="0" i="1" smtClean="0">
                        <a:latin typeface="Cambria Math" panose="02040503050406030204" pitchFamily="18" charset="0"/>
                      </a:rPr>
                      <m:t>𝑠</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𝜂</m:t>
                            </m:r>
                          </m:sub>
                        </m:sSub>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𝑟</m:t>
                        </m:r>
                      </m:sub>
                    </m:sSub>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𝑟</m:t>
                                </m:r>
                              </m:sub>
                            </m:sSub>
                            <m:r>
                              <a:rPr lang="en-US" b="0" i="1" smtClean="0">
                                <a:latin typeface="Cambria Math" panose="02040503050406030204" pitchFamily="18" charset="0"/>
                              </a:rPr>
                              <m:t>𝑍</m:t>
                            </m:r>
                          </m:den>
                        </m:f>
                        <m:d>
                          <m:dPr>
                            <m:ctrlPr>
                              <a:rPr lang="en-US" b="0" i="1" smtClean="0">
                                <a:latin typeface="Cambria Math" panose="02040503050406030204" pitchFamily="18" charset="0"/>
                              </a:rPr>
                            </m:ctrlPr>
                          </m:dPr>
                          <m:e>
                            <m:r>
                              <a:rPr lang="en-US" b="0" i="1" smtClean="0">
                                <a:latin typeface="Cambria Math" panose="02040503050406030204" pitchFamily="18" charset="0"/>
                              </a:rPr>
                              <m:t>𝑡</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0</m:t>
                                    </m:r>
                                  </m:sub>
                                </m:sSub>
                              </m:num>
                              <m:den>
                                <m:r>
                                  <a:rPr lang="en-US" b="0" i="1" smtClean="0">
                                    <a:latin typeface="Cambria Math" panose="02040503050406030204" pitchFamily="18" charset="0"/>
                                  </a:rPr>
                                  <m:t>𝑐𝐷</m:t>
                                </m:r>
                              </m:den>
                            </m:f>
                          </m:e>
                        </m:d>
                      </m:e>
                    </m:d>
                  </m:oMath>
                </a14:m>
                <a:endParaRPr lang="en-US" i="1" dirty="0">
                  <a:latin typeface="Cambria Math" panose="02040503050406030204" pitchFamily="18" charset="0"/>
                </a:endParaRPr>
              </a:p>
              <a:p>
                <a:pPr marL="0" indent="0">
                  <a:buNone/>
                </a:pPr>
                <a14:m>
                  <m:oMathPara xmlns:m="http://schemas.openxmlformats.org/officeDocument/2006/math">
                    <m:oMath>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exp</m:t>
                          </m:r>
                        </m:fName>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𝑗</m:t>
                                  </m:r>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r>
                                    <a:rPr lang="en-US" i="1">
                                      <a:latin typeface="Cambria Math" panose="02040503050406030204" pitchFamily="18" charset="0"/>
                                    </a:rPr>
                                    <m:t>𝐷</m:t>
                                  </m:r>
                                </m:num>
                                <m:den>
                                  <m:r>
                                    <a:rPr lang="en-US" i="1">
                                      <a:latin typeface="Cambria Math" panose="02040503050406030204" pitchFamily="18" charset="0"/>
                                    </a:rPr>
                                    <m:t>𝑐</m:t>
                                  </m:r>
                                </m:den>
                              </m:f>
                            </m:e>
                          </m:d>
                        </m:e>
                      </m:func>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begChr m:val="{"/>
                              <m:endChr m:val="}"/>
                              <m:ctrlPr>
                                <a:rPr lang="en-US" i="1">
                                  <a:latin typeface="Cambria Math" panose="02040503050406030204" pitchFamily="18" charset="0"/>
                                </a:rPr>
                              </m:ctrlPr>
                            </m:dPr>
                            <m:e>
                              <m:r>
                                <a:rPr lang="en-US" i="1">
                                  <a:latin typeface="Cambria Math" panose="02040503050406030204" pitchFamily="18" charset="0"/>
                                </a:rPr>
                                <m:t>𝑗</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en>
                                      </m:f>
                                    </m:e>
                                  </m:d>
                                </m:e>
                                <m:sup>
                                  <m:r>
                                    <a:rPr lang="en-US" i="1">
                                      <a:latin typeface="Cambria Math" panose="02040503050406030204" pitchFamily="18" charset="0"/>
                                    </a:rPr>
                                    <m:t>2</m:t>
                                  </m:r>
                                </m:sup>
                              </m:sSup>
                            </m:e>
                          </m:d>
                        </m:e>
                      </m:func>
                    </m:oMath>
                  </m:oMathPara>
                </a14:m>
                <a:endParaRPr lang="en-US" dirty="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0" y="699246"/>
                <a:ext cx="12192000" cy="6158753"/>
              </a:xfrm>
              <a:blipFill>
                <a:blip r:embed="rId2"/>
                <a:stretch>
                  <a:fillRect l="-9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200BD4BB-87F0-E44C-4E3E-8BE80F760B06}"/>
                  </a:ext>
                </a:extLst>
              </p:cNvPr>
              <p:cNvSpPr txBox="1"/>
              <p:nvPr/>
            </p:nvSpPr>
            <p:spPr>
              <a:xfrm>
                <a:off x="8534399" y="2604449"/>
                <a:ext cx="3245224" cy="969433"/>
              </a:xfrm>
              <a:prstGeom prst="rect">
                <a:avLst/>
              </a:prstGeom>
              <a:noFill/>
            </p:spPr>
            <p:txBody>
              <a:bodyPr wrap="square">
                <a:spAutoFit/>
              </a:bodyPr>
              <a:lstStyle/>
              <a:p>
                <a:pPr/>
                <a14:m>
                  <m:oMathPara xmlns:m="http://schemas.openxmlformats.org/officeDocument/2006/math">
                    <m:o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𝐾</m:t>
                          </m:r>
                        </m:e>
                        <m:sub>
                          <m:r>
                            <a:rPr lang="en-US" sz="2800" b="0" i="1" smtClean="0">
                              <a:latin typeface="Cambria Math" panose="02040503050406030204" pitchFamily="18" charset="0"/>
                            </a:rPr>
                            <m:t>𝑚</m:t>
                          </m:r>
                        </m:sub>
                      </m:sSub>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𝐾</m:t>
                              </m:r>
                            </m:e>
                            <m:sub>
                              <m:r>
                                <a:rPr lang="en-US" sz="2800" b="0" i="1" smtClean="0">
                                  <a:latin typeface="Cambria Math" panose="02040503050406030204" pitchFamily="18" charset="0"/>
                                </a:rPr>
                                <m:t>𝑟</m:t>
                              </m:r>
                            </m:sub>
                          </m:sSub>
                        </m:num>
                        <m:den>
                          <m:r>
                            <a:rPr lang="en-US" sz="2800" b="0" i="1" smtClean="0">
                              <a:latin typeface="Cambria Math" panose="02040503050406030204" pitchFamily="18" charset="0"/>
                            </a:rPr>
                            <m:t>1−</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𝑍𝐾</m:t>
                              </m:r>
                            </m:e>
                            <m:sub>
                              <m:r>
                                <a:rPr lang="en-US" sz="2800" b="0" i="1" smtClean="0">
                                  <a:latin typeface="Cambria Math" panose="02040503050406030204" pitchFamily="18" charset="0"/>
                                </a:rPr>
                                <m:t>𝑟</m:t>
                              </m:r>
                            </m:sub>
                          </m:sSub>
                        </m:den>
                      </m:f>
                    </m:oMath>
                  </m:oMathPara>
                </a14:m>
                <a:endParaRPr lang="en-US" dirty="0"/>
              </a:p>
            </p:txBody>
          </p:sp>
        </mc:Choice>
        <mc:Fallback>
          <p:sp>
            <p:nvSpPr>
              <p:cNvPr id="5" name="TextBox 4">
                <a:extLst>
                  <a:ext uri="{FF2B5EF4-FFF2-40B4-BE49-F238E27FC236}">
                    <a16:creationId xmlns:a16="http://schemas.microsoft.com/office/drawing/2014/main" id="{200BD4BB-87F0-E44C-4E3E-8BE80F760B06}"/>
                  </a:ext>
                </a:extLst>
              </p:cNvPr>
              <p:cNvSpPr txBox="1">
                <a:spLocks noRot="1" noChangeAspect="1" noMove="1" noResize="1" noEditPoints="1" noAdjustHandles="1" noChangeArrowheads="1" noChangeShapeType="1" noTextEdit="1"/>
              </p:cNvSpPr>
              <p:nvPr/>
            </p:nvSpPr>
            <p:spPr>
              <a:xfrm>
                <a:off x="8534399" y="2604449"/>
                <a:ext cx="3245224" cy="96943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582CF20D-D8AB-4D46-2127-ABF92AF9F884}"/>
                  </a:ext>
                </a:extLst>
              </p:cNvPr>
              <p:cNvSpPr txBox="1"/>
              <p:nvPr/>
            </p:nvSpPr>
            <p:spPr>
              <a:xfrm>
                <a:off x="8961119" y="4392699"/>
                <a:ext cx="2962536" cy="1086386"/>
              </a:xfrm>
              <a:prstGeom prst="rect">
                <a:avLst/>
              </a:prstGeom>
              <a:noFill/>
            </p:spPr>
            <p:txBody>
              <a:bodyPr wrap="square">
                <a:noAutofit/>
              </a:bodyPr>
              <a:lstStyle/>
              <a:p>
                <a:pPr/>
                <a14:m>
                  <m:oMathPara xmlns:m="http://schemas.openxmlformats.org/officeDocument/2006/math">
                    <m:oMath>
                      <m:r>
                        <m:rPr>
                          <m:sty m:val="p"/>
                        </m:rPr>
                        <a:rPr lang="en-US" sz="2800" b="0" i="0" smtClean="0">
                          <a:latin typeface="Cambria Math" panose="02040503050406030204" pitchFamily="18" charset="0"/>
                        </a:rPr>
                        <m:t>Ignore</m:t>
                      </m:r>
                      <m:r>
                        <a:rPr lang="en-US" sz="2800" b="0" i="0" smtClean="0">
                          <a:latin typeface="Cambria Math" panose="02040503050406030204" pitchFamily="18" charset="0"/>
                        </a:rPr>
                        <m:t> </m:t>
                      </m:r>
                      <m:r>
                        <m:rPr>
                          <m:sty m:val="p"/>
                        </m:rPr>
                        <a:rPr lang="en-US" sz="2800" b="0" i="0" smtClean="0">
                          <a:latin typeface="Cambria Math" panose="02040503050406030204" pitchFamily="18" charset="0"/>
                        </a:rPr>
                        <m:t>azimuth</m:t>
                      </m:r>
                    </m:oMath>
                    <m:oMath>
                      <m:r>
                        <m:rPr>
                          <m:sty m:val="p"/>
                        </m:rPr>
                        <a:rPr lang="en-US" sz="2800" b="0" i="0" smtClean="0">
                          <a:latin typeface="Cambria Math" panose="02040503050406030204" pitchFamily="18" charset="0"/>
                        </a:rPr>
                        <m:t>window</m:t>
                      </m:r>
                      <m:r>
                        <a:rPr lang="en-US" sz="2800" b="0" i="0" smtClean="0">
                          <a:latin typeface="Cambria Math" panose="02040503050406030204" pitchFamily="18" charset="0"/>
                        </a:rPr>
                        <m:t>!</m:t>
                      </m:r>
                    </m:oMath>
                  </m:oMathPara>
                </a14:m>
                <a:endParaRPr lang="en-US" dirty="0"/>
              </a:p>
            </p:txBody>
          </p:sp>
        </mc:Choice>
        <mc:Fallback>
          <p:sp>
            <p:nvSpPr>
              <p:cNvPr id="7" name="TextBox 6">
                <a:extLst>
                  <a:ext uri="{FF2B5EF4-FFF2-40B4-BE49-F238E27FC236}">
                    <a16:creationId xmlns:a16="http://schemas.microsoft.com/office/drawing/2014/main" id="{582CF20D-D8AB-4D46-2127-ABF92AF9F884}"/>
                  </a:ext>
                </a:extLst>
              </p:cNvPr>
              <p:cNvSpPr txBox="1">
                <a:spLocks noRot="1" noChangeAspect="1" noMove="1" noResize="1" noEditPoints="1" noAdjustHandles="1" noChangeArrowheads="1" noChangeShapeType="1" noTextEdit="1"/>
              </p:cNvSpPr>
              <p:nvPr/>
            </p:nvSpPr>
            <p:spPr>
              <a:xfrm>
                <a:off x="8961119" y="4392699"/>
                <a:ext cx="2962536" cy="1086386"/>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5195853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Doppler Algorithm (RDA) STEP 1</a:t>
            </a:r>
          </a:p>
        </p:txBody>
      </p:sp>
      <p:sp>
        <p:nvSpPr>
          <p:cNvPr id="3" name="Content Placeholder 2"/>
          <p:cNvSpPr>
            <a:spLocks noGrp="1"/>
          </p:cNvSpPr>
          <p:nvPr>
            <p:ph idx="1"/>
          </p:nvPr>
        </p:nvSpPr>
        <p:spPr/>
        <p:txBody>
          <a:bodyPr/>
          <a:lstStyle/>
          <a:p>
            <a:r>
              <a:rPr lang="en-US" dirty="0"/>
              <a:t>Pulse compression in frequency–space domain.</a:t>
            </a:r>
          </a:p>
          <a:p>
            <a:r>
              <a:rPr lang="en-US" dirty="0"/>
              <a:t>Do not take the IFFT in the fast-time dimension when finished.</a:t>
            </a:r>
          </a:p>
        </p:txBody>
      </p:sp>
    </p:spTree>
    <p:extLst>
      <p:ext uri="{BB962C8B-B14F-4D97-AF65-F5344CB8AC3E}">
        <p14:creationId xmlns:p14="http://schemas.microsoft.com/office/powerpoint/2010/main" val="14286019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Doppler Algorithm (RDA) STEP 2</a:t>
            </a:r>
          </a:p>
        </p:txBody>
      </p:sp>
      <p:sp>
        <p:nvSpPr>
          <p:cNvPr id="3" name="Content Placeholder 2"/>
          <p:cNvSpPr>
            <a:spLocks noGrp="1"/>
          </p:cNvSpPr>
          <p:nvPr>
            <p:ph idx="1"/>
          </p:nvPr>
        </p:nvSpPr>
        <p:spPr/>
        <p:txBody>
          <a:bodyPr/>
          <a:lstStyle/>
          <a:p>
            <a:r>
              <a:rPr lang="en-US" dirty="0"/>
              <a:t>Azimuth FFT</a:t>
            </a:r>
          </a:p>
          <a:p>
            <a:pPr lvl="1"/>
            <a:r>
              <a:rPr lang="en-US" dirty="0"/>
              <a:t>Transform to range-frequency / Doppler domain</a:t>
            </a:r>
          </a:p>
        </p:txBody>
      </p:sp>
      <p:pic>
        <p:nvPicPr>
          <p:cNvPr id="4" name="Picture 3"/>
          <p:cNvPicPr>
            <a:picLocks noChangeAspect="1"/>
          </p:cNvPicPr>
          <p:nvPr/>
        </p:nvPicPr>
        <p:blipFill>
          <a:blip r:embed="rId3"/>
          <a:stretch>
            <a:fillRect/>
          </a:stretch>
        </p:blipFill>
        <p:spPr>
          <a:xfrm>
            <a:off x="-76200" y="3105982"/>
            <a:ext cx="7121195" cy="3070981"/>
          </a:xfrm>
          <a:prstGeom prst="rect">
            <a:avLst/>
          </a:prstGeom>
        </p:spPr>
      </p:pic>
      <p:pic>
        <p:nvPicPr>
          <p:cNvPr id="6" name="Picture 5"/>
          <p:cNvPicPr>
            <a:picLocks noChangeAspect="1"/>
          </p:cNvPicPr>
          <p:nvPr/>
        </p:nvPicPr>
        <p:blipFill>
          <a:blip r:embed="rId4"/>
          <a:stretch>
            <a:fillRect/>
          </a:stretch>
        </p:blipFill>
        <p:spPr>
          <a:xfrm>
            <a:off x="6564897" y="2561696"/>
            <a:ext cx="5431160" cy="4077797"/>
          </a:xfrm>
          <a:prstGeom prst="rect">
            <a:avLst/>
          </a:prstGeom>
        </p:spPr>
      </p:pic>
      <p:sp>
        <p:nvSpPr>
          <p:cNvPr id="7" name="TextBox 6"/>
          <p:cNvSpPr txBox="1"/>
          <p:nvPr/>
        </p:nvSpPr>
        <p:spPr>
          <a:xfrm>
            <a:off x="8077200" y="2426759"/>
            <a:ext cx="2972865" cy="369332"/>
          </a:xfrm>
          <a:prstGeom prst="rect">
            <a:avLst/>
          </a:prstGeom>
          <a:noFill/>
        </p:spPr>
        <p:txBody>
          <a:bodyPr wrap="none" rtlCol="0">
            <a:spAutoFit/>
          </a:bodyPr>
          <a:lstStyle/>
          <a:p>
            <a:r>
              <a:rPr lang="en-US" dirty="0"/>
              <a:t>2D Fourier Domain (3 targets)</a:t>
            </a:r>
          </a:p>
        </p:txBody>
      </p:sp>
      <p:sp>
        <p:nvSpPr>
          <p:cNvPr id="8" name="TextBox 7"/>
          <p:cNvSpPr txBox="1"/>
          <p:nvPr/>
        </p:nvSpPr>
        <p:spPr>
          <a:xfrm>
            <a:off x="2264722" y="2921316"/>
            <a:ext cx="2421240" cy="369332"/>
          </a:xfrm>
          <a:prstGeom prst="rect">
            <a:avLst/>
          </a:prstGeom>
          <a:noFill/>
        </p:spPr>
        <p:txBody>
          <a:bodyPr wrap="none" rtlCol="0">
            <a:spAutoFit/>
          </a:bodyPr>
          <a:lstStyle/>
          <a:p>
            <a:r>
              <a:rPr lang="en-US" dirty="0"/>
              <a:t>Raw Data (single target)</a:t>
            </a:r>
          </a:p>
        </p:txBody>
      </p:sp>
    </p:spTree>
    <p:extLst>
      <p:ext uri="{BB962C8B-B14F-4D97-AF65-F5344CB8AC3E}">
        <p14:creationId xmlns:p14="http://schemas.microsoft.com/office/powerpoint/2010/main" val="37162727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Doppler Algorithm (RDA): STEP 3</a:t>
            </a:r>
          </a:p>
        </p:txBody>
      </p:sp>
      <p:sp>
        <p:nvSpPr>
          <p:cNvPr id="3" name="Content Placeholder 2"/>
          <p:cNvSpPr>
            <a:spLocks noGrp="1"/>
          </p:cNvSpPr>
          <p:nvPr>
            <p:ph idx="1"/>
          </p:nvPr>
        </p:nvSpPr>
        <p:spPr/>
        <p:txBody>
          <a:bodyPr>
            <a:normAutofit/>
          </a:bodyPr>
          <a:lstStyle/>
          <a:p>
            <a:r>
              <a:rPr lang="en-US" dirty="0"/>
              <a:t>Blurring occurs in the range-Doppler domain so that the point target “1D-contour” is broadened. This effect is worse for large squint angles.</a:t>
            </a:r>
          </a:p>
          <a:p>
            <a:r>
              <a:rPr lang="en-US" dirty="0"/>
              <a:t>This blurring can be approximated by a frequency-domain chirp in the range domain… so we can correct with pulse compression.</a:t>
            </a:r>
          </a:p>
          <a:p>
            <a:r>
              <a:rPr lang="en-US" dirty="0"/>
              <a:t>This process is called Secondary Range Compression</a:t>
            </a:r>
          </a:p>
        </p:txBody>
      </p:sp>
    </p:spTree>
    <p:extLst>
      <p:ext uri="{BB962C8B-B14F-4D97-AF65-F5344CB8AC3E}">
        <p14:creationId xmlns:p14="http://schemas.microsoft.com/office/powerpoint/2010/main" val="8323601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Doppler Algorithm (RDA): STEP 3</a:t>
            </a:r>
          </a:p>
        </p:txBody>
      </p:sp>
      <p:pic>
        <p:nvPicPr>
          <p:cNvPr id="7" name="Content Placeholder 6"/>
          <p:cNvPicPr>
            <a:picLocks noGrp="1" noChangeAspect="1"/>
          </p:cNvPicPr>
          <p:nvPr>
            <p:ph sz="half" idx="1"/>
          </p:nvPr>
        </p:nvPicPr>
        <p:blipFill>
          <a:blip r:embed="rId2"/>
          <a:stretch>
            <a:fillRect/>
          </a:stretch>
        </p:blipFill>
        <p:spPr>
          <a:xfrm>
            <a:off x="838200" y="2056082"/>
            <a:ext cx="5181600" cy="3890423"/>
          </a:xfrm>
          <a:prstGeom prst="rect">
            <a:avLst/>
          </a:prstGeom>
        </p:spPr>
      </p:pic>
      <p:sp>
        <p:nvSpPr>
          <p:cNvPr id="9" name="TextBox 8"/>
          <p:cNvSpPr txBox="1"/>
          <p:nvPr/>
        </p:nvSpPr>
        <p:spPr>
          <a:xfrm>
            <a:off x="1519856" y="5981429"/>
            <a:ext cx="3818289" cy="369332"/>
          </a:xfrm>
          <a:prstGeom prst="rect">
            <a:avLst/>
          </a:prstGeom>
          <a:noFill/>
        </p:spPr>
        <p:txBody>
          <a:bodyPr wrap="none" rtlCol="0">
            <a:spAutoFit/>
          </a:bodyPr>
          <a:lstStyle/>
          <a:p>
            <a:pPr algn="ctr"/>
            <a:r>
              <a:rPr lang="en-US" dirty="0"/>
              <a:t>Range </a:t>
            </a:r>
            <a:r>
              <a:rPr lang="en-US" b="1" dirty="0"/>
              <a:t>Space</a:t>
            </a:r>
            <a:r>
              <a:rPr lang="en-US" dirty="0"/>
              <a:t> Domain (i.e. Raw Data)</a:t>
            </a:r>
          </a:p>
        </p:txBody>
      </p:sp>
      <p:sp>
        <p:nvSpPr>
          <p:cNvPr id="10" name="TextBox 9"/>
          <p:cNvSpPr txBox="1"/>
          <p:nvPr/>
        </p:nvSpPr>
        <p:spPr>
          <a:xfrm>
            <a:off x="6728066" y="5981429"/>
            <a:ext cx="3539884" cy="646331"/>
          </a:xfrm>
          <a:prstGeom prst="rect">
            <a:avLst/>
          </a:prstGeom>
          <a:noFill/>
        </p:spPr>
        <p:txBody>
          <a:bodyPr wrap="square" rtlCol="0">
            <a:spAutoFit/>
          </a:bodyPr>
          <a:lstStyle/>
          <a:p>
            <a:pPr algn="ctr"/>
            <a:r>
              <a:rPr lang="en-US" dirty="0"/>
              <a:t>Range </a:t>
            </a:r>
            <a:r>
              <a:rPr lang="en-US" b="1" dirty="0"/>
              <a:t>Doppler</a:t>
            </a:r>
            <a:r>
              <a:rPr lang="en-US" dirty="0"/>
              <a:t> Domain</a:t>
            </a:r>
          </a:p>
          <a:p>
            <a:pPr algn="ctr"/>
            <a:r>
              <a:rPr lang="en-US" dirty="0"/>
              <a:t>(note the blurring)</a:t>
            </a:r>
          </a:p>
        </p:txBody>
      </p:sp>
      <p:pic>
        <p:nvPicPr>
          <p:cNvPr id="11" name="Content Placeholder 5"/>
          <p:cNvPicPr>
            <a:picLocks noGrp="1" noChangeAspect="1"/>
          </p:cNvPicPr>
          <p:nvPr>
            <p:ph sz="half" idx="2"/>
          </p:nvPr>
        </p:nvPicPr>
        <p:blipFill>
          <a:blip r:embed="rId3"/>
          <a:stretch>
            <a:fillRect/>
          </a:stretch>
        </p:blipFill>
        <p:spPr>
          <a:xfrm>
            <a:off x="6172200" y="2056082"/>
            <a:ext cx="5181600" cy="3890423"/>
          </a:xfrm>
          <a:prstGeom prst="rect">
            <a:avLst/>
          </a:prstGeom>
        </p:spPr>
      </p:pic>
    </p:spTree>
    <p:extLst>
      <p:ext uri="{BB962C8B-B14F-4D97-AF65-F5344CB8AC3E}">
        <p14:creationId xmlns:p14="http://schemas.microsoft.com/office/powerpoint/2010/main" val="23458496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Doppler Algorithm (RDA): STEP 3</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fontScale="77500" lnSpcReduction="20000"/>
              </a:bodyPr>
              <a:lstStyle/>
              <a:p>
                <a:r>
                  <a:rPr lang="en-US" dirty="0"/>
                  <a:t>The SRC correction is derived from our range Doppler representation of the signal:</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𝑠𝑟𝑐</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𝑓</m:t>
                            </m:r>
                          </m:e>
                          <m:sub>
                            <m:r>
                              <m:rPr>
                                <m:nor/>
                              </m:rPr>
                              <a:rPr lang="en-US" i="1" dirty="0">
                                <a:latin typeface="Symbol" panose="05050102010706020507" pitchFamily="18" charset="2"/>
                              </a:rPr>
                              <m:t>h</m:t>
                            </m:r>
                          </m:sub>
                        </m:sSub>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Sup>
                          <m:sSubSupPr>
                            <m:ctrlPr>
                              <a:rPr lang="en-US" i="1">
                                <a:latin typeface="Cambria Math" panose="02040503050406030204" pitchFamily="18" charset="0"/>
                              </a:rPr>
                            </m:ctrlPr>
                          </m:sSubSupPr>
                          <m:e>
                            <m:r>
                              <a:rPr lang="en-US" i="1">
                                <a:latin typeface="Cambria Math" panose="02040503050406030204" pitchFamily="18" charset="0"/>
                              </a:rPr>
                              <m:t>𝑉</m:t>
                            </m:r>
                          </m:e>
                          <m:sub>
                            <m:r>
                              <a:rPr lang="en-US" i="1">
                                <a:latin typeface="Cambria Math" panose="02040503050406030204" pitchFamily="18" charset="0"/>
                              </a:rPr>
                              <m:t>𝑟</m:t>
                            </m:r>
                          </m:sub>
                          <m:sup>
                            <m:r>
                              <a:rPr lang="en-US" i="1">
                                <a:latin typeface="Cambria Math" panose="02040503050406030204" pitchFamily="18" charset="0"/>
                              </a:rPr>
                              <m:t>2</m:t>
                            </m:r>
                          </m:sup>
                        </m:sSubSup>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b="0" i="1" smtClean="0">
                                <a:latin typeface="Cambria Math" panose="02040503050406030204" pitchFamily="18" charset="0"/>
                              </a:rPr>
                              <m:t>𝑐</m:t>
                            </m:r>
                          </m:sub>
                          <m:sup>
                            <m:r>
                              <a:rPr lang="en-US" i="1">
                                <a:latin typeface="Cambria Math" panose="02040503050406030204" pitchFamily="18" charset="0"/>
                              </a:rPr>
                              <m:t>3</m:t>
                            </m:r>
                          </m:sup>
                        </m:sSubSup>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3</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m:rPr>
                                    <m:nor/>
                                  </m:rPr>
                                  <a:rPr lang="en-US" i="1" dirty="0">
                                    <a:latin typeface="Symbol" panose="05050102010706020507" pitchFamily="18" charset="2"/>
                                  </a:rPr>
                                  <m:t>h</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𝑟</m:t>
                                </m:r>
                              </m:sub>
                            </m:sSub>
                          </m:e>
                        </m:d>
                      </m:num>
                      <m:den>
                        <m:r>
                          <a:rPr lang="en-US" i="1">
                            <a:latin typeface="Cambria Math" panose="02040503050406030204" pitchFamily="18" charset="0"/>
                          </a:rPr>
                          <m:t>𝑐</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sSubSup>
                          <m:sSubSupPr>
                            <m:ctrlPr>
                              <a:rPr lang="en-US" i="1">
                                <a:latin typeface="Cambria Math" panose="02040503050406030204" pitchFamily="18" charset="0"/>
                              </a:rPr>
                            </m:ctrlPr>
                          </m:sSubSupPr>
                          <m:e>
                            <m:r>
                              <a:rPr lang="en-US" i="1">
                                <a:latin typeface="Cambria Math" panose="02040503050406030204" pitchFamily="18" charset="0"/>
                              </a:rPr>
                              <m:t>𝑓</m:t>
                            </m:r>
                          </m:e>
                          <m:sub>
                            <m:r>
                              <m:rPr>
                                <m:nor/>
                              </m:rPr>
                              <a:rPr lang="en-US" i="1" dirty="0">
                                <a:latin typeface="Symbol" panose="05050102010706020507" pitchFamily="18" charset="2"/>
                              </a:rPr>
                              <m:t>h</m:t>
                            </m:r>
                          </m:sub>
                          <m:sup>
                            <m:r>
                              <a:rPr lang="en-US" i="1">
                                <a:latin typeface="Cambria Math" panose="02040503050406030204" pitchFamily="18" charset="0"/>
                              </a:rPr>
                              <m:t>2</m:t>
                            </m:r>
                          </m:sup>
                        </m:sSubSup>
                      </m:den>
                    </m:f>
                    <m:r>
                      <a:rPr lang="en-US" b="0" i="0" smtClean="0">
                        <a:latin typeface="Cambria Math" panose="02040503050406030204" pitchFamily="18" charset="0"/>
                      </a:rPr>
                      <m:t>=</m:t>
                    </m:r>
                    <m:f>
                      <m:fPr>
                        <m:ctrlPr>
                          <a:rPr lang="en-US" b="0" i="0" smtClean="0">
                            <a:latin typeface="Cambria Math" panose="02040503050406030204" pitchFamily="18" charset="0"/>
                          </a:rPr>
                        </m:ctrlPr>
                      </m:fPr>
                      <m:num>
                        <m:r>
                          <a:rPr lang="en-US" b="0" i="0" smtClean="0">
                            <a:latin typeface="Cambria Math" panose="02040503050406030204" pitchFamily="18" charset="0"/>
                          </a:rPr>
                          <m:t>1</m:t>
                        </m:r>
                      </m:num>
                      <m:den>
                        <m:r>
                          <m:rPr>
                            <m:sty m:val="p"/>
                          </m:rPr>
                          <a:rPr lang="en-US" b="0" i="0" smtClean="0">
                            <a:latin typeface="Cambria Math" panose="02040503050406030204" pitchFamily="18" charset="0"/>
                          </a:rPr>
                          <m:t>Z</m:t>
                        </m:r>
                      </m:den>
                    </m:f>
                  </m:oMath>
                </a14:m>
                <a:endParaRPr lang="en-US" dirty="0"/>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𝐻</m:t>
                        </m:r>
                      </m:e>
                      <m:sub>
                        <m:r>
                          <a:rPr lang="en-US" i="1">
                            <a:latin typeface="Cambria Math" panose="02040503050406030204" pitchFamily="18" charset="0"/>
                          </a:rPr>
                          <m:t>𝑠𝑟𝑐</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m:rPr>
                                <m:nor/>
                              </m:rPr>
                              <a:rPr lang="en-US" i="1" dirty="0">
                                <a:latin typeface="Symbol" panose="05050102010706020507" pitchFamily="18" charset="2"/>
                              </a:rPr>
                              <m:t>h</m:t>
                            </m:r>
                          </m:sub>
                        </m:sSub>
                      </m:e>
                    </m:d>
                    <m:r>
                      <a:rPr lang="en-US" i="1">
                        <a:latin typeface="Cambria Math" panose="02040503050406030204" pitchFamily="18" charset="0"/>
                      </a:rPr>
                      <m:t>=</m:t>
                    </m:r>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f>
                          <m:fPr>
                            <m:ctrlPr>
                              <a:rPr lang="en-US" b="0" i="1" smtClean="0">
                                <a:latin typeface="Cambria Math" panose="02040503050406030204" pitchFamily="18" charset="0"/>
                                <a:ea typeface="Cambria Math" panose="02040503050406030204" pitchFamily="18" charset="0"/>
                              </a:rPr>
                            </m:ctrlPr>
                          </m:fPr>
                          <m:num>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𝑓</m:t>
                                </m:r>
                              </m:e>
                              <m:sup>
                                <m:r>
                                  <a:rPr lang="en-US" b="0" i="1" smtClean="0">
                                    <a:latin typeface="Cambria Math" panose="02040503050406030204" pitchFamily="18" charset="0"/>
                                    <a:ea typeface="Cambria Math" panose="02040503050406030204" pitchFamily="18" charset="0"/>
                                  </a:rPr>
                                  <m:t>2</m:t>
                                </m:r>
                              </m:sup>
                            </m:sSup>
                          </m:num>
                          <m:den>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𝑠𝑟𝑐</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𝑓</m:t>
                                    </m:r>
                                  </m:e>
                                  <m:sub>
                                    <m:r>
                                      <m:rPr>
                                        <m:nor/>
                                      </m:rPr>
                                      <a:rPr lang="en-US" i="1" dirty="0">
                                        <a:latin typeface="Symbol" panose="05050102010706020507" pitchFamily="18" charset="2"/>
                                      </a:rPr>
                                      <m:t>h</m:t>
                                    </m:r>
                                  </m:sub>
                                </m:sSub>
                              </m:e>
                            </m:d>
                          </m:den>
                        </m:f>
                      </m:e>
                    </m:d>
                  </m:oMath>
                </a14:m>
                <a:endParaRPr lang="en-US" dirty="0"/>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r>
                      <a:rPr lang="en-US">
                        <a:latin typeface="Cambria Math" panose="02040503050406030204" pitchFamily="18" charset="0"/>
                      </a:rPr>
                      <m:t>:</m:t>
                    </m:r>
                    <m:r>
                      <m:rPr>
                        <m:sty m:val="p"/>
                      </m:rPr>
                      <a:rPr lang="en-US">
                        <a:latin typeface="Cambria Math" panose="02040503050406030204" pitchFamily="18" charset="0"/>
                      </a:rPr>
                      <m:t>Range</m:t>
                    </m:r>
                    <m:r>
                      <a:rPr lang="en-US">
                        <a:latin typeface="Cambria Math" panose="02040503050406030204" pitchFamily="18" charset="0"/>
                      </a:rPr>
                      <m:t> </m:t>
                    </m:r>
                    <m:r>
                      <m:rPr>
                        <m:sty m:val="p"/>
                      </m:rPr>
                      <a:rPr lang="en-US">
                        <a:latin typeface="Cambria Math" panose="02040503050406030204" pitchFamily="18" charset="0"/>
                      </a:rPr>
                      <m:t>of</m:t>
                    </m:r>
                    <m:r>
                      <a:rPr lang="en-US">
                        <a:latin typeface="Cambria Math" panose="02040503050406030204" pitchFamily="18" charset="0"/>
                      </a:rPr>
                      <m:t> </m:t>
                    </m:r>
                    <m:r>
                      <m:rPr>
                        <m:sty m:val="p"/>
                      </m:rPr>
                      <a:rPr lang="en-US">
                        <a:latin typeface="Cambria Math" panose="02040503050406030204" pitchFamily="18" charset="0"/>
                      </a:rPr>
                      <m:t>closest</m:t>
                    </m:r>
                    <m:r>
                      <a:rPr lang="en-US">
                        <a:latin typeface="Cambria Math" panose="02040503050406030204" pitchFamily="18" charset="0"/>
                      </a:rPr>
                      <m:t> </m:t>
                    </m:r>
                    <m:r>
                      <m:rPr>
                        <m:sty m:val="p"/>
                      </m:rPr>
                      <a:rPr lang="en-US">
                        <a:latin typeface="Cambria Math" panose="02040503050406030204" pitchFamily="18" charset="0"/>
                      </a:rPr>
                      <m:t>approach</m:t>
                    </m:r>
                  </m:oMath>
                </a14:m>
                <a:endParaRPr lang="en-US" dirty="0"/>
              </a:p>
              <a:p>
                <a:pPr lvl="2"/>
                <a:r>
                  <a:rPr lang="en-US" dirty="0"/>
                  <a:t>Note that this should be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b="0" i="1" smtClean="0">
                            <a:latin typeface="Cambria Math" panose="02040503050406030204" pitchFamily="18" charset="0"/>
                          </a:rPr>
                          <m:t>𝑟𝑒𝑓</m:t>
                        </m:r>
                      </m:sub>
                    </m:sSub>
                  </m:oMath>
                </a14:m>
                <a:r>
                  <a:rPr lang="en-US" dirty="0"/>
                  <a:t> (midpoint of scene) if applied in the frequency-wavenumber domain as described here. Improved performance can be seen by applying the SRC chirp compression with the RCMC interpolating kernel since both are range varying filters at that point. If this is done, then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oMath>
                </a14:m>
                <a:r>
                  <a:rPr lang="en-US" dirty="0"/>
                  <a:t> can be used since RCMC interpolation is done in the range-Doppler domain.</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m:rPr>
                            <m:nor/>
                          </m:rPr>
                          <a:rPr lang="en-US" i="1" dirty="0">
                            <a:latin typeface="Symbol" panose="05050102010706020507" pitchFamily="18" charset="2"/>
                          </a:rPr>
                          <m:t>h</m:t>
                        </m:r>
                      </m:sub>
                    </m:sSub>
                  </m:oMath>
                </a14:m>
                <a:r>
                  <a:rPr lang="en-US" dirty="0"/>
                  <a:t>: Doppler frequency</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𝑟</m:t>
                        </m:r>
                      </m:sub>
                    </m:sSub>
                  </m:oMath>
                </a14:m>
                <a:r>
                  <a:rPr lang="en-US" dirty="0"/>
                  <a:t>: Effective velocity (rectilinear coordinate system)</a:t>
                </a:r>
              </a:p>
              <a:p>
                <a:pPr lvl="1"/>
                <a14:m>
                  <m:oMath xmlns:m="http://schemas.openxmlformats.org/officeDocument/2006/math">
                    <m:r>
                      <a:rPr lang="en-US" b="0" i="1" smtClean="0">
                        <a:latin typeface="Cambria Math" panose="02040503050406030204" pitchFamily="18" charset="0"/>
                      </a:rPr>
                      <m:t>𝑓</m:t>
                    </m:r>
                  </m:oMath>
                </a14:m>
                <a:r>
                  <a:rPr lang="en-US" dirty="0"/>
                  <a:t>: Baseband range frequency axis</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𝑐</m:t>
                        </m:r>
                      </m:sub>
                    </m:sSub>
                  </m:oMath>
                </a14:m>
                <a:r>
                  <a:rPr lang="en-US" dirty="0"/>
                  <a:t>: Center frequency</a:t>
                </a:r>
              </a:p>
              <a:p>
                <a:pPr lvl="1"/>
                <a14:m>
                  <m:oMath xmlns:m="http://schemas.openxmlformats.org/officeDocument/2006/math">
                    <m:r>
                      <a:rPr lang="en-US" i="1">
                        <a:latin typeface="Cambria Math" panose="02040503050406030204" pitchFamily="18" charset="0"/>
                      </a:rPr>
                      <m:t>𝐷</m:t>
                    </m:r>
                  </m:oMath>
                </a14:m>
                <a:r>
                  <a:rPr lang="en-US" dirty="0"/>
                  <a:t>: Cosine of the squint angle, </a:t>
                </a:r>
                <a14:m>
                  <m:oMath xmlns:m="http://schemas.openxmlformats.org/officeDocument/2006/math">
                    <m:r>
                      <a:rPr lang="en-US" b="0" i="1" smtClean="0">
                        <a:latin typeface="Cambria Math" panose="02040503050406030204" pitchFamily="18" charset="0"/>
                      </a:rPr>
                      <m:t>𝐷</m:t>
                    </m:r>
                    <m:r>
                      <a:rPr lang="en-US" b="0" i="1" smtClean="0">
                        <a:latin typeface="Cambria Math" panose="02040503050406030204" pitchFamily="18" charset="0"/>
                      </a:rPr>
                      <m:t>=</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b="0" i="1" smtClean="0">
                                    <a:latin typeface="Cambria Math" panose="02040503050406030204" pitchFamily="18" charset="0"/>
                                  </a:rPr>
                                  <m:t>𝑠</m:t>
                                </m:r>
                              </m:sub>
                            </m:sSub>
                          </m:e>
                        </m:d>
                      </m:e>
                    </m:func>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𝑒</m:t>
                            </m:r>
                          </m:e>
                        </m:d>
                      </m:e>
                      <m:sup>
                        <m:r>
                          <a:rPr lang="en-US" b="0" i="1" smtClean="0">
                            <a:latin typeface="Cambria Math" panose="02040503050406030204" pitchFamily="18" charset="0"/>
                          </a:rPr>
                          <m:t>0.5</m:t>
                        </m:r>
                      </m:sup>
                    </m:sSup>
                    <m:r>
                      <a:rPr lang="en-US" b="0" i="1" smtClean="0">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𝜂</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4</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𝑐</m:t>
                                    </m:r>
                                  </m:sub>
                                  <m:sup>
                                    <m:r>
                                      <a:rPr lang="en-US" b="0" i="1" smtClean="0">
                                        <a:latin typeface="Cambria Math" panose="02040503050406030204" pitchFamily="18" charset="0"/>
                                      </a:rPr>
                                      <m:t>2</m:t>
                                    </m:r>
                                  </m:sup>
                                </m:sSubSup>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𝑉</m:t>
                                    </m:r>
                                  </m:e>
                                  <m:sub>
                                    <m:r>
                                      <a:rPr lang="en-US" b="0" i="1" smtClean="0">
                                        <a:latin typeface="Cambria Math" panose="02040503050406030204" pitchFamily="18" charset="0"/>
                                      </a:rPr>
                                      <m:t>𝑟</m:t>
                                    </m:r>
                                  </m:sub>
                                  <m:sup>
                                    <m:r>
                                      <a:rPr lang="en-US" b="0" i="1" smtClean="0">
                                        <a:latin typeface="Cambria Math" panose="02040503050406030204" pitchFamily="18" charset="0"/>
                                      </a:rPr>
                                      <m:t>2</m:t>
                                    </m:r>
                                  </m:sup>
                                </m:sSubSup>
                              </m:den>
                            </m:f>
                          </m:e>
                        </m:d>
                      </m:e>
                      <m:sup>
                        <m:r>
                          <a:rPr lang="en-US" i="1">
                            <a:latin typeface="Cambria Math" panose="02040503050406030204" pitchFamily="18" charset="0"/>
                          </a:rPr>
                          <m:t>0.5</m:t>
                        </m:r>
                      </m:sup>
                    </m:sSup>
                  </m:oMath>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696" t="-266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3E958538-5840-E45C-2B07-1DDC5F4DEF1C}"/>
                  </a:ext>
                </a:extLst>
              </p:cNvPr>
              <p:cNvSpPr txBox="1"/>
              <p:nvPr/>
            </p:nvSpPr>
            <p:spPr>
              <a:xfrm>
                <a:off x="6837680" y="2167496"/>
                <a:ext cx="4927600" cy="817916"/>
              </a:xfrm>
              <a:prstGeom prst="rect">
                <a:avLst/>
              </a:prstGeom>
              <a:noFill/>
            </p:spPr>
            <p:txBody>
              <a:bodyPr wrap="square">
                <a:spAutoFit/>
              </a:bodyPr>
              <a:lstStyle/>
              <a:p>
                <a:pPr/>
                <a14:m>
                  <m:oMathPara xmlns:m="http://schemas.openxmlformats.org/officeDocument/2006/math">
                    <m:oMath>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begChr m:val="{"/>
                              <m:endChr m:val="}"/>
                              <m:ctrlPr>
                                <a:rPr lang="en-US" i="1">
                                  <a:latin typeface="Cambria Math" panose="02040503050406030204" pitchFamily="18" charset="0"/>
                                </a:rPr>
                              </m:ctrlPr>
                            </m:dPr>
                            <m:e>
                              <m:r>
                                <a:rPr lang="en-US" i="1">
                                  <a:latin typeface="Cambria Math" panose="02040503050406030204" pitchFamily="18" charset="0"/>
                                </a:rPr>
                                <m:t>𝑗</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𝑚</m:t>
                                  </m:r>
                                </m:sub>
                              </m:sSub>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en>
                                      </m:f>
                                    </m:e>
                                  </m:d>
                                </m:e>
                                <m:sup>
                                  <m:r>
                                    <a:rPr lang="en-US" i="1">
                                      <a:latin typeface="Cambria Math" panose="02040503050406030204" pitchFamily="18" charset="0"/>
                                    </a:rPr>
                                    <m:t>2</m:t>
                                  </m:r>
                                </m:sup>
                              </m:sSup>
                            </m:e>
                          </m:d>
                        </m:e>
                      </m:func>
                    </m:oMath>
                  </m:oMathPara>
                </a14:m>
                <a:endParaRPr lang="en-US" dirty="0"/>
              </a:p>
            </p:txBody>
          </p:sp>
        </mc:Choice>
        <mc:Fallback>
          <p:sp>
            <p:nvSpPr>
              <p:cNvPr id="5" name="TextBox 4">
                <a:extLst>
                  <a:ext uri="{FF2B5EF4-FFF2-40B4-BE49-F238E27FC236}">
                    <a16:creationId xmlns:a16="http://schemas.microsoft.com/office/drawing/2014/main" id="{3E958538-5840-E45C-2B07-1DDC5F4DEF1C}"/>
                  </a:ext>
                </a:extLst>
              </p:cNvPr>
              <p:cNvSpPr txBox="1">
                <a:spLocks noRot="1" noChangeAspect="1" noMove="1" noResize="1" noEditPoints="1" noAdjustHandles="1" noChangeArrowheads="1" noChangeShapeType="1" noTextEdit="1"/>
              </p:cNvSpPr>
              <p:nvPr/>
            </p:nvSpPr>
            <p:spPr>
              <a:xfrm>
                <a:off x="6837680" y="2167496"/>
                <a:ext cx="4927600" cy="81791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E0F92B66-7567-70D8-F732-6B7CDF0BEEE9}"/>
                  </a:ext>
                </a:extLst>
              </p:cNvPr>
              <p:cNvSpPr txBox="1"/>
              <p:nvPr/>
            </p:nvSpPr>
            <p:spPr>
              <a:xfrm>
                <a:off x="7133216" y="2991456"/>
                <a:ext cx="2094604" cy="718851"/>
              </a:xfrm>
              <a:prstGeom prst="rect">
                <a:avLst/>
              </a:prstGeom>
              <a:noFill/>
            </p:spPr>
            <p:txBody>
              <a:bodyPr wrap="square">
                <a:spAutoFit/>
              </a:bodyPr>
              <a:lstStyle/>
              <a:p>
                <a:pPr/>
                <a14:m>
                  <m:oMathPara xmlns:m="http://schemas.openxmlformats.org/officeDocument/2006/math">
                    <m:o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𝐾</m:t>
                          </m:r>
                        </m:e>
                        <m:sub>
                          <m:r>
                            <a:rPr lang="en-US" sz="2000" b="0" i="1" smtClean="0">
                              <a:latin typeface="Cambria Math" panose="02040503050406030204" pitchFamily="18" charset="0"/>
                            </a:rPr>
                            <m:t>𝑚</m:t>
                          </m:r>
                        </m:sub>
                      </m:sSub>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𝐾</m:t>
                              </m:r>
                            </m:e>
                            <m:sub>
                              <m:r>
                                <a:rPr lang="en-US" sz="2000" b="0" i="1" smtClean="0">
                                  <a:latin typeface="Cambria Math" panose="02040503050406030204" pitchFamily="18" charset="0"/>
                                </a:rPr>
                                <m:t>𝑟</m:t>
                              </m:r>
                            </m:sub>
                          </m:sSub>
                        </m:num>
                        <m:den>
                          <m:r>
                            <a:rPr lang="en-US" sz="2000" b="0" i="1" smtClean="0">
                              <a:latin typeface="Cambria Math" panose="02040503050406030204" pitchFamily="18" charset="0"/>
                            </a:rPr>
                            <m:t>1−</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𝑍𝐾</m:t>
                              </m:r>
                            </m:e>
                            <m:sub>
                              <m:r>
                                <a:rPr lang="en-US" sz="2000" b="0" i="1" smtClean="0">
                                  <a:latin typeface="Cambria Math" panose="02040503050406030204" pitchFamily="18" charset="0"/>
                                </a:rPr>
                                <m:t>𝑟</m:t>
                              </m:r>
                            </m:sub>
                          </m:sSub>
                        </m:den>
                      </m:f>
                    </m:oMath>
                  </m:oMathPara>
                </a14:m>
                <a:endParaRPr lang="en-US" sz="1400" dirty="0"/>
              </a:p>
            </p:txBody>
          </p:sp>
        </mc:Choice>
        <mc:Fallback>
          <p:sp>
            <p:nvSpPr>
              <p:cNvPr id="7" name="TextBox 6">
                <a:extLst>
                  <a:ext uri="{FF2B5EF4-FFF2-40B4-BE49-F238E27FC236}">
                    <a16:creationId xmlns:a16="http://schemas.microsoft.com/office/drawing/2014/main" id="{E0F92B66-7567-70D8-F732-6B7CDF0BEEE9}"/>
                  </a:ext>
                </a:extLst>
              </p:cNvPr>
              <p:cNvSpPr txBox="1">
                <a:spLocks noRot="1" noChangeAspect="1" noMove="1" noResize="1" noEditPoints="1" noAdjustHandles="1" noChangeArrowheads="1" noChangeShapeType="1" noTextEdit="1"/>
              </p:cNvSpPr>
              <p:nvPr/>
            </p:nvSpPr>
            <p:spPr>
              <a:xfrm>
                <a:off x="7133216" y="2991456"/>
                <a:ext cx="2094604" cy="71885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2DC122C8-4AE3-53A3-B671-DAF5B2EE02B4}"/>
                  </a:ext>
                </a:extLst>
              </p:cNvPr>
              <p:cNvSpPr txBox="1"/>
              <p:nvPr/>
            </p:nvSpPr>
            <p:spPr>
              <a:xfrm>
                <a:off x="8877300" y="2984168"/>
                <a:ext cx="2682240" cy="760786"/>
              </a:xfrm>
              <a:prstGeom prst="rect">
                <a:avLst/>
              </a:prstGeom>
              <a:noFill/>
            </p:spPr>
            <p:txBody>
              <a:bodyPr wrap="square">
                <a:spAutoFit/>
              </a:bodyPr>
              <a:lstStyle/>
              <a:p>
                <a:pPr/>
                <a14:m>
                  <m:oMathPara xmlns:m="http://schemas.openxmlformats.org/officeDocument/2006/math">
                    <m:oMath>
                      <m:r>
                        <a:rPr lang="en-US" i="1" smtClean="0">
                          <a:latin typeface="Cambria Math" panose="02040503050406030204" pitchFamily="18" charset="0"/>
                        </a:rPr>
                        <m:t>𝑍</m:t>
                      </m:r>
                      <m:r>
                        <a:rPr lang="en-US" i="1" smtClean="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r>
                            <a:rPr lang="en-US" i="1">
                              <a:latin typeface="Cambria Math" panose="02040503050406030204" pitchFamily="18" charset="0"/>
                            </a:rPr>
                            <m:t>𝑐</m:t>
                          </m:r>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𝜂</m:t>
                              </m:r>
                            </m:sub>
                            <m:sup>
                              <m:r>
                                <a:rPr lang="en-US" i="1">
                                  <a:latin typeface="Cambria Math" panose="02040503050406030204" pitchFamily="18" charset="0"/>
                                </a:rPr>
                                <m:t>2</m:t>
                              </m:r>
                            </m:sup>
                          </m:sSubSup>
                        </m:num>
                        <m:den>
                          <m:r>
                            <a:rPr lang="en-US" i="1">
                              <a:latin typeface="Cambria Math" panose="02040503050406030204" pitchFamily="18" charset="0"/>
                            </a:rPr>
                            <m:t>2</m:t>
                          </m:r>
                          <m:sSubSup>
                            <m:sSubSupPr>
                              <m:ctrlPr>
                                <a:rPr lang="en-US" i="1">
                                  <a:latin typeface="Cambria Math" panose="02040503050406030204" pitchFamily="18" charset="0"/>
                                </a:rPr>
                              </m:ctrlPr>
                            </m:sSubSupPr>
                            <m:e>
                              <m:r>
                                <a:rPr lang="en-US" i="1">
                                  <a:latin typeface="Cambria Math" panose="02040503050406030204" pitchFamily="18" charset="0"/>
                                </a:rPr>
                                <m:t>𝑓</m:t>
                              </m:r>
                            </m:e>
                            <m:sub>
                              <m:r>
                                <a:rPr lang="en-US" i="1">
                                  <a:latin typeface="Cambria Math" panose="02040503050406030204" pitchFamily="18" charset="0"/>
                                </a:rPr>
                                <m:t>𝑐</m:t>
                              </m:r>
                            </m:sub>
                            <m:sup>
                              <m:r>
                                <a:rPr lang="en-US" i="1">
                                  <a:latin typeface="Cambria Math" panose="02040503050406030204" pitchFamily="18" charset="0"/>
                                </a:rPr>
                                <m:t>3</m:t>
                              </m:r>
                            </m:sup>
                          </m:sSubSup>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3</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𝜂</m:t>
                                  </m:r>
                                </m:sub>
                              </m:sSub>
                              <m:r>
                                <a:rPr lang="en-US" i="1">
                                  <a:latin typeface="Cambria Math" panose="02040503050406030204" pitchFamily="18" charset="0"/>
                                </a:rPr>
                                <m:t>,</m:t>
                              </m:r>
                              <m:r>
                                <a:rPr lang="en-US" i="1">
                                  <a:latin typeface="Cambria Math" panose="02040503050406030204" pitchFamily="18" charset="0"/>
                                </a:rPr>
                                <m:t>𝑉</m:t>
                              </m:r>
                            </m:e>
                          </m:d>
                          <m:sSup>
                            <m:sSupPr>
                              <m:ctrlPr>
                                <a:rPr lang="en-US" i="1">
                                  <a:latin typeface="Cambria Math" panose="02040503050406030204" pitchFamily="18" charset="0"/>
                                </a:rPr>
                              </m:ctrlPr>
                            </m:sSupPr>
                            <m:e>
                              <m:r>
                                <a:rPr lang="en-US" i="1">
                                  <a:latin typeface="Cambria Math" panose="02040503050406030204" pitchFamily="18" charset="0"/>
                                </a:rPr>
                                <m:t>𝑉</m:t>
                              </m:r>
                            </m:e>
                            <m:sup>
                              <m:r>
                                <a:rPr lang="en-US" i="1">
                                  <a:latin typeface="Cambria Math" panose="02040503050406030204" pitchFamily="18" charset="0"/>
                                </a:rPr>
                                <m:t>2</m:t>
                              </m:r>
                            </m:sup>
                          </m:sSup>
                        </m:den>
                      </m:f>
                    </m:oMath>
                  </m:oMathPara>
                </a14:m>
                <a:endParaRPr lang="en-US" sz="1200" dirty="0"/>
              </a:p>
            </p:txBody>
          </p:sp>
        </mc:Choice>
        <mc:Fallback>
          <p:sp>
            <p:nvSpPr>
              <p:cNvPr id="9" name="TextBox 8">
                <a:extLst>
                  <a:ext uri="{FF2B5EF4-FFF2-40B4-BE49-F238E27FC236}">
                    <a16:creationId xmlns:a16="http://schemas.microsoft.com/office/drawing/2014/main" id="{2DC122C8-4AE3-53A3-B671-DAF5B2EE02B4}"/>
                  </a:ext>
                </a:extLst>
              </p:cNvPr>
              <p:cNvSpPr txBox="1">
                <a:spLocks noRot="1" noChangeAspect="1" noMove="1" noResize="1" noEditPoints="1" noAdjustHandles="1" noChangeArrowheads="1" noChangeShapeType="1" noTextEdit="1"/>
              </p:cNvSpPr>
              <p:nvPr/>
            </p:nvSpPr>
            <p:spPr>
              <a:xfrm>
                <a:off x="8877300" y="2984168"/>
                <a:ext cx="2682240" cy="760786"/>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9226981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Doppler Algorithm (RDA): STEP 3</a:t>
            </a:r>
          </a:p>
        </p:txBody>
      </p:sp>
      <p:sp>
        <p:nvSpPr>
          <p:cNvPr id="9" name="TextBox 8"/>
          <p:cNvSpPr txBox="1"/>
          <p:nvPr/>
        </p:nvSpPr>
        <p:spPr>
          <a:xfrm>
            <a:off x="1560641" y="5981429"/>
            <a:ext cx="3736729" cy="646331"/>
          </a:xfrm>
          <a:prstGeom prst="rect">
            <a:avLst/>
          </a:prstGeom>
          <a:noFill/>
        </p:spPr>
        <p:txBody>
          <a:bodyPr wrap="none" rtlCol="0">
            <a:spAutoFit/>
          </a:bodyPr>
          <a:lstStyle/>
          <a:p>
            <a:pPr algn="ctr"/>
            <a:r>
              <a:rPr lang="en-US" dirty="0"/>
              <a:t>Range Doppler Domain</a:t>
            </a:r>
          </a:p>
          <a:p>
            <a:pPr algn="ctr"/>
            <a:r>
              <a:rPr lang="en-US" dirty="0"/>
              <a:t>(After Secondary Range Compression)</a:t>
            </a:r>
          </a:p>
        </p:txBody>
      </p:sp>
      <p:sp>
        <p:nvSpPr>
          <p:cNvPr id="10" name="TextBox 9"/>
          <p:cNvSpPr txBox="1"/>
          <p:nvPr/>
        </p:nvSpPr>
        <p:spPr>
          <a:xfrm>
            <a:off x="6728066" y="5981429"/>
            <a:ext cx="3539884" cy="646331"/>
          </a:xfrm>
          <a:prstGeom prst="rect">
            <a:avLst/>
          </a:prstGeom>
          <a:noFill/>
        </p:spPr>
        <p:txBody>
          <a:bodyPr wrap="square" rtlCol="0">
            <a:spAutoFit/>
          </a:bodyPr>
          <a:lstStyle/>
          <a:p>
            <a:pPr algn="ctr"/>
            <a:r>
              <a:rPr lang="en-US" dirty="0"/>
              <a:t>Range Doppler Domain</a:t>
            </a:r>
          </a:p>
          <a:p>
            <a:pPr algn="ctr"/>
            <a:r>
              <a:rPr lang="en-US" dirty="0"/>
              <a:t>(note the blurring)</a:t>
            </a:r>
          </a:p>
        </p:txBody>
      </p:sp>
      <p:pic>
        <p:nvPicPr>
          <p:cNvPr id="6" name="Content Placeholder 5"/>
          <p:cNvPicPr>
            <a:picLocks noGrp="1" noChangeAspect="1"/>
          </p:cNvPicPr>
          <p:nvPr>
            <p:ph sz="half" idx="2"/>
          </p:nvPr>
        </p:nvPicPr>
        <p:blipFill>
          <a:blip r:embed="rId2"/>
          <a:stretch>
            <a:fillRect/>
          </a:stretch>
        </p:blipFill>
        <p:spPr>
          <a:xfrm>
            <a:off x="6172200" y="2056082"/>
            <a:ext cx="5181600" cy="3890423"/>
          </a:xfrm>
          <a:prstGeom prst="rect">
            <a:avLst/>
          </a:prstGeom>
        </p:spPr>
      </p:pic>
      <p:pic>
        <p:nvPicPr>
          <p:cNvPr id="11" name="Content Placeholder 10"/>
          <p:cNvPicPr>
            <a:picLocks noGrp="1" noChangeAspect="1"/>
          </p:cNvPicPr>
          <p:nvPr>
            <p:ph sz="half" idx="1"/>
          </p:nvPr>
        </p:nvPicPr>
        <p:blipFill>
          <a:blip r:embed="rId3"/>
          <a:stretch>
            <a:fillRect/>
          </a:stretch>
        </p:blipFill>
        <p:spPr>
          <a:xfrm>
            <a:off x="838200" y="2056082"/>
            <a:ext cx="5181600" cy="3890423"/>
          </a:xfrm>
          <a:prstGeom prst="rect">
            <a:avLst/>
          </a:prstGeom>
        </p:spPr>
      </p:pic>
    </p:spTree>
    <p:extLst>
      <p:ext uri="{BB962C8B-B14F-4D97-AF65-F5344CB8AC3E}">
        <p14:creationId xmlns:p14="http://schemas.microsoft.com/office/powerpoint/2010/main" val="13577099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Doppler Algorithm (RDA): STEP 4</a:t>
            </a:r>
          </a:p>
        </p:txBody>
      </p:sp>
      <p:sp>
        <p:nvSpPr>
          <p:cNvPr id="3" name="Content Placeholder 2"/>
          <p:cNvSpPr>
            <a:spLocks noGrp="1"/>
          </p:cNvSpPr>
          <p:nvPr>
            <p:ph idx="1"/>
          </p:nvPr>
        </p:nvSpPr>
        <p:spPr/>
        <p:txBody>
          <a:bodyPr>
            <a:normAutofit/>
          </a:bodyPr>
          <a:lstStyle/>
          <a:p>
            <a:r>
              <a:rPr lang="en-US" dirty="0"/>
              <a:t>Range or fast-time IFFT</a:t>
            </a:r>
          </a:p>
          <a:p>
            <a:pPr lvl="1"/>
            <a:r>
              <a:rPr lang="en-US" dirty="0"/>
              <a:t>Transform to range / Doppler domain</a:t>
            </a:r>
          </a:p>
        </p:txBody>
      </p:sp>
    </p:spTree>
    <p:extLst>
      <p:ext uri="{BB962C8B-B14F-4D97-AF65-F5344CB8AC3E}">
        <p14:creationId xmlns:p14="http://schemas.microsoft.com/office/powerpoint/2010/main" val="6217841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Doppler Algorithm (RDA): STEP 5</a:t>
            </a:r>
          </a:p>
        </p:txBody>
      </p:sp>
      <p:sp>
        <p:nvSpPr>
          <p:cNvPr id="3" name="Content Placeholder 2"/>
          <p:cNvSpPr>
            <a:spLocks noGrp="1"/>
          </p:cNvSpPr>
          <p:nvPr>
            <p:ph idx="1"/>
          </p:nvPr>
        </p:nvSpPr>
        <p:spPr/>
        <p:txBody>
          <a:bodyPr/>
          <a:lstStyle/>
          <a:p>
            <a:r>
              <a:rPr lang="en-US" dirty="0"/>
              <a:t>Range Cell Migration Correction (RCMC) in Doppler domain</a:t>
            </a:r>
          </a:p>
          <a:p>
            <a:pPr lvl="1"/>
            <a:r>
              <a:rPr lang="en-US" dirty="0"/>
              <a:t>SAR processing is a 2-D filter, but the energy is focused along a single hyperbolic contour.</a:t>
            </a:r>
          </a:p>
          <a:p>
            <a:pPr lvl="2"/>
            <a:r>
              <a:rPr lang="en-US" dirty="0"/>
              <a:t>Contour is range dependent</a:t>
            </a:r>
          </a:p>
          <a:p>
            <a:pPr lvl="1"/>
            <a:r>
              <a:rPr lang="en-US" dirty="0"/>
              <a:t>The idea is to flatten the contour using a process called RCMC</a:t>
            </a:r>
          </a:p>
          <a:p>
            <a:r>
              <a:rPr lang="en-US" dirty="0"/>
              <a:t>Example point target response:</a:t>
            </a:r>
          </a:p>
          <a:p>
            <a:r>
              <a:rPr lang="en-US" dirty="0"/>
              <a:t>RCMC easy to apply for a single</a:t>
            </a:r>
            <a:br>
              <a:rPr lang="en-US" dirty="0"/>
            </a:br>
            <a:r>
              <a:rPr lang="en-US" dirty="0"/>
              <a:t>point target.</a:t>
            </a:r>
          </a:p>
        </p:txBody>
      </p:sp>
      <p:pic>
        <p:nvPicPr>
          <p:cNvPr id="5" name="Picture 4"/>
          <p:cNvPicPr>
            <a:picLocks noChangeAspect="1"/>
          </p:cNvPicPr>
          <p:nvPr/>
        </p:nvPicPr>
        <p:blipFill>
          <a:blip r:embed="rId3"/>
          <a:stretch>
            <a:fillRect/>
          </a:stretch>
        </p:blipFill>
        <p:spPr>
          <a:xfrm>
            <a:off x="5457825" y="3787019"/>
            <a:ext cx="7121195" cy="3070981"/>
          </a:xfrm>
          <a:prstGeom prst="rect">
            <a:avLst/>
          </a:prstGeom>
        </p:spPr>
      </p:pic>
    </p:spTree>
    <p:extLst>
      <p:ext uri="{BB962C8B-B14F-4D97-AF65-F5344CB8AC3E}">
        <p14:creationId xmlns:p14="http://schemas.microsoft.com/office/powerpoint/2010/main" val="2434534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Doppler Algorithm (RDA): STEP 5</a:t>
            </a:r>
          </a:p>
        </p:txBody>
      </p:sp>
      <p:sp>
        <p:nvSpPr>
          <p:cNvPr id="3" name="Content Placeholder 2"/>
          <p:cNvSpPr>
            <a:spLocks noGrp="1"/>
          </p:cNvSpPr>
          <p:nvPr>
            <p:ph idx="1"/>
          </p:nvPr>
        </p:nvSpPr>
        <p:spPr/>
        <p:txBody>
          <a:bodyPr/>
          <a:lstStyle/>
          <a:p>
            <a:r>
              <a:rPr lang="en-US" dirty="0"/>
              <a:t>Example of two point targets at the same range and next to each other. Envelope is about the same for both but the phases are offset (think of two tones and what you see is the beat frequency… double side band suppressed carrier).</a:t>
            </a:r>
          </a:p>
          <a:p>
            <a:r>
              <a:rPr lang="en-US" dirty="0"/>
              <a:t>Could apply RCMC for this case as well.</a:t>
            </a:r>
          </a:p>
        </p:txBody>
      </p:sp>
      <p:pic>
        <p:nvPicPr>
          <p:cNvPr id="6" name="Picture 5"/>
          <p:cNvPicPr>
            <a:picLocks noChangeAspect="1"/>
          </p:cNvPicPr>
          <p:nvPr/>
        </p:nvPicPr>
        <p:blipFill>
          <a:blip r:embed="rId3"/>
          <a:stretch>
            <a:fillRect/>
          </a:stretch>
        </p:blipFill>
        <p:spPr>
          <a:xfrm>
            <a:off x="2621127" y="3787019"/>
            <a:ext cx="7121195" cy="3070981"/>
          </a:xfrm>
          <a:prstGeom prst="rect">
            <a:avLst/>
          </a:prstGeom>
        </p:spPr>
      </p:pic>
    </p:spTree>
    <p:extLst>
      <p:ext uri="{BB962C8B-B14F-4D97-AF65-F5344CB8AC3E}">
        <p14:creationId xmlns:p14="http://schemas.microsoft.com/office/powerpoint/2010/main" val="21045156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Doppler Algorithm (RDA): STEP 5</a:t>
            </a:r>
          </a:p>
        </p:txBody>
      </p:sp>
      <p:sp>
        <p:nvSpPr>
          <p:cNvPr id="3" name="Content Placeholder 2"/>
          <p:cNvSpPr>
            <a:spLocks noGrp="1"/>
          </p:cNvSpPr>
          <p:nvPr>
            <p:ph idx="1"/>
          </p:nvPr>
        </p:nvSpPr>
        <p:spPr/>
        <p:txBody>
          <a:bodyPr/>
          <a:lstStyle/>
          <a:p>
            <a:r>
              <a:rPr lang="en-US" dirty="0"/>
              <a:t>Example of two point targets far apart from each other… RCMC not possible because each target needs a different correction.</a:t>
            </a:r>
          </a:p>
        </p:txBody>
      </p:sp>
      <p:pic>
        <p:nvPicPr>
          <p:cNvPr id="7" name="Content Placeholder 3"/>
          <p:cNvPicPr>
            <a:picLocks noChangeAspect="1"/>
          </p:cNvPicPr>
          <p:nvPr/>
        </p:nvPicPr>
        <p:blipFill>
          <a:blip r:embed="rId3"/>
          <a:stretch>
            <a:fillRect/>
          </a:stretch>
        </p:blipFill>
        <p:spPr>
          <a:xfrm>
            <a:off x="2535402" y="2465803"/>
            <a:ext cx="7121195" cy="3070981"/>
          </a:xfrm>
          <a:prstGeom prst="rect">
            <a:avLst/>
          </a:prstGeom>
        </p:spPr>
      </p:pic>
    </p:spTree>
    <p:extLst>
      <p:ext uri="{BB962C8B-B14F-4D97-AF65-F5344CB8AC3E}">
        <p14:creationId xmlns:p14="http://schemas.microsoft.com/office/powerpoint/2010/main" val="25662125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Doppler Algorithm (RDA): STEP 5</a:t>
            </a:r>
          </a:p>
        </p:txBody>
      </p:sp>
      <p:sp>
        <p:nvSpPr>
          <p:cNvPr id="3" name="Content Placeholder 2"/>
          <p:cNvSpPr>
            <a:spLocks noGrp="1"/>
          </p:cNvSpPr>
          <p:nvPr>
            <p:ph idx="1"/>
          </p:nvPr>
        </p:nvSpPr>
        <p:spPr/>
        <p:txBody>
          <a:bodyPr/>
          <a:lstStyle/>
          <a:p>
            <a:r>
              <a:rPr lang="en-US" dirty="0"/>
              <a:t>RCMC cannot be applied in the range-space domain because RCMC is dependent on the relative along-track position rather than the absolute along-track position.</a:t>
            </a:r>
          </a:p>
          <a:p>
            <a:r>
              <a:rPr lang="en-US" dirty="0"/>
              <a:t>Hmmm… we know that the range cell migration is a function of incidence angle (i.e. Doppler).</a:t>
            </a:r>
            <a:endParaRPr lang="en-US" b="1" dirty="0"/>
          </a:p>
          <a:p>
            <a:r>
              <a:rPr lang="en-US" dirty="0"/>
              <a:t>RCMC can be applied in the range-Doppler domain because RCMC only depends on the Doppler.</a:t>
            </a:r>
          </a:p>
          <a:p>
            <a:r>
              <a:rPr lang="en-US" b="1" dirty="0"/>
              <a:t>Every target at the same range has the same envelope in the range-Doppler domain!!!</a:t>
            </a:r>
          </a:p>
        </p:txBody>
      </p:sp>
    </p:spTree>
    <p:extLst>
      <p:ext uri="{BB962C8B-B14F-4D97-AF65-F5344CB8AC3E}">
        <p14:creationId xmlns:p14="http://schemas.microsoft.com/office/powerpoint/2010/main" val="25044550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Doppler Algorithm (RDA): STEP 5</a:t>
            </a:r>
          </a:p>
        </p:txBody>
      </p:sp>
      <p:pic>
        <p:nvPicPr>
          <p:cNvPr id="4" name="Content Placeholder 3"/>
          <p:cNvPicPr>
            <a:picLocks noGrp="1" noChangeAspect="1"/>
          </p:cNvPicPr>
          <p:nvPr>
            <p:ph idx="1"/>
          </p:nvPr>
        </p:nvPicPr>
        <p:blipFill>
          <a:blip r:embed="rId2"/>
          <a:stretch>
            <a:fillRect/>
          </a:stretch>
        </p:blipFill>
        <p:spPr>
          <a:xfrm>
            <a:off x="5870127" y="2055928"/>
            <a:ext cx="5074098" cy="3806710"/>
          </a:xfrm>
          <a:prstGeom prst="rect">
            <a:avLst/>
          </a:prstGeom>
        </p:spPr>
      </p:pic>
      <p:pic>
        <p:nvPicPr>
          <p:cNvPr id="5" name="Picture 4"/>
          <p:cNvPicPr>
            <a:picLocks noChangeAspect="1"/>
          </p:cNvPicPr>
          <p:nvPr/>
        </p:nvPicPr>
        <p:blipFill>
          <a:blip r:embed="rId3"/>
          <a:stretch>
            <a:fillRect/>
          </a:stretch>
        </p:blipFill>
        <p:spPr>
          <a:xfrm>
            <a:off x="573253" y="2060299"/>
            <a:ext cx="5068272" cy="3802339"/>
          </a:xfrm>
          <a:prstGeom prst="rect">
            <a:avLst/>
          </a:prstGeom>
        </p:spPr>
      </p:pic>
      <p:sp>
        <p:nvSpPr>
          <p:cNvPr id="6" name="TextBox 5"/>
          <p:cNvSpPr txBox="1"/>
          <p:nvPr/>
        </p:nvSpPr>
        <p:spPr>
          <a:xfrm>
            <a:off x="1152525" y="5934075"/>
            <a:ext cx="3629025" cy="369332"/>
          </a:xfrm>
          <a:prstGeom prst="rect">
            <a:avLst/>
          </a:prstGeom>
          <a:noFill/>
        </p:spPr>
        <p:txBody>
          <a:bodyPr wrap="square" rtlCol="0">
            <a:spAutoFit/>
          </a:bodyPr>
          <a:lstStyle/>
          <a:p>
            <a:r>
              <a:rPr lang="en-US" dirty="0"/>
              <a:t>Single Target</a:t>
            </a:r>
          </a:p>
        </p:txBody>
      </p:sp>
      <p:sp>
        <p:nvSpPr>
          <p:cNvPr id="7" name="TextBox 6"/>
          <p:cNvSpPr txBox="1"/>
          <p:nvPr/>
        </p:nvSpPr>
        <p:spPr>
          <a:xfrm>
            <a:off x="6592663" y="5934075"/>
            <a:ext cx="3629025" cy="923330"/>
          </a:xfrm>
          <a:prstGeom prst="rect">
            <a:avLst/>
          </a:prstGeom>
          <a:noFill/>
        </p:spPr>
        <p:txBody>
          <a:bodyPr wrap="square" rtlCol="0">
            <a:spAutoFit/>
          </a:bodyPr>
          <a:lstStyle/>
          <a:p>
            <a:r>
              <a:rPr lang="en-US" dirty="0"/>
              <a:t>Both Targets… envelope has not changed, but interference pattern has.</a:t>
            </a:r>
          </a:p>
        </p:txBody>
      </p:sp>
    </p:spTree>
    <p:extLst>
      <p:ext uri="{BB962C8B-B14F-4D97-AF65-F5344CB8AC3E}">
        <p14:creationId xmlns:p14="http://schemas.microsoft.com/office/powerpoint/2010/main" val="25280545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Doppler Algorithm (RDA): STEP 5</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We need to remove this much delay (this turns out to be simple geometry):</a:t>
                </a:r>
                <a:endParaRPr lang="en-US" sz="1600" baseline="-25000" dirty="0">
                  <a:latin typeface="Symbol" panose="05050102010706020507" pitchFamily="18" charset="2"/>
                </a:endParaRP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m:t>
                            </m:r>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m:rPr>
                                        <m:nor/>
                                      </m:rPr>
                                      <a:rPr lang="en-US" i="1" dirty="0">
                                        <a:latin typeface="Symbol" panose="05050102010706020507" pitchFamily="18" charset="2"/>
                                      </a:rPr>
                                      <m:t>h</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𝑟</m:t>
                                    </m:r>
                                  </m:sub>
                                </m:sSub>
                              </m:e>
                            </m:d>
                          </m:num>
                          <m:den>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m:rPr>
                                        <m:nor/>
                                      </m:rPr>
                                      <a:rPr lang="en-US" i="1" dirty="0">
                                        <a:latin typeface="Symbol" panose="05050102010706020507" pitchFamily="18" charset="2"/>
                                      </a:rPr>
                                      <m:t>h</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𝑟</m:t>
                                    </m:r>
                                  </m:sub>
                                </m:sSub>
                              </m:e>
                            </m:d>
                          </m:den>
                        </m:f>
                      </m:e>
                    </m:d>
                  </m:oMath>
                </a14:m>
                <a:endParaRPr lang="en-US" dirty="0"/>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r>
                      <a:rPr lang="en-US" b="0" i="0" smtClean="0">
                        <a:latin typeface="Cambria Math" panose="02040503050406030204" pitchFamily="18" charset="0"/>
                      </a:rPr>
                      <m:t>:</m:t>
                    </m:r>
                    <m:r>
                      <m:rPr>
                        <m:sty m:val="p"/>
                      </m:rPr>
                      <a:rPr lang="en-US" b="0" i="0" smtClean="0">
                        <a:latin typeface="Cambria Math" panose="02040503050406030204" pitchFamily="18" charset="0"/>
                      </a:rPr>
                      <m:t>Range</m:t>
                    </m:r>
                    <m:r>
                      <a:rPr lang="en-US" b="0" i="0" smtClean="0">
                        <a:latin typeface="Cambria Math" panose="02040503050406030204" pitchFamily="18" charset="0"/>
                      </a:rPr>
                      <m:t> </m:t>
                    </m:r>
                    <m:r>
                      <m:rPr>
                        <m:sty m:val="p"/>
                      </m:rPr>
                      <a:rPr lang="en-US" b="0" i="0" smtClean="0">
                        <a:latin typeface="Cambria Math" panose="02040503050406030204" pitchFamily="18" charset="0"/>
                      </a:rPr>
                      <m:t>of</m:t>
                    </m:r>
                    <m:r>
                      <a:rPr lang="en-US" b="0" i="0" smtClean="0">
                        <a:latin typeface="Cambria Math" panose="02040503050406030204" pitchFamily="18" charset="0"/>
                      </a:rPr>
                      <m:t> </m:t>
                    </m:r>
                    <m:r>
                      <m:rPr>
                        <m:sty m:val="p"/>
                      </m:rPr>
                      <a:rPr lang="en-US" b="0" i="0" smtClean="0">
                        <a:latin typeface="Cambria Math" panose="02040503050406030204" pitchFamily="18" charset="0"/>
                      </a:rPr>
                      <m:t>closest</m:t>
                    </m:r>
                    <m:r>
                      <a:rPr lang="en-US" b="0" i="0" smtClean="0">
                        <a:latin typeface="Cambria Math" panose="02040503050406030204" pitchFamily="18" charset="0"/>
                      </a:rPr>
                      <m:t> </m:t>
                    </m:r>
                    <m:r>
                      <m:rPr>
                        <m:sty m:val="p"/>
                      </m:rPr>
                      <a:rPr lang="en-US" b="0" i="0" smtClean="0">
                        <a:latin typeface="Cambria Math" panose="02040503050406030204" pitchFamily="18" charset="0"/>
                      </a:rPr>
                      <m:t>approach</m:t>
                    </m:r>
                  </m:oMath>
                </a14:m>
                <a:endParaRPr lang="en-US" b="0" dirty="0"/>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m:rPr>
                            <m:nor/>
                          </m:rPr>
                          <a:rPr lang="en-US" i="1" dirty="0">
                            <a:latin typeface="Symbol" panose="05050102010706020507" pitchFamily="18" charset="2"/>
                          </a:rPr>
                          <m:t>h</m:t>
                        </m:r>
                      </m:sub>
                    </m:sSub>
                  </m:oMath>
                </a14:m>
                <a:r>
                  <a:rPr lang="en-US" dirty="0"/>
                  <a:t>: Doppler frequency</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𝑟</m:t>
                        </m:r>
                      </m:sub>
                    </m:sSub>
                  </m:oMath>
                </a14:m>
                <a:r>
                  <a:rPr lang="en-US" dirty="0"/>
                  <a:t>: Effective velocity (rectilinear coordinate system)</a:t>
                </a:r>
              </a:p>
              <a:p>
                <a:pPr lvl="1"/>
                <a14:m>
                  <m:oMath xmlns:m="http://schemas.openxmlformats.org/officeDocument/2006/math">
                    <m:r>
                      <a:rPr lang="en-US" i="1">
                        <a:latin typeface="Cambria Math" panose="02040503050406030204" pitchFamily="18" charset="0"/>
                      </a:rPr>
                      <m:t>𝐷</m:t>
                    </m:r>
                  </m:oMath>
                </a14:m>
                <a:r>
                  <a:rPr lang="en-US" dirty="0"/>
                  <a:t>: Cosine of the squint angle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3"/>
                <a:stretch>
                  <a:fillRect l="-1043" t="-224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143945CE-DD4F-C778-F3B4-DE749648AF0A}"/>
                  </a:ext>
                </a:extLst>
              </p:cNvPr>
              <p:cNvSpPr txBox="1"/>
              <p:nvPr/>
            </p:nvSpPr>
            <p:spPr>
              <a:xfrm>
                <a:off x="7132320" y="2521215"/>
                <a:ext cx="4500880" cy="1298432"/>
              </a:xfrm>
              <a:prstGeom prst="rect">
                <a:avLst/>
              </a:prstGeom>
              <a:noFill/>
            </p:spPr>
            <p:txBody>
              <a:bodyPr wrap="square">
                <a:spAutoFit/>
              </a:bodyPr>
              <a:lstStyle/>
              <a:p>
                <a:pPr/>
                <a:r>
                  <a:rPr lang="en-US" dirty="0"/>
                  <a:t>Signal is delayed according to: </a:t>
                </a:r>
                <a14:m>
                  <m:oMath xmlns:m="http://schemas.openxmlformats.org/officeDocument/2006/math">
                    <m:r>
                      <a:rPr lang="en-US" i="1">
                        <a:latin typeface="Cambria Math" panose="02040503050406030204" pitchFamily="18" charset="0"/>
                      </a:rPr>
                      <m:t>𝑡</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𝑐𝐷</m:t>
                        </m:r>
                      </m:den>
                    </m:f>
                  </m:oMath>
                </a14:m>
                <a:endParaRPr lang="en-US" dirty="0"/>
              </a:p>
              <a:p>
                <a:pPr/>
                <a:r>
                  <a:rPr lang="en-US" dirty="0"/>
                  <a:t>We want it delayed according to: </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0</m:t>
                            </m:r>
                          </m:sub>
                        </m:sSub>
                      </m:num>
                      <m:den>
                        <m:r>
                          <a:rPr lang="en-US" b="0" i="1" smtClean="0">
                            <a:latin typeface="Cambria Math" panose="02040503050406030204" pitchFamily="18" charset="0"/>
                          </a:rPr>
                          <m:t>𝑐</m:t>
                        </m:r>
                      </m:den>
                    </m:f>
                  </m:oMath>
                </a14:m>
                <a:endParaRPr lang="en-US" dirty="0"/>
              </a:p>
              <a:p>
                <a:pPr/>
                <a:r>
                  <a:rPr lang="en-US" dirty="0"/>
                  <a:t>So correction is: </a:t>
                </a:r>
                <a14:m>
                  <m:oMath xmlns:m="http://schemas.openxmlformats.org/officeDocument/2006/math">
                    <m:f>
                      <m:fPr>
                        <m:ctrlPr>
                          <a:rPr lang="en-US" b="0" i="0" smtClean="0">
                            <a:latin typeface="Cambria Math" panose="02040503050406030204" pitchFamily="18" charset="0"/>
                          </a:rPr>
                        </m:ctrlPr>
                      </m:fPr>
                      <m:num>
                        <m:r>
                          <a:rPr lang="en-US" b="0" i="0" smtClean="0">
                            <a:latin typeface="Cambria Math" panose="02040503050406030204" pitchFamily="18" charset="0"/>
                          </a:rPr>
                          <m:t>2</m:t>
                        </m:r>
                      </m:num>
                      <m:den>
                        <m:r>
                          <m:rPr>
                            <m:sty m:val="p"/>
                          </m:rPr>
                          <a:rPr lang="en-US" b="0" i="0" smtClean="0">
                            <a:latin typeface="Cambria Math" panose="02040503050406030204" pitchFamily="18" charset="0"/>
                          </a:rPr>
                          <m:t>c</m:t>
                        </m:r>
                      </m:den>
                    </m:f>
                    <m:d>
                      <m:dPr>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num>
                          <m:den>
                            <m:r>
                              <a:rPr lang="en-US" i="1">
                                <a:latin typeface="Cambria Math" panose="02040503050406030204" pitchFamily="18" charset="0"/>
                              </a:rPr>
                              <m:t>𝐷</m:t>
                            </m:r>
                          </m:den>
                        </m:f>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0</m:t>
                            </m:r>
                          </m:sub>
                        </m:sSub>
                      </m:e>
                    </m:d>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num>
                      <m:den>
                        <m:r>
                          <a:rPr lang="en-US" i="1">
                            <a:latin typeface="Cambria Math" panose="02040503050406030204" pitchFamily="18" charset="0"/>
                          </a:rPr>
                          <m:t>𝑐</m:t>
                        </m:r>
                      </m:den>
                    </m:f>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f>
                      <m:fPr>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𝐷</m:t>
                            </m:r>
                          </m:e>
                        </m:d>
                      </m:num>
                      <m:den>
                        <m:r>
                          <a:rPr lang="en-US" b="0" i="1" smtClean="0">
                            <a:latin typeface="Cambria Math" panose="02040503050406030204" pitchFamily="18" charset="0"/>
                          </a:rPr>
                          <m:t>𝐷</m:t>
                        </m:r>
                      </m:den>
                    </m:f>
                  </m:oMath>
                </a14:m>
                <a:endParaRPr lang="en-US" dirty="0"/>
              </a:p>
            </p:txBody>
          </p:sp>
        </mc:Choice>
        <mc:Fallback>
          <p:sp>
            <p:nvSpPr>
              <p:cNvPr id="5" name="TextBox 4">
                <a:extLst>
                  <a:ext uri="{FF2B5EF4-FFF2-40B4-BE49-F238E27FC236}">
                    <a16:creationId xmlns:a16="http://schemas.microsoft.com/office/drawing/2014/main" id="{143945CE-DD4F-C778-F3B4-DE749648AF0A}"/>
                  </a:ext>
                </a:extLst>
              </p:cNvPr>
              <p:cNvSpPr txBox="1">
                <a:spLocks noRot="1" noChangeAspect="1" noMove="1" noResize="1" noEditPoints="1" noAdjustHandles="1" noChangeArrowheads="1" noChangeShapeType="1" noTextEdit="1"/>
              </p:cNvSpPr>
              <p:nvPr/>
            </p:nvSpPr>
            <p:spPr>
              <a:xfrm>
                <a:off x="7132320" y="2521215"/>
                <a:ext cx="4500880" cy="1298432"/>
              </a:xfrm>
              <a:prstGeom prst="rect">
                <a:avLst/>
              </a:prstGeom>
              <a:blipFill>
                <a:blip r:embed="rId4"/>
                <a:stretch>
                  <a:fillRect l="-1084" b="-2347"/>
                </a:stretch>
              </a:blipFill>
            </p:spPr>
            <p:txBody>
              <a:bodyPr/>
              <a:lstStyle/>
              <a:p>
                <a:r>
                  <a:rPr lang="en-US">
                    <a:noFill/>
                  </a:rPr>
                  <a:t> </a:t>
                </a:r>
              </a:p>
            </p:txBody>
          </p:sp>
        </mc:Fallback>
      </mc:AlternateContent>
    </p:spTree>
    <p:extLst>
      <p:ext uri="{BB962C8B-B14F-4D97-AF65-F5344CB8AC3E}">
        <p14:creationId xmlns:p14="http://schemas.microsoft.com/office/powerpoint/2010/main" val="42430984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Doppler Algorithm (RDA): STEP 5</a:t>
            </a:r>
          </a:p>
        </p:txBody>
      </p:sp>
      <p:sp>
        <p:nvSpPr>
          <p:cNvPr id="3" name="Content Placeholder 2"/>
          <p:cNvSpPr>
            <a:spLocks noGrp="1"/>
          </p:cNvSpPr>
          <p:nvPr>
            <p:ph idx="1"/>
          </p:nvPr>
        </p:nvSpPr>
        <p:spPr/>
        <p:txBody>
          <a:bodyPr/>
          <a:lstStyle/>
          <a:p>
            <a:r>
              <a:rPr lang="en-US" dirty="0"/>
              <a:t>Use the truncated and windowed </a:t>
            </a:r>
            <a:r>
              <a:rPr lang="en-US" dirty="0" err="1"/>
              <a:t>sinc</a:t>
            </a:r>
            <a:r>
              <a:rPr lang="en-US" dirty="0"/>
              <a:t> interpolation method to do the time shift. Example of 3 </a:t>
            </a:r>
            <a:r>
              <a:rPr lang="en-US" dirty="0" err="1"/>
              <a:t>deg</a:t>
            </a:r>
            <a:r>
              <a:rPr lang="en-US" dirty="0"/>
              <a:t> squint:</a:t>
            </a:r>
          </a:p>
        </p:txBody>
      </p:sp>
      <p:pic>
        <p:nvPicPr>
          <p:cNvPr id="8" name="Picture 7"/>
          <p:cNvPicPr>
            <a:picLocks noChangeAspect="1"/>
          </p:cNvPicPr>
          <p:nvPr/>
        </p:nvPicPr>
        <p:blipFill>
          <a:blip r:embed="rId3"/>
          <a:stretch>
            <a:fillRect/>
          </a:stretch>
        </p:blipFill>
        <p:spPr>
          <a:xfrm>
            <a:off x="6126327" y="2504288"/>
            <a:ext cx="5494173" cy="4125108"/>
          </a:xfrm>
          <a:prstGeom prst="rect">
            <a:avLst/>
          </a:prstGeom>
        </p:spPr>
      </p:pic>
      <p:pic>
        <p:nvPicPr>
          <p:cNvPr id="10" name="Picture 9"/>
          <p:cNvPicPr>
            <a:picLocks noChangeAspect="1"/>
          </p:cNvPicPr>
          <p:nvPr/>
        </p:nvPicPr>
        <p:blipFill>
          <a:blip r:embed="rId4"/>
          <a:stretch>
            <a:fillRect/>
          </a:stretch>
        </p:blipFill>
        <p:spPr>
          <a:xfrm>
            <a:off x="609599" y="2504288"/>
            <a:ext cx="5516727" cy="4142042"/>
          </a:xfrm>
          <a:prstGeom prst="rect">
            <a:avLst/>
          </a:prstGeom>
        </p:spPr>
      </p:pic>
    </p:spTree>
    <p:extLst>
      <p:ext uri="{BB962C8B-B14F-4D97-AF65-F5344CB8AC3E}">
        <p14:creationId xmlns:p14="http://schemas.microsoft.com/office/powerpoint/2010/main" val="35547121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Doppler Algorithm (RDA): STEP 5</a:t>
            </a:r>
          </a:p>
        </p:txBody>
      </p:sp>
      <p:sp>
        <p:nvSpPr>
          <p:cNvPr id="3" name="Content Placeholder 2"/>
          <p:cNvSpPr>
            <a:spLocks noGrp="1"/>
          </p:cNvSpPr>
          <p:nvPr>
            <p:ph idx="1"/>
          </p:nvPr>
        </p:nvSpPr>
        <p:spPr/>
        <p:txBody>
          <a:bodyPr/>
          <a:lstStyle/>
          <a:p>
            <a:r>
              <a:rPr lang="en-US" dirty="0"/>
              <a:t>Use the truncated and windowed </a:t>
            </a:r>
            <a:r>
              <a:rPr lang="en-US" dirty="0" err="1"/>
              <a:t>sinc</a:t>
            </a:r>
            <a:r>
              <a:rPr lang="en-US" dirty="0"/>
              <a:t> interpolation method to do the time shift. Example of 10 </a:t>
            </a:r>
            <a:r>
              <a:rPr lang="en-US" dirty="0" err="1"/>
              <a:t>deg</a:t>
            </a:r>
            <a:r>
              <a:rPr lang="en-US" dirty="0"/>
              <a:t> squint:</a:t>
            </a:r>
          </a:p>
        </p:txBody>
      </p:sp>
      <p:pic>
        <p:nvPicPr>
          <p:cNvPr id="8" name="Picture 7"/>
          <p:cNvPicPr>
            <a:picLocks noChangeAspect="1"/>
          </p:cNvPicPr>
          <p:nvPr/>
        </p:nvPicPr>
        <p:blipFill>
          <a:blip r:embed="rId3"/>
          <a:stretch>
            <a:fillRect/>
          </a:stretch>
        </p:blipFill>
        <p:spPr>
          <a:xfrm>
            <a:off x="5934076" y="2500481"/>
            <a:ext cx="5094122" cy="3824744"/>
          </a:xfrm>
          <a:prstGeom prst="rect">
            <a:avLst/>
          </a:prstGeom>
        </p:spPr>
      </p:pic>
      <p:pic>
        <p:nvPicPr>
          <p:cNvPr id="10" name="Picture 9"/>
          <p:cNvPicPr>
            <a:picLocks noChangeAspect="1"/>
          </p:cNvPicPr>
          <p:nvPr/>
        </p:nvPicPr>
        <p:blipFill>
          <a:blip r:embed="rId4"/>
          <a:stretch>
            <a:fillRect/>
          </a:stretch>
        </p:blipFill>
        <p:spPr>
          <a:xfrm>
            <a:off x="615862" y="2529056"/>
            <a:ext cx="4992612" cy="3748528"/>
          </a:xfrm>
          <a:prstGeom prst="rect">
            <a:avLst/>
          </a:prstGeom>
        </p:spPr>
      </p:pic>
    </p:spTree>
    <p:extLst>
      <p:ext uri="{BB962C8B-B14F-4D97-AF65-F5344CB8AC3E}">
        <p14:creationId xmlns:p14="http://schemas.microsoft.com/office/powerpoint/2010/main" val="300103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Doppler Algorithm (RDA): STEP 6</a:t>
            </a:r>
          </a:p>
        </p:txBody>
      </p:sp>
      <p:sp>
        <p:nvSpPr>
          <p:cNvPr id="3" name="Content Placeholder 2"/>
          <p:cNvSpPr>
            <a:spLocks noGrp="1"/>
          </p:cNvSpPr>
          <p:nvPr>
            <p:ph idx="1"/>
          </p:nvPr>
        </p:nvSpPr>
        <p:spPr/>
        <p:txBody>
          <a:bodyPr/>
          <a:lstStyle/>
          <a:p>
            <a:r>
              <a:rPr lang="en-US" dirty="0"/>
              <a:t>All targets have been interpolated so that they occupy a single range bin in the range-Doppler domain.</a:t>
            </a:r>
          </a:p>
          <a:p>
            <a:r>
              <a:rPr lang="en-US" dirty="0"/>
              <a:t>Originally the problem was that the range cell migration changed as a function of range </a:t>
            </a:r>
            <a:r>
              <a:rPr lang="en-US" dirty="0">
                <a:sym typeface="Wingdings" panose="05000000000000000000" pitchFamily="2" charset="2"/>
              </a:rPr>
              <a:t> This prevented a simple application of Fourier methods since the response was space-variant.</a:t>
            </a:r>
          </a:p>
          <a:p>
            <a:r>
              <a:rPr lang="en-US" dirty="0">
                <a:sym typeface="Wingdings" panose="05000000000000000000" pitchFamily="2" charset="2"/>
              </a:rPr>
              <a:t>Now it is no longer a 2-D filter so the space variance does not matter and we only need to apply a 1-D azimuth filter.</a:t>
            </a:r>
          </a:p>
          <a:p>
            <a:endParaRPr lang="en-US" dirty="0"/>
          </a:p>
        </p:txBody>
      </p:sp>
    </p:spTree>
    <p:extLst>
      <p:ext uri="{BB962C8B-B14F-4D97-AF65-F5344CB8AC3E}">
        <p14:creationId xmlns:p14="http://schemas.microsoft.com/office/powerpoint/2010/main" val="30640125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Doppler Algorithm (RDA): STEP 6</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Using the range-Doppler representation of the signal after RCMC, the azimuth compression filter is:</a:t>
                </a:r>
              </a:p>
              <a:p>
                <a:pPr lvl="1"/>
                <a14:m>
                  <m:oMath xmlns:m="http://schemas.openxmlformats.org/officeDocument/2006/math">
                    <m:r>
                      <a:rPr lang="en-US" i="1">
                        <a:latin typeface="Cambria Math" panose="02040503050406030204" pitchFamily="18" charset="0"/>
                      </a:rPr>
                      <m:t>𝑒𝑥𝑝</m:t>
                    </m:r>
                    <m:d>
                      <m:dPr>
                        <m:begChr m:val="{"/>
                        <m:endChr m:val="}"/>
                        <m:ctrlPr>
                          <a:rPr lang="en-US" i="1">
                            <a:latin typeface="Cambria Math" panose="02040503050406030204" pitchFamily="18" charset="0"/>
                          </a:rPr>
                        </m:ctrlPr>
                      </m:dPr>
                      <m:e>
                        <m:r>
                          <a:rPr lang="en-US" i="1">
                            <a:latin typeface="Cambria Math" panose="02040503050406030204" pitchFamily="18" charset="0"/>
                          </a:rPr>
                          <m:t>𝑗</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ea typeface="Cambria Math" panose="02040503050406030204" pitchFamily="18" charset="0"/>
                              </a:rPr>
                              <m:t>𝜋</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𝑅</m:t>
                                </m:r>
                              </m:e>
                              <m:sub>
                                <m:r>
                                  <a:rPr lang="en-US" i="1">
                                    <a:latin typeface="Cambria Math" panose="02040503050406030204" pitchFamily="18" charset="0"/>
                                    <a:ea typeface="Cambria Math" panose="02040503050406030204" pitchFamily="18" charset="0"/>
                                  </a:rPr>
                                  <m:t>0</m:t>
                                </m:r>
                              </m:sub>
                            </m:sSub>
                            <m:r>
                              <a:rPr lang="en-US" i="1">
                                <a:latin typeface="Cambria Math" panose="02040503050406030204" pitchFamily="18" charset="0"/>
                              </a:rPr>
                              <m:t>𝐷</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𝑓</m:t>
                                    </m:r>
                                  </m:e>
                                  <m:sub>
                                    <m:r>
                                      <m:rPr>
                                        <m:nor/>
                                      </m:rPr>
                                      <a:rPr lang="en-US" i="1" dirty="0">
                                        <a:latin typeface="Symbol" panose="05050102010706020507" pitchFamily="18" charset="2"/>
                                      </a:rPr>
                                      <m:t>h</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𝑟</m:t>
                                    </m:r>
                                  </m:sub>
                                </m:sSub>
                              </m:e>
                            </m:d>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num>
                          <m:den>
                            <m:r>
                              <a:rPr lang="en-US" i="1">
                                <a:latin typeface="Cambria Math" panose="02040503050406030204" pitchFamily="18" charset="0"/>
                              </a:rPr>
                              <m:t>𝑐</m:t>
                            </m:r>
                          </m:den>
                        </m:f>
                      </m:e>
                    </m:d>
                  </m:oMath>
                </a14:m>
                <a:endParaRPr lang="en-US" dirty="0"/>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0</m:t>
                        </m:r>
                      </m:sub>
                    </m:sSub>
                    <m:r>
                      <a:rPr lang="en-US">
                        <a:latin typeface="Cambria Math" panose="02040503050406030204" pitchFamily="18" charset="0"/>
                      </a:rPr>
                      <m:t>:</m:t>
                    </m:r>
                    <m:r>
                      <m:rPr>
                        <m:sty m:val="p"/>
                      </m:rPr>
                      <a:rPr lang="en-US">
                        <a:latin typeface="Cambria Math" panose="02040503050406030204" pitchFamily="18" charset="0"/>
                      </a:rPr>
                      <m:t>Range</m:t>
                    </m:r>
                    <m:r>
                      <a:rPr lang="en-US">
                        <a:latin typeface="Cambria Math" panose="02040503050406030204" pitchFamily="18" charset="0"/>
                      </a:rPr>
                      <m:t> </m:t>
                    </m:r>
                    <m:r>
                      <m:rPr>
                        <m:sty m:val="p"/>
                      </m:rPr>
                      <a:rPr lang="en-US">
                        <a:latin typeface="Cambria Math" panose="02040503050406030204" pitchFamily="18" charset="0"/>
                      </a:rPr>
                      <m:t>of</m:t>
                    </m:r>
                    <m:r>
                      <a:rPr lang="en-US">
                        <a:latin typeface="Cambria Math" panose="02040503050406030204" pitchFamily="18" charset="0"/>
                      </a:rPr>
                      <m:t> </m:t>
                    </m:r>
                    <m:r>
                      <m:rPr>
                        <m:sty m:val="p"/>
                      </m:rPr>
                      <a:rPr lang="en-US">
                        <a:latin typeface="Cambria Math" panose="02040503050406030204" pitchFamily="18" charset="0"/>
                      </a:rPr>
                      <m:t>closest</m:t>
                    </m:r>
                    <m:r>
                      <a:rPr lang="en-US">
                        <a:latin typeface="Cambria Math" panose="02040503050406030204" pitchFamily="18" charset="0"/>
                      </a:rPr>
                      <m:t> </m:t>
                    </m:r>
                    <m:r>
                      <m:rPr>
                        <m:sty m:val="p"/>
                      </m:rPr>
                      <a:rPr lang="en-US">
                        <a:latin typeface="Cambria Math" panose="02040503050406030204" pitchFamily="18" charset="0"/>
                      </a:rPr>
                      <m:t>approach</m:t>
                    </m:r>
                  </m:oMath>
                </a14:m>
                <a:endParaRPr lang="en-US" dirty="0"/>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m:rPr>
                            <m:nor/>
                          </m:rPr>
                          <a:rPr lang="en-US" i="1" dirty="0">
                            <a:latin typeface="Symbol" panose="05050102010706020507" pitchFamily="18" charset="2"/>
                          </a:rPr>
                          <m:t>h</m:t>
                        </m:r>
                      </m:sub>
                    </m:sSub>
                  </m:oMath>
                </a14:m>
                <a:r>
                  <a:rPr lang="en-US" dirty="0"/>
                  <a:t>: Doppler frequency</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𝑟</m:t>
                        </m:r>
                      </m:sub>
                    </m:sSub>
                  </m:oMath>
                </a14:m>
                <a:r>
                  <a:rPr lang="en-US" dirty="0"/>
                  <a:t>: Effective velocity (rectilinear coordinate system)</a:t>
                </a:r>
              </a:p>
              <a:p>
                <a:pPr lvl="1"/>
                <a14:m>
                  <m:oMath xmlns:m="http://schemas.openxmlformats.org/officeDocument/2006/math">
                    <m:r>
                      <a:rPr lang="en-US" i="1">
                        <a:latin typeface="Cambria Math" panose="02040503050406030204" pitchFamily="18" charset="0"/>
                      </a:rPr>
                      <m:t>𝐷</m:t>
                    </m:r>
                  </m:oMath>
                </a14:m>
                <a:r>
                  <a:rPr lang="en-US" dirty="0"/>
                  <a:t>: Cosine of the squint angle</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dirty="0">
                            <a:latin typeface="Cambria Math" panose="02040503050406030204" pitchFamily="18" charset="0"/>
                          </a:rPr>
                          <m:t>𝑐</m:t>
                        </m:r>
                      </m:sub>
                    </m:sSub>
                  </m:oMath>
                </a14:m>
                <a:r>
                  <a:rPr lang="en-US" dirty="0"/>
                  <a:t>: Center frequency</a:t>
                </a:r>
              </a:p>
              <a:p>
                <a:pPr lvl="1"/>
                <a14:m>
                  <m:oMath xmlns:m="http://schemas.openxmlformats.org/officeDocument/2006/math">
                    <m:r>
                      <a:rPr lang="en-US" b="0" i="1" smtClean="0">
                        <a:latin typeface="Cambria Math" panose="02040503050406030204" pitchFamily="18" charset="0"/>
                      </a:rPr>
                      <m:t>𝑐</m:t>
                    </m:r>
                  </m:oMath>
                </a14:m>
                <a:r>
                  <a:rPr lang="en-US" dirty="0"/>
                  <a:t>: Speed of light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3"/>
                <a:stretch>
                  <a:fillRect l="-1043" t="-2241" r="-696"/>
                </a:stretch>
              </a:blipFill>
            </p:spPr>
            <p:txBody>
              <a:bodyPr/>
              <a:lstStyle/>
              <a:p>
                <a:r>
                  <a:rPr lang="en-US">
                    <a:noFill/>
                  </a:rPr>
                  <a:t> </a:t>
                </a:r>
              </a:p>
            </p:txBody>
          </p:sp>
        </mc:Fallback>
      </mc:AlternateContent>
    </p:spTree>
    <p:extLst>
      <p:ext uri="{BB962C8B-B14F-4D97-AF65-F5344CB8AC3E}">
        <p14:creationId xmlns:p14="http://schemas.microsoft.com/office/powerpoint/2010/main" val="26648013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Doppler Algorithm (RDA): STEP 7</a:t>
            </a:r>
          </a:p>
        </p:txBody>
      </p:sp>
      <p:sp>
        <p:nvSpPr>
          <p:cNvPr id="3" name="Content Placeholder 2"/>
          <p:cNvSpPr>
            <a:spLocks noGrp="1"/>
          </p:cNvSpPr>
          <p:nvPr>
            <p:ph idx="1"/>
          </p:nvPr>
        </p:nvSpPr>
        <p:spPr/>
        <p:txBody>
          <a:bodyPr/>
          <a:lstStyle/>
          <a:p>
            <a:r>
              <a:rPr lang="en-US" dirty="0"/>
              <a:t>Azimuth IFFT</a:t>
            </a:r>
          </a:p>
          <a:p>
            <a:pPr lvl="1"/>
            <a:r>
              <a:rPr lang="en-US" dirty="0"/>
              <a:t>Transform into range / azimuth-space domain</a:t>
            </a:r>
          </a:p>
        </p:txBody>
      </p:sp>
    </p:spTree>
    <p:extLst>
      <p:ext uri="{BB962C8B-B14F-4D97-AF65-F5344CB8AC3E}">
        <p14:creationId xmlns:p14="http://schemas.microsoft.com/office/powerpoint/2010/main" val="18646465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Doppler Algorithm (RDA): STEP 7</a:t>
            </a:r>
          </a:p>
        </p:txBody>
      </p:sp>
      <p:sp>
        <p:nvSpPr>
          <p:cNvPr id="3" name="Content Placeholder 2"/>
          <p:cNvSpPr>
            <a:spLocks noGrp="1"/>
          </p:cNvSpPr>
          <p:nvPr>
            <p:ph idx="1"/>
          </p:nvPr>
        </p:nvSpPr>
        <p:spPr/>
        <p:txBody>
          <a:bodyPr/>
          <a:lstStyle/>
          <a:p>
            <a:r>
              <a:rPr lang="en-US" dirty="0"/>
              <a:t>Example</a:t>
            </a:r>
          </a:p>
        </p:txBody>
      </p:sp>
      <p:pic>
        <p:nvPicPr>
          <p:cNvPr id="4" name="Picture 3"/>
          <p:cNvPicPr>
            <a:picLocks noChangeAspect="1"/>
          </p:cNvPicPr>
          <p:nvPr/>
        </p:nvPicPr>
        <p:blipFill>
          <a:blip r:embed="rId2"/>
          <a:stretch>
            <a:fillRect/>
          </a:stretch>
        </p:blipFill>
        <p:spPr>
          <a:xfrm>
            <a:off x="3009265" y="2054041"/>
            <a:ext cx="5191125" cy="3894506"/>
          </a:xfrm>
          <a:prstGeom prst="rect">
            <a:avLst/>
          </a:prstGeom>
        </p:spPr>
      </p:pic>
    </p:spTree>
    <p:extLst>
      <p:ext uri="{BB962C8B-B14F-4D97-AF65-F5344CB8AC3E}">
        <p14:creationId xmlns:p14="http://schemas.microsoft.com/office/powerpoint/2010/main" val="4276551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EDCBE5F-CEB8-4224-B8DF-5F689C5305BC}">
  <we:reference id="WA200010001" version="1.0.0.1" store="Omex" storeType="OMEX"/>
  <we:alternateReferences>
    <we:reference id="WA200010001" version="1.0.0.1" store="WA200010001" storeType="OMEX"/>
  </we:alternateReferences>
  <we:properties>
    <we:property name="claude.fileId" value="&quot;926d7837-9082-4c67-81be-933b2b67dabd&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808</TotalTime>
  <Words>2872</Words>
  <Application>Microsoft Office PowerPoint</Application>
  <PresentationFormat>Widescreen</PresentationFormat>
  <Paragraphs>309</Paragraphs>
  <Slides>51</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51</vt:i4>
      </vt:variant>
    </vt:vector>
  </HeadingPairs>
  <TitlesOfParts>
    <vt:vector size="58" baseType="lpstr">
      <vt:lpstr>Aptos</vt:lpstr>
      <vt:lpstr>Aptos Display</vt:lpstr>
      <vt:lpstr>Arial</vt:lpstr>
      <vt:lpstr>Cambria Math</vt:lpstr>
      <vt:lpstr>Symbol</vt:lpstr>
      <vt:lpstr>Wingdings</vt:lpstr>
      <vt:lpstr>Office Theme</vt:lpstr>
      <vt:lpstr>Range Doppler Algorithm SAR Processor</vt:lpstr>
      <vt:lpstr>RDA Background</vt:lpstr>
      <vt:lpstr>RDA Background</vt:lpstr>
      <vt:lpstr>RDA Background</vt:lpstr>
      <vt:lpstr>RDA Background</vt:lpstr>
      <vt:lpstr>Write out the space-time complex baseband signal for target, s(t,η)</vt:lpstr>
      <vt:lpstr>Write out the fast-time Fourier transform and drop terms not dependent on t</vt:lpstr>
      <vt:lpstr>Principle of Stationary Phase (PSOP)</vt:lpstr>
      <vt:lpstr>Principle of Stationary Phase (PSOP)</vt:lpstr>
      <vt:lpstr>Principle of Stationary Phase (PSOP)</vt:lpstr>
      <vt:lpstr>Principle of Stationary Phase (PSOP)</vt:lpstr>
      <vt:lpstr>Principle of Stationary Phase (PSOP)</vt:lpstr>
      <vt:lpstr>Principle of Stationary Phase (PSOP)</vt:lpstr>
      <vt:lpstr>Principle of Stationary Phase (PSOP) 2</vt:lpstr>
      <vt:lpstr>Write out the slow-time Fourier transform transform and drop terms not dependent on η</vt:lpstr>
      <vt:lpstr>Write out the slow-time Fourier transform transform and drop terms not dependent on η</vt:lpstr>
      <vt:lpstr>Range Frequency-Doppler (f-k) Domain</vt:lpstr>
      <vt:lpstr>Range Frequency-Doppler (f-k) Domain</vt:lpstr>
      <vt:lpstr>Range Frequency-Doppler (f-k) Domain</vt:lpstr>
      <vt:lpstr>Range Frequency-Doppler (f-k) Domain</vt:lpstr>
      <vt:lpstr>Range Frequency-Doppler (f-k) Domain</vt:lpstr>
      <vt:lpstr>Range-Doppler (Wavenumber) Domain</vt:lpstr>
      <vt:lpstr>Range-Doppler (Wavenumber) Domain:  Simplify part of the phase term</vt:lpstr>
      <vt:lpstr>Range-Doppler (Wavenumber) Domain</vt:lpstr>
      <vt:lpstr>Range-Doppler (Wavenumber) Domain</vt:lpstr>
      <vt:lpstr>Range-Doppler (Wavenumber) Domain</vt:lpstr>
      <vt:lpstr>Range-Doppler (Wavenumber) Domain</vt:lpstr>
      <vt:lpstr>Range-Doppler (Wavenumber) Domain</vt:lpstr>
      <vt:lpstr>Range-Doppler (Wavenumber) Domain</vt:lpstr>
      <vt:lpstr>Range-Doppler (Wavenumber) Domain</vt:lpstr>
      <vt:lpstr>Range-Doppler (Wavenumber) Domain</vt:lpstr>
      <vt:lpstr>Range-Doppler (Wavenumber) Domain</vt:lpstr>
      <vt:lpstr>Range Doppler Algorithm (RDA) STEP 1</vt:lpstr>
      <vt:lpstr>Range Doppler Algorithm (RDA) STEP 2</vt:lpstr>
      <vt:lpstr>Range Doppler Algorithm (RDA): STEP 3</vt:lpstr>
      <vt:lpstr>Range Doppler Algorithm (RDA): STEP 3</vt:lpstr>
      <vt:lpstr>Range Doppler Algorithm (RDA): STEP 3</vt:lpstr>
      <vt:lpstr>Range Doppler Algorithm (RDA): STEP 3</vt:lpstr>
      <vt:lpstr>Range Doppler Algorithm (RDA): STEP 4</vt:lpstr>
      <vt:lpstr>Range Doppler Algorithm (RDA): STEP 5</vt:lpstr>
      <vt:lpstr>Range Doppler Algorithm (RDA): STEP 5</vt:lpstr>
      <vt:lpstr>Range Doppler Algorithm (RDA): STEP 5</vt:lpstr>
      <vt:lpstr>Range Doppler Algorithm (RDA): STEP 5</vt:lpstr>
      <vt:lpstr>Range Doppler Algorithm (RDA): STEP 5</vt:lpstr>
      <vt:lpstr>Range Doppler Algorithm (RDA): STEP 5</vt:lpstr>
      <vt:lpstr>Range Doppler Algorithm (RDA): STEP 5</vt:lpstr>
      <vt:lpstr>Range Doppler Algorithm (RDA): STEP 5</vt:lpstr>
      <vt:lpstr>Range Doppler Algorithm (RDA): STEP 6</vt:lpstr>
      <vt:lpstr>Range Doppler Algorithm (RDA): STEP 6</vt:lpstr>
      <vt:lpstr>Range Doppler Algorithm (RDA): STEP 7</vt:lpstr>
      <vt:lpstr>Range Doppler Algorithm (RDA): STEP 7</vt:lpstr>
    </vt:vector>
  </TitlesOfParts>
  <Company>University of Kansas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Paden, John D.</dc:creator>
  <cp:lastModifiedBy>Paden, John D.</cp:lastModifiedBy>
  <cp:revision>1</cp:revision>
  <dcterms:created xsi:type="dcterms:W3CDTF">2026-09-01T14:01:10Z</dcterms:created>
  <dcterms:modified xsi:type="dcterms:W3CDTF">2026-09-17T17:25:21Z</dcterms:modified>
</cp:coreProperties>
</file>