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org&amp;utm_campaign=imageinfo&amp;utm_content=original"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notesSlides/notesSlide22.xml" ContentType="application/vnd.openxmlformats-officedocument.presentationml.notesSlide+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ink/ink791.xml" ContentType="application/inkml+xml"/>
  <Override PartName="/ppt/ink/ink792.xml" ContentType="application/inkml+xml"/>
  <Override PartName="/ppt/ink/ink793.xml" ContentType="application/inkml+xml"/>
  <Override PartName="/ppt/ink/ink794.xml" ContentType="application/inkml+xml"/>
  <Override PartName="/ppt/ink/ink795.xml" ContentType="application/inkml+xml"/>
  <Override PartName="/ppt/ink/ink796.xml" ContentType="application/inkml+xml"/>
  <Override PartName="/ppt/ink/ink797.xml" ContentType="application/inkml+xml"/>
  <Override PartName="/ppt/ink/ink798.xml" ContentType="application/inkml+xml"/>
  <Override PartName="/ppt/ink/ink799.xml" ContentType="application/inkml+xml"/>
  <Override PartName="/ppt/ink/ink800.xml" ContentType="application/inkml+xml"/>
  <Override PartName="/ppt/ink/ink801.xml" ContentType="application/inkml+xml"/>
  <Override PartName="/ppt/ink/ink802.xml" ContentType="application/inkml+xml"/>
  <Override PartName="/ppt/ink/ink803.xml" ContentType="application/inkml+xml"/>
  <Override PartName="/ppt/ink/ink804.xml" ContentType="application/inkml+xml"/>
  <Override PartName="/ppt/ink/ink805.xml" ContentType="application/inkml+xml"/>
  <Override PartName="/ppt/ink/ink806.xml" ContentType="application/inkml+xml"/>
  <Override PartName="/ppt/ink/ink807.xml" ContentType="application/inkml+xml"/>
  <Override PartName="/ppt/ink/ink808.xml" ContentType="application/inkml+xml"/>
  <Override PartName="/ppt/ink/ink809.xml" ContentType="application/inkml+xml"/>
  <Override PartName="/ppt/ink/ink810.xml" ContentType="application/inkml+xml"/>
  <Override PartName="/ppt/ink/ink811.xml" ContentType="application/inkml+xml"/>
  <Override PartName="/ppt/ink/ink812.xml" ContentType="application/inkml+xml"/>
  <Override PartName="/ppt/ink/ink813.xml" ContentType="application/inkml+xml"/>
  <Override PartName="/ppt/ink/ink814.xml" ContentType="application/inkml+xml"/>
  <Override PartName="/ppt/ink/ink815.xml" ContentType="application/inkml+xml"/>
  <Override PartName="/ppt/ink/ink816.xml" ContentType="application/inkml+xml"/>
  <Override PartName="/ppt/ink/ink817.xml" ContentType="application/inkml+xml"/>
  <Override PartName="/ppt/ink/ink818.xml" ContentType="application/inkml+xml"/>
  <Override PartName="/ppt/ink/ink819.xml" ContentType="application/inkml+xml"/>
  <Override PartName="/ppt/ink/ink820.xml" ContentType="application/inkml+xml"/>
  <Override PartName="/ppt/ink/ink821.xml" ContentType="application/inkml+xml"/>
  <Override PartName="/ppt/ink/ink822.xml" ContentType="application/inkml+xml"/>
  <Override PartName="/ppt/ink/ink823.xml" ContentType="application/inkml+xml"/>
  <Override PartName="/ppt/ink/ink824.xml" ContentType="application/inkml+xml"/>
  <Override PartName="/ppt/ink/ink825.xml" ContentType="application/inkml+xml"/>
  <Override PartName="/ppt/ink/ink826.xml" ContentType="application/inkml+xml"/>
  <Override PartName="/ppt/ink/ink827.xml" ContentType="application/inkml+xml"/>
  <Override PartName="/ppt/ink/ink828.xml" ContentType="application/inkml+xml"/>
  <Override PartName="/ppt/ink/ink829.xml" ContentType="application/inkml+xml"/>
  <Override PartName="/ppt/ink/ink830.xml" ContentType="application/inkml+xml"/>
  <Override PartName="/ppt/ink/ink831.xml" ContentType="application/inkml+xml"/>
  <Override PartName="/ppt/ink/ink832.xml" ContentType="application/inkml+xml"/>
  <Override PartName="/ppt/ink/ink833.xml" ContentType="application/inkml+xml"/>
  <Override PartName="/ppt/ink/ink834.xml" ContentType="application/inkml+xml"/>
  <Override PartName="/ppt/ink/ink835.xml" ContentType="application/inkml+xml"/>
  <Override PartName="/ppt/ink/ink836.xml" ContentType="application/inkml+xml"/>
  <Override PartName="/ppt/ink/ink837.xml" ContentType="application/inkml+xml"/>
  <Override PartName="/ppt/ink/ink838.xml" ContentType="application/inkml+xml"/>
  <Override PartName="/ppt/ink/ink839.xml" ContentType="application/inkml+xml"/>
  <Override PartName="/ppt/ink/ink840.xml" ContentType="application/inkml+xml"/>
  <Override PartName="/ppt/ink/ink841.xml" ContentType="application/inkml+xml"/>
  <Override PartName="/ppt/ink/ink842.xml" ContentType="application/inkml+xml"/>
  <Override PartName="/ppt/ink/ink843.xml" ContentType="application/inkml+xml"/>
  <Override PartName="/ppt/ink/ink844.xml" ContentType="application/inkml+xml"/>
  <Override PartName="/ppt/ink/ink845.xml" ContentType="application/inkml+xml"/>
  <Override PartName="/ppt/ink/ink846.xml" ContentType="application/inkml+xml"/>
  <Override PartName="/ppt/ink/ink847.xml" ContentType="application/inkml+xml"/>
  <Override PartName="/ppt/ink/ink848.xml" ContentType="application/inkml+xml"/>
  <Override PartName="/ppt/ink/ink849.xml" ContentType="application/inkml+xml"/>
  <Override PartName="/ppt/ink/ink850.xml" ContentType="application/inkml+xml"/>
  <Override PartName="/ppt/ink/ink851.xml" ContentType="application/inkml+xml"/>
  <Override PartName="/ppt/ink/ink852.xml" ContentType="application/inkml+xml"/>
  <Override PartName="/ppt/ink/ink853.xml" ContentType="application/inkml+xml"/>
  <Override PartName="/ppt/ink/ink854.xml" ContentType="application/inkml+xml"/>
  <Override PartName="/ppt/ink/ink855.xml" ContentType="application/inkml+xml"/>
  <Override PartName="/ppt/ink/ink856.xml" ContentType="application/inkml+xml"/>
  <Override PartName="/ppt/ink/ink857.xml" ContentType="application/inkml+xml"/>
  <Override PartName="/ppt/ink/ink858.xml" ContentType="application/inkml+xml"/>
  <Override PartName="/ppt/ink/ink859.xml" ContentType="application/inkml+xml"/>
  <Override PartName="/ppt/ink/ink860.xml" ContentType="application/inkml+xml"/>
  <Override PartName="/ppt/ink/ink861.xml" ContentType="application/inkml+xml"/>
  <Override PartName="/ppt/ink/ink862.xml" ContentType="application/inkml+xml"/>
  <Override PartName="/ppt/ink/ink863.xml" ContentType="application/inkml+xml"/>
  <Override PartName="/ppt/ink/ink864.xml" ContentType="application/inkml+xml"/>
  <Override PartName="/ppt/ink/ink865.xml" ContentType="application/inkml+xml"/>
  <Override PartName="/ppt/ink/ink866.xml" ContentType="application/inkml+xml"/>
  <Override PartName="/ppt/ink/ink867.xml" ContentType="application/inkml+xml"/>
  <Override PartName="/ppt/ink/ink868.xml" ContentType="application/inkml+xml"/>
  <Override PartName="/ppt/ink/ink869.xml" ContentType="application/inkml+xml"/>
  <Override PartName="/ppt/ink/ink870.xml" ContentType="application/inkml+xml"/>
  <Override PartName="/ppt/ink/ink871.xml" ContentType="application/inkml+xml"/>
  <Override PartName="/ppt/ink/ink872.xml" ContentType="application/inkml+xml"/>
  <Override PartName="/ppt/ink/ink873.xml" ContentType="application/inkml+xml"/>
  <Override PartName="/ppt/ink/ink874.xml" ContentType="application/inkml+xml"/>
  <Override PartName="/ppt/ink/ink875.xml" ContentType="application/inkml+xml"/>
  <Override PartName="/ppt/ink/ink876.xml" ContentType="application/inkml+xml"/>
  <Override PartName="/ppt/ink/ink877.xml" ContentType="application/inkml+xml"/>
  <Override PartName="/ppt/ink/ink878.xml" ContentType="application/inkml+xml"/>
  <Override PartName="/ppt/ink/ink879.xml" ContentType="application/inkml+xml"/>
  <Override PartName="/ppt/ink/ink880.xml" ContentType="application/inkml+xml"/>
  <Override PartName="/ppt/ink/ink881.xml" ContentType="application/inkml+xml"/>
  <Override PartName="/ppt/ink/ink882.xml" ContentType="application/inkml+xml"/>
  <Override PartName="/ppt/ink/ink883.xml" ContentType="application/inkml+xml"/>
  <Override PartName="/ppt/ink/ink884.xml" ContentType="application/inkml+xml"/>
  <Override PartName="/ppt/ink/ink885.xml" ContentType="application/inkml+xml"/>
  <Override PartName="/ppt/ink/ink886.xml" ContentType="application/inkml+xml"/>
  <Override PartName="/ppt/ink/ink887.xml" ContentType="application/inkml+xml"/>
  <Override PartName="/ppt/ink/ink888.xml" ContentType="application/inkml+xml"/>
  <Override PartName="/ppt/ink/ink889.xml" ContentType="application/inkml+xml"/>
  <Override PartName="/ppt/ink/ink890.xml" ContentType="application/inkml+xml"/>
  <Override PartName="/ppt/ink/ink891.xml" ContentType="application/inkml+xml"/>
  <Override PartName="/ppt/ink/ink892.xml" ContentType="application/inkml+xml"/>
  <Override PartName="/ppt/ink/ink893.xml" ContentType="application/inkml+xml"/>
  <Override PartName="/ppt/ink/ink894.xml" ContentType="application/inkml+xml"/>
  <Override PartName="/ppt/ink/ink895.xml" ContentType="application/inkml+xml"/>
  <Override PartName="/ppt/ink/ink896.xml" ContentType="application/inkml+xml"/>
  <Override PartName="/ppt/ink/ink897.xml" ContentType="application/inkml+xml"/>
  <Override PartName="/ppt/ink/ink898.xml" ContentType="application/inkml+xml"/>
  <Override PartName="/ppt/ink/ink899.xml" ContentType="application/inkml+xml"/>
  <Override PartName="/ppt/ink/ink900.xml" ContentType="application/inkml+xml"/>
  <Override PartName="/ppt/ink/ink901.xml" ContentType="application/inkml+xml"/>
  <Override PartName="/ppt/ink/ink902.xml" ContentType="application/inkml+xml"/>
  <Override PartName="/ppt/ink/ink903.xml" ContentType="application/inkml+xml"/>
  <Override PartName="/ppt/ink/ink904.xml" ContentType="application/inkml+xml"/>
  <Override PartName="/ppt/ink/ink905.xml" ContentType="application/inkml+xml"/>
  <Override PartName="/ppt/ink/ink906.xml" ContentType="application/inkml+xml"/>
  <Override PartName="/ppt/ink/ink907.xml" ContentType="application/inkml+xml"/>
  <Override PartName="/ppt/ink/ink908.xml" ContentType="application/inkml+xml"/>
  <Override PartName="/ppt/ink/ink909.xml" ContentType="application/inkml+xml"/>
  <Override PartName="/ppt/ink/ink910.xml" ContentType="application/inkml+xml"/>
  <Override PartName="/ppt/ink/ink911.xml" ContentType="application/inkml+xml"/>
  <Override PartName="/ppt/ink/ink912.xml" ContentType="application/inkml+xml"/>
  <Override PartName="/ppt/ink/ink913.xml" ContentType="application/inkml+xml"/>
  <Override PartName="/ppt/ink/ink914.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8" r:id="rId3"/>
    <p:sldId id="294" r:id="rId4"/>
    <p:sldId id="370" r:id="rId5"/>
    <p:sldId id="295" r:id="rId6"/>
    <p:sldId id="296" r:id="rId7"/>
    <p:sldId id="297" r:id="rId8"/>
    <p:sldId id="298" r:id="rId9"/>
    <p:sldId id="299" r:id="rId10"/>
    <p:sldId id="300" r:id="rId11"/>
    <p:sldId id="301" r:id="rId12"/>
    <p:sldId id="302" r:id="rId13"/>
    <p:sldId id="303" r:id="rId14"/>
    <p:sldId id="304" r:id="rId15"/>
    <p:sldId id="305" r:id="rId16"/>
    <p:sldId id="276" r:id="rId17"/>
    <p:sldId id="277" r:id="rId18"/>
    <p:sldId id="279" r:id="rId19"/>
    <p:sldId id="278" r:id="rId20"/>
    <p:sldId id="281" r:id="rId21"/>
    <p:sldId id="291" r:id="rId22"/>
    <p:sldId id="284" r:id="rId23"/>
    <p:sldId id="286" r:id="rId24"/>
    <p:sldId id="288" r:id="rId25"/>
    <p:sldId id="292" r:id="rId26"/>
    <p:sldId id="293" r:id="rId27"/>
    <p:sldId id="313" r:id="rId28"/>
    <p:sldId id="318" r:id="rId29"/>
    <p:sldId id="306" r:id="rId30"/>
    <p:sldId id="367" r:id="rId31"/>
    <p:sldId id="377" r:id="rId32"/>
    <p:sldId id="371" r:id="rId33"/>
    <p:sldId id="372" r:id="rId34"/>
    <p:sldId id="373" r:id="rId35"/>
    <p:sldId id="374" r:id="rId36"/>
    <p:sldId id="376" r:id="rId37"/>
    <p:sldId id="382" r:id="rId38"/>
    <p:sldId id="357" r:id="rId39"/>
    <p:sldId id="260" r:id="rId40"/>
    <p:sldId id="356" r:id="rId41"/>
    <p:sldId id="359" r:id="rId42"/>
    <p:sldId id="355" r:id="rId43"/>
    <p:sldId id="360" r:id="rId44"/>
    <p:sldId id="361" r:id="rId45"/>
    <p:sldId id="362" r:id="rId46"/>
    <p:sldId id="266" r:id="rId47"/>
    <p:sldId id="379" r:id="rId48"/>
    <p:sldId id="380" r:id="rId49"/>
    <p:sldId id="378" r:id="rId5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0D6D360F-B89C-4428-9BE8-DA60F8010A6D}">
          <p14:sldIdLst>
            <p14:sldId id="256"/>
            <p14:sldId id="258"/>
            <p14:sldId id="294"/>
            <p14:sldId id="370"/>
            <p14:sldId id="295"/>
            <p14:sldId id="296"/>
            <p14:sldId id="297"/>
            <p14:sldId id="298"/>
            <p14:sldId id="299"/>
            <p14:sldId id="300"/>
            <p14:sldId id="301"/>
            <p14:sldId id="302"/>
            <p14:sldId id="303"/>
            <p14:sldId id="304"/>
            <p14:sldId id="305"/>
            <p14:sldId id="276"/>
            <p14:sldId id="277"/>
            <p14:sldId id="279"/>
            <p14:sldId id="278"/>
            <p14:sldId id="281"/>
            <p14:sldId id="291"/>
            <p14:sldId id="284"/>
            <p14:sldId id="286"/>
            <p14:sldId id="288"/>
            <p14:sldId id="292"/>
            <p14:sldId id="293"/>
            <p14:sldId id="313"/>
            <p14:sldId id="318"/>
            <p14:sldId id="306"/>
            <p14:sldId id="367"/>
            <p14:sldId id="377"/>
            <p14:sldId id="371"/>
            <p14:sldId id="372"/>
            <p14:sldId id="373"/>
            <p14:sldId id="374"/>
            <p14:sldId id="376"/>
            <p14:sldId id="382"/>
            <p14:sldId id="357"/>
            <p14:sldId id="260"/>
            <p14:sldId id="356"/>
            <p14:sldId id="359"/>
            <p14:sldId id="355"/>
            <p14:sldId id="360"/>
            <p14:sldId id="361"/>
            <p14:sldId id="362"/>
            <p14:sldId id="266"/>
            <p14:sldId id="379"/>
            <p14:sldId id="380"/>
            <p14:sldId id="3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90" autoAdjust="0"/>
    <p:restoredTop sz="94660"/>
  </p:normalViewPr>
  <p:slideViewPr>
    <p:cSldViewPr snapToGrid="0">
      <p:cViewPr varScale="1">
        <p:scale>
          <a:sx n="154" d="100"/>
          <a:sy n="154" d="100"/>
        </p:scale>
        <p:origin x="112" y="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redo custSel addSld delSld modSld sldOrd addSection modSection modNotesMaster">
      <pc:chgData name="Paden, John D." userId="afe13863-2991-4154-9e07-6c5e9c7d7690" providerId="ADAL" clId="{90F2765C-D0DE-466C-8210-375B3AE053B6}" dt="2026-09-04T01:06:56.894" v="20639" actId="47"/>
      <pc:docMkLst>
        <pc:docMk/>
      </pc:docMkLst>
      <pc:sldChg chg="modSp new mod">
        <pc:chgData name="Paden, John D." userId="afe13863-2991-4154-9e07-6c5e9c7d7690" providerId="ADAL" clId="{90F2765C-D0DE-466C-8210-375B3AE053B6}" dt="2026-08-24T09:57:37.774" v="17" actId="20577"/>
        <pc:sldMkLst>
          <pc:docMk/>
          <pc:sldMk cId="1615902249" sldId="256"/>
        </pc:sldMkLst>
        <pc:spChg chg="mod">
          <ac:chgData name="Paden, John D." userId="afe13863-2991-4154-9e07-6c5e9c7d7690" providerId="ADAL" clId="{90F2765C-D0DE-466C-8210-375B3AE053B6}" dt="2026-08-24T09:57:37.774" v="17" actId="20577"/>
          <ac:spMkLst>
            <pc:docMk/>
            <pc:sldMk cId="1615902249" sldId="256"/>
            <ac:spMk id="2" creationId="{37F7527F-BE87-EE73-5CAD-85CD3DA0FF84}"/>
          </ac:spMkLst>
        </pc:spChg>
      </pc:sldChg>
      <pc:sldChg chg="addSp delSp modSp add mod modNotesTx">
        <pc:chgData name="Paden, John D." userId="afe13863-2991-4154-9e07-6c5e9c7d7690" providerId="ADAL" clId="{90F2765C-D0DE-466C-8210-375B3AE053B6}" dt="2026-08-24T20:15:36.467" v="6082" actId="20577"/>
        <pc:sldMkLst>
          <pc:docMk/>
          <pc:sldMk cId="3977471033" sldId="258"/>
        </pc:sldMkLst>
      </pc:sldChg>
      <pc:sldChg chg="modSp add mod">
        <pc:chgData name="Paden, John D." userId="afe13863-2991-4154-9e07-6c5e9c7d7690" providerId="ADAL" clId="{90F2765C-D0DE-466C-8210-375B3AE053B6}" dt="2026-08-25T15:11:11.916" v="11035"/>
        <pc:sldMkLst>
          <pc:docMk/>
          <pc:sldMk cId="2184439714" sldId="260"/>
        </pc:sldMkLst>
        <pc:spChg chg="mod">
          <ac:chgData name="Paden, John D." userId="afe13863-2991-4154-9e07-6c5e9c7d7690" providerId="ADAL" clId="{90F2765C-D0DE-466C-8210-375B3AE053B6}" dt="2026-08-25T14:00:07.568" v="10599"/>
          <ac:spMkLst>
            <pc:docMk/>
            <pc:sldMk cId="2184439714" sldId="260"/>
            <ac:spMk id="2" creationId="{00000000-0000-0000-0000-000000000000}"/>
          </ac:spMkLst>
        </pc:spChg>
        <pc:spChg chg="mod">
          <ac:chgData name="Paden, John D." userId="afe13863-2991-4154-9e07-6c5e9c7d7690" providerId="ADAL" clId="{90F2765C-D0DE-466C-8210-375B3AE053B6}" dt="2026-08-25T15:11:11.916" v="11035"/>
          <ac:spMkLst>
            <pc:docMk/>
            <pc:sldMk cId="2184439714" sldId="260"/>
            <ac:spMk id="3" creationId="{00000000-0000-0000-0000-000000000000}"/>
          </ac:spMkLst>
        </pc:spChg>
      </pc:sldChg>
      <pc:sldChg chg="addSp delSp modSp add mod setBg">
        <pc:chgData name="Paden, John D." userId="afe13863-2991-4154-9e07-6c5e9c7d7690" providerId="ADAL" clId="{90F2765C-D0DE-466C-8210-375B3AE053B6}" dt="2026-08-27T14:44:57.959" v="16867"/>
        <pc:sldMkLst>
          <pc:docMk/>
          <pc:sldMk cId="2767552689" sldId="266"/>
        </pc:sldMkLst>
        <pc:spChg chg="mod">
          <ac:chgData name="Paden, John D." userId="afe13863-2991-4154-9e07-6c5e9c7d7690" providerId="ADAL" clId="{90F2765C-D0DE-466C-8210-375B3AE053B6}" dt="2026-08-27T13:31:53.176" v="14585" actId="26606"/>
          <ac:spMkLst>
            <pc:docMk/>
            <pc:sldMk cId="2767552689" sldId="266"/>
            <ac:spMk id="2" creationId="{00000000-0000-0000-0000-000000000000}"/>
          </ac:spMkLst>
        </pc:spChg>
        <pc:spChg chg="add mod">
          <ac:chgData name="Paden, John D." userId="afe13863-2991-4154-9e07-6c5e9c7d7690" providerId="ADAL" clId="{90F2765C-D0DE-466C-8210-375B3AE053B6}" dt="2026-08-27T14:43:51.806" v="16846" actId="1076"/>
          <ac:spMkLst>
            <pc:docMk/>
            <pc:sldMk cId="2767552689" sldId="266"/>
            <ac:spMk id="3" creationId="{B1AD5109-66C8-955B-1D8E-6E0A0C2E94DD}"/>
          </ac:spMkLst>
        </pc:spChg>
        <pc:spChg chg="add mod">
          <ac:chgData name="Paden, John D." userId="afe13863-2991-4154-9e07-6c5e9c7d7690" providerId="ADAL" clId="{90F2765C-D0DE-466C-8210-375B3AE053B6}" dt="2026-08-27T14:43:47.495" v="16845" actId="1076"/>
          <ac:spMkLst>
            <pc:docMk/>
            <pc:sldMk cId="2767552689" sldId="266"/>
            <ac:spMk id="5" creationId="{AA28E8A7-FC47-2766-72A9-43E77E22F9F8}"/>
          </ac:spMkLst>
        </pc:spChg>
        <pc:spChg chg="add mod">
          <ac:chgData name="Paden, John D." userId="afe13863-2991-4154-9e07-6c5e9c7d7690" providerId="ADAL" clId="{90F2765C-D0DE-466C-8210-375B3AE053B6}" dt="2026-08-27T14:43:40.828" v="16842" actId="1076"/>
          <ac:spMkLst>
            <pc:docMk/>
            <pc:sldMk cId="2767552689" sldId="266"/>
            <ac:spMk id="8" creationId="{91568953-EB02-A2D6-B336-CA9460439880}"/>
          </ac:spMkLst>
        </pc:spChg>
        <pc:spChg chg="add mod">
          <ac:chgData name="Paden, John D." userId="afe13863-2991-4154-9e07-6c5e9c7d7690" providerId="ADAL" clId="{90F2765C-D0DE-466C-8210-375B3AE053B6}" dt="2026-08-27T14:43:43.763" v="16844" actId="113"/>
          <ac:spMkLst>
            <pc:docMk/>
            <pc:sldMk cId="2767552689" sldId="266"/>
            <ac:spMk id="10" creationId="{3780BED5-5BC3-1F58-76C9-E1076F078AAE}"/>
          </ac:spMkLst>
        </pc:spChg>
        <pc:grpChg chg="mod">
          <ac:chgData name="Paden, John D." userId="afe13863-2991-4154-9e07-6c5e9c7d7690" providerId="ADAL" clId="{90F2765C-D0DE-466C-8210-375B3AE053B6}" dt="2026-08-27T14:44:57.959" v="16867"/>
          <ac:grpSpMkLst>
            <pc:docMk/>
            <pc:sldMk cId="2767552689" sldId="266"/>
            <ac:grpSpMk id="28" creationId="{C89363AF-35A0-3EEA-1A76-DFF03E857678}"/>
          </ac:grpSpMkLst>
        </pc:grpChg>
        <pc:picChg chg="mod ord">
          <ac:chgData name="Paden, John D." userId="afe13863-2991-4154-9e07-6c5e9c7d7690" providerId="ADAL" clId="{90F2765C-D0DE-466C-8210-375B3AE053B6}" dt="2026-08-27T14:43:38.156" v="16841" actId="1076"/>
          <ac:picMkLst>
            <pc:docMk/>
            <pc:sldMk cId="2767552689" sldId="266"/>
            <ac:picMk id="4" creationId="{00000000-0000-0000-0000-000000000000}"/>
          </ac:picMkLst>
        </pc:picChg>
        <pc:inkChg chg="add">
          <ac:chgData name="Paden, John D." userId="afe13863-2991-4154-9e07-6c5e9c7d7690" providerId="ADAL" clId="{90F2765C-D0DE-466C-8210-375B3AE053B6}" dt="2026-08-27T14:43:56.248" v="16847" actId="9405"/>
          <ac:inkMkLst>
            <pc:docMk/>
            <pc:sldMk cId="2767552689" sldId="266"/>
            <ac:inkMk id="12" creationId="{88F03C4D-0DB9-DCB7-0A14-BE5D2C760AE1}"/>
          </ac:inkMkLst>
        </pc:inkChg>
        <pc:inkChg chg="add">
          <ac:chgData name="Paden, John D." userId="afe13863-2991-4154-9e07-6c5e9c7d7690" providerId="ADAL" clId="{90F2765C-D0DE-466C-8210-375B3AE053B6}" dt="2026-08-27T14:44:35.264" v="16854" actId="9405"/>
          <ac:inkMkLst>
            <pc:docMk/>
            <pc:sldMk cId="2767552689" sldId="266"/>
            <ac:inkMk id="16" creationId="{F2706669-7740-C263-4B7C-B05B98177E0C}"/>
          </ac:inkMkLst>
        </pc:inkChg>
        <pc:inkChg chg="add mod">
          <ac:chgData name="Paden, John D." userId="afe13863-2991-4154-9e07-6c5e9c7d7690" providerId="ADAL" clId="{90F2765C-D0DE-466C-8210-375B3AE053B6}" dt="2026-08-27T14:44:38.328" v="16857"/>
          <ac:inkMkLst>
            <pc:docMk/>
            <pc:sldMk cId="2767552689" sldId="266"/>
            <ac:inkMk id="18" creationId="{AC653F15-FB0F-0A33-805D-2C04CD77AABE}"/>
          </ac:inkMkLst>
        </pc:inkChg>
        <pc:inkChg chg="add">
          <ac:chgData name="Paden, John D." userId="afe13863-2991-4154-9e07-6c5e9c7d7690" providerId="ADAL" clId="{90F2765C-D0DE-466C-8210-375B3AE053B6}" dt="2026-08-27T14:44:40.307" v="16858" actId="9405"/>
          <ac:inkMkLst>
            <pc:docMk/>
            <pc:sldMk cId="2767552689" sldId="266"/>
            <ac:inkMk id="19" creationId="{79DCD75A-3B8E-FD0B-7C40-D425E93958F7}"/>
          </ac:inkMkLst>
        </pc:inkChg>
        <pc:inkChg chg="add">
          <ac:chgData name="Paden, John D." userId="afe13863-2991-4154-9e07-6c5e9c7d7690" providerId="ADAL" clId="{90F2765C-D0DE-466C-8210-375B3AE053B6}" dt="2026-08-27T14:44:43.366" v="16859" actId="9405"/>
          <ac:inkMkLst>
            <pc:docMk/>
            <pc:sldMk cId="2767552689" sldId="266"/>
            <ac:inkMk id="20" creationId="{D85EEC98-0516-04F3-2F68-1605BA61B3AD}"/>
          </ac:inkMkLst>
        </pc:inkChg>
        <pc:inkChg chg="add mod">
          <ac:chgData name="Paden, John D." userId="afe13863-2991-4154-9e07-6c5e9c7d7690" providerId="ADAL" clId="{90F2765C-D0DE-466C-8210-375B3AE053B6}" dt="2026-08-27T14:44:57.959" v="16867"/>
          <ac:inkMkLst>
            <pc:docMk/>
            <pc:sldMk cId="2767552689" sldId="266"/>
            <ac:inkMk id="21" creationId="{4B7D6D33-CE38-4030-0F39-565C1CC91BED}"/>
          </ac:inkMkLst>
        </pc:inkChg>
        <pc:inkChg chg="add mod">
          <ac:chgData name="Paden, John D." userId="afe13863-2991-4154-9e07-6c5e9c7d7690" providerId="ADAL" clId="{90F2765C-D0DE-466C-8210-375B3AE053B6}" dt="2026-08-27T14:44:57.959" v="16867"/>
          <ac:inkMkLst>
            <pc:docMk/>
            <pc:sldMk cId="2767552689" sldId="266"/>
            <ac:inkMk id="22" creationId="{3BA9E67D-0021-DA54-8B7F-067955EA277A}"/>
          </ac:inkMkLst>
        </pc:inkChg>
        <pc:inkChg chg="add mod">
          <ac:chgData name="Paden, John D." userId="afe13863-2991-4154-9e07-6c5e9c7d7690" providerId="ADAL" clId="{90F2765C-D0DE-466C-8210-375B3AE053B6}" dt="2026-08-27T14:44:57.959" v="16867"/>
          <ac:inkMkLst>
            <pc:docMk/>
            <pc:sldMk cId="2767552689" sldId="266"/>
            <ac:inkMk id="23" creationId="{81ECE772-C613-4DA7-4102-6C6375AFB7DF}"/>
          </ac:inkMkLst>
        </pc:inkChg>
        <pc:inkChg chg="add mod">
          <ac:chgData name="Paden, John D." userId="afe13863-2991-4154-9e07-6c5e9c7d7690" providerId="ADAL" clId="{90F2765C-D0DE-466C-8210-375B3AE053B6}" dt="2026-08-27T14:44:57.959" v="16867"/>
          <ac:inkMkLst>
            <pc:docMk/>
            <pc:sldMk cId="2767552689" sldId="266"/>
            <ac:inkMk id="25" creationId="{D53DD1C0-0606-F856-4EDC-5D4F1BB3E0FE}"/>
          </ac:inkMkLst>
        </pc:inkChg>
        <pc:inkChg chg="add mod">
          <ac:chgData name="Paden, John D." userId="afe13863-2991-4154-9e07-6c5e9c7d7690" providerId="ADAL" clId="{90F2765C-D0DE-466C-8210-375B3AE053B6}" dt="2026-08-27T14:44:57.959" v="16867"/>
          <ac:inkMkLst>
            <pc:docMk/>
            <pc:sldMk cId="2767552689" sldId="266"/>
            <ac:inkMk id="26" creationId="{2923F187-B0A2-5F77-9811-0962D0B8351C}"/>
          </ac:inkMkLst>
        </pc:inkChg>
        <pc:inkChg chg="add mod">
          <ac:chgData name="Paden, John D." userId="afe13863-2991-4154-9e07-6c5e9c7d7690" providerId="ADAL" clId="{90F2765C-D0DE-466C-8210-375B3AE053B6}" dt="2026-08-27T14:44:57.959" v="16867"/>
          <ac:inkMkLst>
            <pc:docMk/>
            <pc:sldMk cId="2767552689" sldId="266"/>
            <ac:inkMk id="27" creationId="{B2F5D09C-4EDF-6CFA-173C-DC493DAA7A29}"/>
          </ac:inkMkLst>
        </pc:inkChg>
      </pc:sldChg>
      <pc:sldChg chg="add del">
        <pc:chgData name="Paden, John D." userId="afe13863-2991-4154-9e07-6c5e9c7d7690" providerId="ADAL" clId="{90F2765C-D0DE-466C-8210-375B3AE053B6}" dt="2026-09-04T01:06:56.894" v="20639" actId="47"/>
        <pc:sldMkLst>
          <pc:docMk/>
          <pc:sldMk cId="1898133249" sldId="275"/>
        </pc:sldMkLst>
      </pc:sldChg>
      <pc:sldChg chg="modSp new mod">
        <pc:chgData name="Paden, John D." userId="afe13863-2991-4154-9e07-6c5e9c7d7690" providerId="ADAL" clId="{90F2765C-D0DE-466C-8210-375B3AE053B6}" dt="2026-08-24T17:37:04.799" v="2220" actId="20577"/>
        <pc:sldMkLst>
          <pc:docMk/>
          <pc:sldMk cId="2038294434" sldId="276"/>
        </pc:sldMkLst>
        <pc:spChg chg="mod">
          <ac:chgData name="Paden, John D." userId="afe13863-2991-4154-9e07-6c5e9c7d7690" providerId="ADAL" clId="{90F2765C-D0DE-466C-8210-375B3AE053B6}" dt="2026-08-24T13:55:42.328" v="1649" actId="6549"/>
          <ac:spMkLst>
            <pc:docMk/>
            <pc:sldMk cId="2038294434" sldId="276"/>
            <ac:spMk id="2" creationId="{31FC63AF-3634-57BF-5B10-37A96FA74C7D}"/>
          </ac:spMkLst>
        </pc:spChg>
        <pc:spChg chg="mod">
          <ac:chgData name="Paden, John D." userId="afe13863-2991-4154-9e07-6c5e9c7d7690" providerId="ADAL" clId="{90F2765C-D0DE-466C-8210-375B3AE053B6}" dt="2026-08-24T17:37:04.799" v="2220" actId="20577"/>
          <ac:spMkLst>
            <pc:docMk/>
            <pc:sldMk cId="2038294434" sldId="276"/>
            <ac:spMk id="3" creationId="{945997D0-9152-9059-2C13-F463CE35F1BE}"/>
          </ac:spMkLst>
        </pc:spChg>
      </pc:sldChg>
      <pc:sldChg chg="modSp add mod modNotesTx">
        <pc:chgData name="Paden, John D." userId="afe13863-2991-4154-9e07-6c5e9c7d7690" providerId="ADAL" clId="{90F2765C-D0DE-466C-8210-375B3AE053B6}" dt="2026-08-24T17:38:51.743" v="2434" actId="6549"/>
        <pc:sldMkLst>
          <pc:docMk/>
          <pc:sldMk cId="908245026" sldId="277"/>
        </pc:sldMkLst>
        <pc:spChg chg="mod">
          <ac:chgData name="Paden, John D." userId="afe13863-2991-4154-9e07-6c5e9c7d7690" providerId="ADAL" clId="{90F2765C-D0DE-466C-8210-375B3AE053B6}" dt="2026-08-24T13:55:46.247" v="1650"/>
          <ac:spMkLst>
            <pc:docMk/>
            <pc:sldMk cId="908245026" sldId="277"/>
            <ac:spMk id="2" creationId="{069CB764-6021-390C-B973-FD5D86BF4476}"/>
          </ac:spMkLst>
        </pc:spChg>
        <pc:spChg chg="mod">
          <ac:chgData name="Paden, John D." userId="afe13863-2991-4154-9e07-6c5e9c7d7690" providerId="ADAL" clId="{90F2765C-D0DE-466C-8210-375B3AE053B6}" dt="2026-08-24T17:38:51.743" v="2434" actId="6549"/>
          <ac:spMkLst>
            <pc:docMk/>
            <pc:sldMk cId="908245026" sldId="277"/>
            <ac:spMk id="3" creationId="{ADB686C0-CF4D-6B08-BB14-B3D29A3EBC12}"/>
          </ac:spMkLst>
        </pc:spChg>
      </pc:sldChg>
      <pc:sldChg chg="modSp new mod">
        <pc:chgData name="Paden, John D." userId="afe13863-2991-4154-9e07-6c5e9c7d7690" providerId="ADAL" clId="{90F2765C-D0DE-466C-8210-375B3AE053B6}" dt="2026-08-25T03:47:42.302" v="9061" actId="207"/>
        <pc:sldMkLst>
          <pc:docMk/>
          <pc:sldMk cId="54284126" sldId="278"/>
        </pc:sldMkLst>
        <pc:spChg chg="mod">
          <ac:chgData name="Paden, John D." userId="afe13863-2991-4154-9e07-6c5e9c7d7690" providerId="ADAL" clId="{90F2765C-D0DE-466C-8210-375B3AE053B6}" dt="2026-08-24T17:39:40.763" v="2514" actId="20577"/>
          <ac:spMkLst>
            <pc:docMk/>
            <pc:sldMk cId="54284126" sldId="278"/>
            <ac:spMk id="2" creationId="{2B13E285-9B67-7673-BAB8-DAA91A369317}"/>
          </ac:spMkLst>
        </pc:spChg>
        <pc:spChg chg="mod">
          <ac:chgData name="Paden, John D." userId="afe13863-2991-4154-9e07-6c5e9c7d7690" providerId="ADAL" clId="{90F2765C-D0DE-466C-8210-375B3AE053B6}" dt="2026-08-25T03:47:42.302" v="9061" actId="207"/>
          <ac:spMkLst>
            <pc:docMk/>
            <pc:sldMk cId="54284126" sldId="278"/>
            <ac:spMk id="3" creationId="{17DA74DA-601B-54F8-9B19-F7A5DF068611}"/>
          </ac:spMkLst>
        </pc:spChg>
      </pc:sldChg>
      <pc:sldChg chg="modSp add mod modNotesTx">
        <pc:chgData name="Paden, John D." userId="afe13863-2991-4154-9e07-6c5e9c7d7690" providerId="ADAL" clId="{90F2765C-D0DE-466C-8210-375B3AE053B6}" dt="2026-08-24T16:36:20.872" v="2011" actId="20577"/>
        <pc:sldMkLst>
          <pc:docMk/>
          <pc:sldMk cId="3539978925" sldId="279"/>
        </pc:sldMkLst>
        <pc:spChg chg="mod">
          <ac:chgData name="Paden, John D." userId="afe13863-2991-4154-9e07-6c5e9c7d7690" providerId="ADAL" clId="{90F2765C-D0DE-466C-8210-375B3AE053B6}" dt="2026-08-24T16:36:20.872" v="2011" actId="20577"/>
          <ac:spMkLst>
            <pc:docMk/>
            <pc:sldMk cId="3539978925" sldId="279"/>
            <ac:spMk id="3" creationId="{8289A4DD-001E-50AF-1632-894C8BAD0880}"/>
          </ac:spMkLst>
        </pc:spChg>
      </pc:sldChg>
      <pc:sldChg chg="modSp new mod">
        <pc:chgData name="Paden, John D." userId="afe13863-2991-4154-9e07-6c5e9c7d7690" providerId="ADAL" clId="{90F2765C-D0DE-466C-8210-375B3AE053B6}" dt="2026-08-24T18:06:12.780" v="3277" actId="20577"/>
        <pc:sldMkLst>
          <pc:docMk/>
          <pc:sldMk cId="4155174467" sldId="281"/>
        </pc:sldMkLst>
        <pc:spChg chg="mod">
          <ac:chgData name="Paden, John D." userId="afe13863-2991-4154-9e07-6c5e9c7d7690" providerId="ADAL" clId="{90F2765C-D0DE-466C-8210-375B3AE053B6}" dt="2026-08-24T18:05:43.253" v="3268" actId="20577"/>
          <ac:spMkLst>
            <pc:docMk/>
            <pc:sldMk cId="4155174467" sldId="281"/>
            <ac:spMk id="2" creationId="{E072229D-5D2E-C7DC-D118-C958CB5F0166}"/>
          </ac:spMkLst>
        </pc:spChg>
        <pc:spChg chg="mod">
          <ac:chgData name="Paden, John D." userId="afe13863-2991-4154-9e07-6c5e9c7d7690" providerId="ADAL" clId="{90F2765C-D0DE-466C-8210-375B3AE053B6}" dt="2026-08-24T18:06:12.780" v="3277" actId="20577"/>
          <ac:spMkLst>
            <pc:docMk/>
            <pc:sldMk cId="4155174467" sldId="281"/>
            <ac:spMk id="3" creationId="{9EE91C17-BA9D-12A1-3005-E7C80FEEC4FF}"/>
          </ac:spMkLst>
        </pc:spChg>
      </pc:sldChg>
      <pc:sldChg chg="modSp add mod modNotesTx">
        <pc:chgData name="Paden, John D." userId="afe13863-2991-4154-9e07-6c5e9c7d7690" providerId="ADAL" clId="{90F2765C-D0DE-466C-8210-375B3AE053B6}" dt="2026-08-24T21:16:20.411" v="6105" actId="20577"/>
        <pc:sldMkLst>
          <pc:docMk/>
          <pc:sldMk cId="2266877284" sldId="284"/>
        </pc:sldMkLst>
        <pc:spChg chg="mod">
          <ac:chgData name="Paden, John D." userId="afe13863-2991-4154-9e07-6c5e9c7d7690" providerId="ADAL" clId="{90F2765C-D0DE-466C-8210-375B3AE053B6}" dt="2026-08-24T21:16:20.411" v="6105" actId="20577"/>
          <ac:spMkLst>
            <pc:docMk/>
            <pc:sldMk cId="2266877284" sldId="284"/>
            <ac:spMk id="3" creationId="{7281C058-E01E-8030-CD7A-D3F4AD107854}"/>
          </ac:spMkLst>
        </pc:spChg>
      </pc:sldChg>
      <pc:sldChg chg="addSp delSp modSp new add del mod delAnim modAnim">
        <pc:chgData name="Paden, John D." userId="afe13863-2991-4154-9e07-6c5e9c7d7690" providerId="ADAL" clId="{90F2765C-D0DE-466C-8210-375B3AE053B6}" dt="2026-08-24T21:34:11.301" v="6521"/>
        <pc:sldMkLst>
          <pc:docMk/>
          <pc:sldMk cId="727938161" sldId="286"/>
        </pc:sldMkLst>
        <pc:spChg chg="mod">
          <ac:chgData name="Paden, John D." userId="afe13863-2991-4154-9e07-6c5e9c7d7690" providerId="ADAL" clId="{90F2765C-D0DE-466C-8210-375B3AE053B6}" dt="2026-08-24T19:18:24.606" v="4832"/>
          <ac:spMkLst>
            <pc:docMk/>
            <pc:sldMk cId="727938161" sldId="286"/>
            <ac:spMk id="2" creationId="{3FB44020-8594-A471-94D8-BAB7741A7114}"/>
          </ac:spMkLst>
        </pc:spChg>
        <pc:picChg chg="add mod">
          <ac:chgData name="Paden, John D." userId="afe13863-2991-4154-9e07-6c5e9c7d7690" providerId="ADAL" clId="{90F2765C-D0DE-466C-8210-375B3AE053B6}" dt="2026-08-24T20:36:53.725" v="6084"/>
          <ac:picMkLst>
            <pc:docMk/>
            <pc:sldMk cId="727938161" sldId="286"/>
            <ac:picMk id="7" creationId="{9A517551-0E79-0C39-E7FD-22CBD4E24289}"/>
          </ac:picMkLst>
        </pc:picChg>
      </pc:sldChg>
      <pc:sldChg chg="modSp new mod modNotesTx">
        <pc:chgData name="Paden, John D." userId="afe13863-2991-4154-9e07-6c5e9c7d7690" providerId="ADAL" clId="{90F2765C-D0DE-466C-8210-375B3AE053B6}" dt="2026-08-25T14:49:00.849" v="10915" actId="20577"/>
        <pc:sldMkLst>
          <pc:docMk/>
          <pc:sldMk cId="300023900" sldId="288"/>
        </pc:sldMkLst>
        <pc:spChg chg="mod">
          <ac:chgData name="Paden, John D." userId="afe13863-2991-4154-9e07-6c5e9c7d7690" providerId="ADAL" clId="{90F2765C-D0DE-466C-8210-375B3AE053B6}" dt="2026-08-25T14:49:00.849" v="10915" actId="20577"/>
          <ac:spMkLst>
            <pc:docMk/>
            <pc:sldMk cId="300023900" sldId="288"/>
            <ac:spMk id="2" creationId="{97A59E2C-F5D8-632B-2C10-D8D7F14225DD}"/>
          </ac:spMkLst>
        </pc:spChg>
        <pc:spChg chg="mod">
          <ac:chgData name="Paden, John D." userId="afe13863-2991-4154-9e07-6c5e9c7d7690" providerId="ADAL" clId="{90F2765C-D0DE-466C-8210-375B3AE053B6}" dt="2026-08-24T20:05:39.315" v="5435" actId="20577"/>
          <ac:spMkLst>
            <pc:docMk/>
            <pc:sldMk cId="300023900" sldId="288"/>
            <ac:spMk id="3" creationId="{6F0277DF-66AC-9E5D-7C78-F3D10486DD81}"/>
          </ac:spMkLst>
        </pc:spChg>
      </pc:sldChg>
      <pc:sldChg chg="add del">
        <pc:chgData name="Paden, John D." userId="afe13863-2991-4154-9e07-6c5e9c7d7690" providerId="ADAL" clId="{90F2765C-D0DE-466C-8210-375B3AE053B6}" dt="2026-09-04T01:06:56.894" v="20639" actId="47"/>
        <pc:sldMkLst>
          <pc:docMk/>
          <pc:sldMk cId="3094641259" sldId="290"/>
        </pc:sldMkLst>
      </pc:sldChg>
      <pc:sldChg chg="add">
        <pc:chgData name="Paden, John D." userId="afe13863-2991-4154-9e07-6c5e9c7d7690" providerId="ADAL" clId="{90F2765C-D0DE-466C-8210-375B3AE053B6}" dt="2026-08-24T19:57:09.252" v="5237"/>
        <pc:sldMkLst>
          <pc:docMk/>
          <pc:sldMk cId="141340038" sldId="291"/>
        </pc:sldMkLst>
      </pc:sldChg>
      <pc:sldChg chg="addSp delSp modSp add del mod delAnim modAnim">
        <pc:chgData name="Paden, John D." userId="afe13863-2991-4154-9e07-6c5e9c7d7690" providerId="ADAL" clId="{90F2765C-D0DE-466C-8210-375B3AE053B6}" dt="2026-08-25T14:48:56.741" v="10913" actId="20577"/>
        <pc:sldMkLst>
          <pc:docMk/>
          <pc:sldMk cId="3692500942" sldId="292"/>
        </pc:sldMkLst>
        <pc:spChg chg="mod">
          <ac:chgData name="Paden, John D." userId="afe13863-2991-4154-9e07-6c5e9c7d7690" providerId="ADAL" clId="{90F2765C-D0DE-466C-8210-375B3AE053B6}" dt="2026-08-25T14:48:56.741" v="10913" actId="20577"/>
          <ac:spMkLst>
            <pc:docMk/>
            <pc:sldMk cId="3692500942" sldId="292"/>
            <ac:spMk id="2" creationId="{962B1380-3ECA-A098-3F8A-07325B322B7E}"/>
          </ac:spMkLst>
        </pc:spChg>
        <pc:picChg chg="add mod">
          <ac:chgData name="Paden, John D." userId="afe13863-2991-4154-9e07-6c5e9c7d7690" providerId="ADAL" clId="{90F2765C-D0DE-466C-8210-375B3AE053B6}" dt="2026-08-24T20:50:35.311" v="6091"/>
          <ac:picMkLst>
            <pc:docMk/>
            <pc:sldMk cId="3692500942" sldId="292"/>
            <ac:picMk id="7" creationId="{1BB79DED-68E3-C7E4-B73D-55FC1B834336}"/>
          </ac:picMkLst>
        </pc:picChg>
      </pc:sldChg>
      <pc:sldChg chg="modSp new mod modNotesTx">
        <pc:chgData name="Paden, John D." userId="afe13863-2991-4154-9e07-6c5e9c7d7690" providerId="ADAL" clId="{90F2765C-D0DE-466C-8210-375B3AE053B6}" dt="2026-08-25T14:48:51.168" v="10911" actId="20577"/>
        <pc:sldMkLst>
          <pc:docMk/>
          <pc:sldMk cId="3790058778" sldId="293"/>
        </pc:sldMkLst>
        <pc:spChg chg="mod">
          <ac:chgData name="Paden, John D." userId="afe13863-2991-4154-9e07-6c5e9c7d7690" providerId="ADAL" clId="{90F2765C-D0DE-466C-8210-375B3AE053B6}" dt="2026-08-25T14:48:51.168" v="10911" actId="20577"/>
          <ac:spMkLst>
            <pc:docMk/>
            <pc:sldMk cId="3790058778" sldId="293"/>
            <ac:spMk id="2" creationId="{C26014E8-FEBF-247B-C03E-49BCDC654208}"/>
          </ac:spMkLst>
        </pc:spChg>
        <pc:spChg chg="mod">
          <ac:chgData name="Paden, John D." userId="afe13863-2991-4154-9e07-6c5e9c7d7690" providerId="ADAL" clId="{90F2765C-D0DE-466C-8210-375B3AE053B6}" dt="2026-08-24T21:50:51.897" v="6692" actId="20577"/>
          <ac:spMkLst>
            <pc:docMk/>
            <pc:sldMk cId="3790058778" sldId="293"/>
            <ac:spMk id="3" creationId="{8AB1D6C0-87A1-E823-6638-F74CF7203F85}"/>
          </ac:spMkLst>
        </pc:spChg>
      </pc:sldChg>
      <pc:sldChg chg="addSp delSp modSp add mod modNotesTx">
        <pc:chgData name="Paden, John D." userId="afe13863-2991-4154-9e07-6c5e9c7d7690" providerId="ADAL" clId="{90F2765C-D0DE-466C-8210-375B3AE053B6}" dt="2026-08-25T21:01:05.751" v="11823" actId="20577"/>
        <pc:sldMkLst>
          <pc:docMk/>
          <pc:sldMk cId="3093470434" sldId="294"/>
        </pc:sldMkLst>
      </pc:sldChg>
      <pc:sldChg chg="add modNotesTx">
        <pc:chgData name="Paden, John D." userId="afe13863-2991-4154-9e07-6c5e9c7d7690" providerId="ADAL" clId="{90F2765C-D0DE-466C-8210-375B3AE053B6}" dt="2026-08-25T21:18:44.281" v="11991" actId="20577"/>
        <pc:sldMkLst>
          <pc:docMk/>
          <pc:sldMk cId="877314963" sldId="295"/>
        </pc:sldMkLst>
      </pc:sldChg>
      <pc:sldChg chg="add modNotesTx">
        <pc:chgData name="Paden, John D." userId="afe13863-2991-4154-9e07-6c5e9c7d7690" providerId="ADAL" clId="{90F2765C-D0DE-466C-8210-375B3AE053B6}" dt="2026-08-25T21:20:26.836" v="12216" actId="6549"/>
        <pc:sldMkLst>
          <pc:docMk/>
          <pc:sldMk cId="261779588" sldId="296"/>
        </pc:sldMkLst>
      </pc:sldChg>
      <pc:sldChg chg="add modNotesTx">
        <pc:chgData name="Paden, John D." userId="afe13863-2991-4154-9e07-6c5e9c7d7690" providerId="ADAL" clId="{90F2765C-D0DE-466C-8210-375B3AE053B6}" dt="2026-08-25T21:23:41.513" v="12828" actId="20577"/>
        <pc:sldMkLst>
          <pc:docMk/>
          <pc:sldMk cId="327945949" sldId="297"/>
        </pc:sldMkLst>
      </pc:sldChg>
      <pc:sldChg chg="add modNotesTx">
        <pc:chgData name="Paden, John D." userId="afe13863-2991-4154-9e07-6c5e9c7d7690" providerId="ADAL" clId="{90F2765C-D0DE-466C-8210-375B3AE053B6}" dt="2026-08-25T21:30:26.337" v="13178" actId="20577"/>
        <pc:sldMkLst>
          <pc:docMk/>
          <pc:sldMk cId="829852021" sldId="298"/>
        </pc:sldMkLst>
      </pc:sldChg>
      <pc:sldChg chg="add modNotesTx">
        <pc:chgData name="Paden, John D." userId="afe13863-2991-4154-9e07-6c5e9c7d7690" providerId="ADAL" clId="{90F2765C-D0DE-466C-8210-375B3AE053B6}" dt="2026-08-25T21:30:55.250" v="13292" actId="20577"/>
        <pc:sldMkLst>
          <pc:docMk/>
          <pc:sldMk cId="3964486833" sldId="299"/>
        </pc:sldMkLst>
      </pc:sldChg>
      <pc:sldChg chg="add modNotesTx">
        <pc:chgData name="Paden, John D." userId="afe13863-2991-4154-9e07-6c5e9c7d7690" providerId="ADAL" clId="{90F2765C-D0DE-466C-8210-375B3AE053B6}" dt="2026-08-25T21:31:53.940" v="13445" actId="20577"/>
        <pc:sldMkLst>
          <pc:docMk/>
          <pc:sldMk cId="2357751556" sldId="300"/>
        </pc:sldMkLst>
      </pc:sldChg>
      <pc:sldChg chg="add modNotesTx">
        <pc:chgData name="Paden, John D." userId="afe13863-2991-4154-9e07-6c5e9c7d7690" providerId="ADAL" clId="{90F2765C-D0DE-466C-8210-375B3AE053B6}" dt="2026-08-25T21:33:00.677" v="13697" actId="20577"/>
        <pc:sldMkLst>
          <pc:docMk/>
          <pc:sldMk cId="1686413304" sldId="301"/>
        </pc:sldMkLst>
      </pc:sldChg>
      <pc:sldChg chg="add modNotesTx">
        <pc:chgData name="Paden, John D." userId="afe13863-2991-4154-9e07-6c5e9c7d7690" providerId="ADAL" clId="{90F2765C-D0DE-466C-8210-375B3AE053B6}" dt="2026-08-25T21:33:48.812" v="13867" actId="20577"/>
        <pc:sldMkLst>
          <pc:docMk/>
          <pc:sldMk cId="1883108422" sldId="302"/>
        </pc:sldMkLst>
      </pc:sldChg>
      <pc:sldChg chg="add modNotesTx">
        <pc:chgData name="Paden, John D." userId="afe13863-2991-4154-9e07-6c5e9c7d7690" providerId="ADAL" clId="{90F2765C-D0DE-466C-8210-375B3AE053B6}" dt="2026-08-25T21:34:58.605" v="14082" actId="6549"/>
        <pc:sldMkLst>
          <pc:docMk/>
          <pc:sldMk cId="1134031051" sldId="303"/>
        </pc:sldMkLst>
      </pc:sldChg>
      <pc:sldChg chg="add modNotesTx">
        <pc:chgData name="Paden, John D." userId="afe13863-2991-4154-9e07-6c5e9c7d7690" providerId="ADAL" clId="{90F2765C-D0DE-466C-8210-375B3AE053B6}" dt="2026-08-25T21:36:00.516" v="14322" actId="20577"/>
        <pc:sldMkLst>
          <pc:docMk/>
          <pc:sldMk cId="2900190360" sldId="304"/>
        </pc:sldMkLst>
      </pc:sldChg>
      <pc:sldChg chg="add modNotesTx">
        <pc:chgData name="Paden, John D." userId="afe13863-2991-4154-9e07-6c5e9c7d7690" providerId="ADAL" clId="{90F2765C-D0DE-466C-8210-375B3AE053B6}" dt="2026-08-25T21:38:27.118" v="14530" actId="20577"/>
        <pc:sldMkLst>
          <pc:docMk/>
          <pc:sldMk cId="3764909368" sldId="305"/>
        </pc:sldMkLst>
      </pc:sldChg>
      <pc:sldChg chg="addSp delSp modSp new mod ord modNotesTx">
        <pc:chgData name="Paden, John D." userId="afe13863-2991-4154-9e07-6c5e9c7d7690" providerId="ADAL" clId="{90F2765C-D0DE-466C-8210-375B3AE053B6}" dt="2026-08-24T22:33:39.550" v="7403" actId="962"/>
        <pc:sldMkLst>
          <pc:docMk/>
          <pc:sldMk cId="388029728" sldId="306"/>
        </pc:sldMkLst>
        <pc:spChg chg="mod">
          <ac:chgData name="Paden, John D." userId="afe13863-2991-4154-9e07-6c5e9c7d7690" providerId="ADAL" clId="{90F2765C-D0DE-466C-8210-375B3AE053B6}" dt="2026-08-24T22:06:17.859" v="7220" actId="14100"/>
          <ac:spMkLst>
            <pc:docMk/>
            <pc:sldMk cId="388029728" sldId="306"/>
            <ac:spMk id="2" creationId="{E7AA504C-EB39-FB29-F19C-38C6E4C91E10}"/>
          </ac:spMkLst>
        </pc:spChg>
        <pc:spChg chg="add mod">
          <ac:chgData name="Paden, John D." userId="afe13863-2991-4154-9e07-6c5e9c7d7690" providerId="ADAL" clId="{90F2765C-D0DE-466C-8210-375B3AE053B6}" dt="2026-08-24T22:17:45.356" v="7376" actId="404"/>
          <ac:spMkLst>
            <pc:docMk/>
            <pc:sldMk cId="388029728" sldId="306"/>
            <ac:spMk id="5" creationId="{DAD78E9E-1B9D-0674-B2F6-C7CE6D4D24B9}"/>
          </ac:spMkLst>
        </pc:spChg>
        <pc:picChg chg="add mod">
          <ac:chgData name="Paden, John D." userId="afe13863-2991-4154-9e07-6c5e9c7d7690" providerId="ADAL" clId="{90F2765C-D0DE-466C-8210-375B3AE053B6}" dt="2026-08-24T22:04:36.750" v="7081" actId="1076"/>
          <ac:picMkLst>
            <pc:docMk/>
            <pc:sldMk cId="388029728" sldId="306"/>
            <ac:picMk id="4" creationId="{06E1E3C5-F61D-439F-7310-72D39D34DD7B}"/>
          </ac:picMkLst>
        </pc:picChg>
        <pc:picChg chg="add mod">
          <ac:chgData name="Paden, John D." userId="afe13863-2991-4154-9e07-6c5e9c7d7690" providerId="ADAL" clId="{90F2765C-D0DE-466C-8210-375B3AE053B6}" dt="2026-08-24T22:33:39.550" v="7403" actId="962"/>
          <ac:picMkLst>
            <pc:docMk/>
            <pc:sldMk cId="388029728" sldId="306"/>
            <ac:picMk id="7" creationId="{A81F08A5-7315-2D1B-CD25-929D8A1C8B55}"/>
          </ac:picMkLst>
        </pc:picChg>
      </pc:sldChg>
      <pc:sldChg chg="addSp delSp modSp new mod">
        <pc:chgData name="Paden, John D." userId="afe13863-2991-4154-9e07-6c5e9c7d7690" providerId="ADAL" clId="{90F2765C-D0DE-466C-8210-375B3AE053B6}" dt="2026-08-27T21:58:28.999" v="20638"/>
        <pc:sldMkLst>
          <pc:docMk/>
          <pc:sldMk cId="204032775" sldId="313"/>
        </pc:sldMkLst>
        <pc:spChg chg="mod">
          <ac:chgData name="Paden, John D." userId="afe13863-2991-4154-9e07-6c5e9c7d7690" providerId="ADAL" clId="{90F2765C-D0DE-466C-8210-375B3AE053B6}" dt="2026-08-24T23:44:02.953" v="8190" actId="6549"/>
          <ac:spMkLst>
            <pc:docMk/>
            <pc:sldMk cId="204032775" sldId="313"/>
            <ac:spMk id="2" creationId="{41F41C1C-E0DC-CC74-377B-79EF43F5CEE2}"/>
          </ac:spMkLst>
        </pc:spChg>
        <pc:spChg chg="mod">
          <ac:chgData name="Paden, John D." userId="afe13863-2991-4154-9e07-6c5e9c7d7690" providerId="ADAL" clId="{90F2765C-D0DE-466C-8210-375B3AE053B6}" dt="2026-08-24T23:52:42.274" v="8926" actId="20577"/>
          <ac:spMkLst>
            <pc:docMk/>
            <pc:sldMk cId="204032775" sldId="313"/>
            <ac:spMk id="3" creationId="{5530C6A9-0525-9344-6453-22EB40A5242F}"/>
          </ac:spMkLst>
        </pc:spChg>
        <pc:grpChg chg="mod">
          <ac:chgData name="Paden, John D." userId="afe13863-2991-4154-9e07-6c5e9c7d7690" providerId="ADAL" clId="{90F2765C-D0DE-466C-8210-375B3AE053B6}" dt="2026-08-27T21:56:12.594" v="20528"/>
          <ac:grpSpMkLst>
            <pc:docMk/>
            <pc:sldMk cId="204032775" sldId="313"/>
            <ac:grpSpMk id="9" creationId="{7F84458B-2624-44A6-2981-8CD1781D2B46}"/>
          </ac:grpSpMkLst>
        </pc:grpChg>
        <pc:grpChg chg="mod">
          <ac:chgData name="Paden, John D." userId="afe13863-2991-4154-9e07-6c5e9c7d7690" providerId="ADAL" clId="{90F2765C-D0DE-466C-8210-375B3AE053B6}" dt="2026-08-27T21:56:37.652" v="20539"/>
          <ac:grpSpMkLst>
            <pc:docMk/>
            <pc:sldMk cId="204032775" sldId="313"/>
            <ac:grpSpMk id="18" creationId="{A9759573-1170-F765-BB8F-6EE358F87E02}"/>
          </ac:grpSpMkLst>
        </pc:grpChg>
        <pc:grpChg chg="mod">
          <ac:chgData name="Paden, John D." userId="afe13863-2991-4154-9e07-6c5e9c7d7690" providerId="ADAL" clId="{90F2765C-D0DE-466C-8210-375B3AE053B6}" dt="2026-08-27T21:57:03.778" v="20551"/>
          <ac:grpSpMkLst>
            <pc:docMk/>
            <pc:sldMk cId="204032775" sldId="313"/>
            <ac:grpSpMk id="28" creationId="{9292353E-F831-F7A8-4212-58195A30EB0B}"/>
          </ac:grpSpMkLst>
        </pc:grpChg>
        <pc:grpChg chg="mod">
          <ac:chgData name="Paden, John D." userId="afe13863-2991-4154-9e07-6c5e9c7d7690" providerId="ADAL" clId="{90F2765C-D0DE-466C-8210-375B3AE053B6}" dt="2026-08-27T21:57:21.821" v="20569"/>
          <ac:grpSpMkLst>
            <pc:docMk/>
            <pc:sldMk cId="204032775" sldId="313"/>
            <ac:grpSpMk id="45" creationId="{977F03D6-9D4D-E44C-4CB8-6BF3B92C4C74}"/>
          </ac:grpSpMkLst>
        </pc:grpChg>
        <pc:grpChg chg="mod">
          <ac:chgData name="Paden, John D." userId="afe13863-2991-4154-9e07-6c5e9c7d7690" providerId="ADAL" clId="{90F2765C-D0DE-466C-8210-375B3AE053B6}" dt="2026-08-27T21:57:24.823" v="20573"/>
          <ac:grpSpMkLst>
            <pc:docMk/>
            <pc:sldMk cId="204032775" sldId="313"/>
            <ac:grpSpMk id="49" creationId="{B7061FF4-F892-005F-A385-77922DD48A34}"/>
          </ac:grpSpMkLst>
        </pc:grpChg>
        <pc:grpChg chg="mod">
          <ac:chgData name="Paden, John D." userId="afe13863-2991-4154-9e07-6c5e9c7d7690" providerId="ADAL" clId="{90F2765C-D0DE-466C-8210-375B3AE053B6}" dt="2026-08-27T21:57:27.541" v="20577"/>
          <ac:grpSpMkLst>
            <pc:docMk/>
            <pc:sldMk cId="204032775" sldId="313"/>
            <ac:grpSpMk id="53" creationId="{F0FABF6B-A9D0-A1D7-7EF6-2498837F347C}"/>
          </ac:grpSpMkLst>
        </pc:grpChg>
        <pc:grpChg chg="mod">
          <ac:chgData name="Paden, John D." userId="afe13863-2991-4154-9e07-6c5e9c7d7690" providerId="ADAL" clId="{90F2765C-D0DE-466C-8210-375B3AE053B6}" dt="2026-08-27T21:57:47.207" v="20597"/>
          <ac:grpSpMkLst>
            <pc:docMk/>
            <pc:sldMk cId="204032775" sldId="313"/>
            <ac:grpSpMk id="69" creationId="{D15882A3-D7E4-687B-DAF5-C776F5B3E137}"/>
          </ac:grpSpMkLst>
        </pc:grpChg>
        <pc:grpChg chg="mod">
          <ac:chgData name="Paden, John D." userId="afe13863-2991-4154-9e07-6c5e9c7d7690" providerId="ADAL" clId="{90F2765C-D0DE-466C-8210-375B3AE053B6}" dt="2026-08-27T21:57:55.751" v="20611"/>
          <ac:grpSpMkLst>
            <pc:docMk/>
            <pc:sldMk cId="204032775" sldId="313"/>
            <ac:grpSpMk id="83" creationId="{39EED5DD-998B-32D8-E9AD-DCCA2DC0A2C1}"/>
          </ac:grpSpMkLst>
        </pc:grpChg>
        <pc:grpChg chg="mod">
          <ac:chgData name="Paden, John D." userId="afe13863-2991-4154-9e07-6c5e9c7d7690" providerId="ADAL" clId="{90F2765C-D0DE-466C-8210-375B3AE053B6}" dt="2026-08-27T21:58:01.213" v="20614"/>
          <ac:grpSpMkLst>
            <pc:docMk/>
            <pc:sldMk cId="204032775" sldId="313"/>
            <ac:grpSpMk id="86" creationId="{4D27FF93-92E7-696D-14AC-E930F2BF35C3}"/>
          </ac:grpSpMkLst>
        </pc:grpChg>
        <pc:grpChg chg="mod">
          <ac:chgData name="Paden, John D." userId="afe13863-2991-4154-9e07-6c5e9c7d7690" providerId="ADAL" clId="{90F2765C-D0DE-466C-8210-375B3AE053B6}" dt="2026-08-27T21:58:08.754" v="20625"/>
          <ac:grpSpMkLst>
            <pc:docMk/>
            <pc:sldMk cId="204032775" sldId="313"/>
            <ac:grpSpMk id="97" creationId="{666E91C2-1971-0638-94A9-8EE178FD9AD9}"/>
          </ac:grpSpMkLst>
        </pc:grpChg>
        <pc:grpChg chg="mod">
          <ac:chgData name="Paden, John D." userId="afe13863-2991-4154-9e07-6c5e9c7d7690" providerId="ADAL" clId="{90F2765C-D0DE-466C-8210-375B3AE053B6}" dt="2026-08-27T21:58:16.270" v="20630"/>
          <ac:grpSpMkLst>
            <pc:docMk/>
            <pc:sldMk cId="204032775" sldId="313"/>
            <ac:grpSpMk id="102" creationId="{25AEB2D5-A49E-E582-DCCE-A7D08A22B453}"/>
          </ac:grpSpMkLst>
        </pc:grpChg>
        <pc:grpChg chg="mod">
          <ac:chgData name="Paden, John D." userId="afe13863-2991-4154-9e07-6c5e9c7d7690" providerId="ADAL" clId="{90F2765C-D0DE-466C-8210-375B3AE053B6}" dt="2026-08-27T21:58:28.999" v="20638"/>
          <ac:grpSpMkLst>
            <pc:docMk/>
            <pc:sldMk cId="204032775" sldId="313"/>
            <ac:grpSpMk id="110" creationId="{46B45005-A671-8735-3F6A-B8F1CC21CEFB}"/>
          </ac:grpSpMkLst>
        </pc:grpChg>
        <pc:grpChg chg="mod">
          <ac:chgData name="Paden, John D." userId="afe13863-2991-4154-9e07-6c5e9c7d7690" providerId="ADAL" clId="{90F2765C-D0DE-466C-8210-375B3AE053B6}" dt="2026-08-27T21:58:28.999" v="20638"/>
          <ac:grpSpMkLst>
            <pc:docMk/>
            <pc:sldMk cId="204032775" sldId="313"/>
            <ac:grpSpMk id="111" creationId="{B1E3FD53-A46C-DFB3-0EE0-DA325CE8F2A0}"/>
          </ac:grpSpMkLst>
        </pc:grpChg>
        <pc:inkChg chg="add">
          <ac:chgData name="Paden, John D." userId="afe13863-2991-4154-9e07-6c5e9c7d7690" providerId="ADAL" clId="{90F2765C-D0DE-466C-8210-375B3AE053B6}" dt="2026-08-27T21:56:05.710" v="20524"/>
          <ac:inkMkLst>
            <pc:docMk/>
            <pc:sldMk cId="204032775" sldId="313"/>
            <ac:inkMk id="5" creationId="{69ECFF9E-FAC9-7FAB-F27F-E7851B73684E}"/>
          </ac:inkMkLst>
        </pc:inkChg>
        <pc:inkChg chg="add mod">
          <ac:chgData name="Paden, John D." userId="afe13863-2991-4154-9e07-6c5e9c7d7690" providerId="ADAL" clId="{90F2765C-D0DE-466C-8210-375B3AE053B6}" dt="2026-08-27T21:56:12.594" v="20528"/>
          <ac:inkMkLst>
            <pc:docMk/>
            <pc:sldMk cId="204032775" sldId="313"/>
            <ac:inkMk id="6" creationId="{26E564F3-AD0B-7592-2A0E-8084B8B641CD}"/>
          </ac:inkMkLst>
        </pc:inkChg>
        <pc:inkChg chg="add mod">
          <ac:chgData name="Paden, John D." userId="afe13863-2991-4154-9e07-6c5e9c7d7690" providerId="ADAL" clId="{90F2765C-D0DE-466C-8210-375B3AE053B6}" dt="2026-08-27T21:56:12.594" v="20528"/>
          <ac:inkMkLst>
            <pc:docMk/>
            <pc:sldMk cId="204032775" sldId="313"/>
            <ac:inkMk id="7" creationId="{0486BD93-4384-3176-6461-C6C2054962DB}"/>
          </ac:inkMkLst>
        </pc:inkChg>
        <pc:inkChg chg="add mod">
          <ac:chgData name="Paden, John D." userId="afe13863-2991-4154-9e07-6c5e9c7d7690" providerId="ADAL" clId="{90F2765C-D0DE-466C-8210-375B3AE053B6}" dt="2026-08-27T21:56:12.594" v="20528"/>
          <ac:inkMkLst>
            <pc:docMk/>
            <pc:sldMk cId="204032775" sldId="313"/>
            <ac:inkMk id="8" creationId="{432E2149-AD84-00B4-0AEB-3A5C85268F2B}"/>
          </ac:inkMkLst>
        </pc:inkChg>
        <pc:inkChg chg="add del">
          <ac:chgData name="Paden, John D." userId="afe13863-2991-4154-9e07-6c5e9c7d7690" providerId="ADAL" clId="{90F2765C-D0DE-466C-8210-375B3AE053B6}" dt="2026-08-27T21:56:25.456" v="20533"/>
          <ac:inkMkLst>
            <pc:docMk/>
            <pc:sldMk cId="204032775" sldId="313"/>
            <ac:inkMk id="11" creationId="{4B6C8A93-F4B4-A087-88D6-3344D94EBED2}"/>
          </ac:inkMkLst>
        </pc:inkChg>
        <pc:inkChg chg="add mod">
          <ac:chgData name="Paden, John D." userId="afe13863-2991-4154-9e07-6c5e9c7d7690" providerId="ADAL" clId="{90F2765C-D0DE-466C-8210-375B3AE053B6}" dt="2026-08-27T21:56:37.652" v="20539"/>
          <ac:inkMkLst>
            <pc:docMk/>
            <pc:sldMk cId="204032775" sldId="313"/>
            <ac:inkMk id="13" creationId="{A82AB3B6-6F9D-9375-1206-78835C2C8FAC}"/>
          </ac:inkMkLst>
        </pc:inkChg>
        <pc:inkChg chg="add mod">
          <ac:chgData name="Paden, John D." userId="afe13863-2991-4154-9e07-6c5e9c7d7690" providerId="ADAL" clId="{90F2765C-D0DE-466C-8210-375B3AE053B6}" dt="2026-08-27T21:56:37.652" v="20539"/>
          <ac:inkMkLst>
            <pc:docMk/>
            <pc:sldMk cId="204032775" sldId="313"/>
            <ac:inkMk id="14" creationId="{E91A6A02-4E62-027A-CE03-6E98ADD88CB8}"/>
          </ac:inkMkLst>
        </pc:inkChg>
        <pc:inkChg chg="add">
          <ac:chgData name="Paden, John D." userId="afe13863-2991-4154-9e07-6c5e9c7d7690" providerId="ADAL" clId="{90F2765C-D0DE-466C-8210-375B3AE053B6}" dt="2026-08-27T21:56:32.290" v="20537"/>
          <ac:inkMkLst>
            <pc:docMk/>
            <pc:sldMk cId="204032775" sldId="313"/>
            <ac:inkMk id="16" creationId="{9AFDE7F9-6043-2226-BB06-5902A0254C84}"/>
          </ac:inkMkLst>
        </pc:inkChg>
        <pc:inkChg chg="add">
          <ac:chgData name="Paden, John D." userId="afe13863-2991-4154-9e07-6c5e9c7d7690" providerId="ADAL" clId="{90F2765C-D0DE-466C-8210-375B3AE053B6}" dt="2026-08-27T21:56:37.015" v="20538" actId="9405"/>
          <ac:inkMkLst>
            <pc:docMk/>
            <pc:sldMk cId="204032775" sldId="313"/>
            <ac:inkMk id="17" creationId="{3FBCA301-3A9D-D90F-341A-BD18A408C6DE}"/>
          </ac:inkMkLst>
        </pc:inkChg>
        <pc:inkChg chg="add">
          <ac:chgData name="Paden, John D." userId="afe13863-2991-4154-9e07-6c5e9c7d7690" providerId="ADAL" clId="{90F2765C-D0DE-466C-8210-375B3AE053B6}" dt="2026-08-27T21:56:45.611" v="20540" actId="9405"/>
          <ac:inkMkLst>
            <pc:docMk/>
            <pc:sldMk cId="204032775" sldId="313"/>
            <ac:inkMk id="19" creationId="{6DB82D84-2A97-72E7-A7CF-28DE523CB05F}"/>
          </ac:inkMkLst>
        </pc:inkChg>
        <pc:inkChg chg="add">
          <ac:chgData name="Paden, John D." userId="afe13863-2991-4154-9e07-6c5e9c7d7690" providerId="ADAL" clId="{90F2765C-D0DE-466C-8210-375B3AE053B6}" dt="2026-08-27T21:56:48.416" v="20541" actId="9405"/>
          <ac:inkMkLst>
            <pc:docMk/>
            <pc:sldMk cId="204032775" sldId="313"/>
            <ac:inkMk id="20" creationId="{05026195-B943-3858-4670-8E2D3E452168}"/>
          </ac:inkMkLst>
        </pc:inkChg>
        <pc:inkChg chg="add mod">
          <ac:chgData name="Paden, John D." userId="afe13863-2991-4154-9e07-6c5e9c7d7690" providerId="ADAL" clId="{90F2765C-D0DE-466C-8210-375B3AE053B6}" dt="2026-08-27T21:57:03.778" v="20551"/>
          <ac:inkMkLst>
            <pc:docMk/>
            <pc:sldMk cId="204032775" sldId="313"/>
            <ac:inkMk id="23" creationId="{AC523C6A-25BD-6432-92CC-86CEA2DE2E13}"/>
          </ac:inkMkLst>
        </pc:inkChg>
        <pc:inkChg chg="add mod">
          <ac:chgData name="Paden, John D." userId="afe13863-2991-4154-9e07-6c5e9c7d7690" providerId="ADAL" clId="{90F2765C-D0DE-466C-8210-375B3AE053B6}" dt="2026-08-27T21:57:03.778" v="20551"/>
          <ac:inkMkLst>
            <pc:docMk/>
            <pc:sldMk cId="204032775" sldId="313"/>
            <ac:inkMk id="24" creationId="{2A66C751-CB0F-B29B-AFDD-5F3E651D9E6D}"/>
          </ac:inkMkLst>
        </pc:inkChg>
        <pc:inkChg chg="add mod">
          <ac:chgData name="Paden, John D." userId="afe13863-2991-4154-9e07-6c5e9c7d7690" providerId="ADAL" clId="{90F2765C-D0DE-466C-8210-375B3AE053B6}" dt="2026-08-27T21:57:03.778" v="20551"/>
          <ac:inkMkLst>
            <pc:docMk/>
            <pc:sldMk cId="204032775" sldId="313"/>
            <ac:inkMk id="25" creationId="{5801ACCF-1C4F-F6C4-DC14-69C3CDAC5426}"/>
          </ac:inkMkLst>
        </pc:inkChg>
        <pc:inkChg chg="add mod">
          <ac:chgData name="Paden, John D." userId="afe13863-2991-4154-9e07-6c5e9c7d7690" providerId="ADAL" clId="{90F2765C-D0DE-466C-8210-375B3AE053B6}" dt="2026-08-27T21:57:03.778" v="20551"/>
          <ac:inkMkLst>
            <pc:docMk/>
            <pc:sldMk cId="204032775" sldId="313"/>
            <ac:inkMk id="26" creationId="{D92448F1-FDE6-5BFD-C741-037664687475}"/>
          </ac:inkMkLst>
        </pc:inkChg>
        <pc:inkChg chg="add mod">
          <ac:chgData name="Paden, John D." userId="afe13863-2991-4154-9e07-6c5e9c7d7690" providerId="ADAL" clId="{90F2765C-D0DE-466C-8210-375B3AE053B6}" dt="2026-08-27T21:57:03.778" v="20551"/>
          <ac:inkMkLst>
            <pc:docMk/>
            <pc:sldMk cId="204032775" sldId="313"/>
            <ac:inkMk id="27" creationId="{5F847589-CAE9-FDFE-C850-EBC89742541D}"/>
          </ac:inkMkLst>
        </pc:inkChg>
        <pc:inkChg chg="add mod">
          <ac:chgData name="Paden, John D." userId="afe13863-2991-4154-9e07-6c5e9c7d7690" providerId="ADAL" clId="{90F2765C-D0DE-466C-8210-375B3AE053B6}" dt="2026-08-27T21:58:01.213" v="20614"/>
          <ac:inkMkLst>
            <pc:docMk/>
            <pc:sldMk cId="204032775" sldId="313"/>
            <ac:inkMk id="29" creationId="{80858AEE-9B40-27F5-FE28-1DA53464F524}"/>
          </ac:inkMkLst>
        </pc:inkChg>
        <pc:inkChg chg="add mod">
          <ac:chgData name="Paden, John D." userId="afe13863-2991-4154-9e07-6c5e9c7d7690" providerId="ADAL" clId="{90F2765C-D0DE-466C-8210-375B3AE053B6}" dt="2026-08-27T21:58:01.213" v="20614"/>
          <ac:inkMkLst>
            <pc:docMk/>
            <pc:sldMk cId="204032775" sldId="313"/>
            <ac:inkMk id="30" creationId="{59331D84-F444-B1DD-74AE-CF2C50937AF1}"/>
          </ac:inkMkLst>
        </pc:inkChg>
        <pc:inkChg chg="add mod">
          <ac:chgData name="Paden, John D." userId="afe13863-2991-4154-9e07-6c5e9c7d7690" providerId="ADAL" clId="{90F2765C-D0DE-466C-8210-375B3AE053B6}" dt="2026-08-27T21:57:18.137" v="20565"/>
          <ac:inkMkLst>
            <pc:docMk/>
            <pc:sldMk cId="204032775" sldId="313"/>
            <ac:inkMk id="32" creationId="{E4F38D00-DA07-FB06-94B2-3C5131D38E1B}"/>
          </ac:inkMkLst>
        </pc:inkChg>
        <pc:inkChg chg="add mod">
          <ac:chgData name="Paden, John D." userId="afe13863-2991-4154-9e07-6c5e9c7d7690" providerId="ADAL" clId="{90F2765C-D0DE-466C-8210-375B3AE053B6}" dt="2026-08-27T21:57:18.137" v="20565"/>
          <ac:inkMkLst>
            <pc:docMk/>
            <pc:sldMk cId="204032775" sldId="313"/>
            <ac:inkMk id="33" creationId="{CE9EEF1A-C025-8D0C-AEB0-44F3B0DE7D8B}"/>
          </ac:inkMkLst>
        </pc:inkChg>
        <pc:inkChg chg="add mod">
          <ac:chgData name="Paden, John D." userId="afe13863-2991-4154-9e07-6c5e9c7d7690" providerId="ADAL" clId="{90F2765C-D0DE-466C-8210-375B3AE053B6}" dt="2026-08-27T21:57:18.137" v="20565"/>
          <ac:inkMkLst>
            <pc:docMk/>
            <pc:sldMk cId="204032775" sldId="313"/>
            <ac:inkMk id="34" creationId="{E75EA19D-3F0E-867C-EB56-282724A60A2A}"/>
          </ac:inkMkLst>
        </pc:inkChg>
        <pc:inkChg chg="add mod">
          <ac:chgData name="Paden, John D." userId="afe13863-2991-4154-9e07-6c5e9c7d7690" providerId="ADAL" clId="{90F2765C-D0DE-466C-8210-375B3AE053B6}" dt="2026-08-27T21:57:18.137" v="20565"/>
          <ac:inkMkLst>
            <pc:docMk/>
            <pc:sldMk cId="204032775" sldId="313"/>
            <ac:inkMk id="35" creationId="{4D0AFB34-7517-C946-3A2A-71EC123B6DDC}"/>
          </ac:inkMkLst>
        </pc:inkChg>
        <pc:inkChg chg="add mod">
          <ac:chgData name="Paden, John D." userId="afe13863-2991-4154-9e07-6c5e9c7d7690" providerId="ADAL" clId="{90F2765C-D0DE-466C-8210-375B3AE053B6}" dt="2026-08-27T21:57:21.821" v="20569"/>
          <ac:inkMkLst>
            <pc:docMk/>
            <pc:sldMk cId="204032775" sldId="313"/>
            <ac:inkMk id="36" creationId="{25AD3B6D-AF70-5303-9BA4-8DB3DBB542AC}"/>
          </ac:inkMkLst>
        </pc:inkChg>
        <pc:inkChg chg="add mod">
          <ac:chgData name="Paden, John D." userId="afe13863-2991-4154-9e07-6c5e9c7d7690" providerId="ADAL" clId="{90F2765C-D0DE-466C-8210-375B3AE053B6}" dt="2026-08-27T21:57:21.821" v="20569"/>
          <ac:inkMkLst>
            <pc:docMk/>
            <pc:sldMk cId="204032775" sldId="313"/>
            <ac:inkMk id="37" creationId="{57B0B304-E87E-730B-D1FD-FEE6DBCE1A25}"/>
          </ac:inkMkLst>
        </pc:inkChg>
        <pc:inkChg chg="add mod">
          <ac:chgData name="Paden, John D." userId="afe13863-2991-4154-9e07-6c5e9c7d7690" providerId="ADAL" clId="{90F2765C-D0DE-466C-8210-375B3AE053B6}" dt="2026-08-27T21:57:21.821" v="20569"/>
          <ac:inkMkLst>
            <pc:docMk/>
            <pc:sldMk cId="204032775" sldId="313"/>
            <ac:inkMk id="38" creationId="{F4A47BBF-5E0D-6A0B-CC12-8395801293C6}"/>
          </ac:inkMkLst>
        </pc:inkChg>
        <pc:inkChg chg="add mod">
          <ac:chgData name="Paden, John D." userId="afe13863-2991-4154-9e07-6c5e9c7d7690" providerId="ADAL" clId="{90F2765C-D0DE-466C-8210-375B3AE053B6}" dt="2026-08-27T21:57:21.821" v="20569"/>
          <ac:inkMkLst>
            <pc:docMk/>
            <pc:sldMk cId="204032775" sldId="313"/>
            <ac:inkMk id="42" creationId="{DC532FFB-B982-C8AC-D715-DEF38396A9CA}"/>
          </ac:inkMkLst>
        </pc:inkChg>
        <pc:inkChg chg="add mod">
          <ac:chgData name="Paden, John D." userId="afe13863-2991-4154-9e07-6c5e9c7d7690" providerId="ADAL" clId="{90F2765C-D0DE-466C-8210-375B3AE053B6}" dt="2026-08-27T21:57:21.821" v="20569"/>
          <ac:inkMkLst>
            <pc:docMk/>
            <pc:sldMk cId="204032775" sldId="313"/>
            <ac:inkMk id="43" creationId="{4767E4D8-7151-4744-93EA-55AF16B85109}"/>
          </ac:inkMkLst>
        </pc:inkChg>
        <pc:inkChg chg="add mod">
          <ac:chgData name="Paden, John D." userId="afe13863-2991-4154-9e07-6c5e9c7d7690" providerId="ADAL" clId="{90F2765C-D0DE-466C-8210-375B3AE053B6}" dt="2026-08-27T21:57:21.821" v="20569"/>
          <ac:inkMkLst>
            <pc:docMk/>
            <pc:sldMk cId="204032775" sldId="313"/>
            <ac:inkMk id="44" creationId="{D2C646F9-0CFB-6146-6A20-63B2B941B11C}"/>
          </ac:inkMkLst>
        </pc:inkChg>
        <pc:inkChg chg="add mod">
          <ac:chgData name="Paden, John D." userId="afe13863-2991-4154-9e07-6c5e9c7d7690" providerId="ADAL" clId="{90F2765C-D0DE-466C-8210-375B3AE053B6}" dt="2026-08-27T21:57:24.823" v="20573"/>
          <ac:inkMkLst>
            <pc:docMk/>
            <pc:sldMk cId="204032775" sldId="313"/>
            <ac:inkMk id="46" creationId="{F5BD6DA2-53E9-A5F9-E640-2A6797E5A8AC}"/>
          </ac:inkMkLst>
        </pc:inkChg>
        <pc:inkChg chg="add mod">
          <ac:chgData name="Paden, John D." userId="afe13863-2991-4154-9e07-6c5e9c7d7690" providerId="ADAL" clId="{90F2765C-D0DE-466C-8210-375B3AE053B6}" dt="2026-08-27T21:57:24.823" v="20573"/>
          <ac:inkMkLst>
            <pc:docMk/>
            <pc:sldMk cId="204032775" sldId="313"/>
            <ac:inkMk id="47" creationId="{F79E1EF6-0EF8-F3BC-5A52-AF6B798E4DC6}"/>
          </ac:inkMkLst>
        </pc:inkChg>
        <pc:inkChg chg="add">
          <ac:chgData name="Paden, John D." userId="afe13863-2991-4154-9e07-6c5e9c7d7690" providerId="ADAL" clId="{90F2765C-D0DE-466C-8210-375B3AE053B6}" dt="2026-08-27T21:57:24.134" v="20572" actId="9405"/>
          <ac:inkMkLst>
            <pc:docMk/>
            <pc:sldMk cId="204032775" sldId="313"/>
            <ac:inkMk id="48" creationId="{6471B9DA-0824-6936-DDF7-AA8A0F8B0DBA}"/>
          </ac:inkMkLst>
        </pc:inkChg>
        <pc:inkChg chg="add mod">
          <ac:chgData name="Paden, John D." userId="afe13863-2991-4154-9e07-6c5e9c7d7690" providerId="ADAL" clId="{90F2765C-D0DE-466C-8210-375B3AE053B6}" dt="2026-08-27T21:57:27.541" v="20577"/>
          <ac:inkMkLst>
            <pc:docMk/>
            <pc:sldMk cId="204032775" sldId="313"/>
            <ac:inkMk id="50" creationId="{DF996795-DF3A-7725-FF2A-5E8C3F8A2E81}"/>
          </ac:inkMkLst>
        </pc:inkChg>
        <pc:inkChg chg="add mod">
          <ac:chgData name="Paden, John D." userId="afe13863-2991-4154-9e07-6c5e9c7d7690" providerId="ADAL" clId="{90F2765C-D0DE-466C-8210-375B3AE053B6}" dt="2026-08-27T21:57:27.541" v="20577"/>
          <ac:inkMkLst>
            <pc:docMk/>
            <pc:sldMk cId="204032775" sldId="313"/>
            <ac:inkMk id="51" creationId="{FEFF8909-CD4E-8A46-2227-C5A2D47C4AA3}"/>
          </ac:inkMkLst>
        </pc:inkChg>
        <pc:inkChg chg="add mod">
          <ac:chgData name="Paden, John D." userId="afe13863-2991-4154-9e07-6c5e9c7d7690" providerId="ADAL" clId="{90F2765C-D0DE-466C-8210-375B3AE053B6}" dt="2026-08-27T21:57:27.541" v="20577"/>
          <ac:inkMkLst>
            <pc:docMk/>
            <pc:sldMk cId="204032775" sldId="313"/>
            <ac:inkMk id="52" creationId="{32C8863D-35B9-4DA0-DB6A-D8EFC0536D77}"/>
          </ac:inkMkLst>
        </pc:inkChg>
        <pc:inkChg chg="add mod">
          <ac:chgData name="Paden, John D." userId="afe13863-2991-4154-9e07-6c5e9c7d7690" providerId="ADAL" clId="{90F2765C-D0DE-466C-8210-375B3AE053B6}" dt="2026-08-27T21:57:47.207" v="20597"/>
          <ac:inkMkLst>
            <pc:docMk/>
            <pc:sldMk cId="204032775" sldId="313"/>
            <ac:inkMk id="58" creationId="{264AF051-5AE2-FC84-E20E-05F9E58206B0}"/>
          </ac:inkMkLst>
        </pc:inkChg>
        <pc:inkChg chg="add mod">
          <ac:chgData name="Paden, John D." userId="afe13863-2991-4154-9e07-6c5e9c7d7690" providerId="ADAL" clId="{90F2765C-D0DE-466C-8210-375B3AE053B6}" dt="2026-08-27T21:57:47.207" v="20597"/>
          <ac:inkMkLst>
            <pc:docMk/>
            <pc:sldMk cId="204032775" sldId="313"/>
            <ac:inkMk id="59" creationId="{B208F0AB-9673-8673-C469-19176FE0F70F}"/>
          </ac:inkMkLst>
        </pc:inkChg>
        <pc:inkChg chg="add">
          <ac:chgData name="Paden, John D." userId="afe13863-2991-4154-9e07-6c5e9c7d7690" providerId="ADAL" clId="{90F2765C-D0DE-466C-8210-375B3AE053B6}" dt="2026-08-27T21:57:41.628" v="20588" actId="9405"/>
          <ac:inkMkLst>
            <pc:docMk/>
            <pc:sldMk cId="204032775" sldId="313"/>
            <ac:inkMk id="60" creationId="{2F1BD8E3-DACE-004F-7F74-C07B7EE5DF81}"/>
          </ac:inkMkLst>
        </pc:inkChg>
        <pc:inkChg chg="add mod">
          <ac:chgData name="Paden, John D." userId="afe13863-2991-4154-9e07-6c5e9c7d7690" providerId="ADAL" clId="{90F2765C-D0DE-466C-8210-375B3AE053B6}" dt="2026-08-27T21:57:47.207" v="20597"/>
          <ac:inkMkLst>
            <pc:docMk/>
            <pc:sldMk cId="204032775" sldId="313"/>
            <ac:inkMk id="61" creationId="{DA23B111-5FAA-C953-0C5C-C3DD7383CE5A}"/>
          </ac:inkMkLst>
        </pc:inkChg>
        <pc:inkChg chg="add mod">
          <ac:chgData name="Paden, John D." userId="afe13863-2991-4154-9e07-6c5e9c7d7690" providerId="ADAL" clId="{90F2765C-D0DE-466C-8210-375B3AE053B6}" dt="2026-08-27T21:57:47.207" v="20597"/>
          <ac:inkMkLst>
            <pc:docMk/>
            <pc:sldMk cId="204032775" sldId="313"/>
            <ac:inkMk id="62" creationId="{A700C933-D2F9-65A1-FBFB-9A6DA3C358B3}"/>
          </ac:inkMkLst>
        </pc:inkChg>
        <pc:inkChg chg="add mod">
          <ac:chgData name="Paden, John D." userId="afe13863-2991-4154-9e07-6c5e9c7d7690" providerId="ADAL" clId="{90F2765C-D0DE-466C-8210-375B3AE053B6}" dt="2026-08-27T21:57:47.207" v="20597"/>
          <ac:inkMkLst>
            <pc:docMk/>
            <pc:sldMk cId="204032775" sldId="313"/>
            <ac:inkMk id="63" creationId="{A567E5C2-C393-8180-398D-31390BD48B93}"/>
          </ac:inkMkLst>
        </pc:inkChg>
        <pc:inkChg chg="add mod">
          <ac:chgData name="Paden, John D." userId="afe13863-2991-4154-9e07-6c5e9c7d7690" providerId="ADAL" clId="{90F2765C-D0DE-466C-8210-375B3AE053B6}" dt="2026-08-27T21:57:47.207" v="20597"/>
          <ac:inkMkLst>
            <pc:docMk/>
            <pc:sldMk cId="204032775" sldId="313"/>
            <ac:inkMk id="64" creationId="{4E7805DA-B639-AE9B-D7AF-C12ABA16C1CA}"/>
          </ac:inkMkLst>
        </pc:inkChg>
        <pc:inkChg chg="add mod">
          <ac:chgData name="Paden, John D." userId="afe13863-2991-4154-9e07-6c5e9c7d7690" providerId="ADAL" clId="{90F2765C-D0DE-466C-8210-375B3AE053B6}" dt="2026-08-27T21:57:47.207" v="20597"/>
          <ac:inkMkLst>
            <pc:docMk/>
            <pc:sldMk cId="204032775" sldId="313"/>
            <ac:inkMk id="65" creationId="{9F6F4277-CB05-CF4E-32FC-B0BBBF3730FF}"/>
          </ac:inkMkLst>
        </pc:inkChg>
        <pc:inkChg chg="add">
          <ac:chgData name="Paden, John D." userId="afe13863-2991-4154-9e07-6c5e9c7d7690" providerId="ADAL" clId="{90F2765C-D0DE-466C-8210-375B3AE053B6}" dt="2026-08-27T21:57:44.881" v="20594" actId="9405"/>
          <ac:inkMkLst>
            <pc:docMk/>
            <pc:sldMk cId="204032775" sldId="313"/>
            <ac:inkMk id="66" creationId="{5B2F45E5-3BC9-F093-E39B-D6052384090E}"/>
          </ac:inkMkLst>
        </pc:inkChg>
        <pc:inkChg chg="add mod">
          <ac:chgData name="Paden, John D." userId="afe13863-2991-4154-9e07-6c5e9c7d7690" providerId="ADAL" clId="{90F2765C-D0DE-466C-8210-375B3AE053B6}" dt="2026-08-27T21:57:47.207" v="20597"/>
          <ac:inkMkLst>
            <pc:docMk/>
            <pc:sldMk cId="204032775" sldId="313"/>
            <ac:inkMk id="67" creationId="{D7D8133F-6EE0-9A64-05D8-A61186952B32}"/>
          </ac:inkMkLst>
        </pc:inkChg>
        <pc:inkChg chg="add mod">
          <ac:chgData name="Paden, John D." userId="afe13863-2991-4154-9e07-6c5e9c7d7690" providerId="ADAL" clId="{90F2765C-D0DE-466C-8210-375B3AE053B6}" dt="2026-08-27T21:57:47.207" v="20597"/>
          <ac:inkMkLst>
            <pc:docMk/>
            <pc:sldMk cId="204032775" sldId="313"/>
            <ac:inkMk id="68" creationId="{2B887384-C56F-FE60-1B71-476062541DC9}"/>
          </ac:inkMkLst>
        </pc:inkChg>
        <pc:inkChg chg="add mod">
          <ac:chgData name="Paden, John D." userId="afe13863-2991-4154-9e07-6c5e9c7d7690" providerId="ADAL" clId="{90F2765C-D0DE-466C-8210-375B3AE053B6}" dt="2026-08-27T21:57:55.751" v="20611"/>
          <ac:inkMkLst>
            <pc:docMk/>
            <pc:sldMk cId="204032775" sldId="313"/>
            <ac:inkMk id="70" creationId="{9FEB6527-BF7D-7E3B-50D4-5B0D92908E89}"/>
          </ac:inkMkLst>
        </pc:inkChg>
        <pc:inkChg chg="add mod">
          <ac:chgData name="Paden, John D." userId="afe13863-2991-4154-9e07-6c5e9c7d7690" providerId="ADAL" clId="{90F2765C-D0DE-466C-8210-375B3AE053B6}" dt="2026-08-27T21:57:55.751" v="20611"/>
          <ac:inkMkLst>
            <pc:docMk/>
            <pc:sldMk cId="204032775" sldId="313"/>
            <ac:inkMk id="71" creationId="{2FE6D671-9DE4-3D23-A27F-35C2EE42D241}"/>
          </ac:inkMkLst>
        </pc:inkChg>
        <pc:inkChg chg="add mod">
          <ac:chgData name="Paden, John D." userId="afe13863-2991-4154-9e07-6c5e9c7d7690" providerId="ADAL" clId="{90F2765C-D0DE-466C-8210-375B3AE053B6}" dt="2026-08-27T21:57:55.751" v="20611"/>
          <ac:inkMkLst>
            <pc:docMk/>
            <pc:sldMk cId="204032775" sldId="313"/>
            <ac:inkMk id="72" creationId="{D1619F51-9A5B-D4DA-5187-4E4142FD124E}"/>
          </ac:inkMkLst>
        </pc:inkChg>
        <pc:inkChg chg="add mod">
          <ac:chgData name="Paden, John D." userId="afe13863-2991-4154-9e07-6c5e9c7d7690" providerId="ADAL" clId="{90F2765C-D0DE-466C-8210-375B3AE053B6}" dt="2026-08-27T21:57:55.751" v="20611"/>
          <ac:inkMkLst>
            <pc:docMk/>
            <pc:sldMk cId="204032775" sldId="313"/>
            <ac:inkMk id="73" creationId="{E32D6A4D-8E53-68A3-15D6-231E0E9D3243}"/>
          </ac:inkMkLst>
        </pc:inkChg>
        <pc:inkChg chg="add mod">
          <ac:chgData name="Paden, John D." userId="afe13863-2991-4154-9e07-6c5e9c7d7690" providerId="ADAL" clId="{90F2765C-D0DE-466C-8210-375B3AE053B6}" dt="2026-08-27T21:57:55.751" v="20611"/>
          <ac:inkMkLst>
            <pc:docMk/>
            <pc:sldMk cId="204032775" sldId="313"/>
            <ac:inkMk id="74" creationId="{32BE7A01-7C2C-99BB-C0AE-5E885AA96AB8}"/>
          </ac:inkMkLst>
        </pc:inkChg>
        <pc:inkChg chg="add mod">
          <ac:chgData name="Paden, John D." userId="afe13863-2991-4154-9e07-6c5e9c7d7690" providerId="ADAL" clId="{90F2765C-D0DE-466C-8210-375B3AE053B6}" dt="2026-08-27T21:57:55.751" v="20611"/>
          <ac:inkMkLst>
            <pc:docMk/>
            <pc:sldMk cId="204032775" sldId="313"/>
            <ac:inkMk id="75" creationId="{8CA2BA89-4305-2658-F967-44EE45EE4EDA}"/>
          </ac:inkMkLst>
        </pc:inkChg>
        <pc:inkChg chg="add">
          <ac:chgData name="Paden, John D." userId="afe13863-2991-4154-9e07-6c5e9c7d7690" providerId="ADAL" clId="{90F2765C-D0DE-466C-8210-375B3AE053B6}" dt="2026-08-27T21:57:51.746" v="20604" actId="9405"/>
          <ac:inkMkLst>
            <pc:docMk/>
            <pc:sldMk cId="204032775" sldId="313"/>
            <ac:inkMk id="76" creationId="{496F98F2-4711-572E-8C9E-FBA8C37E2C9D}"/>
          </ac:inkMkLst>
        </pc:inkChg>
        <pc:inkChg chg="add mod">
          <ac:chgData name="Paden, John D." userId="afe13863-2991-4154-9e07-6c5e9c7d7690" providerId="ADAL" clId="{90F2765C-D0DE-466C-8210-375B3AE053B6}" dt="2026-08-27T21:57:55.751" v="20611"/>
          <ac:inkMkLst>
            <pc:docMk/>
            <pc:sldMk cId="204032775" sldId="313"/>
            <ac:inkMk id="77" creationId="{DA75F885-251F-10D2-9BDA-4DA1EE195594}"/>
          </ac:inkMkLst>
        </pc:inkChg>
        <pc:inkChg chg="add">
          <ac:chgData name="Paden, John D." userId="afe13863-2991-4154-9e07-6c5e9c7d7690" providerId="ADAL" clId="{90F2765C-D0DE-466C-8210-375B3AE053B6}" dt="2026-08-27T21:57:52.508" v="20606" actId="9405"/>
          <ac:inkMkLst>
            <pc:docMk/>
            <pc:sldMk cId="204032775" sldId="313"/>
            <ac:inkMk id="78" creationId="{CF8DEB5F-E2A9-9B51-4C58-24E40F86CE74}"/>
          </ac:inkMkLst>
        </pc:inkChg>
        <pc:inkChg chg="add mod">
          <ac:chgData name="Paden, John D." userId="afe13863-2991-4154-9e07-6c5e9c7d7690" providerId="ADAL" clId="{90F2765C-D0DE-466C-8210-375B3AE053B6}" dt="2026-08-27T21:57:55.751" v="20611"/>
          <ac:inkMkLst>
            <pc:docMk/>
            <pc:sldMk cId="204032775" sldId="313"/>
            <ac:inkMk id="79" creationId="{98AE12EA-F1F5-B2A8-A2F9-559C869A1BFB}"/>
          </ac:inkMkLst>
        </pc:inkChg>
        <pc:inkChg chg="add mod">
          <ac:chgData name="Paden, John D." userId="afe13863-2991-4154-9e07-6c5e9c7d7690" providerId="ADAL" clId="{90F2765C-D0DE-466C-8210-375B3AE053B6}" dt="2026-08-27T21:57:55.751" v="20611"/>
          <ac:inkMkLst>
            <pc:docMk/>
            <pc:sldMk cId="204032775" sldId="313"/>
            <ac:inkMk id="80" creationId="{80477C0B-4D5F-7BE5-2702-E9C7571FDAA9}"/>
          </ac:inkMkLst>
        </pc:inkChg>
        <pc:inkChg chg="add">
          <ac:chgData name="Paden, John D." userId="afe13863-2991-4154-9e07-6c5e9c7d7690" providerId="ADAL" clId="{90F2765C-D0DE-466C-8210-375B3AE053B6}" dt="2026-08-27T21:57:54.877" v="20609" actId="9405"/>
          <ac:inkMkLst>
            <pc:docMk/>
            <pc:sldMk cId="204032775" sldId="313"/>
            <ac:inkMk id="81" creationId="{12F1FB9B-71C7-F3C1-8CAB-F594CF729D9E}"/>
          </ac:inkMkLst>
        </pc:inkChg>
        <pc:inkChg chg="add">
          <ac:chgData name="Paden, John D." userId="afe13863-2991-4154-9e07-6c5e9c7d7690" providerId="ADAL" clId="{90F2765C-D0DE-466C-8210-375B3AE053B6}" dt="2026-08-27T21:57:55.212" v="20610" actId="9405"/>
          <ac:inkMkLst>
            <pc:docMk/>
            <pc:sldMk cId="204032775" sldId="313"/>
            <ac:inkMk id="82" creationId="{BE6FF82F-5359-DF76-F011-F6A8586FDC8B}"/>
          </ac:inkMkLst>
        </pc:inkChg>
        <pc:inkChg chg="add mod">
          <ac:chgData name="Paden, John D." userId="afe13863-2991-4154-9e07-6c5e9c7d7690" providerId="ADAL" clId="{90F2765C-D0DE-466C-8210-375B3AE053B6}" dt="2026-08-27T21:58:01.213" v="20614"/>
          <ac:inkMkLst>
            <pc:docMk/>
            <pc:sldMk cId="204032775" sldId="313"/>
            <ac:inkMk id="84" creationId="{76F8DFF2-31CD-F399-D0B9-EFCBA5D81284}"/>
          </ac:inkMkLst>
        </pc:inkChg>
        <pc:inkChg chg="add mod">
          <ac:chgData name="Paden, John D." userId="afe13863-2991-4154-9e07-6c5e9c7d7690" providerId="ADAL" clId="{90F2765C-D0DE-466C-8210-375B3AE053B6}" dt="2026-08-27T21:58:01.213" v="20614"/>
          <ac:inkMkLst>
            <pc:docMk/>
            <pc:sldMk cId="204032775" sldId="313"/>
            <ac:inkMk id="85" creationId="{F7BF3C69-0925-94B0-AEC0-5B2C3253ECD3}"/>
          </ac:inkMkLst>
        </pc:inkChg>
        <pc:inkChg chg="add mod">
          <ac:chgData name="Paden, John D." userId="afe13863-2991-4154-9e07-6c5e9c7d7690" providerId="ADAL" clId="{90F2765C-D0DE-466C-8210-375B3AE053B6}" dt="2026-08-27T21:58:08.754" v="20625"/>
          <ac:inkMkLst>
            <pc:docMk/>
            <pc:sldMk cId="204032775" sldId="313"/>
            <ac:inkMk id="87" creationId="{642DE98E-8E17-EBB5-B1DA-8A76FBCF1F7B}"/>
          </ac:inkMkLst>
        </pc:inkChg>
        <pc:inkChg chg="add mod">
          <ac:chgData name="Paden, John D." userId="afe13863-2991-4154-9e07-6c5e9c7d7690" providerId="ADAL" clId="{90F2765C-D0DE-466C-8210-375B3AE053B6}" dt="2026-08-27T21:58:08.754" v="20625"/>
          <ac:inkMkLst>
            <pc:docMk/>
            <pc:sldMk cId="204032775" sldId="313"/>
            <ac:inkMk id="88" creationId="{9C08B765-A8B4-10AF-2D8F-9EE5A043305C}"/>
          </ac:inkMkLst>
        </pc:inkChg>
        <pc:inkChg chg="add mod">
          <ac:chgData name="Paden, John D." userId="afe13863-2991-4154-9e07-6c5e9c7d7690" providerId="ADAL" clId="{90F2765C-D0DE-466C-8210-375B3AE053B6}" dt="2026-08-27T21:58:08.754" v="20625"/>
          <ac:inkMkLst>
            <pc:docMk/>
            <pc:sldMk cId="204032775" sldId="313"/>
            <ac:inkMk id="89" creationId="{568987AD-D857-B7B7-92C7-0E17CB1B097C}"/>
          </ac:inkMkLst>
        </pc:inkChg>
        <pc:inkChg chg="add mod">
          <ac:chgData name="Paden, John D." userId="afe13863-2991-4154-9e07-6c5e9c7d7690" providerId="ADAL" clId="{90F2765C-D0DE-466C-8210-375B3AE053B6}" dt="2026-08-27T21:58:08.754" v="20625"/>
          <ac:inkMkLst>
            <pc:docMk/>
            <pc:sldMk cId="204032775" sldId="313"/>
            <ac:inkMk id="90" creationId="{1BE461C7-801B-C136-7AA0-671A483DD0B8}"/>
          </ac:inkMkLst>
        </pc:inkChg>
        <pc:inkChg chg="add mod">
          <ac:chgData name="Paden, John D." userId="afe13863-2991-4154-9e07-6c5e9c7d7690" providerId="ADAL" clId="{90F2765C-D0DE-466C-8210-375B3AE053B6}" dt="2026-08-27T21:58:08.754" v="20625"/>
          <ac:inkMkLst>
            <pc:docMk/>
            <pc:sldMk cId="204032775" sldId="313"/>
            <ac:inkMk id="91" creationId="{05EE2AEA-7776-0D38-4647-0A2D0BC6CF52}"/>
          </ac:inkMkLst>
        </pc:inkChg>
        <pc:inkChg chg="add mod">
          <ac:chgData name="Paden, John D." userId="afe13863-2991-4154-9e07-6c5e9c7d7690" providerId="ADAL" clId="{90F2765C-D0DE-466C-8210-375B3AE053B6}" dt="2026-08-27T21:58:08.754" v="20625"/>
          <ac:inkMkLst>
            <pc:docMk/>
            <pc:sldMk cId="204032775" sldId="313"/>
            <ac:inkMk id="92" creationId="{D67BD18F-CBE4-787F-86FC-ED74634D1AE4}"/>
          </ac:inkMkLst>
        </pc:inkChg>
        <pc:inkChg chg="add mod">
          <ac:chgData name="Paden, John D." userId="afe13863-2991-4154-9e07-6c5e9c7d7690" providerId="ADAL" clId="{90F2765C-D0DE-466C-8210-375B3AE053B6}" dt="2026-08-27T21:58:08.754" v="20625"/>
          <ac:inkMkLst>
            <pc:docMk/>
            <pc:sldMk cId="204032775" sldId="313"/>
            <ac:inkMk id="93" creationId="{12D28A68-771D-94E3-1348-10DB68987D82}"/>
          </ac:inkMkLst>
        </pc:inkChg>
        <pc:inkChg chg="add mod">
          <ac:chgData name="Paden, John D." userId="afe13863-2991-4154-9e07-6c5e9c7d7690" providerId="ADAL" clId="{90F2765C-D0DE-466C-8210-375B3AE053B6}" dt="2026-08-27T21:58:08.754" v="20625"/>
          <ac:inkMkLst>
            <pc:docMk/>
            <pc:sldMk cId="204032775" sldId="313"/>
            <ac:inkMk id="94" creationId="{8D30FC91-AD46-02F1-070F-5234CF06A0AE}"/>
          </ac:inkMkLst>
        </pc:inkChg>
        <pc:inkChg chg="add mod">
          <ac:chgData name="Paden, John D." userId="afe13863-2991-4154-9e07-6c5e9c7d7690" providerId="ADAL" clId="{90F2765C-D0DE-466C-8210-375B3AE053B6}" dt="2026-08-27T21:58:08.754" v="20625"/>
          <ac:inkMkLst>
            <pc:docMk/>
            <pc:sldMk cId="204032775" sldId="313"/>
            <ac:inkMk id="95" creationId="{759F0DC8-DCBA-CBA5-1C93-7A0581DA1C7F}"/>
          </ac:inkMkLst>
        </pc:inkChg>
        <pc:inkChg chg="add">
          <ac:chgData name="Paden, John D." userId="afe13863-2991-4154-9e07-6c5e9c7d7690" providerId="ADAL" clId="{90F2765C-D0DE-466C-8210-375B3AE053B6}" dt="2026-08-27T21:58:08.069" v="20624" actId="9405"/>
          <ac:inkMkLst>
            <pc:docMk/>
            <pc:sldMk cId="204032775" sldId="313"/>
            <ac:inkMk id="96" creationId="{018BC2BF-C55F-2582-7E43-CC70A018E410}"/>
          </ac:inkMkLst>
        </pc:inkChg>
        <pc:inkChg chg="add mod">
          <ac:chgData name="Paden, John D." userId="afe13863-2991-4154-9e07-6c5e9c7d7690" providerId="ADAL" clId="{90F2765C-D0DE-466C-8210-375B3AE053B6}" dt="2026-08-27T21:58:16.270" v="20630"/>
          <ac:inkMkLst>
            <pc:docMk/>
            <pc:sldMk cId="204032775" sldId="313"/>
            <ac:inkMk id="98" creationId="{B7F7018D-D518-1A11-A009-EE0E6C1B2C92}"/>
          </ac:inkMkLst>
        </pc:inkChg>
        <pc:inkChg chg="add mod">
          <ac:chgData name="Paden, John D." userId="afe13863-2991-4154-9e07-6c5e9c7d7690" providerId="ADAL" clId="{90F2765C-D0DE-466C-8210-375B3AE053B6}" dt="2026-08-27T21:58:16.270" v="20630"/>
          <ac:inkMkLst>
            <pc:docMk/>
            <pc:sldMk cId="204032775" sldId="313"/>
            <ac:inkMk id="99" creationId="{D9E55C3D-2A5D-89CE-D0D7-37C94F8E02BF}"/>
          </ac:inkMkLst>
        </pc:inkChg>
        <pc:inkChg chg="add mod">
          <ac:chgData name="Paden, John D." userId="afe13863-2991-4154-9e07-6c5e9c7d7690" providerId="ADAL" clId="{90F2765C-D0DE-466C-8210-375B3AE053B6}" dt="2026-08-27T21:58:16.270" v="20630"/>
          <ac:inkMkLst>
            <pc:docMk/>
            <pc:sldMk cId="204032775" sldId="313"/>
            <ac:inkMk id="100" creationId="{0E1FBB5E-6A93-32C3-B3B2-2307F7F0D231}"/>
          </ac:inkMkLst>
        </pc:inkChg>
        <pc:inkChg chg="add mod">
          <ac:chgData name="Paden, John D." userId="afe13863-2991-4154-9e07-6c5e9c7d7690" providerId="ADAL" clId="{90F2765C-D0DE-466C-8210-375B3AE053B6}" dt="2026-08-27T21:58:16.270" v="20630"/>
          <ac:inkMkLst>
            <pc:docMk/>
            <pc:sldMk cId="204032775" sldId="313"/>
            <ac:inkMk id="101" creationId="{12E79081-BD7F-0FF1-67EA-CA54D240ACC0}"/>
          </ac:inkMkLst>
        </pc:inkChg>
        <pc:inkChg chg="add mod">
          <ac:chgData name="Paden, John D." userId="afe13863-2991-4154-9e07-6c5e9c7d7690" providerId="ADAL" clId="{90F2765C-D0DE-466C-8210-375B3AE053B6}" dt="2026-08-27T21:58:28.999" v="20638"/>
          <ac:inkMkLst>
            <pc:docMk/>
            <pc:sldMk cId="204032775" sldId="313"/>
            <ac:inkMk id="103" creationId="{B346CF36-2B43-7557-3404-18E7FD699895}"/>
          </ac:inkMkLst>
        </pc:inkChg>
        <pc:inkChg chg="add mod">
          <ac:chgData name="Paden, John D." userId="afe13863-2991-4154-9e07-6c5e9c7d7690" providerId="ADAL" clId="{90F2765C-D0DE-466C-8210-375B3AE053B6}" dt="2026-08-27T21:58:28.999" v="20638"/>
          <ac:inkMkLst>
            <pc:docMk/>
            <pc:sldMk cId="204032775" sldId="313"/>
            <ac:inkMk id="104" creationId="{2DE68CFB-FAA2-A978-D700-302D038B45F6}"/>
          </ac:inkMkLst>
        </pc:inkChg>
        <pc:inkChg chg="add mod">
          <ac:chgData name="Paden, John D." userId="afe13863-2991-4154-9e07-6c5e9c7d7690" providerId="ADAL" clId="{90F2765C-D0DE-466C-8210-375B3AE053B6}" dt="2026-08-27T21:58:28.999" v="20638"/>
          <ac:inkMkLst>
            <pc:docMk/>
            <pc:sldMk cId="204032775" sldId="313"/>
            <ac:inkMk id="105" creationId="{72CF8DFB-213B-DBC7-5D61-B1FFC0D1F501}"/>
          </ac:inkMkLst>
        </pc:inkChg>
        <pc:inkChg chg="add mod">
          <ac:chgData name="Paden, John D." userId="afe13863-2991-4154-9e07-6c5e9c7d7690" providerId="ADAL" clId="{90F2765C-D0DE-466C-8210-375B3AE053B6}" dt="2026-08-27T21:58:28.999" v="20638"/>
          <ac:inkMkLst>
            <pc:docMk/>
            <pc:sldMk cId="204032775" sldId="313"/>
            <ac:inkMk id="106" creationId="{579BC50D-32EB-7AD1-7724-971B9FA64793}"/>
          </ac:inkMkLst>
        </pc:inkChg>
        <pc:inkChg chg="add mod">
          <ac:chgData name="Paden, John D." userId="afe13863-2991-4154-9e07-6c5e9c7d7690" providerId="ADAL" clId="{90F2765C-D0DE-466C-8210-375B3AE053B6}" dt="2026-08-27T21:58:28.999" v="20638"/>
          <ac:inkMkLst>
            <pc:docMk/>
            <pc:sldMk cId="204032775" sldId="313"/>
            <ac:inkMk id="107" creationId="{F7E6DFFE-46AE-1D6A-7BAA-25D309EBE797}"/>
          </ac:inkMkLst>
        </pc:inkChg>
        <pc:inkChg chg="add mod">
          <ac:chgData name="Paden, John D." userId="afe13863-2991-4154-9e07-6c5e9c7d7690" providerId="ADAL" clId="{90F2765C-D0DE-466C-8210-375B3AE053B6}" dt="2026-08-27T21:58:28.999" v="20638"/>
          <ac:inkMkLst>
            <pc:docMk/>
            <pc:sldMk cId="204032775" sldId="313"/>
            <ac:inkMk id="108" creationId="{83311F5A-06FA-0E3A-9AE8-075DC7236F14}"/>
          </ac:inkMkLst>
        </pc:inkChg>
        <pc:inkChg chg="add mod">
          <ac:chgData name="Paden, John D." userId="afe13863-2991-4154-9e07-6c5e9c7d7690" providerId="ADAL" clId="{90F2765C-D0DE-466C-8210-375B3AE053B6}" dt="2026-08-27T21:58:28.999" v="20638"/>
          <ac:inkMkLst>
            <pc:docMk/>
            <pc:sldMk cId="204032775" sldId="313"/>
            <ac:inkMk id="109" creationId="{99270D9F-B4F6-9436-1A73-BE93025B5B3B}"/>
          </ac:inkMkLst>
        </pc:inkChg>
      </pc:sldChg>
      <pc:sldChg chg="modSp new mod">
        <pc:chgData name="Paden, John D." userId="afe13863-2991-4154-9e07-6c5e9c7d7690" providerId="ADAL" clId="{90F2765C-D0DE-466C-8210-375B3AE053B6}" dt="2026-08-25T20:55:14.358" v="11658" actId="6549"/>
        <pc:sldMkLst>
          <pc:docMk/>
          <pc:sldMk cId="3834702322" sldId="318"/>
        </pc:sldMkLst>
        <pc:spChg chg="mod">
          <ac:chgData name="Paden, John D." userId="afe13863-2991-4154-9e07-6c5e9c7d7690" providerId="ADAL" clId="{90F2765C-D0DE-466C-8210-375B3AE053B6}" dt="2026-08-25T04:10:18.276" v="9532"/>
          <ac:spMkLst>
            <pc:docMk/>
            <pc:sldMk cId="3834702322" sldId="318"/>
            <ac:spMk id="2" creationId="{D41D5EBE-05E6-58FD-ED3E-81434CDA33A2}"/>
          </ac:spMkLst>
        </pc:spChg>
        <pc:spChg chg="mod">
          <ac:chgData name="Paden, John D." userId="afe13863-2991-4154-9e07-6c5e9c7d7690" providerId="ADAL" clId="{90F2765C-D0DE-466C-8210-375B3AE053B6}" dt="2026-08-25T20:55:14.358" v="11658" actId="6549"/>
          <ac:spMkLst>
            <pc:docMk/>
            <pc:sldMk cId="3834702322" sldId="318"/>
            <ac:spMk id="3" creationId="{58BF3CE1-C79F-D43C-61B7-97D64C3E0C2D}"/>
          </ac:spMkLst>
        </pc:spChg>
      </pc:sldChg>
      <pc:sldChg chg="modSp add del mod">
        <pc:chgData name="Paden, John D." userId="afe13863-2991-4154-9e07-6c5e9c7d7690" providerId="ADAL" clId="{90F2765C-D0DE-466C-8210-375B3AE053B6}" dt="2026-09-04T01:06:56.894" v="20639" actId="47"/>
        <pc:sldMkLst>
          <pc:docMk/>
          <pc:sldMk cId="2373267096" sldId="339"/>
        </pc:sldMkLst>
      </pc:sldChg>
      <pc:sldChg chg="modSp add del">
        <pc:chgData name="Paden, John D." userId="afe13863-2991-4154-9e07-6c5e9c7d7690" providerId="ADAL" clId="{90F2765C-D0DE-466C-8210-375B3AE053B6}" dt="2026-09-04T01:06:56.894" v="20639" actId="47"/>
        <pc:sldMkLst>
          <pc:docMk/>
          <pc:sldMk cId="1530593033" sldId="351"/>
        </pc:sldMkLst>
      </pc:sldChg>
      <pc:sldChg chg="add del">
        <pc:chgData name="Paden, John D." userId="afe13863-2991-4154-9e07-6c5e9c7d7690" providerId="ADAL" clId="{90F2765C-D0DE-466C-8210-375B3AE053B6}" dt="2026-09-04T01:06:56.894" v="20639" actId="47"/>
        <pc:sldMkLst>
          <pc:docMk/>
          <pc:sldMk cId="2206332124" sldId="352"/>
        </pc:sldMkLst>
      </pc:sldChg>
      <pc:sldChg chg="add del">
        <pc:chgData name="Paden, John D." userId="afe13863-2991-4154-9e07-6c5e9c7d7690" providerId="ADAL" clId="{90F2765C-D0DE-466C-8210-375B3AE053B6}" dt="2026-09-04T01:06:56.894" v="20639" actId="47"/>
        <pc:sldMkLst>
          <pc:docMk/>
          <pc:sldMk cId="152371236" sldId="353"/>
        </pc:sldMkLst>
      </pc:sldChg>
      <pc:sldChg chg="modSp add del">
        <pc:chgData name="Paden, John D." userId="afe13863-2991-4154-9e07-6c5e9c7d7690" providerId="ADAL" clId="{90F2765C-D0DE-466C-8210-375B3AE053B6}" dt="2026-09-04T01:06:56.894" v="20639" actId="47"/>
        <pc:sldMkLst>
          <pc:docMk/>
          <pc:sldMk cId="2319735312" sldId="354"/>
        </pc:sldMkLst>
      </pc:sldChg>
      <pc:sldChg chg="modSp add mod">
        <pc:chgData name="Paden, John D." userId="afe13863-2991-4154-9e07-6c5e9c7d7690" providerId="ADAL" clId="{90F2765C-D0DE-466C-8210-375B3AE053B6}" dt="2026-08-25T14:00:41.754" v="10604" actId="207"/>
        <pc:sldMkLst>
          <pc:docMk/>
          <pc:sldMk cId="4098955487" sldId="355"/>
        </pc:sldMkLst>
        <pc:spChg chg="mod">
          <ac:chgData name="Paden, John D." userId="afe13863-2991-4154-9e07-6c5e9c7d7690" providerId="ADAL" clId="{90F2765C-D0DE-466C-8210-375B3AE053B6}" dt="2026-08-25T14:00:41.754" v="10604" actId="207"/>
          <ac:spMkLst>
            <pc:docMk/>
            <pc:sldMk cId="4098955487" sldId="355"/>
            <ac:spMk id="2" creationId="{00000000-0000-0000-0000-000000000000}"/>
          </ac:spMkLst>
        </pc:spChg>
      </pc:sldChg>
      <pc:sldChg chg="addSp modSp add mod">
        <pc:chgData name="Paden, John D." userId="afe13863-2991-4154-9e07-6c5e9c7d7690" providerId="ADAL" clId="{90F2765C-D0DE-466C-8210-375B3AE053B6}" dt="2026-08-27T20:45:46.562" v="20490" actId="207"/>
        <pc:sldMkLst>
          <pc:docMk/>
          <pc:sldMk cId="2049836719" sldId="356"/>
        </pc:sldMkLst>
        <pc:spChg chg="mod">
          <ac:chgData name="Paden, John D." userId="afe13863-2991-4154-9e07-6c5e9c7d7690" providerId="ADAL" clId="{90F2765C-D0DE-466C-8210-375B3AE053B6}" dt="2026-08-25T14:00:14.724" v="10600"/>
          <ac:spMkLst>
            <pc:docMk/>
            <pc:sldMk cId="2049836719" sldId="356"/>
            <ac:spMk id="2" creationId="{00000000-0000-0000-0000-000000000000}"/>
          </ac:spMkLst>
        </pc:spChg>
        <pc:spChg chg="mod">
          <ac:chgData name="Paden, John D." userId="afe13863-2991-4154-9e07-6c5e9c7d7690" providerId="ADAL" clId="{90F2765C-D0DE-466C-8210-375B3AE053B6}" dt="2026-08-27T20:45:46.562" v="20490" actId="207"/>
          <ac:spMkLst>
            <pc:docMk/>
            <pc:sldMk cId="2049836719" sldId="356"/>
            <ac:spMk id="3" creationId="{00000000-0000-0000-0000-000000000000}"/>
          </ac:spMkLst>
        </pc:spChg>
        <pc:spChg chg="add mod">
          <ac:chgData name="Paden, John D." userId="afe13863-2991-4154-9e07-6c5e9c7d7690" providerId="ADAL" clId="{90F2765C-D0DE-466C-8210-375B3AE053B6}" dt="2026-08-25T15:22:49.338" v="11281" actId="1076"/>
          <ac:spMkLst>
            <pc:docMk/>
            <pc:sldMk cId="2049836719" sldId="356"/>
            <ac:spMk id="5" creationId="{0FF59016-9EE3-653E-5306-C19155C7AC98}"/>
          </ac:spMkLst>
        </pc:spChg>
      </pc:sldChg>
      <pc:sldChg chg="addSp modSp add mod">
        <pc:chgData name="Paden, John D." userId="afe13863-2991-4154-9e07-6c5e9c7d7690" providerId="ADAL" clId="{90F2765C-D0DE-466C-8210-375B3AE053B6}" dt="2026-08-25T15:23:32.759" v="11290" actId="207"/>
        <pc:sldMkLst>
          <pc:docMk/>
          <pc:sldMk cId="3488564953" sldId="357"/>
        </pc:sldMkLst>
        <pc:spChg chg="mod">
          <ac:chgData name="Paden, John D." userId="afe13863-2991-4154-9e07-6c5e9c7d7690" providerId="ADAL" clId="{90F2765C-D0DE-466C-8210-375B3AE053B6}" dt="2026-08-25T15:16:55.720" v="11238" actId="14100"/>
          <ac:spMkLst>
            <pc:docMk/>
            <pc:sldMk cId="3488564953" sldId="357"/>
            <ac:spMk id="2" creationId="{00000000-0000-0000-0000-000000000000}"/>
          </ac:spMkLst>
        </pc:spChg>
        <pc:spChg chg="mod">
          <ac:chgData name="Paden, John D." userId="afe13863-2991-4154-9e07-6c5e9c7d7690" providerId="ADAL" clId="{90F2765C-D0DE-466C-8210-375B3AE053B6}" dt="2026-08-25T15:23:32.759" v="11290" actId="207"/>
          <ac:spMkLst>
            <pc:docMk/>
            <pc:sldMk cId="3488564953" sldId="357"/>
            <ac:spMk id="3" creationId="{00000000-0000-0000-0000-000000000000}"/>
          </ac:spMkLst>
        </pc:spChg>
        <pc:spChg chg="add mod">
          <ac:chgData name="Paden, John D." userId="afe13863-2991-4154-9e07-6c5e9c7d7690" providerId="ADAL" clId="{90F2765C-D0DE-466C-8210-375B3AE053B6}" dt="2026-08-25T15:18:56.946" v="11259" actId="1076"/>
          <ac:spMkLst>
            <pc:docMk/>
            <pc:sldMk cId="3488564953" sldId="357"/>
            <ac:spMk id="4" creationId="{BBDDF90E-2594-F5F6-D53F-FA0E661FC3CF}"/>
          </ac:spMkLst>
        </pc:spChg>
      </pc:sldChg>
      <pc:sldChg chg="modSp add">
        <pc:chgData name="Paden, John D." userId="afe13863-2991-4154-9e07-6c5e9c7d7690" providerId="ADAL" clId="{90F2765C-D0DE-466C-8210-375B3AE053B6}" dt="2026-08-27T20:46:05.976" v="20491" actId="207"/>
        <pc:sldMkLst>
          <pc:docMk/>
          <pc:sldMk cId="3748736434" sldId="359"/>
        </pc:sldMkLst>
        <pc:spChg chg="mod">
          <ac:chgData name="Paden, John D." userId="afe13863-2991-4154-9e07-6c5e9c7d7690" providerId="ADAL" clId="{90F2765C-D0DE-466C-8210-375B3AE053B6}" dt="2026-08-25T14:00:18.872" v="10601"/>
          <ac:spMkLst>
            <pc:docMk/>
            <pc:sldMk cId="3748736434" sldId="359"/>
            <ac:spMk id="2" creationId="{00000000-0000-0000-0000-000000000000}"/>
          </ac:spMkLst>
        </pc:spChg>
        <pc:spChg chg="mod">
          <ac:chgData name="Paden, John D." userId="afe13863-2991-4154-9e07-6c5e9c7d7690" providerId="ADAL" clId="{90F2765C-D0DE-466C-8210-375B3AE053B6}" dt="2026-08-27T20:46:05.976" v="20491" actId="207"/>
          <ac:spMkLst>
            <pc:docMk/>
            <pc:sldMk cId="3748736434" sldId="359"/>
            <ac:spMk id="3" creationId="{00000000-0000-0000-0000-000000000000}"/>
          </ac:spMkLst>
        </pc:spChg>
      </pc:sldChg>
      <pc:sldChg chg="add">
        <pc:chgData name="Paden, John D." userId="afe13863-2991-4154-9e07-6c5e9c7d7690" providerId="ADAL" clId="{90F2765C-D0DE-466C-8210-375B3AE053B6}" dt="2026-08-25T13:59:57.413" v="10597"/>
        <pc:sldMkLst>
          <pc:docMk/>
          <pc:sldMk cId="3061401197" sldId="360"/>
        </pc:sldMkLst>
      </pc:sldChg>
      <pc:sldChg chg="modSp add">
        <pc:chgData name="Paden, John D." userId="afe13863-2991-4154-9e07-6c5e9c7d7690" providerId="ADAL" clId="{90F2765C-D0DE-466C-8210-375B3AE053B6}" dt="2026-08-27T20:46:42" v="20492" actId="207"/>
        <pc:sldMkLst>
          <pc:docMk/>
          <pc:sldMk cId="465498186" sldId="361"/>
        </pc:sldMkLst>
        <pc:spChg chg="mod">
          <ac:chgData name="Paden, John D." userId="afe13863-2991-4154-9e07-6c5e9c7d7690" providerId="ADAL" clId="{90F2765C-D0DE-466C-8210-375B3AE053B6}" dt="2026-08-25T14:00:44.115" v="10605" actId="113"/>
          <ac:spMkLst>
            <pc:docMk/>
            <pc:sldMk cId="465498186" sldId="361"/>
            <ac:spMk id="2" creationId="{00000000-0000-0000-0000-000000000000}"/>
          </ac:spMkLst>
        </pc:spChg>
        <pc:spChg chg="mod">
          <ac:chgData name="Paden, John D." userId="afe13863-2991-4154-9e07-6c5e9c7d7690" providerId="ADAL" clId="{90F2765C-D0DE-466C-8210-375B3AE053B6}" dt="2026-08-27T20:46:42" v="20492" actId="207"/>
          <ac:spMkLst>
            <pc:docMk/>
            <pc:sldMk cId="465498186" sldId="361"/>
            <ac:spMk id="3" creationId="{00000000-0000-0000-0000-000000000000}"/>
          </ac:spMkLst>
        </pc:spChg>
      </pc:sldChg>
      <pc:sldChg chg="modSp add mod">
        <pc:chgData name="Paden, John D." userId="afe13863-2991-4154-9e07-6c5e9c7d7690" providerId="ADAL" clId="{90F2765C-D0DE-466C-8210-375B3AE053B6}" dt="2026-08-27T20:47:18.903" v="20522" actId="20577"/>
        <pc:sldMkLst>
          <pc:docMk/>
          <pc:sldMk cId="4009183990" sldId="362"/>
        </pc:sldMkLst>
        <pc:spChg chg="mod">
          <ac:chgData name="Paden, John D." userId="afe13863-2991-4154-9e07-6c5e9c7d7690" providerId="ADAL" clId="{90F2765C-D0DE-466C-8210-375B3AE053B6}" dt="2026-08-27T20:47:18.903" v="20522" actId="20577"/>
          <ac:spMkLst>
            <pc:docMk/>
            <pc:sldMk cId="4009183990" sldId="362"/>
            <ac:spMk id="3" creationId="{00000000-0000-0000-0000-000000000000}"/>
          </ac:spMkLst>
        </pc:spChg>
      </pc:sldChg>
      <pc:sldChg chg="modSp add del">
        <pc:chgData name="Paden, John D." userId="afe13863-2991-4154-9e07-6c5e9c7d7690" providerId="ADAL" clId="{90F2765C-D0DE-466C-8210-375B3AE053B6}" dt="2026-09-04T01:06:56.894" v="20639" actId="47"/>
        <pc:sldMkLst>
          <pc:docMk/>
          <pc:sldMk cId="3399931952" sldId="365"/>
        </pc:sldMkLst>
      </pc:sldChg>
      <pc:sldChg chg="add del">
        <pc:chgData name="Paden, John D." userId="afe13863-2991-4154-9e07-6c5e9c7d7690" providerId="ADAL" clId="{90F2765C-D0DE-466C-8210-375B3AE053B6}" dt="2026-09-04T01:06:56.894" v="20639" actId="47"/>
        <pc:sldMkLst>
          <pc:docMk/>
          <pc:sldMk cId="691368069" sldId="366"/>
        </pc:sldMkLst>
      </pc:sldChg>
      <pc:sldChg chg="modSp add mod">
        <pc:chgData name="Paden, John D." userId="afe13863-2991-4154-9e07-6c5e9c7d7690" providerId="ADAL" clId="{90F2765C-D0DE-466C-8210-375B3AE053B6}" dt="2026-08-25T20:43:11.677" v="11419" actId="20577"/>
        <pc:sldMkLst>
          <pc:docMk/>
          <pc:sldMk cId="4206179593" sldId="367"/>
        </pc:sldMkLst>
        <pc:spChg chg="mod">
          <ac:chgData name="Paden, John D." userId="afe13863-2991-4154-9e07-6c5e9c7d7690" providerId="ADAL" clId="{90F2765C-D0DE-466C-8210-375B3AE053B6}" dt="2026-08-25T20:43:11.677" v="11419" actId="20577"/>
          <ac:spMkLst>
            <pc:docMk/>
            <pc:sldMk cId="4206179593" sldId="367"/>
            <ac:spMk id="2" creationId="{F9C302B0-BE2B-24A5-27DF-FD6164622EDC}"/>
          </ac:spMkLst>
        </pc:spChg>
      </pc:sldChg>
      <pc:sldChg chg="addSp delSp modSp add mod modNotesTx">
        <pc:chgData name="Paden, John D." userId="afe13863-2991-4154-9e07-6c5e9c7d7690" providerId="ADAL" clId="{90F2765C-D0DE-466C-8210-375B3AE053B6}" dt="2026-08-25T21:18:23.312" v="11922" actId="6549"/>
        <pc:sldMkLst>
          <pc:docMk/>
          <pc:sldMk cId="4049375024" sldId="370"/>
        </pc:sldMkLst>
        <pc:picChg chg="add mod">
          <ac:chgData name="Paden, John D." userId="afe13863-2991-4154-9e07-6c5e9c7d7690" providerId="ADAL" clId="{90F2765C-D0DE-466C-8210-375B3AE053B6}" dt="2026-08-25T16:59:27.744" v="11383" actId="962"/>
          <ac:picMkLst>
            <pc:docMk/>
            <pc:sldMk cId="4049375024" sldId="370"/>
            <ac:picMk id="2" creationId="{5831657B-279B-0D83-F236-F6B82BF798AF}"/>
          </ac:picMkLst>
        </pc:picChg>
        <pc:picChg chg="add mod">
          <ac:chgData name="Paden, John D." userId="afe13863-2991-4154-9e07-6c5e9c7d7690" providerId="ADAL" clId="{90F2765C-D0DE-466C-8210-375B3AE053B6}" dt="2026-08-25T16:58:51.712" v="11374" actId="962"/>
          <ac:picMkLst>
            <pc:docMk/>
            <pc:sldMk cId="4049375024" sldId="370"/>
            <ac:picMk id="8" creationId="{F16B5086-F527-549F-92EA-B0BD627FDCAD}"/>
          </ac:picMkLst>
        </pc:picChg>
      </pc:sldChg>
      <pc:sldChg chg="addSp delSp modSp add mod">
        <pc:chgData name="Paden, John D." userId="afe13863-2991-4154-9e07-6c5e9c7d7690" providerId="ADAL" clId="{90F2765C-D0DE-466C-8210-375B3AE053B6}" dt="2026-08-27T20:43:23.203" v="20486" actId="1037"/>
        <pc:sldMkLst>
          <pc:docMk/>
          <pc:sldMk cId="1816884141" sldId="371"/>
        </pc:sldMkLst>
        <pc:spChg chg="mod">
          <ac:chgData name="Paden, John D." userId="afe13863-2991-4154-9e07-6c5e9c7d7690" providerId="ADAL" clId="{90F2765C-D0DE-466C-8210-375B3AE053B6}" dt="2026-08-27T20:43:13.093" v="20477" actId="14100"/>
          <ac:spMkLst>
            <pc:docMk/>
            <pc:sldMk cId="1816884141" sldId="371"/>
            <ac:spMk id="3" creationId="{B0651C07-EE4E-713B-69E6-F4819A980405}"/>
          </ac:spMkLst>
        </pc:spChg>
        <pc:grpChg chg="mod">
          <ac:chgData name="Paden, John D." userId="afe13863-2991-4154-9e07-6c5e9c7d7690" providerId="ADAL" clId="{90F2765C-D0DE-466C-8210-375B3AE053B6}" dt="2026-08-27T20:43:23.203" v="20486" actId="1037"/>
          <ac:grpSpMkLst>
            <pc:docMk/>
            <pc:sldMk cId="1816884141" sldId="371"/>
            <ac:grpSpMk id="33" creationId="{44A745E9-9C4D-04DF-1A89-68608E654A7E}"/>
          </ac:grpSpMkLst>
        </pc:grpChg>
        <pc:grpChg chg="add del mod">
          <ac:chgData name="Paden, John D." userId="afe13863-2991-4154-9e07-6c5e9c7d7690" providerId="ADAL" clId="{90F2765C-D0DE-466C-8210-375B3AE053B6}" dt="2026-08-27T20:43:23.203" v="20486" actId="1037"/>
          <ac:grpSpMkLst>
            <pc:docMk/>
            <pc:sldMk cId="1816884141" sldId="371"/>
            <ac:grpSpMk id="51" creationId="{46B16BF3-83E6-EA9A-59DB-3B8E53066342}"/>
          </ac:grpSpMkLst>
        </pc:grpChg>
        <pc:grpChg chg="mod">
          <ac:chgData name="Paden, John D." userId="afe13863-2991-4154-9e07-6c5e9c7d7690" providerId="ADAL" clId="{90F2765C-D0DE-466C-8210-375B3AE053B6}" dt="2026-08-27T20:43:23.203" v="20486" actId="1037"/>
          <ac:grpSpMkLst>
            <pc:docMk/>
            <pc:sldMk cId="1816884141" sldId="371"/>
            <ac:grpSpMk id="69" creationId="{6A35CE01-5824-B0EC-CCF5-A319D3CDAAFD}"/>
          </ac:grpSpMkLst>
        </pc:grpChg>
        <pc:grpChg chg="mod">
          <ac:chgData name="Paden, John D." userId="afe13863-2991-4154-9e07-6c5e9c7d7690" providerId="ADAL" clId="{90F2765C-D0DE-466C-8210-375B3AE053B6}" dt="2026-08-27T20:43:23.203" v="20486" actId="1037"/>
          <ac:grpSpMkLst>
            <pc:docMk/>
            <pc:sldMk cId="1816884141" sldId="371"/>
            <ac:grpSpMk id="87" creationId="{D5C8D625-63C4-F08E-3993-6237EB382925}"/>
          </ac:grpSpMkLst>
        </pc:grpChg>
        <pc:grpChg chg="mod">
          <ac:chgData name="Paden, John D." userId="afe13863-2991-4154-9e07-6c5e9c7d7690" providerId="ADAL" clId="{90F2765C-D0DE-466C-8210-375B3AE053B6}" dt="2026-08-27T20:43:23.203" v="20486" actId="1037"/>
          <ac:grpSpMkLst>
            <pc:docMk/>
            <pc:sldMk cId="1816884141" sldId="371"/>
            <ac:grpSpMk id="100" creationId="{6739D5E7-8774-E1FD-9FA1-5B4176A1CB8D}"/>
          </ac:grpSpMkLst>
        </pc:grpChg>
        <pc:inkChg chg="add mod">
          <ac:chgData name="Paden, John D." userId="afe13863-2991-4154-9e07-6c5e9c7d7690" providerId="ADAL" clId="{90F2765C-D0DE-466C-8210-375B3AE053B6}" dt="2026-08-27T20:43:23.203" v="20486" actId="1037"/>
          <ac:inkMkLst>
            <pc:docMk/>
            <pc:sldMk cId="1816884141" sldId="371"/>
            <ac:inkMk id="4" creationId="{252B88DA-78C4-9F14-37F1-443D1984FA57}"/>
          </ac:inkMkLst>
        </pc:inkChg>
        <pc:inkChg chg="add mod">
          <ac:chgData name="Paden, John D." userId="afe13863-2991-4154-9e07-6c5e9c7d7690" providerId="ADAL" clId="{90F2765C-D0DE-466C-8210-375B3AE053B6}" dt="2026-08-27T20:43:23.203" v="20486" actId="1037"/>
          <ac:inkMkLst>
            <pc:docMk/>
            <pc:sldMk cId="1816884141" sldId="371"/>
            <ac:inkMk id="5" creationId="{FFA0F54E-C9CF-C9CE-7C11-88C670FE488D}"/>
          </ac:inkMkLst>
        </pc:inkChg>
        <pc:inkChg chg="add mod">
          <ac:chgData name="Paden, John D." userId="afe13863-2991-4154-9e07-6c5e9c7d7690" providerId="ADAL" clId="{90F2765C-D0DE-466C-8210-375B3AE053B6}" dt="2026-08-27T20:04:02.852" v="20262"/>
          <ac:inkMkLst>
            <pc:docMk/>
            <pc:sldMk cId="1816884141" sldId="371"/>
            <ac:inkMk id="6" creationId="{C25629B0-4EAB-79E0-5963-9F84180D0815}"/>
          </ac:inkMkLst>
        </pc:inkChg>
        <pc:inkChg chg="add mod">
          <ac:chgData name="Paden, John D." userId="afe13863-2991-4154-9e07-6c5e9c7d7690" providerId="ADAL" clId="{90F2765C-D0DE-466C-8210-375B3AE053B6}" dt="2026-08-27T20:04:23.179" v="20285"/>
          <ac:inkMkLst>
            <pc:docMk/>
            <pc:sldMk cId="1816884141" sldId="371"/>
            <ac:inkMk id="7" creationId="{6AC67071-5175-D432-74F6-F7C1C95E6FA3}"/>
          </ac:inkMkLst>
        </pc:inkChg>
        <pc:inkChg chg="add mod">
          <ac:chgData name="Paden, John D." userId="afe13863-2991-4154-9e07-6c5e9c7d7690" providerId="ADAL" clId="{90F2765C-D0DE-466C-8210-375B3AE053B6}" dt="2026-08-27T20:04:02.852" v="20262"/>
          <ac:inkMkLst>
            <pc:docMk/>
            <pc:sldMk cId="1816884141" sldId="371"/>
            <ac:inkMk id="8" creationId="{68FFFFBA-BF4E-E29C-6A98-60970074D764}"/>
          </ac:inkMkLst>
        </pc:inkChg>
        <pc:inkChg chg="add mod">
          <ac:chgData name="Paden, John D." userId="afe13863-2991-4154-9e07-6c5e9c7d7690" providerId="ADAL" clId="{90F2765C-D0DE-466C-8210-375B3AE053B6}" dt="2026-08-27T20:04:02.852" v="20262"/>
          <ac:inkMkLst>
            <pc:docMk/>
            <pc:sldMk cId="1816884141" sldId="371"/>
            <ac:inkMk id="9" creationId="{85A7CBC8-AE06-1FDC-F3A9-125C6085F8BF}"/>
          </ac:inkMkLst>
        </pc:inkChg>
        <pc:inkChg chg="add mod">
          <ac:chgData name="Paden, John D." userId="afe13863-2991-4154-9e07-6c5e9c7d7690" providerId="ADAL" clId="{90F2765C-D0DE-466C-8210-375B3AE053B6}" dt="2026-08-27T20:04:23.179" v="20285"/>
          <ac:inkMkLst>
            <pc:docMk/>
            <pc:sldMk cId="1816884141" sldId="371"/>
            <ac:inkMk id="11" creationId="{71D496F2-856F-9648-A86E-362AD91A0C96}"/>
          </ac:inkMkLst>
        </pc:inkChg>
        <pc:inkChg chg="add mod">
          <ac:chgData name="Paden, John D." userId="afe13863-2991-4154-9e07-6c5e9c7d7690" providerId="ADAL" clId="{90F2765C-D0DE-466C-8210-375B3AE053B6}" dt="2026-08-27T20:04:06.396" v="20268"/>
          <ac:inkMkLst>
            <pc:docMk/>
            <pc:sldMk cId="1816884141" sldId="371"/>
            <ac:inkMk id="12" creationId="{966E9528-EBAA-490A-D544-4193E5302157}"/>
          </ac:inkMkLst>
        </pc:inkChg>
        <pc:inkChg chg="add mod">
          <ac:chgData name="Paden, John D." userId="afe13863-2991-4154-9e07-6c5e9c7d7690" providerId="ADAL" clId="{90F2765C-D0DE-466C-8210-375B3AE053B6}" dt="2026-08-27T20:04:17.492" v="20281"/>
          <ac:inkMkLst>
            <pc:docMk/>
            <pc:sldMk cId="1816884141" sldId="371"/>
            <ac:inkMk id="13" creationId="{71300E0C-C9E6-FC7D-F95B-55825563FB46}"/>
          </ac:inkMkLst>
        </pc:inkChg>
        <pc:inkChg chg="add mod">
          <ac:chgData name="Paden, John D." userId="afe13863-2991-4154-9e07-6c5e9c7d7690" providerId="ADAL" clId="{90F2765C-D0DE-466C-8210-375B3AE053B6}" dt="2026-08-27T20:04:17.492" v="20281"/>
          <ac:inkMkLst>
            <pc:docMk/>
            <pc:sldMk cId="1816884141" sldId="371"/>
            <ac:inkMk id="14" creationId="{90060A64-9ABA-6729-35F0-7C915B1D8427}"/>
          </ac:inkMkLst>
        </pc:inkChg>
        <pc:inkChg chg="add mod">
          <ac:chgData name="Paden, John D." userId="afe13863-2991-4154-9e07-6c5e9c7d7690" providerId="ADAL" clId="{90F2765C-D0DE-466C-8210-375B3AE053B6}" dt="2026-08-27T20:04:23.179" v="20285"/>
          <ac:inkMkLst>
            <pc:docMk/>
            <pc:sldMk cId="1816884141" sldId="371"/>
            <ac:inkMk id="15" creationId="{DA8BB57F-72D7-CCCC-7D89-453299F1BC21}"/>
          </ac:inkMkLst>
        </pc:inkChg>
        <pc:inkChg chg="add">
          <ac:chgData name="Paden, John D." userId="afe13863-2991-4154-9e07-6c5e9c7d7690" providerId="ADAL" clId="{90F2765C-D0DE-466C-8210-375B3AE053B6}" dt="2026-08-27T20:04:07.051" v="20269" actId="9405"/>
          <ac:inkMkLst>
            <pc:docMk/>
            <pc:sldMk cId="1816884141" sldId="371"/>
            <ac:inkMk id="17" creationId="{DEBEEA9B-90F8-0FFE-E6F1-F86D217E8440}"/>
          </ac:inkMkLst>
        </pc:inkChg>
        <pc:inkChg chg="add mod">
          <ac:chgData name="Paden, John D." userId="afe13863-2991-4154-9e07-6c5e9c7d7690" providerId="ADAL" clId="{90F2765C-D0DE-466C-8210-375B3AE053B6}" dt="2026-08-27T20:04:17.492" v="20281"/>
          <ac:inkMkLst>
            <pc:docMk/>
            <pc:sldMk cId="1816884141" sldId="371"/>
            <ac:inkMk id="18" creationId="{2BAE0873-EFC1-5003-891A-8783B0AD402F}"/>
          </ac:inkMkLst>
        </pc:inkChg>
        <pc:inkChg chg="add mod">
          <ac:chgData name="Paden, John D." userId="afe13863-2991-4154-9e07-6c5e9c7d7690" providerId="ADAL" clId="{90F2765C-D0DE-466C-8210-375B3AE053B6}" dt="2026-08-27T20:04:23.179" v="20285"/>
          <ac:inkMkLst>
            <pc:docMk/>
            <pc:sldMk cId="1816884141" sldId="371"/>
            <ac:inkMk id="19" creationId="{BFD7D50C-D58C-07E7-4F2C-6EB500A4D5FE}"/>
          </ac:inkMkLst>
        </pc:inkChg>
        <pc:inkChg chg="add">
          <ac:chgData name="Paden, John D." userId="afe13863-2991-4154-9e07-6c5e9c7d7690" providerId="ADAL" clId="{90F2765C-D0DE-466C-8210-375B3AE053B6}" dt="2026-08-27T20:04:08.821" v="20272" actId="9405"/>
          <ac:inkMkLst>
            <pc:docMk/>
            <pc:sldMk cId="1816884141" sldId="371"/>
            <ac:inkMk id="20" creationId="{A53B12AB-104A-9805-4AE5-6327878D6AC6}"/>
          </ac:inkMkLst>
        </pc:inkChg>
        <pc:inkChg chg="add mod">
          <ac:chgData name="Paden, John D." userId="afe13863-2991-4154-9e07-6c5e9c7d7690" providerId="ADAL" clId="{90F2765C-D0DE-466C-8210-375B3AE053B6}" dt="2026-08-27T20:04:17.492" v="20281"/>
          <ac:inkMkLst>
            <pc:docMk/>
            <pc:sldMk cId="1816884141" sldId="371"/>
            <ac:inkMk id="21" creationId="{8C5C4F34-519F-493F-0D3C-A67914FD0569}"/>
          </ac:inkMkLst>
        </pc:inkChg>
        <pc:inkChg chg="add mod">
          <ac:chgData name="Paden, John D." userId="afe13863-2991-4154-9e07-6c5e9c7d7690" providerId="ADAL" clId="{90F2765C-D0DE-466C-8210-375B3AE053B6}" dt="2026-08-27T20:04:23.179" v="20285"/>
          <ac:inkMkLst>
            <pc:docMk/>
            <pc:sldMk cId="1816884141" sldId="371"/>
            <ac:inkMk id="22" creationId="{613417D4-560B-E633-3518-010AF26E8F50}"/>
          </ac:inkMkLst>
        </pc:inkChg>
        <pc:inkChg chg="add">
          <ac:chgData name="Paden, John D." userId="afe13863-2991-4154-9e07-6c5e9c7d7690" providerId="ADAL" clId="{90F2765C-D0DE-466C-8210-375B3AE053B6}" dt="2026-08-27T20:04:10.992" v="20275" actId="9405"/>
          <ac:inkMkLst>
            <pc:docMk/>
            <pc:sldMk cId="1816884141" sldId="371"/>
            <ac:inkMk id="23" creationId="{DC51670C-30CD-8900-5DDF-86DE0B4E80B6}"/>
          </ac:inkMkLst>
        </pc:inkChg>
        <pc:inkChg chg="add mod">
          <ac:chgData name="Paden, John D." userId="afe13863-2991-4154-9e07-6c5e9c7d7690" providerId="ADAL" clId="{90F2765C-D0DE-466C-8210-375B3AE053B6}" dt="2026-08-27T20:04:23.179" v="20285"/>
          <ac:inkMkLst>
            <pc:docMk/>
            <pc:sldMk cId="1816884141" sldId="371"/>
            <ac:inkMk id="24" creationId="{15C9755C-E6C6-9090-28A5-BEC2638C407F}"/>
          </ac:inkMkLst>
        </pc:inkChg>
        <pc:inkChg chg="add mod">
          <ac:chgData name="Paden, John D." userId="afe13863-2991-4154-9e07-6c5e9c7d7690" providerId="ADAL" clId="{90F2765C-D0DE-466C-8210-375B3AE053B6}" dt="2026-08-27T20:04:23.179" v="20285"/>
          <ac:inkMkLst>
            <pc:docMk/>
            <pc:sldMk cId="1816884141" sldId="371"/>
            <ac:inkMk id="25" creationId="{6B1E1ED8-71D2-08C2-7AA4-20E0A943977F}"/>
          </ac:inkMkLst>
        </pc:inkChg>
        <pc:inkChg chg="add mod">
          <ac:chgData name="Paden, John D." userId="afe13863-2991-4154-9e07-6c5e9c7d7690" providerId="ADAL" clId="{90F2765C-D0DE-466C-8210-375B3AE053B6}" dt="2026-08-27T20:04:17.492" v="20281"/>
          <ac:inkMkLst>
            <pc:docMk/>
            <pc:sldMk cId="1816884141" sldId="371"/>
            <ac:inkMk id="26" creationId="{DC2939C4-688B-6387-F7E0-54FA0920BC70}"/>
          </ac:inkMkLst>
        </pc:inkChg>
        <pc:inkChg chg="add">
          <ac:chgData name="Paden, John D." userId="afe13863-2991-4154-9e07-6c5e9c7d7690" providerId="ADAL" clId="{90F2765C-D0DE-466C-8210-375B3AE053B6}" dt="2026-08-27T20:04:12.257" v="20279" actId="9405"/>
          <ac:inkMkLst>
            <pc:docMk/>
            <pc:sldMk cId="1816884141" sldId="371"/>
            <ac:inkMk id="27" creationId="{3451A088-4D9B-9CA6-446C-484781F0FF04}"/>
          </ac:inkMkLst>
        </pc:inkChg>
        <pc:inkChg chg="add mod">
          <ac:chgData name="Paden, John D." userId="afe13863-2991-4154-9e07-6c5e9c7d7690" providerId="ADAL" clId="{90F2765C-D0DE-466C-8210-375B3AE053B6}" dt="2026-08-27T20:43:23.203" v="20486" actId="1037"/>
          <ac:inkMkLst>
            <pc:docMk/>
            <pc:sldMk cId="1816884141" sldId="371"/>
            <ac:inkMk id="28" creationId="{958EE75D-8521-CE52-303A-5B5AA9E1825A}"/>
          </ac:inkMkLst>
        </pc:inkChg>
        <pc:inkChg chg="add mod">
          <ac:chgData name="Paden, John D." userId="afe13863-2991-4154-9e07-6c5e9c7d7690" providerId="ADAL" clId="{90F2765C-D0DE-466C-8210-375B3AE053B6}" dt="2026-08-27T20:04:23.179" v="20285"/>
          <ac:inkMkLst>
            <pc:docMk/>
            <pc:sldMk cId="1816884141" sldId="371"/>
            <ac:inkMk id="30" creationId="{AA6BE648-0611-1B10-994E-307C5B47C6CF}"/>
          </ac:inkMkLst>
        </pc:inkChg>
        <pc:inkChg chg="add">
          <ac:chgData name="Paden, John D." userId="afe13863-2991-4154-9e07-6c5e9c7d7690" providerId="ADAL" clId="{90F2765C-D0DE-466C-8210-375B3AE053B6}" dt="2026-08-27T20:04:22.640" v="20284" actId="9405"/>
          <ac:inkMkLst>
            <pc:docMk/>
            <pc:sldMk cId="1816884141" sldId="371"/>
            <ac:inkMk id="32" creationId="{6D14F3A4-096E-9499-931F-0609641C1DCF}"/>
          </ac:inkMkLst>
        </pc:inkChg>
        <pc:inkChg chg="add del mod">
          <ac:chgData name="Paden, John D." userId="afe13863-2991-4154-9e07-6c5e9c7d7690" providerId="ADAL" clId="{90F2765C-D0DE-466C-8210-375B3AE053B6}" dt="2026-08-27T20:43:23.203" v="20486" actId="1037"/>
          <ac:inkMkLst>
            <pc:docMk/>
            <pc:sldMk cId="1816884141" sldId="371"/>
            <ac:inkMk id="34" creationId="{738C445E-7315-29AA-808C-635C3B2F3F76}"/>
          </ac:inkMkLst>
        </pc:inkChg>
        <pc:inkChg chg="add mod">
          <ac:chgData name="Paden, John D." userId="afe13863-2991-4154-9e07-6c5e9c7d7690" providerId="ADAL" clId="{90F2765C-D0DE-466C-8210-375B3AE053B6}" dt="2026-08-27T20:43:23.203" v="20486" actId="1037"/>
          <ac:inkMkLst>
            <pc:docMk/>
            <pc:sldMk cId="1816884141" sldId="371"/>
            <ac:inkMk id="36" creationId="{1B9716E2-4457-A4CB-82BC-25F268F481EA}"/>
          </ac:inkMkLst>
        </pc:inkChg>
        <pc:inkChg chg="add mod">
          <ac:chgData name="Paden, John D." userId="afe13863-2991-4154-9e07-6c5e9c7d7690" providerId="ADAL" clId="{90F2765C-D0DE-466C-8210-375B3AE053B6}" dt="2026-08-27T20:05:12.711" v="20325"/>
          <ac:inkMkLst>
            <pc:docMk/>
            <pc:sldMk cId="1816884141" sldId="371"/>
            <ac:inkMk id="37" creationId="{C15AE2D3-06C2-C2DD-3E8F-500C0A9B360B}"/>
          </ac:inkMkLst>
        </pc:inkChg>
        <pc:inkChg chg="add mod">
          <ac:chgData name="Paden, John D." userId="afe13863-2991-4154-9e07-6c5e9c7d7690" providerId="ADAL" clId="{90F2765C-D0DE-466C-8210-375B3AE053B6}" dt="2026-08-27T20:05:12.711" v="20325"/>
          <ac:inkMkLst>
            <pc:docMk/>
            <pc:sldMk cId="1816884141" sldId="371"/>
            <ac:inkMk id="38" creationId="{E50225C1-0AB8-9B68-771F-E403DD631286}"/>
          </ac:inkMkLst>
        </pc:inkChg>
        <pc:inkChg chg="add mod">
          <ac:chgData name="Paden, John D." userId="afe13863-2991-4154-9e07-6c5e9c7d7690" providerId="ADAL" clId="{90F2765C-D0DE-466C-8210-375B3AE053B6}" dt="2026-08-27T20:05:12.711" v="20325"/>
          <ac:inkMkLst>
            <pc:docMk/>
            <pc:sldMk cId="1816884141" sldId="371"/>
            <ac:inkMk id="40" creationId="{43DB1AB8-19E0-8F40-EEEB-69A959D97D4C}"/>
          </ac:inkMkLst>
        </pc:inkChg>
        <pc:inkChg chg="add mod">
          <ac:chgData name="Paden, John D." userId="afe13863-2991-4154-9e07-6c5e9c7d7690" providerId="ADAL" clId="{90F2765C-D0DE-466C-8210-375B3AE053B6}" dt="2026-08-27T20:05:12.711" v="20325"/>
          <ac:inkMkLst>
            <pc:docMk/>
            <pc:sldMk cId="1816884141" sldId="371"/>
            <ac:inkMk id="46" creationId="{DAE8BD60-D717-E156-DF9F-300AC70DA47A}"/>
          </ac:inkMkLst>
        </pc:inkChg>
        <pc:inkChg chg="add mod">
          <ac:chgData name="Paden, John D." userId="afe13863-2991-4154-9e07-6c5e9c7d7690" providerId="ADAL" clId="{90F2765C-D0DE-466C-8210-375B3AE053B6}" dt="2026-08-27T20:05:12.711" v="20325"/>
          <ac:inkMkLst>
            <pc:docMk/>
            <pc:sldMk cId="1816884141" sldId="371"/>
            <ac:inkMk id="47" creationId="{E7193926-B0D2-6F5B-888D-6723D338183A}"/>
          </ac:inkMkLst>
        </pc:inkChg>
        <pc:inkChg chg="add mod">
          <ac:chgData name="Paden, John D." userId="afe13863-2991-4154-9e07-6c5e9c7d7690" providerId="ADAL" clId="{90F2765C-D0DE-466C-8210-375B3AE053B6}" dt="2026-08-27T20:05:12.711" v="20325"/>
          <ac:inkMkLst>
            <pc:docMk/>
            <pc:sldMk cId="1816884141" sldId="371"/>
            <ac:inkMk id="50" creationId="{7C9EC738-615F-7425-A2A4-2C51817127C4}"/>
          </ac:inkMkLst>
        </pc:inkChg>
        <pc:inkChg chg="add mod">
          <ac:chgData name="Paden, John D." userId="afe13863-2991-4154-9e07-6c5e9c7d7690" providerId="ADAL" clId="{90F2765C-D0DE-466C-8210-375B3AE053B6}" dt="2026-08-27T20:05:19.106" v="20337"/>
          <ac:inkMkLst>
            <pc:docMk/>
            <pc:sldMk cId="1816884141" sldId="371"/>
            <ac:inkMk id="59" creationId="{5E98A604-CD2E-56F3-870D-67FD9FF1E1E0}"/>
          </ac:inkMkLst>
        </pc:inkChg>
        <pc:inkChg chg="add mod">
          <ac:chgData name="Paden, John D." userId="afe13863-2991-4154-9e07-6c5e9c7d7690" providerId="ADAL" clId="{90F2765C-D0DE-466C-8210-375B3AE053B6}" dt="2026-08-27T20:05:19.106" v="20337"/>
          <ac:inkMkLst>
            <pc:docMk/>
            <pc:sldMk cId="1816884141" sldId="371"/>
            <ac:inkMk id="60" creationId="{CF39E097-CED6-AF35-2365-E9E8860583D7}"/>
          </ac:inkMkLst>
        </pc:inkChg>
        <pc:inkChg chg="add mod">
          <ac:chgData name="Paden, John D." userId="afe13863-2991-4154-9e07-6c5e9c7d7690" providerId="ADAL" clId="{90F2765C-D0DE-466C-8210-375B3AE053B6}" dt="2026-08-27T20:05:19.106" v="20337"/>
          <ac:inkMkLst>
            <pc:docMk/>
            <pc:sldMk cId="1816884141" sldId="371"/>
            <ac:inkMk id="61" creationId="{3D7E6F42-7C96-AB49-AE5C-7717B32358A6}"/>
          </ac:inkMkLst>
        </pc:inkChg>
        <pc:inkChg chg="add mod">
          <ac:chgData name="Paden, John D." userId="afe13863-2991-4154-9e07-6c5e9c7d7690" providerId="ADAL" clId="{90F2765C-D0DE-466C-8210-375B3AE053B6}" dt="2026-08-27T20:05:19.106" v="20337"/>
          <ac:inkMkLst>
            <pc:docMk/>
            <pc:sldMk cId="1816884141" sldId="371"/>
            <ac:inkMk id="62" creationId="{8E6BB6B8-4F3B-8192-0A93-6912E534ED22}"/>
          </ac:inkMkLst>
        </pc:inkChg>
        <pc:inkChg chg="add mod">
          <ac:chgData name="Paden, John D." userId="afe13863-2991-4154-9e07-6c5e9c7d7690" providerId="ADAL" clId="{90F2765C-D0DE-466C-8210-375B3AE053B6}" dt="2026-08-27T20:05:19.106" v="20337"/>
          <ac:inkMkLst>
            <pc:docMk/>
            <pc:sldMk cId="1816884141" sldId="371"/>
            <ac:inkMk id="63" creationId="{57033FDD-7623-0CF0-CDFE-19A0296FC8A8}"/>
          </ac:inkMkLst>
        </pc:inkChg>
        <pc:inkChg chg="add mod">
          <ac:chgData name="Paden, John D." userId="afe13863-2991-4154-9e07-6c5e9c7d7690" providerId="ADAL" clId="{90F2765C-D0DE-466C-8210-375B3AE053B6}" dt="2026-08-27T20:05:19.106" v="20337"/>
          <ac:inkMkLst>
            <pc:docMk/>
            <pc:sldMk cId="1816884141" sldId="371"/>
            <ac:inkMk id="64" creationId="{96648CD7-A831-ABA9-C03F-F365CC1B41DE}"/>
          </ac:inkMkLst>
        </pc:inkChg>
        <pc:inkChg chg="add mod">
          <ac:chgData name="Paden, John D." userId="afe13863-2991-4154-9e07-6c5e9c7d7690" providerId="ADAL" clId="{90F2765C-D0DE-466C-8210-375B3AE053B6}" dt="2026-08-27T20:05:19.106" v="20337"/>
          <ac:inkMkLst>
            <pc:docMk/>
            <pc:sldMk cId="1816884141" sldId="371"/>
            <ac:inkMk id="65" creationId="{72E6A91E-BFDA-421A-D609-36DD2FE33A5F}"/>
          </ac:inkMkLst>
        </pc:inkChg>
        <pc:inkChg chg="add">
          <ac:chgData name="Paden, John D." userId="afe13863-2991-4154-9e07-6c5e9c7d7690" providerId="ADAL" clId="{90F2765C-D0DE-466C-8210-375B3AE053B6}" dt="2026-08-27T20:05:17.826" v="20334" actId="9405"/>
          <ac:inkMkLst>
            <pc:docMk/>
            <pc:sldMk cId="1816884141" sldId="371"/>
            <ac:inkMk id="66" creationId="{C0F2AA21-FF2F-2AE2-B819-14F5E357686D}"/>
          </ac:inkMkLst>
        </pc:inkChg>
        <pc:inkChg chg="add mod">
          <ac:chgData name="Paden, John D." userId="afe13863-2991-4154-9e07-6c5e9c7d7690" providerId="ADAL" clId="{90F2765C-D0DE-466C-8210-375B3AE053B6}" dt="2026-08-27T20:05:19.106" v="20337"/>
          <ac:inkMkLst>
            <pc:docMk/>
            <pc:sldMk cId="1816884141" sldId="371"/>
            <ac:inkMk id="67" creationId="{DEC9F4FA-ACC9-B650-0504-586B0966604B}"/>
          </ac:inkMkLst>
        </pc:inkChg>
        <pc:inkChg chg="add mod">
          <ac:chgData name="Paden, John D." userId="afe13863-2991-4154-9e07-6c5e9c7d7690" providerId="ADAL" clId="{90F2765C-D0DE-466C-8210-375B3AE053B6}" dt="2026-08-27T20:05:19.106" v="20337"/>
          <ac:inkMkLst>
            <pc:docMk/>
            <pc:sldMk cId="1816884141" sldId="371"/>
            <ac:inkMk id="68" creationId="{385E473F-12A3-9819-0F20-2F644EBE15F5}"/>
          </ac:inkMkLst>
        </pc:inkChg>
        <pc:inkChg chg="add mod">
          <ac:chgData name="Paden, John D." userId="afe13863-2991-4154-9e07-6c5e9c7d7690" providerId="ADAL" clId="{90F2765C-D0DE-466C-8210-375B3AE053B6}" dt="2026-08-27T20:05:31.161" v="20349"/>
          <ac:inkMkLst>
            <pc:docMk/>
            <pc:sldMk cId="1816884141" sldId="371"/>
            <ac:inkMk id="70" creationId="{D60146F8-9012-7F73-2B7F-B6A9E9881B84}"/>
          </ac:inkMkLst>
        </pc:inkChg>
        <pc:inkChg chg="add mod">
          <ac:chgData name="Paden, John D." userId="afe13863-2991-4154-9e07-6c5e9c7d7690" providerId="ADAL" clId="{90F2765C-D0DE-466C-8210-375B3AE053B6}" dt="2026-08-27T20:05:31.161" v="20349"/>
          <ac:inkMkLst>
            <pc:docMk/>
            <pc:sldMk cId="1816884141" sldId="371"/>
            <ac:inkMk id="71" creationId="{7EC43B81-3B29-CC49-950D-966C31575989}"/>
          </ac:inkMkLst>
        </pc:inkChg>
        <pc:inkChg chg="add mod">
          <ac:chgData name="Paden, John D." userId="afe13863-2991-4154-9e07-6c5e9c7d7690" providerId="ADAL" clId="{90F2765C-D0DE-466C-8210-375B3AE053B6}" dt="2026-08-27T20:05:31.161" v="20349"/>
          <ac:inkMkLst>
            <pc:docMk/>
            <pc:sldMk cId="1816884141" sldId="371"/>
            <ac:inkMk id="72" creationId="{C7E64226-2726-8657-B875-C87D279F7B49}"/>
          </ac:inkMkLst>
        </pc:inkChg>
        <pc:inkChg chg="add mod">
          <ac:chgData name="Paden, John D." userId="afe13863-2991-4154-9e07-6c5e9c7d7690" providerId="ADAL" clId="{90F2765C-D0DE-466C-8210-375B3AE053B6}" dt="2026-08-27T20:05:34.225" v="20355"/>
          <ac:inkMkLst>
            <pc:docMk/>
            <pc:sldMk cId="1816884141" sldId="371"/>
            <ac:inkMk id="73" creationId="{F0FB850B-2A68-A0CC-17FE-417DED4843A3}"/>
          </ac:inkMkLst>
        </pc:inkChg>
        <pc:inkChg chg="add mod">
          <ac:chgData name="Paden, John D." userId="afe13863-2991-4154-9e07-6c5e9c7d7690" providerId="ADAL" clId="{90F2765C-D0DE-466C-8210-375B3AE053B6}" dt="2026-08-27T20:05:34.225" v="20355"/>
          <ac:inkMkLst>
            <pc:docMk/>
            <pc:sldMk cId="1816884141" sldId="371"/>
            <ac:inkMk id="74" creationId="{F9B9FC1F-7453-4F98-6834-92F9FFA67F8F}"/>
          </ac:inkMkLst>
        </pc:inkChg>
        <pc:inkChg chg="add mod">
          <ac:chgData name="Paden, John D." userId="afe13863-2991-4154-9e07-6c5e9c7d7690" providerId="ADAL" clId="{90F2765C-D0DE-466C-8210-375B3AE053B6}" dt="2026-08-27T20:05:34.225" v="20355"/>
          <ac:inkMkLst>
            <pc:docMk/>
            <pc:sldMk cId="1816884141" sldId="371"/>
            <ac:inkMk id="76" creationId="{189EAB5E-85DE-B682-57BA-7A04E85A9A55}"/>
          </ac:inkMkLst>
        </pc:inkChg>
        <pc:inkChg chg="add mod">
          <ac:chgData name="Paden, John D." userId="afe13863-2991-4154-9e07-6c5e9c7d7690" providerId="ADAL" clId="{90F2765C-D0DE-466C-8210-375B3AE053B6}" dt="2026-08-27T20:05:31.161" v="20349"/>
          <ac:inkMkLst>
            <pc:docMk/>
            <pc:sldMk cId="1816884141" sldId="371"/>
            <ac:inkMk id="77" creationId="{786FD90D-2F7C-C9AF-62AF-9764B157D2D6}"/>
          </ac:inkMkLst>
        </pc:inkChg>
        <pc:inkChg chg="add mod">
          <ac:chgData name="Paden, John D." userId="afe13863-2991-4154-9e07-6c5e9c7d7690" providerId="ADAL" clId="{90F2765C-D0DE-466C-8210-375B3AE053B6}" dt="2026-08-27T20:05:31.161" v="20349"/>
          <ac:inkMkLst>
            <pc:docMk/>
            <pc:sldMk cId="1816884141" sldId="371"/>
            <ac:inkMk id="79" creationId="{DB1A615C-E96C-E84A-F595-5CA92BDBF627}"/>
          </ac:inkMkLst>
        </pc:inkChg>
        <pc:inkChg chg="add">
          <ac:chgData name="Paden, John D." userId="afe13863-2991-4154-9e07-6c5e9c7d7690" providerId="ADAL" clId="{90F2765C-D0DE-466C-8210-375B3AE053B6}" dt="2026-08-27T20:05:30.399" v="20348" actId="9405"/>
          <ac:inkMkLst>
            <pc:docMk/>
            <pc:sldMk cId="1816884141" sldId="371"/>
            <ac:inkMk id="80" creationId="{585418AB-05BE-1ECD-3319-097480250A33}"/>
          </ac:inkMkLst>
        </pc:inkChg>
        <pc:inkChg chg="add mod">
          <ac:chgData name="Paden, John D." userId="afe13863-2991-4154-9e07-6c5e9c7d7690" providerId="ADAL" clId="{90F2765C-D0DE-466C-8210-375B3AE053B6}" dt="2026-08-27T20:05:34.225" v="20355"/>
          <ac:inkMkLst>
            <pc:docMk/>
            <pc:sldMk cId="1816884141" sldId="371"/>
            <ac:inkMk id="82" creationId="{B62F32AA-0E81-CC4F-390F-03800FD43EAD}"/>
          </ac:inkMkLst>
        </pc:inkChg>
        <pc:inkChg chg="add mod">
          <ac:chgData name="Paden, John D." userId="afe13863-2991-4154-9e07-6c5e9c7d7690" providerId="ADAL" clId="{90F2765C-D0DE-466C-8210-375B3AE053B6}" dt="2026-08-27T20:05:34.225" v="20355"/>
          <ac:inkMkLst>
            <pc:docMk/>
            <pc:sldMk cId="1816884141" sldId="371"/>
            <ac:inkMk id="83" creationId="{5AA571AB-AE90-4F3B-ADBE-970F9F4A6873}"/>
          </ac:inkMkLst>
        </pc:inkChg>
        <pc:inkChg chg="add mod">
          <ac:chgData name="Paden, John D." userId="afe13863-2991-4154-9e07-6c5e9c7d7690" providerId="ADAL" clId="{90F2765C-D0DE-466C-8210-375B3AE053B6}" dt="2026-08-27T20:05:34.225" v="20355"/>
          <ac:inkMkLst>
            <pc:docMk/>
            <pc:sldMk cId="1816884141" sldId="371"/>
            <ac:inkMk id="84" creationId="{8CC5FD7B-DFB4-F399-6D54-7559358993BF}"/>
          </ac:inkMkLst>
        </pc:inkChg>
        <pc:inkChg chg="add mod">
          <ac:chgData name="Paden, John D." userId="afe13863-2991-4154-9e07-6c5e9c7d7690" providerId="ADAL" clId="{90F2765C-D0DE-466C-8210-375B3AE053B6}" dt="2026-08-27T20:05:34.225" v="20355"/>
          <ac:inkMkLst>
            <pc:docMk/>
            <pc:sldMk cId="1816884141" sldId="371"/>
            <ac:inkMk id="85" creationId="{BDAD75CB-D660-1C79-D046-EB6D0CAA333B}"/>
          </ac:inkMkLst>
        </pc:inkChg>
        <pc:inkChg chg="add mod">
          <ac:chgData name="Paden, John D." userId="afe13863-2991-4154-9e07-6c5e9c7d7690" providerId="ADAL" clId="{90F2765C-D0DE-466C-8210-375B3AE053B6}" dt="2026-08-27T20:05:34.225" v="20355"/>
          <ac:inkMkLst>
            <pc:docMk/>
            <pc:sldMk cId="1816884141" sldId="371"/>
            <ac:inkMk id="86" creationId="{DCC51FCF-1FBA-260B-AC49-A109C39CB6CD}"/>
          </ac:inkMkLst>
        </pc:inkChg>
        <pc:inkChg chg="add mod">
          <ac:chgData name="Paden, John D." userId="afe13863-2991-4154-9e07-6c5e9c7d7690" providerId="ADAL" clId="{90F2765C-D0DE-466C-8210-375B3AE053B6}" dt="2026-08-27T20:05:42.954" v="20368"/>
          <ac:inkMkLst>
            <pc:docMk/>
            <pc:sldMk cId="1816884141" sldId="371"/>
            <ac:inkMk id="88" creationId="{170A86F7-2092-F842-DCD6-0B5C8A3D7113}"/>
          </ac:inkMkLst>
        </pc:inkChg>
        <pc:inkChg chg="add mod">
          <ac:chgData name="Paden, John D." userId="afe13863-2991-4154-9e07-6c5e9c7d7690" providerId="ADAL" clId="{90F2765C-D0DE-466C-8210-375B3AE053B6}" dt="2026-08-27T20:05:42.954" v="20368"/>
          <ac:inkMkLst>
            <pc:docMk/>
            <pc:sldMk cId="1816884141" sldId="371"/>
            <ac:inkMk id="89" creationId="{3B433133-2F39-E186-007B-AC6A03B0A489}"/>
          </ac:inkMkLst>
        </pc:inkChg>
        <pc:inkChg chg="add mod">
          <ac:chgData name="Paden, John D." userId="afe13863-2991-4154-9e07-6c5e9c7d7690" providerId="ADAL" clId="{90F2765C-D0DE-466C-8210-375B3AE053B6}" dt="2026-08-27T20:05:42.954" v="20368"/>
          <ac:inkMkLst>
            <pc:docMk/>
            <pc:sldMk cId="1816884141" sldId="371"/>
            <ac:inkMk id="91" creationId="{3C40B117-985F-4C04-BB77-303C727A7978}"/>
          </ac:inkMkLst>
        </pc:inkChg>
        <pc:inkChg chg="add mod">
          <ac:chgData name="Paden, John D." userId="afe13863-2991-4154-9e07-6c5e9c7d7690" providerId="ADAL" clId="{90F2765C-D0DE-466C-8210-375B3AE053B6}" dt="2026-08-27T20:05:42.954" v="20368"/>
          <ac:inkMkLst>
            <pc:docMk/>
            <pc:sldMk cId="1816884141" sldId="371"/>
            <ac:inkMk id="92" creationId="{EC800B04-5CC2-41CE-F511-135B4985BF13}"/>
          </ac:inkMkLst>
        </pc:inkChg>
        <pc:inkChg chg="add mod">
          <ac:chgData name="Paden, John D." userId="afe13863-2991-4154-9e07-6c5e9c7d7690" providerId="ADAL" clId="{90F2765C-D0DE-466C-8210-375B3AE053B6}" dt="2026-08-27T20:05:42.954" v="20368"/>
          <ac:inkMkLst>
            <pc:docMk/>
            <pc:sldMk cId="1816884141" sldId="371"/>
            <ac:inkMk id="93" creationId="{6FEC73EB-2801-BB70-310F-8022C2DAA093}"/>
          </ac:inkMkLst>
        </pc:inkChg>
        <pc:inkChg chg="add mod">
          <ac:chgData name="Paden, John D." userId="afe13863-2991-4154-9e07-6c5e9c7d7690" providerId="ADAL" clId="{90F2765C-D0DE-466C-8210-375B3AE053B6}" dt="2026-08-27T20:05:40.965" v="20365"/>
          <ac:inkMkLst>
            <pc:docMk/>
            <pc:sldMk cId="1816884141" sldId="371"/>
            <ac:inkMk id="94" creationId="{C8982A7E-4FB8-61C7-86BA-8FF297610427}"/>
          </ac:inkMkLst>
        </pc:inkChg>
        <pc:inkChg chg="add mod">
          <ac:chgData name="Paden, John D." userId="afe13863-2991-4154-9e07-6c5e9c7d7690" providerId="ADAL" clId="{90F2765C-D0DE-466C-8210-375B3AE053B6}" dt="2026-08-27T20:05:42.954" v="20368"/>
          <ac:inkMkLst>
            <pc:docMk/>
            <pc:sldMk cId="1816884141" sldId="371"/>
            <ac:inkMk id="96" creationId="{7AE1EF54-3B6B-5D0D-D51B-EBD00FBB7C6B}"/>
          </ac:inkMkLst>
        </pc:inkChg>
        <pc:inkChg chg="add mod">
          <ac:chgData name="Paden, John D." userId="afe13863-2991-4154-9e07-6c5e9c7d7690" providerId="ADAL" clId="{90F2765C-D0DE-466C-8210-375B3AE053B6}" dt="2026-08-27T20:05:42.954" v="20368"/>
          <ac:inkMkLst>
            <pc:docMk/>
            <pc:sldMk cId="1816884141" sldId="371"/>
            <ac:inkMk id="98" creationId="{935D363B-1F39-DB45-5E8E-7300AEEFBEFD}"/>
          </ac:inkMkLst>
        </pc:inkChg>
        <pc:inkChg chg="add mod">
          <ac:chgData name="Paden, John D." userId="afe13863-2991-4154-9e07-6c5e9c7d7690" providerId="ADAL" clId="{90F2765C-D0DE-466C-8210-375B3AE053B6}" dt="2026-08-27T20:05:42.954" v="20368"/>
          <ac:inkMkLst>
            <pc:docMk/>
            <pc:sldMk cId="1816884141" sldId="371"/>
            <ac:inkMk id="99" creationId="{67C9A175-C8BF-3227-6847-994B207E5AED}"/>
          </ac:inkMkLst>
        </pc:inkChg>
      </pc:sldChg>
      <pc:sldChg chg="modSp add">
        <pc:chgData name="Paden, John D." userId="afe13863-2991-4154-9e07-6c5e9c7d7690" providerId="ADAL" clId="{90F2765C-D0DE-466C-8210-375B3AE053B6}" dt="2026-08-27T16:52:28.090" v="17784" actId="20577"/>
        <pc:sldMkLst>
          <pc:docMk/>
          <pc:sldMk cId="1072947058" sldId="372"/>
        </pc:sldMkLst>
        <pc:spChg chg="mod">
          <ac:chgData name="Paden, John D." userId="afe13863-2991-4154-9e07-6c5e9c7d7690" providerId="ADAL" clId="{90F2765C-D0DE-466C-8210-375B3AE053B6}" dt="2026-08-27T16:52:28.090" v="17784" actId="20577"/>
          <ac:spMkLst>
            <pc:docMk/>
            <pc:sldMk cId="1072947058" sldId="372"/>
            <ac:spMk id="3" creationId="{81DB2B2E-61DF-FFB5-023A-364D4DD9952C}"/>
          </ac:spMkLst>
        </pc:spChg>
      </pc:sldChg>
      <pc:sldChg chg="addSp delSp modSp add mod modAnim">
        <pc:chgData name="Paden, John D." userId="afe13863-2991-4154-9e07-6c5e9c7d7690" providerId="ADAL" clId="{90F2765C-D0DE-466C-8210-375B3AE053B6}" dt="2026-08-27T20:44:08.762" v="20487" actId="207"/>
        <pc:sldMkLst>
          <pc:docMk/>
          <pc:sldMk cId="4199341171" sldId="373"/>
        </pc:sldMkLst>
        <pc:spChg chg="mod">
          <ac:chgData name="Paden, John D." userId="afe13863-2991-4154-9e07-6c5e9c7d7690" providerId="ADAL" clId="{90F2765C-D0DE-466C-8210-375B3AE053B6}" dt="2026-08-27T20:40:14.522" v="20471" actId="13926"/>
          <ac:spMkLst>
            <pc:docMk/>
            <pc:sldMk cId="4199341171" sldId="373"/>
            <ac:spMk id="2" creationId="{9BAD6B8E-51CB-763E-1B44-7407278F2490}"/>
          </ac:spMkLst>
        </pc:spChg>
        <pc:spChg chg="mod">
          <ac:chgData name="Paden, John D." userId="afe13863-2991-4154-9e07-6c5e9c7d7690" providerId="ADAL" clId="{90F2765C-D0DE-466C-8210-375B3AE053B6}" dt="2026-08-27T20:44:08.762" v="20487" actId="207"/>
          <ac:spMkLst>
            <pc:docMk/>
            <pc:sldMk cId="4199341171" sldId="373"/>
            <ac:spMk id="3" creationId="{BC1986D0-C47E-9DCA-E57C-7B84B39CD24D}"/>
          </ac:spMkLst>
        </pc:spChg>
        <pc:grpChg chg="mod">
          <ac:chgData name="Paden, John D." userId="afe13863-2991-4154-9e07-6c5e9c7d7690" providerId="ADAL" clId="{90F2765C-D0DE-466C-8210-375B3AE053B6}" dt="2026-08-27T20:42:33.508" v="20476" actId="692"/>
          <ac:grpSpMkLst>
            <pc:docMk/>
            <pc:sldMk cId="4199341171" sldId="373"/>
            <ac:grpSpMk id="95" creationId="{8D546E2A-6BA4-A0C7-82CE-9FB81D95237B}"/>
          </ac:grpSpMkLst>
        </pc:grpChg>
        <pc:grpChg chg="mod">
          <ac:chgData name="Paden, John D." userId="afe13863-2991-4154-9e07-6c5e9c7d7690" providerId="ADAL" clId="{90F2765C-D0DE-466C-8210-375B3AE053B6}" dt="2026-08-27T20:42:33.508" v="20476" actId="692"/>
          <ac:grpSpMkLst>
            <pc:docMk/>
            <pc:sldMk cId="4199341171" sldId="373"/>
            <ac:grpSpMk id="119" creationId="{5EE8B19C-97C3-4975-874B-DA562E8B495C}"/>
          </ac:grpSpMkLst>
        </pc:grpChg>
        <pc:grpChg chg="mod">
          <ac:chgData name="Paden, John D." userId="afe13863-2991-4154-9e07-6c5e9c7d7690" providerId="ADAL" clId="{90F2765C-D0DE-466C-8210-375B3AE053B6}" dt="2026-08-27T20:42:33.508" v="20476" actId="692"/>
          <ac:grpSpMkLst>
            <pc:docMk/>
            <pc:sldMk cId="4199341171" sldId="373"/>
            <ac:grpSpMk id="151" creationId="{E4ED2D44-5935-4FD2-3F64-654A1FE0B77F}"/>
          </ac:grpSpMkLst>
        </pc:grpChg>
        <pc:grpChg chg="mod">
          <ac:chgData name="Paden, John D." userId="afe13863-2991-4154-9e07-6c5e9c7d7690" providerId="ADAL" clId="{90F2765C-D0DE-466C-8210-375B3AE053B6}" dt="2026-08-27T20:42:33.508" v="20476" actId="692"/>
          <ac:grpSpMkLst>
            <pc:docMk/>
            <pc:sldMk cId="4199341171" sldId="373"/>
            <ac:grpSpMk id="183" creationId="{823B075F-C3BC-E0F7-0D68-A8E64BD42C87}"/>
          </ac:grpSpMkLst>
        </pc:grpChg>
        <pc:grpChg chg="mod">
          <ac:chgData name="Paden, John D." userId="afe13863-2991-4154-9e07-6c5e9c7d7690" providerId="ADAL" clId="{90F2765C-D0DE-466C-8210-375B3AE053B6}" dt="2026-08-27T20:42:33.508" v="20476" actId="692"/>
          <ac:grpSpMkLst>
            <pc:docMk/>
            <pc:sldMk cId="4199341171" sldId="373"/>
            <ac:grpSpMk id="206" creationId="{8167DE59-8243-6753-71DE-B027087239F3}"/>
          </ac:grpSpMkLst>
        </pc:grpChg>
        <pc:inkChg chg="add mod">
          <ac:chgData name="Paden, John D." userId="afe13863-2991-4154-9e07-6c5e9c7d7690" providerId="ADAL" clId="{90F2765C-D0DE-466C-8210-375B3AE053B6}" dt="2026-08-27T19:56:57.449" v="19969"/>
          <ac:inkMkLst>
            <pc:docMk/>
            <pc:sldMk cId="4199341171" sldId="373"/>
            <ac:inkMk id="4" creationId="{D2559200-2133-A853-AC1F-90C7EA37819B}"/>
          </ac:inkMkLst>
        </pc:inkChg>
        <pc:inkChg chg="add mod">
          <ac:chgData name="Paden, John D." userId="afe13863-2991-4154-9e07-6c5e9c7d7690" providerId="ADAL" clId="{90F2765C-D0DE-466C-8210-375B3AE053B6}" dt="2026-08-27T19:58:11.040" v="20035"/>
          <ac:inkMkLst>
            <pc:docMk/>
            <pc:sldMk cId="4199341171" sldId="373"/>
            <ac:inkMk id="5" creationId="{FBF49784-AA99-9EED-724D-298EDBA78A66}"/>
          </ac:inkMkLst>
        </pc:inkChg>
        <pc:inkChg chg="add mod">
          <ac:chgData name="Paden, John D." userId="afe13863-2991-4154-9e07-6c5e9c7d7690" providerId="ADAL" clId="{90F2765C-D0DE-466C-8210-375B3AE053B6}" dt="2026-08-27T19:56:57.449" v="19969"/>
          <ac:inkMkLst>
            <pc:docMk/>
            <pc:sldMk cId="4199341171" sldId="373"/>
            <ac:inkMk id="7" creationId="{F763B130-6AC9-DC38-9210-6AB7C0EAEA08}"/>
          </ac:inkMkLst>
        </pc:inkChg>
        <pc:inkChg chg="add mod">
          <ac:chgData name="Paden, John D." userId="afe13863-2991-4154-9e07-6c5e9c7d7690" providerId="ADAL" clId="{90F2765C-D0DE-466C-8210-375B3AE053B6}" dt="2026-08-27T19:56:38" v="19951"/>
          <ac:inkMkLst>
            <pc:docMk/>
            <pc:sldMk cId="4199341171" sldId="373"/>
            <ac:inkMk id="9" creationId="{22EC262E-F9B6-302D-75EA-07FD0C3350C1}"/>
          </ac:inkMkLst>
        </pc:inkChg>
        <pc:inkChg chg="add mod">
          <ac:chgData name="Paden, John D." userId="afe13863-2991-4154-9e07-6c5e9c7d7690" providerId="ADAL" clId="{90F2765C-D0DE-466C-8210-375B3AE053B6}" dt="2026-08-27T19:56:57.449" v="19969"/>
          <ac:inkMkLst>
            <pc:docMk/>
            <pc:sldMk cId="4199341171" sldId="373"/>
            <ac:inkMk id="10" creationId="{4F9D8FCE-7D9C-ABB6-6816-CD4116CBB92C}"/>
          </ac:inkMkLst>
        </pc:inkChg>
        <pc:inkChg chg="add mod">
          <ac:chgData name="Paden, John D." userId="afe13863-2991-4154-9e07-6c5e9c7d7690" providerId="ADAL" clId="{90F2765C-D0DE-466C-8210-375B3AE053B6}" dt="2026-08-27T19:56:53.688" v="19960"/>
          <ac:inkMkLst>
            <pc:docMk/>
            <pc:sldMk cId="4199341171" sldId="373"/>
            <ac:inkMk id="11" creationId="{B92266FB-F089-C741-C1CB-F64978CE1D01}"/>
          </ac:inkMkLst>
        </pc:inkChg>
        <pc:inkChg chg="add mod">
          <ac:chgData name="Paden, John D." userId="afe13863-2991-4154-9e07-6c5e9c7d7690" providerId="ADAL" clId="{90F2765C-D0DE-466C-8210-375B3AE053B6}" dt="2026-08-27T19:56:57.449" v="19969"/>
          <ac:inkMkLst>
            <pc:docMk/>
            <pc:sldMk cId="4199341171" sldId="373"/>
            <ac:inkMk id="12" creationId="{3488D15B-CE25-F1D6-DCF5-8ED0CC73092B}"/>
          </ac:inkMkLst>
        </pc:inkChg>
        <pc:inkChg chg="add mod">
          <ac:chgData name="Paden, John D." userId="afe13863-2991-4154-9e07-6c5e9c7d7690" providerId="ADAL" clId="{90F2765C-D0DE-466C-8210-375B3AE053B6}" dt="2026-08-27T19:58:16.826" v="20038"/>
          <ac:inkMkLst>
            <pc:docMk/>
            <pc:sldMk cId="4199341171" sldId="373"/>
            <ac:inkMk id="13" creationId="{4A2C858E-3F67-9242-B640-BBD51D837090}"/>
          </ac:inkMkLst>
        </pc:inkChg>
        <pc:inkChg chg="add mod">
          <ac:chgData name="Paden, John D." userId="afe13863-2991-4154-9e07-6c5e9c7d7690" providerId="ADAL" clId="{90F2765C-D0DE-466C-8210-375B3AE053B6}" dt="2026-08-27T19:57:15.357" v="19999"/>
          <ac:inkMkLst>
            <pc:docMk/>
            <pc:sldMk cId="4199341171" sldId="373"/>
            <ac:inkMk id="15" creationId="{D0B3F656-1621-F566-6699-C27BCC421C9A}"/>
          </ac:inkMkLst>
        </pc:inkChg>
        <pc:inkChg chg="add mod">
          <ac:chgData name="Paden, John D." userId="afe13863-2991-4154-9e07-6c5e9c7d7690" providerId="ADAL" clId="{90F2765C-D0DE-466C-8210-375B3AE053B6}" dt="2026-08-27T19:57:23.186" v="20012"/>
          <ac:inkMkLst>
            <pc:docMk/>
            <pc:sldMk cId="4199341171" sldId="373"/>
            <ac:inkMk id="16" creationId="{98A7086C-5712-7592-38C3-0BDFCC87988A}"/>
          </ac:inkMkLst>
        </pc:inkChg>
        <pc:inkChg chg="add mod">
          <ac:chgData name="Paden, John D." userId="afe13863-2991-4154-9e07-6c5e9c7d7690" providerId="ADAL" clId="{90F2765C-D0DE-466C-8210-375B3AE053B6}" dt="2026-08-27T19:57:16.521" v="20001"/>
          <ac:inkMkLst>
            <pc:docMk/>
            <pc:sldMk cId="4199341171" sldId="373"/>
            <ac:inkMk id="18" creationId="{0B917A1E-1658-1C78-5C6B-6288594680EA}"/>
          </ac:inkMkLst>
        </pc:inkChg>
        <pc:inkChg chg="add mod">
          <ac:chgData name="Paden, John D." userId="afe13863-2991-4154-9e07-6c5e9c7d7690" providerId="ADAL" clId="{90F2765C-D0DE-466C-8210-375B3AE053B6}" dt="2026-08-27T19:57:01.888" v="19974"/>
          <ac:inkMkLst>
            <pc:docMk/>
            <pc:sldMk cId="4199341171" sldId="373"/>
            <ac:inkMk id="20" creationId="{30D94583-7105-AB94-8707-C35EB62908F3}"/>
          </ac:inkMkLst>
        </pc:inkChg>
        <pc:inkChg chg="add mod">
          <ac:chgData name="Paden, John D." userId="afe13863-2991-4154-9e07-6c5e9c7d7690" providerId="ADAL" clId="{90F2765C-D0DE-466C-8210-375B3AE053B6}" dt="2026-08-27T19:58:16.826" v="20038"/>
          <ac:inkMkLst>
            <pc:docMk/>
            <pc:sldMk cId="4199341171" sldId="373"/>
            <ac:inkMk id="21" creationId="{C0B83D45-E66F-BDB7-DD36-FE89B2CDAFD3}"/>
          </ac:inkMkLst>
        </pc:inkChg>
        <pc:inkChg chg="add mod">
          <ac:chgData name="Paden, John D." userId="afe13863-2991-4154-9e07-6c5e9c7d7690" providerId="ADAL" clId="{90F2765C-D0DE-466C-8210-375B3AE053B6}" dt="2026-08-27T20:42:33.508" v="20476" actId="692"/>
          <ac:inkMkLst>
            <pc:docMk/>
            <pc:sldMk cId="4199341171" sldId="373"/>
            <ac:inkMk id="22" creationId="{A734D126-5E1A-2FEF-B44C-1819205EFBC7}"/>
          </ac:inkMkLst>
        </pc:inkChg>
        <pc:inkChg chg="add mod">
          <ac:chgData name="Paden, John D." userId="afe13863-2991-4154-9e07-6c5e9c7d7690" providerId="ADAL" clId="{90F2765C-D0DE-466C-8210-375B3AE053B6}" dt="2026-08-27T19:57:01.888" v="19974"/>
          <ac:inkMkLst>
            <pc:docMk/>
            <pc:sldMk cId="4199341171" sldId="373"/>
            <ac:inkMk id="24" creationId="{BA9245E5-12A8-8E69-2EC9-A71D9C81E58E}"/>
          </ac:inkMkLst>
        </pc:inkChg>
        <pc:inkChg chg="add">
          <ac:chgData name="Paden, John D." userId="afe13863-2991-4154-9e07-6c5e9c7d7690" providerId="ADAL" clId="{90F2765C-D0DE-466C-8210-375B3AE053B6}" dt="2026-08-27T19:56:55.539" v="19962" actId="9405"/>
          <ac:inkMkLst>
            <pc:docMk/>
            <pc:sldMk cId="4199341171" sldId="373"/>
            <ac:inkMk id="25" creationId="{92160535-A1F4-9CB1-B785-1108DF2017B5}"/>
          </ac:inkMkLst>
        </pc:inkChg>
        <pc:inkChg chg="add mod">
          <ac:chgData name="Paden, John D." userId="afe13863-2991-4154-9e07-6c5e9c7d7690" providerId="ADAL" clId="{90F2765C-D0DE-466C-8210-375B3AE053B6}" dt="2026-08-27T19:57:23.186" v="20012"/>
          <ac:inkMkLst>
            <pc:docMk/>
            <pc:sldMk cId="4199341171" sldId="373"/>
            <ac:inkMk id="26" creationId="{B08B4893-1829-FADE-29AF-F5C6CCB98249}"/>
          </ac:inkMkLst>
        </pc:inkChg>
        <pc:inkChg chg="add mod">
          <ac:chgData name="Paden, John D." userId="afe13863-2991-4154-9e07-6c5e9c7d7690" providerId="ADAL" clId="{90F2765C-D0DE-466C-8210-375B3AE053B6}" dt="2026-08-27T19:56:57.449" v="19969"/>
          <ac:inkMkLst>
            <pc:docMk/>
            <pc:sldMk cId="4199341171" sldId="373"/>
            <ac:inkMk id="27" creationId="{82FE6BEA-C4BD-BFE4-C1F9-3B6F83115B20}"/>
          </ac:inkMkLst>
        </pc:inkChg>
        <pc:inkChg chg="add mod">
          <ac:chgData name="Paden, John D." userId="afe13863-2991-4154-9e07-6c5e9c7d7690" providerId="ADAL" clId="{90F2765C-D0DE-466C-8210-375B3AE053B6}" dt="2026-08-27T19:58:11.040" v="20035"/>
          <ac:inkMkLst>
            <pc:docMk/>
            <pc:sldMk cId="4199341171" sldId="373"/>
            <ac:inkMk id="28" creationId="{35CB3A46-BC3F-5317-AA16-606E192C1D35}"/>
          </ac:inkMkLst>
        </pc:inkChg>
        <pc:inkChg chg="add mod">
          <ac:chgData name="Paden, John D." userId="afe13863-2991-4154-9e07-6c5e9c7d7690" providerId="ADAL" clId="{90F2765C-D0DE-466C-8210-375B3AE053B6}" dt="2026-08-27T19:58:11.040" v="20035"/>
          <ac:inkMkLst>
            <pc:docMk/>
            <pc:sldMk cId="4199341171" sldId="373"/>
            <ac:inkMk id="29" creationId="{003D9D50-72FB-6ACC-2FD6-AC3F606B70CF}"/>
          </ac:inkMkLst>
        </pc:inkChg>
        <pc:inkChg chg="add mod">
          <ac:chgData name="Paden, John D." userId="afe13863-2991-4154-9e07-6c5e9c7d7690" providerId="ADAL" clId="{90F2765C-D0DE-466C-8210-375B3AE053B6}" dt="2026-08-27T19:57:01.888" v="19974"/>
          <ac:inkMkLst>
            <pc:docMk/>
            <pc:sldMk cId="4199341171" sldId="373"/>
            <ac:inkMk id="30" creationId="{CB17A01F-60A7-7BE2-727D-D7A693E30E65}"/>
          </ac:inkMkLst>
        </pc:inkChg>
        <pc:inkChg chg="add">
          <ac:chgData name="Paden, John D." userId="afe13863-2991-4154-9e07-6c5e9c7d7690" providerId="ADAL" clId="{90F2765C-D0DE-466C-8210-375B3AE053B6}" dt="2026-08-27T19:56:56.953" v="19968" actId="9405"/>
          <ac:inkMkLst>
            <pc:docMk/>
            <pc:sldMk cId="4199341171" sldId="373"/>
            <ac:inkMk id="31" creationId="{92FDCC4E-FE2B-F733-39CB-D8CE89FFCEB3}"/>
          </ac:inkMkLst>
        </pc:inkChg>
        <pc:inkChg chg="add mod">
          <ac:chgData name="Paden, John D." userId="afe13863-2991-4154-9e07-6c5e9c7d7690" providerId="ADAL" clId="{90F2765C-D0DE-466C-8210-375B3AE053B6}" dt="2026-08-27T19:57:01.888" v="19974"/>
          <ac:inkMkLst>
            <pc:docMk/>
            <pc:sldMk cId="4199341171" sldId="373"/>
            <ac:inkMk id="33" creationId="{9E4E0EFF-EFA0-2CE4-F104-EDA9E8EFE46E}"/>
          </ac:inkMkLst>
        </pc:inkChg>
        <pc:inkChg chg="add mod">
          <ac:chgData name="Paden, John D." userId="afe13863-2991-4154-9e07-6c5e9c7d7690" providerId="ADAL" clId="{90F2765C-D0DE-466C-8210-375B3AE053B6}" dt="2026-08-27T19:57:23.186" v="20012"/>
          <ac:inkMkLst>
            <pc:docMk/>
            <pc:sldMk cId="4199341171" sldId="373"/>
            <ac:inkMk id="34" creationId="{30240FCE-1E75-B094-53E9-9A849B264AD8}"/>
          </ac:inkMkLst>
        </pc:inkChg>
        <pc:inkChg chg="add mod">
          <ac:chgData name="Paden, John D." userId="afe13863-2991-4154-9e07-6c5e9c7d7690" providerId="ADAL" clId="{90F2765C-D0DE-466C-8210-375B3AE053B6}" dt="2026-08-27T19:58:16.826" v="20038"/>
          <ac:inkMkLst>
            <pc:docMk/>
            <pc:sldMk cId="4199341171" sldId="373"/>
            <ac:inkMk id="35" creationId="{8C047881-7BFA-A282-C410-CCD133E2DF19}"/>
          </ac:inkMkLst>
        </pc:inkChg>
        <pc:inkChg chg="add">
          <ac:chgData name="Paden, John D." userId="afe13863-2991-4154-9e07-6c5e9c7d7690" providerId="ADAL" clId="{90F2765C-D0DE-466C-8210-375B3AE053B6}" dt="2026-08-27T19:57:01.263" v="19973" actId="9405"/>
          <ac:inkMkLst>
            <pc:docMk/>
            <pc:sldMk cId="4199341171" sldId="373"/>
            <ac:inkMk id="36" creationId="{4D197244-90CF-FABC-521B-89C4ED03B657}"/>
          </ac:inkMkLst>
        </pc:inkChg>
        <pc:inkChg chg="add mod">
          <ac:chgData name="Paden, John D." userId="afe13863-2991-4154-9e07-6c5e9c7d7690" providerId="ADAL" clId="{90F2765C-D0DE-466C-8210-375B3AE053B6}" dt="2026-08-27T19:57:16.521" v="20001"/>
          <ac:inkMkLst>
            <pc:docMk/>
            <pc:sldMk cId="4199341171" sldId="373"/>
            <ac:inkMk id="38" creationId="{E33AD887-B241-A579-E15A-028D52E6C21C}"/>
          </ac:inkMkLst>
        </pc:inkChg>
        <pc:inkChg chg="add">
          <ac:chgData name="Paden, John D." userId="afe13863-2991-4154-9e07-6c5e9c7d7690" providerId="ADAL" clId="{90F2765C-D0DE-466C-8210-375B3AE053B6}" dt="2026-08-27T19:57:03.503" v="19976" actId="9405"/>
          <ac:inkMkLst>
            <pc:docMk/>
            <pc:sldMk cId="4199341171" sldId="373"/>
            <ac:inkMk id="39" creationId="{8B48E067-5092-1811-AEAC-34D4B747F0CF}"/>
          </ac:inkMkLst>
        </pc:inkChg>
        <pc:inkChg chg="add mod">
          <ac:chgData name="Paden, John D." userId="afe13863-2991-4154-9e07-6c5e9c7d7690" providerId="ADAL" clId="{90F2765C-D0DE-466C-8210-375B3AE053B6}" dt="2026-08-27T19:57:10.632" v="19991"/>
          <ac:inkMkLst>
            <pc:docMk/>
            <pc:sldMk cId="4199341171" sldId="373"/>
            <ac:inkMk id="40" creationId="{FA3228BB-9ED7-1898-F981-66689BF8AD9B}"/>
          </ac:inkMkLst>
        </pc:inkChg>
        <pc:inkChg chg="add mod">
          <ac:chgData name="Paden, John D." userId="afe13863-2991-4154-9e07-6c5e9c7d7690" providerId="ADAL" clId="{90F2765C-D0DE-466C-8210-375B3AE053B6}" dt="2026-08-27T19:57:15.357" v="19999"/>
          <ac:inkMkLst>
            <pc:docMk/>
            <pc:sldMk cId="4199341171" sldId="373"/>
            <ac:inkMk id="41" creationId="{9FC5897F-0C41-3CAD-00B9-0CC7D51FE247}"/>
          </ac:inkMkLst>
        </pc:inkChg>
        <pc:inkChg chg="add mod">
          <ac:chgData name="Paden, John D." userId="afe13863-2991-4154-9e07-6c5e9c7d7690" providerId="ADAL" clId="{90F2765C-D0DE-466C-8210-375B3AE053B6}" dt="2026-08-27T19:57:16.521" v="20001"/>
          <ac:inkMkLst>
            <pc:docMk/>
            <pc:sldMk cId="4199341171" sldId="373"/>
            <ac:inkMk id="42" creationId="{CF1C7175-0CDE-C6EC-3AA5-3BBBB0B52AFE}"/>
          </ac:inkMkLst>
        </pc:inkChg>
        <pc:inkChg chg="add">
          <ac:chgData name="Paden, John D." userId="afe13863-2991-4154-9e07-6c5e9c7d7690" providerId="ADAL" clId="{90F2765C-D0DE-466C-8210-375B3AE053B6}" dt="2026-08-27T19:57:05.105" v="19980" actId="9405"/>
          <ac:inkMkLst>
            <pc:docMk/>
            <pc:sldMk cId="4199341171" sldId="373"/>
            <ac:inkMk id="43" creationId="{08344AEF-52EB-8078-A4E9-7F4CAA2ADCF2}"/>
          </ac:inkMkLst>
        </pc:inkChg>
        <pc:inkChg chg="add">
          <ac:chgData name="Paden, John D." userId="afe13863-2991-4154-9e07-6c5e9c7d7690" providerId="ADAL" clId="{90F2765C-D0DE-466C-8210-375B3AE053B6}" dt="2026-08-27T19:57:05.741" v="19981" actId="9405"/>
          <ac:inkMkLst>
            <pc:docMk/>
            <pc:sldMk cId="4199341171" sldId="373"/>
            <ac:inkMk id="44" creationId="{74C43AD3-E536-F309-26E7-BEFDF4E1DA86}"/>
          </ac:inkMkLst>
        </pc:inkChg>
        <pc:inkChg chg="add">
          <ac:chgData name="Paden, John D." userId="afe13863-2991-4154-9e07-6c5e9c7d7690" providerId="ADAL" clId="{90F2765C-D0DE-466C-8210-375B3AE053B6}" dt="2026-08-27T19:57:06.462" v="19982" actId="9405"/>
          <ac:inkMkLst>
            <pc:docMk/>
            <pc:sldMk cId="4199341171" sldId="373"/>
            <ac:inkMk id="45" creationId="{76B8F9B2-3D23-7356-82B9-0EA76FF8C45E}"/>
          </ac:inkMkLst>
        </pc:inkChg>
        <pc:inkChg chg="add mod">
          <ac:chgData name="Paden, John D." userId="afe13863-2991-4154-9e07-6c5e9c7d7690" providerId="ADAL" clId="{90F2765C-D0DE-466C-8210-375B3AE053B6}" dt="2026-08-27T19:57:10.632" v="19991"/>
          <ac:inkMkLst>
            <pc:docMk/>
            <pc:sldMk cId="4199341171" sldId="373"/>
            <ac:inkMk id="46" creationId="{E50F9036-2860-B73E-2E66-0D3A2CB03CDF}"/>
          </ac:inkMkLst>
        </pc:inkChg>
        <pc:inkChg chg="add mod">
          <ac:chgData name="Paden, John D." userId="afe13863-2991-4154-9e07-6c5e9c7d7690" providerId="ADAL" clId="{90F2765C-D0DE-466C-8210-375B3AE053B6}" dt="2026-08-27T19:57:15.357" v="19999"/>
          <ac:inkMkLst>
            <pc:docMk/>
            <pc:sldMk cId="4199341171" sldId="373"/>
            <ac:inkMk id="47" creationId="{934F0878-FD6E-9D37-3E3E-E7D886F55CB2}"/>
          </ac:inkMkLst>
        </pc:inkChg>
        <pc:inkChg chg="add mod">
          <ac:chgData name="Paden, John D." userId="afe13863-2991-4154-9e07-6c5e9c7d7690" providerId="ADAL" clId="{90F2765C-D0DE-466C-8210-375B3AE053B6}" dt="2026-08-27T19:57:16.521" v="20001"/>
          <ac:inkMkLst>
            <pc:docMk/>
            <pc:sldMk cId="4199341171" sldId="373"/>
            <ac:inkMk id="48" creationId="{88880F54-7880-4AD6-BD8D-5ED7D0901E8F}"/>
          </ac:inkMkLst>
        </pc:inkChg>
        <pc:inkChg chg="add mod">
          <ac:chgData name="Paden, John D." userId="afe13863-2991-4154-9e07-6c5e9c7d7690" providerId="ADAL" clId="{90F2765C-D0DE-466C-8210-375B3AE053B6}" dt="2026-08-27T19:57:10.632" v="19991"/>
          <ac:inkMkLst>
            <pc:docMk/>
            <pc:sldMk cId="4199341171" sldId="373"/>
            <ac:inkMk id="49" creationId="{CDA55354-311C-7DEF-CA0B-CFC11554FC46}"/>
          </ac:inkMkLst>
        </pc:inkChg>
        <pc:inkChg chg="add mod">
          <ac:chgData name="Paden, John D." userId="afe13863-2991-4154-9e07-6c5e9c7d7690" providerId="ADAL" clId="{90F2765C-D0DE-466C-8210-375B3AE053B6}" dt="2026-08-27T19:58:11.040" v="20035"/>
          <ac:inkMkLst>
            <pc:docMk/>
            <pc:sldMk cId="4199341171" sldId="373"/>
            <ac:inkMk id="50" creationId="{A813C847-B438-BC74-C0EE-C40491C25205}"/>
          </ac:inkMkLst>
        </pc:inkChg>
        <pc:inkChg chg="add mod">
          <ac:chgData name="Paden, John D." userId="afe13863-2991-4154-9e07-6c5e9c7d7690" providerId="ADAL" clId="{90F2765C-D0DE-466C-8210-375B3AE053B6}" dt="2026-08-27T19:57:15.357" v="19999"/>
          <ac:inkMkLst>
            <pc:docMk/>
            <pc:sldMk cId="4199341171" sldId="373"/>
            <ac:inkMk id="51" creationId="{B8C1DB3F-E84D-D059-D42C-CFCCB6A64FA5}"/>
          </ac:inkMkLst>
        </pc:inkChg>
        <pc:inkChg chg="add mod">
          <ac:chgData name="Paden, John D." userId="afe13863-2991-4154-9e07-6c5e9c7d7690" providerId="ADAL" clId="{90F2765C-D0DE-466C-8210-375B3AE053B6}" dt="2026-08-27T19:57:10.632" v="19991"/>
          <ac:inkMkLst>
            <pc:docMk/>
            <pc:sldMk cId="4199341171" sldId="373"/>
            <ac:inkMk id="52" creationId="{AEC40E21-7222-8145-9650-BFBCC87268E6}"/>
          </ac:inkMkLst>
        </pc:inkChg>
        <pc:inkChg chg="add mod">
          <ac:chgData name="Paden, John D." userId="afe13863-2991-4154-9e07-6c5e9c7d7690" providerId="ADAL" clId="{90F2765C-D0DE-466C-8210-375B3AE053B6}" dt="2026-08-27T19:58:16.826" v="20038"/>
          <ac:inkMkLst>
            <pc:docMk/>
            <pc:sldMk cId="4199341171" sldId="373"/>
            <ac:inkMk id="53" creationId="{FB1CAD4E-4705-047B-30EF-C6317FE30A64}"/>
          </ac:inkMkLst>
        </pc:inkChg>
        <pc:inkChg chg="add mod">
          <ac:chgData name="Paden, John D." userId="afe13863-2991-4154-9e07-6c5e9c7d7690" providerId="ADAL" clId="{90F2765C-D0DE-466C-8210-375B3AE053B6}" dt="2026-08-27T19:57:15.357" v="19999"/>
          <ac:inkMkLst>
            <pc:docMk/>
            <pc:sldMk cId="4199341171" sldId="373"/>
            <ac:inkMk id="55" creationId="{F2D399B6-AD4E-2BDF-F13E-F89EAAFEFFF2}"/>
          </ac:inkMkLst>
        </pc:inkChg>
        <pc:inkChg chg="add mod">
          <ac:chgData name="Paden, John D." userId="afe13863-2991-4154-9e07-6c5e9c7d7690" providerId="ADAL" clId="{90F2765C-D0DE-466C-8210-375B3AE053B6}" dt="2026-08-27T19:58:16.826" v="20038"/>
          <ac:inkMkLst>
            <pc:docMk/>
            <pc:sldMk cId="4199341171" sldId="373"/>
            <ac:inkMk id="56" creationId="{F429DA9D-A2A7-FACA-B4EC-F9A12DB21D7D}"/>
          </ac:inkMkLst>
        </pc:inkChg>
        <pc:inkChg chg="add">
          <ac:chgData name="Paden, John D." userId="afe13863-2991-4154-9e07-6c5e9c7d7690" providerId="ADAL" clId="{90F2765C-D0DE-466C-8210-375B3AE053B6}" dt="2026-08-27T19:57:12.309" v="19994" actId="9405"/>
          <ac:inkMkLst>
            <pc:docMk/>
            <pc:sldMk cId="4199341171" sldId="373"/>
            <ac:inkMk id="57" creationId="{CABCD37E-7640-4C6A-8BF4-0A242F58BA81}"/>
          </ac:inkMkLst>
        </pc:inkChg>
        <pc:inkChg chg="add mod">
          <ac:chgData name="Paden, John D." userId="afe13863-2991-4154-9e07-6c5e9c7d7690" providerId="ADAL" clId="{90F2765C-D0DE-466C-8210-375B3AE053B6}" dt="2026-08-27T19:57:16.521" v="20001"/>
          <ac:inkMkLst>
            <pc:docMk/>
            <pc:sldMk cId="4199341171" sldId="373"/>
            <ac:inkMk id="58" creationId="{F6E20799-C356-1FD0-8CB0-B715E144FC47}"/>
          </ac:inkMkLst>
        </pc:inkChg>
        <pc:inkChg chg="add">
          <ac:chgData name="Paden, John D." userId="afe13863-2991-4154-9e07-6c5e9c7d7690" providerId="ADAL" clId="{90F2765C-D0DE-466C-8210-375B3AE053B6}" dt="2026-08-27T19:57:18.151" v="20004" actId="9405"/>
          <ac:inkMkLst>
            <pc:docMk/>
            <pc:sldMk cId="4199341171" sldId="373"/>
            <ac:inkMk id="63" creationId="{A7C63E82-B9F4-3BEC-68D9-DB99327C6A4B}"/>
          </ac:inkMkLst>
        </pc:inkChg>
        <pc:inkChg chg="add">
          <ac:chgData name="Paden, John D." userId="afe13863-2991-4154-9e07-6c5e9c7d7690" providerId="ADAL" clId="{90F2765C-D0DE-466C-8210-375B3AE053B6}" dt="2026-08-27T19:57:18.527" v="20005" actId="9405"/>
          <ac:inkMkLst>
            <pc:docMk/>
            <pc:sldMk cId="4199341171" sldId="373"/>
            <ac:inkMk id="64" creationId="{33724CE0-080F-6DFF-3566-C1A6BD85CD5B}"/>
          </ac:inkMkLst>
        </pc:inkChg>
        <pc:inkChg chg="add">
          <ac:chgData name="Paden, John D." userId="afe13863-2991-4154-9e07-6c5e9c7d7690" providerId="ADAL" clId="{90F2765C-D0DE-466C-8210-375B3AE053B6}" dt="2026-08-27T19:57:19.121" v="20006" actId="9405"/>
          <ac:inkMkLst>
            <pc:docMk/>
            <pc:sldMk cId="4199341171" sldId="373"/>
            <ac:inkMk id="65" creationId="{8B82EF01-3324-BC6F-F002-1AC0887757F2}"/>
          </ac:inkMkLst>
        </pc:inkChg>
        <pc:inkChg chg="add mod">
          <ac:chgData name="Paden, John D." userId="afe13863-2991-4154-9e07-6c5e9c7d7690" providerId="ADAL" clId="{90F2765C-D0DE-466C-8210-375B3AE053B6}" dt="2026-08-27T19:58:11.040" v="20035"/>
          <ac:inkMkLst>
            <pc:docMk/>
            <pc:sldMk cId="4199341171" sldId="373"/>
            <ac:inkMk id="66" creationId="{78132D48-3B6E-D26E-4D66-4040AE5A504A}"/>
          </ac:inkMkLst>
        </pc:inkChg>
        <pc:inkChg chg="add mod">
          <ac:chgData name="Paden, John D." userId="afe13863-2991-4154-9e07-6c5e9c7d7690" providerId="ADAL" clId="{90F2765C-D0DE-466C-8210-375B3AE053B6}" dt="2026-08-27T19:58:11.040" v="20035"/>
          <ac:inkMkLst>
            <pc:docMk/>
            <pc:sldMk cId="4199341171" sldId="373"/>
            <ac:inkMk id="67" creationId="{76A9D578-14E9-AC27-CF7D-1DF219475745}"/>
          </ac:inkMkLst>
        </pc:inkChg>
        <pc:inkChg chg="add">
          <ac:chgData name="Paden, John D." userId="afe13863-2991-4154-9e07-6c5e9c7d7690" providerId="ADAL" clId="{90F2765C-D0DE-466C-8210-375B3AE053B6}" dt="2026-08-27T19:57:21.307" v="20009" actId="9405"/>
          <ac:inkMkLst>
            <pc:docMk/>
            <pc:sldMk cId="4199341171" sldId="373"/>
            <ac:inkMk id="68" creationId="{F3131B15-FFE1-B0B3-BB12-7E307579B115}"/>
          </ac:inkMkLst>
        </pc:inkChg>
        <pc:inkChg chg="add mod">
          <ac:chgData name="Paden, John D." userId="afe13863-2991-4154-9e07-6c5e9c7d7690" providerId="ADAL" clId="{90F2765C-D0DE-466C-8210-375B3AE053B6}" dt="2026-08-27T19:58:11.040" v="20035"/>
          <ac:inkMkLst>
            <pc:docMk/>
            <pc:sldMk cId="4199341171" sldId="373"/>
            <ac:inkMk id="69" creationId="{32246207-B2D4-DDB4-72F7-0803F6790D6D}"/>
          </ac:inkMkLst>
        </pc:inkChg>
        <pc:inkChg chg="add">
          <ac:chgData name="Paden, John D." userId="afe13863-2991-4154-9e07-6c5e9c7d7690" providerId="ADAL" clId="{90F2765C-D0DE-466C-8210-375B3AE053B6}" dt="2026-08-27T19:57:22.560" v="20011" actId="9405"/>
          <ac:inkMkLst>
            <pc:docMk/>
            <pc:sldMk cId="4199341171" sldId="373"/>
            <ac:inkMk id="70" creationId="{A13BBD5B-61D9-4D1A-7205-8BF04933E01D}"/>
          </ac:inkMkLst>
        </pc:inkChg>
        <pc:inkChg chg="add mod">
          <ac:chgData name="Paden, John D." userId="afe13863-2991-4154-9e07-6c5e9c7d7690" providerId="ADAL" clId="{90F2765C-D0DE-466C-8210-375B3AE053B6}" dt="2026-08-27T20:42:33.508" v="20476" actId="692"/>
          <ac:inkMkLst>
            <pc:docMk/>
            <pc:sldMk cId="4199341171" sldId="373"/>
            <ac:inkMk id="72" creationId="{8F05B320-7E00-B15F-1DC3-13F31ECB4C60}"/>
          </ac:inkMkLst>
        </pc:inkChg>
        <pc:inkChg chg="add">
          <ac:chgData name="Paden, John D." userId="afe13863-2991-4154-9e07-6c5e9c7d7690" providerId="ADAL" clId="{90F2765C-D0DE-466C-8210-375B3AE053B6}" dt="2026-08-27T19:57:39.745" v="20016" actId="9405"/>
          <ac:inkMkLst>
            <pc:docMk/>
            <pc:sldMk cId="4199341171" sldId="373"/>
            <ac:inkMk id="75" creationId="{183F4E89-5B0D-06D6-5B1F-2858C69E1F0B}"/>
          </ac:inkMkLst>
        </pc:inkChg>
        <pc:inkChg chg="add">
          <ac:chgData name="Paden, John D." userId="afe13863-2991-4154-9e07-6c5e9c7d7690" providerId="ADAL" clId="{90F2765C-D0DE-466C-8210-375B3AE053B6}" dt="2026-08-27T19:57:44.204" v="20017" actId="9405"/>
          <ac:inkMkLst>
            <pc:docMk/>
            <pc:sldMk cId="4199341171" sldId="373"/>
            <ac:inkMk id="76" creationId="{D9E9D27C-9BC6-CFA1-CC10-2B215FA57441}"/>
          </ac:inkMkLst>
        </pc:inkChg>
        <pc:inkChg chg="add mod">
          <ac:chgData name="Paden, John D." userId="afe13863-2991-4154-9e07-6c5e9c7d7690" providerId="ADAL" clId="{90F2765C-D0DE-466C-8210-375B3AE053B6}" dt="2026-08-27T19:57:51.235" v="20022"/>
          <ac:inkMkLst>
            <pc:docMk/>
            <pc:sldMk cId="4199341171" sldId="373"/>
            <ac:inkMk id="78" creationId="{763E7081-8319-2335-54DB-9D988E03E42B}"/>
          </ac:inkMkLst>
        </pc:inkChg>
        <pc:inkChg chg="add mod">
          <ac:chgData name="Paden, John D." userId="afe13863-2991-4154-9e07-6c5e9c7d7690" providerId="ADAL" clId="{90F2765C-D0DE-466C-8210-375B3AE053B6}" dt="2026-08-27T19:57:51.235" v="20022"/>
          <ac:inkMkLst>
            <pc:docMk/>
            <pc:sldMk cId="4199341171" sldId="373"/>
            <ac:inkMk id="79" creationId="{B457ACB5-3FF9-788C-FB06-4A37611858B2}"/>
          </ac:inkMkLst>
        </pc:inkChg>
        <pc:inkChg chg="add mod">
          <ac:chgData name="Paden, John D." userId="afe13863-2991-4154-9e07-6c5e9c7d7690" providerId="ADAL" clId="{90F2765C-D0DE-466C-8210-375B3AE053B6}" dt="2026-08-27T19:58:16.826" v="20038"/>
          <ac:inkMkLst>
            <pc:docMk/>
            <pc:sldMk cId="4199341171" sldId="373"/>
            <ac:inkMk id="80" creationId="{F5473765-EA25-BDE5-47CA-547F285245D8}"/>
          </ac:inkMkLst>
        </pc:inkChg>
        <pc:inkChg chg="add">
          <ac:chgData name="Paden, John D." userId="afe13863-2991-4154-9e07-6c5e9c7d7690" providerId="ADAL" clId="{90F2765C-D0DE-466C-8210-375B3AE053B6}" dt="2026-08-27T19:58:01.144" v="20025" actId="9405"/>
          <ac:inkMkLst>
            <pc:docMk/>
            <pc:sldMk cId="4199341171" sldId="373"/>
            <ac:inkMk id="84" creationId="{9D20DF0D-79AD-AFEF-D777-884575548F1B}"/>
          </ac:inkMkLst>
        </pc:inkChg>
        <pc:inkChg chg="add">
          <ac:chgData name="Paden, John D." userId="afe13863-2991-4154-9e07-6c5e9c7d7690" providerId="ADAL" clId="{90F2765C-D0DE-466C-8210-375B3AE053B6}" dt="2026-08-27T19:58:02.213" v="20026" actId="9405"/>
          <ac:inkMkLst>
            <pc:docMk/>
            <pc:sldMk cId="4199341171" sldId="373"/>
            <ac:inkMk id="85" creationId="{5C674208-9593-35C4-3F0E-5D6A717C80E2}"/>
          </ac:inkMkLst>
        </pc:inkChg>
        <pc:inkChg chg="add mod">
          <ac:chgData name="Paden, John D." userId="afe13863-2991-4154-9e07-6c5e9c7d7690" providerId="ADAL" clId="{90F2765C-D0DE-466C-8210-375B3AE053B6}" dt="2026-08-27T20:42:33.508" v="20476" actId="692"/>
          <ac:inkMkLst>
            <pc:docMk/>
            <pc:sldMk cId="4199341171" sldId="373"/>
            <ac:inkMk id="86" creationId="{9BF5E7B5-12F4-B518-359D-34E2F84B9E95}"/>
          </ac:inkMkLst>
        </pc:inkChg>
        <pc:inkChg chg="add mod">
          <ac:chgData name="Paden, John D." userId="afe13863-2991-4154-9e07-6c5e9c7d7690" providerId="ADAL" clId="{90F2765C-D0DE-466C-8210-375B3AE053B6}" dt="2026-08-27T19:58:05.528" v="20033"/>
          <ac:inkMkLst>
            <pc:docMk/>
            <pc:sldMk cId="4199341171" sldId="373"/>
            <ac:inkMk id="88" creationId="{D332E105-B2BE-1CB1-4C4A-8DEEA4EA0FDA}"/>
          </ac:inkMkLst>
        </pc:inkChg>
        <pc:inkChg chg="add mod">
          <ac:chgData name="Paden, John D." userId="afe13863-2991-4154-9e07-6c5e9c7d7690" providerId="ADAL" clId="{90F2765C-D0DE-466C-8210-375B3AE053B6}" dt="2026-08-27T19:58:05.528" v="20033"/>
          <ac:inkMkLst>
            <pc:docMk/>
            <pc:sldMk cId="4199341171" sldId="373"/>
            <ac:inkMk id="89" creationId="{CA1776B4-998B-48E9-6D16-FFBBA241141F}"/>
          </ac:inkMkLst>
        </pc:inkChg>
        <pc:inkChg chg="add mod">
          <ac:chgData name="Paden, John D." userId="afe13863-2991-4154-9e07-6c5e9c7d7690" providerId="ADAL" clId="{90F2765C-D0DE-466C-8210-375B3AE053B6}" dt="2026-08-27T19:58:05.528" v="20033"/>
          <ac:inkMkLst>
            <pc:docMk/>
            <pc:sldMk cId="4199341171" sldId="373"/>
            <ac:inkMk id="90" creationId="{91664A7D-1068-7A40-3531-2AD8720E3689}"/>
          </ac:inkMkLst>
        </pc:inkChg>
        <pc:inkChg chg="add mod">
          <ac:chgData name="Paden, John D." userId="afe13863-2991-4154-9e07-6c5e9c7d7690" providerId="ADAL" clId="{90F2765C-D0DE-466C-8210-375B3AE053B6}" dt="2026-08-27T19:58:05.528" v="20033"/>
          <ac:inkMkLst>
            <pc:docMk/>
            <pc:sldMk cId="4199341171" sldId="373"/>
            <ac:inkMk id="91" creationId="{AD41A5FD-15E6-0307-FBC5-8D9C643B1FC5}"/>
          </ac:inkMkLst>
        </pc:inkChg>
        <pc:inkChg chg="add">
          <ac:chgData name="Paden, John D." userId="afe13863-2991-4154-9e07-6c5e9c7d7690" providerId="ADAL" clId="{90F2765C-D0DE-466C-8210-375B3AE053B6}" dt="2026-08-27T19:58:15.389" v="20036" actId="9405"/>
          <ac:inkMkLst>
            <pc:docMk/>
            <pc:sldMk cId="4199341171" sldId="373"/>
            <ac:inkMk id="93" creationId="{2D7C9A5A-AFD0-6338-A54C-98E01E324F22}"/>
          </ac:inkMkLst>
        </pc:inkChg>
        <pc:inkChg chg="add mod">
          <ac:chgData name="Paden, John D." userId="afe13863-2991-4154-9e07-6c5e9c7d7690" providerId="ADAL" clId="{90F2765C-D0DE-466C-8210-375B3AE053B6}" dt="2026-08-27T19:58:16.826" v="20038"/>
          <ac:inkMkLst>
            <pc:docMk/>
            <pc:sldMk cId="4199341171" sldId="373"/>
            <ac:inkMk id="94" creationId="{DE79E906-BF1E-9722-3C78-E83887142E5B}"/>
          </ac:inkMkLst>
        </pc:inkChg>
        <pc:inkChg chg="add">
          <ac:chgData name="Paden, John D." userId="afe13863-2991-4154-9e07-6c5e9c7d7690" providerId="ADAL" clId="{90F2765C-D0DE-466C-8210-375B3AE053B6}" dt="2026-08-27T19:58:19.474" v="20039" actId="9405"/>
          <ac:inkMkLst>
            <pc:docMk/>
            <pc:sldMk cId="4199341171" sldId="373"/>
            <ac:inkMk id="96" creationId="{2AEF12DB-A923-E092-CDBC-85947F795BAC}"/>
          </ac:inkMkLst>
        </pc:inkChg>
        <pc:inkChg chg="add mod">
          <ac:chgData name="Paden, John D." userId="afe13863-2991-4154-9e07-6c5e9c7d7690" providerId="ADAL" clId="{90F2765C-D0DE-466C-8210-375B3AE053B6}" dt="2026-08-27T19:59:25.391" v="20072"/>
          <ac:inkMkLst>
            <pc:docMk/>
            <pc:sldMk cId="4199341171" sldId="373"/>
            <ac:inkMk id="99" creationId="{E60CF248-3F1A-EBFF-E587-64F5F3A9D979}"/>
          </ac:inkMkLst>
        </pc:inkChg>
        <pc:inkChg chg="add mod">
          <ac:chgData name="Paden, John D." userId="afe13863-2991-4154-9e07-6c5e9c7d7690" providerId="ADAL" clId="{90F2765C-D0DE-466C-8210-375B3AE053B6}" dt="2026-08-27T19:59:25.391" v="20072"/>
          <ac:inkMkLst>
            <pc:docMk/>
            <pc:sldMk cId="4199341171" sldId="373"/>
            <ac:inkMk id="101" creationId="{A0C1F9AE-B1AB-3F20-A92D-34EF07AE3364}"/>
          </ac:inkMkLst>
        </pc:inkChg>
        <pc:inkChg chg="add mod">
          <ac:chgData name="Paden, John D." userId="afe13863-2991-4154-9e07-6c5e9c7d7690" providerId="ADAL" clId="{90F2765C-D0DE-466C-8210-375B3AE053B6}" dt="2026-08-27T19:59:57.165" v="20094"/>
          <ac:inkMkLst>
            <pc:docMk/>
            <pc:sldMk cId="4199341171" sldId="373"/>
            <ac:inkMk id="102" creationId="{C7D83DB7-E4E5-D939-AA76-44A120F2D183}"/>
          </ac:inkMkLst>
        </pc:inkChg>
        <pc:inkChg chg="add mod">
          <ac:chgData name="Paden, John D." userId="afe13863-2991-4154-9e07-6c5e9c7d7690" providerId="ADAL" clId="{90F2765C-D0DE-466C-8210-375B3AE053B6}" dt="2026-08-27T20:00:08.853" v="20100"/>
          <ac:inkMkLst>
            <pc:docMk/>
            <pc:sldMk cId="4199341171" sldId="373"/>
            <ac:inkMk id="104" creationId="{B0D97CA0-55F9-2F22-029D-68314E167AC8}"/>
          </ac:inkMkLst>
        </pc:inkChg>
        <pc:inkChg chg="add">
          <ac:chgData name="Paden, John D." userId="afe13863-2991-4154-9e07-6c5e9c7d7690" providerId="ADAL" clId="{90F2765C-D0DE-466C-8210-375B3AE053B6}" dt="2026-08-27T19:58:45.853" v="20052"/>
          <ac:inkMkLst>
            <pc:docMk/>
            <pc:sldMk cId="4199341171" sldId="373"/>
            <ac:inkMk id="107" creationId="{1B5A6275-8D89-851F-A130-4FEF0AF6EC32}"/>
          </ac:inkMkLst>
        </pc:inkChg>
        <pc:inkChg chg="add">
          <ac:chgData name="Paden, John D." userId="afe13863-2991-4154-9e07-6c5e9c7d7690" providerId="ADAL" clId="{90F2765C-D0DE-466C-8210-375B3AE053B6}" dt="2026-08-27T19:58:55.850" v="20055"/>
          <ac:inkMkLst>
            <pc:docMk/>
            <pc:sldMk cId="4199341171" sldId="373"/>
            <ac:inkMk id="109" creationId="{A292E66C-E321-3EBB-275D-E1858721D834}"/>
          </ac:inkMkLst>
        </pc:inkChg>
        <pc:inkChg chg="add">
          <ac:chgData name="Paden, John D." userId="afe13863-2991-4154-9e07-6c5e9c7d7690" providerId="ADAL" clId="{90F2765C-D0DE-466C-8210-375B3AE053B6}" dt="2026-08-27T19:58:58.457" v="20056" actId="9405"/>
          <ac:inkMkLst>
            <pc:docMk/>
            <pc:sldMk cId="4199341171" sldId="373"/>
            <ac:inkMk id="110" creationId="{90B59B0F-912B-D1C6-804C-BCE75B2E0F12}"/>
          </ac:inkMkLst>
        </pc:inkChg>
        <pc:inkChg chg="add mod">
          <ac:chgData name="Paden, John D." userId="afe13863-2991-4154-9e07-6c5e9c7d7690" providerId="ADAL" clId="{90F2765C-D0DE-466C-8210-375B3AE053B6}" dt="2026-08-27T19:59:14.194" v="20066"/>
          <ac:inkMkLst>
            <pc:docMk/>
            <pc:sldMk cId="4199341171" sldId="373"/>
            <ac:inkMk id="113" creationId="{FDCDBF72-A9CA-1410-146D-664ABCD641BC}"/>
          </ac:inkMkLst>
        </pc:inkChg>
        <pc:inkChg chg="add mod">
          <ac:chgData name="Paden, John D." userId="afe13863-2991-4154-9e07-6c5e9c7d7690" providerId="ADAL" clId="{90F2765C-D0DE-466C-8210-375B3AE053B6}" dt="2026-08-27T19:59:14.194" v="20066"/>
          <ac:inkMkLst>
            <pc:docMk/>
            <pc:sldMk cId="4199341171" sldId="373"/>
            <ac:inkMk id="114" creationId="{7EF46B4D-A899-E1AD-2F35-1A76BFFB9FFC}"/>
          </ac:inkMkLst>
        </pc:inkChg>
        <pc:inkChg chg="add mod">
          <ac:chgData name="Paden, John D." userId="afe13863-2991-4154-9e07-6c5e9c7d7690" providerId="ADAL" clId="{90F2765C-D0DE-466C-8210-375B3AE053B6}" dt="2026-08-27T19:59:14.194" v="20066"/>
          <ac:inkMkLst>
            <pc:docMk/>
            <pc:sldMk cId="4199341171" sldId="373"/>
            <ac:inkMk id="115" creationId="{4FA76EA9-E8E8-51D8-EFD8-EFDF3E135929}"/>
          </ac:inkMkLst>
        </pc:inkChg>
        <pc:inkChg chg="add mod">
          <ac:chgData name="Paden, John D." userId="afe13863-2991-4154-9e07-6c5e9c7d7690" providerId="ADAL" clId="{90F2765C-D0DE-466C-8210-375B3AE053B6}" dt="2026-08-27T19:59:14.194" v="20066"/>
          <ac:inkMkLst>
            <pc:docMk/>
            <pc:sldMk cId="4199341171" sldId="373"/>
            <ac:inkMk id="116" creationId="{8EEDBBB3-5A11-ECB4-0CEB-25D0F10C137E}"/>
          </ac:inkMkLst>
        </pc:inkChg>
        <pc:inkChg chg="add mod">
          <ac:chgData name="Paden, John D." userId="afe13863-2991-4154-9e07-6c5e9c7d7690" providerId="ADAL" clId="{90F2765C-D0DE-466C-8210-375B3AE053B6}" dt="2026-08-27T19:59:14.194" v="20066"/>
          <ac:inkMkLst>
            <pc:docMk/>
            <pc:sldMk cId="4199341171" sldId="373"/>
            <ac:inkMk id="117" creationId="{7DFDBB27-40F9-BB49-1CB0-CA9E1D80C0E9}"/>
          </ac:inkMkLst>
        </pc:inkChg>
        <pc:inkChg chg="add mod">
          <ac:chgData name="Paden, John D." userId="afe13863-2991-4154-9e07-6c5e9c7d7690" providerId="ADAL" clId="{90F2765C-D0DE-466C-8210-375B3AE053B6}" dt="2026-08-27T19:59:14.194" v="20066"/>
          <ac:inkMkLst>
            <pc:docMk/>
            <pc:sldMk cId="4199341171" sldId="373"/>
            <ac:inkMk id="118" creationId="{BAEAFAE6-4CC5-75EC-CE76-6A40271DDCF4}"/>
          </ac:inkMkLst>
        </pc:inkChg>
        <pc:inkChg chg="add mod">
          <ac:chgData name="Paden, John D." userId="afe13863-2991-4154-9e07-6c5e9c7d7690" providerId="ADAL" clId="{90F2765C-D0DE-466C-8210-375B3AE053B6}" dt="2026-08-27T20:00:08.853" v="20100"/>
          <ac:inkMkLst>
            <pc:docMk/>
            <pc:sldMk cId="4199341171" sldId="373"/>
            <ac:inkMk id="120" creationId="{AD20566E-F2B8-F5C5-DC7C-D9BE3B9A886D}"/>
          </ac:inkMkLst>
        </pc:inkChg>
        <pc:inkChg chg="add mod">
          <ac:chgData name="Paden, John D." userId="afe13863-2991-4154-9e07-6c5e9c7d7690" providerId="ADAL" clId="{90F2765C-D0DE-466C-8210-375B3AE053B6}" dt="2026-08-27T20:00:15.744" v="20107"/>
          <ac:inkMkLst>
            <pc:docMk/>
            <pc:sldMk cId="4199341171" sldId="373"/>
            <ac:inkMk id="121" creationId="{485E7380-A817-27BC-EAE9-AABC11B5DE0B}"/>
          </ac:inkMkLst>
        </pc:inkChg>
        <pc:inkChg chg="add mod">
          <ac:chgData name="Paden, John D." userId="afe13863-2991-4154-9e07-6c5e9c7d7690" providerId="ADAL" clId="{90F2765C-D0DE-466C-8210-375B3AE053B6}" dt="2026-08-27T20:00:15.744" v="20107"/>
          <ac:inkMkLst>
            <pc:docMk/>
            <pc:sldMk cId="4199341171" sldId="373"/>
            <ac:inkMk id="122" creationId="{27A8A617-9888-76A6-2060-0B662783C4E3}"/>
          </ac:inkMkLst>
        </pc:inkChg>
        <pc:inkChg chg="add mod">
          <ac:chgData name="Paden, John D." userId="afe13863-2991-4154-9e07-6c5e9c7d7690" providerId="ADAL" clId="{90F2765C-D0DE-466C-8210-375B3AE053B6}" dt="2026-08-27T20:00:08.853" v="20100"/>
          <ac:inkMkLst>
            <pc:docMk/>
            <pc:sldMk cId="4199341171" sldId="373"/>
            <ac:inkMk id="131" creationId="{9116EB17-4E3C-C3D9-2F25-53D8AF2436FE}"/>
          </ac:inkMkLst>
        </pc:inkChg>
        <pc:inkChg chg="add mod">
          <ac:chgData name="Paden, John D." userId="afe13863-2991-4154-9e07-6c5e9c7d7690" providerId="ADAL" clId="{90F2765C-D0DE-466C-8210-375B3AE053B6}" dt="2026-08-27T20:00:15.744" v="20107"/>
          <ac:inkMkLst>
            <pc:docMk/>
            <pc:sldMk cId="4199341171" sldId="373"/>
            <ac:inkMk id="132" creationId="{08298E3F-6E32-356C-0B9A-42F577250ACE}"/>
          </ac:inkMkLst>
        </pc:inkChg>
        <pc:inkChg chg="add mod">
          <ac:chgData name="Paden, John D." userId="afe13863-2991-4154-9e07-6c5e9c7d7690" providerId="ADAL" clId="{90F2765C-D0DE-466C-8210-375B3AE053B6}" dt="2026-08-27T19:59:57.165" v="20094"/>
          <ac:inkMkLst>
            <pc:docMk/>
            <pc:sldMk cId="4199341171" sldId="373"/>
            <ac:inkMk id="133" creationId="{6DDF5BB6-562D-56E9-66C0-6BBDE58265FA}"/>
          </ac:inkMkLst>
        </pc:inkChg>
        <pc:inkChg chg="add mod">
          <ac:chgData name="Paden, John D." userId="afe13863-2991-4154-9e07-6c5e9c7d7690" providerId="ADAL" clId="{90F2765C-D0DE-466C-8210-375B3AE053B6}" dt="2026-08-27T20:00:15.744" v="20107"/>
          <ac:inkMkLst>
            <pc:docMk/>
            <pc:sldMk cId="4199341171" sldId="373"/>
            <ac:inkMk id="134" creationId="{46A6210B-7227-4DB3-C28C-DF6526794668}"/>
          </ac:inkMkLst>
        </pc:inkChg>
        <pc:inkChg chg="add mod">
          <ac:chgData name="Paden, John D." userId="afe13863-2991-4154-9e07-6c5e9c7d7690" providerId="ADAL" clId="{90F2765C-D0DE-466C-8210-375B3AE053B6}" dt="2026-08-27T20:00:15.744" v="20107"/>
          <ac:inkMkLst>
            <pc:docMk/>
            <pc:sldMk cId="4199341171" sldId="373"/>
            <ac:inkMk id="135" creationId="{AC6228C3-EEF8-98A4-9BD8-381A950E1D91}"/>
          </ac:inkMkLst>
        </pc:inkChg>
        <pc:inkChg chg="add del">
          <ac:chgData name="Paden, John D." userId="afe13863-2991-4154-9e07-6c5e9c7d7690" providerId="ADAL" clId="{90F2765C-D0DE-466C-8210-375B3AE053B6}" dt="2026-08-27T19:59:52.028" v="20088" actId="9405"/>
          <ac:inkMkLst>
            <pc:docMk/>
            <pc:sldMk cId="4199341171" sldId="373"/>
            <ac:inkMk id="137" creationId="{16D246E7-8853-2F74-7B01-86B9924C2B88}"/>
          </ac:inkMkLst>
        </pc:inkChg>
        <pc:inkChg chg="add mod">
          <ac:chgData name="Paden, John D." userId="afe13863-2991-4154-9e07-6c5e9c7d7690" providerId="ADAL" clId="{90F2765C-D0DE-466C-8210-375B3AE053B6}" dt="2026-08-27T20:00:04.553" v="20098"/>
          <ac:inkMkLst>
            <pc:docMk/>
            <pc:sldMk cId="4199341171" sldId="373"/>
            <ac:inkMk id="139" creationId="{0D6E2740-EABE-C178-5DDD-83D889822D65}"/>
          </ac:inkMkLst>
        </pc:inkChg>
        <pc:inkChg chg="add mod">
          <ac:chgData name="Paden, John D." userId="afe13863-2991-4154-9e07-6c5e9c7d7690" providerId="ADAL" clId="{90F2765C-D0DE-466C-8210-375B3AE053B6}" dt="2026-08-27T20:00:15.744" v="20107"/>
          <ac:inkMkLst>
            <pc:docMk/>
            <pc:sldMk cId="4199341171" sldId="373"/>
            <ac:inkMk id="140" creationId="{D0341F5D-3C34-BA7A-FD7B-062194B17AC2}"/>
          </ac:inkMkLst>
        </pc:inkChg>
        <pc:inkChg chg="add mod">
          <ac:chgData name="Paden, John D." userId="afe13863-2991-4154-9e07-6c5e9c7d7690" providerId="ADAL" clId="{90F2765C-D0DE-466C-8210-375B3AE053B6}" dt="2026-08-27T20:00:04.553" v="20098"/>
          <ac:inkMkLst>
            <pc:docMk/>
            <pc:sldMk cId="4199341171" sldId="373"/>
            <ac:inkMk id="141" creationId="{6DD36E11-DB5D-6A90-B967-7E7AD7AEDFB0}"/>
          </ac:inkMkLst>
        </pc:inkChg>
        <pc:inkChg chg="add mod">
          <ac:chgData name="Paden, John D." userId="afe13863-2991-4154-9e07-6c5e9c7d7690" providerId="ADAL" clId="{90F2765C-D0DE-466C-8210-375B3AE053B6}" dt="2026-08-27T20:00:15.744" v="20107"/>
          <ac:inkMkLst>
            <pc:docMk/>
            <pc:sldMk cId="4199341171" sldId="373"/>
            <ac:inkMk id="143" creationId="{525F6FE9-5EF8-E486-AAF1-88E01C7552C9}"/>
          </ac:inkMkLst>
        </pc:inkChg>
        <pc:inkChg chg="add">
          <ac:chgData name="Paden, John D." userId="afe13863-2991-4154-9e07-6c5e9c7d7690" providerId="ADAL" clId="{90F2765C-D0DE-466C-8210-375B3AE053B6}" dt="2026-08-27T20:00:10.224" v="20101" actId="9405"/>
          <ac:inkMkLst>
            <pc:docMk/>
            <pc:sldMk cId="4199341171" sldId="373"/>
            <ac:inkMk id="145" creationId="{37D16CAA-C208-4B35-72AB-41FD75D84E51}"/>
          </ac:inkMkLst>
        </pc:inkChg>
        <pc:inkChg chg="add mod">
          <ac:chgData name="Paden, John D." userId="afe13863-2991-4154-9e07-6c5e9c7d7690" providerId="ADAL" clId="{90F2765C-D0DE-466C-8210-375B3AE053B6}" dt="2026-08-27T20:42:33.508" v="20476" actId="692"/>
          <ac:inkMkLst>
            <pc:docMk/>
            <pc:sldMk cId="4199341171" sldId="373"/>
            <ac:inkMk id="146" creationId="{73061C4D-E92D-0338-4A66-18A63F40D35B}"/>
          </ac:inkMkLst>
        </pc:inkChg>
        <pc:inkChg chg="add">
          <ac:chgData name="Paden, John D." userId="afe13863-2991-4154-9e07-6c5e9c7d7690" providerId="ADAL" clId="{90F2765C-D0DE-466C-8210-375B3AE053B6}" dt="2026-08-27T20:00:11.509" v="20103" actId="9405"/>
          <ac:inkMkLst>
            <pc:docMk/>
            <pc:sldMk cId="4199341171" sldId="373"/>
            <ac:inkMk id="147" creationId="{776ECBF8-26DF-5EC9-233F-5E29F6691F24}"/>
          </ac:inkMkLst>
        </pc:inkChg>
        <pc:inkChg chg="add">
          <ac:chgData name="Paden, John D." userId="afe13863-2991-4154-9e07-6c5e9c7d7690" providerId="ADAL" clId="{90F2765C-D0DE-466C-8210-375B3AE053B6}" dt="2026-08-27T20:00:12.100" v="20104" actId="9405"/>
          <ac:inkMkLst>
            <pc:docMk/>
            <pc:sldMk cId="4199341171" sldId="373"/>
            <ac:inkMk id="148" creationId="{C2556049-6710-4D1F-6703-84C1DE310E4C}"/>
          </ac:inkMkLst>
        </pc:inkChg>
        <pc:inkChg chg="add">
          <ac:chgData name="Paden, John D." userId="afe13863-2991-4154-9e07-6c5e9c7d7690" providerId="ADAL" clId="{90F2765C-D0DE-466C-8210-375B3AE053B6}" dt="2026-08-27T20:00:15.147" v="20106" actId="9405"/>
          <ac:inkMkLst>
            <pc:docMk/>
            <pc:sldMk cId="4199341171" sldId="373"/>
            <ac:inkMk id="150" creationId="{A0A2673C-445E-838C-4F5C-A24C38DCDA8B}"/>
          </ac:inkMkLst>
        </pc:inkChg>
        <pc:inkChg chg="add">
          <ac:chgData name="Paden, John D." userId="afe13863-2991-4154-9e07-6c5e9c7d7690" providerId="ADAL" clId="{90F2765C-D0DE-466C-8210-375B3AE053B6}" dt="2026-08-27T20:00:52.289" v="20122"/>
          <ac:inkMkLst>
            <pc:docMk/>
            <pc:sldMk cId="4199341171" sldId="373"/>
            <ac:inkMk id="158" creationId="{9202205F-1F6B-2F46-A66E-FC9AABBCA520}"/>
          </ac:inkMkLst>
        </pc:inkChg>
        <pc:inkChg chg="add mod">
          <ac:chgData name="Paden, John D." userId="afe13863-2991-4154-9e07-6c5e9c7d7690" providerId="ADAL" clId="{90F2765C-D0DE-466C-8210-375B3AE053B6}" dt="2026-08-27T20:42:33.508" v="20476" actId="692"/>
          <ac:inkMkLst>
            <pc:docMk/>
            <pc:sldMk cId="4199341171" sldId="373"/>
            <ac:inkMk id="160" creationId="{ECE1127F-A1A7-CFC2-EECB-6968BCAFCA50}"/>
          </ac:inkMkLst>
        </pc:inkChg>
        <pc:inkChg chg="add mod">
          <ac:chgData name="Paden, John D." userId="afe13863-2991-4154-9e07-6c5e9c7d7690" providerId="ADAL" clId="{90F2765C-D0DE-466C-8210-375B3AE053B6}" dt="2026-08-27T20:01:02.113" v="20128"/>
          <ac:inkMkLst>
            <pc:docMk/>
            <pc:sldMk cId="4199341171" sldId="373"/>
            <ac:inkMk id="162" creationId="{9202E8EC-70F4-AFC2-E97A-DEF83600AD3C}"/>
          </ac:inkMkLst>
        </pc:inkChg>
        <pc:inkChg chg="add">
          <ac:chgData name="Paden, John D." userId="afe13863-2991-4154-9e07-6c5e9c7d7690" providerId="ADAL" clId="{90F2765C-D0DE-466C-8210-375B3AE053B6}" dt="2026-08-27T20:01:05.572" v="20130"/>
          <ac:inkMkLst>
            <pc:docMk/>
            <pc:sldMk cId="4199341171" sldId="373"/>
            <ac:inkMk id="164" creationId="{EE9BFA16-06FA-59C9-F635-F02B09CED68E}"/>
          </ac:inkMkLst>
        </pc:inkChg>
        <pc:inkChg chg="add mod">
          <ac:chgData name="Paden, John D." userId="afe13863-2991-4154-9e07-6c5e9c7d7690" providerId="ADAL" clId="{90F2765C-D0DE-466C-8210-375B3AE053B6}" dt="2026-08-27T20:01:23.749" v="20148"/>
          <ac:inkMkLst>
            <pc:docMk/>
            <pc:sldMk cId="4199341171" sldId="373"/>
            <ac:inkMk id="165" creationId="{B2FBA46F-DACD-1B2F-4B6F-3198D1CDAA19}"/>
          </ac:inkMkLst>
        </pc:inkChg>
        <pc:inkChg chg="add mod">
          <ac:chgData name="Paden, John D." userId="afe13863-2991-4154-9e07-6c5e9c7d7690" providerId="ADAL" clId="{90F2765C-D0DE-466C-8210-375B3AE053B6}" dt="2026-08-27T20:01:23.749" v="20148"/>
          <ac:inkMkLst>
            <pc:docMk/>
            <pc:sldMk cId="4199341171" sldId="373"/>
            <ac:inkMk id="166" creationId="{42ACC3F3-DC50-BC04-12F4-ABC4CF4638C9}"/>
          </ac:inkMkLst>
        </pc:inkChg>
        <pc:inkChg chg="add mod">
          <ac:chgData name="Paden, John D." userId="afe13863-2991-4154-9e07-6c5e9c7d7690" providerId="ADAL" clId="{90F2765C-D0DE-466C-8210-375B3AE053B6}" dt="2026-08-27T20:01:23.749" v="20148"/>
          <ac:inkMkLst>
            <pc:docMk/>
            <pc:sldMk cId="4199341171" sldId="373"/>
            <ac:inkMk id="167" creationId="{B4619678-F3C1-4F48-D82F-6774E74D799B}"/>
          </ac:inkMkLst>
        </pc:inkChg>
        <pc:inkChg chg="add mod">
          <ac:chgData name="Paden, John D." userId="afe13863-2991-4154-9e07-6c5e9c7d7690" providerId="ADAL" clId="{90F2765C-D0DE-466C-8210-375B3AE053B6}" dt="2026-08-27T20:01:19.292" v="20143"/>
          <ac:inkMkLst>
            <pc:docMk/>
            <pc:sldMk cId="4199341171" sldId="373"/>
            <ac:inkMk id="168" creationId="{63434B2B-8006-E5B9-8587-36EEDAFFA80A}"/>
          </ac:inkMkLst>
        </pc:inkChg>
        <pc:inkChg chg="add mod">
          <ac:chgData name="Paden, John D." userId="afe13863-2991-4154-9e07-6c5e9c7d7690" providerId="ADAL" clId="{90F2765C-D0DE-466C-8210-375B3AE053B6}" dt="2026-08-27T20:01:19.292" v="20143"/>
          <ac:inkMkLst>
            <pc:docMk/>
            <pc:sldMk cId="4199341171" sldId="373"/>
            <ac:inkMk id="169" creationId="{F4A1E335-F7EA-1F23-D09A-42CA2360E0DA}"/>
          </ac:inkMkLst>
        </pc:inkChg>
        <pc:inkChg chg="add mod">
          <ac:chgData name="Paden, John D." userId="afe13863-2991-4154-9e07-6c5e9c7d7690" providerId="ADAL" clId="{90F2765C-D0DE-466C-8210-375B3AE053B6}" dt="2026-08-27T20:01:19.292" v="20143"/>
          <ac:inkMkLst>
            <pc:docMk/>
            <pc:sldMk cId="4199341171" sldId="373"/>
            <ac:inkMk id="171" creationId="{CFFBB5A7-943B-696C-EF57-2BC5697A37E9}"/>
          </ac:inkMkLst>
        </pc:inkChg>
        <pc:inkChg chg="add mod">
          <ac:chgData name="Paden, John D." userId="afe13863-2991-4154-9e07-6c5e9c7d7690" providerId="ADAL" clId="{90F2765C-D0DE-466C-8210-375B3AE053B6}" dt="2026-08-27T20:01:16.995" v="20141"/>
          <ac:inkMkLst>
            <pc:docMk/>
            <pc:sldMk cId="4199341171" sldId="373"/>
            <ac:inkMk id="172" creationId="{EE09A849-373D-AD21-C055-EDE92F93F1FB}"/>
          </ac:inkMkLst>
        </pc:inkChg>
        <pc:inkChg chg="add mod">
          <ac:chgData name="Paden, John D." userId="afe13863-2991-4154-9e07-6c5e9c7d7690" providerId="ADAL" clId="{90F2765C-D0DE-466C-8210-375B3AE053B6}" dt="2026-08-27T20:01:23.749" v="20148"/>
          <ac:inkMkLst>
            <pc:docMk/>
            <pc:sldMk cId="4199341171" sldId="373"/>
            <ac:inkMk id="173" creationId="{7ACB3116-8C6B-6B64-819A-653D993095AD}"/>
          </ac:inkMkLst>
        </pc:inkChg>
        <pc:inkChg chg="add mod">
          <ac:chgData name="Paden, John D." userId="afe13863-2991-4154-9e07-6c5e9c7d7690" providerId="ADAL" clId="{90F2765C-D0DE-466C-8210-375B3AE053B6}" dt="2026-08-27T20:01:19.292" v="20143"/>
          <ac:inkMkLst>
            <pc:docMk/>
            <pc:sldMk cId="4199341171" sldId="373"/>
            <ac:inkMk id="174" creationId="{E6089F4B-E4DC-C4BD-A4B4-F9F86CD722EE}"/>
          </ac:inkMkLst>
        </pc:inkChg>
        <pc:inkChg chg="add mod">
          <ac:chgData name="Paden, John D." userId="afe13863-2991-4154-9e07-6c5e9c7d7690" providerId="ADAL" clId="{90F2765C-D0DE-466C-8210-375B3AE053B6}" dt="2026-08-27T20:01:19.292" v="20143"/>
          <ac:inkMkLst>
            <pc:docMk/>
            <pc:sldMk cId="4199341171" sldId="373"/>
            <ac:inkMk id="176" creationId="{92FA8689-AA46-7F74-55C8-92A1F8068B64}"/>
          </ac:inkMkLst>
        </pc:inkChg>
        <pc:inkChg chg="add mod">
          <ac:chgData name="Paden, John D." userId="afe13863-2991-4154-9e07-6c5e9c7d7690" providerId="ADAL" clId="{90F2765C-D0DE-466C-8210-375B3AE053B6}" dt="2026-08-27T20:01:23.749" v="20148"/>
          <ac:inkMkLst>
            <pc:docMk/>
            <pc:sldMk cId="4199341171" sldId="373"/>
            <ac:inkMk id="178" creationId="{73996B08-780D-0F7A-4FE7-1B145F0A89DA}"/>
          </ac:inkMkLst>
        </pc:inkChg>
        <pc:inkChg chg="add mod">
          <ac:chgData name="Paden, John D." userId="afe13863-2991-4154-9e07-6c5e9c7d7690" providerId="ADAL" clId="{90F2765C-D0DE-466C-8210-375B3AE053B6}" dt="2026-08-27T20:01:23.749" v="20148"/>
          <ac:inkMkLst>
            <pc:docMk/>
            <pc:sldMk cId="4199341171" sldId="373"/>
            <ac:inkMk id="179" creationId="{0C21534C-E800-FF59-0375-E2CF70F6C133}"/>
          </ac:inkMkLst>
        </pc:inkChg>
        <pc:inkChg chg="add">
          <ac:chgData name="Paden, John D." userId="afe13863-2991-4154-9e07-6c5e9c7d7690" providerId="ADAL" clId="{90F2765C-D0DE-466C-8210-375B3AE053B6}" dt="2026-08-27T20:01:21.879" v="20146" actId="9405"/>
          <ac:inkMkLst>
            <pc:docMk/>
            <pc:sldMk cId="4199341171" sldId="373"/>
            <ac:inkMk id="180" creationId="{592059AC-24A5-E173-51D6-4B07A70AA6D9}"/>
          </ac:inkMkLst>
        </pc:inkChg>
        <pc:inkChg chg="add mod">
          <ac:chgData name="Paden, John D." userId="afe13863-2991-4154-9e07-6c5e9c7d7690" providerId="ADAL" clId="{90F2765C-D0DE-466C-8210-375B3AE053B6}" dt="2026-08-27T20:01:23.749" v="20148"/>
          <ac:inkMkLst>
            <pc:docMk/>
            <pc:sldMk cId="4199341171" sldId="373"/>
            <ac:inkMk id="181" creationId="{522F62D8-6184-1AD8-520D-FFA6A7028242}"/>
          </ac:inkMkLst>
        </pc:inkChg>
        <pc:inkChg chg="add mod">
          <ac:chgData name="Paden, John D." userId="afe13863-2991-4154-9e07-6c5e9c7d7690" providerId="ADAL" clId="{90F2765C-D0DE-466C-8210-375B3AE053B6}" dt="2026-08-27T20:01:53.057" v="20175"/>
          <ac:inkMkLst>
            <pc:docMk/>
            <pc:sldMk cId="4199341171" sldId="373"/>
            <ac:inkMk id="184" creationId="{7848C783-B018-73DF-945A-02B59B0424CB}"/>
          </ac:inkMkLst>
        </pc:inkChg>
        <pc:inkChg chg="add mod">
          <ac:chgData name="Paden, John D." userId="afe13863-2991-4154-9e07-6c5e9c7d7690" providerId="ADAL" clId="{90F2765C-D0DE-466C-8210-375B3AE053B6}" dt="2026-08-27T20:01:43.072" v="20165"/>
          <ac:inkMkLst>
            <pc:docMk/>
            <pc:sldMk cId="4199341171" sldId="373"/>
            <ac:inkMk id="185" creationId="{39A38358-3BD8-0FE2-DCDB-797B76D0E40B}"/>
          </ac:inkMkLst>
        </pc:inkChg>
        <pc:inkChg chg="add mod">
          <ac:chgData name="Paden, John D." userId="afe13863-2991-4154-9e07-6c5e9c7d7690" providerId="ADAL" clId="{90F2765C-D0DE-466C-8210-375B3AE053B6}" dt="2026-08-27T20:01:53.057" v="20175"/>
          <ac:inkMkLst>
            <pc:docMk/>
            <pc:sldMk cId="4199341171" sldId="373"/>
            <ac:inkMk id="186" creationId="{F1EAD147-EB8D-D4D3-1E95-E664AB2797D0}"/>
          </ac:inkMkLst>
        </pc:inkChg>
        <pc:inkChg chg="add mod">
          <ac:chgData name="Paden, John D." userId="afe13863-2991-4154-9e07-6c5e9c7d7690" providerId="ADAL" clId="{90F2765C-D0DE-466C-8210-375B3AE053B6}" dt="2026-08-27T20:01:53.057" v="20175"/>
          <ac:inkMkLst>
            <pc:docMk/>
            <pc:sldMk cId="4199341171" sldId="373"/>
            <ac:inkMk id="187" creationId="{13275E73-8001-B70E-D633-2D27DD3F14D0}"/>
          </ac:inkMkLst>
        </pc:inkChg>
        <pc:inkChg chg="add mod">
          <ac:chgData name="Paden, John D." userId="afe13863-2991-4154-9e07-6c5e9c7d7690" providerId="ADAL" clId="{90F2765C-D0DE-466C-8210-375B3AE053B6}" dt="2026-08-27T20:01:48.592" v="20170"/>
          <ac:inkMkLst>
            <pc:docMk/>
            <pc:sldMk cId="4199341171" sldId="373"/>
            <ac:inkMk id="188" creationId="{602F7CDF-B8CE-5FB7-B9CA-22397E398045}"/>
          </ac:inkMkLst>
        </pc:inkChg>
        <pc:inkChg chg="add mod">
          <ac:chgData name="Paden, John D." userId="afe13863-2991-4154-9e07-6c5e9c7d7690" providerId="ADAL" clId="{90F2765C-D0DE-466C-8210-375B3AE053B6}" dt="2026-08-27T20:01:53.057" v="20175"/>
          <ac:inkMkLst>
            <pc:docMk/>
            <pc:sldMk cId="4199341171" sldId="373"/>
            <ac:inkMk id="189" creationId="{864E2DB6-365A-0CE6-4E08-C0BF010C66AF}"/>
          </ac:inkMkLst>
        </pc:inkChg>
        <pc:inkChg chg="add mod">
          <ac:chgData name="Paden, John D." userId="afe13863-2991-4154-9e07-6c5e9c7d7690" providerId="ADAL" clId="{90F2765C-D0DE-466C-8210-375B3AE053B6}" dt="2026-08-27T20:01:53.057" v="20175"/>
          <ac:inkMkLst>
            <pc:docMk/>
            <pc:sldMk cId="4199341171" sldId="373"/>
            <ac:inkMk id="190" creationId="{A16B7703-7980-2841-7F05-0065F0011EFE}"/>
          </ac:inkMkLst>
        </pc:inkChg>
        <pc:inkChg chg="add mod">
          <ac:chgData name="Paden, John D." userId="afe13863-2991-4154-9e07-6c5e9c7d7690" providerId="ADAL" clId="{90F2765C-D0DE-466C-8210-375B3AE053B6}" dt="2026-08-27T20:01:50.375" v="20172"/>
          <ac:inkMkLst>
            <pc:docMk/>
            <pc:sldMk cId="4199341171" sldId="373"/>
            <ac:inkMk id="191" creationId="{A63A989F-2352-2881-F2C6-7531C0D19CAA}"/>
          </ac:inkMkLst>
        </pc:inkChg>
        <pc:inkChg chg="add">
          <ac:chgData name="Paden, John D." userId="afe13863-2991-4154-9e07-6c5e9c7d7690" providerId="ADAL" clId="{90F2765C-D0DE-466C-8210-375B3AE053B6}" dt="2026-08-27T20:01:38.888" v="20157" actId="9405"/>
          <ac:inkMkLst>
            <pc:docMk/>
            <pc:sldMk cId="4199341171" sldId="373"/>
            <ac:inkMk id="192" creationId="{EEC15A35-B89E-C9FE-0664-F59506ADBAFF}"/>
          </ac:inkMkLst>
        </pc:inkChg>
        <pc:inkChg chg="add mod">
          <ac:chgData name="Paden, John D." userId="afe13863-2991-4154-9e07-6c5e9c7d7690" providerId="ADAL" clId="{90F2765C-D0DE-466C-8210-375B3AE053B6}" dt="2026-08-27T20:01:53.057" v="20175"/>
          <ac:inkMkLst>
            <pc:docMk/>
            <pc:sldMk cId="4199341171" sldId="373"/>
            <ac:inkMk id="197" creationId="{2D879526-BC26-56E5-064B-C1C417EDF151}"/>
          </ac:inkMkLst>
        </pc:inkChg>
        <pc:inkChg chg="add">
          <ac:chgData name="Paden, John D." userId="afe13863-2991-4154-9e07-6c5e9c7d7690" providerId="ADAL" clId="{90F2765C-D0DE-466C-8210-375B3AE053B6}" dt="2026-08-27T20:01:46.123" v="20167" actId="9405"/>
          <ac:inkMkLst>
            <pc:docMk/>
            <pc:sldMk cId="4199341171" sldId="373"/>
            <ac:inkMk id="198" creationId="{48A9FE7D-F051-307D-083C-8791152E0316}"/>
          </ac:inkMkLst>
        </pc:inkChg>
        <pc:inkChg chg="add">
          <ac:chgData name="Paden, John D." userId="afe13863-2991-4154-9e07-6c5e9c7d7690" providerId="ADAL" clId="{90F2765C-D0DE-466C-8210-375B3AE053B6}" dt="2026-08-27T20:01:46.939" v="20168" actId="9405"/>
          <ac:inkMkLst>
            <pc:docMk/>
            <pc:sldMk cId="4199341171" sldId="373"/>
            <ac:inkMk id="199" creationId="{93328FEC-B280-19A7-AB65-6EFD8C94BDE8}"/>
          </ac:inkMkLst>
        </pc:inkChg>
        <pc:inkChg chg="add mod">
          <ac:chgData name="Paden, John D." userId="afe13863-2991-4154-9e07-6c5e9c7d7690" providerId="ADAL" clId="{90F2765C-D0DE-466C-8210-375B3AE053B6}" dt="2026-08-27T20:01:53.057" v="20175"/>
          <ac:inkMkLst>
            <pc:docMk/>
            <pc:sldMk cId="4199341171" sldId="373"/>
            <ac:inkMk id="200" creationId="{0E545C85-E251-5C6A-830A-47E5BB1C1451}"/>
          </ac:inkMkLst>
        </pc:inkChg>
        <pc:inkChg chg="add">
          <ac:chgData name="Paden, John D." userId="afe13863-2991-4154-9e07-6c5e9c7d7690" providerId="ADAL" clId="{90F2765C-D0DE-466C-8210-375B3AE053B6}" dt="2026-08-27T20:01:49.843" v="20171" actId="9405"/>
          <ac:inkMkLst>
            <pc:docMk/>
            <pc:sldMk cId="4199341171" sldId="373"/>
            <ac:inkMk id="202" creationId="{4CAB1E31-70EF-0457-972D-DE0EA957E7FB}"/>
          </ac:inkMkLst>
        </pc:inkChg>
        <pc:inkChg chg="add">
          <ac:chgData name="Paden, John D." userId="afe13863-2991-4154-9e07-6c5e9c7d7690" providerId="ADAL" clId="{90F2765C-D0DE-466C-8210-375B3AE053B6}" dt="2026-08-27T20:01:51.603" v="20173" actId="9405"/>
          <ac:inkMkLst>
            <pc:docMk/>
            <pc:sldMk cId="4199341171" sldId="373"/>
            <ac:inkMk id="204" creationId="{C6026B2F-1E53-CE35-D7C2-3B9F2D30AB05}"/>
          </ac:inkMkLst>
        </pc:inkChg>
        <pc:inkChg chg="add mod">
          <ac:chgData name="Paden, John D." userId="afe13863-2991-4154-9e07-6c5e9c7d7690" providerId="ADAL" clId="{90F2765C-D0DE-466C-8210-375B3AE053B6}" dt="2026-08-27T20:01:53.057" v="20175"/>
          <ac:inkMkLst>
            <pc:docMk/>
            <pc:sldMk cId="4199341171" sldId="373"/>
            <ac:inkMk id="205" creationId="{F983911E-ED89-523F-8DAC-AC62B3187301}"/>
          </ac:inkMkLst>
        </pc:inkChg>
      </pc:sldChg>
      <pc:sldChg chg="modSp add">
        <pc:chgData name="Paden, John D." userId="afe13863-2991-4154-9e07-6c5e9c7d7690" providerId="ADAL" clId="{90F2765C-D0DE-466C-8210-375B3AE053B6}" dt="2026-08-27T20:44:19.629" v="20488" actId="207"/>
        <pc:sldMkLst>
          <pc:docMk/>
          <pc:sldMk cId="829472276" sldId="374"/>
        </pc:sldMkLst>
        <pc:spChg chg="mod">
          <ac:chgData name="Paden, John D." userId="afe13863-2991-4154-9e07-6c5e9c7d7690" providerId="ADAL" clId="{90F2765C-D0DE-466C-8210-375B3AE053B6}" dt="2026-08-27T20:44:19.629" v="20488" actId="207"/>
          <ac:spMkLst>
            <pc:docMk/>
            <pc:sldMk cId="829472276" sldId="374"/>
            <ac:spMk id="3" creationId="{23D01879-EBF7-B98F-2D0E-61C3EDF5B296}"/>
          </ac:spMkLst>
        </pc:spChg>
      </pc:sldChg>
      <pc:sldChg chg="addSp delSp modSp add mod ord modAnim">
        <pc:chgData name="Paden, John D." userId="afe13863-2991-4154-9e07-6c5e9c7d7690" providerId="ADAL" clId="{90F2765C-D0DE-466C-8210-375B3AE053B6}" dt="2026-08-27T20:44:35.430" v="20489" actId="207"/>
        <pc:sldMkLst>
          <pc:docMk/>
          <pc:sldMk cId="2292529237" sldId="376"/>
        </pc:sldMkLst>
        <pc:spChg chg="mod">
          <ac:chgData name="Paden, John D." userId="afe13863-2991-4154-9e07-6c5e9c7d7690" providerId="ADAL" clId="{90F2765C-D0DE-466C-8210-375B3AE053B6}" dt="2026-08-27T20:44:35.430" v="20489" actId="207"/>
          <ac:spMkLst>
            <pc:docMk/>
            <pc:sldMk cId="2292529237" sldId="376"/>
            <ac:spMk id="3" creationId="{F1161A0E-EFBA-4316-2757-364F48A92542}"/>
          </ac:spMkLst>
        </pc:spChg>
        <pc:grpChg chg="mod">
          <ac:chgData name="Paden, John D." userId="afe13863-2991-4154-9e07-6c5e9c7d7690" providerId="ADAL" clId="{90F2765C-D0DE-466C-8210-375B3AE053B6}" dt="2026-08-27T19:39:45.967" v="19573"/>
          <ac:grpSpMkLst>
            <pc:docMk/>
            <pc:sldMk cId="2292529237" sldId="376"/>
            <ac:grpSpMk id="33" creationId="{5EB17AB5-FF10-786E-AA99-6975B5161607}"/>
          </ac:grpSpMkLst>
        </pc:grpChg>
        <pc:inkChg chg="add mod">
          <ac:chgData name="Paden, John D." userId="afe13863-2991-4154-9e07-6c5e9c7d7690" providerId="ADAL" clId="{90F2765C-D0DE-466C-8210-375B3AE053B6}" dt="2026-08-27T19:39:45.967" v="19573"/>
          <ac:inkMkLst>
            <pc:docMk/>
            <pc:sldMk cId="2292529237" sldId="376"/>
            <ac:inkMk id="5" creationId="{7D1DBD40-859F-B03E-8D23-56C5883B755E}"/>
          </ac:inkMkLst>
        </pc:inkChg>
        <pc:inkChg chg="add mod">
          <ac:chgData name="Paden, John D." userId="afe13863-2991-4154-9e07-6c5e9c7d7690" providerId="ADAL" clId="{90F2765C-D0DE-466C-8210-375B3AE053B6}" dt="2026-08-27T19:39:45.967" v="19573"/>
          <ac:inkMkLst>
            <pc:docMk/>
            <pc:sldMk cId="2292529237" sldId="376"/>
            <ac:inkMk id="6" creationId="{86B0CE6E-95CE-BA78-2A9E-477645F9FA24}"/>
          </ac:inkMkLst>
        </pc:inkChg>
        <pc:inkChg chg="add">
          <ac:chgData name="Paden, John D." userId="afe13863-2991-4154-9e07-6c5e9c7d7690" providerId="ADAL" clId="{90F2765C-D0DE-466C-8210-375B3AE053B6}" dt="2026-08-27T19:39:20.817" v="19547" actId="9405"/>
          <ac:inkMkLst>
            <pc:docMk/>
            <pc:sldMk cId="2292529237" sldId="376"/>
            <ac:inkMk id="7" creationId="{D8B66E30-6C02-D875-5467-E10F156B5B63}"/>
          </ac:inkMkLst>
        </pc:inkChg>
        <pc:inkChg chg="add mod">
          <ac:chgData name="Paden, John D." userId="afe13863-2991-4154-9e07-6c5e9c7d7690" providerId="ADAL" clId="{90F2765C-D0DE-466C-8210-375B3AE053B6}" dt="2026-08-27T19:39:28.224" v="19558"/>
          <ac:inkMkLst>
            <pc:docMk/>
            <pc:sldMk cId="2292529237" sldId="376"/>
            <ac:inkMk id="8" creationId="{23690C67-D4EC-44F7-BEEE-DB56A9C93079}"/>
          </ac:inkMkLst>
        </pc:inkChg>
        <pc:inkChg chg="add mod">
          <ac:chgData name="Paden, John D." userId="afe13863-2991-4154-9e07-6c5e9c7d7690" providerId="ADAL" clId="{90F2765C-D0DE-466C-8210-375B3AE053B6}" dt="2026-08-27T19:39:28.224" v="19558"/>
          <ac:inkMkLst>
            <pc:docMk/>
            <pc:sldMk cId="2292529237" sldId="376"/>
            <ac:inkMk id="9" creationId="{071B1A31-9361-C6C3-04D2-33624A829CD3}"/>
          </ac:inkMkLst>
        </pc:inkChg>
        <pc:inkChg chg="add mod">
          <ac:chgData name="Paden, John D." userId="afe13863-2991-4154-9e07-6c5e9c7d7690" providerId="ADAL" clId="{90F2765C-D0DE-466C-8210-375B3AE053B6}" dt="2026-08-27T19:39:28.224" v="19558"/>
          <ac:inkMkLst>
            <pc:docMk/>
            <pc:sldMk cId="2292529237" sldId="376"/>
            <ac:inkMk id="10" creationId="{7F2C421A-418F-125D-8C1D-B8EF32AD932F}"/>
          </ac:inkMkLst>
        </pc:inkChg>
        <pc:inkChg chg="add mod">
          <ac:chgData name="Paden, John D." userId="afe13863-2991-4154-9e07-6c5e9c7d7690" providerId="ADAL" clId="{90F2765C-D0DE-466C-8210-375B3AE053B6}" dt="2026-08-27T19:39:45.967" v="19573"/>
          <ac:inkMkLst>
            <pc:docMk/>
            <pc:sldMk cId="2292529237" sldId="376"/>
            <ac:inkMk id="11" creationId="{948661BB-B42A-7C4D-CCA4-7C10F1AEB60E}"/>
          </ac:inkMkLst>
        </pc:inkChg>
        <pc:inkChg chg="add mod">
          <ac:chgData name="Paden, John D." userId="afe13863-2991-4154-9e07-6c5e9c7d7690" providerId="ADAL" clId="{90F2765C-D0DE-466C-8210-375B3AE053B6}" dt="2026-08-27T19:39:28.224" v="19558"/>
          <ac:inkMkLst>
            <pc:docMk/>
            <pc:sldMk cId="2292529237" sldId="376"/>
            <ac:inkMk id="12" creationId="{4A73BF74-AD46-8DEF-A872-73DD1EA8A060}"/>
          </ac:inkMkLst>
        </pc:inkChg>
        <pc:inkChg chg="add mod">
          <ac:chgData name="Paden, John D." userId="afe13863-2991-4154-9e07-6c5e9c7d7690" providerId="ADAL" clId="{90F2765C-D0DE-466C-8210-375B3AE053B6}" dt="2026-08-27T19:39:45.967" v="19573"/>
          <ac:inkMkLst>
            <pc:docMk/>
            <pc:sldMk cId="2292529237" sldId="376"/>
            <ac:inkMk id="13" creationId="{3077D587-DE67-5C89-9137-822F20340623}"/>
          </ac:inkMkLst>
        </pc:inkChg>
        <pc:inkChg chg="add mod">
          <ac:chgData name="Paden, John D." userId="afe13863-2991-4154-9e07-6c5e9c7d7690" providerId="ADAL" clId="{90F2765C-D0DE-466C-8210-375B3AE053B6}" dt="2026-08-27T19:39:28.224" v="19558"/>
          <ac:inkMkLst>
            <pc:docMk/>
            <pc:sldMk cId="2292529237" sldId="376"/>
            <ac:inkMk id="14" creationId="{5A2E47B7-15A9-4AA7-D8FC-CC4788F141CA}"/>
          </ac:inkMkLst>
        </pc:inkChg>
        <pc:inkChg chg="add mod">
          <ac:chgData name="Paden, John D." userId="afe13863-2991-4154-9e07-6c5e9c7d7690" providerId="ADAL" clId="{90F2765C-D0DE-466C-8210-375B3AE053B6}" dt="2026-08-27T19:39:28.224" v="19558"/>
          <ac:inkMkLst>
            <pc:docMk/>
            <pc:sldMk cId="2292529237" sldId="376"/>
            <ac:inkMk id="15" creationId="{C5C15B1C-65FD-4E4C-520D-B56B33447408}"/>
          </ac:inkMkLst>
        </pc:inkChg>
        <pc:inkChg chg="add mod">
          <ac:chgData name="Paden, John D." userId="afe13863-2991-4154-9e07-6c5e9c7d7690" providerId="ADAL" clId="{90F2765C-D0DE-466C-8210-375B3AE053B6}" dt="2026-08-27T19:39:28.224" v="19558"/>
          <ac:inkMkLst>
            <pc:docMk/>
            <pc:sldMk cId="2292529237" sldId="376"/>
            <ac:inkMk id="16" creationId="{3DBF1864-4CB7-724F-F6C2-0281CEE38221}"/>
          </ac:inkMkLst>
        </pc:inkChg>
        <pc:inkChg chg="add">
          <ac:chgData name="Paden, John D." userId="afe13863-2991-4154-9e07-6c5e9c7d7690" providerId="ADAL" clId="{90F2765C-D0DE-466C-8210-375B3AE053B6}" dt="2026-08-27T19:39:27.621" v="19557" actId="9405"/>
          <ac:inkMkLst>
            <pc:docMk/>
            <pc:sldMk cId="2292529237" sldId="376"/>
            <ac:inkMk id="17" creationId="{2ECCA7D2-5D27-F29F-8AFE-1F03D8546488}"/>
          </ac:inkMkLst>
        </pc:inkChg>
        <pc:inkChg chg="add">
          <ac:chgData name="Paden, John D." userId="afe13863-2991-4154-9e07-6c5e9c7d7690" providerId="ADAL" clId="{90F2765C-D0DE-466C-8210-375B3AE053B6}" dt="2026-08-27T19:39:36.456" v="19559" actId="9405"/>
          <ac:inkMkLst>
            <pc:docMk/>
            <pc:sldMk cId="2292529237" sldId="376"/>
            <ac:inkMk id="19" creationId="{1CE8B281-1359-9EBC-4CDB-90263B4C656E}"/>
          </ac:inkMkLst>
        </pc:inkChg>
        <pc:inkChg chg="add mod">
          <ac:chgData name="Paden, John D." userId="afe13863-2991-4154-9e07-6c5e9c7d7690" providerId="ADAL" clId="{90F2765C-D0DE-466C-8210-375B3AE053B6}" dt="2026-08-27T19:39:45.967" v="19573"/>
          <ac:inkMkLst>
            <pc:docMk/>
            <pc:sldMk cId="2292529237" sldId="376"/>
            <ac:inkMk id="20" creationId="{256185DA-2641-520E-E2C1-8D3A5BD5CA34}"/>
          </ac:inkMkLst>
        </pc:inkChg>
        <pc:inkChg chg="add">
          <ac:chgData name="Paden, John D." userId="afe13863-2991-4154-9e07-6c5e9c7d7690" providerId="ADAL" clId="{90F2765C-D0DE-466C-8210-375B3AE053B6}" dt="2026-08-27T19:39:38.360" v="19561" actId="9405"/>
          <ac:inkMkLst>
            <pc:docMk/>
            <pc:sldMk cId="2292529237" sldId="376"/>
            <ac:inkMk id="21" creationId="{8E254071-DFCE-06CE-2CE0-2D0FAC3D420D}"/>
          </ac:inkMkLst>
        </pc:inkChg>
        <pc:inkChg chg="add">
          <ac:chgData name="Paden, John D." userId="afe13863-2991-4154-9e07-6c5e9c7d7690" providerId="ADAL" clId="{90F2765C-D0DE-466C-8210-375B3AE053B6}" dt="2026-08-27T19:39:39.158" v="19562" actId="9405"/>
          <ac:inkMkLst>
            <pc:docMk/>
            <pc:sldMk cId="2292529237" sldId="376"/>
            <ac:inkMk id="22" creationId="{BA190FEB-68AB-6A11-4051-592FA85BDEA0}"/>
          </ac:inkMkLst>
        </pc:inkChg>
        <pc:inkChg chg="add">
          <ac:chgData name="Paden, John D." userId="afe13863-2991-4154-9e07-6c5e9c7d7690" providerId="ADAL" clId="{90F2765C-D0DE-466C-8210-375B3AE053B6}" dt="2026-08-27T19:39:39.660" v="19563" actId="9405"/>
          <ac:inkMkLst>
            <pc:docMk/>
            <pc:sldMk cId="2292529237" sldId="376"/>
            <ac:inkMk id="23" creationId="{9C0E9C43-A7AA-6BD2-2716-272C2DBCC299}"/>
          </ac:inkMkLst>
        </pc:inkChg>
        <pc:inkChg chg="add mod">
          <ac:chgData name="Paden, John D." userId="afe13863-2991-4154-9e07-6c5e9c7d7690" providerId="ADAL" clId="{90F2765C-D0DE-466C-8210-375B3AE053B6}" dt="2026-08-27T19:39:45.967" v="19573"/>
          <ac:inkMkLst>
            <pc:docMk/>
            <pc:sldMk cId="2292529237" sldId="376"/>
            <ac:inkMk id="24" creationId="{1BB6700E-7FF5-FE1C-BFA6-BE1892E83E44}"/>
          </ac:inkMkLst>
        </pc:inkChg>
        <pc:inkChg chg="add">
          <ac:chgData name="Paden, John D." userId="afe13863-2991-4154-9e07-6c5e9c7d7690" providerId="ADAL" clId="{90F2765C-D0DE-466C-8210-375B3AE053B6}" dt="2026-08-27T19:39:40.802" v="19565" actId="9405"/>
          <ac:inkMkLst>
            <pc:docMk/>
            <pc:sldMk cId="2292529237" sldId="376"/>
            <ac:inkMk id="25" creationId="{23E36D85-2D0B-2A61-0A12-4E19F755ED36}"/>
          </ac:inkMkLst>
        </pc:inkChg>
        <pc:inkChg chg="add mod">
          <ac:chgData name="Paden, John D." userId="afe13863-2991-4154-9e07-6c5e9c7d7690" providerId="ADAL" clId="{90F2765C-D0DE-466C-8210-375B3AE053B6}" dt="2026-08-27T19:39:45.967" v="19573"/>
          <ac:inkMkLst>
            <pc:docMk/>
            <pc:sldMk cId="2292529237" sldId="376"/>
            <ac:inkMk id="26" creationId="{F4D8B623-9EA0-E4A3-61B8-D829FB9C652E}"/>
          </ac:inkMkLst>
        </pc:inkChg>
        <pc:inkChg chg="add">
          <ac:chgData name="Paden, John D." userId="afe13863-2991-4154-9e07-6c5e9c7d7690" providerId="ADAL" clId="{90F2765C-D0DE-466C-8210-375B3AE053B6}" dt="2026-08-27T19:39:41.821" v="19567" actId="9405"/>
          <ac:inkMkLst>
            <pc:docMk/>
            <pc:sldMk cId="2292529237" sldId="376"/>
            <ac:inkMk id="27" creationId="{64851AC3-8E07-1F5E-2223-86C7F3517B3C}"/>
          </ac:inkMkLst>
        </pc:inkChg>
        <pc:inkChg chg="add">
          <ac:chgData name="Paden, John D." userId="afe13863-2991-4154-9e07-6c5e9c7d7690" providerId="ADAL" clId="{90F2765C-D0DE-466C-8210-375B3AE053B6}" dt="2026-08-27T19:39:42.530" v="19568" actId="9405"/>
          <ac:inkMkLst>
            <pc:docMk/>
            <pc:sldMk cId="2292529237" sldId="376"/>
            <ac:inkMk id="28" creationId="{A612D30F-5C98-43E1-AB4D-AFB3E6692420}"/>
          </ac:inkMkLst>
        </pc:inkChg>
        <pc:inkChg chg="add">
          <ac:chgData name="Paden, John D." userId="afe13863-2991-4154-9e07-6c5e9c7d7690" providerId="ADAL" clId="{90F2765C-D0DE-466C-8210-375B3AE053B6}" dt="2026-08-27T19:39:43.051" v="19569" actId="9405"/>
          <ac:inkMkLst>
            <pc:docMk/>
            <pc:sldMk cId="2292529237" sldId="376"/>
            <ac:inkMk id="29" creationId="{AC74FC15-C70C-A33D-96F1-5950B1719C1B}"/>
          </ac:inkMkLst>
        </pc:inkChg>
        <pc:inkChg chg="add">
          <ac:chgData name="Paden, John D." userId="afe13863-2991-4154-9e07-6c5e9c7d7690" providerId="ADAL" clId="{90F2765C-D0DE-466C-8210-375B3AE053B6}" dt="2026-08-27T19:39:43.725" v="19570" actId="9405"/>
          <ac:inkMkLst>
            <pc:docMk/>
            <pc:sldMk cId="2292529237" sldId="376"/>
            <ac:inkMk id="30" creationId="{77167ACC-3905-051A-269A-50D827D5A92A}"/>
          </ac:inkMkLst>
        </pc:inkChg>
        <pc:inkChg chg="add mod">
          <ac:chgData name="Paden, John D." userId="afe13863-2991-4154-9e07-6c5e9c7d7690" providerId="ADAL" clId="{90F2765C-D0DE-466C-8210-375B3AE053B6}" dt="2026-08-27T19:39:45.967" v="19573"/>
          <ac:inkMkLst>
            <pc:docMk/>
            <pc:sldMk cId="2292529237" sldId="376"/>
            <ac:inkMk id="31" creationId="{700B4C4F-53F1-8BCA-6CDE-B9EA95A3F1BB}"/>
          </ac:inkMkLst>
        </pc:inkChg>
        <pc:inkChg chg="add">
          <ac:chgData name="Paden, John D." userId="afe13863-2991-4154-9e07-6c5e9c7d7690" providerId="ADAL" clId="{90F2765C-D0DE-466C-8210-375B3AE053B6}" dt="2026-08-27T19:39:45.376" v="19572" actId="9405"/>
          <ac:inkMkLst>
            <pc:docMk/>
            <pc:sldMk cId="2292529237" sldId="376"/>
            <ac:inkMk id="32" creationId="{0E53D067-B2F7-EE0C-421E-28D494B36316}"/>
          </ac:inkMkLst>
        </pc:inkChg>
      </pc:sldChg>
      <pc:sldChg chg="addSp delSp modSp add mod">
        <pc:chgData name="Paden, John D." userId="afe13863-2991-4154-9e07-6c5e9c7d7690" providerId="ADAL" clId="{90F2765C-D0DE-466C-8210-375B3AE053B6}" dt="2026-08-25T20:48:19.680" v="11652"/>
        <pc:sldMkLst>
          <pc:docMk/>
          <pc:sldMk cId="3081250632" sldId="377"/>
        </pc:sldMkLst>
        <pc:spChg chg="mod">
          <ac:chgData name="Paden, John D." userId="afe13863-2991-4154-9e07-6c5e9c7d7690" providerId="ADAL" clId="{90F2765C-D0DE-466C-8210-375B3AE053B6}" dt="2026-08-25T20:43:06.045" v="11407" actId="20577"/>
          <ac:spMkLst>
            <pc:docMk/>
            <pc:sldMk cId="3081250632" sldId="377"/>
            <ac:spMk id="2" creationId="{924FCB66-E0E2-C468-60E0-7E685F26AD7A}"/>
          </ac:spMkLst>
        </pc:spChg>
        <pc:grpChg chg="mod">
          <ac:chgData name="Paden, John D." userId="afe13863-2991-4154-9e07-6c5e9c7d7690" providerId="ADAL" clId="{90F2765C-D0DE-466C-8210-375B3AE053B6}" dt="2026-08-25T20:46:35.417" v="11542"/>
          <ac:grpSpMkLst>
            <pc:docMk/>
            <pc:sldMk cId="3081250632" sldId="377"/>
            <ac:grpSpMk id="282" creationId="{3E51677B-3E7C-D44C-D890-B2D349539C5E}"/>
          </ac:grpSpMkLst>
        </pc:grpChg>
        <pc:grpChg chg="mod">
          <ac:chgData name="Paden, John D." userId="afe13863-2991-4154-9e07-6c5e9c7d7690" providerId="ADAL" clId="{90F2765C-D0DE-466C-8210-375B3AE053B6}" dt="2026-08-25T20:47:02.689" v="11573"/>
          <ac:grpSpMkLst>
            <pc:docMk/>
            <pc:sldMk cId="3081250632" sldId="377"/>
            <ac:grpSpMk id="310" creationId="{058700E8-694F-7CE8-6771-057377D9CA87}"/>
          </ac:grpSpMkLst>
        </pc:grpChg>
        <pc:grpChg chg="mod">
          <ac:chgData name="Paden, John D." userId="afe13863-2991-4154-9e07-6c5e9c7d7690" providerId="ADAL" clId="{90F2765C-D0DE-466C-8210-375B3AE053B6}" dt="2026-08-25T20:48:19.680" v="11652"/>
          <ac:grpSpMkLst>
            <pc:docMk/>
            <pc:sldMk cId="3081250632" sldId="377"/>
            <ac:grpSpMk id="385" creationId="{E72030CA-C0FE-0282-17D2-022AF809B920}"/>
          </ac:grpSpMkLst>
        </pc:grpChg>
        <pc:inkChg chg="add">
          <ac:chgData name="Paden, John D." userId="afe13863-2991-4154-9e07-6c5e9c7d7690" providerId="ADAL" clId="{90F2765C-D0DE-466C-8210-375B3AE053B6}" dt="2026-08-25T20:44:00.902" v="11434" actId="9405"/>
          <ac:inkMkLst>
            <pc:docMk/>
            <pc:sldMk cId="3081250632" sldId="377"/>
            <ac:inkMk id="62" creationId="{FB3BDBB9-D892-2F36-D949-7E163AEF5EFE}"/>
          </ac:inkMkLst>
        </pc:inkChg>
        <pc:inkChg chg="add">
          <ac:chgData name="Paden, John D." userId="afe13863-2991-4154-9e07-6c5e9c7d7690" providerId="ADAL" clId="{90F2765C-D0DE-466C-8210-375B3AE053B6}" dt="2026-08-25T20:44:03.910" v="11435" actId="9405"/>
          <ac:inkMkLst>
            <pc:docMk/>
            <pc:sldMk cId="3081250632" sldId="377"/>
            <ac:inkMk id="63" creationId="{792E517F-855A-472D-F8EF-460C882A3BC2}"/>
          </ac:inkMkLst>
        </pc:inkChg>
        <pc:inkChg chg="add mod">
          <ac:chgData name="Paden, John D." userId="afe13863-2991-4154-9e07-6c5e9c7d7690" providerId="ADAL" clId="{90F2765C-D0DE-466C-8210-375B3AE053B6}" dt="2026-08-25T20:44:18.963" v="11447"/>
          <ac:inkMkLst>
            <pc:docMk/>
            <pc:sldMk cId="3081250632" sldId="377"/>
            <ac:inkMk id="64" creationId="{766E0448-C7DD-1A61-FFA3-A01FA73C4F77}"/>
          </ac:inkMkLst>
        </pc:inkChg>
        <pc:inkChg chg="add mod">
          <ac:chgData name="Paden, John D." userId="afe13863-2991-4154-9e07-6c5e9c7d7690" providerId="ADAL" clId="{90F2765C-D0DE-466C-8210-375B3AE053B6}" dt="2026-08-25T20:46:35.417" v="11542"/>
          <ac:inkMkLst>
            <pc:docMk/>
            <pc:sldMk cId="3081250632" sldId="377"/>
            <ac:inkMk id="65" creationId="{11E76734-0814-E5DB-A870-130F980A7015}"/>
          </ac:inkMkLst>
        </pc:inkChg>
        <pc:inkChg chg="add mod">
          <ac:chgData name="Paden, John D." userId="afe13863-2991-4154-9e07-6c5e9c7d7690" providerId="ADAL" clId="{90F2765C-D0DE-466C-8210-375B3AE053B6}" dt="2026-08-25T20:45:40.986" v="11479"/>
          <ac:inkMkLst>
            <pc:docMk/>
            <pc:sldMk cId="3081250632" sldId="377"/>
            <ac:inkMk id="66" creationId="{29768998-D00D-8825-9888-26F07DC76FB2}"/>
          </ac:inkMkLst>
        </pc:inkChg>
        <pc:inkChg chg="add mod">
          <ac:chgData name="Paden, John D." userId="afe13863-2991-4154-9e07-6c5e9c7d7690" providerId="ADAL" clId="{90F2765C-D0DE-466C-8210-375B3AE053B6}" dt="2026-08-25T20:45:43.038" v="11483"/>
          <ac:inkMkLst>
            <pc:docMk/>
            <pc:sldMk cId="3081250632" sldId="377"/>
            <ac:inkMk id="68" creationId="{A4BE5C0C-453A-B93A-42C9-E3AC35E8679F}"/>
          </ac:inkMkLst>
        </pc:inkChg>
        <pc:inkChg chg="add mod">
          <ac:chgData name="Paden, John D." userId="afe13863-2991-4154-9e07-6c5e9c7d7690" providerId="ADAL" clId="{90F2765C-D0DE-466C-8210-375B3AE053B6}" dt="2026-08-25T20:45:43.038" v="11483"/>
          <ac:inkMkLst>
            <pc:docMk/>
            <pc:sldMk cId="3081250632" sldId="377"/>
            <ac:inkMk id="69" creationId="{5F258CB2-3456-5ABB-8836-4F52F85F0049}"/>
          </ac:inkMkLst>
        </pc:inkChg>
        <pc:inkChg chg="add mod">
          <ac:chgData name="Paden, John D." userId="afe13863-2991-4154-9e07-6c5e9c7d7690" providerId="ADAL" clId="{90F2765C-D0DE-466C-8210-375B3AE053B6}" dt="2026-08-25T20:45:43.038" v="11483"/>
          <ac:inkMkLst>
            <pc:docMk/>
            <pc:sldMk cId="3081250632" sldId="377"/>
            <ac:inkMk id="70" creationId="{453ADD11-629D-1C4C-6F2D-B8D9A99C700F}"/>
          </ac:inkMkLst>
        </pc:inkChg>
        <pc:inkChg chg="add mod">
          <ac:chgData name="Paden, John D." userId="afe13863-2991-4154-9e07-6c5e9c7d7690" providerId="ADAL" clId="{90F2765C-D0DE-466C-8210-375B3AE053B6}" dt="2026-08-25T20:46:35.417" v="11542"/>
          <ac:inkMkLst>
            <pc:docMk/>
            <pc:sldMk cId="3081250632" sldId="377"/>
            <ac:inkMk id="72" creationId="{310A318A-47F3-8CDE-C91C-E915DCA0DDD5}"/>
          </ac:inkMkLst>
        </pc:inkChg>
        <pc:inkChg chg="add mod">
          <ac:chgData name="Paden, John D." userId="afe13863-2991-4154-9e07-6c5e9c7d7690" providerId="ADAL" clId="{90F2765C-D0DE-466C-8210-375B3AE053B6}" dt="2026-08-25T20:46:35.417" v="11542"/>
          <ac:inkMkLst>
            <pc:docMk/>
            <pc:sldMk cId="3081250632" sldId="377"/>
            <ac:inkMk id="73" creationId="{6EA7C646-CCAD-564A-60C9-95F93D680DE8}"/>
          </ac:inkMkLst>
        </pc:inkChg>
        <pc:inkChg chg="add mod">
          <ac:chgData name="Paden, John D." userId="afe13863-2991-4154-9e07-6c5e9c7d7690" providerId="ADAL" clId="{90F2765C-D0DE-466C-8210-375B3AE053B6}" dt="2026-08-25T20:45:40.986" v="11479"/>
          <ac:inkMkLst>
            <pc:docMk/>
            <pc:sldMk cId="3081250632" sldId="377"/>
            <ac:inkMk id="74" creationId="{60D0B7D3-61DC-C52B-E188-62E966DAE446}"/>
          </ac:inkMkLst>
        </pc:inkChg>
        <pc:inkChg chg="add">
          <ac:chgData name="Paden, John D." userId="afe13863-2991-4154-9e07-6c5e9c7d7690" providerId="ADAL" clId="{90F2765C-D0DE-466C-8210-375B3AE053B6}" dt="2026-08-25T20:44:25.232" v="11448" actId="9405"/>
          <ac:inkMkLst>
            <pc:docMk/>
            <pc:sldMk cId="3081250632" sldId="377"/>
            <ac:inkMk id="76" creationId="{5243ABB2-DC68-00B6-B802-FF875D0A4025}"/>
          </ac:inkMkLst>
        </pc:inkChg>
        <pc:inkChg chg="add">
          <ac:chgData name="Paden, John D." userId="afe13863-2991-4154-9e07-6c5e9c7d7690" providerId="ADAL" clId="{90F2765C-D0DE-466C-8210-375B3AE053B6}" dt="2026-08-25T20:44:28.111" v="11449" actId="9405"/>
          <ac:inkMkLst>
            <pc:docMk/>
            <pc:sldMk cId="3081250632" sldId="377"/>
            <ac:inkMk id="77" creationId="{A969AB5A-EAE8-87F2-F6D3-71A5A36FEEB2}"/>
          </ac:inkMkLst>
        </pc:inkChg>
        <pc:inkChg chg="add">
          <ac:chgData name="Paden, John D." userId="afe13863-2991-4154-9e07-6c5e9c7d7690" providerId="ADAL" clId="{90F2765C-D0DE-466C-8210-375B3AE053B6}" dt="2026-08-25T20:44:35.540" v="11450" actId="9405"/>
          <ac:inkMkLst>
            <pc:docMk/>
            <pc:sldMk cId="3081250632" sldId="377"/>
            <ac:inkMk id="78" creationId="{EB21A127-7CB2-3F5D-4549-A267388C361C}"/>
          </ac:inkMkLst>
        </pc:inkChg>
        <pc:inkChg chg="add">
          <ac:chgData name="Paden, John D." userId="afe13863-2991-4154-9e07-6c5e9c7d7690" providerId="ADAL" clId="{90F2765C-D0DE-466C-8210-375B3AE053B6}" dt="2026-08-25T20:44:39.116" v="11451" actId="9405"/>
          <ac:inkMkLst>
            <pc:docMk/>
            <pc:sldMk cId="3081250632" sldId="377"/>
            <ac:inkMk id="79" creationId="{A9A120C3-3BAD-73B0-6A73-777BF8D589DC}"/>
          </ac:inkMkLst>
        </pc:inkChg>
        <pc:inkChg chg="add mod">
          <ac:chgData name="Paden, John D." userId="afe13863-2991-4154-9e07-6c5e9c7d7690" providerId="ADAL" clId="{90F2765C-D0DE-466C-8210-375B3AE053B6}" dt="2026-08-25T20:46:49.162" v="11553"/>
          <ac:inkMkLst>
            <pc:docMk/>
            <pc:sldMk cId="3081250632" sldId="377"/>
            <ac:inkMk id="80" creationId="{CB75BDA6-945E-49E3-0C4E-5B283BABD3C8}"/>
          </ac:inkMkLst>
        </pc:inkChg>
        <pc:inkChg chg="add mod">
          <ac:chgData name="Paden, John D." userId="afe13863-2991-4154-9e07-6c5e9c7d7690" providerId="ADAL" clId="{90F2765C-D0DE-466C-8210-375B3AE053B6}" dt="2026-08-25T20:46:49.162" v="11553"/>
          <ac:inkMkLst>
            <pc:docMk/>
            <pc:sldMk cId="3081250632" sldId="377"/>
            <ac:inkMk id="81" creationId="{082151C2-2AA8-F681-9862-01BFB0B58F42}"/>
          </ac:inkMkLst>
        </pc:inkChg>
        <pc:inkChg chg="add mod">
          <ac:chgData name="Paden, John D." userId="afe13863-2991-4154-9e07-6c5e9c7d7690" providerId="ADAL" clId="{90F2765C-D0DE-466C-8210-375B3AE053B6}" dt="2026-08-25T20:44:58.830" v="11457"/>
          <ac:inkMkLst>
            <pc:docMk/>
            <pc:sldMk cId="3081250632" sldId="377"/>
            <ac:inkMk id="83" creationId="{78FFC83B-6097-26F2-3E77-42BEF35CB15E}"/>
          </ac:inkMkLst>
        </pc:inkChg>
        <pc:inkChg chg="add mod">
          <ac:chgData name="Paden, John D." userId="afe13863-2991-4154-9e07-6c5e9c7d7690" providerId="ADAL" clId="{90F2765C-D0DE-466C-8210-375B3AE053B6}" dt="2026-08-25T20:46:38.183" v="11544"/>
          <ac:inkMkLst>
            <pc:docMk/>
            <pc:sldMk cId="3081250632" sldId="377"/>
            <ac:inkMk id="84" creationId="{DBAC22D5-C2A6-F332-25EE-70BF75545FDA}"/>
          </ac:inkMkLst>
        </pc:inkChg>
        <pc:inkChg chg="add mod">
          <ac:chgData name="Paden, John D." userId="afe13863-2991-4154-9e07-6c5e9c7d7690" providerId="ADAL" clId="{90F2765C-D0DE-466C-8210-375B3AE053B6}" dt="2026-08-25T20:46:38.183" v="11544"/>
          <ac:inkMkLst>
            <pc:docMk/>
            <pc:sldMk cId="3081250632" sldId="377"/>
            <ac:inkMk id="85" creationId="{DC421886-2526-F880-ECC0-0AF203612918}"/>
          </ac:inkMkLst>
        </pc:inkChg>
        <pc:inkChg chg="add mod">
          <ac:chgData name="Paden, John D." userId="afe13863-2991-4154-9e07-6c5e9c7d7690" providerId="ADAL" clId="{90F2765C-D0DE-466C-8210-375B3AE053B6}" dt="2026-08-25T20:46:38.183" v="11544"/>
          <ac:inkMkLst>
            <pc:docMk/>
            <pc:sldMk cId="3081250632" sldId="377"/>
            <ac:inkMk id="87" creationId="{0C151EBE-2B01-C86F-F5DF-5CB62005EFEB}"/>
          </ac:inkMkLst>
        </pc:inkChg>
        <pc:inkChg chg="add mod">
          <ac:chgData name="Paden, John D." userId="afe13863-2991-4154-9e07-6c5e9c7d7690" providerId="ADAL" clId="{90F2765C-D0DE-466C-8210-375B3AE053B6}" dt="2026-08-25T20:47:02.689" v="11573"/>
          <ac:inkMkLst>
            <pc:docMk/>
            <pc:sldMk cId="3081250632" sldId="377"/>
            <ac:inkMk id="88" creationId="{73DF4612-8D6A-6C33-C963-C4B1C25CE19C}"/>
          </ac:inkMkLst>
        </pc:inkChg>
        <pc:inkChg chg="add mod">
          <ac:chgData name="Paden, John D." userId="afe13863-2991-4154-9e07-6c5e9c7d7690" providerId="ADAL" clId="{90F2765C-D0DE-466C-8210-375B3AE053B6}" dt="2026-08-25T20:47:02.689" v="11573"/>
          <ac:inkMkLst>
            <pc:docMk/>
            <pc:sldMk cId="3081250632" sldId="377"/>
            <ac:inkMk id="89" creationId="{B0ED9659-5871-2541-0A2E-404AD38872FD}"/>
          </ac:inkMkLst>
        </pc:inkChg>
        <pc:inkChg chg="add">
          <ac:chgData name="Paden, John D." userId="afe13863-2991-4154-9e07-6c5e9c7d7690" providerId="ADAL" clId="{90F2765C-D0DE-466C-8210-375B3AE053B6}" dt="2026-08-25T20:45:08.980" v="11465" actId="9405"/>
          <ac:inkMkLst>
            <pc:docMk/>
            <pc:sldMk cId="3081250632" sldId="377"/>
            <ac:inkMk id="157" creationId="{7C7C8AF8-2C98-7B64-61F0-056B6302BB23}"/>
          </ac:inkMkLst>
        </pc:inkChg>
        <pc:inkChg chg="add mod">
          <ac:chgData name="Paden, John D." userId="afe13863-2991-4154-9e07-6c5e9c7d7690" providerId="ADAL" clId="{90F2765C-D0DE-466C-8210-375B3AE053B6}" dt="2026-08-25T20:47:02.689" v="11573"/>
          <ac:inkMkLst>
            <pc:docMk/>
            <pc:sldMk cId="3081250632" sldId="377"/>
            <ac:inkMk id="159" creationId="{62FF46F9-5C21-756C-0188-9DF3A15B6D69}"/>
          </ac:inkMkLst>
        </pc:inkChg>
        <pc:inkChg chg="add mod">
          <ac:chgData name="Paden, John D." userId="afe13863-2991-4154-9e07-6c5e9c7d7690" providerId="ADAL" clId="{90F2765C-D0DE-466C-8210-375B3AE053B6}" dt="2026-08-25T20:45:10.936" v="11468"/>
          <ac:inkMkLst>
            <pc:docMk/>
            <pc:sldMk cId="3081250632" sldId="377"/>
            <ac:inkMk id="170" creationId="{EDE85B69-3030-15B0-222A-B7E074E9B60A}"/>
          </ac:inkMkLst>
        </pc:inkChg>
        <pc:inkChg chg="add">
          <ac:chgData name="Paden, John D." userId="afe13863-2991-4154-9e07-6c5e9c7d7690" providerId="ADAL" clId="{90F2765C-D0DE-466C-8210-375B3AE053B6}" dt="2026-08-25T20:45:17.924" v="11469" actId="9405"/>
          <ac:inkMkLst>
            <pc:docMk/>
            <pc:sldMk cId="3081250632" sldId="377"/>
            <ac:inkMk id="203" creationId="{D5B271A5-4D5A-752E-2E84-74E2436E1813}"/>
          </ac:inkMkLst>
        </pc:inkChg>
        <pc:inkChg chg="add">
          <ac:chgData name="Paden, John D." userId="afe13863-2991-4154-9e07-6c5e9c7d7690" providerId="ADAL" clId="{90F2765C-D0DE-466C-8210-375B3AE053B6}" dt="2026-08-25T20:45:38.070" v="11475" actId="9405"/>
          <ac:inkMkLst>
            <pc:docMk/>
            <pc:sldMk cId="3081250632" sldId="377"/>
            <ac:inkMk id="241" creationId="{CBFC40CD-4DDD-CE3E-E665-205C1A70FE9D}"/>
          </ac:inkMkLst>
        </pc:inkChg>
        <pc:inkChg chg="add mod">
          <ac:chgData name="Paden, John D." userId="afe13863-2991-4154-9e07-6c5e9c7d7690" providerId="ADAL" clId="{90F2765C-D0DE-466C-8210-375B3AE053B6}" dt="2026-08-25T20:46:35.417" v="11542"/>
          <ac:inkMkLst>
            <pc:docMk/>
            <pc:sldMk cId="3081250632" sldId="377"/>
            <ac:inkMk id="242" creationId="{4A22DEF7-4E95-833B-FC19-7317B2D36A82}"/>
          </ac:inkMkLst>
        </pc:inkChg>
        <pc:inkChg chg="add mod">
          <ac:chgData name="Paden, John D." userId="afe13863-2991-4154-9e07-6c5e9c7d7690" providerId="ADAL" clId="{90F2765C-D0DE-466C-8210-375B3AE053B6}" dt="2026-08-25T20:45:43.038" v="11483"/>
          <ac:inkMkLst>
            <pc:docMk/>
            <pc:sldMk cId="3081250632" sldId="377"/>
            <ac:inkMk id="243" creationId="{F361FD5D-8D18-9508-A7D0-858832F7EED1}"/>
          </ac:inkMkLst>
        </pc:inkChg>
        <pc:inkChg chg="add mod">
          <ac:chgData name="Paden, John D." userId="afe13863-2991-4154-9e07-6c5e9c7d7690" providerId="ADAL" clId="{90F2765C-D0DE-466C-8210-375B3AE053B6}" dt="2026-08-25T20:45:43.038" v="11483"/>
          <ac:inkMkLst>
            <pc:docMk/>
            <pc:sldMk cId="3081250632" sldId="377"/>
            <ac:inkMk id="244" creationId="{92514B43-D699-322A-7C8E-7B8B1AA68FED}"/>
          </ac:inkMkLst>
        </pc:inkChg>
        <pc:inkChg chg="add mod">
          <ac:chgData name="Paden, John D." userId="afe13863-2991-4154-9e07-6c5e9c7d7690" providerId="ADAL" clId="{90F2765C-D0DE-466C-8210-375B3AE053B6}" dt="2026-08-25T20:46:35.417" v="11542"/>
          <ac:inkMkLst>
            <pc:docMk/>
            <pc:sldMk cId="3081250632" sldId="377"/>
            <ac:inkMk id="246" creationId="{62A22B8A-5CFF-9904-BFD1-7C27DB9DCDEB}"/>
          </ac:inkMkLst>
        </pc:inkChg>
        <pc:inkChg chg="add mod">
          <ac:chgData name="Paden, John D." userId="afe13863-2991-4154-9e07-6c5e9c7d7690" providerId="ADAL" clId="{90F2765C-D0DE-466C-8210-375B3AE053B6}" dt="2026-08-25T20:46:35.417" v="11542"/>
          <ac:inkMkLst>
            <pc:docMk/>
            <pc:sldMk cId="3081250632" sldId="377"/>
            <ac:inkMk id="247" creationId="{B5DD2A63-D805-B816-CDA4-ED604CE43455}"/>
          </ac:inkMkLst>
        </pc:inkChg>
        <pc:inkChg chg="add mod">
          <ac:chgData name="Paden, John D." userId="afe13863-2991-4154-9e07-6c5e9c7d7690" providerId="ADAL" clId="{90F2765C-D0DE-466C-8210-375B3AE053B6}" dt="2026-08-25T20:46:22.732" v="11535"/>
          <ac:inkMkLst>
            <pc:docMk/>
            <pc:sldMk cId="3081250632" sldId="377"/>
            <ac:inkMk id="248" creationId="{DACA0DDA-482D-F546-A4FF-EE476B13360E}"/>
          </ac:inkMkLst>
        </pc:inkChg>
        <pc:inkChg chg="add">
          <ac:chgData name="Paden, John D." userId="afe13863-2991-4154-9e07-6c5e9c7d7690" providerId="ADAL" clId="{90F2765C-D0DE-466C-8210-375B3AE053B6}" dt="2026-08-25T20:45:43.257" v="11484" actId="9405"/>
          <ac:inkMkLst>
            <pc:docMk/>
            <pc:sldMk cId="3081250632" sldId="377"/>
            <ac:inkMk id="250" creationId="{7A25BBBB-AC2D-CF24-0FA0-CF00E98C2A47}"/>
          </ac:inkMkLst>
        </pc:inkChg>
        <pc:inkChg chg="add">
          <ac:chgData name="Paden, John D." userId="afe13863-2991-4154-9e07-6c5e9c7d7690" providerId="ADAL" clId="{90F2765C-D0DE-466C-8210-375B3AE053B6}" dt="2026-08-25T20:45:43.668" v="11485" actId="9405"/>
          <ac:inkMkLst>
            <pc:docMk/>
            <pc:sldMk cId="3081250632" sldId="377"/>
            <ac:inkMk id="251" creationId="{6976CF10-604F-0176-874A-25389E263267}"/>
          </ac:inkMkLst>
        </pc:inkChg>
        <pc:inkChg chg="add">
          <ac:chgData name="Paden, John D." userId="afe13863-2991-4154-9e07-6c5e9c7d7690" providerId="ADAL" clId="{90F2765C-D0DE-466C-8210-375B3AE053B6}" dt="2026-08-25T20:45:44.206" v="11486" actId="9405"/>
          <ac:inkMkLst>
            <pc:docMk/>
            <pc:sldMk cId="3081250632" sldId="377"/>
            <ac:inkMk id="252" creationId="{0DA8455E-3DB2-5187-F833-8C655A49C545}"/>
          </ac:inkMkLst>
        </pc:inkChg>
        <pc:inkChg chg="add mod">
          <ac:chgData name="Paden, John D." userId="afe13863-2991-4154-9e07-6c5e9c7d7690" providerId="ADAL" clId="{90F2765C-D0DE-466C-8210-375B3AE053B6}" dt="2026-08-25T20:46:35.417" v="11542"/>
          <ac:inkMkLst>
            <pc:docMk/>
            <pc:sldMk cId="3081250632" sldId="377"/>
            <ac:inkMk id="253" creationId="{650BEA00-FBED-49C6-AD4A-D71C131A351D}"/>
          </ac:inkMkLst>
        </pc:inkChg>
        <pc:inkChg chg="add">
          <ac:chgData name="Paden, John D." userId="afe13863-2991-4154-9e07-6c5e9c7d7690" providerId="ADAL" clId="{90F2765C-D0DE-466C-8210-375B3AE053B6}" dt="2026-08-25T20:45:45.093" v="11488" actId="9405"/>
          <ac:inkMkLst>
            <pc:docMk/>
            <pc:sldMk cId="3081250632" sldId="377"/>
            <ac:inkMk id="254" creationId="{05B49240-804F-DE0A-040F-C2E609AAF209}"/>
          </ac:inkMkLst>
        </pc:inkChg>
        <pc:inkChg chg="add">
          <ac:chgData name="Paden, John D." userId="afe13863-2991-4154-9e07-6c5e9c7d7690" providerId="ADAL" clId="{90F2765C-D0DE-466C-8210-375B3AE053B6}" dt="2026-08-25T20:45:45.892" v="11490" actId="9405"/>
          <ac:inkMkLst>
            <pc:docMk/>
            <pc:sldMk cId="3081250632" sldId="377"/>
            <ac:inkMk id="256" creationId="{EB2BFE32-C5BF-0120-6760-BDB1E5B654DE}"/>
          </ac:inkMkLst>
        </pc:inkChg>
        <pc:inkChg chg="add">
          <ac:chgData name="Paden, John D." userId="afe13863-2991-4154-9e07-6c5e9c7d7690" providerId="ADAL" clId="{90F2765C-D0DE-466C-8210-375B3AE053B6}" dt="2026-08-25T20:45:46.174" v="11491" actId="9405"/>
          <ac:inkMkLst>
            <pc:docMk/>
            <pc:sldMk cId="3081250632" sldId="377"/>
            <ac:inkMk id="257" creationId="{EEE51A64-F1B9-4630-4C3A-68F87FEDD8C6}"/>
          </ac:inkMkLst>
        </pc:inkChg>
        <pc:inkChg chg="add">
          <ac:chgData name="Paden, John D." userId="afe13863-2991-4154-9e07-6c5e9c7d7690" providerId="ADAL" clId="{90F2765C-D0DE-466C-8210-375B3AE053B6}" dt="2026-08-25T20:45:46.973" v="11492" actId="9405"/>
          <ac:inkMkLst>
            <pc:docMk/>
            <pc:sldMk cId="3081250632" sldId="377"/>
            <ac:inkMk id="258" creationId="{222FD642-33FF-4B2B-8DF4-B60401A5D434}"/>
          </ac:inkMkLst>
        </pc:inkChg>
        <pc:inkChg chg="add">
          <ac:chgData name="Paden, John D." userId="afe13863-2991-4154-9e07-6c5e9c7d7690" providerId="ADAL" clId="{90F2765C-D0DE-466C-8210-375B3AE053B6}" dt="2026-08-25T20:45:47.400" v="11493" actId="9405"/>
          <ac:inkMkLst>
            <pc:docMk/>
            <pc:sldMk cId="3081250632" sldId="377"/>
            <ac:inkMk id="259" creationId="{EFF56B98-EE50-9E37-C69A-1DAAC5F9F948}"/>
          </ac:inkMkLst>
        </pc:inkChg>
        <pc:inkChg chg="add">
          <ac:chgData name="Paden, John D." userId="afe13863-2991-4154-9e07-6c5e9c7d7690" providerId="ADAL" clId="{90F2765C-D0DE-466C-8210-375B3AE053B6}" dt="2026-08-25T20:45:48.573" v="11495" actId="9405"/>
          <ac:inkMkLst>
            <pc:docMk/>
            <pc:sldMk cId="3081250632" sldId="377"/>
            <ac:inkMk id="261" creationId="{FEFA68C5-A7B5-3276-B77D-381E57320CC5}"/>
          </ac:inkMkLst>
        </pc:inkChg>
        <pc:inkChg chg="add mod">
          <ac:chgData name="Paden, John D." userId="afe13863-2991-4154-9e07-6c5e9c7d7690" providerId="ADAL" clId="{90F2765C-D0DE-466C-8210-375B3AE053B6}" dt="2026-08-25T20:46:22.732" v="11535"/>
          <ac:inkMkLst>
            <pc:docMk/>
            <pc:sldMk cId="3081250632" sldId="377"/>
            <ac:inkMk id="262" creationId="{5EEFC4DF-57C8-4E58-E783-4915D526E525}"/>
          </ac:inkMkLst>
        </pc:inkChg>
        <pc:inkChg chg="add">
          <ac:chgData name="Paden, John D." userId="afe13863-2991-4154-9e07-6c5e9c7d7690" providerId="ADAL" clId="{90F2765C-D0DE-466C-8210-375B3AE053B6}" dt="2026-08-25T20:45:49.677" v="11497" actId="9405"/>
          <ac:inkMkLst>
            <pc:docMk/>
            <pc:sldMk cId="3081250632" sldId="377"/>
            <ac:inkMk id="263" creationId="{FF528A98-DD73-CA32-4316-7105105B1789}"/>
          </ac:inkMkLst>
        </pc:inkChg>
        <pc:inkChg chg="add">
          <ac:chgData name="Paden, John D." userId="afe13863-2991-4154-9e07-6c5e9c7d7690" providerId="ADAL" clId="{90F2765C-D0DE-466C-8210-375B3AE053B6}" dt="2026-08-25T20:45:50.502" v="11498" actId="9405"/>
          <ac:inkMkLst>
            <pc:docMk/>
            <pc:sldMk cId="3081250632" sldId="377"/>
            <ac:inkMk id="264" creationId="{64918C6E-60BD-37C0-BDDA-5D35A7A65A4E}"/>
          </ac:inkMkLst>
        </pc:inkChg>
        <pc:inkChg chg="add mod">
          <ac:chgData name="Paden, John D." userId="afe13863-2991-4154-9e07-6c5e9c7d7690" providerId="ADAL" clId="{90F2765C-D0DE-466C-8210-375B3AE053B6}" dt="2026-08-25T20:46:32.964" v="11539"/>
          <ac:inkMkLst>
            <pc:docMk/>
            <pc:sldMk cId="3081250632" sldId="377"/>
            <ac:inkMk id="277" creationId="{36413CF2-DAC2-D7BB-05F9-F35C81250A49}"/>
          </ac:inkMkLst>
        </pc:inkChg>
        <pc:inkChg chg="add mod">
          <ac:chgData name="Paden, John D." userId="afe13863-2991-4154-9e07-6c5e9c7d7690" providerId="ADAL" clId="{90F2765C-D0DE-466C-8210-375B3AE053B6}" dt="2026-08-25T20:46:32.964" v="11539"/>
          <ac:inkMkLst>
            <pc:docMk/>
            <pc:sldMk cId="3081250632" sldId="377"/>
            <ac:inkMk id="278" creationId="{21D98D83-7C06-F7C4-02D8-0CB67E2E7130}"/>
          </ac:inkMkLst>
        </pc:inkChg>
        <pc:inkChg chg="add">
          <ac:chgData name="Paden, John D." userId="afe13863-2991-4154-9e07-6c5e9c7d7690" providerId="ADAL" clId="{90F2765C-D0DE-466C-8210-375B3AE053B6}" dt="2026-08-25T20:46:32.975" v="11540" actId="9405"/>
          <ac:inkMkLst>
            <pc:docMk/>
            <pc:sldMk cId="3081250632" sldId="377"/>
            <ac:inkMk id="280" creationId="{5A693BCC-7163-8D4E-6B64-1CA600CC834D}"/>
          </ac:inkMkLst>
        </pc:inkChg>
        <pc:inkChg chg="add">
          <ac:chgData name="Paden, John D." userId="afe13863-2991-4154-9e07-6c5e9c7d7690" providerId="ADAL" clId="{90F2765C-D0DE-466C-8210-375B3AE053B6}" dt="2026-08-25T20:46:34.504" v="11541" actId="9405"/>
          <ac:inkMkLst>
            <pc:docMk/>
            <pc:sldMk cId="3081250632" sldId="377"/>
            <ac:inkMk id="281" creationId="{1BE1901E-F874-3552-555D-1649D8B66E0C}"/>
          </ac:inkMkLst>
        </pc:inkChg>
        <pc:inkChg chg="add mod">
          <ac:chgData name="Paden, John D." userId="afe13863-2991-4154-9e07-6c5e9c7d7690" providerId="ADAL" clId="{90F2765C-D0DE-466C-8210-375B3AE053B6}" dt="2026-08-25T20:46:49.162" v="11553"/>
          <ac:inkMkLst>
            <pc:docMk/>
            <pc:sldMk cId="3081250632" sldId="377"/>
            <ac:inkMk id="283" creationId="{1AAD5933-9646-5E8F-6E32-A42C58A0073C}"/>
          </ac:inkMkLst>
        </pc:inkChg>
        <pc:inkChg chg="add mod">
          <ac:chgData name="Paden, John D." userId="afe13863-2991-4154-9e07-6c5e9c7d7690" providerId="ADAL" clId="{90F2765C-D0DE-466C-8210-375B3AE053B6}" dt="2026-08-25T20:46:49.162" v="11553"/>
          <ac:inkMkLst>
            <pc:docMk/>
            <pc:sldMk cId="3081250632" sldId="377"/>
            <ac:inkMk id="288" creationId="{FBE5ED13-3B14-DF78-5252-CDE480C22B0C}"/>
          </ac:inkMkLst>
        </pc:inkChg>
        <pc:inkChg chg="add mod">
          <ac:chgData name="Paden, John D." userId="afe13863-2991-4154-9e07-6c5e9c7d7690" providerId="ADAL" clId="{90F2765C-D0DE-466C-8210-375B3AE053B6}" dt="2026-08-25T20:46:49.162" v="11553"/>
          <ac:inkMkLst>
            <pc:docMk/>
            <pc:sldMk cId="3081250632" sldId="377"/>
            <ac:inkMk id="289" creationId="{90493469-51BC-5481-86C1-B48409286933}"/>
          </ac:inkMkLst>
        </pc:inkChg>
        <pc:inkChg chg="add">
          <ac:chgData name="Paden, John D." userId="afe13863-2991-4154-9e07-6c5e9c7d7690" providerId="ADAL" clId="{90F2765C-D0DE-466C-8210-375B3AE053B6}" dt="2026-08-25T20:46:52.224" v="11554" actId="9405"/>
          <ac:inkMkLst>
            <pc:docMk/>
            <pc:sldMk cId="3081250632" sldId="377"/>
            <ac:inkMk id="291" creationId="{9CAD8D93-54CE-0A57-D3BF-3221FDDCB6C5}"/>
          </ac:inkMkLst>
        </pc:inkChg>
        <pc:inkChg chg="add">
          <ac:chgData name="Paden, John D." userId="afe13863-2991-4154-9e07-6c5e9c7d7690" providerId="ADAL" clId="{90F2765C-D0DE-466C-8210-375B3AE053B6}" dt="2026-08-25T20:46:53.188" v="11555" actId="9405"/>
          <ac:inkMkLst>
            <pc:docMk/>
            <pc:sldMk cId="3081250632" sldId="377"/>
            <ac:inkMk id="292" creationId="{94727F19-862B-2CFE-FDAC-C5C685BD2B69}"/>
          </ac:inkMkLst>
        </pc:inkChg>
        <pc:inkChg chg="add mod">
          <ac:chgData name="Paden, John D." userId="afe13863-2991-4154-9e07-6c5e9c7d7690" providerId="ADAL" clId="{90F2765C-D0DE-466C-8210-375B3AE053B6}" dt="2026-08-25T20:46:59.656" v="11568"/>
          <ac:inkMkLst>
            <pc:docMk/>
            <pc:sldMk cId="3081250632" sldId="377"/>
            <ac:inkMk id="293" creationId="{5978C24C-279B-0955-8A20-4EB9F95CC98F}"/>
          </ac:inkMkLst>
        </pc:inkChg>
        <pc:inkChg chg="add">
          <ac:chgData name="Paden, John D." userId="afe13863-2991-4154-9e07-6c5e9c7d7690" providerId="ADAL" clId="{90F2765C-D0DE-466C-8210-375B3AE053B6}" dt="2026-08-25T20:46:54.229" v="11557" actId="9405"/>
          <ac:inkMkLst>
            <pc:docMk/>
            <pc:sldMk cId="3081250632" sldId="377"/>
            <ac:inkMk id="294" creationId="{6A53545B-827C-F00E-03C6-BE514B9331CE}"/>
          </ac:inkMkLst>
        </pc:inkChg>
        <pc:inkChg chg="add mod">
          <ac:chgData name="Paden, John D." userId="afe13863-2991-4154-9e07-6c5e9c7d7690" providerId="ADAL" clId="{90F2765C-D0DE-466C-8210-375B3AE053B6}" dt="2026-08-25T20:46:59.656" v="11568"/>
          <ac:inkMkLst>
            <pc:docMk/>
            <pc:sldMk cId="3081250632" sldId="377"/>
            <ac:inkMk id="295" creationId="{C6BB46A6-0375-C776-4E65-D4624482A19A}"/>
          </ac:inkMkLst>
        </pc:inkChg>
        <pc:inkChg chg="add mod">
          <ac:chgData name="Paden, John D." userId="afe13863-2991-4154-9e07-6c5e9c7d7690" providerId="ADAL" clId="{90F2765C-D0DE-466C-8210-375B3AE053B6}" dt="2026-08-25T20:46:59.656" v="11568"/>
          <ac:inkMkLst>
            <pc:docMk/>
            <pc:sldMk cId="3081250632" sldId="377"/>
            <ac:inkMk id="296" creationId="{2766F9AF-EB6E-9FF2-B714-0187B55965A8}"/>
          </ac:inkMkLst>
        </pc:inkChg>
        <pc:inkChg chg="add mod">
          <ac:chgData name="Paden, John D." userId="afe13863-2991-4154-9e07-6c5e9c7d7690" providerId="ADAL" clId="{90F2765C-D0DE-466C-8210-375B3AE053B6}" dt="2026-08-25T20:47:02.689" v="11573"/>
          <ac:inkMkLst>
            <pc:docMk/>
            <pc:sldMk cId="3081250632" sldId="377"/>
            <ac:inkMk id="297" creationId="{4116D2BE-2ED7-D8F7-4197-C17F59467647}"/>
          </ac:inkMkLst>
        </pc:inkChg>
        <pc:inkChg chg="add mod">
          <ac:chgData name="Paden, John D." userId="afe13863-2991-4154-9e07-6c5e9c7d7690" providerId="ADAL" clId="{90F2765C-D0DE-466C-8210-375B3AE053B6}" dt="2026-08-25T20:46:59.656" v="11568"/>
          <ac:inkMkLst>
            <pc:docMk/>
            <pc:sldMk cId="3081250632" sldId="377"/>
            <ac:inkMk id="298" creationId="{22E0B9C8-EEB7-520A-BFB6-0A53FFB6AB90}"/>
          </ac:inkMkLst>
        </pc:inkChg>
        <pc:inkChg chg="add mod">
          <ac:chgData name="Paden, John D." userId="afe13863-2991-4154-9e07-6c5e9c7d7690" providerId="ADAL" clId="{90F2765C-D0DE-466C-8210-375B3AE053B6}" dt="2026-08-25T20:47:02.689" v="11573"/>
          <ac:inkMkLst>
            <pc:docMk/>
            <pc:sldMk cId="3081250632" sldId="377"/>
            <ac:inkMk id="299" creationId="{4B957B60-0243-B976-B62B-30335BE4A4E1}"/>
          </ac:inkMkLst>
        </pc:inkChg>
        <pc:inkChg chg="add">
          <ac:chgData name="Paden, John D." userId="afe13863-2991-4154-9e07-6c5e9c7d7690" providerId="ADAL" clId="{90F2765C-D0DE-466C-8210-375B3AE053B6}" dt="2026-08-25T20:46:57.107" v="11563" actId="9405"/>
          <ac:inkMkLst>
            <pc:docMk/>
            <pc:sldMk cId="3081250632" sldId="377"/>
            <ac:inkMk id="300" creationId="{FCFF8253-0296-9691-C468-7D24EB24318A}"/>
          </ac:inkMkLst>
        </pc:inkChg>
        <pc:inkChg chg="add mod">
          <ac:chgData name="Paden, John D." userId="afe13863-2991-4154-9e07-6c5e9c7d7690" providerId="ADAL" clId="{90F2765C-D0DE-466C-8210-375B3AE053B6}" dt="2026-08-25T20:46:59.656" v="11568"/>
          <ac:inkMkLst>
            <pc:docMk/>
            <pc:sldMk cId="3081250632" sldId="377"/>
            <ac:inkMk id="301" creationId="{B07D5C1F-FC03-F18D-33BE-774716B60838}"/>
          </ac:inkMkLst>
        </pc:inkChg>
        <pc:inkChg chg="add mod">
          <ac:chgData name="Paden, John D." userId="afe13863-2991-4154-9e07-6c5e9c7d7690" providerId="ADAL" clId="{90F2765C-D0DE-466C-8210-375B3AE053B6}" dt="2026-08-25T20:46:59.656" v="11568"/>
          <ac:inkMkLst>
            <pc:docMk/>
            <pc:sldMk cId="3081250632" sldId="377"/>
            <ac:inkMk id="302" creationId="{F97D83B0-34C8-9E6B-B3D0-7731BEA8F2FD}"/>
          </ac:inkMkLst>
        </pc:inkChg>
        <pc:inkChg chg="add mod">
          <ac:chgData name="Paden, John D." userId="afe13863-2991-4154-9e07-6c5e9c7d7690" providerId="ADAL" clId="{90F2765C-D0DE-466C-8210-375B3AE053B6}" dt="2026-08-25T20:47:02.689" v="11573"/>
          <ac:inkMkLst>
            <pc:docMk/>
            <pc:sldMk cId="3081250632" sldId="377"/>
            <ac:inkMk id="303" creationId="{3B604459-0A91-7140-57AD-C44AB6AD6844}"/>
          </ac:inkMkLst>
        </pc:inkChg>
        <pc:inkChg chg="add mod">
          <ac:chgData name="Paden, John D." userId="afe13863-2991-4154-9e07-6c5e9c7d7690" providerId="ADAL" clId="{90F2765C-D0DE-466C-8210-375B3AE053B6}" dt="2026-08-25T20:46:59.656" v="11568"/>
          <ac:inkMkLst>
            <pc:docMk/>
            <pc:sldMk cId="3081250632" sldId="377"/>
            <ac:inkMk id="304" creationId="{DF3838A2-BA4C-4BE3-B37F-CCF62907E364}"/>
          </ac:inkMkLst>
        </pc:inkChg>
        <pc:inkChg chg="add">
          <ac:chgData name="Paden, John D." userId="afe13863-2991-4154-9e07-6c5e9c7d7690" providerId="ADAL" clId="{90F2765C-D0DE-466C-8210-375B3AE053B6}" dt="2026-08-25T20:47:00.235" v="11569" actId="9405"/>
          <ac:inkMkLst>
            <pc:docMk/>
            <pc:sldMk cId="3081250632" sldId="377"/>
            <ac:inkMk id="306" creationId="{88763184-084D-375A-924D-E01D3355AD8F}"/>
          </ac:inkMkLst>
        </pc:inkChg>
        <pc:inkChg chg="add">
          <ac:chgData name="Paden, John D." userId="afe13863-2991-4154-9e07-6c5e9c7d7690" providerId="ADAL" clId="{90F2765C-D0DE-466C-8210-375B3AE053B6}" dt="2026-08-25T20:47:00.711" v="11570" actId="9405"/>
          <ac:inkMkLst>
            <pc:docMk/>
            <pc:sldMk cId="3081250632" sldId="377"/>
            <ac:inkMk id="307" creationId="{261F7611-6D2C-8944-965F-E34027E301C7}"/>
          </ac:inkMkLst>
        </pc:inkChg>
        <pc:inkChg chg="add">
          <ac:chgData name="Paden, John D." userId="afe13863-2991-4154-9e07-6c5e9c7d7690" providerId="ADAL" clId="{90F2765C-D0DE-466C-8210-375B3AE053B6}" dt="2026-08-25T20:47:01.375" v="11571" actId="9405"/>
          <ac:inkMkLst>
            <pc:docMk/>
            <pc:sldMk cId="3081250632" sldId="377"/>
            <ac:inkMk id="308" creationId="{D0722EDA-21D6-D41F-2123-FFC30A684461}"/>
          </ac:inkMkLst>
        </pc:inkChg>
        <pc:inkChg chg="add">
          <ac:chgData name="Paden, John D." userId="afe13863-2991-4154-9e07-6c5e9c7d7690" providerId="ADAL" clId="{90F2765C-D0DE-466C-8210-375B3AE053B6}" dt="2026-08-25T20:47:02.153" v="11572" actId="9405"/>
          <ac:inkMkLst>
            <pc:docMk/>
            <pc:sldMk cId="3081250632" sldId="377"/>
            <ac:inkMk id="309" creationId="{538062FE-13C3-0A82-3EC2-ECE77994CEA4}"/>
          </ac:inkMkLst>
        </pc:inkChg>
        <pc:inkChg chg="add mod">
          <ac:chgData name="Paden, John D." userId="afe13863-2991-4154-9e07-6c5e9c7d7690" providerId="ADAL" clId="{90F2765C-D0DE-466C-8210-375B3AE053B6}" dt="2026-08-25T20:47:44.989" v="11585"/>
          <ac:inkMkLst>
            <pc:docMk/>
            <pc:sldMk cId="3081250632" sldId="377"/>
            <ac:inkMk id="311" creationId="{D0036542-0F3E-06FA-3F8A-A8FE23F2949A}"/>
          </ac:inkMkLst>
        </pc:inkChg>
        <pc:inkChg chg="add mod">
          <ac:chgData name="Paden, John D." userId="afe13863-2991-4154-9e07-6c5e9c7d7690" providerId="ADAL" clId="{90F2765C-D0DE-466C-8210-375B3AE053B6}" dt="2026-08-25T20:48:01.740" v="11616"/>
          <ac:inkMkLst>
            <pc:docMk/>
            <pc:sldMk cId="3081250632" sldId="377"/>
            <ac:inkMk id="312" creationId="{CDCDE2B4-5AD6-0037-7265-E112A116A4A5}"/>
          </ac:inkMkLst>
        </pc:inkChg>
        <pc:inkChg chg="add mod">
          <ac:chgData name="Paden, John D." userId="afe13863-2991-4154-9e07-6c5e9c7d7690" providerId="ADAL" clId="{90F2765C-D0DE-466C-8210-375B3AE053B6}" dt="2026-08-25T20:47:57.652" v="11607"/>
          <ac:inkMkLst>
            <pc:docMk/>
            <pc:sldMk cId="3081250632" sldId="377"/>
            <ac:inkMk id="313" creationId="{311A97CD-E529-2191-A949-99B42F3ED263}"/>
          </ac:inkMkLst>
        </pc:inkChg>
        <pc:inkChg chg="add mod">
          <ac:chgData name="Paden, John D." userId="afe13863-2991-4154-9e07-6c5e9c7d7690" providerId="ADAL" clId="{90F2765C-D0DE-466C-8210-375B3AE053B6}" dt="2026-08-25T20:48:01.740" v="11616"/>
          <ac:inkMkLst>
            <pc:docMk/>
            <pc:sldMk cId="3081250632" sldId="377"/>
            <ac:inkMk id="314" creationId="{D7FF8DFE-D019-8659-BC14-719C0F14308E}"/>
          </ac:inkMkLst>
        </pc:inkChg>
        <pc:inkChg chg="add mod">
          <ac:chgData name="Paden, John D." userId="afe13863-2991-4154-9e07-6c5e9c7d7690" providerId="ADAL" clId="{90F2765C-D0DE-466C-8210-375B3AE053B6}" dt="2026-08-25T20:47:44.989" v="11585"/>
          <ac:inkMkLst>
            <pc:docMk/>
            <pc:sldMk cId="3081250632" sldId="377"/>
            <ac:inkMk id="315" creationId="{5AFFFBC3-A4E2-F15F-06E7-D2B8568ECFD6}"/>
          </ac:inkMkLst>
        </pc:inkChg>
        <pc:inkChg chg="add mod">
          <ac:chgData name="Paden, John D." userId="afe13863-2991-4154-9e07-6c5e9c7d7690" providerId="ADAL" clId="{90F2765C-D0DE-466C-8210-375B3AE053B6}" dt="2026-08-25T20:48:19.680" v="11652"/>
          <ac:inkMkLst>
            <pc:docMk/>
            <pc:sldMk cId="3081250632" sldId="377"/>
            <ac:inkMk id="316" creationId="{90F465D8-4EC6-2FD5-78DD-4AEE6988D58A}"/>
          </ac:inkMkLst>
        </pc:inkChg>
        <pc:inkChg chg="add">
          <ac:chgData name="Paden, John D." userId="afe13863-2991-4154-9e07-6c5e9c7d7690" providerId="ADAL" clId="{90F2765C-D0DE-466C-8210-375B3AE053B6}" dt="2026-08-25T20:47:53.706" v="11588" actId="9405"/>
          <ac:inkMkLst>
            <pc:docMk/>
            <pc:sldMk cId="3081250632" sldId="377"/>
            <ac:inkMk id="321" creationId="{861FF1D4-E56A-7E5F-14E0-9B59388802D6}"/>
          </ac:inkMkLst>
        </pc:inkChg>
        <pc:inkChg chg="add">
          <ac:chgData name="Paden, John D." userId="afe13863-2991-4154-9e07-6c5e9c7d7690" providerId="ADAL" clId="{90F2765C-D0DE-466C-8210-375B3AE053B6}" dt="2026-08-25T20:47:54.166" v="11589" actId="9405"/>
          <ac:inkMkLst>
            <pc:docMk/>
            <pc:sldMk cId="3081250632" sldId="377"/>
            <ac:inkMk id="322" creationId="{5E52BC18-91CB-1945-6262-4FE7409614F9}"/>
          </ac:inkMkLst>
        </pc:inkChg>
        <pc:inkChg chg="add">
          <ac:chgData name="Paden, John D." userId="afe13863-2991-4154-9e07-6c5e9c7d7690" providerId="ADAL" clId="{90F2765C-D0DE-466C-8210-375B3AE053B6}" dt="2026-08-25T20:47:54.302" v="11590" actId="9405"/>
          <ac:inkMkLst>
            <pc:docMk/>
            <pc:sldMk cId="3081250632" sldId="377"/>
            <ac:inkMk id="323" creationId="{9A0EBB08-5702-A159-BC96-38D43C09C038}"/>
          </ac:inkMkLst>
        </pc:inkChg>
        <pc:inkChg chg="add mod">
          <ac:chgData name="Paden, John D." userId="afe13863-2991-4154-9e07-6c5e9c7d7690" providerId="ADAL" clId="{90F2765C-D0DE-466C-8210-375B3AE053B6}" dt="2026-08-25T20:48:01.740" v="11616"/>
          <ac:inkMkLst>
            <pc:docMk/>
            <pc:sldMk cId="3081250632" sldId="377"/>
            <ac:inkMk id="324" creationId="{B3B40397-56BE-223A-1E42-A9C4D13B67FE}"/>
          </ac:inkMkLst>
        </pc:inkChg>
        <pc:inkChg chg="add mod">
          <ac:chgData name="Paden, John D." userId="afe13863-2991-4154-9e07-6c5e9c7d7690" providerId="ADAL" clId="{90F2765C-D0DE-466C-8210-375B3AE053B6}" dt="2026-08-25T20:48:13.435" v="11639"/>
          <ac:inkMkLst>
            <pc:docMk/>
            <pc:sldMk cId="3081250632" sldId="377"/>
            <ac:inkMk id="325" creationId="{BF5F71E3-7E54-0CE4-0E93-B48CCBD8F043}"/>
          </ac:inkMkLst>
        </pc:inkChg>
        <pc:inkChg chg="add">
          <ac:chgData name="Paden, John D." userId="afe13863-2991-4154-9e07-6c5e9c7d7690" providerId="ADAL" clId="{90F2765C-D0DE-466C-8210-375B3AE053B6}" dt="2026-08-25T20:47:54.808" v="11593" actId="9405"/>
          <ac:inkMkLst>
            <pc:docMk/>
            <pc:sldMk cId="3081250632" sldId="377"/>
            <ac:inkMk id="326" creationId="{39B62EC0-0143-5804-E5A6-5D7A7009E684}"/>
          </ac:inkMkLst>
        </pc:inkChg>
        <pc:inkChg chg="add">
          <ac:chgData name="Paden, John D." userId="afe13863-2991-4154-9e07-6c5e9c7d7690" providerId="ADAL" clId="{90F2765C-D0DE-466C-8210-375B3AE053B6}" dt="2026-08-25T20:47:54.987" v="11594" actId="9405"/>
          <ac:inkMkLst>
            <pc:docMk/>
            <pc:sldMk cId="3081250632" sldId="377"/>
            <ac:inkMk id="327" creationId="{86BB2EF5-9429-78C5-4BC0-E590D1219631}"/>
          </ac:inkMkLst>
        </pc:inkChg>
        <pc:inkChg chg="add">
          <ac:chgData name="Paden, John D." userId="afe13863-2991-4154-9e07-6c5e9c7d7690" providerId="ADAL" clId="{90F2765C-D0DE-466C-8210-375B3AE053B6}" dt="2026-08-25T20:47:55.185" v="11595" actId="9405"/>
          <ac:inkMkLst>
            <pc:docMk/>
            <pc:sldMk cId="3081250632" sldId="377"/>
            <ac:inkMk id="328" creationId="{DB764737-E499-0D89-5109-764585084F73}"/>
          </ac:inkMkLst>
        </pc:inkChg>
        <pc:inkChg chg="add">
          <ac:chgData name="Paden, John D." userId="afe13863-2991-4154-9e07-6c5e9c7d7690" providerId="ADAL" clId="{90F2765C-D0DE-466C-8210-375B3AE053B6}" dt="2026-08-25T20:47:55.384" v="11596" actId="9405"/>
          <ac:inkMkLst>
            <pc:docMk/>
            <pc:sldMk cId="3081250632" sldId="377"/>
            <ac:inkMk id="329" creationId="{B2087D37-7E7B-F1D3-9ECF-EC3BFBBC9CF1}"/>
          </ac:inkMkLst>
        </pc:inkChg>
        <pc:inkChg chg="add mod">
          <ac:chgData name="Paden, John D." userId="afe13863-2991-4154-9e07-6c5e9c7d7690" providerId="ADAL" clId="{90F2765C-D0DE-466C-8210-375B3AE053B6}" dt="2026-08-25T20:48:13.435" v="11639"/>
          <ac:inkMkLst>
            <pc:docMk/>
            <pc:sldMk cId="3081250632" sldId="377"/>
            <ac:inkMk id="330" creationId="{35D9570E-2412-A74E-5EAB-0F89455DD06C}"/>
          </ac:inkMkLst>
        </pc:inkChg>
        <pc:inkChg chg="add mod">
          <ac:chgData name="Paden, John D." userId="afe13863-2991-4154-9e07-6c5e9c7d7690" providerId="ADAL" clId="{90F2765C-D0DE-466C-8210-375B3AE053B6}" dt="2026-08-25T20:48:13.435" v="11639"/>
          <ac:inkMkLst>
            <pc:docMk/>
            <pc:sldMk cId="3081250632" sldId="377"/>
            <ac:inkMk id="331" creationId="{09A5450B-DB0A-9B18-D242-6E82A5DEA70D}"/>
          </ac:inkMkLst>
        </pc:inkChg>
        <pc:inkChg chg="add">
          <ac:chgData name="Paden, John D." userId="afe13863-2991-4154-9e07-6c5e9c7d7690" providerId="ADAL" clId="{90F2765C-D0DE-466C-8210-375B3AE053B6}" dt="2026-08-25T20:47:55.912" v="11599" actId="9405"/>
          <ac:inkMkLst>
            <pc:docMk/>
            <pc:sldMk cId="3081250632" sldId="377"/>
            <ac:inkMk id="332" creationId="{E0757FE0-B1B6-5F77-1F1E-1FB027206154}"/>
          </ac:inkMkLst>
        </pc:inkChg>
        <pc:inkChg chg="add mod">
          <ac:chgData name="Paden, John D." userId="afe13863-2991-4154-9e07-6c5e9c7d7690" providerId="ADAL" clId="{90F2765C-D0DE-466C-8210-375B3AE053B6}" dt="2026-08-25T20:48:01.740" v="11616"/>
          <ac:inkMkLst>
            <pc:docMk/>
            <pc:sldMk cId="3081250632" sldId="377"/>
            <ac:inkMk id="333" creationId="{8A0DB4C5-EA54-8FBD-03BD-2AD735194093}"/>
          </ac:inkMkLst>
        </pc:inkChg>
        <pc:inkChg chg="add mod">
          <ac:chgData name="Paden, John D." userId="afe13863-2991-4154-9e07-6c5e9c7d7690" providerId="ADAL" clId="{90F2765C-D0DE-466C-8210-375B3AE053B6}" dt="2026-08-25T20:48:19.680" v="11652"/>
          <ac:inkMkLst>
            <pc:docMk/>
            <pc:sldMk cId="3081250632" sldId="377"/>
            <ac:inkMk id="334" creationId="{70E76BFD-12B3-411A-4950-F1AF32FC03C0}"/>
          </ac:inkMkLst>
        </pc:inkChg>
        <pc:inkChg chg="add mod">
          <ac:chgData name="Paden, John D." userId="afe13863-2991-4154-9e07-6c5e9c7d7690" providerId="ADAL" clId="{90F2765C-D0DE-466C-8210-375B3AE053B6}" dt="2026-08-25T20:48:19.680" v="11652"/>
          <ac:inkMkLst>
            <pc:docMk/>
            <pc:sldMk cId="3081250632" sldId="377"/>
            <ac:inkMk id="335" creationId="{845CEE82-357F-65FF-25FB-AF5C8FE68217}"/>
          </ac:inkMkLst>
        </pc:inkChg>
        <pc:inkChg chg="add">
          <ac:chgData name="Paden, John D." userId="afe13863-2991-4154-9e07-6c5e9c7d7690" providerId="ADAL" clId="{90F2765C-D0DE-466C-8210-375B3AE053B6}" dt="2026-08-25T20:47:56.641" v="11603" actId="9405"/>
          <ac:inkMkLst>
            <pc:docMk/>
            <pc:sldMk cId="3081250632" sldId="377"/>
            <ac:inkMk id="336" creationId="{FFFA1ADE-6B92-037C-9FDD-4FBC9B6A2B3B}"/>
          </ac:inkMkLst>
        </pc:inkChg>
        <pc:inkChg chg="add">
          <ac:chgData name="Paden, John D." userId="afe13863-2991-4154-9e07-6c5e9c7d7690" providerId="ADAL" clId="{90F2765C-D0DE-466C-8210-375B3AE053B6}" dt="2026-08-25T20:47:56.825" v="11604" actId="9405"/>
          <ac:inkMkLst>
            <pc:docMk/>
            <pc:sldMk cId="3081250632" sldId="377"/>
            <ac:inkMk id="337" creationId="{C232BFC0-0402-F02D-D33B-A347EBC51906}"/>
          </ac:inkMkLst>
        </pc:inkChg>
        <pc:inkChg chg="add mod">
          <ac:chgData name="Paden, John D." userId="afe13863-2991-4154-9e07-6c5e9c7d7690" providerId="ADAL" clId="{90F2765C-D0DE-466C-8210-375B3AE053B6}" dt="2026-08-25T20:48:01.740" v="11616"/>
          <ac:inkMkLst>
            <pc:docMk/>
            <pc:sldMk cId="3081250632" sldId="377"/>
            <ac:inkMk id="338" creationId="{47CF2586-0C1D-8261-27D4-D53E506D1599}"/>
          </ac:inkMkLst>
        </pc:inkChg>
        <pc:inkChg chg="add mod">
          <ac:chgData name="Paden, John D." userId="afe13863-2991-4154-9e07-6c5e9c7d7690" providerId="ADAL" clId="{90F2765C-D0DE-466C-8210-375B3AE053B6}" dt="2026-08-25T20:47:57.652" v="11607"/>
          <ac:inkMkLst>
            <pc:docMk/>
            <pc:sldMk cId="3081250632" sldId="377"/>
            <ac:inkMk id="339" creationId="{C8E3E279-836B-EAA4-186E-413FD0D2576A}"/>
          </ac:inkMkLst>
        </pc:inkChg>
        <pc:inkChg chg="add mod">
          <ac:chgData name="Paden, John D." userId="afe13863-2991-4154-9e07-6c5e9c7d7690" providerId="ADAL" clId="{90F2765C-D0DE-466C-8210-375B3AE053B6}" dt="2026-08-25T20:48:13.435" v="11639"/>
          <ac:inkMkLst>
            <pc:docMk/>
            <pc:sldMk cId="3081250632" sldId="377"/>
            <ac:inkMk id="341" creationId="{A88E6423-AED4-7BC9-B485-6A4A31C7D5A8}"/>
          </ac:inkMkLst>
        </pc:inkChg>
        <pc:inkChg chg="add">
          <ac:chgData name="Paden, John D." userId="afe13863-2991-4154-9e07-6c5e9c7d7690" providerId="ADAL" clId="{90F2765C-D0DE-466C-8210-375B3AE053B6}" dt="2026-08-25T20:47:59.140" v="11609" actId="9405"/>
          <ac:inkMkLst>
            <pc:docMk/>
            <pc:sldMk cId="3081250632" sldId="377"/>
            <ac:inkMk id="342" creationId="{CEAC9AA5-5210-B096-376C-1FD031878E1F}"/>
          </ac:inkMkLst>
        </pc:inkChg>
        <pc:inkChg chg="add mod">
          <ac:chgData name="Paden, John D." userId="afe13863-2991-4154-9e07-6c5e9c7d7690" providerId="ADAL" clId="{90F2765C-D0DE-466C-8210-375B3AE053B6}" dt="2026-08-25T20:48:19.680" v="11652"/>
          <ac:inkMkLst>
            <pc:docMk/>
            <pc:sldMk cId="3081250632" sldId="377"/>
            <ac:inkMk id="343" creationId="{27287A29-E5EF-5DDE-F474-4EA502E7ADCE}"/>
          </ac:inkMkLst>
        </pc:inkChg>
        <pc:inkChg chg="add">
          <ac:chgData name="Paden, John D." userId="afe13863-2991-4154-9e07-6c5e9c7d7690" providerId="ADAL" clId="{90F2765C-D0DE-466C-8210-375B3AE053B6}" dt="2026-08-25T20:47:59.470" v="11611" actId="9405"/>
          <ac:inkMkLst>
            <pc:docMk/>
            <pc:sldMk cId="3081250632" sldId="377"/>
            <ac:inkMk id="344" creationId="{B9EF65B6-29FD-29B1-3FBA-D5A0EB490D85}"/>
          </ac:inkMkLst>
        </pc:inkChg>
        <pc:inkChg chg="add">
          <ac:chgData name="Paden, John D." userId="afe13863-2991-4154-9e07-6c5e9c7d7690" providerId="ADAL" clId="{90F2765C-D0DE-466C-8210-375B3AE053B6}" dt="2026-08-25T20:47:59.626" v="11612" actId="9405"/>
          <ac:inkMkLst>
            <pc:docMk/>
            <pc:sldMk cId="3081250632" sldId="377"/>
            <ac:inkMk id="345" creationId="{81A1B417-8155-5F8D-AB02-952B5CC0BCF3}"/>
          </ac:inkMkLst>
        </pc:inkChg>
        <pc:inkChg chg="add mod">
          <ac:chgData name="Paden, John D." userId="afe13863-2991-4154-9e07-6c5e9c7d7690" providerId="ADAL" clId="{90F2765C-D0DE-466C-8210-375B3AE053B6}" dt="2026-08-25T20:48:01.740" v="11616"/>
          <ac:inkMkLst>
            <pc:docMk/>
            <pc:sldMk cId="3081250632" sldId="377"/>
            <ac:inkMk id="346" creationId="{1AAF3B50-A41E-5811-E970-74E7464378AC}"/>
          </ac:inkMkLst>
        </pc:inkChg>
        <pc:inkChg chg="add mod">
          <ac:chgData name="Paden, John D." userId="afe13863-2991-4154-9e07-6c5e9c7d7690" providerId="ADAL" clId="{90F2765C-D0DE-466C-8210-375B3AE053B6}" dt="2026-08-25T20:48:01.740" v="11616"/>
          <ac:inkMkLst>
            <pc:docMk/>
            <pc:sldMk cId="3081250632" sldId="377"/>
            <ac:inkMk id="347" creationId="{E4C8B7E7-FDB9-3C6B-3AD2-F540ECE2F84F}"/>
          </ac:inkMkLst>
        </pc:inkChg>
        <pc:inkChg chg="add">
          <ac:chgData name="Paden, John D." userId="afe13863-2991-4154-9e07-6c5e9c7d7690" providerId="ADAL" clId="{90F2765C-D0DE-466C-8210-375B3AE053B6}" dt="2026-08-25T20:48:00.846" v="11615" actId="9405"/>
          <ac:inkMkLst>
            <pc:docMk/>
            <pc:sldMk cId="3081250632" sldId="377"/>
            <ac:inkMk id="348" creationId="{BBE1CD86-B362-7744-0E13-5BE0CAEBBAE1}"/>
          </ac:inkMkLst>
        </pc:inkChg>
        <pc:inkChg chg="add mod">
          <ac:chgData name="Paden, John D." userId="afe13863-2991-4154-9e07-6c5e9c7d7690" providerId="ADAL" clId="{90F2765C-D0DE-466C-8210-375B3AE053B6}" dt="2026-08-25T20:48:07.438" v="11628"/>
          <ac:inkMkLst>
            <pc:docMk/>
            <pc:sldMk cId="3081250632" sldId="377"/>
            <ac:inkMk id="350" creationId="{F54343F6-7449-572D-200E-49DDE6D0F6EA}"/>
          </ac:inkMkLst>
        </pc:inkChg>
        <pc:inkChg chg="add mod">
          <ac:chgData name="Paden, John D." userId="afe13863-2991-4154-9e07-6c5e9c7d7690" providerId="ADAL" clId="{90F2765C-D0DE-466C-8210-375B3AE053B6}" dt="2026-08-25T20:48:19.680" v="11652"/>
          <ac:inkMkLst>
            <pc:docMk/>
            <pc:sldMk cId="3081250632" sldId="377"/>
            <ac:inkMk id="351" creationId="{1D568D4E-E2FC-D0C8-9027-10A1A911CBA8}"/>
          </ac:inkMkLst>
        </pc:inkChg>
        <pc:inkChg chg="add mod">
          <ac:chgData name="Paden, John D." userId="afe13863-2991-4154-9e07-6c5e9c7d7690" providerId="ADAL" clId="{90F2765C-D0DE-466C-8210-375B3AE053B6}" dt="2026-08-25T20:48:19.680" v="11652"/>
          <ac:inkMkLst>
            <pc:docMk/>
            <pc:sldMk cId="3081250632" sldId="377"/>
            <ac:inkMk id="352" creationId="{9B96C398-A3F9-B53B-DAEB-60471DA96ABE}"/>
          </ac:inkMkLst>
        </pc:inkChg>
        <pc:inkChg chg="add mod">
          <ac:chgData name="Paden, John D." userId="afe13863-2991-4154-9e07-6c5e9c7d7690" providerId="ADAL" clId="{90F2765C-D0DE-466C-8210-375B3AE053B6}" dt="2026-08-25T20:48:07.438" v="11628"/>
          <ac:inkMkLst>
            <pc:docMk/>
            <pc:sldMk cId="3081250632" sldId="377"/>
            <ac:inkMk id="353" creationId="{CB20CD3A-4181-0FA7-D799-E7728C759F92}"/>
          </ac:inkMkLst>
        </pc:inkChg>
        <pc:inkChg chg="add mod">
          <ac:chgData name="Paden, John D." userId="afe13863-2991-4154-9e07-6c5e9c7d7690" providerId="ADAL" clId="{90F2765C-D0DE-466C-8210-375B3AE053B6}" dt="2026-08-25T20:48:07.438" v="11628"/>
          <ac:inkMkLst>
            <pc:docMk/>
            <pc:sldMk cId="3081250632" sldId="377"/>
            <ac:inkMk id="354" creationId="{D0060BC6-9A00-5F30-C1E2-1211DC243C36}"/>
          </ac:inkMkLst>
        </pc:inkChg>
        <pc:inkChg chg="add mod">
          <ac:chgData name="Paden, John D." userId="afe13863-2991-4154-9e07-6c5e9c7d7690" providerId="ADAL" clId="{90F2765C-D0DE-466C-8210-375B3AE053B6}" dt="2026-08-25T20:48:07.438" v="11628"/>
          <ac:inkMkLst>
            <pc:docMk/>
            <pc:sldMk cId="3081250632" sldId="377"/>
            <ac:inkMk id="355" creationId="{63ACC576-01E1-F87E-B8B9-DF2AAA859E45}"/>
          </ac:inkMkLst>
        </pc:inkChg>
        <pc:inkChg chg="add mod">
          <ac:chgData name="Paden, John D." userId="afe13863-2991-4154-9e07-6c5e9c7d7690" providerId="ADAL" clId="{90F2765C-D0DE-466C-8210-375B3AE053B6}" dt="2026-08-25T20:48:13.435" v="11639"/>
          <ac:inkMkLst>
            <pc:docMk/>
            <pc:sldMk cId="3081250632" sldId="377"/>
            <ac:inkMk id="356" creationId="{E4B7331A-1E2F-DC3D-4548-617CA7EFAFFB}"/>
          </ac:inkMkLst>
        </pc:inkChg>
        <pc:inkChg chg="add mod">
          <ac:chgData name="Paden, John D." userId="afe13863-2991-4154-9e07-6c5e9c7d7690" providerId="ADAL" clId="{90F2765C-D0DE-466C-8210-375B3AE053B6}" dt="2026-08-25T20:48:07.438" v="11628"/>
          <ac:inkMkLst>
            <pc:docMk/>
            <pc:sldMk cId="3081250632" sldId="377"/>
            <ac:inkMk id="357" creationId="{00707E4E-312D-7D8F-D5B9-BF122EF36E1C}"/>
          </ac:inkMkLst>
        </pc:inkChg>
        <pc:inkChg chg="add">
          <ac:chgData name="Paden, John D." userId="afe13863-2991-4154-9e07-6c5e9c7d7690" providerId="ADAL" clId="{90F2765C-D0DE-466C-8210-375B3AE053B6}" dt="2026-08-25T20:48:05.993" v="11625" actId="9405"/>
          <ac:inkMkLst>
            <pc:docMk/>
            <pc:sldMk cId="3081250632" sldId="377"/>
            <ac:inkMk id="358" creationId="{6A076834-A9C3-E836-F820-B8A678C65E73}"/>
          </ac:inkMkLst>
        </pc:inkChg>
        <pc:inkChg chg="add mod">
          <ac:chgData name="Paden, John D." userId="afe13863-2991-4154-9e07-6c5e9c7d7690" providerId="ADAL" clId="{90F2765C-D0DE-466C-8210-375B3AE053B6}" dt="2026-08-25T20:48:07.438" v="11628"/>
          <ac:inkMkLst>
            <pc:docMk/>
            <pc:sldMk cId="3081250632" sldId="377"/>
            <ac:inkMk id="359" creationId="{8287FBB1-C503-6040-6E47-C49147BC885B}"/>
          </ac:inkMkLst>
        </pc:inkChg>
        <pc:inkChg chg="add">
          <ac:chgData name="Paden, John D." userId="afe13863-2991-4154-9e07-6c5e9c7d7690" providerId="ADAL" clId="{90F2765C-D0DE-466C-8210-375B3AE053B6}" dt="2026-08-25T20:48:06.908" v="11627" actId="9405"/>
          <ac:inkMkLst>
            <pc:docMk/>
            <pc:sldMk cId="3081250632" sldId="377"/>
            <ac:inkMk id="360" creationId="{BF708B8A-77CA-C443-0107-BF2FA4BBC9E3}"/>
          </ac:inkMkLst>
        </pc:inkChg>
        <pc:inkChg chg="add">
          <ac:chgData name="Paden, John D." userId="afe13863-2991-4154-9e07-6c5e9c7d7690" providerId="ADAL" clId="{90F2765C-D0DE-466C-8210-375B3AE053B6}" dt="2026-08-25T20:48:07.971" v="11629" actId="9405"/>
          <ac:inkMkLst>
            <pc:docMk/>
            <pc:sldMk cId="3081250632" sldId="377"/>
            <ac:inkMk id="362" creationId="{56A7CAA5-2726-0164-42B6-38A346D634BA}"/>
          </ac:inkMkLst>
        </pc:inkChg>
        <pc:inkChg chg="add">
          <ac:chgData name="Paden, John D." userId="afe13863-2991-4154-9e07-6c5e9c7d7690" providerId="ADAL" clId="{90F2765C-D0DE-466C-8210-375B3AE053B6}" dt="2026-08-25T20:48:08.356" v="11630" actId="9405"/>
          <ac:inkMkLst>
            <pc:docMk/>
            <pc:sldMk cId="3081250632" sldId="377"/>
            <ac:inkMk id="363" creationId="{F4F6CB5D-3090-E120-A666-2F28A0A54C71}"/>
          </ac:inkMkLst>
        </pc:inkChg>
        <pc:inkChg chg="add">
          <ac:chgData name="Paden, John D." userId="afe13863-2991-4154-9e07-6c5e9c7d7690" providerId="ADAL" clId="{90F2765C-D0DE-466C-8210-375B3AE053B6}" dt="2026-08-25T20:48:08.523" v="11631" actId="9405"/>
          <ac:inkMkLst>
            <pc:docMk/>
            <pc:sldMk cId="3081250632" sldId="377"/>
            <ac:inkMk id="364" creationId="{29D0F658-E814-6876-FE47-73F4D7BAF8AB}"/>
          </ac:inkMkLst>
        </pc:inkChg>
        <pc:inkChg chg="add mod">
          <ac:chgData name="Paden, John D." userId="afe13863-2991-4154-9e07-6c5e9c7d7690" providerId="ADAL" clId="{90F2765C-D0DE-466C-8210-375B3AE053B6}" dt="2026-08-25T20:48:13.435" v="11639"/>
          <ac:inkMkLst>
            <pc:docMk/>
            <pc:sldMk cId="3081250632" sldId="377"/>
            <ac:inkMk id="365" creationId="{72B55361-D069-FFE3-72A0-DE107BDF12AE}"/>
          </ac:inkMkLst>
        </pc:inkChg>
        <pc:inkChg chg="add mod">
          <ac:chgData name="Paden, John D." userId="afe13863-2991-4154-9e07-6c5e9c7d7690" providerId="ADAL" clId="{90F2765C-D0DE-466C-8210-375B3AE053B6}" dt="2026-08-25T20:48:19.680" v="11652"/>
          <ac:inkMkLst>
            <pc:docMk/>
            <pc:sldMk cId="3081250632" sldId="377"/>
            <ac:inkMk id="366" creationId="{0CD6AAA6-8BF9-9202-905D-BA646270C84D}"/>
          </ac:inkMkLst>
        </pc:inkChg>
        <pc:inkChg chg="add mod">
          <ac:chgData name="Paden, John D." userId="afe13863-2991-4154-9e07-6c5e9c7d7690" providerId="ADAL" clId="{90F2765C-D0DE-466C-8210-375B3AE053B6}" dt="2026-08-25T20:48:13.435" v="11639"/>
          <ac:inkMkLst>
            <pc:docMk/>
            <pc:sldMk cId="3081250632" sldId="377"/>
            <ac:inkMk id="367" creationId="{0411221B-2FBB-F453-17FA-65F0D7542FCD}"/>
          </ac:inkMkLst>
        </pc:inkChg>
        <pc:inkChg chg="add">
          <ac:chgData name="Paden, John D." userId="afe13863-2991-4154-9e07-6c5e9c7d7690" providerId="ADAL" clId="{90F2765C-D0DE-466C-8210-375B3AE053B6}" dt="2026-08-25T20:48:10.397" v="11635" actId="9405"/>
          <ac:inkMkLst>
            <pc:docMk/>
            <pc:sldMk cId="3081250632" sldId="377"/>
            <ac:inkMk id="368" creationId="{158E7B25-E9FE-6B48-4FEE-D6C30A5882EC}"/>
          </ac:inkMkLst>
        </pc:inkChg>
        <pc:inkChg chg="add">
          <ac:chgData name="Paden, John D." userId="afe13863-2991-4154-9e07-6c5e9c7d7690" providerId="ADAL" clId="{90F2765C-D0DE-466C-8210-375B3AE053B6}" dt="2026-08-25T20:48:11.432" v="11636" actId="9405"/>
          <ac:inkMkLst>
            <pc:docMk/>
            <pc:sldMk cId="3081250632" sldId="377"/>
            <ac:inkMk id="369" creationId="{93BBC59D-AB26-7F10-7A10-15D7123DA8A6}"/>
          </ac:inkMkLst>
        </pc:inkChg>
        <pc:inkChg chg="add">
          <ac:chgData name="Paden, John D." userId="afe13863-2991-4154-9e07-6c5e9c7d7690" providerId="ADAL" clId="{90F2765C-D0DE-466C-8210-375B3AE053B6}" dt="2026-08-25T20:48:12.159" v="11637" actId="9405"/>
          <ac:inkMkLst>
            <pc:docMk/>
            <pc:sldMk cId="3081250632" sldId="377"/>
            <ac:inkMk id="370" creationId="{1235A9A0-A2E6-DFBA-D2B5-8E29B39F21EC}"/>
          </ac:inkMkLst>
        </pc:inkChg>
        <pc:inkChg chg="add">
          <ac:chgData name="Paden, John D." userId="afe13863-2991-4154-9e07-6c5e9c7d7690" providerId="ADAL" clId="{90F2765C-D0DE-466C-8210-375B3AE053B6}" dt="2026-08-25T20:48:12.740" v="11638" actId="9405"/>
          <ac:inkMkLst>
            <pc:docMk/>
            <pc:sldMk cId="3081250632" sldId="377"/>
            <ac:inkMk id="371" creationId="{010AABAE-5FD4-C158-5DD0-C9E047A3A892}"/>
          </ac:inkMkLst>
        </pc:inkChg>
        <pc:inkChg chg="add">
          <ac:chgData name="Paden, John D." userId="afe13863-2991-4154-9e07-6c5e9c7d7690" providerId="ADAL" clId="{90F2765C-D0DE-466C-8210-375B3AE053B6}" dt="2026-08-25T20:48:14.142" v="11640" actId="9405"/>
          <ac:inkMkLst>
            <pc:docMk/>
            <pc:sldMk cId="3081250632" sldId="377"/>
            <ac:inkMk id="373" creationId="{DA5CFABF-8C4C-7D67-F065-EEA7B3CB535E}"/>
          </ac:inkMkLst>
        </pc:inkChg>
        <pc:inkChg chg="add">
          <ac:chgData name="Paden, John D." userId="afe13863-2991-4154-9e07-6c5e9c7d7690" providerId="ADAL" clId="{90F2765C-D0DE-466C-8210-375B3AE053B6}" dt="2026-08-25T20:48:14.298" v="11641" actId="9405"/>
          <ac:inkMkLst>
            <pc:docMk/>
            <pc:sldMk cId="3081250632" sldId="377"/>
            <ac:inkMk id="374" creationId="{207511CB-9317-5550-53A7-73B20D9A3E00}"/>
          </ac:inkMkLst>
        </pc:inkChg>
        <pc:inkChg chg="add">
          <ac:chgData name="Paden, John D." userId="afe13863-2991-4154-9e07-6c5e9c7d7690" providerId="ADAL" clId="{90F2765C-D0DE-466C-8210-375B3AE053B6}" dt="2026-08-25T20:48:15.048" v="11642" actId="9405"/>
          <ac:inkMkLst>
            <pc:docMk/>
            <pc:sldMk cId="3081250632" sldId="377"/>
            <ac:inkMk id="375" creationId="{95648A87-427A-BB2A-4A04-5037D93BABFF}"/>
          </ac:inkMkLst>
        </pc:inkChg>
        <pc:inkChg chg="add mod">
          <ac:chgData name="Paden, John D." userId="afe13863-2991-4154-9e07-6c5e9c7d7690" providerId="ADAL" clId="{90F2765C-D0DE-466C-8210-375B3AE053B6}" dt="2026-08-25T20:48:19.680" v="11652"/>
          <ac:inkMkLst>
            <pc:docMk/>
            <pc:sldMk cId="3081250632" sldId="377"/>
            <ac:inkMk id="376" creationId="{021BC3CA-DB9F-C830-A779-DD3CF5923404}"/>
          </ac:inkMkLst>
        </pc:inkChg>
        <pc:inkChg chg="add">
          <ac:chgData name="Paden, John D." userId="afe13863-2991-4154-9e07-6c5e9c7d7690" providerId="ADAL" clId="{90F2765C-D0DE-466C-8210-375B3AE053B6}" dt="2026-08-25T20:48:15.750" v="11644" actId="9405"/>
          <ac:inkMkLst>
            <pc:docMk/>
            <pc:sldMk cId="3081250632" sldId="377"/>
            <ac:inkMk id="377" creationId="{C52CFE57-C72B-89DF-903F-B039531F7951}"/>
          </ac:inkMkLst>
        </pc:inkChg>
        <pc:inkChg chg="add">
          <ac:chgData name="Paden, John D." userId="afe13863-2991-4154-9e07-6c5e9c7d7690" providerId="ADAL" clId="{90F2765C-D0DE-466C-8210-375B3AE053B6}" dt="2026-08-25T20:48:15.898" v="11645" actId="9405"/>
          <ac:inkMkLst>
            <pc:docMk/>
            <pc:sldMk cId="3081250632" sldId="377"/>
            <ac:inkMk id="378" creationId="{C25CB2FF-9E48-E4F0-3F15-E20BC049E8C8}"/>
          </ac:inkMkLst>
        </pc:inkChg>
        <pc:inkChg chg="add">
          <ac:chgData name="Paden, John D." userId="afe13863-2991-4154-9e07-6c5e9c7d7690" providerId="ADAL" clId="{90F2765C-D0DE-466C-8210-375B3AE053B6}" dt="2026-08-25T20:48:16.302" v="11646" actId="9405"/>
          <ac:inkMkLst>
            <pc:docMk/>
            <pc:sldMk cId="3081250632" sldId="377"/>
            <ac:inkMk id="379" creationId="{4208A6FC-13A7-5CCD-53F6-85538AC3DE79}"/>
          </ac:inkMkLst>
        </pc:inkChg>
        <pc:inkChg chg="add">
          <ac:chgData name="Paden, John D." userId="afe13863-2991-4154-9e07-6c5e9c7d7690" providerId="ADAL" clId="{90F2765C-D0DE-466C-8210-375B3AE053B6}" dt="2026-08-25T20:48:16.503" v="11647" actId="9405"/>
          <ac:inkMkLst>
            <pc:docMk/>
            <pc:sldMk cId="3081250632" sldId="377"/>
            <ac:inkMk id="380" creationId="{ECE491BF-6F69-0040-82EA-0A828FA07468}"/>
          </ac:inkMkLst>
        </pc:inkChg>
        <pc:inkChg chg="add">
          <ac:chgData name="Paden, John D." userId="afe13863-2991-4154-9e07-6c5e9c7d7690" providerId="ADAL" clId="{90F2765C-D0DE-466C-8210-375B3AE053B6}" dt="2026-08-25T20:48:16.890" v="11648" actId="9405"/>
          <ac:inkMkLst>
            <pc:docMk/>
            <pc:sldMk cId="3081250632" sldId="377"/>
            <ac:inkMk id="381" creationId="{D68E679E-A64C-EEE8-E150-AC0B1B607550}"/>
          </ac:inkMkLst>
        </pc:inkChg>
        <pc:inkChg chg="add">
          <ac:chgData name="Paden, John D." userId="afe13863-2991-4154-9e07-6c5e9c7d7690" providerId="ADAL" clId="{90F2765C-D0DE-466C-8210-375B3AE053B6}" dt="2026-08-25T20:48:17.254" v="11649" actId="9405"/>
          <ac:inkMkLst>
            <pc:docMk/>
            <pc:sldMk cId="3081250632" sldId="377"/>
            <ac:inkMk id="382" creationId="{CABE56EC-91D8-F204-3A2B-8B74D2A25CF7}"/>
          </ac:inkMkLst>
        </pc:inkChg>
        <pc:inkChg chg="add">
          <ac:chgData name="Paden, John D." userId="afe13863-2991-4154-9e07-6c5e9c7d7690" providerId="ADAL" clId="{90F2765C-D0DE-466C-8210-375B3AE053B6}" dt="2026-08-25T20:48:17.917" v="11650" actId="9405"/>
          <ac:inkMkLst>
            <pc:docMk/>
            <pc:sldMk cId="3081250632" sldId="377"/>
            <ac:inkMk id="383" creationId="{59608300-4A81-302A-82E9-A55206C1150C}"/>
          </ac:inkMkLst>
        </pc:inkChg>
        <pc:inkChg chg="add">
          <ac:chgData name="Paden, John D." userId="afe13863-2991-4154-9e07-6c5e9c7d7690" providerId="ADAL" clId="{90F2765C-D0DE-466C-8210-375B3AE053B6}" dt="2026-08-25T20:48:18.743" v="11651" actId="9405"/>
          <ac:inkMkLst>
            <pc:docMk/>
            <pc:sldMk cId="3081250632" sldId="377"/>
            <ac:inkMk id="384" creationId="{FE32B166-F6C6-9B9C-8246-52FC6B1A00AF}"/>
          </ac:inkMkLst>
        </pc:inkChg>
      </pc:sldChg>
      <pc:sldChg chg="modSp new mod">
        <pc:chgData name="Paden, John D." userId="afe13863-2991-4154-9e07-6c5e9c7d7690" providerId="ADAL" clId="{90F2765C-D0DE-466C-8210-375B3AE053B6}" dt="2026-08-27T14:29:00.863" v="16609" actId="20577"/>
        <pc:sldMkLst>
          <pc:docMk/>
          <pc:sldMk cId="503765826" sldId="378"/>
        </pc:sldMkLst>
        <pc:spChg chg="mod">
          <ac:chgData name="Paden, John D." userId="afe13863-2991-4154-9e07-6c5e9c7d7690" providerId="ADAL" clId="{90F2765C-D0DE-466C-8210-375B3AE053B6}" dt="2026-08-27T13:12:10.878" v="14547" actId="20577"/>
          <ac:spMkLst>
            <pc:docMk/>
            <pc:sldMk cId="503765826" sldId="378"/>
            <ac:spMk id="2" creationId="{BB90583B-101B-CB56-9D8A-F494DB70D2C6}"/>
          </ac:spMkLst>
        </pc:spChg>
        <pc:spChg chg="mod">
          <ac:chgData name="Paden, John D." userId="afe13863-2991-4154-9e07-6c5e9c7d7690" providerId="ADAL" clId="{90F2765C-D0DE-466C-8210-375B3AE053B6}" dt="2026-08-27T14:29:00.863" v="16609" actId="20577"/>
          <ac:spMkLst>
            <pc:docMk/>
            <pc:sldMk cId="503765826" sldId="378"/>
            <ac:spMk id="3" creationId="{592FABE8-E7C8-E3AE-23CE-F29E3C07EFBE}"/>
          </ac:spMkLst>
        </pc:spChg>
      </pc:sldChg>
      <pc:sldChg chg="addSp delSp modSp new mod">
        <pc:chgData name="Paden, John D." userId="afe13863-2991-4154-9e07-6c5e9c7d7690" providerId="ADAL" clId="{90F2765C-D0DE-466C-8210-375B3AE053B6}" dt="2026-08-27T14:10:06.320" v="16124" actId="9405"/>
        <pc:sldMkLst>
          <pc:docMk/>
          <pc:sldMk cId="3329460157" sldId="379"/>
        </pc:sldMkLst>
        <pc:spChg chg="mod">
          <ac:chgData name="Paden, John D." userId="afe13863-2991-4154-9e07-6c5e9c7d7690" providerId="ADAL" clId="{90F2765C-D0DE-466C-8210-375B3AE053B6}" dt="2026-08-27T14:01:04.951" v="15428" actId="20577"/>
          <ac:spMkLst>
            <pc:docMk/>
            <pc:sldMk cId="3329460157" sldId="379"/>
            <ac:spMk id="2" creationId="{2E2A6793-6415-DB76-179B-822B35000D53}"/>
          </ac:spMkLst>
        </pc:spChg>
        <pc:picChg chg="add mod">
          <ac:chgData name="Paden, John D." userId="afe13863-2991-4154-9e07-6c5e9c7d7690" providerId="ADAL" clId="{90F2765C-D0DE-466C-8210-375B3AE053B6}" dt="2026-08-27T14:02:12.779" v="15652" actId="962"/>
          <ac:picMkLst>
            <pc:docMk/>
            <pc:sldMk cId="3329460157" sldId="379"/>
            <ac:picMk id="4" creationId="{1846536E-B41C-64A8-A7AC-EB1E41091012}"/>
          </ac:picMkLst>
        </pc:picChg>
        <pc:inkChg chg="add">
          <ac:chgData name="Paden, John D." userId="afe13863-2991-4154-9e07-6c5e9c7d7690" providerId="ADAL" clId="{90F2765C-D0DE-466C-8210-375B3AE053B6}" dt="2026-08-27T14:09:57.585" v="16122" actId="9405"/>
          <ac:inkMkLst>
            <pc:docMk/>
            <pc:sldMk cId="3329460157" sldId="379"/>
            <ac:inkMk id="6" creationId="{9F9FF93D-6697-8CC0-E380-3805B15C5630}"/>
          </ac:inkMkLst>
        </pc:inkChg>
      </pc:sldChg>
      <pc:sldChg chg="addSp delSp modSp add mod">
        <pc:chgData name="Paden, John D." userId="afe13863-2991-4154-9e07-6c5e9c7d7690" providerId="ADAL" clId="{90F2765C-D0DE-466C-8210-375B3AE053B6}" dt="2026-08-27T14:12:11.060" v="16246"/>
        <pc:sldMkLst>
          <pc:docMk/>
          <pc:sldMk cId="268533621" sldId="380"/>
        </pc:sldMkLst>
        <pc:grpChg chg="mod">
          <ac:chgData name="Paden, John D." userId="afe13863-2991-4154-9e07-6c5e9c7d7690" providerId="ADAL" clId="{90F2765C-D0DE-466C-8210-375B3AE053B6}" dt="2026-08-27T14:10:45.651" v="16140"/>
          <ac:grpSpMkLst>
            <pc:docMk/>
            <pc:sldMk cId="268533621" sldId="380"/>
            <ac:grpSpMk id="16" creationId="{526CC8C2-1C14-EC4B-2F6E-7292EAE721CA}"/>
          </ac:grpSpMkLst>
        </pc:grpChg>
        <pc:grpChg chg="mod">
          <ac:chgData name="Paden, John D." userId="afe13863-2991-4154-9e07-6c5e9c7d7690" providerId="ADAL" clId="{90F2765C-D0DE-466C-8210-375B3AE053B6}" dt="2026-08-27T14:10:55.322" v="16155"/>
          <ac:grpSpMkLst>
            <pc:docMk/>
            <pc:sldMk cId="268533621" sldId="380"/>
            <ac:grpSpMk id="31" creationId="{3B187EBD-9BEC-15BD-1BF0-BAD56171EC12}"/>
          </ac:grpSpMkLst>
        </pc:grpChg>
        <pc:grpChg chg="mod">
          <ac:chgData name="Paden, John D." userId="afe13863-2991-4154-9e07-6c5e9c7d7690" providerId="ADAL" clId="{90F2765C-D0DE-466C-8210-375B3AE053B6}" dt="2026-08-27T14:11:25.752" v="16195"/>
          <ac:grpSpMkLst>
            <pc:docMk/>
            <pc:sldMk cId="268533621" sldId="380"/>
            <ac:grpSpMk id="71" creationId="{D5E35ECF-F77C-05E6-B532-AFD6094696D8}"/>
          </ac:grpSpMkLst>
        </pc:grpChg>
        <pc:grpChg chg="mod">
          <ac:chgData name="Paden, John D." userId="afe13863-2991-4154-9e07-6c5e9c7d7690" providerId="ADAL" clId="{90F2765C-D0DE-466C-8210-375B3AE053B6}" dt="2026-08-27T14:11:53.471" v="16212"/>
          <ac:grpSpMkLst>
            <pc:docMk/>
            <pc:sldMk cId="268533621" sldId="380"/>
            <ac:grpSpMk id="86" creationId="{F400C330-FD32-63C1-4DBF-4AC193711D58}"/>
          </ac:grpSpMkLst>
        </pc:grpChg>
        <pc:grpChg chg="mod">
          <ac:chgData name="Paden, John D." userId="afe13863-2991-4154-9e07-6c5e9c7d7690" providerId="ADAL" clId="{90F2765C-D0DE-466C-8210-375B3AE053B6}" dt="2026-08-27T14:11:55.467" v="16216"/>
          <ac:grpSpMkLst>
            <pc:docMk/>
            <pc:sldMk cId="268533621" sldId="380"/>
            <ac:grpSpMk id="90" creationId="{5E10AB7A-BF80-0C88-77AC-B71D171EABFC}"/>
          </ac:grpSpMkLst>
        </pc:grpChg>
        <pc:grpChg chg="mod">
          <ac:chgData name="Paden, John D." userId="afe13863-2991-4154-9e07-6c5e9c7d7690" providerId="ADAL" clId="{90F2765C-D0DE-466C-8210-375B3AE053B6}" dt="2026-08-27T14:11:58.161" v="16223"/>
          <ac:grpSpMkLst>
            <pc:docMk/>
            <pc:sldMk cId="268533621" sldId="380"/>
            <ac:grpSpMk id="97" creationId="{C0E3AA5C-EBE3-40C9-206A-27237A58DD23}"/>
          </ac:grpSpMkLst>
        </pc:grpChg>
        <pc:grpChg chg="mod">
          <ac:chgData name="Paden, John D." userId="afe13863-2991-4154-9e07-6c5e9c7d7690" providerId="ADAL" clId="{90F2765C-D0DE-466C-8210-375B3AE053B6}" dt="2026-08-27T14:12:01.768" v="16230"/>
          <ac:grpSpMkLst>
            <pc:docMk/>
            <pc:sldMk cId="268533621" sldId="380"/>
            <ac:grpSpMk id="104" creationId="{65A3F5E3-397B-8965-9A9F-BAF23A9663F1}"/>
          </ac:grpSpMkLst>
        </pc:grpChg>
        <pc:grpChg chg="mod">
          <ac:chgData name="Paden, John D." userId="afe13863-2991-4154-9e07-6c5e9c7d7690" providerId="ADAL" clId="{90F2765C-D0DE-466C-8210-375B3AE053B6}" dt="2026-08-27T14:12:08.092" v="16241"/>
          <ac:grpSpMkLst>
            <pc:docMk/>
            <pc:sldMk cId="268533621" sldId="380"/>
            <ac:grpSpMk id="115" creationId="{4E7F9909-BDA1-BAFE-3867-1D81F3DF6456}"/>
          </ac:grpSpMkLst>
        </pc:grpChg>
        <pc:grpChg chg="mod">
          <ac:chgData name="Paden, John D." userId="afe13863-2991-4154-9e07-6c5e9c7d7690" providerId="ADAL" clId="{90F2765C-D0DE-466C-8210-375B3AE053B6}" dt="2026-08-27T14:12:11.060" v="16246"/>
          <ac:grpSpMkLst>
            <pc:docMk/>
            <pc:sldMk cId="268533621" sldId="380"/>
            <ac:grpSpMk id="120" creationId="{026BFB53-D64D-807C-0BB5-77B0F9F412E3}"/>
          </ac:grpSpMkLst>
        </pc:grpChg>
        <pc:inkChg chg="add mod">
          <ac:chgData name="Paden, John D." userId="afe13863-2991-4154-9e07-6c5e9c7d7690" providerId="ADAL" clId="{90F2765C-D0DE-466C-8210-375B3AE053B6}" dt="2026-08-27T14:10:45.651" v="16140"/>
          <ac:inkMkLst>
            <pc:docMk/>
            <pc:sldMk cId="268533621" sldId="380"/>
            <ac:inkMk id="3" creationId="{9E322986-8BFC-9274-0F28-0EDD43F60705}"/>
          </ac:inkMkLst>
        </pc:inkChg>
        <pc:inkChg chg="add mod">
          <ac:chgData name="Paden, John D." userId="afe13863-2991-4154-9e07-6c5e9c7d7690" providerId="ADAL" clId="{90F2765C-D0DE-466C-8210-375B3AE053B6}" dt="2026-08-27T14:10:45.651" v="16140"/>
          <ac:inkMkLst>
            <pc:docMk/>
            <pc:sldMk cId="268533621" sldId="380"/>
            <ac:inkMk id="5" creationId="{60F118FC-8ACF-27DD-51BF-181786CD501E}"/>
          </ac:inkMkLst>
        </pc:inkChg>
        <pc:inkChg chg="add mod">
          <ac:chgData name="Paden, John D." userId="afe13863-2991-4154-9e07-6c5e9c7d7690" providerId="ADAL" clId="{90F2765C-D0DE-466C-8210-375B3AE053B6}" dt="2026-08-27T14:10:33.570" v="16135"/>
          <ac:inkMkLst>
            <pc:docMk/>
            <pc:sldMk cId="268533621" sldId="380"/>
            <ac:inkMk id="11" creationId="{0BAF0979-D44B-63A9-12BF-B5FE3AB483BD}"/>
          </ac:inkMkLst>
        </pc:inkChg>
        <pc:inkChg chg="add">
          <ac:chgData name="Paden, John D." userId="afe13863-2991-4154-9e07-6c5e9c7d7690" providerId="ADAL" clId="{90F2765C-D0DE-466C-8210-375B3AE053B6}" dt="2026-08-27T14:10:36.267" v="16136" actId="9405"/>
          <ac:inkMkLst>
            <pc:docMk/>
            <pc:sldMk cId="268533621" sldId="380"/>
            <ac:inkMk id="12" creationId="{256E1C00-2D8F-B1D0-3346-2B657037E5EC}"/>
          </ac:inkMkLst>
        </pc:inkChg>
        <pc:inkChg chg="add">
          <ac:chgData name="Paden, John D." userId="afe13863-2991-4154-9e07-6c5e9c7d7690" providerId="ADAL" clId="{90F2765C-D0DE-466C-8210-375B3AE053B6}" dt="2026-08-27T14:10:38.654" v="16138"/>
          <ac:inkMkLst>
            <pc:docMk/>
            <pc:sldMk cId="268533621" sldId="380"/>
            <ac:inkMk id="14" creationId="{B173A762-0891-0092-E38A-75A3237B28F3}"/>
          </ac:inkMkLst>
        </pc:inkChg>
        <pc:inkChg chg="add mod">
          <ac:chgData name="Paden, John D." userId="afe13863-2991-4154-9e07-6c5e9c7d7690" providerId="ADAL" clId="{90F2765C-D0DE-466C-8210-375B3AE053B6}" dt="2026-08-27T14:10:45.651" v="16140"/>
          <ac:inkMkLst>
            <pc:docMk/>
            <pc:sldMk cId="268533621" sldId="380"/>
            <ac:inkMk id="15" creationId="{3BBB76CE-A7ED-4358-383C-271999B992C7}"/>
          </ac:inkMkLst>
        </pc:inkChg>
        <pc:inkChg chg="add mod">
          <ac:chgData name="Paden, John D." userId="afe13863-2991-4154-9e07-6c5e9c7d7690" providerId="ADAL" clId="{90F2765C-D0DE-466C-8210-375B3AE053B6}" dt="2026-08-27T14:10:55.322" v="16155"/>
          <ac:inkMkLst>
            <pc:docMk/>
            <pc:sldMk cId="268533621" sldId="380"/>
            <ac:inkMk id="17" creationId="{6F9CAE34-BD64-7477-B6DD-828C6A496E3A}"/>
          </ac:inkMkLst>
        </pc:inkChg>
        <pc:inkChg chg="add">
          <ac:chgData name="Paden, John D." userId="afe13863-2991-4154-9e07-6c5e9c7d7690" providerId="ADAL" clId="{90F2765C-D0DE-466C-8210-375B3AE053B6}" dt="2026-08-27T14:10:48.183" v="16142" actId="9405"/>
          <ac:inkMkLst>
            <pc:docMk/>
            <pc:sldMk cId="268533621" sldId="380"/>
            <ac:inkMk id="18" creationId="{DF0C9F2D-840F-E2A3-3B7D-8BBFDD9BBE6E}"/>
          </ac:inkMkLst>
        </pc:inkChg>
        <pc:inkChg chg="add mod">
          <ac:chgData name="Paden, John D." userId="afe13863-2991-4154-9e07-6c5e9c7d7690" providerId="ADAL" clId="{90F2765C-D0DE-466C-8210-375B3AE053B6}" dt="2026-08-27T14:10:55.322" v="16155"/>
          <ac:inkMkLst>
            <pc:docMk/>
            <pc:sldMk cId="268533621" sldId="380"/>
            <ac:inkMk id="19" creationId="{2C510F3A-78AA-113C-6FD4-B8773A5DBC6D}"/>
          </ac:inkMkLst>
        </pc:inkChg>
        <pc:inkChg chg="add">
          <ac:chgData name="Paden, John D." userId="afe13863-2991-4154-9e07-6c5e9c7d7690" providerId="ADAL" clId="{90F2765C-D0DE-466C-8210-375B3AE053B6}" dt="2026-08-27T14:10:49.796" v="16144" actId="9405"/>
          <ac:inkMkLst>
            <pc:docMk/>
            <pc:sldMk cId="268533621" sldId="380"/>
            <ac:inkMk id="20" creationId="{B54ADEA8-F5D5-32F5-D18A-F947F102B4CA}"/>
          </ac:inkMkLst>
        </pc:inkChg>
        <pc:inkChg chg="add">
          <ac:chgData name="Paden, John D." userId="afe13863-2991-4154-9e07-6c5e9c7d7690" providerId="ADAL" clId="{90F2765C-D0DE-466C-8210-375B3AE053B6}" dt="2026-08-27T14:10:50.223" v="16145" actId="9405"/>
          <ac:inkMkLst>
            <pc:docMk/>
            <pc:sldMk cId="268533621" sldId="380"/>
            <ac:inkMk id="21" creationId="{6E88A5F5-A3F2-1295-F9C2-9B8848189A9B}"/>
          </ac:inkMkLst>
        </pc:inkChg>
        <pc:inkChg chg="add mod">
          <ac:chgData name="Paden, John D." userId="afe13863-2991-4154-9e07-6c5e9c7d7690" providerId="ADAL" clId="{90F2765C-D0DE-466C-8210-375B3AE053B6}" dt="2026-08-27T14:10:55.322" v="16155"/>
          <ac:inkMkLst>
            <pc:docMk/>
            <pc:sldMk cId="268533621" sldId="380"/>
            <ac:inkMk id="22" creationId="{D454BC52-EC8D-9780-EA40-80C0FC97FDED}"/>
          </ac:inkMkLst>
        </pc:inkChg>
        <pc:inkChg chg="add mod">
          <ac:chgData name="Paden, John D." userId="afe13863-2991-4154-9e07-6c5e9c7d7690" providerId="ADAL" clId="{90F2765C-D0DE-466C-8210-375B3AE053B6}" dt="2026-08-27T14:10:55.322" v="16155"/>
          <ac:inkMkLst>
            <pc:docMk/>
            <pc:sldMk cId="268533621" sldId="380"/>
            <ac:inkMk id="23" creationId="{F56DF330-4735-4BFB-68BE-EA8764ED5B48}"/>
          </ac:inkMkLst>
        </pc:inkChg>
        <pc:inkChg chg="add">
          <ac:chgData name="Paden, John D." userId="afe13863-2991-4154-9e07-6c5e9c7d7690" providerId="ADAL" clId="{90F2765C-D0DE-466C-8210-375B3AE053B6}" dt="2026-08-27T14:10:52.261" v="16148" actId="9405"/>
          <ac:inkMkLst>
            <pc:docMk/>
            <pc:sldMk cId="268533621" sldId="380"/>
            <ac:inkMk id="24" creationId="{2047040D-E560-D89E-62A3-67750CC22038}"/>
          </ac:inkMkLst>
        </pc:inkChg>
        <pc:inkChg chg="add mod">
          <ac:chgData name="Paden, John D." userId="afe13863-2991-4154-9e07-6c5e9c7d7690" providerId="ADAL" clId="{90F2765C-D0DE-466C-8210-375B3AE053B6}" dt="2026-08-27T14:10:55.322" v="16155"/>
          <ac:inkMkLst>
            <pc:docMk/>
            <pc:sldMk cId="268533621" sldId="380"/>
            <ac:inkMk id="25" creationId="{96A31B66-285E-D09D-D866-F66E8629910B}"/>
          </ac:inkMkLst>
        </pc:inkChg>
        <pc:inkChg chg="add">
          <ac:chgData name="Paden, John D." userId="afe13863-2991-4154-9e07-6c5e9c7d7690" providerId="ADAL" clId="{90F2765C-D0DE-466C-8210-375B3AE053B6}" dt="2026-08-27T14:10:53.011" v="16150" actId="9405"/>
          <ac:inkMkLst>
            <pc:docMk/>
            <pc:sldMk cId="268533621" sldId="380"/>
            <ac:inkMk id="26" creationId="{A518443E-5BD5-F69B-9340-47FEB1F66320}"/>
          </ac:inkMkLst>
        </pc:inkChg>
        <pc:inkChg chg="add mod">
          <ac:chgData name="Paden, John D." userId="afe13863-2991-4154-9e07-6c5e9c7d7690" providerId="ADAL" clId="{90F2765C-D0DE-466C-8210-375B3AE053B6}" dt="2026-08-27T14:10:55.322" v="16155"/>
          <ac:inkMkLst>
            <pc:docMk/>
            <pc:sldMk cId="268533621" sldId="380"/>
            <ac:inkMk id="27" creationId="{ABD6DF83-C90E-B0E6-7D79-B5976FB8093C}"/>
          </ac:inkMkLst>
        </pc:inkChg>
        <pc:inkChg chg="add mod">
          <ac:chgData name="Paden, John D." userId="afe13863-2991-4154-9e07-6c5e9c7d7690" providerId="ADAL" clId="{90F2765C-D0DE-466C-8210-375B3AE053B6}" dt="2026-08-27T14:10:55.322" v="16155"/>
          <ac:inkMkLst>
            <pc:docMk/>
            <pc:sldMk cId="268533621" sldId="380"/>
            <ac:inkMk id="28" creationId="{D3EEB9F9-F028-ECF4-F0F5-FA120C29D419}"/>
          </ac:inkMkLst>
        </pc:inkChg>
        <pc:inkChg chg="add mod">
          <ac:chgData name="Paden, John D." userId="afe13863-2991-4154-9e07-6c5e9c7d7690" providerId="ADAL" clId="{90F2765C-D0DE-466C-8210-375B3AE053B6}" dt="2026-08-27T14:10:55.322" v="16155"/>
          <ac:inkMkLst>
            <pc:docMk/>
            <pc:sldMk cId="268533621" sldId="380"/>
            <ac:inkMk id="29" creationId="{B65AF10A-4339-3F63-A79F-CC72C343B1EF}"/>
          </ac:inkMkLst>
        </pc:inkChg>
        <pc:inkChg chg="add mod">
          <ac:chgData name="Paden, John D." userId="afe13863-2991-4154-9e07-6c5e9c7d7690" providerId="ADAL" clId="{90F2765C-D0DE-466C-8210-375B3AE053B6}" dt="2026-08-27T14:10:55.322" v="16155"/>
          <ac:inkMkLst>
            <pc:docMk/>
            <pc:sldMk cId="268533621" sldId="380"/>
            <ac:inkMk id="30" creationId="{6872E41E-490E-0581-6784-4BB3B420535C}"/>
          </ac:inkMkLst>
        </pc:inkChg>
        <pc:inkChg chg="add">
          <ac:chgData name="Paden, John D." userId="afe13863-2991-4154-9e07-6c5e9c7d7690" providerId="ADAL" clId="{90F2765C-D0DE-466C-8210-375B3AE053B6}" dt="2026-08-27T14:11:03.307" v="16156" actId="9405"/>
          <ac:inkMkLst>
            <pc:docMk/>
            <pc:sldMk cId="268533621" sldId="380"/>
            <ac:inkMk id="32" creationId="{E0CEA23F-F3C8-0C15-8C72-431D78B14A6F}"/>
          </ac:inkMkLst>
        </pc:inkChg>
        <pc:inkChg chg="add">
          <ac:chgData name="Paden, John D." userId="afe13863-2991-4154-9e07-6c5e9c7d7690" providerId="ADAL" clId="{90F2765C-D0DE-466C-8210-375B3AE053B6}" dt="2026-08-27T14:11:04.007" v="16157" actId="9405"/>
          <ac:inkMkLst>
            <pc:docMk/>
            <pc:sldMk cId="268533621" sldId="380"/>
            <ac:inkMk id="33" creationId="{0BE77179-8E00-65E5-0F07-7B8ABF201B0D}"/>
          </ac:inkMkLst>
        </pc:inkChg>
        <pc:inkChg chg="add">
          <ac:chgData name="Paden, John D." userId="afe13863-2991-4154-9e07-6c5e9c7d7690" providerId="ADAL" clId="{90F2765C-D0DE-466C-8210-375B3AE053B6}" dt="2026-08-27T14:11:05.074" v="16158" actId="9405"/>
          <ac:inkMkLst>
            <pc:docMk/>
            <pc:sldMk cId="268533621" sldId="380"/>
            <ac:inkMk id="34" creationId="{387C7A28-9DEE-ED6A-5857-6B48EC299CB2}"/>
          </ac:inkMkLst>
        </pc:inkChg>
        <pc:inkChg chg="add">
          <ac:chgData name="Paden, John D." userId="afe13863-2991-4154-9e07-6c5e9c7d7690" providerId="ADAL" clId="{90F2765C-D0DE-466C-8210-375B3AE053B6}" dt="2026-08-27T14:11:05.495" v="16159" actId="9405"/>
          <ac:inkMkLst>
            <pc:docMk/>
            <pc:sldMk cId="268533621" sldId="380"/>
            <ac:inkMk id="35" creationId="{DF23BE33-CE6B-CF75-0733-AB59BE5BCD98}"/>
          </ac:inkMkLst>
        </pc:inkChg>
        <pc:inkChg chg="add mod">
          <ac:chgData name="Paden, John D." userId="afe13863-2991-4154-9e07-6c5e9c7d7690" providerId="ADAL" clId="{90F2765C-D0DE-466C-8210-375B3AE053B6}" dt="2026-08-27T14:11:25.752" v="16195"/>
          <ac:inkMkLst>
            <pc:docMk/>
            <pc:sldMk cId="268533621" sldId="380"/>
            <ac:inkMk id="36" creationId="{AFD86D1F-7CEF-642A-1982-7126D4D23103}"/>
          </ac:inkMkLst>
        </pc:inkChg>
        <pc:inkChg chg="add">
          <ac:chgData name="Paden, John D." userId="afe13863-2991-4154-9e07-6c5e9c7d7690" providerId="ADAL" clId="{90F2765C-D0DE-466C-8210-375B3AE053B6}" dt="2026-08-27T14:11:06.720" v="16161" actId="9405"/>
          <ac:inkMkLst>
            <pc:docMk/>
            <pc:sldMk cId="268533621" sldId="380"/>
            <ac:inkMk id="37" creationId="{643597C4-0069-68D4-5B16-48A2302A27A6}"/>
          </ac:inkMkLst>
        </pc:inkChg>
        <pc:inkChg chg="add">
          <ac:chgData name="Paden, John D." userId="afe13863-2991-4154-9e07-6c5e9c7d7690" providerId="ADAL" clId="{90F2765C-D0DE-466C-8210-375B3AE053B6}" dt="2026-08-27T14:11:07.305" v="16162" actId="9405"/>
          <ac:inkMkLst>
            <pc:docMk/>
            <pc:sldMk cId="268533621" sldId="380"/>
            <ac:inkMk id="38" creationId="{2629E110-2DB2-3448-F78F-2F29789B8854}"/>
          </ac:inkMkLst>
        </pc:inkChg>
        <pc:inkChg chg="add mod">
          <ac:chgData name="Paden, John D." userId="afe13863-2991-4154-9e07-6c5e9c7d7690" providerId="ADAL" clId="{90F2765C-D0DE-466C-8210-375B3AE053B6}" dt="2026-08-27T14:11:25.752" v="16195"/>
          <ac:inkMkLst>
            <pc:docMk/>
            <pc:sldMk cId="268533621" sldId="380"/>
            <ac:inkMk id="39" creationId="{40A6FD09-F0CF-32C3-8B4D-EC2165D15E3F}"/>
          </ac:inkMkLst>
        </pc:inkChg>
        <pc:inkChg chg="add mod">
          <ac:chgData name="Paden, John D." userId="afe13863-2991-4154-9e07-6c5e9c7d7690" providerId="ADAL" clId="{90F2765C-D0DE-466C-8210-375B3AE053B6}" dt="2026-08-27T14:11:25.752" v="16195"/>
          <ac:inkMkLst>
            <pc:docMk/>
            <pc:sldMk cId="268533621" sldId="380"/>
            <ac:inkMk id="40" creationId="{E8317742-CC35-2DE3-5410-CF569CDAA7A1}"/>
          </ac:inkMkLst>
        </pc:inkChg>
        <pc:inkChg chg="add">
          <ac:chgData name="Paden, John D." userId="afe13863-2991-4154-9e07-6c5e9c7d7690" providerId="ADAL" clId="{90F2765C-D0DE-466C-8210-375B3AE053B6}" dt="2026-08-27T14:11:08.949" v="16165" actId="9405"/>
          <ac:inkMkLst>
            <pc:docMk/>
            <pc:sldMk cId="268533621" sldId="380"/>
            <ac:inkMk id="41" creationId="{5D83F34C-B47C-5386-355B-421CF189E3A9}"/>
          </ac:inkMkLst>
        </pc:inkChg>
        <pc:inkChg chg="add">
          <ac:chgData name="Paden, John D." userId="afe13863-2991-4154-9e07-6c5e9c7d7690" providerId="ADAL" clId="{90F2765C-D0DE-466C-8210-375B3AE053B6}" dt="2026-08-27T14:11:09.311" v="16166" actId="9405"/>
          <ac:inkMkLst>
            <pc:docMk/>
            <pc:sldMk cId="268533621" sldId="380"/>
            <ac:inkMk id="42" creationId="{885B12C6-B9F0-2294-7464-97EFDCFB5577}"/>
          </ac:inkMkLst>
        </pc:inkChg>
        <pc:inkChg chg="add mod">
          <ac:chgData name="Paden, John D." userId="afe13863-2991-4154-9e07-6c5e9c7d7690" providerId="ADAL" clId="{90F2765C-D0DE-466C-8210-375B3AE053B6}" dt="2026-08-27T14:11:25.752" v="16195"/>
          <ac:inkMkLst>
            <pc:docMk/>
            <pc:sldMk cId="268533621" sldId="380"/>
            <ac:inkMk id="43" creationId="{586A5B6F-64DA-D31A-8E0D-AF3143993064}"/>
          </ac:inkMkLst>
        </pc:inkChg>
        <pc:inkChg chg="add">
          <ac:chgData name="Paden, John D." userId="afe13863-2991-4154-9e07-6c5e9c7d7690" providerId="ADAL" clId="{90F2765C-D0DE-466C-8210-375B3AE053B6}" dt="2026-08-27T14:11:10.841" v="16168" actId="9405"/>
          <ac:inkMkLst>
            <pc:docMk/>
            <pc:sldMk cId="268533621" sldId="380"/>
            <ac:inkMk id="44" creationId="{A6C4CA15-BB4D-99D7-8DF2-2C480EC96CA7}"/>
          </ac:inkMkLst>
        </pc:inkChg>
        <pc:inkChg chg="add">
          <ac:chgData name="Paden, John D." userId="afe13863-2991-4154-9e07-6c5e9c7d7690" providerId="ADAL" clId="{90F2765C-D0DE-466C-8210-375B3AE053B6}" dt="2026-08-27T14:11:11.111" v="16169" actId="9405"/>
          <ac:inkMkLst>
            <pc:docMk/>
            <pc:sldMk cId="268533621" sldId="380"/>
            <ac:inkMk id="45" creationId="{93992062-2FAC-F559-9759-25F2B4A91523}"/>
          </ac:inkMkLst>
        </pc:inkChg>
        <pc:inkChg chg="add">
          <ac:chgData name="Paden, John D." userId="afe13863-2991-4154-9e07-6c5e9c7d7690" providerId="ADAL" clId="{90F2765C-D0DE-466C-8210-375B3AE053B6}" dt="2026-08-27T14:11:11.528" v="16170" actId="9405"/>
          <ac:inkMkLst>
            <pc:docMk/>
            <pc:sldMk cId="268533621" sldId="380"/>
            <ac:inkMk id="46" creationId="{56EFE4F8-3890-70A2-5CB5-6C59D3D05FF1}"/>
          </ac:inkMkLst>
        </pc:inkChg>
        <pc:inkChg chg="add">
          <ac:chgData name="Paden, John D." userId="afe13863-2991-4154-9e07-6c5e9c7d7690" providerId="ADAL" clId="{90F2765C-D0DE-466C-8210-375B3AE053B6}" dt="2026-08-27T14:11:12.581" v="16171" actId="9405"/>
          <ac:inkMkLst>
            <pc:docMk/>
            <pc:sldMk cId="268533621" sldId="380"/>
            <ac:inkMk id="47" creationId="{62BCB0A8-3578-EC04-71DE-E98605E1496F}"/>
          </ac:inkMkLst>
        </pc:inkChg>
        <pc:inkChg chg="add">
          <ac:chgData name="Paden, John D." userId="afe13863-2991-4154-9e07-6c5e9c7d7690" providerId="ADAL" clId="{90F2765C-D0DE-466C-8210-375B3AE053B6}" dt="2026-08-27T14:11:13.071" v="16172" actId="9405"/>
          <ac:inkMkLst>
            <pc:docMk/>
            <pc:sldMk cId="268533621" sldId="380"/>
            <ac:inkMk id="48" creationId="{3D95A419-F186-E96E-7F6B-D095F165138A}"/>
          </ac:inkMkLst>
        </pc:inkChg>
        <pc:inkChg chg="add">
          <ac:chgData name="Paden, John D." userId="afe13863-2991-4154-9e07-6c5e9c7d7690" providerId="ADAL" clId="{90F2765C-D0DE-466C-8210-375B3AE053B6}" dt="2026-08-27T14:11:13.499" v="16173" actId="9405"/>
          <ac:inkMkLst>
            <pc:docMk/>
            <pc:sldMk cId="268533621" sldId="380"/>
            <ac:inkMk id="49" creationId="{AC962D7A-121A-2BCE-479D-90FAF3773A71}"/>
          </ac:inkMkLst>
        </pc:inkChg>
        <pc:inkChg chg="add">
          <ac:chgData name="Paden, John D." userId="afe13863-2991-4154-9e07-6c5e9c7d7690" providerId="ADAL" clId="{90F2765C-D0DE-466C-8210-375B3AE053B6}" dt="2026-08-27T14:11:14.122" v="16174" actId="9405"/>
          <ac:inkMkLst>
            <pc:docMk/>
            <pc:sldMk cId="268533621" sldId="380"/>
            <ac:inkMk id="50" creationId="{A749BD71-68C8-E27E-A926-4287063C24C1}"/>
          </ac:inkMkLst>
        </pc:inkChg>
        <pc:inkChg chg="add">
          <ac:chgData name="Paden, John D." userId="afe13863-2991-4154-9e07-6c5e9c7d7690" providerId="ADAL" clId="{90F2765C-D0DE-466C-8210-375B3AE053B6}" dt="2026-08-27T14:11:15.390" v="16175" actId="9405"/>
          <ac:inkMkLst>
            <pc:docMk/>
            <pc:sldMk cId="268533621" sldId="380"/>
            <ac:inkMk id="51" creationId="{844DC696-DF25-F995-1A0A-A9404DFE2894}"/>
          </ac:inkMkLst>
        </pc:inkChg>
        <pc:inkChg chg="add">
          <ac:chgData name="Paden, John D." userId="afe13863-2991-4154-9e07-6c5e9c7d7690" providerId="ADAL" clId="{90F2765C-D0DE-466C-8210-375B3AE053B6}" dt="2026-08-27T14:11:15.985" v="16176" actId="9405"/>
          <ac:inkMkLst>
            <pc:docMk/>
            <pc:sldMk cId="268533621" sldId="380"/>
            <ac:inkMk id="52" creationId="{514AA12C-B3B6-BA74-D0AF-8B0706EA25E0}"/>
          </ac:inkMkLst>
        </pc:inkChg>
        <pc:inkChg chg="add">
          <ac:chgData name="Paden, John D." userId="afe13863-2991-4154-9e07-6c5e9c7d7690" providerId="ADAL" clId="{90F2765C-D0DE-466C-8210-375B3AE053B6}" dt="2026-08-27T14:11:16.217" v="16177" actId="9405"/>
          <ac:inkMkLst>
            <pc:docMk/>
            <pc:sldMk cId="268533621" sldId="380"/>
            <ac:inkMk id="53" creationId="{D2E5F986-1F80-8F9D-32C8-2B1A87E7941C}"/>
          </ac:inkMkLst>
        </pc:inkChg>
        <pc:inkChg chg="add">
          <ac:chgData name="Paden, John D." userId="afe13863-2991-4154-9e07-6c5e9c7d7690" providerId="ADAL" clId="{90F2765C-D0DE-466C-8210-375B3AE053B6}" dt="2026-08-27T14:11:16.373" v="16178" actId="9405"/>
          <ac:inkMkLst>
            <pc:docMk/>
            <pc:sldMk cId="268533621" sldId="380"/>
            <ac:inkMk id="54" creationId="{F1394E6B-27F0-16E9-B6DF-B5AB77AB58D9}"/>
          </ac:inkMkLst>
        </pc:inkChg>
        <pc:inkChg chg="add">
          <ac:chgData name="Paden, John D." userId="afe13863-2991-4154-9e07-6c5e9c7d7690" providerId="ADAL" clId="{90F2765C-D0DE-466C-8210-375B3AE053B6}" dt="2026-08-27T14:11:16.780" v="16179" actId="9405"/>
          <ac:inkMkLst>
            <pc:docMk/>
            <pc:sldMk cId="268533621" sldId="380"/>
            <ac:inkMk id="55" creationId="{23B71CA4-ADF7-4066-4FE0-F349A598E214}"/>
          </ac:inkMkLst>
        </pc:inkChg>
        <pc:inkChg chg="add">
          <ac:chgData name="Paden, John D." userId="afe13863-2991-4154-9e07-6c5e9c7d7690" providerId="ADAL" clId="{90F2765C-D0DE-466C-8210-375B3AE053B6}" dt="2026-08-27T14:11:17.337" v="16180" actId="9405"/>
          <ac:inkMkLst>
            <pc:docMk/>
            <pc:sldMk cId="268533621" sldId="380"/>
            <ac:inkMk id="56" creationId="{24454773-FB4D-72CD-174F-A2CCBD349CA9}"/>
          </ac:inkMkLst>
        </pc:inkChg>
        <pc:inkChg chg="add">
          <ac:chgData name="Paden, John D." userId="afe13863-2991-4154-9e07-6c5e9c7d7690" providerId="ADAL" clId="{90F2765C-D0DE-466C-8210-375B3AE053B6}" dt="2026-08-27T14:11:18.782" v="16181" actId="9405"/>
          <ac:inkMkLst>
            <pc:docMk/>
            <pc:sldMk cId="268533621" sldId="380"/>
            <ac:inkMk id="57" creationId="{1747A325-8C5B-6675-121C-DF269B5E7380}"/>
          </ac:inkMkLst>
        </pc:inkChg>
        <pc:inkChg chg="add">
          <ac:chgData name="Paden, John D." userId="afe13863-2991-4154-9e07-6c5e9c7d7690" providerId="ADAL" clId="{90F2765C-D0DE-466C-8210-375B3AE053B6}" dt="2026-08-27T14:11:19.326" v="16182" actId="9405"/>
          <ac:inkMkLst>
            <pc:docMk/>
            <pc:sldMk cId="268533621" sldId="380"/>
            <ac:inkMk id="58" creationId="{D80F2F2F-A418-53B3-27AF-F8534D855A47}"/>
          </ac:inkMkLst>
        </pc:inkChg>
        <pc:inkChg chg="add">
          <ac:chgData name="Paden, John D." userId="afe13863-2991-4154-9e07-6c5e9c7d7690" providerId="ADAL" clId="{90F2765C-D0DE-466C-8210-375B3AE053B6}" dt="2026-08-27T14:11:19.618" v="16183" actId="9405"/>
          <ac:inkMkLst>
            <pc:docMk/>
            <pc:sldMk cId="268533621" sldId="380"/>
            <ac:inkMk id="59" creationId="{02F44D44-E378-77CB-B384-248E21D9B797}"/>
          </ac:inkMkLst>
        </pc:inkChg>
        <pc:inkChg chg="add">
          <ac:chgData name="Paden, John D." userId="afe13863-2991-4154-9e07-6c5e9c7d7690" providerId="ADAL" clId="{90F2765C-D0DE-466C-8210-375B3AE053B6}" dt="2026-08-27T14:11:20.555" v="16184" actId="9405"/>
          <ac:inkMkLst>
            <pc:docMk/>
            <pc:sldMk cId="268533621" sldId="380"/>
            <ac:inkMk id="60" creationId="{CAB5AD1F-35C4-DAC7-8A2F-C6B5D4A5AA69}"/>
          </ac:inkMkLst>
        </pc:inkChg>
        <pc:inkChg chg="add">
          <ac:chgData name="Paden, John D." userId="afe13863-2991-4154-9e07-6c5e9c7d7690" providerId="ADAL" clId="{90F2765C-D0DE-466C-8210-375B3AE053B6}" dt="2026-08-27T14:11:20.919" v="16185" actId="9405"/>
          <ac:inkMkLst>
            <pc:docMk/>
            <pc:sldMk cId="268533621" sldId="380"/>
            <ac:inkMk id="61" creationId="{C89F314F-6B57-DC8C-D9BD-A85B2D680A75}"/>
          </ac:inkMkLst>
        </pc:inkChg>
        <pc:inkChg chg="add mod">
          <ac:chgData name="Paden, John D." userId="afe13863-2991-4154-9e07-6c5e9c7d7690" providerId="ADAL" clId="{90F2765C-D0DE-466C-8210-375B3AE053B6}" dt="2026-08-27T14:11:25.752" v="16195"/>
          <ac:inkMkLst>
            <pc:docMk/>
            <pc:sldMk cId="268533621" sldId="380"/>
            <ac:inkMk id="62" creationId="{373840C5-8EA7-C6A5-DA42-E67017C9B9D7}"/>
          </ac:inkMkLst>
        </pc:inkChg>
        <pc:inkChg chg="add mod">
          <ac:chgData name="Paden, John D." userId="afe13863-2991-4154-9e07-6c5e9c7d7690" providerId="ADAL" clId="{90F2765C-D0DE-466C-8210-375B3AE053B6}" dt="2026-08-27T14:11:25.752" v="16195"/>
          <ac:inkMkLst>
            <pc:docMk/>
            <pc:sldMk cId="268533621" sldId="380"/>
            <ac:inkMk id="63" creationId="{C579DD85-3D3C-0D08-7B91-B2FFF87F2110}"/>
          </ac:inkMkLst>
        </pc:inkChg>
        <pc:inkChg chg="add">
          <ac:chgData name="Paden, John D." userId="afe13863-2991-4154-9e07-6c5e9c7d7690" providerId="ADAL" clId="{90F2765C-D0DE-466C-8210-375B3AE053B6}" dt="2026-08-27T14:11:21.878" v="16188" actId="9405"/>
          <ac:inkMkLst>
            <pc:docMk/>
            <pc:sldMk cId="268533621" sldId="380"/>
            <ac:inkMk id="64" creationId="{F8DFAEE3-5CC9-F73F-0C46-FB5BFF6238F1}"/>
          </ac:inkMkLst>
        </pc:inkChg>
        <pc:inkChg chg="add mod">
          <ac:chgData name="Paden, John D." userId="afe13863-2991-4154-9e07-6c5e9c7d7690" providerId="ADAL" clId="{90F2765C-D0DE-466C-8210-375B3AE053B6}" dt="2026-08-27T14:11:25.752" v="16195"/>
          <ac:inkMkLst>
            <pc:docMk/>
            <pc:sldMk cId="268533621" sldId="380"/>
            <ac:inkMk id="65" creationId="{E511D0A2-F6C7-6E6E-2F36-89CBA86D7911}"/>
          </ac:inkMkLst>
        </pc:inkChg>
        <pc:inkChg chg="add">
          <ac:chgData name="Paden, John D." userId="afe13863-2991-4154-9e07-6c5e9c7d7690" providerId="ADAL" clId="{90F2765C-D0DE-466C-8210-375B3AE053B6}" dt="2026-08-27T14:11:22.556" v="16190" actId="9405"/>
          <ac:inkMkLst>
            <pc:docMk/>
            <pc:sldMk cId="268533621" sldId="380"/>
            <ac:inkMk id="66" creationId="{855C0559-D62E-2104-833D-488FDF965259}"/>
          </ac:inkMkLst>
        </pc:inkChg>
        <pc:inkChg chg="add">
          <ac:chgData name="Paden, John D." userId="afe13863-2991-4154-9e07-6c5e9c7d7690" providerId="ADAL" clId="{90F2765C-D0DE-466C-8210-375B3AE053B6}" dt="2026-08-27T14:11:23.482" v="16191" actId="9405"/>
          <ac:inkMkLst>
            <pc:docMk/>
            <pc:sldMk cId="268533621" sldId="380"/>
            <ac:inkMk id="67" creationId="{4DA38809-15BE-B4BB-B319-6E63567CE72B}"/>
          </ac:inkMkLst>
        </pc:inkChg>
        <pc:inkChg chg="add mod">
          <ac:chgData name="Paden, John D." userId="afe13863-2991-4154-9e07-6c5e9c7d7690" providerId="ADAL" clId="{90F2765C-D0DE-466C-8210-375B3AE053B6}" dt="2026-08-27T14:11:25.752" v="16195"/>
          <ac:inkMkLst>
            <pc:docMk/>
            <pc:sldMk cId="268533621" sldId="380"/>
            <ac:inkMk id="68" creationId="{182183FF-48F9-272F-8F2B-2DB64B008E42}"/>
          </ac:inkMkLst>
        </pc:inkChg>
        <pc:inkChg chg="add mod">
          <ac:chgData name="Paden, John D." userId="afe13863-2991-4154-9e07-6c5e9c7d7690" providerId="ADAL" clId="{90F2765C-D0DE-466C-8210-375B3AE053B6}" dt="2026-08-27T14:11:25.752" v="16195"/>
          <ac:inkMkLst>
            <pc:docMk/>
            <pc:sldMk cId="268533621" sldId="380"/>
            <ac:inkMk id="69" creationId="{EF88B791-9835-108A-DBAE-AACABCF8E3C4}"/>
          </ac:inkMkLst>
        </pc:inkChg>
        <pc:inkChg chg="add">
          <ac:chgData name="Paden, John D." userId="afe13863-2991-4154-9e07-6c5e9c7d7690" providerId="ADAL" clId="{90F2765C-D0DE-466C-8210-375B3AE053B6}" dt="2026-08-27T14:11:24.917" v="16194" actId="9405"/>
          <ac:inkMkLst>
            <pc:docMk/>
            <pc:sldMk cId="268533621" sldId="380"/>
            <ac:inkMk id="70" creationId="{CB61E1C8-69F5-433E-DCDC-2E84267F0F74}"/>
          </ac:inkMkLst>
        </pc:inkChg>
        <pc:inkChg chg="add">
          <ac:chgData name="Paden, John D." userId="afe13863-2991-4154-9e07-6c5e9c7d7690" providerId="ADAL" clId="{90F2765C-D0DE-466C-8210-375B3AE053B6}" dt="2026-08-27T14:11:28.865" v="16196" actId="9405"/>
          <ac:inkMkLst>
            <pc:docMk/>
            <pc:sldMk cId="268533621" sldId="380"/>
            <ac:inkMk id="72" creationId="{78F7D96E-857F-2E6C-F22A-65A6305004DA}"/>
          </ac:inkMkLst>
        </pc:inkChg>
        <pc:inkChg chg="add">
          <ac:chgData name="Paden, John D." userId="afe13863-2991-4154-9e07-6c5e9c7d7690" providerId="ADAL" clId="{90F2765C-D0DE-466C-8210-375B3AE053B6}" dt="2026-08-27T14:11:31.950" v="16198"/>
          <ac:inkMkLst>
            <pc:docMk/>
            <pc:sldMk cId="268533621" sldId="380"/>
            <ac:inkMk id="74" creationId="{94E6F450-23FF-5EEF-FD06-85102B63FA78}"/>
          </ac:inkMkLst>
        </pc:inkChg>
        <pc:inkChg chg="add">
          <ac:chgData name="Paden, John D." userId="afe13863-2991-4154-9e07-6c5e9c7d7690" providerId="ADAL" clId="{90F2765C-D0DE-466C-8210-375B3AE053B6}" dt="2026-08-27T14:11:33.710" v="16199" actId="9405"/>
          <ac:inkMkLst>
            <pc:docMk/>
            <pc:sldMk cId="268533621" sldId="380"/>
            <ac:inkMk id="75" creationId="{9C842AB3-CB5E-9B13-BAB6-7951E21A5976}"/>
          </ac:inkMkLst>
        </pc:inkChg>
        <pc:inkChg chg="add">
          <ac:chgData name="Paden, John D." userId="afe13863-2991-4154-9e07-6c5e9c7d7690" providerId="ADAL" clId="{90F2765C-D0DE-466C-8210-375B3AE053B6}" dt="2026-08-27T14:11:35.386" v="16201"/>
          <ac:inkMkLst>
            <pc:docMk/>
            <pc:sldMk cId="268533621" sldId="380"/>
            <ac:inkMk id="77" creationId="{3ABC833C-67C2-9F44-9EC5-C507345A28C9}"/>
          </ac:inkMkLst>
        </pc:inkChg>
        <pc:inkChg chg="add">
          <ac:chgData name="Paden, John D." userId="afe13863-2991-4154-9e07-6c5e9c7d7690" providerId="ADAL" clId="{90F2765C-D0DE-466C-8210-375B3AE053B6}" dt="2026-08-27T14:11:38.788" v="16203"/>
          <ac:inkMkLst>
            <pc:docMk/>
            <pc:sldMk cId="268533621" sldId="380"/>
            <ac:inkMk id="79" creationId="{16CCE842-548F-A07B-6B8A-73A970DC4BC6}"/>
          </ac:inkMkLst>
        </pc:inkChg>
        <pc:inkChg chg="add mod">
          <ac:chgData name="Paden, John D." userId="afe13863-2991-4154-9e07-6c5e9c7d7690" providerId="ADAL" clId="{90F2765C-D0DE-466C-8210-375B3AE053B6}" dt="2026-08-27T14:11:46.991" v="16206"/>
          <ac:inkMkLst>
            <pc:docMk/>
            <pc:sldMk cId="268533621" sldId="380"/>
            <ac:inkMk id="81" creationId="{431397A5-FD1C-2174-551B-4C24D0B6AE4F}"/>
          </ac:inkMkLst>
        </pc:inkChg>
        <pc:inkChg chg="add mod">
          <ac:chgData name="Paden, John D." userId="afe13863-2991-4154-9e07-6c5e9c7d7690" providerId="ADAL" clId="{90F2765C-D0DE-466C-8210-375B3AE053B6}" dt="2026-08-27T14:11:50.825" v="16209"/>
          <ac:inkMkLst>
            <pc:docMk/>
            <pc:sldMk cId="268533621" sldId="380"/>
            <ac:inkMk id="83" creationId="{32BB929B-4B7C-12E0-50B4-BB98892329F5}"/>
          </ac:inkMkLst>
        </pc:inkChg>
        <pc:inkChg chg="add mod">
          <ac:chgData name="Paden, John D." userId="afe13863-2991-4154-9e07-6c5e9c7d7690" providerId="ADAL" clId="{90F2765C-D0DE-466C-8210-375B3AE053B6}" dt="2026-08-27T14:11:53.471" v="16212"/>
          <ac:inkMkLst>
            <pc:docMk/>
            <pc:sldMk cId="268533621" sldId="380"/>
            <ac:inkMk id="84" creationId="{F9A2B4F6-2AEF-A90D-4794-E4882E57D072}"/>
          </ac:inkMkLst>
        </pc:inkChg>
        <pc:inkChg chg="add mod">
          <ac:chgData name="Paden, John D." userId="afe13863-2991-4154-9e07-6c5e9c7d7690" providerId="ADAL" clId="{90F2765C-D0DE-466C-8210-375B3AE053B6}" dt="2026-08-27T14:11:53.471" v="16212"/>
          <ac:inkMkLst>
            <pc:docMk/>
            <pc:sldMk cId="268533621" sldId="380"/>
            <ac:inkMk id="85" creationId="{EC962A92-59D5-5704-622F-2E4279E1CC5D}"/>
          </ac:inkMkLst>
        </pc:inkChg>
        <pc:inkChg chg="add mod">
          <ac:chgData name="Paden, John D." userId="afe13863-2991-4154-9e07-6c5e9c7d7690" providerId="ADAL" clId="{90F2765C-D0DE-466C-8210-375B3AE053B6}" dt="2026-08-27T14:11:55.467" v="16216"/>
          <ac:inkMkLst>
            <pc:docMk/>
            <pc:sldMk cId="268533621" sldId="380"/>
            <ac:inkMk id="87" creationId="{5FA1688F-BF17-3E52-B037-532EDB2E1930}"/>
          </ac:inkMkLst>
        </pc:inkChg>
        <pc:inkChg chg="add mod">
          <ac:chgData name="Paden, John D." userId="afe13863-2991-4154-9e07-6c5e9c7d7690" providerId="ADAL" clId="{90F2765C-D0DE-466C-8210-375B3AE053B6}" dt="2026-08-27T14:11:55.467" v="16216"/>
          <ac:inkMkLst>
            <pc:docMk/>
            <pc:sldMk cId="268533621" sldId="380"/>
            <ac:inkMk id="88" creationId="{E8044C6B-CC72-7FF5-95D1-E41C9B145DEE}"/>
          </ac:inkMkLst>
        </pc:inkChg>
        <pc:inkChg chg="add mod">
          <ac:chgData name="Paden, John D." userId="afe13863-2991-4154-9e07-6c5e9c7d7690" providerId="ADAL" clId="{90F2765C-D0DE-466C-8210-375B3AE053B6}" dt="2026-08-27T14:11:55.467" v="16216"/>
          <ac:inkMkLst>
            <pc:docMk/>
            <pc:sldMk cId="268533621" sldId="380"/>
            <ac:inkMk id="89" creationId="{FF0A3076-690B-EBA1-3E66-1E6645C562AE}"/>
          </ac:inkMkLst>
        </pc:inkChg>
        <pc:inkChg chg="add mod">
          <ac:chgData name="Paden, John D." userId="afe13863-2991-4154-9e07-6c5e9c7d7690" providerId="ADAL" clId="{90F2765C-D0DE-466C-8210-375B3AE053B6}" dt="2026-08-27T14:11:58.161" v="16223"/>
          <ac:inkMkLst>
            <pc:docMk/>
            <pc:sldMk cId="268533621" sldId="380"/>
            <ac:inkMk id="91" creationId="{92259115-4797-AE7D-F51F-EAA16D117FB6}"/>
          </ac:inkMkLst>
        </pc:inkChg>
        <pc:inkChg chg="add mod">
          <ac:chgData name="Paden, John D." userId="afe13863-2991-4154-9e07-6c5e9c7d7690" providerId="ADAL" clId="{90F2765C-D0DE-466C-8210-375B3AE053B6}" dt="2026-08-27T14:11:58.161" v="16223"/>
          <ac:inkMkLst>
            <pc:docMk/>
            <pc:sldMk cId="268533621" sldId="380"/>
            <ac:inkMk id="92" creationId="{02E7C2D4-2744-8EED-94DA-655207E95463}"/>
          </ac:inkMkLst>
        </pc:inkChg>
        <pc:inkChg chg="add mod">
          <ac:chgData name="Paden, John D." userId="afe13863-2991-4154-9e07-6c5e9c7d7690" providerId="ADAL" clId="{90F2765C-D0DE-466C-8210-375B3AE053B6}" dt="2026-08-27T14:11:58.161" v="16223"/>
          <ac:inkMkLst>
            <pc:docMk/>
            <pc:sldMk cId="268533621" sldId="380"/>
            <ac:inkMk id="93" creationId="{4B8C2306-9C9C-07A6-80AC-BDA17E15FBAE}"/>
          </ac:inkMkLst>
        </pc:inkChg>
        <pc:inkChg chg="add mod">
          <ac:chgData name="Paden, John D." userId="afe13863-2991-4154-9e07-6c5e9c7d7690" providerId="ADAL" clId="{90F2765C-D0DE-466C-8210-375B3AE053B6}" dt="2026-08-27T14:11:58.161" v="16223"/>
          <ac:inkMkLst>
            <pc:docMk/>
            <pc:sldMk cId="268533621" sldId="380"/>
            <ac:inkMk id="94" creationId="{FEE33B7A-10B7-2A86-D2E5-A86B8076715E}"/>
          </ac:inkMkLst>
        </pc:inkChg>
        <pc:inkChg chg="add mod">
          <ac:chgData name="Paden, John D." userId="afe13863-2991-4154-9e07-6c5e9c7d7690" providerId="ADAL" clId="{90F2765C-D0DE-466C-8210-375B3AE053B6}" dt="2026-08-27T14:11:58.161" v="16223"/>
          <ac:inkMkLst>
            <pc:docMk/>
            <pc:sldMk cId="268533621" sldId="380"/>
            <ac:inkMk id="95" creationId="{44966B2F-B15D-AED8-2A80-D92003CD280E}"/>
          </ac:inkMkLst>
        </pc:inkChg>
        <pc:inkChg chg="add mod">
          <ac:chgData name="Paden, John D." userId="afe13863-2991-4154-9e07-6c5e9c7d7690" providerId="ADAL" clId="{90F2765C-D0DE-466C-8210-375B3AE053B6}" dt="2026-08-27T14:11:58.161" v="16223"/>
          <ac:inkMkLst>
            <pc:docMk/>
            <pc:sldMk cId="268533621" sldId="380"/>
            <ac:inkMk id="96" creationId="{68B5C4F5-D8B8-50EE-8EAD-F925412CAEC8}"/>
          </ac:inkMkLst>
        </pc:inkChg>
        <pc:inkChg chg="add mod">
          <ac:chgData name="Paden, John D." userId="afe13863-2991-4154-9e07-6c5e9c7d7690" providerId="ADAL" clId="{90F2765C-D0DE-466C-8210-375B3AE053B6}" dt="2026-08-27T14:12:01.768" v="16230"/>
          <ac:inkMkLst>
            <pc:docMk/>
            <pc:sldMk cId="268533621" sldId="380"/>
            <ac:inkMk id="98" creationId="{398B1095-EB58-CD6C-3322-548252A09F54}"/>
          </ac:inkMkLst>
        </pc:inkChg>
        <pc:inkChg chg="add mod">
          <ac:chgData name="Paden, John D." userId="afe13863-2991-4154-9e07-6c5e9c7d7690" providerId="ADAL" clId="{90F2765C-D0DE-466C-8210-375B3AE053B6}" dt="2026-08-27T14:12:01.768" v="16230"/>
          <ac:inkMkLst>
            <pc:docMk/>
            <pc:sldMk cId="268533621" sldId="380"/>
            <ac:inkMk id="99" creationId="{9B6C70A8-BBC9-F02E-97C0-6BA67BCACAF0}"/>
          </ac:inkMkLst>
        </pc:inkChg>
        <pc:inkChg chg="add mod">
          <ac:chgData name="Paden, John D." userId="afe13863-2991-4154-9e07-6c5e9c7d7690" providerId="ADAL" clId="{90F2765C-D0DE-466C-8210-375B3AE053B6}" dt="2026-08-27T14:12:01.768" v="16230"/>
          <ac:inkMkLst>
            <pc:docMk/>
            <pc:sldMk cId="268533621" sldId="380"/>
            <ac:inkMk id="101" creationId="{594E4148-327C-00F0-08DD-4EABBF76BC14}"/>
          </ac:inkMkLst>
        </pc:inkChg>
        <pc:inkChg chg="add mod">
          <ac:chgData name="Paden, John D." userId="afe13863-2991-4154-9e07-6c5e9c7d7690" providerId="ADAL" clId="{90F2765C-D0DE-466C-8210-375B3AE053B6}" dt="2026-08-27T14:12:01.768" v="16230"/>
          <ac:inkMkLst>
            <pc:docMk/>
            <pc:sldMk cId="268533621" sldId="380"/>
            <ac:inkMk id="102" creationId="{E12AACC9-6577-C8BE-6C03-E3C6711F9DC4}"/>
          </ac:inkMkLst>
        </pc:inkChg>
        <pc:inkChg chg="add mod">
          <ac:chgData name="Paden, John D." userId="afe13863-2991-4154-9e07-6c5e9c7d7690" providerId="ADAL" clId="{90F2765C-D0DE-466C-8210-375B3AE053B6}" dt="2026-08-27T14:12:01.768" v="16230"/>
          <ac:inkMkLst>
            <pc:docMk/>
            <pc:sldMk cId="268533621" sldId="380"/>
            <ac:inkMk id="103" creationId="{C0153F59-3AA0-B609-0713-FE3992078F85}"/>
          </ac:inkMkLst>
        </pc:inkChg>
        <pc:inkChg chg="add mod">
          <ac:chgData name="Paden, John D." userId="afe13863-2991-4154-9e07-6c5e9c7d7690" providerId="ADAL" clId="{90F2765C-D0DE-466C-8210-375B3AE053B6}" dt="2026-08-27T14:12:08.092" v="16241"/>
          <ac:inkMkLst>
            <pc:docMk/>
            <pc:sldMk cId="268533621" sldId="380"/>
            <ac:inkMk id="105" creationId="{165458F7-02C8-4B66-CA83-7B46FE06787D}"/>
          </ac:inkMkLst>
        </pc:inkChg>
        <pc:inkChg chg="add mod">
          <ac:chgData name="Paden, John D." userId="afe13863-2991-4154-9e07-6c5e9c7d7690" providerId="ADAL" clId="{90F2765C-D0DE-466C-8210-375B3AE053B6}" dt="2026-08-27T14:12:08.092" v="16241"/>
          <ac:inkMkLst>
            <pc:docMk/>
            <pc:sldMk cId="268533621" sldId="380"/>
            <ac:inkMk id="106" creationId="{EAB8A7D1-B399-E560-2C79-A245FB537499}"/>
          </ac:inkMkLst>
        </pc:inkChg>
        <pc:inkChg chg="add mod">
          <ac:chgData name="Paden, John D." userId="afe13863-2991-4154-9e07-6c5e9c7d7690" providerId="ADAL" clId="{90F2765C-D0DE-466C-8210-375B3AE053B6}" dt="2026-08-27T14:12:08.092" v="16241"/>
          <ac:inkMkLst>
            <pc:docMk/>
            <pc:sldMk cId="268533621" sldId="380"/>
            <ac:inkMk id="107" creationId="{85B09695-A639-625A-E2D9-C1252015B105}"/>
          </ac:inkMkLst>
        </pc:inkChg>
        <pc:inkChg chg="add mod">
          <ac:chgData name="Paden, John D." userId="afe13863-2991-4154-9e07-6c5e9c7d7690" providerId="ADAL" clId="{90F2765C-D0DE-466C-8210-375B3AE053B6}" dt="2026-08-27T14:12:08.092" v="16241"/>
          <ac:inkMkLst>
            <pc:docMk/>
            <pc:sldMk cId="268533621" sldId="380"/>
            <ac:inkMk id="108" creationId="{40748668-EB5D-C726-F7A8-04C188FB06DB}"/>
          </ac:inkMkLst>
        </pc:inkChg>
        <pc:inkChg chg="add mod">
          <ac:chgData name="Paden, John D." userId="afe13863-2991-4154-9e07-6c5e9c7d7690" providerId="ADAL" clId="{90F2765C-D0DE-466C-8210-375B3AE053B6}" dt="2026-08-27T14:12:08.092" v="16241"/>
          <ac:inkMkLst>
            <pc:docMk/>
            <pc:sldMk cId="268533621" sldId="380"/>
            <ac:inkMk id="109" creationId="{38C62055-EED7-B38E-24C7-727859DCD7BA}"/>
          </ac:inkMkLst>
        </pc:inkChg>
        <pc:inkChg chg="add">
          <ac:chgData name="Paden, John D." userId="afe13863-2991-4154-9e07-6c5e9c7d7690" providerId="ADAL" clId="{90F2765C-D0DE-466C-8210-375B3AE053B6}" dt="2026-08-27T14:12:05.625" v="16236" actId="9405"/>
          <ac:inkMkLst>
            <pc:docMk/>
            <pc:sldMk cId="268533621" sldId="380"/>
            <ac:inkMk id="110" creationId="{196A6D04-22EB-F495-88CC-1BB3A04CD1EA}"/>
          </ac:inkMkLst>
        </pc:inkChg>
        <pc:inkChg chg="add mod">
          <ac:chgData name="Paden, John D." userId="afe13863-2991-4154-9e07-6c5e9c7d7690" providerId="ADAL" clId="{90F2765C-D0DE-466C-8210-375B3AE053B6}" dt="2026-08-27T14:12:08.092" v="16241"/>
          <ac:inkMkLst>
            <pc:docMk/>
            <pc:sldMk cId="268533621" sldId="380"/>
            <ac:inkMk id="111" creationId="{218D4EDC-7B02-67C5-B3CB-2238C772E32C}"/>
          </ac:inkMkLst>
        </pc:inkChg>
        <pc:inkChg chg="add mod">
          <ac:chgData name="Paden, John D." userId="afe13863-2991-4154-9e07-6c5e9c7d7690" providerId="ADAL" clId="{90F2765C-D0DE-466C-8210-375B3AE053B6}" dt="2026-08-27T14:12:08.092" v="16241"/>
          <ac:inkMkLst>
            <pc:docMk/>
            <pc:sldMk cId="268533621" sldId="380"/>
            <ac:inkMk id="112" creationId="{FF6925F7-3AF2-47F9-DE3D-E242A5AB721B}"/>
          </ac:inkMkLst>
        </pc:inkChg>
        <pc:inkChg chg="add mod">
          <ac:chgData name="Paden, John D." userId="afe13863-2991-4154-9e07-6c5e9c7d7690" providerId="ADAL" clId="{90F2765C-D0DE-466C-8210-375B3AE053B6}" dt="2026-08-27T14:12:08.092" v="16241"/>
          <ac:inkMkLst>
            <pc:docMk/>
            <pc:sldMk cId="268533621" sldId="380"/>
            <ac:inkMk id="113" creationId="{DB048E90-A34A-56A5-DCB8-21D833390286}"/>
          </ac:inkMkLst>
        </pc:inkChg>
        <pc:inkChg chg="add mod">
          <ac:chgData name="Paden, John D." userId="afe13863-2991-4154-9e07-6c5e9c7d7690" providerId="ADAL" clId="{90F2765C-D0DE-466C-8210-375B3AE053B6}" dt="2026-08-27T14:12:08.092" v="16241"/>
          <ac:inkMkLst>
            <pc:docMk/>
            <pc:sldMk cId="268533621" sldId="380"/>
            <ac:inkMk id="114" creationId="{B3453B75-5C09-9714-45C0-3AC1DE0812C6}"/>
          </ac:inkMkLst>
        </pc:inkChg>
        <pc:inkChg chg="add mod">
          <ac:chgData name="Paden, John D." userId="afe13863-2991-4154-9e07-6c5e9c7d7690" providerId="ADAL" clId="{90F2765C-D0DE-466C-8210-375B3AE053B6}" dt="2026-08-27T14:12:11.060" v="16246"/>
          <ac:inkMkLst>
            <pc:docMk/>
            <pc:sldMk cId="268533621" sldId="380"/>
            <ac:inkMk id="116" creationId="{47F87CF0-F4CE-DAEE-4B32-9DE2F98D2503}"/>
          </ac:inkMkLst>
        </pc:inkChg>
        <pc:inkChg chg="add mod">
          <ac:chgData name="Paden, John D." userId="afe13863-2991-4154-9e07-6c5e9c7d7690" providerId="ADAL" clId="{90F2765C-D0DE-466C-8210-375B3AE053B6}" dt="2026-08-27T14:12:11.060" v="16246"/>
          <ac:inkMkLst>
            <pc:docMk/>
            <pc:sldMk cId="268533621" sldId="380"/>
            <ac:inkMk id="117" creationId="{0695B78D-34C5-6E14-3099-28EECC9DEAF2}"/>
          </ac:inkMkLst>
        </pc:inkChg>
        <pc:inkChg chg="add mod">
          <ac:chgData name="Paden, John D." userId="afe13863-2991-4154-9e07-6c5e9c7d7690" providerId="ADAL" clId="{90F2765C-D0DE-466C-8210-375B3AE053B6}" dt="2026-08-27T14:12:11.060" v="16246"/>
          <ac:inkMkLst>
            <pc:docMk/>
            <pc:sldMk cId="268533621" sldId="380"/>
            <ac:inkMk id="118" creationId="{0B3A50E8-3794-A17E-BE2A-B4E8FD751F99}"/>
          </ac:inkMkLst>
        </pc:inkChg>
        <pc:inkChg chg="add mod">
          <ac:chgData name="Paden, John D." userId="afe13863-2991-4154-9e07-6c5e9c7d7690" providerId="ADAL" clId="{90F2765C-D0DE-466C-8210-375B3AE053B6}" dt="2026-08-27T14:12:11.060" v="16246"/>
          <ac:inkMkLst>
            <pc:docMk/>
            <pc:sldMk cId="268533621" sldId="380"/>
            <ac:inkMk id="119" creationId="{A934878E-0934-0A5A-69D9-DEA62F12AC36}"/>
          </ac:inkMkLst>
        </pc:inkChg>
      </pc:sldChg>
      <pc:sldChg chg="modSp add mod modAnim">
        <pc:chgData name="Paden, John D." userId="afe13863-2991-4154-9e07-6c5e9c7d7690" providerId="ADAL" clId="{90F2765C-D0DE-466C-8210-375B3AE053B6}" dt="2026-08-27T20:39:33.871" v="20468" actId="207"/>
        <pc:sldMkLst>
          <pc:docMk/>
          <pc:sldMk cId="480533982" sldId="382"/>
        </pc:sldMkLst>
        <pc:spChg chg="mod">
          <ac:chgData name="Paden, John D." userId="afe13863-2991-4154-9e07-6c5e9c7d7690" providerId="ADAL" clId="{90F2765C-D0DE-466C-8210-375B3AE053B6}" dt="2026-08-27T20:39:33.871" v="20468" actId="207"/>
          <ac:spMkLst>
            <pc:docMk/>
            <pc:sldMk cId="480533982" sldId="382"/>
            <ac:spMk id="3" creationId="{BED45B15-E2F5-58D1-93CD-D4D588F843C1}"/>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21:56:05.710"/>
    </inkml:context>
    <inkml:brush xml:id="br0">
      <inkml:brushProperty name="width" value="0.035" units="cm"/>
      <inkml:brushProperty name="height" value="0.035" units="cm"/>
      <inkml:brushProperty name="color" value="#E71224"/>
    </inkml:brush>
  </inkml:definitions>
  <inkml:trace contextRef="#ctx0" brushRef="#br0">0 52 13300,'5273'-52'0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10.158"/>
    </inkml:context>
    <inkml:brush xml:id="br0">
      <inkml:brushProperty name="width" value="0.035" units="cm"/>
      <inkml:brushProperty name="height" value="0.035" units="cm"/>
      <inkml:brushProperty name="color" value="#E71224"/>
    </inkml:brush>
  </inkml:definitions>
  <inkml:trace contextRef="#ctx0" brushRef="#br0">84 124 212 0 0,'0'0'1591'0'0,"0"-4"-1544"0"0,0-12-40 0 0,-10-17 6791 0 0,6 25-5976 0 0,4 7-733 0 0,-1 0 0 0 0,0 0 0 0 0,1 0 0 0 0,-1 0 0 0 0,1 0 0 0 0,-1 0 0 0 0,1 0 0 0 0,-1 0 0 0 0,1 0 0 0 0,0 0 0 0 0,-1 0 0 0 0,1 0 0 0 0,0 0 0 0 0,0 0 0 0 0,0-1 0 0 0,0-1 0 0 0,1-7 589 0 0,-1 9-558 0 0,0 0 0 0 0,1 0 0 0 0,-1 0-1 0 0,0 0 1 0 0,1-1 0 0 0,-1 1-1 0 0,0 0 1 0 0,0 0 0 0 0,0 0-1 0 0,0-1 1 0 0,0 1 0 0 0,0 0 0 0 0,-1 0-1 0 0,1 0 1 0 0,0 0 0 0 0,0-1-1 0 0,-1 1 1 0 0,1 0 0 0 0,-1 0-1 0 0,1 0 1 0 0,-1 0 0 0 0,0 0 0 0 0,1 0-1 0 0,-1 0 1 0 0,0 0 0 0 0,0 0-1 0 0,1 0 1 0 0,-1 1 0 0 0,-1-2-1 0 0,0 37-37 0 0,2 85 482 0 0,-10-87-367 0 0,0 7-126 0 0,0 4-50 0 0,11-41-12 0 0,-1 1-1 0 0,0 0 1 0 0,-1 0 0 0 0,1 0-1 0 0,0 0 1 0 0,-1-1 0 0 0,0 1-1 0 0,0 0 1 0 0,0 0 0 0 0,-3 6-1 0 0,3-9 4 0 0,0 1-1 0 0,1 0 1 0 0,-1 0-1 0 0,0 0 0 0 0,1 0 1 0 0,0 0-1 0 0,-1-1 1 0 0,1 1-1 0 0,0 0 0 0 0,0 0 1 0 0,0 4-1 0 0,1-4 1 0 0,-1-1 0 0 0,0 1 0 0 0,0-1-1 0 0,0 1 1 0 0,0 0 0 0 0,0-1-1 0 0,-1 1 1 0 0,1-1 0 0 0,0 1 0 0 0,-1-1-1 0 0,1 1 1 0 0,-1-1 0 0 0,0 1 0 0 0,1-1-1 0 0,-2 2 1 0 0,1 2-1 0 0,-1 0-1 0 0,2-1 0 0 0,-1 1 1 0 0,0 0-1 0 0,1 0 1 0 0,0 0-1 0 0,0 0 0 0 0,0-1 1 0 0,2 7-1 0 0,-1 7-41 0 0,-1 46 6 0 0,3-59 23 0 0,-2-4 0 0 0,-1 0-1 0 0,1 0 1 0 0,0 0 0 0 0,0 1-1 0 0,-1-1 1 0 0,1 0 0 0 0,-1 1 0 0 0,1-1-1 0 0,-1 0 1 0 0,1 1 0 0 0,-1-1-1 0 0,0 1 1 0 0,0-1 0 0 0,0 3 0 0 0,18 28-25 0 0,-17-32 28 0 0,-1 0 1 0 0,1 1-1 0 0,-1-1 1 0 0,0 0 0 0 0,0 1-1 0 0,1-1 1 0 0,-1 1-1 0 0,0-1 1 0 0,0 0-1 0 0,0 1 1 0 0,1-1-1 0 0,-1 1 1 0 0,0-1-1 0 0,0 1 1 0 0,0-1-1 0 0,0 1 1 0 0,0-1-1 0 0,0 1 1 0 0,0-1 0 0 0,0 1-1 0 0,0-1 1 0 0,0 1-1 0 0,0-1 1 0 0,0 1-1 0 0,0-1 1 0 0,-1 1-1 0 0,1-1 1 0 0,0 0-1 0 0,0 1 1 0 0,-1 0-1 0 0,1-1 1 0 0,0 1 0 0 0,0-1-1 0 0,-1 1 1 0 0,1-1-1 0 0,0 0 1 0 0,0 1 0 0 0,0-1-1 0 0,0 1 1 0 0,0-1-1 0 0,0 1 1 0 0,0-1 0 0 0,0 1-1 0 0,0-1 1 0 0,0 1-1 0 0,0-1 1 0 0,0 0 0 0 0,0 1-1 0 0,0-1 1 0 0,0 1-1 0 0,0-1 1 0 0,0 1-1 0 0,1-1 1 0 0,-1 1 0 0 0,0-1-1 0 0,0 0 1 0 0,0 1-1 0 0,1-1 1 0 0,-1 1 0 0 0,1-1-1 0 0,35 5 575 0 0,-34-5-438 0 0,30 0 592 0 0,-27-3-684 0 0,-1 0 1 0 0,1 0 0 0 0,-1-1 0 0 0,0 0-1 0 0,0 1 1 0 0,0-2 0 0 0,0 1 0 0 0,0 0 0 0 0,-1-1-1 0 0,0 1 1 0 0,0-1 0 0 0,0 0 0 0 0,-1 0-1 0 0,4-10 1 0 0,-6 14-45 0 0,0 0 0 0 0,0 1 0 0 0,0-1 0 0 0,0 1 0 0 0,1-1-1 0 0,-1 0 1 0 0,0 1 0 0 0,0-1 0 0 0,1 1 0 0 0,-1-1 0 0 0,0 1 0 0 0,1-1 0 0 0,-1 1 0 0 0,0-1-1 0 0,1 1 1 0 0,-1-1 0 0 0,1 1 0 0 0,-1-1 0 0 0,1 1 0 0 0,-1 0 0 0 0,1-1 0 0 0,-1 1 0 0 0,2-1 0 0 0,-2 1-2 0 0,1-1 0 0 0,0 1 0 0 0,0-1 0 0 0,-1 1 0 0 0,1-1 1 0 0,0 1-1 0 0,-1-1 0 0 0,1 1 0 0 0,-1-1 0 0 0,1 0 1 0 0,-1 0-1 0 0,1 1 0 0 0,-1-1 0 0 0,1 0 0 0 0,-1 0 0 0 0,1 1 1 0 0,-1-1-1 0 0,0 0 0 0 0,0 0 0 0 0,1 0 0 0 0,-1 0 1 0 0,0 1-1 0 0,0-1 0 0 0,0-2 0 0 0,0-11-3833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11.063"/>
    </inkml:context>
    <inkml:brush xml:id="br0">
      <inkml:brushProperty name="width" value="0.035" units="cm"/>
      <inkml:brushProperty name="height" value="0.035" units="cm"/>
      <inkml:brushProperty name="color" value="#E71224"/>
    </inkml:brush>
  </inkml:definitions>
  <inkml:trace contextRef="#ctx0" brushRef="#br0">1 32 580 0 0,'0'0'5195'0'0,"10"-16"-1431"0"0,-10 15-3501 0 0,-1-9 1060 0 0,10 5 4570 0 0,-7 5-5951 0 0,28 20-815 0 0,-24-16 906 0 0,1 0 0 0 0,-1 0-1 0 0,0 1 1 0 0,0 0-1 0 0,8 8 1 0 0,21 16 233 0 0,-4 1-77 0 0,-11-8 24 0 0,-13-18-1007 0 0,6-3-4502 0 0,-6-3-3218 0 0,-16 7 6167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11.937"/>
    </inkml:context>
    <inkml:brush xml:id="br0">
      <inkml:brushProperty name="width" value="0.035" units="cm"/>
      <inkml:brushProperty name="height" value="0.035" units="cm"/>
      <inkml:brushProperty name="color" value="#E71224"/>
    </inkml:brush>
  </inkml:definitions>
  <inkml:trace contextRef="#ctx0" brushRef="#br0">1 236 432 0 0,'0'0'5939'0'0,"11"7"4820"0"0,-8-8-10781 0 0,0-1 0 0 0,-1 0 0 0 0,0-1-1 0 0,1 1 1 0 0,-1 0 0 0 0,0-1 0 0 0,0 1 0 0 0,0-1 0 0 0,0 1 0 0 0,2-6 0 0 0,18-21-46 0 0,18-27 79 0 0,-38 54-1 0 0,1 0 0 0 0,-1-1 0 0 0,1 0 0 0 0,-1 1 0 0 0,0-1 0 0 0,0 0 0 0 0,0 0 0 0 0,0 0 1 0 0,-1 0-1 0 0,1-1 0 0 0,-1 1 0 0 0,0 0 0 0 0,0-1 0 0 0,0 1 0 0 0,0-1 0 0 0,0 1 0 0 0,0-6 1 0 0,-1 8-14 0 0,0 0 0 0 0,0 0 0 0 0,0 0 0 0 0,1 0 0 0 0,-1 0 0 0 0,1 0 0 0 0,-1 0 0 0 0,0 1 1 0 0,1-1-1 0 0,0 0 0 0 0,-1 0 0 0 0,1 0 0 0 0,-1 1 0 0 0,1-1 0 0 0,0 0 0 0 0,0 1 1 0 0,0-2-1 0 0,0 2 3 0 0,0-1 0 0 0,0 1 1 0 0,0-1-1 0 0,-1 0 0 0 0,1 1 1 0 0,0-1-1 0 0,-1 0 1 0 0,1 0-1 0 0,-1 1 0 0 0,1-1 1 0 0,-1 0-1 0 0,1 0 0 0 0,-1 0 1 0 0,0 0-1 0 0,1 0 0 0 0,-1 0 1 0 0,0-1-1 0 0,2-1 26 0 0,0-1-1 0 0,0 1 0 0 0,1 0 1 0 0,-1 0-1 0 0,1 0 1 0 0,-1 1-1 0 0,1-1 0 0 0,0 0 1 0 0,4-2-1 0 0,-8 5-97 0 0,1 0 0 0 0,-1-1 0 0 0,1 1-1 0 0,0 0 1 0 0,-1 0 0 0 0,1 0 0 0 0,-1-1-1 0 0,1 1 1 0 0,-1 0 0 0 0,1 0 0 0 0,-1 0 0 0 0,0 0-1 0 0,1 0 1 0 0,-1 0 0 0 0,1 0 0 0 0,-1 0-1 0 0,1 0 1 0 0,-1 0 0 0 0,1 1 0 0 0,-1-1-1 0 0,1 0 1 0 0,-1 0 0 0 0,1 0 0 0 0,0 0 0 0 0,-1 1-1 0 0,1-1 1 0 0,-1 0 0 0 0,1 1 0 0 0,-1-1-1 0 0,1 0 1 0 0,0 1 0 0 0,-1-1 0 0 0,1 0-1 0 0,0 1 1 0 0,-1-1 0 0 0,1 1 0 0 0,0-1 0 0 0,0 1-1 0 0,-1-1 1 0 0,1 0 0 0 0,0 1 0 0 0,0-1-1 0 0,0 1 1 0 0,-1 0 0 0 0,1 0-105 0 0,0 0 0 0 0,0 0 0 0 0,0 0 0 0 0,0-1 1 0 0,0 1-1 0 0,-1 0 0 0 0,1 0 0 0 0,0 0 0 0 0,-1-1 0 0 0,1 1 0 0 0,-1 0 1 0 0,1-1-1 0 0,-1 1 0 0 0,1 0 0 0 0,-1-1 0 0 0,1 1 0 0 0,-1 0 0 0 0,0-1 1 0 0,1 1-1 0 0,-1-1 0 0 0,0 1 0 0 0,0-1 0 0 0,-1 1 0 0 0,-6-1-8154 0 0,48-30 6937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22.405"/>
    </inkml:context>
    <inkml:brush xml:id="br0">
      <inkml:brushProperty name="width" value="0.035" units="cm"/>
      <inkml:brushProperty name="height" value="0.035" units="cm"/>
      <inkml:brushProperty name="color" value="#E71224"/>
    </inkml:brush>
  </inkml:definitions>
  <inkml:trace contextRef="#ctx0" brushRef="#br0">31 40 668 0 0,'0'-1'109'0'0,"0"0"-1"0"0,0 1 1 0 0,0-1 0 0 0,0 0-1 0 0,0 1 1 0 0,0-1 0 0 0,-1 0-1 0 0,1 1 1 0 0,0-1 0 0 0,0 1-1 0 0,0-1 1 0 0,-1 0-1 0 0,1 1 1 0 0,0-1 0 0 0,-1 1-1 0 0,1-1 1 0 0,-1 1 0 0 0,1-1-1 0 0,0 1 1 0 0,-1-1 0 0 0,1 1-1 0 0,-1-1 1 0 0,0 1 0 0 0,1 0-1 0 0,-1-1 1 0 0,1 1-1 0 0,-1 0 1 0 0,1-1 0 0 0,-1 1-1 0 0,0 0 1 0 0,1 0 0 0 0,-1 0-1 0 0,0 0 1 0 0,1-1 0 0 0,-1 1-1 0 0,0 0 1 0 0,1 0 0 0 0,-1 0-1 0 0,1 0 1 0 0,-1 0-1 0 0,0 1 1 0 0,-1-1 375 0 0,-6-19 1077 0 0,6 14 3147 0 0,4 9-4678 0 0,-1 0 0 0 0,2 0 0 0 0,-1 0 0 0 0,0 0 0 0 0,1 0 0 0 0,-1-1 0 0 0,1 1 0 0 0,0-1 0 0 0,0 0 0 0 0,7 5 0 0 0,18 23 272 0 0,22 31 145 0 0,-24-32-287 0 0,34 42-39 0 0,-43-47-154 0 0,-13-19 23 0 0,-1-1 1 0 0,1 1-1 0 0,0-1 0 0 0,0 0 0 0 0,1 0 0 0 0,6 5 1 0 0,-2 0 2 0 0,1 1 0 0 0,-2 0 1 0 0,1 1-1 0 0,6 12 0 0 0,-3-9 73 0 0,-10-13-54 0 0,-1 0 0 0 0,1-1 0 0 0,-1 1 0 0 0,0 0 1 0 0,0-1-1 0 0,1 1 0 0 0,-1 0 0 0 0,0 0 1 0 0,0 0-1 0 0,-1 0 0 0 0,1 0 0 0 0,0 0 1 0 0,-1 1-1 0 0,1-1 0 0 0,-1 0 0 0 0,0 4 1 0 0,1-2 1 0 0,0 0 1 0 0,0 0 0 0 0,0 0-1 0 0,1 0 1 0 0,0-1-1 0 0,-1 1 1 0 0,1 0 0 0 0,3 4-1 0 0,9 25 117 0 0,-13-30-126 0 0,0 0 0 0 0,0 0 0 0 0,-1 0 0 0 0,2 1 0 0 0,-1-1 0 0 0,0-1 1 0 0,1 1-1 0 0,-1 0 0 0 0,3 3 0 0 0,-2-3 6 0 0,1 0 0 0 0,-2 0-1 0 0,1 1 1 0 0,0-1 0 0 0,-1 0-1 0 0,0 1 1 0 0,1-1 0 0 0,-1 1 0 0 0,0 5-1 0 0,0-5 9 0 0,0 0 0 0 0,0 0-1 0 0,0 0 1 0 0,0 0 0 0 0,0 0-1 0 0,1-1 1 0 0,0 1 0 0 0,0-1-1 0 0,0 1 1 0 0,0-1 0 0 0,0 0 0 0 0,4 4-1 0 0,-3-4-4 0 0,0 1 0 0 0,-1-1 0 0 0,1 1-1 0 0,-1 0 1 0 0,0 0 0 0 0,0-1 0 0 0,0 1-1 0 0,0 1 1 0 0,-1-1 0 0 0,0 0 0 0 0,0 0 0 0 0,1 7-1 0 0,-1-7 3 0 0,0 1 0 0 0,0-1 0 0 0,0 0 0 0 0,0 0 0 0 0,0 0-1 0 0,1 0 1 0 0,0-1 0 0 0,3 7 0 0 0,-3-7 2 0 0,1 1 0 0 0,-2 0 0 0 0,1-1 1 0 0,0 1-1 0 0,-1 0 0 0 0,0 0 0 0 0,0 0 0 0 0,1 7 0 0 0,0-6-7 0 0,-1 1 0 0 0,1-1 0 0 0,0 0 0 0 0,0 0 0 0 0,0 0 0 0 0,1 0 0 0 0,0 0 0 0 0,4 6 0 0 0,8 13 36 0 0,-4 5-39 0 0,17 34 108 0 0,-4 1 62 0 0,-17-49-152 0 0,-7-13-26 0 0,1 0 1 0 0,0-1 0 0 0,0 1-1 0 0,0 0 1 0 0,0-1 0 0 0,0 1 0 0 0,0 0-1 0 0,0-1 1 0 0,0 1 0 0 0,1-1-1 0 0,-1 0 1 0 0,0 1 0 0 0,1-1 0 0 0,0 0-1 0 0,2 2 1 0 0,-2-1 6 0 0,0-1 0 0 0,0 1 1 0 0,0 0-1 0 0,0 0 0 0 0,0 1 0 0 0,-1-1 0 0 0,1 0 1 0 0,-1 1-1 0 0,1-1 0 0 0,-1 1 0 0 0,2 4 0 0 0,15 21 77 0 0,32 36 205 0 0,-46-60-269 0 0,-1 0 0 0 0,1 0-1 0 0,-1 0 1 0 0,0 1 0 0 0,0-1 0 0 0,0 1 0 0 0,3 8 0 0 0,-3-8 8 0 0,-1 0 0 0 0,1 0 0 0 0,-1 0 0 0 0,2 0 0 0 0,-1-1 0 0 0,0 0-1 0 0,8 8 1 0 0,49 55 237 0 0,-39-44-135 0 0,-1 2 1 0 0,27 44-1 0 0,-39-59-119 0 0,0 0 0 0 0,0 0 1 0 0,1 0-1 0 0,15 12 0 0 0,22 24 10 0 0,-17-17 20 0 0,-22-23-23 0 0,0 1 0 0 0,0 0-1 0 0,-1 0 1 0 0,8 12 0 0 0,4 3-1 0 0,-14-19 1 0 0,-1 0 0 0 0,0 0-1 0 0,0 1 1 0 0,0-1-1 0 0,0 1 1 0 0,-1 0 0 0 0,1 0-1 0 0,-1 0 1 0 0,2 6 0 0 0,5 7 138 0 0,-8-16-115 0 0,0 0-1 0 0,0 0 1 0 0,0 1 0 0 0,0-1 0 0 0,0 1-1 0 0,0-1 1 0 0,0 1 0 0 0,0-1 0 0 0,-1 1-1 0 0,1-1 1 0 0,-1 1 0 0 0,1 0 0 0 0,-1 1-1 0 0,0-2 190 0 0,0 7 1002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29.618"/>
    </inkml:context>
    <inkml:brush xml:id="br0">
      <inkml:brushProperty name="width" value="0.035" units="cm"/>
      <inkml:brushProperty name="height" value="0.035" units="cm"/>
      <inkml:brushProperty name="color" value="#E71224"/>
    </inkml:brush>
  </inkml:definitions>
  <inkml:trace contextRef="#ctx0" brushRef="#br0">0 13 4 0 0,'0'0'1733'0'0,"2"0"-1792"0"0,5 0 59 0 0,34-12-1418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29.700"/>
    </inkml:context>
    <inkml:brush xml:id="br0">
      <inkml:brushProperty name="width" value="0.035" units="cm"/>
      <inkml:brushProperty name="height" value="0.035" units="cm"/>
      <inkml:brushProperty name="color" value="#E71224"/>
    </inkml:brush>
  </inkml:definitions>
  <inkml:trace contextRef="#ctx0" brushRef="#br0">0 1 288 0 0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21:56:32.291"/>
    </inkml:context>
    <inkml:brush xml:id="br0">
      <inkml:brushProperty name="width" value="0.035" units="cm"/>
      <inkml:brushProperty name="height" value="0.035" units="cm"/>
      <inkml:brushProperty name="color" value="#E71224"/>
    </inkml:brush>
  </inkml:definitions>
  <inkml:trace contextRef="#ctx0" brushRef="#br0">0 1893 9970,'4203'-1893'0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37.015"/>
    </inkml:context>
    <inkml:brush xml:id="br0">
      <inkml:brushProperty name="width" value="0.035" units="cm"/>
      <inkml:brushProperty name="height" value="0.035" units="cm"/>
      <inkml:brushProperty name="color" value="#E71224"/>
    </inkml:brush>
  </inkml:definitions>
  <inkml:trace contextRef="#ctx0" brushRef="#br0">50 208 44 0 0,'0'0'1700'0'0,"-1"0"-1775"0"0,-6 0 65 0 0,5 0 291 0 0,-13 7 2396 0 0,9-6 3617 0 0,-1-1-6350 0 0,5 0 41 0 0,1 0 6 0 0,-8 0 2537 0 0,31-16-2334 0 0,0-8-385 0 0,0 2 1 0 0,2 1-1 0 0,1 1 1 0 0,52-33-1 0 0,-56 37 136 0 0,24-15 164 0 0,-32 25-213 0 0,-11 5 20 0 0,-1 0 1 0 0,1 1-1 0 0,0-1 1 0 0,0 0-1 0 0,0 0 1 0 0,0 1-1 0 0,0-1 0 0 0,0 1 1 0 0,0 0-1 0 0,0 0 1 0 0,0 0-1 0 0,2 0 1 0 0,-2 0-46 0 0,20 0-85 0 0,-16 0 324 0 0,1 3-110 0 0,-1 1 1 0 0,0-1-1 0 0,-1 1 1 0 0,1 0-1 0 0,0 0 1 0 0,-1 1-1 0 0,0 0 1 0 0,0 0-1 0 0,5 7 0 0 0,35 54 643 0 0,-39-58-575 0 0,9 21 202 0 0,10 14 143 0 0,-14-29-275 0 0,-8-9-37 0 0,0-1 1 0 0,0 0-1 0 0,1 0 0 0 0,-1 0 0 0 0,1 0 1 0 0,0-1-1 0 0,9 7 0 0 0,6-4-559 0 0,-8-4-8688 0 0,-19-2 5173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45.611"/>
    </inkml:context>
    <inkml:brush xml:id="br0">
      <inkml:brushProperty name="width" value="0.035" units="cm"/>
      <inkml:brushProperty name="height" value="0.035" units="cm"/>
      <inkml:brushProperty name="color" value="#E71224"/>
    </inkml:brush>
  </inkml:definitions>
  <inkml:trace contextRef="#ctx0" brushRef="#br0">151 539 240 0 0,'0'0'1515'0'0,"0"-7"1124"0"0,0 3-2627 0 0,-1 4-7 0 0,1-1 0 0 0,0 0 0 0 0,0 1 0 0 0,0-1-1 0 0,0 1 1 0 0,-1-1 0 0 0,1 1 0 0 0,0-1 0 0 0,-1 1-1 0 0,1-1 1 0 0,0 1 0 0 0,-1-1 0 0 0,1 1 0 0 0,0 0-1 0 0,-1-1 1 0 0,1 1 0 0 0,-1 0 0 0 0,1-1 0 0 0,-1 1-1 0 0,1 0 1 0 0,-1-1 0 0 0,1 1 0 0 0,-1 0 0 0 0,1 0-1 0 0,-1-1 1 0 0,1 1 0 0 0,-1 0 0 0 0,1 0 0 0 0,-1 0 0 0 0,0 0-1 0 0,1 0 1 0 0,-1 0 0 0 0,1 0 0 0 0,-1 0 0 0 0,1 0-1 0 0,-1 0 1 0 0,0 0 0 0 0,1 0 0 0 0,-1 1 0 0 0,1-1-1 0 0,-1 0 1 0 0,1 0 0 0 0,-1 2 908 0 0,1 46 1066 0 0,0 31-498 0 0,-9-62-1146 0 0,-2 6 1635 0 0,21-91-901 0 0,-11 25-1137 0 0,0 22 66 0 0,0-1 0 0 0,2 0 0 0 0,1 1-1 0 0,6-33 1 0 0,-6 46 4 0 0,-1 1 0 0 0,0-1-1 0 0,-1 0 1 0 0,0-16 0 0 0,0 17 4 0 0,0 0 1 0 0,0 1-1 0 0,0-1 1 0 0,1 0 0 0 0,0 0-1 0 0,3-10 1 0 0,-3 11 21 0 0,1 0 0 0 0,-1 0 0 0 0,-1-1 0 0 0,1 1 0 0 0,-1 0 1 0 0,0-1-1 0 0,-2-7 0 0 0,2 8 4 0 0,-1 1 0 0 0,1 0 1 0 0,0-1-1 0 0,0 1 0 0 0,0-1 0 0 0,1 1 1 0 0,0 0-1 0 0,0-1 0 0 0,0 1 1 0 0,3-5-1 0 0,-2 4 19 0 0,0 1 0 0 0,0 0 0 0 0,-1-1 1 0 0,1 1-1 0 0,-1-1 0 0 0,0 1 0 0 0,-1-1 0 0 0,1 0 1 0 0,-1-5-1 0 0,9-60 501 0 0,-9 3-685 0 0,0 67 326 0 0,-11 17-240 0 0,4-12-43 0 0,1 0 0 0 0,0 0 0 0 0,-1 1 0 0 0,2 0-1 0 0,-1 0 1 0 0,1 1 0 0 0,-1-1 0 0 0,2 1 0 0 0,-1 0 0 0 0,1 1-1 0 0,-5 8 1 0 0,-21 29-106 0 0,14-18 39 0 0,13-23 152 0 0,1 0-1 0 0,-1 0 1 0 0,1 1-1 0 0,0-1 1 0 0,0 0 0 0 0,1 1-1 0 0,-1-1 1 0 0,1 1-1 0 0,0 0 1 0 0,0-1 0 0 0,-1 6-1 0 0,2-7 14 0 0,-1 0 0 0 0,1 0 1 0 0,-1 0-1 0 0,1 0 0 0 0,-1-1 0 0 0,1 1 0 0 0,-1 0 0 0 0,0 0 0 0 0,0 0 0 0 0,0-1 1 0 0,-2 4-1 0 0,2-4-40 0 0,0 1 0 0 0,-1 0 1 0 0,1 0-1 0 0,0 0 0 0 0,1-1 1 0 0,-1 1-1 0 0,0 0 0 0 0,0 0 1 0 0,1 0-1 0 0,0 0 0 0 0,-1 4 0 0 0,1-5 546 0 0,18-30 5 0 0,-12 18-549 0 0,7-18-142 0 0,3 1 0 0 0,0 0 0 0 0,25-31-1 0 0,-3 4 343 0 0,-38 54-165 0 0,1 0 0 0 0,0 0 0 0 0,0 0 0 0 0,-1 0 0 0 0,1 0 0 0 0,0 0 0 0 0,0 0 0 0 0,0 0 0 0 0,0 0 0 0 0,0 1 0 0 0,0-1 0 0 0,0 0-1 0 0,0 1 1 0 0,0-1 0 0 0,1 1 0 0 0,-1-1 0 0 0,0 1 0 0 0,0 0 0 0 0,0-1 0 0 0,1 1 0 0 0,-1 0 0 0 0,0 0 0 0 0,0 0 0 0 0,1 0-1 0 0,-1 0 1 0 0,0 0 0 0 0,0 0 0 0 0,1 0 0 0 0,-1 0 0 0 0,2 1 0 0 0,0 1 1 0 0,-1 0 0 0 0,1 0 0 0 0,-1 0 0 0 0,0 0 0 0 0,0 0 0 0 0,1 1 0 0 0,-2-1 0 0 0,1 0 0 0 0,0 1 0 0 0,0 0 0 0 0,-1-1 0 0 0,2 5 0 0 0,57 67 504 0 0,-55-68-469 0 0,1 0 0 0 0,0-1 0 0 0,0 0-1 0 0,0 0 1 0 0,10 5 0 0 0,-4-2 0 0 0,-6-3-138 0 0,19 13-1205 0 0,-3-13-4254 0 0,-14-5 2542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48.415"/>
    </inkml:context>
    <inkml:brush xml:id="br0">
      <inkml:brushProperty name="width" value="0.035" units="cm"/>
      <inkml:brushProperty name="height" value="0.035" units="cm"/>
      <inkml:brushProperty name="color" value="#E71224"/>
    </inkml:brush>
  </inkml:definitions>
  <inkml:trace contextRef="#ctx0" brushRef="#br0">490 519 1088 0 0,'0'0'2399'0'0,"-8"16"4356"0"0,6-16-5627 0 0,-1-1-1083 0 0,0 1-1 0 0,-1-1 1 0 0,1 0-1 0 0,0 0 1 0 0,0-1-1 0 0,0 1 1 0 0,0-1-1 0 0,0 1 1 0 0,0-1-1 0 0,1 0 1 0 0,-1 0-1 0 0,0 0 1 0 0,1-1-1 0 0,0 1 1 0 0,-5-6-1 0 0,-23-18 249 0 0,-20-25-242 0 0,-10-33 183 0 0,1 4-9 0 0,52 72-141 0 0,1 1 1 0 0,1-1 0 0 0,-1 0 0 0 0,-7-17 0 0 0,10 18 8 0 0,-1 0 1 0 0,0 0-1 0 0,0 0 0 0 0,0 1 0 0 0,-1 0 1 0 0,0 0-1 0 0,-8-7 0 0 0,13 12-68 0 0,-1 1 1 0 0,1-1-1 0 0,0 1 0 0 0,-1-1 0 0 0,1 1 0 0 0,0-1 1 0 0,-1 0-1 0 0,1 1 0 0 0,0-1 0 0 0,0 0 0 0 0,-1 1 1 0 0,1-1-1 0 0,0 1 0 0 0,0-1 0 0 0,0 0 0 0 0,0 1 0 0 0,0-1 1 0 0,0 0-1 0 0,0 1 0 0 0,0-1 0 0 0,0 0 0 0 0,0 1 1 0 0,1-2-1 0 0,-1 1-19 0 0,0 1 0 0 0,0-1 1 0 0,0 1-1 0 0,0-1 0 0 0,0 1 0 0 0,0-1 1 0 0,1 1-1 0 0,-1-1 0 0 0,0 1 0 0 0,0-1 1 0 0,-1 1-1 0 0,1-1 0 0 0,0 1 1 0 0,0-1-1 0 0,0 1 0 0 0,0-1 0 0 0,0 1 1 0 0,-1-1-1 0 0,1 1 0 0 0,0-1 1 0 0,0 1-1 0 0,-1 0 0 0 0,1-1 0 0 0,0 1 1 0 0,0-1-1 0 0,-1 1 0 0 0,1 0 0 0 0,-1-1 1 0 0,1 1-1 0 0,0 0 0 0 0,-1-1 1 0 0,1 1-1 0 0,-1 0 0 0 0,0-1 0 0 0,-3-7 338 0 0,4 7-338 0 0,0 1 1 0 0,0-1-1 0 0,0 1 0 0 0,0-1 0 0 0,0 1 0 0 0,0-1 0 0 0,0 1 0 0 0,0-1 1 0 0,0 1-1 0 0,-1-1 0 0 0,1 1 0 0 0,0 0 0 0 0,0-1 0 0 0,-1 1 0 0 0,1-1 0 0 0,0 1 1 0 0,0-1-1 0 0,-1 1 0 0 0,1 0 0 0 0,0-1 0 0 0,-1 1 0 0 0,1 0 0 0 0,-1 0 0 0 0,1-1 1 0 0,0 1-1 0 0,-1 0 0 0 0,1 0 0 0 0,-1-1 0 0 0,1 1 0 0 0,-1 0 0 0 0,0 0 0 0 0,0-1-16 0 0,-1 0-1 0 0,1 0 1 0 0,-1 0-1 0 0,1 0 1 0 0,0 0-1 0 0,0 0 0 0 0,0 0 1 0 0,0 0-1 0 0,-1-1 1 0 0,1 1-1 0 0,1 0 1 0 0,-1-1-1 0 0,0 1 1 0 0,0-1-1 0 0,1 1 0 0 0,-1-1 1 0 0,0 1-1 0 0,0-4 1 0 0,-6-8-64 0 0,7 13 75 0 0,0-1 0 0 0,-1 1-1 0 0,1 0 1 0 0,0-1-1 0 0,-1 1 1 0 0,1-1-1 0 0,0 1 1 0 0,-1 0 0 0 0,1-1-1 0 0,0 1 1 0 0,0-1-1 0 0,0 1 1 0 0,-1-1-1 0 0,1 1 1 0 0,0 0 0 0 0,0-1-1 0 0,0 1 1 0 0,0-1-1 0 0,0 1 1 0 0,0-1-1 0 0,0 1 1 0 0,0-1 0 0 0,0 1-1 0 0,0-1 1 0 0,0 1-1 0 0,0-1 1 0 0,0 1-1 0 0,0-1 1 0 0,1 1 0 0 0,-1 0-1 0 0,0-2 1 0 0,1 2-1 0 0,-1-1 0 0 0,0 0 0 0 0,0 1 0 0 0,0-1 1 0 0,1 0-1 0 0,-1 1 0 0 0,0-1 0 0 0,0 0 0 0 0,0 0 0 0 0,0 1 0 0 0,0-1 1 0 0,0 0-1 0 0,0 1 0 0 0,0-1 0 0 0,-1 0 0 0 0,1 0 0 0 0,0 1 0 0 0,0-1 1 0 0,-1 0-1 0 0,1 1 0 0 0,0-1 0 0 0,-1 0 0 0 0,1 1 0 0 0,0-1 1 0 0,-1 1-1 0 0,1-1 0 0 0,-1 1 0 0 0,1-1 0 0 0,-1 1 0 0 0,1-1 0 0 0,-1 1 1 0 0,-1-1-1 0 0,2-3-89 0 0,0 3 84 0 0,0 1 0 0 0,0 0 1 0 0,0 0-1 0 0,0-1 0 0 0,0 1 1 0 0,0 0-1 0 0,0-1 0 0 0,0 1 1 0 0,0 0-1 0 0,0 0 0 0 0,0-1 1 0 0,0 1-1 0 0,-1 0 0 0 0,1-1 0 0 0,0 1 1 0 0,0 0-1 0 0,0 0 0 0 0,0-1 1 0 0,0 1-1 0 0,-1 0 0 0 0,1 0 1 0 0,0-1-1 0 0,0 1 0 0 0,0 0 1 0 0,-1 0-1 0 0,1 0 0 0 0,0-1 1 0 0,0 1-1 0 0,-1 0 0 0 0,1 0 0 0 0,0 0 1 0 0,0 0-1 0 0,-1 0 0 0 0,1 0 1 0 0,0 0-1 0 0,0-1 0 0 0,-1 1 1 0 0,1 0-1 0 0,0 0 0 0 0,-1 0 1 0 0,1 0-1 0 0,0 0 0 0 0,0 0 1 0 0,-1 0-1 0 0,1 0 0 0 0,0 0 0 0 0,-1 1 1 0 0,1-1-1 0 0,-1 0 0 0 0,0 0 241 0 0,-4-7-388 0 0,5 7 140 0 0,0 0 1 0 0,0 0-1 0 0,0 0 1 0 0,0 0-1 0 0,0 0 1 0 0,0 0 0 0 0,0 1-1 0 0,0-1 1 0 0,0 0-1 0 0,0 0 1 0 0,0 0-1 0 0,0 0 1 0 0,0 0-1 0 0,0 0 1 0 0,0 1-1 0 0,0-1 1 0 0,-1 0-1 0 0,1 0 1 0 0,0 0 0 0 0,0 0-1 0 0,0 0 1 0 0,0 0-1 0 0,0 0 1 0 0,0 0-1 0 0,0 1 1 0 0,0-1-1 0 0,0 0 1 0 0,-1 0-1 0 0,1 0 1 0 0,0 0-1 0 0,0 0 1 0 0,0 0 0 0 0,0 0-1 0 0,0 0 1 0 0,0 0-1 0 0,-1 0 1 0 0,1 0-1 0 0,0 0 1 0 0,0 0-1 0 0,0 0 1 0 0,0 0-1 0 0,0 0 1 0 0,0 0-1 0 0,-1 0 1 0 0,1 0 0 0 0,0 0-1 0 0,0 0 1 0 0,0 0-1 0 0,0 0 1 0 0,0 0-1 0 0,0 0 1 0 0,-1 0-1 0 0,1 0 1 0 0,0 0-1 0 0,0 0 1 0 0,0-1-1 0 0,0 1 1 0 0,0 1-106 0 0,0 39-652 0 0,-10 8 707 0 0,-10 47 139 0 0,20-82-143 0 0,1-11 77 0 0,-1 1 0 0 0,0-1-1 0 0,1 0 1 0 0,-1 1 0 0 0,0-1 0 0 0,-1 0-1 0 0,1 1 1 0 0,0-1 0 0 0,-1 0 0 0 0,1 1-1 0 0,-1-1 1 0 0,0 0 0 0 0,1 0 0 0 0,-1 1-1 0 0,0-1 1 0 0,-1 0 0 0 0,0 3 0 0 0,-12 26 330 0 0,12-29-329 0 0,1 0 1 0 0,-1-1-1 0 0,1 1 0 0 0,-1 0 0 0 0,1 0 1 0 0,0 0-1 0 0,0 0 0 0 0,-1 0 1 0 0,1 0-1 0 0,1 0 0 0 0,-1 0 1 0 0,0 1-1 0 0,0-1 0 0 0,1 0 0 0 0,0 0 1 0 0,-1 1-1 0 0,1 2 0 0 0,0-5 454 0 0,2-16-20 0 0,-1 13-474 0 0,1 0-1 0 0,-1-1 0 0 0,1 1 1 0 0,-1 0-1 0 0,0 0 1 0 0,0-1-1 0 0,0 1 0 0 0,-1-1 1 0 0,1 1-1 0 0,-1-1 0 0 0,0-4 1 0 0,-2-52-630 0 0,1 30 427 0 0,1-90 343 0 0,0 120-172 0 0,40-12-476 0 0,-29 13 519 0 0,0 1 0 0 0,-1 1 1 0 0,1-1-1 0 0,-1 2 1 0 0,1-1-1 0 0,18 11 1 0 0,39 13 364 0 0,-37-18-308 0 0,-17-5 33 0 0,0 0-1 0 0,0 0 1 0 0,0-2-1 0 0,27 3 1 0 0,-38-5-1173 0 0,17 3 3057 0 0,-15-2-5971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58.145"/>
    </inkml:context>
    <inkml:brush xml:id="br0">
      <inkml:brushProperty name="width" value="0.035" units="cm"/>
      <inkml:brushProperty name="height" value="0.035" units="cm"/>
      <inkml:brushProperty name="color" value="#E71224"/>
    </inkml:brush>
  </inkml:definitions>
  <inkml:trace contextRef="#ctx0" brushRef="#br0">0 1 840 0 0,'0'34'7171'0'0,"0"0"-3611"0"0,0 125-2989 0 0,10-127-427 0 0,-8-29-121 0 0,-1 1 0 0 0,1-1-1 0 0,-1 1 1 0 0,0-1 0 0 0,0 1 0 0 0,0-1 0 0 0,0 1-1 0 0,-1 4 1 0 0,11 25 225 0 0,-2-2 46 0 0,1 10-170 0 0,0-16-46 0 0,0 6-41 0 0,10 16 13 0 0,0-7-42 0 0,-19-38 3 0 0,0 0 1 0 0,0 1-1 0 0,0-1 0 0 0,1 0 1 0 0,-1 0-1 0 0,1 0 0 0 0,-1 0 1 0 0,1 0-1 0 0,-1-1 0 0 0,1 1 1 0 0,0 0-1 0 0,3 1 0 0 0,12 10 47 0 0,-7-3-35 0 0,-9-9-8 0 0,0 0 0 0 0,0 0 0 0 0,0 0 0 0 0,0 0 0 0 0,0 0 0 0 0,0 0 0 0 0,0 0 0 0 0,0 0 0 0 0,1 0 0 0 0,-1-1 0 0 0,0 1 0 0 0,1-1 0 0 0,-1 1 0 0 0,0-1 0 0 0,1 1 0 0 0,-1-1 0 0 0,1 0 0 0 0,-1 1 0 0 0,1-1 0 0 0,-1 0 0 0 0,3 0 0 0 0,-3 0-22 0 0,11 4 52 0 0,-6-4-40 0 0,17 4 91 0 0,-15-1-2080 0 0,-19-2-4544 0 0,8-1 3799 0 0,18 0-57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6:59.781"/>
    </inkml:context>
    <inkml:brush xml:id="br0">
      <inkml:brushProperty name="width" value="0.035" units="cm"/>
      <inkml:brushProperty name="height" value="0.035" units="cm"/>
      <inkml:brushProperty name="color" value="#E71224"/>
    </inkml:brush>
  </inkml:definitions>
  <inkml:trace contextRef="#ctx0" brushRef="#br0">102 0 892 0 0,'0'0'7565'0'0,"2"5"-3364"0"0,6 14-4403 0 0,10 18 903 0 0,-8-5-304 0 0,0 11 159 0 0,-8-37-507 0 0,-1 0 1 0 0,0 0-1 0 0,0-1 1 0 0,0 1-1 0 0,-1 0 1 0 0,0 0-1 0 0,0 0 0 0 0,-3 11 1 0 0,2 2 131 0 0,2-2 58 0 0,-1-14-209 0 0,1 0-1 0 0,-1 0 0 0 0,0 1 0 0 0,0-1 0 0 0,0 0 0 0 0,0 0 1 0 0,0 0-1 0 0,-1 0 0 0 0,0 0 0 0 0,1 1 0 0 0,-1-1 1 0 0,0 0-1 0 0,0 0 0 0 0,-1-1 0 0 0,1 1 0 0 0,-3 3 0 0 0,-56 74 605 0 0,49-68-602 0 0,-2 0 0 0 0,1 0 0 0 0,-16 9 0 0 0,14-9-24 0 0,11-8-202 0 0,2 3-4743 0 0,3-24-2030 0 0,-2 9 4739 0 0,0 38 313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01.305"/>
    </inkml:context>
    <inkml:brush xml:id="br0">
      <inkml:brushProperty name="width" value="0.035" units="cm"/>
      <inkml:brushProperty name="height" value="0.035" units="cm"/>
      <inkml:brushProperty name="color" value="#E71224"/>
    </inkml:brush>
  </inkml:definitions>
  <inkml:trace contextRef="#ctx0" brushRef="#br0">20 90 96 0 0,'0'0'1668'0'0,"-20"-4"9029"0"0,21 2-10721 0 0,1 0-1 0 0,-1 0 0 0 0,1 0 1 0 0,-1 0-1 0 0,1 1 1 0 0,0-1-1 0 0,0 1 0 0 0,-1-1 1 0 0,1 1-1 0 0,0 0 1 0 0,0 0-1 0 0,1-1 0 0 0,-1 1 1 0 0,0 1-1 0 0,0-1 1 0 0,0 0-1 0 0,1 0 1 0 0,-1 1-1 0 0,0 0 0 0 0,4-1 1 0 0,28-12-35 0 0,-29 9 41 0 0,1 1 0 0 0,-1 0 1 0 0,0 0-1 0 0,1 0 1 0 0,0 1-1 0 0,-1 0 0 0 0,12-3 1 0 0,28-10 33 0 0,-42 14 59 0 0,-2 0-80 0 0,0 1 0 0 0,1-1 1 0 0,-1 0-1 0 0,0 1 0 0 0,1-1 0 0 0,-1 1 0 0 0,1 0 0 0 0,-1-1 0 0 0,0 1 0 0 0,1 0 0 0 0,-1 0 0 0 0,1 0 0 0 0,-1 0 0 0 0,1 0 0 0 0,-1 0 0 0 0,1 0 0 0 0,-1 1 0 0 0,1-1 0 0 0,-1 0 0 0 0,1 1 0 0 0,-1-1 0 0 0,0 1 0 0 0,1 0 0 0 0,1 1 0 0 0,11 26-321 0 0,-11-24 350 0 0,0 0 0 0 0,0 0 0 0 0,0 1 0 0 0,0-1 1 0 0,-1 1-1 0 0,1-1 0 0 0,-1 1 0 0 0,0 0 0 0 0,1 6 0 0 0,-3-9 13 0 0,1 1-1 0 0,-1-1 1 0 0,0 1-1 0 0,0 0 1 0 0,0-1-1 0 0,0 1 0 0 0,-1-1 1 0 0,1 1-1 0 0,-1-1 1 0 0,1 1-1 0 0,-1-1 1 0 0,0 1-1 0 0,0-1 1 0 0,0 0-1 0 0,0 1 0 0 0,-1-1 1 0 0,1 0-1 0 0,-1 0 1 0 0,1 0-1 0 0,-1 0 1 0 0,-3 4-1 0 0,-55 54 545 0 0,52-53-601 0 0,-1 0 0 0 0,0 0 1 0 0,0-1-1 0 0,0-1 0 0 0,-1 0 1 0 0,-14 6-1 0 0,31-11-168 0 0,0 0 0 0 0,1-1 0 0 0,-1 0 0 0 0,0 0 0 0 0,1-1 0 0 0,13-4 0 0 0,52-14 672 0 0,-72 19-505 0 0,1 1 0 0 0,-1-1 0 0 0,1 1 0 0 0,-1 0 0 0 0,1-1 1 0 0,0 1-1 0 0,-1 0 0 0 0,1 0 0 0 0,-1 0 0 0 0,1 0 0 0 0,-1 0 0 0 0,1 0 0 0 0,0 1 1 0 0,-1-1-1 0 0,1 0 0 0 0,-1 1 0 0 0,1-1 0 0 0,-1 1 0 0 0,1 0 0 0 0,-1-1 0 0 0,0 1 1 0 0,1 0-1 0 0,-1 0 0 0 0,0 0 0 0 0,0 0 0 0 0,1 0 0 0 0,-1 0 0 0 0,0 0 0 0 0,0 0 1 0 0,0 1-1 0 0,0-1 0 0 0,0 0 0 0 0,-1 1 0 0 0,1-1 0 0 0,1 3 0 0 0,-1 3 77 0 0,0-1 0 0 0,0 1 0 0 0,0 0-1 0 0,-1 0 1 0 0,0 0 0 0 0,-2 12 0 0 0,1 4 336 0 0,1-21-349 0 0,-1 0 0 0 0,1 0 0 0 0,-1 1 1 0 0,1-1-1 0 0,-1 0 0 0 0,0 0 0 0 0,0 0 0 0 0,0 0 0 0 0,0 0 0 0 0,0 0 0 0 0,0 0 0 0 0,-1 0 0 0 0,1-1 1 0 0,0 1-1 0 0,-1 0 0 0 0,0-1 0 0 0,-3 3 0 0 0,-37 25 454 0 0,14-12-416 0 0,24-15-69 0 0,0 0 1 0 0,-1-1-1 0 0,1 1 0 0 0,-1-1 1 0 0,1 0-1 0 0,-1 0 1 0 0,1 0-1 0 0,-1-1 1 0 0,0 1-1 0 0,1-1 1 0 0,-1-1-1 0 0,0 1 1 0 0,1 0-1 0 0,-1-1 1 0 0,1 0-1 0 0,-1 0 1 0 0,-4-2-1 0 0,-7-4 839 0 0,8 0-5737 0 0,25 4-3554 0 0,-32 3 7266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02.220"/>
    </inkml:context>
    <inkml:brush xml:id="br0">
      <inkml:brushProperty name="width" value="0.035" units="cm"/>
      <inkml:brushProperty name="height" value="0.035" units="cm"/>
      <inkml:brushProperty name="color" value="#E71224"/>
    </inkml:brush>
  </inkml:definitions>
  <inkml:trace contextRef="#ctx0" brushRef="#br0">1 1 64 0 0,'0'0'1916'0'0,"1"4"-1163"0"0,2 0-40 0 0,1 6-467 0 0,-2 1 7022 0 0,29 19-6658 0 0,-24-23-323 0 0,-4-5-242 0 0,-1 0-1 0 0,0-1 1 0 0,-1 1 0 0 0,1 0 0 0 0,0 0 0 0 0,-1 0-1 0 0,1 1 1 0 0,-1-1 0 0 0,1 0 0 0 0,-1 1 0 0 0,2 3-1 0 0,17 35 687 0 0,-16-38-775 0 0,-4-3 43 0 0,0 0 1 0 0,0 0-1 0 0,1 0 1 0 0,-1 0-1 0 0,0 0 1 0 0,0 0-1 0 0,1 0 1 0 0,-1 0 0 0 0,0 0-1 0 0,0 1 1 0 0,1-1-1 0 0,-1 0 1 0 0,0 0-1 0 0,0 0 1 0 0,0 0-1 0 0,1 0 1 0 0,-1 0-1 0 0,0 0 1 0 0,0 0 0 0 0,0 1-1 0 0,1-1 1 0 0,-1 0-1 0 0,0 0 1 0 0,0 0-1 0 0,0 0 1 0 0,0 1-1 0 0,0-1 1 0 0,1 0-1 0 0,-1 0 1 0 0,0 0 0 0 0,0 1-1 0 0,0-1 1 0 0,0 0-1 0 0,0 0 1 0 0,0 1-1 0 0,0-1 1 0 0,0 0-1 0 0,0 0 1 0 0,0 0-1 0 0,0 1 1 0 0,0-1 0 0 0,0 0-1 0 0,0 0 1 0 0,0 1-1 0 0,0-1 1 0 0,0 0-1 0 0,0 0 1 0 0,0 0-1 0 0,0 1 1 0 0,18-1-3040 0 0,-9-3-1178 0 0,-36 3-1582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02.883"/>
    </inkml:context>
    <inkml:brush xml:id="br0">
      <inkml:brushProperty name="width" value="0.035" units="cm"/>
      <inkml:brushProperty name="height" value="0.035" units="cm"/>
      <inkml:brushProperty name="color" value="#E71224"/>
    </inkml:brush>
  </inkml:definitions>
  <inkml:trace contextRef="#ctx0" brushRef="#br0">1 177 760 0 0,'0'0'3286'0'0,"20"-16"3226"0"0,-18 12-6383 0 0,0 1 0 0 0,0-1 0 0 0,0 1 0 0 0,0-1 0 0 0,1 1 0 0 0,0 0 0 0 0,-1 0 0 0 0,1 0 0 0 0,4-2 0 0 0,13-16 391 0 0,40-59 397 0 0,-57 68-476 0 0,-3 12-423 0 0,0-1 0 0 0,0 1-1 0 0,0 0 1 0 0,0-1 0 0 0,0 1 0 0 0,0 0-1 0 0,0-1 1 0 0,0 1 0 0 0,1 0-1 0 0,-1-1 1 0 0,0 1 0 0 0,0 0-1 0 0,0-1 1 0 0,0 1 0 0 0,0 0 0 0 0,0 0-1 0 0,1-1 1 0 0,-1 1 0 0 0,0 0-1 0 0,0 0 1 0 0,1-1 0 0 0,-1 1 0 0 0,0 0-1 0 0,0 0 1 0 0,1-1 0 0 0,-1 1-1 0 0,0 0 1 0 0,0 0 0 0 0,1 0-1 0 0,-1 0 1 0 0,0 0 0 0 0,1 0 0 0 0,-1-1-1 0 0,1 1 1 0 0,-4 1-881 0 0,-1 3-2294 0 0,3 13-617 0 0,1-11 2932 0 0,10-37-4868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0.965"/>
    </inkml:context>
    <inkml:brush xml:id="br0">
      <inkml:brushProperty name="width" value="0.035" units="cm"/>
      <inkml:brushProperty name="height" value="0.035" units="cm"/>
      <inkml:brushProperty name="color" value="#E71224"/>
    </inkml:brush>
  </inkml:definitions>
  <inkml:trace contextRef="#ctx0" brushRef="#br0">323 0 1152 0 0,'0'0'3842'0'0,"-18"2"3086"0"0,-2 0-5196 0 0,18-2-1436 0 0,-39 0 1335 0 0,29 0-1664 0 0,0 0 0 0 0,0 0 1 0 0,0 2-1 0 0,1-1 0 0 0,-1 1 1 0 0,0 1-1 0 0,1 0 0 0 0,-15 7 1 0 0,16-5-29 0 0,-1 0 1 0 0,2 1-1 0 0,-1 1 1 0 0,1-1 0 0 0,0 2-1 0 0,0-1 1 0 0,1 1-1 0 0,0 1 1 0 0,0-1-1 0 0,-7 12 1 0 0,4-7-113 0 0,10-10 126 0 0,0 1 1 0 0,1-1-1 0 0,-1 0 0 0 0,0 1 1 0 0,1-1-1 0 0,0 1 1 0 0,0-1-1 0 0,0 1 1 0 0,0-1-1 0 0,1 0 0 0 0,-1 1 1 0 0,1-1-1 0 0,0 0 1 0 0,0 1-1 0 0,0-1 1 0 0,0 0-1 0 0,0 0 0 0 0,1 0 1 0 0,2 3-1 0 0,4 0 44 0 0,1-1-1 0 0,-1-1 0 0 0,1 0 0 0 0,15 5 1 0 0,77 23 261 0 0,-94-30-279 0 0,-1 0 1 0 0,1 1-1 0 0,-1 0 1 0 0,0 0-1 0 0,0 0 1 0 0,0 1-1 0 0,0 0 1 0 0,-1 0-1 0 0,0 0 1 0 0,1 0-1 0 0,6 9 1 0 0,-4-2 25 0 0,-1-1 1 0 0,0 1-1 0 0,-1 0 1 0 0,0 0-1 0 0,4 13 1 0 0,-9-21 40 0 0,0-1 0 0 0,1 1-1 0 0,-1 0 1 0 0,-1-1 0 0 0,1 1 0 0 0,0 0 0 0 0,-1-1 0 0 0,1 1 0 0 0,-1 0-1 0 0,0 0 1 0 0,0 0 0 0 0,0-1 0 0 0,0 1 0 0 0,0 0 0 0 0,-1 0 0 0 0,1-1-1 0 0,-2 4 1 0 0,1-4 16 0 0,-1 0 0 0 0,0 0 0 0 0,1 0 0 0 0,-1 0 0 0 0,0-1 0 0 0,0 1 0 0 0,0 0 0 0 0,0-1 0 0 0,0 0 0 0 0,0 0 0 0 0,-1 1 0 0 0,1-1 0 0 0,0 0-1 0 0,-1-1 1 0 0,1 1 0 0 0,-1 0 0 0 0,1-1 0 0 0,-1 1 0 0 0,1-1 0 0 0,-4 0 0 0 0,-101 4-71 0 0,77-5-785 0 0,29 1 375 0 0,8-6-9083 0 0,-5 5 8808 0 0,8-4-1450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1.463"/>
    </inkml:context>
    <inkml:brush xml:id="br0">
      <inkml:brushProperty name="width" value="0.035" units="cm"/>
      <inkml:brushProperty name="height" value="0.035" units="cm"/>
      <inkml:brushProperty name="color" value="#E71224"/>
    </inkml:brush>
  </inkml:definitions>
  <inkml:trace contextRef="#ctx0" brushRef="#br0">16 1 1440 0 0,'0'0'10600'0'0,"-2"3"-10724"0"0,-2 11 283 0 0,1 1-1 0 0,0-1 1 0 0,2 1-1 0 0,-1-1 0 0 0,2 1 1 0 0,0 0-1 0 0,3 26 0 0 0,-1 8-839 0 0,3-36 316 0 0,-2-9-1312 0 0,-1 4-5511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1.671"/>
    </inkml:context>
    <inkml:brush xml:id="br0">
      <inkml:brushProperty name="width" value="0.035" units="cm"/>
      <inkml:brushProperty name="height" value="0.035" units="cm"/>
      <inkml:brushProperty name="color" value="#E71224"/>
    </inkml:brush>
  </inkml:definitions>
  <inkml:trace contextRef="#ctx0" brushRef="#br0">1 57 2588 0 0,'1'-22'7339'0'0,"5"0"-6918"0"0,-5 21-545 0 0,-1 1 1 0 0,0-1 0 0 0,1 0-1 0 0,-1 0 1 0 0,1 1 0 0 0,-1-1 0 0 0,1 0-1 0 0,-1 1 1 0 0,1-1 0 0 0,-1 1 0 0 0,1-1-1 0 0,0 0 1 0 0,-1 1 0 0 0,1 0 0 0 0,0-1-1 0 0,-1 1 1 0 0,1-1 0 0 0,0 1 0 0 0,0 0-1 0 0,-1-1 1 0 0,1 1 0 0 0,0 0-1 0 0,0 0 1 0 0,0 0 0 0 0,-1 0 0 0 0,1-1-1 0 0,0 1 1 0 0,0 0 0 0 0,0 1 0 0 0,0-1-1 0 0,-1 0 1 0 0,1 0 0 0 0,0 0 0 0 0,0 0-1 0 0,0 1 1 0 0,-1-1 0 0 0,1 0 0 0 0,0 1-1 0 0,0-1 1 0 0,-1 0 0 0 0,1 1-1 0 0,0-1 1 0 0,-1 1 0 0 0,1-1 0 0 0,0 1-1 0 0,-1 0 1 0 0,1-1 0 0 0,-1 1 0 0 0,1 0-1 0 0,0 0-85 0 0,-1-1 170 0 0,-1 0-1 0 0,1 0 1 0 0,0 0 0 0 0,0 0-1 0 0,-1 0 1 0 0,1 0 0 0 0,0 0-1 0 0,0 0 1 0 0,0 0 0 0 0,-1 1-1 0 0,1-1 1 0 0,0 0 0 0 0,0 0-1 0 0,0 0 1 0 0,-1 0 0 0 0,1 1-1 0 0,0-1 1 0 0,0 0-1 0 0,0 0 1 0 0,0 0 0 0 0,-1 1-1 0 0,1-1 1 0 0,0 0 0 0 0,0 0-1 0 0,0 1 1 0 0,0-1 0 0 0,0 0-1 0 0,0 0 1 0 0,0 1 0 0 0,0-1-1 0 0,0 0 1 0 0,0 0 0 0 0,0 1-1 0 0,0-1 1 0 0,0 0 0 0 0,0 0-1 0 0,0 1 1 0 0,0-1 0 0 0,0 0-1 0 0,0 0 1 0 0,0 1-1 0 0,0-1 1 0 0,0 0 0 0 0,0 0-1 0 0,1 1 1 0 0,-1-1 0 0 0,0 0-1 0 0,0 0 1 0 0,0 0 0 0 0,0 1-1 0 0,1-1 1 0 0,-1 0 0 0 0,0 0-1 0 0,0 0 1 0 0,0 0 0 0 0,1 1-1 0 0,-1-1 1 0 0,0 0 0 0 0,0 0-1 0 0,1 0 1 0 0,-1 0-1 0 0,0 0 1 0 0,-41 8-1457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2.249"/>
    </inkml:context>
    <inkml:brush xml:id="br0">
      <inkml:brushProperty name="width" value="0.035" units="cm"/>
      <inkml:brushProperty name="height" value="0.035" units="cm"/>
      <inkml:brushProperty name="color" value="#E71224"/>
    </inkml:brush>
  </inkml:definitions>
  <inkml:trace contextRef="#ctx0" brushRef="#br0">14 136 344 0 0,'0'0'6702'0'0,"7"22"-6189"0"0,0 5-373 0 0,-4-12-42 0 0,1 0 1 0 0,1 0-1 0 0,0 0 1 0 0,13 23-1 0 0,-18-38-53 0 0,1 1-1 0 0,-1 0 0 0 0,1-1 0 0 0,-1 1 0 0 0,1-1 0 0 0,-1 1 0 0 0,0 0 1 0 0,1 0-1 0 0,-1-1 0 0 0,0 1 0 0 0,0 0 0 0 0,1 0 0 0 0,-1-1 0 0 0,0 1 1 0 0,0 0-1 0 0,0 0 0 0 0,0-1 0 0 0,0 1 0 0 0,0 0 0 0 0,0 0 0 0 0,0 0 1 0 0,0-1-1 0 0,0 1 0 0 0,-1 0 0 0 0,1 0 0 0 0,0-1 0 0 0,0 1 0 0 0,-1 0 1 0 0,1-1-1 0 0,-1 2 0 0 0,0-2 49 0 0,0 1 0 0 0,0-1 0 0 0,0 0 0 0 0,0 0 1 0 0,0 0-1 0 0,0-1 0 0 0,0 1 0 0 0,0 0 0 0 0,0 0 0 0 0,0 0 0 0 0,0-1 1 0 0,0 1-1 0 0,1 0 0 0 0,-1-1 0 0 0,0 1 0 0 0,0-1 0 0 0,0 1 1 0 0,0-1-1 0 0,1 1 0 0 0,-1-1 0 0 0,-1-1 0 0 0,-1-2-75 0 0,-1 0 0 0 0,1 0-1 0 0,0 0 1 0 0,0-1 0 0 0,1 0-1 0 0,0 1 1 0 0,-1-1 0 0 0,1 0 0 0 0,1 0-1 0 0,-1 0 1 0 0,-1-9 0 0 0,-4-10 340 0 0,6 18-310 0 0,-1 0-1 0 0,1 0 0 0 0,1 0 1 0 0,-1 0-1 0 0,1 0 0 0 0,0-1 1 0 0,0 1-1 0 0,1 0 0 0 0,0 0 0 0 0,0 0 1 0 0,0 0-1 0 0,1 0 0 0 0,0 0 1 0 0,0 1-1 0 0,1-1 0 0 0,-1 0 0 0 0,1 1 1 0 0,0 0-1 0 0,1 0 0 0 0,-1 0 1 0 0,1 0-1 0 0,0 0 0 0 0,0 1 1 0 0,1-1-1 0 0,-1 1 0 0 0,8-4 0 0 0,-5 1-56 0 0,1 1 0 0 0,0 0 0 0 0,0 1 0 0 0,1 0 0 0 0,0 0 0 0 0,0 1 0 0 0,0 0 0 0 0,0 1 0 0 0,1 0-1 0 0,-1 0 1 0 0,1 1 0 0 0,0 0 0 0 0,-1 1 0 0 0,1 0 0 0 0,20 1 0 0 0,-26 1 30 0 0,0 0 1 0 0,-1 0-1 0 0,1 1 0 0 0,0-1 1 0 0,0 1-1 0 0,-1 0 0 0 0,1 0 1 0 0,-1 1-1 0 0,0-1 0 0 0,0 1 1 0 0,0-1-1 0 0,0 1 0 0 0,0 0 1 0 0,0 0-1 0 0,4 7 0 0 0,32 58 602 0 0,-38-66-600 0 0,7 15 44 0 0,0 0 0 0 0,-1 1 0 0 0,-1 0 0 0 0,0 0 0 0 0,-2 0-1 0 0,0 1 1 0 0,-1 0 0 0 0,-1 0 0 0 0,0-1 0 0 0,-2 21 0 0 0,0-38-171 0 0,0-1-1 0 0,0 0 0 0 0,0 1 0 0 0,0-1 0 0 0,0 1 0 0 0,0-1 0 0 0,0 1 1 0 0,0-1-1 0 0,0 1 0 0 0,0-1 0 0 0,1 1 0 0 0,-1-1 0 0 0,0 0 1 0 0,0 1-1 0 0,0-1 0 0 0,1 1 0 0 0,-1-1 0 0 0,0 0 0 0 0,1 1 1 0 0,-1-1-1 0 0,0 0 0 0 0,1 1 0 0 0,-1-1 0 0 0,0 0 0 0 0,1 1 0 0 0,-1-1 1 0 0,0 0-1 0 0,1 0 0 0 0,-1 0 0 0 0,1 1 0 0 0,-1-1 0 0 0,1 0 1 0 0,-1 0-1 0 0,1 0 0 0 0,-1 0 0 0 0,1 0 0 0 0,-1 0 0 0 0,0 0 1 0 0,1 0-1 0 0,-1 0 0 0 0,1 0 0 0 0,-1 0 0 0 0,1 0 0 0 0,-1 0 0 0 0,1 0 1 0 0,0-1-1 0 0,2 1-639 0 0,-1-12-6176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3.127"/>
    </inkml:context>
    <inkml:brush xml:id="br0">
      <inkml:brushProperty name="width" value="0.035" units="cm"/>
      <inkml:brushProperty name="height" value="0.035" units="cm"/>
      <inkml:brushProperty name="color" value="#E71224"/>
    </inkml:brush>
  </inkml:definitions>
  <inkml:trace contextRef="#ctx0" brushRef="#br0">173 1 1140 0 0,'0'0'9064'0'0,"-3"5"-9267"0"0,-1 2 362 0 0,1 0 0 0 0,0 0-1 0 0,1 0 1 0 0,0 1 0 0 0,0-1 0 0 0,0 1 0 0 0,1 0 0 0 0,0 14 0 0 0,2 78 1587 0 0,1-43-1044 0 0,-2-28-459 0 0,1-9 33 0 0,-1 1 0 0 0,-4 25 1 0 0,2-40-196 0 0,1 1 0 0 0,-1 0 0 0 0,0-1 0 0 0,0 1 0 0 0,-1-1 0 0 0,0 0 0 0 0,0 1-1 0 0,-1-1 1 0 0,1-1 0 0 0,-7 9 0 0 0,-70 93 448 0 0,74-99-713 0 0,1 1-1 0 0,0-1 1 0 0,0 1-1 0 0,-4 13 1 0 0,8-22 66 0 0,1 1 0 0 0,-1 0 0 0 0,1 0 0 0 0,0-1 0 0 0,-1 1 0 0 0,1 0 0 0 0,0 0 0 0 0,-1 0 0 0 0,1-1 0 0 0,0 1 0 0 0,0 0 0 0 0,0 0 0 0 0,0 0 0 0 0,0 0 0 0 0,0 0 0 0 0,0-1-1 0 0,0 1 1 0 0,0 0 0 0 0,0 0 0 0 0,0 0 0 0 0,0 0 0 0 0,1 0 0 0 0,-1-1 0 0 0,0 1 0 0 0,1 0 0 0 0,-1 0 0 0 0,1-1 0 0 0,-1 1 0 0 0,0 0 0 0 0,1 0 0 0 0,0-1 0 0 0,-1 1 0 0 0,1-1 0 0 0,-1 1 0 0 0,1 0 0 0 0,0-1 0 0 0,-1 1 0 0 0,1-1 0 0 0,0 1 0 0 0,1-1 0 0 0,-1 0-99 0 0,0 0 1 0 0,1 0 0 0 0,-1 0 0 0 0,0 0 0 0 0,0 0-1 0 0,1-1 1 0 0,-1 1 0 0 0,0 0 0 0 0,0-1 0 0 0,1 1-1 0 0,-1-1 1 0 0,0 1 0 0 0,0-1 0 0 0,0 0 0 0 0,0 0-1 0 0,0 1 1 0 0,0-1 0 0 0,0 0 0 0 0,0 0-1 0 0,0 0 1 0 0,0 0 0 0 0,0 0 0 0 0,-1 0 0 0 0,1 0-1 0 0,0 0 1 0 0,-1-1 0 0 0,1 1 0 0 0,-1 0 0 0 0,1-2-1 0 0,9-25-2245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4.133"/>
    </inkml:context>
    <inkml:brush xml:id="br0">
      <inkml:brushProperty name="width" value="0.035" units="cm"/>
      <inkml:brushProperty name="height" value="0.035" units="cm"/>
      <inkml:brushProperty name="color" value="#E71224"/>
    </inkml:brush>
  </inkml:definitions>
  <inkml:trace contextRef="#ctx0" brushRef="#br0">36 182 1388 0 0,'0'0'7890'0'0,"-3"-6"-7206"0"0,0 0-468 0 0,3 4-96 0 0,-1 0-1 0 0,0-1 0 0 0,0 1 0 0 0,0 0 0 0 0,0 0 1 0 0,-1-1-1 0 0,1 1 0 0 0,-1 0 0 0 0,1 0 0 0 0,-1 1 0 0 0,0-1 1 0 0,1 0-1 0 0,-5-3 0 0 0,5 5-65 0 0,1 0 0 0 0,0 0-1 0 0,-1 0 1 0 0,1 0 0 0 0,-1-1-1 0 0,1 1 1 0 0,0 0 0 0 0,-1 0 0 0 0,1-1-1 0 0,0 1 1 0 0,-1 0 0 0 0,1-1-1 0 0,0 1 1 0 0,-1 0 0 0 0,1-1 0 0 0,0 1-1 0 0,0-1 1 0 0,0 1 0 0 0,-1 0-1 0 0,1-1 1 0 0,0 1 0 0 0,0-1 0 0 0,0 1-1 0 0,0 0 1 0 0,0-1 0 0 0,0 1 0 0 0,0-1-1 0 0,0 1 1 0 0,0-1 0 0 0,0 1-1 0 0,0 0 1 0 0,0-1 0 0 0,0 1 0 0 0,0-1-1 0 0,0 1 1 0 0,0-1 0 0 0,0 1-1 0 0,1 0 1 0 0,-1-1 0 0 0,0 1 0 0 0,0-1-1 0 0,0 1 1 0 0,1-1 0 0 0,21-23 439 0 0,-13 16-544 0 0,0 1 1 0 0,1 0 0 0 0,0 1 0 0 0,13-6 0 0 0,13-2 49 0 0,0 2-1 0 0,54-11 1 0 0,-74 19-18 0 0,1 2-1 0 0,-1 0 1 0 0,1 1 0 0 0,-1 1-1 0 0,1 1 1 0 0,-1 0-1 0 0,1 1 1 0 0,17 4 0 0 0,-31-5-1 0 0,0 1 0 0 0,0-1 0 0 0,0 1 0 0 0,-1 0 0 0 0,1 0 1 0 0,0 0-1 0 0,-1 0 0 0 0,0 0 0 0 0,1 0 0 0 0,-1 1 0 0 0,0-1 0 0 0,0 1 1 0 0,0 0-1 0 0,0-1 0 0 0,-1 1 0 0 0,1 0 0 0 0,-1 0 0 0 0,0 0 1 0 0,0 0-1 0 0,0 0 0 0 0,1 6 0 0 0,0-2 15 0 0,0 1 0 0 0,-1-1 0 0 0,0 1 0 0 0,-1-1 0 0 0,1 1 0 0 0,-1-1 0 0 0,-1 1 0 0 0,-1 10 0 0 0,-1-9 52 0 0,0 0 1 0 0,0-1-1 0 0,0 1 0 0 0,-1-1 0 0 0,-1 0 0 0 0,1 0 0 0 0,-1-1 1 0 0,-1 1-1 0 0,1-1 0 0 0,-14 13 0 0 0,-5 2-101 0 0,-48 33-1 0 0,21-18-59 0 0,41-30 18 0 0,-1 0 0 0 0,1-1 0 0 0,-2 0 0 0 0,1-1 0 0 0,-14 4 0 0 0,5-1-276 0 0,18-8 215 0 0,24-1-780 0 0,1-2 597 0 0,-1-1 1 0 0,40-11-1 0 0,29-6 334 0 0,-64 18-57 0 0,-6-1 207 0 0,0 1 0 0 0,0 2 0 0 0,1 0 0 0 0,24 2-1 0 0,-44-1-137 0 0,0 1 0 0 0,0-1 0 0 0,0 1 1 0 0,0 0-1 0 0,0-1 0 0 0,-1 1 0 0 0,1 0 0 0 0,0 0 0 0 0,0 0 0 0 0,0 0 0 0 0,-1 0 0 0 0,1 1 0 0 0,-1-1 0 0 0,1 0 0 0 0,-1 1 0 0 0,1-1 0 0 0,-1 1 0 0 0,0 0 0 0 0,0-1 0 0 0,0 1 0 0 0,0 0 0 0 0,0 0 0 0 0,0 0 0 0 0,0 0 0 0 0,-1 0 0 0 0,1 0 0 0 0,0 0 0 0 0,-1 2 0 0 0,2 7 117 0 0,-1 0 0 0 0,0 0-1 0 0,-1-1 1 0 0,-2 15-1 0 0,1-3 209 0 0,1-16-279 0 0,-1 0 0 0 0,0 1 0 0 0,-1-1 0 0 0,1 0 0 0 0,-1 1 0 0 0,-1-1 0 0 0,1 0 0 0 0,-1-1 0 0 0,0 1 0 0 0,0 0 0 0 0,-1-1 0 0 0,-6 10 0 0 0,-9 6 161 0 0,-33 32 1 0 0,28-30 15 0 0,15-14-172 0 0,0-1 0 0 0,-1 0 0 0 0,0-1 0 0 0,0 0 1 0 0,-1 0-1 0 0,0-1 0 0 0,0-1 0 0 0,-1 0 1 0 0,1 0-1 0 0,-1-1 0 0 0,-16 3 0 0 0,20-5-167 0 0,0-1-1 0 0,0 0 1 0 0,0 0-1 0 0,0-1 1 0 0,0 0-1 0 0,-1-1 1 0 0,1 1-1 0 0,0-2 0 0 0,1 1 1 0 0,-1-1-1 0 0,0 0 1 0 0,0-1-1 0 0,1 0 1 0 0,-1 0-1 0 0,1-1 1 0 0,0 1-1 0 0,0-2 1 0 0,-8-5-1 0 0,13 9-56 0 0,1 0-1 0 0,-1-1 1 0 0,1 1 0 0 0,-1-1-1 0 0,1 1 1 0 0,0-1-1 0 0,-1 1 1 0 0,1-1 0 0 0,0 1-1 0 0,0-1 1 0 0,0 0 0 0 0,0 0-1 0 0,1 0 1 0 0,-1 0-1 0 0,0 1 1 0 0,1-1 0 0 0,-1-2-1 0 0,21-2-6048 0 0,-10 3 4354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14.848"/>
    </inkml:context>
    <inkml:brush xml:id="br0">
      <inkml:brushProperty name="width" value="0.035" units="cm"/>
      <inkml:brushProperty name="height" value="0.035" units="cm"/>
      <inkml:brushProperty name="color" value="#E71224"/>
    </inkml:brush>
  </inkml:definitions>
  <inkml:trace contextRef="#ctx0" brushRef="#br0">0 1 1204 0 0,'0'0'8320'0'0,"15"11"-7681"0"0,108 78 483 0 0,-79-44 329 0 0,-38-37-1194 0 0,1-1-1 0 0,0 1 1 0 0,0-1-1 0 0,1 0 1 0 0,15 10-1 0 0,25 15-2066 0 0,-38-27-2651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0.369"/>
    </inkml:context>
    <inkml:brush xml:id="br0">
      <inkml:brushProperty name="width" value="0.035" units="cm"/>
      <inkml:brushProperty name="height" value="0.035" units="cm"/>
      <inkml:brushProperty name="color" value="#E71224"/>
    </inkml:brush>
  </inkml:definitions>
  <inkml:trace contextRef="#ctx0" brushRef="#br0">260 1 880 0 0,'0'0'36'0'0,"0"0"0"0"0,0 1 0 0 0,0-1 0 0 0,0 0 1 0 0,0 1-1 0 0,0-1 0 0 0,0 0 0 0 0,0 1 0 0 0,0-1 0 0 0,-1 0 0 0 0,1 0 0 0 0,0 1 0 0 0,0-1 0 0 0,0 0 1 0 0,0 1-1 0 0,0-1 0 0 0,0 0 0 0 0,-1 0 0 0 0,1 1 0 0 0,0-1 0 0 0,0 0 0 0 0,0 0 0 0 0,-1 0 1 0 0,1 1-1 0 0,0-1 0 0 0,0 0 0 0 0,-1 0 0 0 0,-7-3 10776 0 0,0 4-10819 0 0,-2 22-871 0 0,8-18 934 0 0,1 0 1 0 0,-1 0 0 0 0,0-1 0 0 0,0 1-1 0 0,0 0 1 0 0,-1-1 0 0 0,1 1-1 0 0,-1-1 1 0 0,0 0 0 0 0,-1 0 0 0 0,1 0-1 0 0,-1 0 1 0 0,-7 5 0 0 0,-15 20 352 0 0,-34 71 326 0 0,32-60-410 0 0,22-33-238 0 0,0 0-1 0 0,0 1 1 0 0,1 0-1 0 0,-6 12 1 0 0,-7 6 246 0 0,16-25-313 0 0,0 1 1 0 0,0 0 0 0 0,1 0 0 0 0,-1 0-1 0 0,1 0 1 0 0,-1 0 0 0 0,1 0 0 0 0,0 0-1 0 0,0 1 1 0 0,0-1 0 0 0,0 0 0 0 0,0 1 0 0 0,0-1-1 0 0,0 4 1 0 0,1-6 22 0 0,10-8-5410 0 0,20 1-3368 0 0,-70 22 7636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0.982"/>
    </inkml:context>
    <inkml:brush xml:id="br0">
      <inkml:brushProperty name="width" value="0.035" units="cm"/>
      <inkml:brushProperty name="height" value="0.035" units="cm"/>
      <inkml:brushProperty name="color" value="#E71224"/>
    </inkml:brush>
  </inkml:definitions>
  <inkml:trace contextRef="#ctx0" brushRef="#br0">0 28 1568 0 0,'0'0'7850'0'0,"5"1"-7726"0"0,16 0 330 0 0,-1-1 0 0 0,0-1 0 0 0,0-1 0 0 0,0 0 0 0 0,23-7 0 0 0,-15 3-1546 0 0,0 2 1 0 0,37-2-1 0 0,-47 14-4020 0 0,-16-8 3141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1.323"/>
    </inkml:context>
    <inkml:brush xml:id="br0">
      <inkml:brushProperty name="width" value="0.035" units="cm"/>
      <inkml:brushProperty name="height" value="0.035" units="cm"/>
      <inkml:brushProperty name="color" value="#E71224"/>
    </inkml:brush>
  </inkml:definitions>
  <inkml:trace contextRef="#ctx0" brushRef="#br0">0 33 1388 0 0,'0'0'9242'0'0,"12"1"-8388"0"0,-3-1-731 0 0,1 1 54 0 0,0 0-1 0 0,0-1 1 0 0,0 0 0 0 0,0 0 0 0 0,0-1 0 0 0,0-1-1 0 0,0 0 1 0 0,11-3 0 0 0,-10 1-309 0 0,1 1-1 0 0,0 0 1 0 0,0 1 0 0 0,0 0 0 0 0,15 0 0 0 0,31 1-5985 0 0,-54 1 5412 0 0,6-1-1759 0 0,0-6-427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2.379"/>
    </inkml:context>
    <inkml:brush xml:id="br0">
      <inkml:brushProperty name="width" value="0.035" units="cm"/>
      <inkml:brushProperty name="height" value="0.035" units="cm"/>
      <inkml:brushProperty name="color" value="#E71224"/>
    </inkml:brush>
  </inkml:definitions>
  <inkml:trace contextRef="#ctx0" brushRef="#br0">290 1 1268 0 0,'0'0'12650'0'0,"-3"4"-12505"0"0,0-1-126 0 0,-27 32 508 0 0,1 1-1 0 0,3 1 1 0 0,-42 76-1 0 0,60-98-490 0 0,-1-1 1 0 0,-1 0-1 0 0,-20 24 0 0 0,-3 4-50 0 0,13-24-98 0 0,19-17-78 0 0,-1 0-1 0 0,1 0 1 0 0,0 0-1 0 0,-1 0 1 0 0,1 0-1 0 0,0 0 1 0 0,0 0-1 0 0,0 0 1 0 0,0 1-1 0 0,0-1 1 0 0,0 0-1 0 0,0 1 1 0 0,0-1-1 0 0,0 1 1 0 0,1-1-1 0 0,-1 1 1 0 0,0 0-1 0 0,1-1 1 0 0,-1 1-1 0 0,1 1 0 0 0,15-3-6346 0 0,10-7 3884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3.230"/>
    </inkml:context>
    <inkml:brush xml:id="br0">
      <inkml:brushProperty name="width" value="0.035" units="cm"/>
      <inkml:brushProperty name="height" value="0.035" units="cm"/>
      <inkml:brushProperty name="color" value="#E71224"/>
    </inkml:brush>
  </inkml:definitions>
  <inkml:trace contextRef="#ctx0" brushRef="#br0">19 0 1372 0 0,'0'0'6019'0'0,"-19"8"-1127"0"0,23-6-4908 0 0,0 0 0 0 0,0 1 0 0 0,0-1 0 0 0,-1 1 0 0 0,1-1 0 0 0,-1 1 0 0 0,0 0 0 0 0,0 1 0 0 0,0-1 0 0 0,0 0 0 0 0,-1 1-1 0 0,1 0 1 0 0,2 5 0 0 0,26 28 711 0 0,-6-14-446 0 0,0 1 0 0 0,-1 1-1 0 0,-2 1 1 0 0,30 43 0 0 0,-27-30 31 0 0,-15-23-144 0 0,0 0 0 0 0,2 0-1 0 0,-1-1 1 0 0,22 20 0 0 0,-13-18-43 0 0,-10-9-10 0 0,0 0 1 0 0,-1 0 0 0 0,0 1 0 0 0,0 0 0 0 0,-1 1 0 0 0,-1 0 0 0 0,13 19-1 0 0,-6-9 31 0 0,2 3 54 0 0,-13-16-140 0 0,0-1 0 0 0,0 0 0 0 0,1 0 0 0 0,0 0 0 0 0,0-1 0 0 0,1 1 0 0 0,-1-1 0 0 0,10 8 0 0 0,18 23-5 0 0,-26-24 196 0 0,6 6-1983 0 0,-12-17 1482 0 0,1-1 0 0 0,0 1 1 0 0,0-1-1 0 0,-1 0 1 0 0,1 1-1 0 0,0-1 0 0 0,0 0 1 0 0,0 1-1 0 0,0-1 0 0 0,0 0 1 0 0,0 0-1 0 0,-1 0 0 0 0,1 0 1 0 0,0 0-1 0 0,0 0 0 0 0,0 0 1 0 0,0 0-1 0 0,0 0 0 0 0,0 0 1 0 0,0-1-1 0 0,-1 1 0 0 0,1 0 1 0 0,0 0-1 0 0,1-2 0 0 0,0-4-2652 0 0,-2-11-201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4.134"/>
    </inkml:context>
    <inkml:brush xml:id="br0">
      <inkml:brushProperty name="width" value="0.035" units="cm"/>
      <inkml:brushProperty name="height" value="0.035" units="cm"/>
      <inkml:brushProperty name="color" value="#E71224"/>
    </inkml:brush>
  </inkml:definitions>
  <inkml:trace contextRef="#ctx0" brushRef="#br0">0 5 1192 0 0,'0'0'5735'0'0,"18"3"-5028"0"0,6 2-463 0 0,-7-1 17 0 0,1-1 0 0 0,0-1 0 0 0,0 0-1 0 0,22-1 1 0 0,288-13 970 0 0,212-1 405 0 0,-453 14-819 0 0,34 6 206 0 0,-86-4-3250 0 0,-11-1-4988 0 0,-34-2 4288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5.488"/>
    </inkml:context>
    <inkml:brush xml:id="br0">
      <inkml:brushProperty name="width" value="0.035" units="cm"/>
      <inkml:brushProperty name="height" value="0.035" units="cm"/>
      <inkml:brushProperty name="color" value="#E71224"/>
    </inkml:brush>
  </inkml:definitions>
  <inkml:trace contextRef="#ctx0" brushRef="#br0">30 0 148 0 0,'0'0'7367'0'0,"2"11"-6711"0"0,0 2-376 0 0,4 56 1971 0 0,4 6 96 0 0,-11-47-1913 0 0,-2 1 1 0 0,-13 52-1 0 0,10-53-203 0 0,1 0-1 0 0,-4 53 0 0 0,-1 55-12 0 0,10-109-164 0 0,3 55 40 0 0,-3-76-88 0 0,1 0-1 0 0,0 0 1 0 0,1 0 0 0 0,0-1-1 0 0,0 1 1 0 0,0 0-1 0 0,0-1 1 0 0,1 0-1 0 0,0 1 1 0 0,6 8-1 0 0,-4-8 12 0 0,0 0 0 0 0,0 0-1 0 0,-1 1 1 0 0,0 0 0 0 0,3 9 0 0 0,-6-15-15 0 0,-1 1 1 0 0,1-1-1 0 0,0 1 1 0 0,-1-1-1 0 0,1 1 0 0 0,0-1 1 0 0,0 0-1 0 0,0 1 1 0 0,0-1-1 0 0,0 0 1 0 0,0 0-1 0 0,0 0 0 0 0,0 1 1 0 0,0-1-1 0 0,1-1 1 0 0,-1 1-1 0 0,0 0 1 0 0,1 0-1 0 0,-1 0 1 0 0,1-1-1 0 0,-1 1 0 0 0,1-1 1 0 0,2 2-1 0 0,39 7 305 0 0,-35-9-171 0 0,-1 0 0 0 0,1-1-1 0 0,-1 0 1 0 0,1 0 0 0 0,0 0-1 0 0,-1-1 1 0 0,0 0 0 0 0,11-5-1 0 0,-15 5-128 0 0,1 0 0 0 0,0 0-1 0 0,-1-1 1 0 0,0 1 0 0 0,1-1-1 0 0,-1 0 1 0 0,0 0 0 0 0,-1 0-1 0 0,1 0 1 0 0,0 0-1 0 0,-1-1 1 0 0,0 1 0 0 0,0-1-1 0 0,0 0 1 0 0,0 1 0 0 0,1-6-1 0 0,5-19-308 0 0,4-9-459 0 0,-9 28 1463 0 0,-3 9-1104 0 0,0-1-1 0 0,0 1 1 0 0,0-1 0 0 0,0 1 0 0 0,0-1-1 0 0,0 1 1 0 0,0-1 0 0 0,0 1 0 0 0,-1 0 0 0 0,1-1-1 0 0,0 1 1 0 0,0-1 0 0 0,0 1 0 0 0,-1 0 0 0 0,1-1-1 0 0,0 1 1 0 0,-1-1 0 0 0,1 1 0 0 0,0 0-1 0 0,-1-1 1 0 0,1 1 0 0 0,0 0 0 0 0,-1 0 0 0 0,1-1-1 0 0,0 1 1 0 0,-1 0 0 0 0,1 0 0 0 0,-1 0 0 0 0,1-1-1 0 0,-1 1 1 0 0,1 0 0 0 0,-1 0 0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6.153"/>
    </inkml:context>
    <inkml:brush xml:id="br0">
      <inkml:brushProperty name="width" value="0.035" units="cm"/>
      <inkml:brushProperty name="height" value="0.035" units="cm"/>
      <inkml:brushProperty name="color" value="#E71224"/>
    </inkml:brush>
  </inkml:definitions>
  <inkml:trace contextRef="#ctx0" brushRef="#br0">1 0 1008 0 0,'0'0'8886'0'0,"13"28"-8348"0"0,29 18 1179 0 0,63 53-1 0 0,-44-44-892 0 0,-46-42-710 0 0,0-2 0 0 0,1 0-1 0 0,19 9 1 0 0,34 25-383 0 0,-67-45 66 0 0,10 4-1329 0 0,-8-20-8868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26.601"/>
    </inkml:context>
    <inkml:brush xml:id="br0">
      <inkml:brushProperty name="width" value="0.035" units="cm"/>
      <inkml:brushProperty name="height" value="0.035" units="cm"/>
      <inkml:brushProperty name="color" value="#E71224"/>
    </inkml:brush>
  </inkml:definitions>
  <inkml:trace contextRef="#ctx0" brushRef="#br0">1 356 1100 0 0,'0'0'9547'0'0,"16"-18"-9240"0"0,108-116 297 0 0,-90 89-277 0 0,-23 30-114 0 0,0 1 0 0 0,1 0 0 0 0,0 0 1 0 0,1 1-1 0 0,1 0 0 0 0,28-20 0 0 0,-15 22-771 0 0,5-5-3638 0 0,-31 7-688 0 0,-1 2 3233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0.148"/>
    </inkml:context>
    <inkml:brush xml:id="br0">
      <inkml:brushProperty name="width" value="0.035" units="cm"/>
      <inkml:brushProperty name="height" value="0.035" units="cm"/>
      <inkml:brushProperty name="color" value="#E71224"/>
    </inkml:brush>
  </inkml:definitions>
  <inkml:trace contextRef="#ctx0" brushRef="#br0">60 1 1556 0 0,'0'9'7864'0'0,"0"-1"-4282"0"0,-8 11-2515 0 0,-5 20-427 0 0,10-34-592 0 0,0 1 0 0 0,1 0-1 0 0,0-1 1 0 0,0 1 0 0 0,0 0 0 0 0,1 0-1 0 0,-1 0 1 0 0,1 0 0 0 0,1 0-1 0 0,-1 8 1 0 0,-9 54-5 0 0,11-55-124 0 0,0-10-29 0 0,-1-1 1 0 0,0 0-1 0 0,1 0 0 0 0,-1 0 0 0 0,0 1 0 0 0,0-1 0 0 0,0 0 0 0 0,0 1 0 0 0,-1-1 0 0 0,1 0 1 0 0,0 0-1 0 0,-1 0 0 0 0,0 1 0 0 0,0-1 0 0 0,1 0 0 0 0,-1 0 0 0 0,0 0 0 0 0,-1 0 0 0 0,-1 3 1 0 0,1-33-12890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1.013"/>
    </inkml:context>
    <inkml:brush xml:id="br0">
      <inkml:brushProperty name="width" value="0.035" units="cm"/>
      <inkml:brushProperty name="height" value="0.035" units="cm"/>
      <inkml:brushProperty name="color" value="#E71224"/>
    </inkml:brush>
  </inkml:definitions>
  <inkml:trace contextRef="#ctx0" brushRef="#br0">0 176 800 0 0,'0'0'6980'0'0,"10"-13"-4859"0"0,0-38-103 0 0,-7 47-2045 0 0,-1-1-1 0 0,1 1 1 0 0,-1 0-1 0 0,1 0 1 0 0,0 0 0 0 0,0 0-1 0 0,1 1 1 0 0,3-4-1 0 0,21-10-187 0 0,-19 10 154 0 0,1 0-1 0 0,-1 1 0 0 0,2 1 0 0 0,-1-1 1 0 0,1 2-1 0 0,-1-1 0 0 0,1 1 0 0 0,0 1 1 0 0,1 0-1 0 0,-1 1 0 0 0,18-2 0 0 0,-28 4 34 0 0,1 1 1 0 0,-1-1-1 0 0,0 1 0 0 0,0-1 0 0 0,1 1 0 0 0,-1-1 0 0 0,0 1 0 0 0,0 0 1 0 0,1 0-1 0 0,-1-1 0 0 0,0 1 0 0 0,0 0 0 0 0,0 0 0 0 0,0 0 0 0 0,0 0 1 0 0,-1 0-1 0 0,1 1 0 0 0,0-1 0 0 0,0 0 0 0 0,-1 0 0 0 0,1 0 0 0 0,0 1 1 0 0,-1-1-1 0 0,0 0 0 0 0,1 1 0 0 0,-1-1 0 0 0,0 0 0 0 0,1 1 0 0 0,-1-1 1 0 0,0 0-1 0 0,0 2 0 0 0,2 55-31 0 0,-2-46 181 0 0,-1-4-131 0 0,0-1 0 0 0,0 0 0 0 0,-1 0 0 0 0,1 0 0 0 0,-2 0 0 0 0,1 0 0 0 0,-1-1 0 0 0,0 1 0 0 0,-1-1 0 0 0,1 1 0 0 0,-8 8 0 0 0,-4 5-658 0 0,-35 34 0 0 0,48-51 600 0 0,-1-1 1 0 0,1 1-1 0 0,-1-1 1 0 0,0 0-1 0 0,1 0 0 0 0,-1 0 1 0 0,0-1-1 0 0,0 1 1 0 0,-1-1-1 0 0,1 1 0 0 0,-6 0 1 0 0,0 3-392 0 0,17-3-231 0 0,-7-2 732 0 0,53-17-379 0 0,-44 12 362 0 0,-1 2 0 0 0,1-1 1 0 0,0 2-1 0 0,0-1 0 0 0,0 1 0 0 0,0 1 0 0 0,15-1 0 0 0,-13 26 1374 0 0,-11 5-997 0 0,-3 36 367 0 0,2-62-730 0 0,-1 1 0 0 0,0 0 0 0 0,0-1 0 0 0,0 1 0 0 0,-1-1-1 0 0,1 0 1 0 0,-1 1 0 0 0,0-1 0 0 0,0 0 0 0 0,0 0 0 0 0,0 0 0 0 0,-1 0 0 0 0,1 0 0 0 0,-1 0 0 0 0,-3 2 0 0 0,-1 1-16 0 0,-1 0 1 0 0,0 0 0 0 0,0 0-1 0 0,-1-1 1 0 0,0 0 0 0 0,0-1 0 0 0,0 0-1 0 0,0 0 1 0 0,-1-1 0 0 0,0 0-1 0 0,1-1 1 0 0,-1 0 0 0 0,0 0 0 0 0,-11-1-1 0 0,19-1-150 0 0,2-1-205 0 0,0 0 174 0 0,1 0 0 0 0,-1 0 0 0 0,0 0 0 0 0,0 0 0 0 0,0 0 0 0 0,1-1 0 0 0,-1 1-1 0 0,1 0 1 0 0,-1 0 0 0 0,1 0 0 0 0,-1 0 0 0 0,1 0 0 0 0,0 0 0 0 0,-1 0 0 0 0,1 1 0 0 0,0-1 0 0 0,0 0 0 0 0,0 0 0 0 0,-1 0 0 0 0,1 1-1 0 0,0-1 1 0 0,0 1 0 0 0,0-1 0 0 0,0 0 0 0 0,0 1 0 0 0,0 0 0 0 0,2-1 0 0 0,16-13-2215 0 0,-18 6 1065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1.628"/>
    </inkml:context>
    <inkml:brush xml:id="br0">
      <inkml:brushProperty name="width" value="0.035" units="cm"/>
      <inkml:brushProperty name="height" value="0.035" units="cm"/>
      <inkml:brushProperty name="color" value="#E71224"/>
    </inkml:brush>
  </inkml:definitions>
  <inkml:trace contextRef="#ctx0" brushRef="#br0">21 148 1412 0 0,'0'0'4515'0'0,"2"10"-4117"0"0,0 3-202 0 0,4 35 2791 0 0,-8-48-2916 0 0,1 0 0 0 0,-1-1 0 0 0,1 1 1 0 0,-1-1-1 0 0,1 0 0 0 0,0 0 0 0 0,-1 1 1 0 0,1-1-1 0 0,0 0 0 0 0,-1 0 0 0 0,1 0 1 0 0,0 0-1 0 0,0 0 0 0 0,0-1 1 0 0,0 1-1 0 0,0 0 0 0 0,0 0 0 0 0,0-1 1 0 0,1 1-1 0 0,-1-1 0 0 0,0 1 0 0 0,1 0 1 0 0,-1-1-1 0 0,1 1 0 0 0,-1-1 0 0 0,1 0 1 0 0,0 1-1 0 0,0-1 0 0 0,0 1 1 0 0,0-1-1 0 0,0-1 0 0 0,-2-68-234 0 0,2 53 319 0 0,2 12-145 0 0,0 0 0 0 0,0 1 0 0 0,0 0 0 0 0,1-1 0 0 0,0 1 0 0 0,0 0 0 0 0,0 0 0 0 0,1 1 0 0 0,0-1 0 0 0,0 1-1 0 0,0 0 1 0 0,0 0 0 0 0,1 0 0 0 0,-1 0 0 0 0,1 1 0 0 0,9-6 0 0 0,-11 8-246 0 0,1 0 0 0 0,-1 0 0 0 0,1 0-1 0 0,-1 0 1 0 0,1 0 0 0 0,-1 0 0 0 0,1 1 0 0 0,-1 0-1 0 0,1 0 1 0 0,-1 0 0 0 0,1 0 0 0 0,0 0 0 0 0,-1 1 0 0 0,1 0-1 0 0,-1 0 1 0 0,1 0 0 0 0,-1 0 0 0 0,0 0 0 0 0,1 0-1 0 0,-1 1 1 0 0,0 0 0 0 0,4 2 0 0 0,23 19-4411 0 0,-21-22 3314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2.235"/>
    </inkml:context>
    <inkml:brush xml:id="br0">
      <inkml:brushProperty name="width" value="0.035" units="cm"/>
      <inkml:brushProperty name="height" value="0.035" units="cm"/>
      <inkml:brushProperty name="color" value="#E71224"/>
    </inkml:brush>
  </inkml:definitions>
  <inkml:trace contextRef="#ctx0" brushRef="#br0">101 1 824 0 0,'0'0'7025'0'0,"-5"1"-6426"0"0,-58 10 4154 0 0,50 5-4474 0 0,10-10-364 0 0,0 0 0 0 0,0 0 0 0 0,1 1-1 0 0,0-1 1 0 0,0 0 0 0 0,1 1 0 0 0,-1-1 0 0 0,1 1 0 0 0,1 0 0 0 0,-1-1-1 0 0,1 1 1 0 0,2 11 0 0 0,-2-9-12 0 0,0-8 99 0 0,0 0-1 0 0,0 0 0 0 0,0 0 0 0 0,0 0 1 0 0,0 0-1 0 0,1 0 0 0 0,-1 0 0 0 0,0 0 1 0 0,1-1-1 0 0,-1 1 0 0 0,1 0 0 0 0,-1 0 1 0 0,1 0-1 0 0,-1-1 0 0 0,1 1 0 0 0,-1 0 1 0 0,1 0-1 0 0,0-1 0 0 0,0 1 0 0 0,-1-1 0 0 0,1 1 1 0 0,0 0-1 0 0,0-1 0 0 0,0 0 0 0 0,-1 1 1 0 0,1-1-1 0 0,0 1 0 0 0,0-1 0 0 0,0 0 1 0 0,0 0-1 0 0,0 1 0 0 0,0-1 0 0 0,0 0 1 0 0,0 0-1 0 0,0 0 0 0 0,0 0 0 0 0,0 0 1 0 0,0 0-1 0 0,-1-1 0 0 0,1 1 0 0 0,0 0 0 0 0,0 0 1 0 0,0-1-1 0 0,0 1 0 0 0,0 0 0 0 0,1-2 1 0 0,44-17 1115 0 0,-39 14-1195 0 0,0 0 1 0 0,-1 0-1 0 0,0 0 1 0 0,0-1-1 0 0,-1 0 1 0 0,8-10-1 0 0,-4 5 71 0 0,-9 10-9 0 0,1 0 1 0 0,0-1 0 0 0,-1 1-1 0 0,1-1 1 0 0,-1 1-1 0 0,0-1 1 0 0,0 1 0 0 0,1 0-1 0 0,-1-1 1 0 0,0 1-1 0 0,0-1 1 0 0,0 1 0 0 0,0-1-1 0 0,-1 1 1 0 0,1-1-1 0 0,0 1 1 0 0,-1-1 0 0 0,1 1-1 0 0,-1-1 1 0 0,1 1-1 0 0,-1 0 1 0 0,1-1 0 0 0,-1 1-1 0 0,0 0 1 0 0,0-1-1 0 0,0 1 1 0 0,0 0 0 0 0,0 0-1 0 0,0 0 1 0 0,0 0-1 0 0,0 0 1 0 0,0 0-1 0 0,-1 0 1 0 0,1 0 0 0 0,0 1-1 0 0,0-1 1 0 0,-3 0-1 0 0,-20-9-825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2.912"/>
    </inkml:context>
    <inkml:brush xml:id="br0">
      <inkml:brushProperty name="width" value="0.035" units="cm"/>
      <inkml:brushProperty name="height" value="0.035" units="cm"/>
      <inkml:brushProperty name="color" value="#E71224"/>
    </inkml:brush>
  </inkml:definitions>
  <inkml:trace contextRef="#ctx0" brushRef="#br0">110 1 408 0 0,'0'0'8515'0'0,"-10"4"-8355"0"0,4-2-105 0 0,-1 0 20 0 0,0 1-1 0 0,0 0 1 0 0,1 0-1 0 0,-1 0 0 0 0,1 1 1 0 0,-1 0-1 0 0,1 0 0 0 0,-7 7 1 0 0,5-6 112 0 0,7-5-178 0 0,1 0 0 0 0,-1 0 0 0 0,1 1 1 0 0,-1-1-1 0 0,1 0 0 0 0,0 0 0 0 0,-1 0 0 0 0,1 1 1 0 0,-1-1-1 0 0,1 0 0 0 0,-1 0 0 0 0,1 1 0 0 0,0-1 0 0 0,-1 0 1 0 0,1 1-1 0 0,0-1 0 0 0,-1 0 0 0 0,1 1 0 0 0,0-1 1 0 0,0 1-1 0 0,-1-1 0 0 0,1 0 0 0 0,0 1 0 0 0,0-1 1 0 0,0 1-1 0 0,0-1 0 0 0,-1 1 0 0 0,1-1 0 0 0,0 1 1 0 0,0-1-1 0 0,0 2 0 0 0,-10 34 82 0 0,10-5-501 0 0,2-31 523 0 0,1 1 0 0 0,-1-1 0 0 0,0 0 1 0 0,1 0-1 0 0,-1 0 0 0 0,0-1 1 0 0,0 1-1 0 0,1 0 0 0 0,-1-1 1 0 0,0 0-1 0 0,0 1 0 0 0,3-2 0 0 0,19-19 727 0 0,-21 20-838 0 0,-1-1 0 0 0,0 1 0 0 0,0-1 0 0 0,0 1 0 0 0,0-1 0 0 0,0 0 0 0 0,0 0 0 0 0,0 0 0 0 0,0 0 0 0 0,-1 0 0 0 0,1 0 0 0 0,-1 0 0 0 0,1-1 0 0 0,-1 1 0 0 0,0 0 0 0 0,0-1 0 0 0,0 1 0 0 0,0-1 0 0 0,-1 0 0 0 0,1 1 0 0 0,-1-1 0 0 0,1 0 0 0 0,-1-2 0 0 0,0-1 142 0 0,0 7-164 0 0,0-1 0 0 0,0 0 1 0 0,1 0-1 0 0,-1 0 0 0 0,0 0 0 0 0,0 0 1 0 0,0 0-1 0 0,1 0 0 0 0,-1 0 0 0 0,0 0 1 0 0,0 0-1 0 0,0 0 0 0 0,1 0 0 0 0,-1 0 1 0 0,0 0-1 0 0,0 0 0 0 0,0 0 0 0 0,1 0 1 0 0,-1 0-1 0 0,0 0 0 0 0,0 0 0 0 0,0 0 1 0 0,0 0-1 0 0,1 0 0 0 0,-1 0 0 0 0,0 0 1 0 0,0 0-1 0 0,0 0 0 0 0,1 0 0 0 0,-1 0 1 0 0,0-1-1 0 0,0 1 0 0 0,0 0 0 0 0,0 0 1 0 0,0 0-1 0 0,1 0 0 0 0,-1 0 0 0 0,0-1 1 0 0,0 1-1 0 0,0 0 0 0 0,0 0 0 0 0,0 0 1 0 0,0-1-1 0 0,0 1 0 0 0,0 0 0 0 0,0 0 1 0 0,0 0-1 0 0,0 0 0 0 0,1-1 0 0 0,-1 2-20 0 0,22 27 511 0 0,-2-10-167 0 0,-17-14-297 0 0,0-1 0 0 0,0 0 0 0 0,1 0 0 0 0,-1 0 1 0 0,1 0-1 0 0,0-1 0 0 0,0 1 0 0 0,0-1 0 0 0,4 2 0 0 0,-4-2-453 0 0,13 4-114 0 0,-11-7-2109 0 0,-3-8-3460 0 0,-3-5 3645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3.674"/>
    </inkml:context>
    <inkml:brush xml:id="br0">
      <inkml:brushProperty name="width" value="0.035" units="cm"/>
      <inkml:brushProperty name="height" value="0.035" units="cm"/>
      <inkml:brushProperty name="color" value="#E71224"/>
    </inkml:brush>
  </inkml:definitions>
  <inkml:trace contextRef="#ctx0" brushRef="#br0">200 268 264 0 0,'0'0'9083'0'0,"-15"8"-8798"0"0,-3 1-306 0 0,-10 5 892 0 0,-1 2 0 0 0,-40 29 0 0 0,66-42-881 0 0,0 1-1 0 0,0-1 0 0 0,0 1 0 0 0,0 0 0 0 0,1 0 1 0 0,0 1-1 0 0,0-1 0 0 0,0 0 0 0 0,0 1 0 0 0,1-1 0 0 0,0 1 1 0 0,0-1-1 0 0,0 1 0 0 0,0-1 0 0 0,1 1 0 0 0,0 8 0 0 0,0-12 11 0 0,1 0 0 0 0,-1 0 0 0 0,1 0-1 0 0,-1 0 1 0 0,1 0 0 0 0,0 0-1 0 0,0 0 1 0 0,-1 0 0 0 0,1 0-1 0 0,0 0 1 0 0,0-1 0 0 0,0 1-1 0 0,0 0 1 0 0,0-1 0 0 0,0 1 0 0 0,0 0-1 0 0,0-1 1 0 0,0 1 0 0 0,0-1-1 0 0,1 0 1 0 0,-1 1 0 0 0,0-1-1 0 0,0 0 1 0 0,0 0 0 0 0,1 1-1 0 0,-1-1 1 0 0,0 0 0 0 0,0 0-1 0 0,0 0 1 0 0,1-1 0 0 0,-1 1 0 0 0,2 0-1 0 0,2 0 155 0 0,0-1 0 0 0,0 1 0 0 0,0-1 0 0 0,0 0 0 0 0,0 0 0 0 0,0 0 0 0 0,7-3 0 0 0,-5 0-105 0 0,-1 0 0 0 0,0-1-1 0 0,-1 1 1 0 0,1-1 0 0 0,-1 0 0 0 0,0 0 0 0 0,0-1 0 0 0,0 0-1 0 0,-1 1 1 0 0,0-2 0 0 0,0 1 0 0 0,0 0 0 0 0,2-8 0 0 0,-4 10-66 0 0,0-1 1 0 0,0 0-1 0 0,-1 0 1 0 0,0 0 0 0 0,0 0-1 0 0,0 0 1 0 0,0 0 0 0 0,-1 0-1 0 0,0 0 1 0 0,0-1 0 0 0,0 1-1 0 0,-1 0 1 0 0,1 0-1 0 0,-1 0 1 0 0,-1 0 0 0 0,1 0-1 0 0,-1 0 1 0 0,1 0 0 0 0,-1 1-1 0 0,-4-7 1 0 0,-111-172-2036 0 0,106 167 2161 0 0,7 11 139 0 0,0 0 0 0 0,1 0 0 0 0,-1-1 0 0 0,1 1 0 0 0,0-1 0 0 0,1 1 0 0 0,-1-1 0 0 0,-1-7 0 0 0,5 25-178 0 0,1-1 0 0 0,0 1-1 0 0,1 0 1 0 0,1-1-1 0 0,0 0 1 0 0,0 0 0 0 0,1 0-1 0 0,0 0 1 0 0,13 17 0 0 0,14 33 93 0 0,28 58 236 0 0,-46-84-366 0 0,-8-21-301 0 0,0 1 1 0 0,1-1-1 0 0,0-1 1 0 0,11 16-1 0 0,-18-28 43 0 0,0-1-1 0 0,1 1 0 0 0,-1 0 0 0 0,0-1 1 0 0,1 1-1 0 0,-1 0 0 0 0,1-1 1 0 0,-1 1-1 0 0,1 0 0 0 0,-1-1 0 0 0,1 1 1 0 0,-1-1-1 0 0,1 1 0 0 0,0-1 1 0 0,-1 1-1 0 0,1-1 0 0 0,0 0 0 0 0,-1 1 1 0 0,1-1-1 0 0,0 0 0 0 0,0 0 1 0 0,-1 1-1 0 0,1-1 0 0 0,0 0 0 0 0,0 0 1 0 0,-1 0-1 0 0,1 0 0 0 0,0 0 1 0 0,0 0-1 0 0,0 0 0 0 0,-1 0 0 0 0,1 0 1 0 0,0 0-1 0 0,0 0 0 0 0,-1-1 0 0 0,1 1 1 0 0,0 0-1 0 0,-1-1 0 0 0,1 1 1 0 0,0 0-1 0 0,-1-1 0 0 0,1 1 0 0 0,0-1 1 0 0,-1 1-1 0 0,2-1 0 0 0,-1-13-2788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4.399"/>
    </inkml:context>
    <inkml:brush xml:id="br0">
      <inkml:brushProperty name="width" value="0.035" units="cm"/>
      <inkml:brushProperty name="height" value="0.035" units="cm"/>
      <inkml:brushProperty name="color" value="#E71224"/>
    </inkml:brush>
  </inkml:definitions>
  <inkml:trace contextRef="#ctx0" brushRef="#br0">81 1 1440 0 0,'0'0'6607'0'0,"-7"2"-6567"0"0,-24 6 167 0 0,29-7-149 0 0,0-1-1 0 0,0 0 1 0 0,1 1 0 0 0,-1-1 0 0 0,0 1 0 0 0,0 0 0 0 0,1 0 0 0 0,-1 0-1 0 0,1 0 1 0 0,-1 0 0 0 0,1 0 0 0 0,-1 0 0 0 0,1 0 0 0 0,-1 0 0 0 0,1 1-1 0 0,0-1 1 0 0,0 1 0 0 0,0-1 0 0 0,-2 3 0 0 0,-2 6-32 0 0,5-10-39 0 0,-1 0-1 0 0,1 1 1 0 0,0-1-1 0 0,-1 0 0 0 0,1 1 1 0 0,-1-1-1 0 0,1 1 1 0 0,0-1-1 0 0,0 0 0 0 0,-1 1 1 0 0,1-1-1 0 0,0 1 1 0 0,0-1-1 0 0,-1 1 1 0 0,1-1-1 0 0,0 1 0 0 0,0-1 1 0 0,0 1-1 0 0,0-1 1 0 0,0 1-1 0 0,0-1 0 0 0,0 1 1 0 0,0-1-1 0 0,0 1 1 0 0,0-1-1 0 0,0 1 1 0 0,0-1-1 0 0,0 1 0 0 0,0-1 1 0 0,0 1-1 0 0,0-1 1 0 0,1 1-1 0 0,-1-1 0 0 0,0 1 1 0 0,0-1-1 0 0,1 1 1 0 0,-1-1-1 0 0,0 1 1 0 0,1-1-1 0 0,-1 0 0 0 0,0 1 1 0 0,1-1-1 0 0,-1 0 1 0 0,1 1-1 0 0,-1-1 0 0 0,0 0 1 0 0,1 0-1 0 0,-1 1 1 0 0,1-1-1 0 0,-1 0 0 0 0,1 0 1 0 0,-1 0-1 0 0,1 1 1 0 0,0-1-1 0 0,87 15 2178 0 0,-86-14-1992 0 0,8 11 337 0 0,-11-9-399 0 0,0 0 0 0 0,0 1 0 0 0,0-1 1 0 0,-1 0-1 0 0,1 0 0 0 0,-1 0 0 0 0,0 0 0 0 0,0 0 0 0 0,0 0 0 0 0,0 0 0 0 0,-1-1 1 0 0,1 1-1 0 0,-1-1 0 0 0,1 0 0 0 0,-1 0 0 0 0,0 0 0 0 0,0 0 0 0 0,0 0 1 0 0,-6 2-1 0 0,-20 10-1980 0 0,22-11-1929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4.703"/>
    </inkml:context>
    <inkml:brush xml:id="br0">
      <inkml:brushProperty name="width" value="0.035" units="cm"/>
      <inkml:brushProperty name="height" value="0.035" units="cm"/>
      <inkml:brushProperty name="color" value="#E71224"/>
    </inkml:brush>
  </inkml:definitions>
  <inkml:trace contextRef="#ctx0" brushRef="#br0">1 1 1584 0 0,'0'0'10449'0'0,"1"8"-11597"0"0,2 3 1104 0 0,3 34-69 0 0,3-20-641 0 0,-10-19-6626 0 0,-7-9 5906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4.881"/>
    </inkml:context>
    <inkml:brush xml:id="br0">
      <inkml:brushProperty name="width" value="0.035" units="cm"/>
      <inkml:brushProperty name="height" value="0.035" units="cm"/>
      <inkml:brushProperty name="color" value="#E71224"/>
    </inkml:brush>
  </inkml:definitions>
  <inkml:trace contextRef="#ctx0" brushRef="#br0">1 12 1320 0 0,'0'0'7265'0'0,"70"-12"-9629"0"0,-50 12 1543 0 0,-10 0-143 0 0,0 4-352 0 0,0 0-1800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5.748"/>
    </inkml:context>
    <inkml:brush xml:id="br0">
      <inkml:brushProperty name="width" value="0.035" units="cm"/>
      <inkml:brushProperty name="height" value="0.035" units="cm"/>
      <inkml:brushProperty name="color" value="#E71224"/>
    </inkml:brush>
  </inkml:definitions>
  <inkml:trace contextRef="#ctx0" brushRef="#br0">201 468 1360 0 0,'0'0'9838'0'0,"-8"1"-9494"0"0,-9 0-322 0 0,9-2 142 0 0,-1 2 0 0 0,0-1 0 0 0,0 1 1 0 0,1 0-1 0 0,-1 1 0 0 0,1 0 0 0 0,-1 1 0 0 0,1 0 0 0 0,0 0 0 0 0,0 0 0 0 0,-14 9 0 0 0,17-8-219 0 0,0 0 0 0 0,1 0 0 0 0,-1 1 0 0 0,1-1 0 0 0,0 1 0 0 0,0 0 0 0 0,0 1 0 0 0,0-1 0 0 0,1 1 0 0 0,0-1 0 0 0,1 1-1 0 0,-1 0 1 0 0,1 0 0 0 0,0 0 0 0 0,0 0 0 0 0,1 1 0 0 0,0-1 0 0 0,0 0 0 0 0,0 1 0 0 0,1-1 0 0 0,0 10 0 0 0,1-15 58 0 0,0 0 0 0 0,0 0 0 0 0,0 0 1 0 0,-1-1-1 0 0,1 1 0 0 0,0 0 0 0 0,0 0 0 0 0,0-1 1 0 0,0 1-1 0 0,0-1 0 0 0,1 1 0 0 0,-1-1 1 0 0,0 1-1 0 0,0-1 0 0 0,0 0 0 0 0,0 1 0 0 0,0-1 1 0 0,1 0-1 0 0,-1 0 0 0 0,0 0 0 0 0,0 0 0 0 0,0 0 1 0 0,1 0-1 0 0,-1 0 0 0 0,0 0 0 0 0,0-1 1 0 0,2 0-1 0 0,34-4 910 0 0,-30 1-891 0 0,0 0-1 0 0,0-1 1 0 0,0 1 0 0 0,0-2-1 0 0,-1 1 1 0 0,0-1 0 0 0,0 0-1 0 0,0 0 1 0 0,-1 0 0 0 0,0-1-1 0 0,0 0 1 0 0,0 0-1 0 0,-1 0 1 0 0,0-1 0 0 0,-1 1-1 0 0,0-1 1 0 0,0 0 0 0 0,0 0-1 0 0,1-9 1 0 0,-2 5-93 0 0,0 0 1 0 0,0 1-1 0 0,-1-1 1 0 0,-1 0-1 0 0,0 0 0 0 0,-1 1 1 0 0,0-1-1 0 0,-1 0 1 0 0,0 1-1 0 0,0-1 1 0 0,-2 1-1 0 0,1 0 0 0 0,-11-22 1 0 0,-17-33-484 0 0,-58-114 1112 0 0,77 161 14 0 0,10 16-454 0 0,0 0 0 0 0,0 0 0 0 0,1 1 0 0 0,-1-1-1 0 0,0 0 1 0 0,1-1 0 0 0,0 1 0 0 0,0 0 0 0 0,0 0 0 0 0,0 0 0 0 0,1-1 0 0 0,-1 1 0 0 0,0-6 0 0 0,1 9 624 0 0,0 28-1806 0 0,2-19 1117 0 0,0 0 0 0 0,0 0 0 0 0,1 0 0 0 0,0-1 1 0 0,1 1-1 0 0,-1-1 0 0 0,10 14 0 0 0,5 14 49 0 0,17 40-48 0 0,-21-48 15 0 0,0 1 0 0 0,-3 1 0 0 0,14 47-1 0 0,-15-4 20 0 0,0 24-2212 0 0,-8-85 893 0 0,2 11-1271 0 0,3-16-3742 0 0,1-7 3406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6.278"/>
    </inkml:context>
    <inkml:brush xml:id="br0">
      <inkml:brushProperty name="width" value="0.035" units="cm"/>
      <inkml:brushProperty name="height" value="0.035" units="cm"/>
      <inkml:brushProperty name="color" value="#E71224"/>
    </inkml:brush>
  </inkml:definitions>
  <inkml:trace contextRef="#ctx0" brushRef="#br0">11 201 460 0 0,'0'0'8553'0'0,"8"-2"-8261"0"0,4-1-194 0 0,-7 3-31 0 0,1-1 1 0 0,-1 1-1 0 0,1-2 0 0 0,-1 1 1 0 0,0-1-1 0 0,0 1 1 0 0,1-1-1 0 0,-1-1 0 0 0,0 1 1 0 0,-1-1-1 0 0,1 0 0 0 0,0 0 1 0 0,-1 0-1 0 0,6-6 1 0 0,5-12 74 0 0,-12 18-191 0 0,-1 0-1 0 0,1 0 1 0 0,-1 0 0 0 0,0-1-1 0 0,0 1 1 0 0,-1-1 0 0 0,1 1 0 0 0,-1-1-1 0 0,1 1 1 0 0,-1-1 0 0 0,0 0 0 0 0,-1 1-1 0 0,1-1 1 0 0,-1 0 0 0 0,1 0-1 0 0,-1-4 1 0 0,0-2-95 0 0,0 5-236 0 0,0 1 0 0 0,0-1 1 0 0,0 1-1 0 0,0 0 0 0 0,-1-1 1 0 0,0 1-1 0 0,0 0 0 0 0,-2-8 1 0 0,2 10 435 0 0,-1 1 0 0 0,1-1 0 0 0,0 1 1 0 0,-1 0-1 0 0,1-1 0 0 0,-1 1 0 0 0,1 0 1 0 0,-1 0-1 0 0,1 0 0 0 0,-1 0 0 0 0,0 0 1 0 0,0 1-1 0 0,1-1 0 0 0,-1 0 0 0 0,0 1 1 0 0,0-1-1 0 0,0 1 0 0 0,0 0 0 0 0,0-1 1 0 0,0 1-1 0 0,0 0 0 0 0,0 0 0 0 0,-3 1 1 0 0,1-1 62 0 0,0 1 0 0 0,0 0 0 0 0,0 0 0 0 0,0 0-1 0 0,0 0 1 0 0,1 0 0 0 0,-1 1 0 0 0,1 0 0 0 0,-1-1 0 0 0,1 2 0 0 0,-1-1 0 0 0,1 0 0 0 0,0 0 0 0 0,0 1 0 0 0,0 0 0 0 0,0 0 0 0 0,1 0 0 0 0,-1 0 0 0 0,1 0 0 0 0,-1 0 0 0 0,1 0 0 0 0,0 1 0 0 0,1-1 0 0 0,-1 1 0 0 0,1 0 0 0 0,-1-1 0 0 0,1 1 0 0 0,-1 4 0 0 0,-3 10 218 0 0,1-1 0 0 0,1 1 0 0 0,1 0 0 0 0,0 0 0 0 0,1 18 0 0 0,1-33-306 0 0,1 0 0 0 0,0 0 1 0 0,0 0-1 0 0,0-1 1 0 0,0 1-1 0 0,1 0 1 0 0,-1-1-1 0 0,1 1 1 0 0,-1 0-1 0 0,1-1 1 0 0,0 0-1 0 0,0 1 1 0 0,0-1-1 0 0,0 0 1 0 0,0 0-1 0 0,1 0 1 0 0,-1-1-1 0 0,0 1 1 0 0,1 0-1 0 0,0-1 1 0 0,-1 0-1 0 0,1 1 1 0 0,0-1-1 0 0,3 1 1 0 0,3 1 83 0 0,0 0 0 0 0,1 0 1 0 0,-1 0-1 0 0,1-1 1 0 0,-1-1-1 0 0,16 2 0 0 0,2-2-145 0 0,40 0-1296 0 0,-65-1 851 0 0,1 0 1 0 0,0-1-1 0 0,0 1 0 0 0,0-1 0 0 0,-1 0 0 0 0,1 0 0 0 0,0 0 1 0 0,-1 0-1 0 0,1 0 0 0 0,3-2 0 0 0,-3-3-2135 0 0,5-4-186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9.314"/>
    </inkml:context>
    <inkml:brush xml:id="br0">
      <inkml:brushProperty name="width" value="0.035" units="cm"/>
      <inkml:brushProperty name="height" value="0.035" units="cm"/>
      <inkml:brushProperty name="color" value="#E71224"/>
    </inkml:brush>
  </inkml:definitions>
  <inkml:trace contextRef="#ctx0" brushRef="#br0">60 1 96 0 0,'0'0'6136'0'0,"0"16"-5819"0"0,0 127 2241 0 0,-1-132-1962 0 0,-1 0 0 0 0,0 1 1 0 0,-1-1-1 0 0,0 0 0 0 0,-8 17 1 0 0,5-11-201 0 0,-2 2 15 0 0,6-15-314 0 0,-1 1-1 0 0,2-1 1 0 0,-1 1 0 0 0,0-1-1 0 0,1 1 1 0 0,0 0 0 0 0,-1 7-1 0 0,-6 9-38 0 0,15-89-13602 0 0,-16 143 12765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49.637"/>
    </inkml:context>
    <inkml:brush xml:id="br0">
      <inkml:brushProperty name="width" value="0.035" units="cm"/>
      <inkml:brushProperty name="height" value="0.035" units="cm"/>
      <inkml:brushProperty name="color" value="#E71224"/>
    </inkml:brush>
  </inkml:definitions>
  <inkml:trace contextRef="#ctx0" brushRef="#br0">0 108 1232 0 0,'0'0'7671'0'0,"0"-7"-6956"0"0,0-61 1217 0 0,1 66-1891 0 0,-1 0 1 0 0,1 1-1 0 0,-1-1 1 0 0,1 1-1 0 0,0 0 0 0 0,0-1 1 0 0,0 1-1 0 0,-1-1 1 0 0,1 1-1 0 0,0 0 1 0 0,1 0-1 0 0,-1-1 1 0 0,0 1-1 0 0,0 0 0 0 0,0 0 1 0 0,1 0-1 0 0,-1 1 1 0 0,1-1-1 0 0,-1 0 1 0 0,0 0-1 0 0,1 1 1 0 0,-1-1-1 0 0,1 1 1 0 0,0-1-1 0 0,-1 1 0 0 0,1-1 1 0 0,-1 1-1 0 0,1 0 1 0 0,0 0-1 0 0,1 0 1 0 0,60-3-390 0 0,-55 3 444 0 0,11 1-158 0 0,0 0-1 0 0,33 9 1 0 0,-33-6-1670 0 0,-1-1 0 0 0,35 2 0 0 0,-52-5 1544 0 0,0 0-1 0 0,0 0 1 0 0,0-1 0 0 0,0 1 0 0 0,0 0-1 0 0,0 0 1 0 0,0 0 0 0 0,0-1 0 0 0,0 1-1 0 0,0-1 1 0 0,0 1 0 0 0,0-1 0 0 0,0 1-1 0 0,0-1 1 0 0,0 1 0 0 0,0-1 0 0 0,0 0-1 0 0,1-1 1 0 0,8-9-1579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0.002"/>
    </inkml:context>
    <inkml:brush xml:id="br0">
      <inkml:brushProperty name="width" value="0.035" units="cm"/>
      <inkml:brushProperty name="height" value="0.035" units="cm"/>
      <inkml:brushProperty name="color" value="#E71224"/>
    </inkml:brush>
  </inkml:definitions>
  <inkml:trace contextRef="#ctx0" brushRef="#br0">0 26 1036 0 0,'0'0'7159'0'0,"9"2"-6407"0"0,1 1-436 0 0,1-2 0 0 0,0 1-1 0 0,0-1 1 0 0,0-1-1 0 0,0 0 1 0 0,-1-1-1 0 0,1 0 1 0 0,0 0 0 0 0,13-4-1 0 0,0-3-361 0 0,47-10-1185 0 0,-67 18 449 0 0,0-1 0 0 0,0 1 0 0 0,0 0 0 0 0,0 1 0 0 0,-1-1 0 0 0,1 0 0 0 0,0 1 0 0 0,0 0 0 0 0,4 2 0 0 0,-6-3-1152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0.472"/>
    </inkml:context>
    <inkml:brush xml:id="br0">
      <inkml:brushProperty name="width" value="0.035" units="cm"/>
      <inkml:brushProperty name="height" value="0.035" units="cm"/>
      <inkml:brushProperty name="color" value="#E71224"/>
    </inkml:brush>
  </inkml:definitions>
  <inkml:trace contextRef="#ctx0" brushRef="#br0">1 0 436 0 0,'0'0'9884'0'0,"1"5"-9987"0"0,13 28 138 0 0,-10-25-143 0 0,0 0 0 0 0,-1 0 0 0 0,0 0 0 0 0,0 1 0 0 0,-1-1 1 0 0,0 1-1 0 0,2 14 0 0 0,-4-34-7625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0.671"/>
    </inkml:context>
    <inkml:brush xml:id="br0">
      <inkml:brushProperty name="width" value="0.035" units="cm"/>
      <inkml:brushProperty name="height" value="0.035" units="cm"/>
      <inkml:brushProperty name="color" value="#E71224"/>
    </inkml:brush>
  </inkml:definitions>
  <inkml:trace contextRef="#ctx0" brushRef="#br0">1 1 1088 0 0,'0'0'9369'0'0,"80"8"-12309"0"0,-70 0 1692 0 0,-10 0 195 0 0,0 0-175 0 0,0 4 160 0 0,0-4 0 0 0,0 0-704 0 0,-90-68 1692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1.098"/>
    </inkml:context>
    <inkml:brush xml:id="br0">
      <inkml:brushProperty name="width" value="0.035" units="cm"/>
      <inkml:brushProperty name="height" value="0.035" units="cm"/>
      <inkml:brushProperty name="color" value="#E71224"/>
    </inkml:brush>
  </inkml:definitions>
  <inkml:trace contextRef="#ctx0" brushRef="#br0">12 175 1244 0 0,'0'0'5355'0'0,"7"15"-4929"0"0,20 44-84 0 0,-22-51 3932 0 0,-6-16-3471 0 0,-7-18-1359 0 0,2 14 157 0 0,1 0 1 0 0,0 0-1 0 0,1-1 1 0 0,-5-20-1 0 0,0-1 392 0 0,8 27 469 0 0,0 0-1 0 0,0 0 1 0 0,1 0 0 0 0,0 0 0 0 0,1-10 0 0 0,-1-2 36 0 0,1 18-493 0 0,-1-1 0 0 0,1 1 0 0 0,0 0 0 0 0,-1-1-1 0 0,1 1 1 0 0,0 0 0 0 0,0 0 0 0 0,0-1 0 0 0,0 1-1 0 0,0 0 1 0 0,0 0 0 0 0,0 0 0 0 0,0 0 0 0 0,0 0 0 0 0,0 1-1 0 0,1-1 1 0 0,-1 0 0 0 0,0 1 0 0 0,1-1 0 0 0,-1 0 0 0 0,0 1-1 0 0,2-1 1 0 0,32-9 80 0 0,-25 8-1019 0 0,1 1 0 0 0,-1 1 0 0 0,0 0 0 0 0,0 0 0 0 0,0 1 0 0 0,0 1 0 0 0,0-1 0 0 0,17 6 0 0 0,5 1-1079 0 0,-22-8-309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1.746"/>
    </inkml:context>
    <inkml:brush xml:id="br0">
      <inkml:brushProperty name="width" value="0.035" units="cm"/>
      <inkml:brushProperty name="height" value="0.035" units="cm"/>
      <inkml:brushProperty name="color" value="#E71224"/>
    </inkml:brush>
  </inkml:definitions>
  <inkml:trace contextRef="#ctx0" brushRef="#br0">210 0 1104 0 0,'0'0'4789'0'0,"-5"4"-3507"0"0,-7 4-569 0 0,0-1 0 0 0,0-1-1 0 0,-1 0 1 0 0,-25 8 0 0 0,-37 18-155 0 0,72-30-582 0 0,0 0-1 0 0,0 0 1 0 0,0 1 0 0 0,0-1-1 0 0,0 1 1 0 0,1 0-1 0 0,-1 0 1 0 0,1 0 0 0 0,0 0-1 0 0,-4 6 1 0 0,1 4-205 0 0,5-13 223 0 0,-1 1 1 0 0,1-1-1 0 0,-1 1 0 0 0,1-1 1 0 0,0 1-1 0 0,-1-1 0 0 0,1 1 0 0 0,0-1 1 0 0,-1 1-1 0 0,1 0 0 0 0,0-1 1 0 0,0 1-1 0 0,0-1 0 0 0,0 1 0 0 0,0 0 1 0 0,-1-1-1 0 0,1 1 0 0 0,0-1 1 0 0,0 1-1 0 0,0 0 0 0 0,1-1 0 0 0,-1 1 1 0 0,0 0-1 0 0,0-1 0 0 0,0 1 0 0 0,0-1 1 0 0,1 1-1 0 0,-1-1 0 0 0,0 1 1 0 0,0 0-1 0 0,1-1 0 0 0,-1 1 0 0 0,0-1 1 0 0,1 1-1 0 0,-1-1 0 0 0,1 1 1 0 0,-1-1-1 0 0,1 0 0 0 0,-1 1 0 0 0,1-1 1 0 0,-1 0-1 0 0,1 1 0 0 0,7 4 171 0 0,0 0 0 0 0,0-1-1 0 0,0 0 1 0 0,0-1-1 0 0,15 5 1 0 0,-17-7-41 0 0,1 1 0 0 0,-1 0 0 0 0,0 0 0 0 0,0 1 0 0 0,-1 0 0 0 0,1 0-1 0 0,-1 0 1 0 0,1 1 0 0 0,8 7 0 0 0,-13-10-107 0 0,0 0 0 0 0,-1 0 0 0 0,1 1-1 0 0,-1-1 1 0 0,1 0 0 0 0,-1 0 0 0 0,1 0 0 0 0,-1 0 0 0 0,0 1-1 0 0,0-1 1 0 0,1 0 0 0 0,-1 0 0 0 0,0 0 0 0 0,0 1 0 0 0,0-1-1 0 0,0 0 1 0 0,0 0 0 0 0,-1 1 0 0 0,1-1 0 0 0,0 0-1 0 0,-1 0 1 0 0,1 0 0 0 0,0 1 0 0 0,-1-1 0 0 0,0 1 0 0 0,-19 23 512 0 0,18-23-514 0 0,-3 2-46 0 0,1 1 1 0 0,-1-1-1 0 0,0 0 0 0 0,-1-1 1 0 0,1 1-1 0 0,0-1 1 0 0,-1 0-1 0 0,0 0 0 0 0,0-1 1 0 0,0 1-1 0 0,0-1 1 0 0,0-1-1 0 0,0 1 0 0 0,-1-1 1 0 0,1 0-1 0 0,-10 0 1 0 0,14-1-631 0 0,2-16-11321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2.247"/>
    </inkml:context>
    <inkml:brush xml:id="br0">
      <inkml:brushProperty name="width" value="0.035" units="cm"/>
      <inkml:brushProperty name="height" value="0.035" units="cm"/>
      <inkml:brushProperty name="color" value="#E71224"/>
    </inkml:brush>
  </inkml:definitions>
  <inkml:trace contextRef="#ctx0" brushRef="#br0">1 1 84 0 0,'0'0'8603'0'0,"1"6"-8710"0"0,16 60 1810 0 0,-3 1 0 0 0,-2 0 1 0 0,3 114-1 0 0,-5-73-1595 0 0,-7-99-5162 0 0,0-14 680 0 0,0-2 4416 0 0,-2-14-2417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2.508"/>
    </inkml:context>
    <inkml:brush xml:id="br0">
      <inkml:brushProperty name="width" value="0.035" units="cm"/>
      <inkml:brushProperty name="height" value="0.035" units="cm"/>
      <inkml:brushProperty name="color" value="#E71224"/>
    </inkml:brush>
  </inkml:definitions>
  <inkml:trace contextRef="#ctx0" brushRef="#br0">1 4 1372 0 0,'0'0'8756'0'0,"6"1"-8080"0"0,24 0 636 0 0,52-3 0 0 0,1-2-4203 0 0,-82 4 2565 0 0,1 0 0 0 0,-1 0 0 0 0,1 0-1 0 0,-1 1 1 0 0,1-1 0 0 0,-1 0 0 0 0,0 0 0 0 0,1 1 0 0 0,-1-1 0 0 0,0 1 0 0 0,1-1-1 0 0,-1 1 1 0 0,0 0 0 0 0,1-1 0 0 0,-1 1 0 0 0,0 0 0 0 0,0 0 0 0 0,0 0 0 0 0,0 0-1 0 0,1 1 1 0 0,-2 2-1854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3.874"/>
    </inkml:context>
    <inkml:brush xml:id="br0">
      <inkml:brushProperty name="width" value="0.035" units="cm"/>
      <inkml:brushProperty name="height" value="0.035" units="cm"/>
      <inkml:brushProperty name="color" value="#E71224"/>
    </inkml:brush>
  </inkml:definitions>
  <inkml:trace contextRef="#ctx0" brushRef="#br0">1 112 1348 0 0,'0'0'12043'0'0,"1"21"-11785"0"0,18 23 428 0 0,-15-35-615 0 0,-1 1 0 0 0,1-1 0 0 0,-2 1-1 0 0,1 0 1 0 0,-1 0 0 0 0,-1 0 0 0 0,0 0-1 0 0,0 0 1 0 0,-1 0 0 0 0,-1 17 0 0 0,1-8 32 0 0,0 40-197 0 0,0-52-495 0 0,0-38-27 0 0,0-151-4484 0 0,0 61 7869 0 0,-7 97-788 0 0,6 18-97 0 0,19 11-2289 0 0,-15-2 429 0 0,1-1 0 0 0,-1 0 0 0 0,0 1 0 0 0,0 0-1 0 0,0-1 1 0 0,0 1 0 0 0,0 1 0 0 0,4 5-1 0 0,9 9 95 0 0,-5-4-71 0 0,-1 0 0 0 0,0 0 0 0 0,-1 1-1 0 0,9 19 1 0 0,15 38 199 0 0,-22-51-154 0 0,-10-17-81 0 0,0-1 0 0 0,1 0 0 0 0,0 1-1 0 0,0-1 1 0 0,0 0 0 0 0,0 0 0 0 0,0 0 0 0 0,3 3 0 0 0,-3-4-4 0 0,0-1 0 0 0,-1 1 0 0 0,1 0 0 0 0,0-1-1 0 0,0 1 1 0 0,0-1 0 0 0,0 1 0 0 0,0-1 0 0 0,1 0 0 0 0,-1 0 0 0 0,0 0 0 0 0,0 0 0 0 0,1 0 0 0 0,-1-1 0 0 0,1 1 0 0 0,-1-1 0 0 0,0 0 0 0 0,1 1 0 0 0,-1-1-1 0 0,1 0 1 0 0,-1 0 0 0 0,4-1 0 0 0,-3 0 11 0 0,1-1 0 0 0,-1 1-1 0 0,0-1 1 0 0,-1 0 0 0 0,1 1-1 0 0,0-1 1 0 0,0-1 0 0 0,-1 1-1 0 0,1 0 1 0 0,-1-1 0 0 0,0 1-1 0 0,0-1 1 0 0,0 1 0 0 0,0-1-1 0 0,0 0 1 0 0,0 0 0 0 0,1-5-1 0 0,3-3-131 0 0,0-1-1 0 0,-1 0 1 0 0,0 0-1 0 0,-1 0 1 0 0,0 0-1 0 0,-1-1 1 0 0,-1 1-1 0 0,0-1 1 0 0,0 0-1 0 0,-1-13 1 0 0,-1-61 104 0 0,-5 67 633 0 0,2 12-1751 0 0,1 26-12823 0 0,2-41 13150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4.426"/>
    </inkml:context>
    <inkml:brush xml:id="br0">
      <inkml:brushProperty name="width" value="0.035" units="cm"/>
      <inkml:brushProperty name="height" value="0.035" units="cm"/>
      <inkml:brushProperty name="color" value="#E71224"/>
    </inkml:brush>
  </inkml:definitions>
  <inkml:trace contextRef="#ctx0" brushRef="#br0">11 66 1556 0 0,'0'0'12338'0'0,"-10"8"-10633"0"0,10 2-1757 0 0,2 0 0 0 0,-1-1 0 0 0,1 1 1 0 0,1-1-1 0 0,-1 1 0 0 0,2-1 0 0 0,-1 0 1 0 0,1 0-1 0 0,1 0 0 0 0,7 12 0 0 0,-11-20 34 0 0,-1 1 0 0 0,1-1 0 0 0,0 1 1 0 0,0-1-1 0 0,0 0 0 0 0,0 1 0 0 0,0-1 0 0 0,0 0 0 0 0,1 0 0 0 0,-1 0 0 0 0,0 0 0 0 0,1 0 0 0 0,-1 0 0 0 0,0 0 0 0 0,1 0 0 0 0,-1 0 0 0 0,1-1 0 0 0,-1 1 0 0 0,1 0 0 0 0,0-1 0 0 0,-1 0 0 0 0,1 1 0 0 0,0-1 0 0 0,-1 0 0 0 0,1 0 0 0 0,0 0 0 0 0,-1 0 0 0 0,1 0 1 0 0,0 0-1 0 0,-1 0 0 0 0,1-1 0 0 0,0 1 0 0 0,-1 0 0 0 0,1-1 0 0 0,-1 0 0 0 0,1 1 0 0 0,-1-1 0 0 0,1 0 0 0 0,-1 0 0 0 0,1 0 0 0 0,1-1 0 0 0,1-2-2 0 0,0 1-1 0 0,0-1 1 0 0,0 0-1 0 0,-1 0 1 0 0,1 0-1 0 0,-1 0 1 0 0,0-1-1 0 0,-1 1 1 0 0,1-1-1 0 0,-1 0 1 0 0,0 0-1 0 0,2-6 1 0 0,7-22-223 0 0,-7 23 26 0 0,-1 1-1 0 0,0-1 1 0 0,-1 0 0 0 0,0 1-1 0 0,0-1 1 0 0,-1-14-1 0 0,-1-1-33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4.877"/>
    </inkml:context>
    <inkml:brush xml:id="br0">
      <inkml:brushProperty name="width" value="0.035" units="cm"/>
      <inkml:brushProperty name="height" value="0.035" units="cm"/>
      <inkml:brushProperty name="color" value="#E71224"/>
    </inkml:brush>
  </inkml:definitions>
  <inkml:trace contextRef="#ctx0" brushRef="#br0">0 1 1388 0 0,'0'0'7649'0'0,"0"16"-7177"0"0,0 135 1727 0 0,0 58-2355 0 0,0-209 108 0 0,0 0 0 0 0,0 0 1 0 0,0 1-1 0 0,0-1 0 0 0,0 0 0 0 0,0 0 1 0 0,1 0-1 0 0,-1 1 0 0 0,0-1 0 0 0,0 0 1 0 0,0 0-1 0 0,0 0 0 0 0,0 1 0 0 0,0-1 1 0 0,0 0-1 0 0,1 0 0 0 0,-1 0 1 0 0,0 0-1 0 0,0 1 0 0 0,0-1 0 0 0,0 0 1 0 0,1 0-1 0 0,-1 0 0 0 0,0 0 0 0 0,0 0 1 0 0,0 0-1 0 0,1 0 0 0 0,-1 0 0 0 0,0 1 1 0 0,0-1-1 0 0,0 0 0 0 0,1 0 1 0 0,-1 0-1 0 0,0 0 0 0 0,0 0 0 0 0,0 0 1 0 0,1 0-1 0 0,-1 0 0 0 0,0 0 0 0 0,0 0 1 0 0,1 0-1 0 0,-1-1 0 0 0,0 1 0 0 0,0 0 1 0 0,0 0-1 0 0,1 0 0 0 0,-1 0 1 0 0,0 0-1 0 0,0 0 0 0 0,0 0 0 0 0,1 0 1 0 0,-1-1-1 0 0,0 1 0 0 0,0 0 0 0 0,0 0 1 0 0,0 0-1 0 0,0 0 0 0 0,1-1 0 0 0,-1 1 1 0 0,0 0-1 0 0,0 0 0 0 0,0 0 1 0 0,0-1-1 0 0,0 1 0 0 0,0 0 0 0 0,0-1 1 0 0,12-12-2550 0 0,-6-2 938 0 0,-4-10-327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5.212"/>
    </inkml:context>
    <inkml:brush xml:id="br0">
      <inkml:brushProperty name="width" value="0.035" units="cm"/>
      <inkml:brushProperty name="height" value="0.035" units="cm"/>
      <inkml:brushProperty name="color" value="#E71224"/>
    </inkml:brush>
  </inkml:definitions>
  <inkml:trace contextRef="#ctx0" brushRef="#br0">2 1 1372 0 0,'0'0'11372'0'0,"0"12"-10739"0"0,0 18-328 0 0,-1 20 889 0 0,10 98-1 0 0,-6-123-1130 0 0,-1 0-1 0 0,-1 0 1 0 0,-3 29-1 0 0,1-25-3849 0 0,0-1-4175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06.347"/>
    </inkml:context>
    <inkml:brush xml:id="br0">
      <inkml:brushProperty name="width" value="0.035" units="cm"/>
      <inkml:brushProperty name="height" value="0.035" units="cm"/>
      <inkml:brushProperty name="color" value="#E71224"/>
    </inkml:brush>
  </inkml:definitions>
  <inkml:trace contextRef="#ctx0" brushRef="#br0">370 0 708 0 0,'0'0'5399'0'0,"-31"0"-2400"0"0,30 0-2853 0 0,-35 2 3696 0 0,33-2-3802 0 0,0 1-1 0 0,0 0 0 0 0,1 0 1 0 0,-1 0-1 0 0,0 0 0 0 0,1 0 0 0 0,-1 0 1 0 0,1 1-1 0 0,-1-1 0 0 0,1 1 1 0 0,-1 0-1 0 0,1 0 0 0 0,0-1 1 0 0,0 1-1 0 0,-3 5 0 0 0,-8 5 97 0 0,-4 7 47 0 0,-5 5 133 0 0,19-22-289 0 0,1-1 0 0 0,0 1-1 0 0,0 0 1 0 0,0 0 0 0 0,0-1 0 0 0,0 2 0 0 0,1-1 0 0 0,-1 0 0 0 0,1 0 0 0 0,-1 0 0 0 0,1 1 0 0 0,-2 2 0 0 0,-3 10 144 0 0,-1 0 0 0 0,-1 0 1 0 0,0-1-1 0 0,-1 0 0 0 0,-17 20 0 0 0,-21 34 258 0 0,-11 21 53 0 0,55-85-867 0 0,-3 6 1271 0 0,3-18-6251 0 0,18-12-1412 0 0,-7 10 4746 0 0,-6 8 1400 0 0,-4 4 274 0 0,-21 38-1629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07.731"/>
    </inkml:context>
    <inkml:brush xml:id="br0">
      <inkml:brushProperty name="width" value="0.035" units="cm"/>
      <inkml:brushProperty name="height" value="0.035" units="cm"/>
      <inkml:brushProperty name="color" value="#E71224"/>
    </inkml:brush>
  </inkml:definitions>
  <inkml:trace contextRef="#ctx0" brushRef="#br0">39 72 584 0 0,'0'0'1147'0'0,"-10"-33"645"0"0,10 29-1636 0 0,0 3-85 0 0,0 1 0 0 0,0-1 0 0 0,1 0 0 0 0,-1 0 0 0 0,0 1 0 0 0,0-1 0 0 0,0 0 0 0 0,0 1 0 0 0,0-1-1 0 0,0 0 1 0 0,-1 0 0 0 0,1 1 0 0 0,0-1 0 0 0,0 0 0 0 0,0 1 0 0 0,-1-1 0 0 0,1 0 0 0 0,0 1 0 0 0,-1-1 0 0 0,1 1-1 0 0,0-1 1 0 0,-1 0 0 0 0,1 1 0 0 0,-1-1 0 0 0,1 1 0 0 0,-1-1 0 0 0,1 1 0 0 0,-1-1 0 0 0,0 1 0 0 0,1 0 0 0 0,-1-1 0 0 0,-19-14 5766 0 0,58 51-5725 0 0,10 16 374 0 0,-32-36-274 0 0,0-1 0 0 0,1 0 0 0 0,23 14-1 0 0,3 3 47 0 0,15 17-159 0 0,-56-46-78 0 0,2 0-15 0 0,-1 1 0 0 0,0 0 0 0 0,0 0 0 0 0,0 0 0 0 0,0 0 1 0 0,-1 1-1 0 0,0-1 0 0 0,1 1 0 0 0,0 6 0 0 0,27 32 353 0 0,-21-24-223 0 0,-8-17-131 0 0,1-1-1 0 0,-1 1 1 0 0,0 0 0 0 0,0 0-1 0 0,0 0 1 0 0,0 0 0 0 0,0 0-1 0 0,-1 0 1 0 0,1 0-1 0 0,-1 0 1 0 0,1 3 0 0 0,0-2-6 0 0,0 0 1 0 0,0 0 0 0 0,1 0-1 0 0,-1 0 1 0 0,0-1 0 0 0,1 1 0 0 0,0 0-1 0 0,3 4 1 0 0,9 19 24 0 0,-12-21-20 0 0,1 1 1 0 0,-1-1-1 0 0,1 0 1 0 0,0 0-1 0 0,0 0 1 0 0,1 0-1 0 0,6 7 1 0 0,2 4 24 0 0,-2-5-21 0 0,-8-9-2 0 0,-1-1-1 0 0,1 1 0 0 0,-1-1 1 0 0,1 1-1 0 0,-1 0 1 0 0,1-1-1 0 0,-1 1 0 0 0,0 0 1 0 0,0 0-1 0 0,0 0 1 0 0,0 0-1 0 0,0 0 0 0 0,0 4 1 0 0,7 3 210 0 0,-7-8-197 0 0,0-1 0 0 0,-1 1 0 0 0,1-1-1 0 0,0 1 1 0 0,0 0 0 0 0,-1-1-1 0 0,1 1 1 0 0,0 0 0 0 0,-1-1-1 0 0,1 1 1 0 0,-1 0 0 0 0,1 0-1 0 0,-1-1 1 0 0,1 1 0 0 0,-1 0 0 0 0,1 0-1 0 0,-1 0 1 0 0,0 0 0 0 0,1 0-1 0 0,-1 0 1 0 0,0 0 0 0 0,0 1-1 0 0,6 3 926 0 0,-2-3-3641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7:59.768"/>
    </inkml:context>
    <inkml:brush xml:id="br0">
      <inkml:brushProperty name="width" value="0.035" units="cm"/>
      <inkml:brushProperty name="height" value="0.035" units="cm"/>
      <inkml:brushProperty name="color" value="#E71224"/>
    </inkml:brush>
  </inkml:definitions>
  <inkml:trace contextRef="#ctx0" brushRef="#br0">360 24 1284 0 0,'0'0'713'0'0,"-15"-2"9823"0"0,9 1-10267 0 0,-19-5-72 0 0,1 1 1 0 0,-1 1-1 0 0,0 1 0 0 0,0 1 1 0 0,0 2-1 0 0,-30 2 1 0 0,1-1-38 0 0,24 4-617 0 0,23-3 315 0 0,1 0 0 0 0,-1-1 1 0 0,1 0-1 0 0,-1 0 1 0 0,-10-1-1 0 0,27 16-3260 0 0,1-7 2223 0 0,5 4-1422 0 0,-12-10 527 0 0,-45-44-1707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0.710"/>
    </inkml:context>
    <inkml:brush xml:id="br0">
      <inkml:brushProperty name="width" value="0.035" units="cm"/>
      <inkml:brushProperty name="height" value="0.035" units="cm"/>
      <inkml:brushProperty name="color" value="#E71224"/>
    </inkml:brush>
  </inkml:definitions>
  <inkml:trace contextRef="#ctx0" brushRef="#br0">241 0 1140 0 0,'0'0'7762'0'0,"-2"0"-7314"0"0,-1 0-108 0 0,1 1-1 0 0,-1-1 1 0 0,1 1-1 0 0,-1-1 1 0 0,1 1 0 0 0,-1 0-1 0 0,1 0 1 0 0,-1 0-1 0 0,1 0 1 0 0,0 0-1 0 0,0 0 1 0 0,-1 1 0 0 0,1-1-1 0 0,0 1 1 0 0,0-1-1 0 0,0 1 1 0 0,-1 2-1 0 0,-30 41-998 0 0,-1 2 603 0 0,-52 39 302 0 0,56-53-262 0 0,29-32-44 0 0,-1 0 1 0 0,1 0 0 0 0,0 1-1 0 0,0-1 1 0 0,0 0 0 0 0,1 0-1 0 0,-1 1 1 0 0,0-1 0 0 0,0 1-1 0 0,1-1 1 0 0,-1 1 0 0 0,1-1-1 0 0,-1 1 1 0 0,1-1 0 0 0,0 1-1 0 0,-1 0 1 0 0,1-1 0 0 0,0 1-1 0 0,0-1 1 0 0,0 1 0 0 0,0 0-1 0 0,1 2 1 0 0,-1 3-160 0 0,2-5 210 0 0,0-1 0 0 0,0 1 0 0 0,0-1-1 0 0,0 1 1 0 0,0-1 0 0 0,0 0 0 0 0,0 0 0 0 0,1 0-1 0 0,-1 0 1 0 0,0-1 0 0 0,1 1 0 0 0,2 0 0 0 0,14 6 65 0 0,39 22 192 0 0,-41-21-81 0 0,-1 1 0 0 0,31 20 0 0 0,-33-7-284 0 0,-4-4-1736 0 0,-10-18 1565 0 0,1 1-1 0 0,0 0 0 0 0,-1-1 1 0 0,1 1-1 0 0,0 0 0 0 0,0-1 0 0 0,0 1 1 0 0,0-1-1 0 0,-1 1 0 0 0,1-1 1 0 0,0 0-1 0 0,0 1 0 0 0,0-1 0 0 0,0 0 1 0 0,0 0-1 0 0,0 0 0 0 0,0 1 1 0 0,2-1-1 0 0,5-2-2465 0 0,-6-8-284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2.304"/>
    </inkml:context>
    <inkml:brush xml:id="br0">
      <inkml:brushProperty name="width" value="0.035" units="cm"/>
      <inkml:brushProperty name="height" value="0.035" units="cm"/>
      <inkml:brushProperty name="color" value="#E71224"/>
    </inkml:brush>
  </inkml:definitions>
  <inkml:trace contextRef="#ctx0" brushRef="#br0">13 256 1620 0 0,'0'0'8324'0'0,"-1"-16"-7656"0"0,-1 15-498 0 0,1-1 0 0 0,0 0-1 0 0,0 0 1 0 0,0 0 0 0 0,0 0-1 0 0,0 0 1 0 0,0 0 0 0 0,0 0 0 0 0,1-1-1 0 0,-1 1 1 0 0,1 0 0 0 0,0 0-1 0 0,-1 0 1 0 0,1-1 0 0 0,0 1-1 0 0,0 0 1 0 0,1 0 0 0 0,-1-3-1 0 0,0 1-221 0 0,0 0 0 0 0,1-1 0 0 0,-1 1 0 0 0,1 0 0 0 0,0 0 0 0 0,0-1 0 0 0,0 1 0 0 0,1 0 0 0 0,-1 0 0 0 0,3-4 0 0 0,8-5-22 0 0,0 0-1 0 0,0 1 1 0 0,1 1 0 0 0,0 0 0 0 0,1 0-1 0 0,1 2 1 0 0,0-1 0 0 0,0 2-1 0 0,22-9 1 0 0,-6 3-32 0 0,-27 11 38 0 0,1 0 0 0 0,0 1 0 0 0,0 0 0 0 0,0 0-1 0 0,0 0 1 0 0,1 1 0 0 0,-1-1 0 0 0,0 1-1 0 0,9 0 1 0 0,-12 1 64 0 0,0 1-1 0 0,0 0 1 0 0,0-1-1 0 0,0 1 1 0 0,0 0-1 0 0,0 0 1 0 0,0 0-1 0 0,0 0 0 0 0,0 0 1 0 0,-1 0-1 0 0,1 1 1 0 0,0-1-1 0 0,-1 1 1 0 0,1-1-1 0 0,-1 1 1 0 0,0-1-1 0 0,1 1 1 0 0,-1 0-1 0 0,1 2 1 0 0,16 35 145 0 0,-12-15-2 0 0,-1 0 0 0 0,-2-1-1 0 0,-1 1 1 0 0,0 1 0 0 0,-2-1-1 0 0,-1 0 1 0 0,0 0-1 0 0,-2 0 1 0 0,-1 0 0 0 0,-1-1-1 0 0,-1 1 1 0 0,-12 29 0 0 0,-53 112 398 0 0,67-158-521 0 0,0 0-1 0 0,0-1 1 0 0,-1 0 0 0 0,1 0 0 0 0,-2 0-1 0 0,-5 6 1 0 0,-19 23-444 0 0,27-27 236 0 0,3-8 186 0 0,0 0 0 0 0,0 1 1 0 0,0-1-1 0 0,-1 0 0 0 0,1 0 1 0 0,0 0-1 0 0,0 1 0 0 0,0-1 0 0 0,0 0 1 0 0,0 0-1 0 0,0 0 0 0 0,0 0 1 0 0,0 1-1 0 0,-1-1 0 0 0,1 0 1 0 0,0 0-1 0 0,0 0 0 0 0,0 0 1 0 0,0 1-1 0 0,0-1 0 0 0,-1 0 0 0 0,1 0 1 0 0,0 0-1 0 0,0 0 0 0 0,0 0 1 0 0,-1 0-1 0 0,1 0 0 0 0,0 0 1 0 0,0 0-1 0 0,0 0 0 0 0,-1 0 1 0 0,1 0-1 0 0,0 0 0 0 0,0 0 0 0 0,0 0 1 0 0,-1 0-1 0 0,1 0 0 0 0,0 0 1 0 0,0 0-1 0 0,0 0 0 0 0,-1 0 1 0 0,1 0-1 0 0,0 0 0 0 0,-2 0-76 0 0,4-11 740 0 0,37-10-575 0 0,-34 17-76 0 0,1 0 1 0 0,1 0-1 0 0,-1 1 0 0 0,0 0 1 0 0,1 0-1 0 0,-1 1 0 0 0,1 0 1 0 0,0 0-1 0 0,0 0 0 0 0,0 1 1 0 0,13-1-1 0 0,-13 2-1 0 0,0 1 1 0 0,0 0-1 0 0,0 0 1 0 0,0 1-1 0 0,0 0 0 0 0,0 0 1 0 0,-1 0-1 0 0,1 1 1 0 0,0 0-1 0 0,-1 0 0 0 0,0 1 1 0 0,0 0-1 0 0,0 0 1 0 0,9 8-1 0 0,7 18-1088 0 0,-14-9-4603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2.747"/>
    </inkml:context>
    <inkml:brush xml:id="br0">
      <inkml:brushProperty name="width" value="0.035" units="cm"/>
      <inkml:brushProperty name="height" value="0.035" units="cm"/>
      <inkml:brushProperty name="color" value="#E71224"/>
    </inkml:brush>
  </inkml:definitions>
  <inkml:trace contextRef="#ctx0" brushRef="#br0">0 0 1180 0 0,'0'0'9918'0'0,"2"24"-9532"0"0,2-16-88 0 0,0 0 1 0 0,0 0 0 0 0,-1 0 0 0 0,0 1 0 0 0,-1-1-1 0 0,0 1 1 0 0,0-1 0 0 0,0 12 0 0 0,1 78-503 0 0,-4-67-1183 0 0,21-45-8114 0 0,-10 5 8012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2.953"/>
    </inkml:context>
    <inkml:brush xml:id="br0">
      <inkml:brushProperty name="width" value="0.035" units="cm"/>
      <inkml:brushProperty name="height" value="0.035" units="cm"/>
      <inkml:brushProperty name="color" value="#E71224"/>
    </inkml:brush>
  </inkml:definitions>
  <inkml:trace contextRef="#ctx0" brushRef="#br0">0 0 1412 0 0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3.130"/>
    </inkml:context>
    <inkml:brush xml:id="br0">
      <inkml:brushProperty name="width" value="0.035" units="cm"/>
      <inkml:brushProperty name="height" value="0.035" units="cm"/>
      <inkml:brushProperty name="color" value="#E71224"/>
    </inkml:brush>
  </inkml:definitions>
  <inkml:trace contextRef="#ctx0" brushRef="#br0">0 36 1412 0 0,'150'-32'474'0'0,"-149"31"-352"0"0,0 1 0 0 0,0-1 0 0 0,0 1 0 0 0,0 0-1 0 0,1-1 1 0 0,-1 1 0 0 0,0 0 0 0 0,0 0 0 0 0,0 0 0 0 0,0 0 0 0 0,0 0 0 0 0,0 0-1 0 0,1 0 1 0 0,-1 0 0 0 0,0 0 0 0 0,0 0 0 0 0,0 1 0 0 0,0-1 0 0 0,0 0-1 0 0,0 1 1 0 0,0-1 0 0 0,0 1 0 0 0,0-1 0 0 0,0 1 0 0 0,0 0 0 0 0,0-1 0 0 0,0 1-1 0 0,0 0 1 0 0,1 1 0 0 0,-4 18 2212 0 0,1-18-2363 0 0,11 29 801 0 0,-9-28-687 0 0,1 0 0 0 0,-1 0 1 0 0,0 0-1 0 0,1 0 0 0 0,-2 0 1 0 0,1 0-1 0 0,0 0 1 0 0,-1 1-1 0 0,1 2 0 0 0,9 85 1581 0 0,-10-15-1537 0 0,0-43-6678 0 0,-2-31 4629 0 0,-6-1-218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3.903"/>
    </inkml:context>
    <inkml:brush xml:id="br0">
      <inkml:brushProperty name="width" value="0.035" units="cm"/>
      <inkml:brushProperty name="height" value="0.035" units="cm"/>
      <inkml:brushProperty name="color" value="#E71224"/>
    </inkml:brush>
  </inkml:definitions>
  <inkml:trace contextRef="#ctx0" brushRef="#br0">19 160 1072 0 0,'0'0'9412'0'0,"-10"4"-7593"0"0,6-8-1716 0 0,-1-4 986 0 0,33 4-669 0 0,-8 3-134 0 0,0-2 0 0 0,0 0 1 0 0,0-1-1 0 0,32-12 0 0 0,5 0-178 0 0,-26 8-54 0 0,0-2-1 0 0,0-2 1 0 0,-1 0-1 0 0,-1-2 1 0 0,30-19-1 0 0,-54 29 1213 0 0,4-2-4218 0 0,-6 3-1049 0 0,-8 4 1417 0 0,3 0 773 0 0,-3-2-2787 0 0,20-2 3503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5.398"/>
    </inkml:context>
    <inkml:brush xml:id="br0">
      <inkml:brushProperty name="width" value="0.035" units="cm"/>
      <inkml:brushProperty name="height" value="0.035" units="cm"/>
      <inkml:brushProperty name="color" value="#E71224"/>
    </inkml:brush>
  </inkml:definitions>
  <inkml:trace contextRef="#ctx0" brushRef="#br0">92 283 2480 0 0,'0'0'9136'0'0,"0"16"-10439"0"0,-1 2 1393 0 0,0-10-26 0 0,1-1 0 0 0,0 1 1 0 0,0 0-1 0 0,1 0 0 0 0,0-1 1 0 0,0 1-1 0 0,1 0 0 0 0,3 8 1 0 0,5 52 1541 0 0,0-9-703 0 0,-9-54-879 0 0,0-1 1 0 0,0 1 0 0 0,-1-1 0 0 0,0 1 0 0 0,1-1 0 0 0,-1 1 0 0 0,-2 7-1 0 0,2-10-26 0 0,-1 1-1 0 0,1 0 0 0 0,0 0 0 0 0,0 0 0 0 0,0-1 0 0 0,0 1 0 0 0,0 0 1 0 0,0 0-1 0 0,1 0 0 0 0,0-1 0 0 0,-1 1 0 0 0,1 0 0 0 0,0 0 1 0 0,0-1-1 0 0,3 5 0 0 0,-2-11 2741 0 0,-3-15-2483 0 0,-8-20-1179 0 0,-35-83-1128 0 0,32 82 1256 0 0,-21-43 1 0 0,28 70 817 0 0,1-1 0 0 0,0-1 0 0 0,-4-27-1 0 0,-1-2 398 0 0,8 38-408 0 0,1-1 0 0 0,-1 0 0 0 0,1 0 1 0 0,0 0-1 0 0,0 0 0 0 0,1 0 0 0 0,0 0 0 0 0,1 1 1 0 0,-1-1-1 0 0,1 0 0 0 0,0 1 0 0 0,1-1 0 0 0,-1 1 1 0 0,1 0-1 0 0,1 0 0 0 0,-1 0 0 0 0,1 0 0 0 0,0 0 1 0 0,1 1-1 0 0,-1 0 0 0 0,1 0 0 0 0,0 0 0 0 0,0 0 1 0 0,0 1-1 0 0,1 0 0 0 0,0 0 0 0 0,-1 0 0 0 0,2 1 1 0 0,7-4-1 0 0,-11 6-11 0 0,0 1 1 0 0,0-1 0 0 0,0 0-1 0 0,0 1 1 0 0,0 0 0 0 0,1-1-1 0 0,-1 1 1 0 0,0 1-1 0 0,0-1 1 0 0,0 0 0 0 0,0 1-1 0 0,0-1 1 0 0,0 1 0 0 0,0 0-1 0 0,0 0 1 0 0,0 0-1 0 0,0 1 1 0 0,0-1 0 0 0,0 1-1 0 0,-1-1 1 0 0,1 1 0 0 0,-1 0-1 0 0,1 0 1 0 0,-1 0-1 0 0,0 0 1 0 0,1 1 0 0 0,-1-1-1 0 0,0 0 1 0 0,-1 1 0 0 0,1 0-1 0 0,0-1 1 0 0,1 4-1 0 0,1 2 65 0 0,1 0 0 0 0,-1 0 0 0 0,-1 1 0 0 0,1-1 0 0 0,-2 1 0 0 0,1 0 0 0 0,-1 0 0 0 0,0 0 0 0 0,0 15 0 0 0,-1 6 219 0 0,-3 51 337 0 0,2-76-576 0 0,-1-1 0 0 0,0 1 0 0 0,0 0 0 0 0,0 0 1 0 0,-1-1-1 0 0,1 1 0 0 0,-1-1 0 0 0,0 0 0 0 0,-1 1 0 0 0,1-1 0 0 0,-1 0 0 0 0,0 0 1 0 0,-5 6-1 0 0,3-5-78 0 0,1-2-12 0 0,1 1 0 0 0,0-1 0 0 0,-1 0-1 0 0,0 0 1 0 0,0 0 0 0 0,0 0 0 0 0,0 0-1 0 0,0-1 1 0 0,0 0 0 0 0,-1 0 0 0 0,1 0 0 0 0,-1 0-1 0 0,0-1 1 0 0,1 0 0 0 0,-8 1 0 0 0,5-1-1573 0 0,17-3-7725 0 0,-5-3 9287 0 0,-3-9-2202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6.233"/>
    </inkml:context>
    <inkml:brush xml:id="br0">
      <inkml:brushProperty name="width" value="0.035" units="cm"/>
      <inkml:brushProperty name="height" value="0.035" units="cm"/>
      <inkml:brushProperty name="color" value="#E71224"/>
    </inkml:brush>
  </inkml:definitions>
  <inkml:trace contextRef="#ctx0" brushRef="#br0">0 0 1504 0 0,'0'0'6733'0'0,"10"12"-6153"0"0,15 16 364 0 0,-1 1-1 0 0,-2 2 1 0 0,37 66 0 0 0,-24 3 155 0 0,-10-22-800 0 0,-10-23-178 0 0,-13-44-114 0 0,1 0 0 0 0,0 0 0 0 0,1 0 0 0 0,9 19 1 0 0,-10-24 8 0 0,0 1 1 0 0,0-1-1 0 0,0 1 1 0 0,-1 0-1 0 0,0 0 1 0 0,-1 0-1 0 0,0 0 1 0 0,1 10-1 0 0,8 15 258 0 0,-10-32-117 0 0,0-41 1050 0 0,0-95-3181 0 0,0 136 1951 0 0,0-1-1 0 0,0 0 0 0 0,0 1 0 0 0,0-1 1 0 0,1 1-1 0 0,-1-1 0 0 0,0 0 0 0 0,0 1 1 0 0,0-1-1 0 0,1 1 0 0 0,-1-1 1 0 0,0 1-1 0 0,1-1 0 0 0,-1 1 0 0 0,0-1 1 0 0,1 1-1 0 0,-1-1 0 0 0,1 1 0 0 0,-1-1 1 0 0,1 1-1 0 0,-1 0 0 0 0,1-1 0 0 0,-1 1 1 0 0,1 0-1 0 0,-1-1 0 0 0,1 1 1 0 0,0 0-1 0 0,-1 0 0 0 0,2-1 0 0 0,25 0-375 0 0,-21 2 389 0 0,-1 0-1 0 0,1 0 1 0 0,-1 0-1 0 0,0 1 1 0 0,1 0-1 0 0,-1 0 1 0 0,8 5 0 0 0,-2 0 41 0 0,-9-6-18 0 0,0 1 0 0 0,0-1 1 0 0,-1 0-1 0 0,1 0 0 0 0,-1 1 0 0 0,1-1 0 0 0,-1 1 0 0 0,1-1 0 0 0,-1 1 0 0 0,0 0 0 0 0,0-1 0 0 0,2 3 1 0 0,-1 0 4 0 0,1 1 1 0 0,0-1-1 0 0,1-1 1 0 0,-1 1-1 0 0,1 0 1 0 0,6 4-1 0 0,17 19 177 0 0,-25-22-147 0 0,0-1-1 0 0,0 1 1 0 0,0 0-1 0 0,-1-1 0 0 0,0 1 1 0 0,0 0-1 0 0,0 0 1 0 0,-1 0-1 0 0,0 0 1 0 0,0 0-1 0 0,0 6 1 0 0,0-3-3 0 0,10 40 54 0 0,-10-47-268 0 0,0 0 1 0 0,1 0-1 0 0,-1 1 0 0 0,0-1 0 0 0,1 0 0 0 0,-1 0 0 0 0,1-1 0 0 0,-1 1 1 0 0,1 0-1 0 0,0 0 0 0 0,-1 0 0 0 0,1 0 0 0 0,0 0 0 0 0,0-1 1 0 0,-1 1-1 0 0,1 0 0 0 0,0 0 0 0 0,0-1 0 0 0,0 1 0 0 0,0-1 0 0 0,0 1 1 0 0,0-1-1 0 0,2 1 0 0 0,-1-1-1872 0 0,-2-20-5763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6.930"/>
    </inkml:context>
    <inkml:brush xml:id="br0">
      <inkml:brushProperty name="width" value="0.035" units="cm"/>
      <inkml:brushProperty name="height" value="0.035" units="cm"/>
      <inkml:brushProperty name="color" value="#E71224"/>
    </inkml:brush>
  </inkml:definitions>
  <inkml:trace contextRef="#ctx0" brushRef="#br0">187 1 1360 0 0,'0'0'6937'0'0,"-6"6"-6363"0"0,-18 13 1086 0 0,-46 28 0 0 0,62-40-1600 0 0,0 0-1 0 0,1 0 1 0 0,0 1-1 0 0,0 0 1 0 0,0 0 0 0 0,1 1-1 0 0,0 0 1 0 0,1 0-1 0 0,0 0 1 0 0,-7 17 0 0 0,11-24-73 0 0,0 0 1 0 0,0-1-1 0 0,0 1 1 0 0,0 0 0 0 0,1 0-1 0 0,-1 0 1 0 0,0 0 0 0 0,1 0-1 0 0,0-1 1 0 0,-1 1-1 0 0,1 0 1 0 0,0 0 0 0 0,0 0-1 0 0,0 0 1 0 0,0 0 0 0 0,0 0-1 0 0,0 0 1 0 0,1 0 0 0 0,-1 0-1 0 0,1 0 1 0 0,-1 0-1 0 0,1 0 1 0 0,0-1 0 0 0,0 1-1 0 0,0 0 1 0 0,0 0 0 0 0,0-1-1 0 0,0 1 1 0 0,0-1 0 0 0,0 1-1 0 0,1-1 1 0 0,-1 1-1 0 0,1-1 1 0 0,-1 0 0 0 0,1 0-1 0 0,-1 0 1 0 0,1 1 0 0 0,0-2-1 0 0,-1 1 1 0 0,1 0 0 0 0,0 0-1 0 0,0 0 1 0 0,0-1-1 0 0,0 1 1 0 0,0-1 0 0 0,3 1-1 0 0,1 0 117 0 0,0-1 0 0 0,1 1 0 0 0,-1-1 0 0 0,0-1-1 0 0,0 1 1 0 0,0-1 0 0 0,0 0 0 0 0,0 0 0 0 0,0 0-1 0 0,0-1 1 0 0,0 0 0 0 0,0 0 0 0 0,8-5 0 0 0,-12 5-69 0 0,13-7-34 0 0,-1-1-1 0 0,25-23 1 0 0,-36 30-15 0 0,0-1-1 0 0,0 1 1 0 0,-1-1 0 0 0,1 1 0 0 0,-1-1 0 0 0,1 0 0 0 0,-1 0 0 0 0,0 0-1 0 0,-1 0 1 0 0,1 0 0 0 0,-1 0 0 0 0,0-1 0 0 0,0 1 0 0 0,0 0 0 0 0,0-1-1 0 0,-1-4 1 0 0,0-72-350 0 0,0 81 384 0 0,0-1 0 0 0,0 0 0 0 0,0 0 0 0 0,0 0 0 0 0,0 1 0 0 0,0-1 0 0 0,0 0 0 0 0,0 0 0 0 0,-1 0 0 0 0,1 1 0 0 0,0-1 0 0 0,-1 0 0 0 0,1 0 0 0 0,0 1 0 0 0,-1-1 0 0 0,1 0 0 0 0,-1 1 0 0 0,1-1 0 0 0,-1 0 0 0 0,0 1 0 0 0,1-1 0 0 0,-1 1 0 0 0,1-1 0 0 0,-1 1 0 0 0,0-1 0 0 0,1 1 0 0 0,-1 0 0 0 0,0-1 0 0 0,0 1 0 0 0,1 0 0 0 0,-1-1 0 0 0,0 1 0 0 0,0 0 0 0 0,0 0 0 0 0,1 0 0 0 0,-2 0 0 0 0,0 0-113 0 0,4 10 72 0 0,0 1 0 0 0,1 0 0 0 0,0-1 0 0 0,0 0 0 0 0,1 0 1 0 0,1 0-1 0 0,-1 0 0 0 0,2-1 0 0 0,-1 1 0 0 0,1-1 0 0 0,1-1 0 0 0,0 1 0 0 0,0-1 0 0 0,9 8 1 0 0,-1 2 80 0 0,-14-16-226 0 0,0 0 1 0 0,0 0-1 0 0,1 0 0 0 0,-1 0 1 0 0,1-1-1 0 0,-1 1 0 0 0,1 0 1 0 0,0-1-1 0 0,-1 1 0 0 0,1-1 1 0 0,0 0-1 0 0,0 0 0 0 0,0 0 1 0 0,0 1-1 0 0,0-2 0 0 0,1 1 1 0 0,3 1-1 0 0,12 1-6692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7.547"/>
    </inkml:context>
    <inkml:brush xml:id="br0">
      <inkml:brushProperty name="width" value="0.035" units="cm"/>
      <inkml:brushProperty name="height" value="0.035" units="cm"/>
      <inkml:brushProperty name="color" value="#E71224"/>
    </inkml:brush>
  </inkml:definitions>
  <inkml:trace contextRef="#ctx0" brushRef="#br0">161 1 448 0 0,'0'0'7079'0'0,"-5"5"-6110"0"0,-4 3-286 0 0,-1-1 0 0 0,0 0-1 0 0,0-1 1 0 0,-21 10 0 0 0,8-4-371 0 0,19-10-331 0 0,0 0 0 0 0,0 0 0 0 0,0 0 1 0 0,1 0-1 0 0,-1 1 0 0 0,1-1 0 0 0,0 1 0 0 0,-1 0 1 0 0,1 0-1 0 0,1 0 0 0 0,-1 1 0 0 0,0-1 0 0 0,1 0 1 0 0,0 1-1 0 0,0 0 0 0 0,0 0 0 0 0,0 0 1 0 0,0 0-1 0 0,1 0 0 0 0,0 0 0 0 0,-1 0 0 0 0,2 0 1 0 0,-1 0-1 0 0,0 0 0 0 0,1 1 0 0 0,0 4 0 0 0,0-8 16 0 0,1 0 0 0 0,-1 0 0 0 0,0 1 0 0 0,1-1-1 0 0,-1 0 1 0 0,1 0 0 0 0,-1-1 0 0 0,1 1 0 0 0,0 0-1 0 0,0 0 1 0 0,-1 0 0 0 0,1 0 0 0 0,0 0 0 0 0,0-1-1 0 0,0 1 1 0 0,0 0 0 0 0,-1-1 0 0 0,1 1 0 0 0,0-1 0 0 0,0 1-1 0 0,2 0 1 0 0,32 13 418 0 0,-7-3 245 0 0,-24-8-578 0 0,1 0 1 0 0,-1 0-1 0 0,0 1 0 0 0,0-1 0 0 0,-1 1 0 0 0,1 0 1 0 0,-1 0-1 0 0,1 0 0 0 0,-1 0 0 0 0,0 0 1 0 0,-1 1-1 0 0,1 0 0 0 0,-1-1 0 0 0,0 1 0 0 0,0 0 1 0 0,-1 0-1 0 0,1 0 0 0 0,-1 0 0 0 0,0 0 0 0 0,0 10 1 0 0,-1-10-57 0 0,0-1 1 0 0,0 0 0 0 0,-1 1-1 0 0,0-1 1 0 0,0 0 0 0 0,0 0-1 0 0,0 0 1 0 0,-1 1 0 0 0,1-1 0 0 0,-1-1-1 0 0,0 1 1 0 0,-1 0 0 0 0,1 0-1 0 0,0-1 1 0 0,-1 1 0 0 0,0-1-1 0 0,0 0 1 0 0,0 0 0 0 0,0 0-1 0 0,-1 0 1 0 0,1-1 0 0 0,-1 1-1 0 0,1-1 1 0 0,-1 0 0 0 0,0 0-1 0 0,0 0 1 0 0,-4 1 0 0 0,-9 0-1048 0 0,20-12-3379 0 0,23-19-2416 0 0,-8 10 4704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08.068"/>
    </inkml:context>
    <inkml:brush xml:id="br0">
      <inkml:brushProperty name="width" value="0.035" units="cm"/>
      <inkml:brushProperty name="height" value="0.035" units="cm"/>
      <inkml:brushProperty name="color" value="#E71224"/>
    </inkml:brush>
  </inkml:definitions>
  <inkml:trace contextRef="#ctx0" brushRef="#br0">21 137 996 0 0,'0'0'9086'0'0,"3"2"-9024"0"0,-1-1-2 0 0,1 0 1 0 0,0-1-1 0 0,0 1 1 0 0,-1 0-1 0 0,1-1 1 0 0,0 0-1 0 0,0 0 1 0 0,-1 0-1 0 0,1 0 1 0 0,0 0-1 0 0,0 0 1 0 0,0 0-1 0 0,-1-1 1 0 0,1 0 0 0 0,0 1-1 0 0,-1-1 1 0 0,1 0-1 0 0,0 0 1 0 0,-1-1-1 0 0,4-1 1 0 0,58-38 792 0 0,-43 26-917 0 0,-19 14 29 0 0,1-1-1 0 0,-1 0 1 0 0,0 0 0 0 0,0 0 0 0 0,0 0 0 0 0,0 0-1 0 0,0-1 1 0 0,0 1 0 0 0,0-1 0 0 0,-1 1 0 0 0,1-1 0 0 0,-1 1-1 0 0,0-1 1 0 0,0 0 0 0 0,0 0 0 0 0,0 0 0 0 0,0 0-1 0 0,-1 1 1 0 0,1-1 0 0 0,-1 0 0 0 0,0-6 0 0 0,-8 6-401 0 0,-1 0 1 0 0,0 0 0 0 0,0 1 0 0 0,0 0 0 0 0,-1 1-1 0 0,-12 0 1 0 0,18 0 342 0 0,0 1 176 0 0,-1 0 0 0 0,0 0-1 0 0,1 0 1 0 0,-1 0 0 0 0,0 1 0 0 0,1 0 0 0 0,-1-1-1 0 0,1 2 1 0 0,-1-1 0 0 0,1 1 0 0 0,0-1 0 0 0,-1 1-1 0 0,1 0 1 0 0,0 1 0 0 0,0-1 0 0 0,0 1 0 0 0,1-1-1 0 0,-1 1 1 0 0,0 1 0 0 0,1-1 0 0 0,0 0 0 0 0,0 1-1 0 0,0-1 1 0 0,0 1 0 0 0,1 0 0 0 0,-1 0 0 0 0,1 0-1 0 0,0 0 1 0 0,0 1 0 0 0,1-1 0 0 0,-1 1 0 0 0,1-1-1 0 0,0 1 1 0 0,0-1 0 0 0,0 1 0 0 0,1 5 0 0 0,-1-2 47 0 0,1 0 1 0 0,1 0 0 0 0,-1 0-1 0 0,2 0 1 0 0,-1 0 0 0 0,1 0 0 0 0,0 0-1 0 0,5 10 1 0 0,-5-14-57 0 0,0-1-1 0 0,0 1 1 0 0,1-1 0 0 0,-1 0 0 0 0,1 0 0 0 0,0 0-1 0 0,0 0 1 0 0,0 0 0 0 0,0-1 0 0 0,0 1-1 0 0,1-1 1 0 0,-1 0 0 0 0,1 0 0 0 0,0 0-1 0 0,-1-1 1 0 0,1 1 0 0 0,0-1 0 0 0,0 0 0 0 0,4 1-1 0 0,20 2 291 0 0,0-1-1 0 0,-1-1 1 0 0,40-2-1 0 0,-30-1-375 0 0,13-8-2705 0 0,-21 2-7143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13.168"/>
    </inkml:context>
    <inkml:brush xml:id="br0">
      <inkml:brushProperty name="width" value="0.035" units="cm"/>
      <inkml:brushProperty name="height" value="0.035" units="cm"/>
      <inkml:brushProperty name="color" value="#E71224"/>
    </inkml:brush>
  </inkml:definitions>
  <inkml:trace contextRef="#ctx0" brushRef="#br0">50 194 1372 0 0,'0'0'11549'0'0,"-20"4"-9507"0"0,20 5-2065 0 0,-1 0 1 0 0,1-1-1 0 0,0 1 0 0 0,1 0 1 0 0,0 0-1 0 0,1 0 1 0 0,0-1-1 0 0,0 1 1 0 0,1-1-1 0 0,0 0 0 0 0,0 1 1 0 0,1-1-1 0 0,5 8 1 0 0,-9-12 27 0 0,0-3-8 0 0,0-1 0 0 0,0 1 0 0 0,-1-1 0 0 0,1 1 0 0 0,0-1 0 0 0,0 1 0 0 0,0-1 0 0 0,0 1 0 0 0,0-1-1 0 0,0 1 1 0 0,1-1 0 0 0,-1 1 0 0 0,0-1 0 0 0,0 1 0 0 0,0-1 0 0 0,0 1 0 0 0,0-1 0 0 0,1 1-1 0 0,-1-1 1 0 0,0 1 0 0 0,1-1 0 0 0,-1 0 0 0 0,0 1 0 0 0,1-1 0 0 0,-1 1 0 0 0,0-1 0 0 0,1 0 0 0 0,-1 1-1 0 0,0-1 1 0 0,1 0 0 0 0,-1 0 0 0 0,1 1 0 0 0,-1-1 0 0 0,1 0 0 0 0,-1 0 0 0 0,1 0 0 0 0,-1 1-1 0 0,2-1 1 0 0,-1 0 737 0 0,-1-4-700 0 0,-1 1 0 0 0,0 0-1 0 0,0-1 1 0 0,0 1-1 0 0,0 0 1 0 0,0 0-1 0 0,-1-1 1 0 0,1 1-1 0 0,-1 0 1 0 0,0 1 0 0 0,0-1-1 0 0,-3-3 1 0 0,-13-25-561 0 0,4-10 173 0 0,10 34 356 0 0,2 0-1 0 0,-1 0 0 0 0,1 0 1 0 0,0-1-1 0 0,0 1 0 0 0,1-1 1 0 0,-1-12-1 0 0,3 15-45 0 0,0 0 0 0 0,-1 1 0 0 0,1-1 1 0 0,1 1-1 0 0,-1-1 0 0 0,1 1 0 0 0,0-1 0 0 0,0 1 0 0 0,0 0 1 0 0,0 0-1 0 0,1 0 0 0 0,0 0 0 0 0,0 0 0 0 0,0 1 0 0 0,0-1 0 0 0,0 1 1 0 0,1 0-1 0 0,0 0 0 0 0,7-5 0 0 0,16-16 10 0 0,-21 19-43 0 0,-1 0 1 0 0,1 0-1 0 0,0 1 1 0 0,0 0-1 0 0,1 0 1 0 0,-1 0-1 0 0,1 1 1 0 0,0 0-1 0 0,0 0 1 0 0,0 1-1 0 0,0 0 1 0 0,11-2 0 0 0,-10 3-956 0 0,0 1 1 0 0,0-1 0 0 0,-1 1 0 0 0,1 1 0 0 0,0-1-1 0 0,0 1 1 0 0,10 3 0 0 0,-6 0-1110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13.826"/>
    </inkml:context>
    <inkml:brush xml:id="br0">
      <inkml:brushProperty name="width" value="0.035" units="cm"/>
      <inkml:brushProperty name="height" value="0.035" units="cm"/>
      <inkml:brushProperty name="color" value="#E71224"/>
    </inkml:brush>
  </inkml:definitions>
  <inkml:trace contextRef="#ctx0" brushRef="#br0">181 0 1320 0 0,'0'0'7377'0'0,"-7"2"-6896"0"0,-76 28 2637 0 0,77-27-3101 0 0,0 1-1 0 0,0-1 1 0 0,0 1-1 0 0,1 1 0 0 0,-1-1 1 0 0,1 1-1 0 0,0-1 1 0 0,1 2-1 0 0,-1-1 0 0 0,1 0 1 0 0,0 1-1 0 0,0 0 0 0 0,1 0 1 0 0,-1 0-1 0 0,2 0 1 0 0,-1 0-1 0 0,-3 14 0 0 0,4-16-46 0 0,1-1 0 0 0,0 1 0 0 0,0 0-1 0 0,1 0 1 0 0,-1 0 0 0 0,1 0 0 0 0,0 0-1 0 0,0 0 1 0 0,0 1 0 0 0,0-1 0 0 0,1 0-1 0 0,0 0 1 0 0,-1 0 0 0 0,2-1-1 0 0,-1 1 1 0 0,0 0 0 0 0,1 0 0 0 0,0-1-1 0 0,-1 1 1 0 0,1 0 0 0 0,1-1 0 0 0,-1 0-1 0 0,1 0 1 0 0,-1 1 0 0 0,1-1 0 0 0,0-1-1 0 0,0 1 1 0 0,0 0 0 0 0,0-1 0 0 0,1 0-1 0 0,4 3 1 0 0,0-1 135 0 0,1 0 0 0 0,0 0 0 0 0,0-1 0 0 0,1 0 0 0 0,-1-1 1 0 0,0 0-1 0 0,1-1 0 0 0,0 0 0 0 0,17 0 0 0 0,-26-2-57 0 0,1 1 1 0 0,0-1-1 0 0,0 0 0 0 0,-1 0 1 0 0,1 0-1 0 0,-1 0 1 0 0,1 0-1 0 0,-1 0 0 0 0,1-1 1 0 0,-1 1-1 0 0,0 0 1 0 0,1-1-1 0 0,-1 1 0 0 0,0-1 1 0 0,0 1-1 0 0,0-1 1 0 0,0 1-1 0 0,0-1 0 0 0,-1 0 1 0 0,1 0-1 0 0,0 1 1 0 0,0-5-1 0 0,10-44 90 0 0,-11-18-788 0 0,1 61 594 0 0,6 3 133 0 0,-5 3-118 0 0,10 2-129 0 0,1 1 184 0 0,-1 1 1 0 0,1-1-1 0 0,-1 2 0 0 0,0 0 1 0 0,0 0-1 0 0,-1 1 1 0 0,13 7-1 0 0,50 19-1887 0 0,-21-23-3922 0 0,-52-9 3733 0 0,-1-6-256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14.678"/>
    </inkml:context>
    <inkml:brush xml:id="br0">
      <inkml:brushProperty name="width" value="0.035" units="cm"/>
      <inkml:brushProperty name="height" value="0.035" units="cm"/>
      <inkml:brushProperty name="color" value="#E71224"/>
    </inkml:brush>
  </inkml:definitions>
  <inkml:trace contextRef="#ctx0" brushRef="#br0">10 120 1180 0 0,'0'0'7451'0'0,"0"19"-7167"0"0,2 57 3 0 0,-2-73-243 0 0,0 1 1 0 0,0-1 0 0 0,1 0 0 0 0,-1 0 0 0 0,1 0-1 0 0,0 0 1 0 0,0 0 0 0 0,0 0 0 0 0,0 0 0 0 0,1 0-1 0 0,-1 0 1 0 0,2 3 0 0 0,3 11 395 0 0,-1-7-193 0 0,-5-10-240 0 0,1 1-1 0 0,-1-1 1 0 0,0 1 0 0 0,1-1 0 0 0,-1 0 0 0 0,1 1-1 0 0,-1-1 1 0 0,0 1 0 0 0,1-1 0 0 0,-1 1-1 0 0,0-1 1 0 0,0 1 0 0 0,1-1 0 0 0,-1 1-1 0 0,0 0 1 0 0,0-1 0 0 0,0 1 0 0 0,0-1 0 0 0,0 1-1 0 0,0-1 1 0 0,0 1 0 0 0,0 0 0 0 0,0-1-1 0 0,0 1 1 0 0,0 0 0 0 0,1-1 14 0 0,-1 0 0 0 0,1-1 1 0 0,-1 1-1 0 0,1 0 0 0 0,0 0 0 0 0,-1-1 0 0 0,1 1 0 0 0,-1-1 1 0 0,1 1-1 0 0,-1 0 0 0 0,0-1 0 0 0,1 1 0 0 0,-1-1 1 0 0,1 1-1 0 0,-1-1 0 0 0,0 1 0 0 0,1-1 0 0 0,-1 1 0 0 0,0-1 1 0 0,0 0-1 0 0,1 1 0 0 0,-1-1 0 0 0,0 1 0 0 0,0-1 1 0 0,0 0-1 0 0,0 1 0 0 0,0-1 0 0 0,0 0 0 0 0,0 1 1 0 0,0-2-1 0 0,-1-8-463 0 0,0 0-1 0 0,0 1 1 0 0,-1-1 0 0 0,-1 0 0 0 0,0 1 0 0 0,-6-15-1 0 0,-2-9-211 0 0,2 14 1198 0 0,8 17-352 0 0,-1 0-1 0 0,1 0 1 0 0,0-1 0 0 0,0 1 0 0 0,0-1-1 0 0,0 1 1 0 0,1 0 0 0 0,-1-1 0 0 0,1 0-1 0 0,0 1 1 0 0,-1-4 0 0 0,1 3-185 0 0,0 1 0 0 0,1 0 1 0 0,-1-1-1 0 0,0 1 0 0 0,1 0 0 0 0,0 0 0 0 0,-1-1 0 0 0,1 1 1 0 0,0 0-1 0 0,0 0 0 0 0,0 0 0 0 0,0 0 0 0 0,1 0 1 0 0,-1 0-1 0 0,1 0 0 0 0,-1 0 0 0 0,1 1 0 0 0,-1-1 1 0 0,1 1-1 0 0,0-1 0 0 0,0 1 0 0 0,0-1 0 0 0,0 1 0 0 0,0 0 1 0 0,0 0-1 0 0,0 0 0 0 0,0 0 0 0 0,0 0 0 0 0,1 1 1 0 0,-1-1-1 0 0,0 1 0 0 0,1-1 0 0 0,-1 1 0 0 0,0 0 1 0 0,0 0-1 0 0,1 0 0 0 0,-1 0 0 0 0,0 0 0 0 0,1 1 1 0 0,-1-1-1 0 0,0 1 0 0 0,1-1 0 0 0,-1 1 0 0 0,0 0 0 0 0,2 1 1 0 0,3 1 35 0 0,-1 0 0 0 0,1 1 0 0 0,-1 0 0 0 0,0 0 0 0 0,-1 0 0 0 0,1 1 0 0 0,-1 0 0 0 0,0 0 0 0 0,0 1 0 0 0,0-1 0 0 0,6 10 0 0 0,21 23 147 0 0,-26-33-202 0 0,4 4-44 0 0,-9-9 38 0 0,-1 1 0 0 0,1-1 1 0 0,0 0-1 0 0,-1 1 0 0 0,1 0 0 0 0,0-1 0 0 0,-1 1 0 0 0,1-1 1 0 0,-1 1-1 0 0,1 0 0 0 0,-1-1 0 0 0,1 1 0 0 0,-1 0 0 0 0,0-1 1 0 0,1 1-1 0 0,-1 0 0 0 0,0 0 0 0 0,0-1 0 0 0,1 1 0 0 0,-1 0 1 0 0,0 0-1 0 0,0 0 0 0 0,0-1 0 0 0,0 1 0 0 0,0 2 0 0 0,-1-26-783 0 0,1 14 630 0 0,-1 0-1 0 0,1 1 1 0 0,0-1-1 0 0,1 0 1 0 0,0 0-1 0 0,0 1 1 0 0,1-1-1 0 0,3-8 0 0 0,4-5 912 0 0,-8 18-643 0 0,0 1 0 0 0,0 0 0 0 0,0 0 0 0 0,1 0-1 0 0,-1 0 1 0 0,1 0 0 0 0,0 0 0 0 0,0 0 0 0 0,0 1-1 0 0,0-1 1 0 0,4-3 0 0 0,6-10 287 0 0,-12 15-352 0 0,1 0-1 0 0,-1 0 1 0 0,0 0 0 0 0,1 0 0 0 0,-1 0-1 0 0,1 1 1 0 0,0-1 0 0 0,-1 0 0 0 0,1 0-1 0 0,0 0 1 0 0,0 1 0 0 0,-1-1 0 0 0,1 0-1 0 0,0 1 1 0 0,0-1 0 0 0,0 1 0 0 0,0-1-1 0 0,0 1 1 0 0,0-1 0 0 0,1 0 0 0 0,0 1 350 0 0,-1 7-351 0 0,0 0 0 0 0,1 0-1 0 0,-1 0 1 0 0,2 0 0 0 0,-1 0-1 0 0,1-1 1 0 0,0 1 0 0 0,0-1-1 0 0,1 0 1 0 0,0 0 0 0 0,0 0-1 0 0,6 6 1 0 0,19 33 104 0 0,-24-34-166 0 0,1 0 0 0 0,0 0 0 0 0,1 0 0 0 0,1-1 0 0 0,-1 0 0 0 0,12 10 0 0 0,-18-19-237 0 0,0-1 0 0 0,-1 1-1 0 0,1-1 1 0 0,0 0 0 0 0,0 1-1 0 0,0-1 1 0 0,0 0 0 0 0,0 1 0 0 0,0-1-1 0 0,0 0 1 0 0,0 0 0 0 0,0 0 0 0 0,0 0-1 0 0,0 0 1 0 0,0 0 0 0 0,0 0-1 0 0,0 0 1 0 0,0 0 0 0 0,-1 0 0 0 0,1 0-1 0 0,0-1 1 0 0,0 1 0 0 0,0 0 0 0 0,0-1-1 0 0,0 1 1 0 0,0-1 0 0 0,0 1-1 0 0,-1-1 1 0 0,1 1 0 0 0,0-1 0 0 0,1-1-1 0 0,0-15-2445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15.354"/>
    </inkml:context>
    <inkml:brush xml:id="br0">
      <inkml:brushProperty name="width" value="0.035" units="cm"/>
      <inkml:brushProperty name="height" value="0.035" units="cm"/>
      <inkml:brushProperty name="color" value="#E71224"/>
    </inkml:brush>
  </inkml:definitions>
  <inkml:trace contextRef="#ctx0" brushRef="#br0">100 270 1388 0 0,'0'0'6161'0'0,"4"23"-5845"0"0,-1-1-196 0 0,19 89 622 0 0,-20-98-382 0 0,-1 0 0 0 0,0 0 0 0 0,-1 0-1 0 0,-1 21 1 0 0,-1 3 565 0 0,1-37-908 0 0,-1-1-1 0 0,1 1 1 0 0,0-1-1 0 0,-1 0 1 0 0,1 0-1 0 0,0 1 0 0 0,-1-1 1 0 0,1 0-1 0 0,0 0 1 0 0,0 0-1 0 0,0 0 1 0 0,0 0-1 0 0,0 0 1 0 0,-2-3-1 0 0,1 2-133 0 0,0-1 0 0 0,0 0 0 0 0,0 0 0 0 0,0-1 0 0 0,1 1-1 0 0,-1 0 1 0 0,1-1 0 0 0,-2-4 0 0 0,-11-24-976 0 0,4 16 437 0 0,0 0-1 0 0,2-1 1 0 0,0 0 0 0 0,1-1 0 0 0,0 0 0 0 0,2 0-1 0 0,0 0 1 0 0,-3-25 0 0 0,-1-54-111 0 0,7-4 5298 0 0,3 97-4457 0 0,0 0 0 0 0,0 0 0 0 0,1 0 0 0 0,-1 1 0 0 0,1-1 0 0 0,0 0 0 0 0,0 0-1 0 0,0 1 1 0 0,0-1 0 0 0,1 1 0 0 0,-1 0 0 0 0,1 0 0 0 0,0 0 0 0 0,0 0 0 0 0,0 0 0 0 0,0 1-1 0 0,1-1 1 0 0,-1 1 0 0 0,0 0 0 0 0,8-4 0 0 0,-6 4 38 0 0,-1-1 0 0 0,1 1 0 0 0,0 0 0 0 0,-1 0 0 0 0,1 0 0 0 0,0 1 0 0 0,0-1 0 0 0,1 1 0 0 0,-1 0 0 0 0,0 1 0 0 0,0-1 0 0 0,0 1-1 0 0,0 0 1 0 0,1 1 0 0 0,-1-1 0 0 0,7 2 0 0 0,-4 4 77 0 0,0 0 0 0 0,-1 1-1 0 0,1-1 1 0 0,-1 1 0 0 0,0 1-1 0 0,-1 0 1 0 0,0-1 0 0 0,6 12-1 0 0,-10-17-127 0 0,1 2 6 0 0,-1 0 0 0 0,1-1 1 0 0,-1 1-1 0 0,0 1 0 0 0,0-1 0 0 0,0 0 0 0 0,-1 0 0 0 0,1 1 0 0 0,-1-1 0 0 0,0 1 1 0 0,-1-1-1 0 0,1 1 0 0 0,-1-1 0 0 0,0 1 0 0 0,0-1 0 0 0,0 1 0 0 0,0-1 0 0 0,-1 1 1 0 0,-2 8-1 0 0,0-6 44 0 0,0-1-1 0 0,0 1 1 0 0,0 0 0 0 0,-1-1 0 0 0,0 0 0 0 0,0 0-1 0 0,-1 0 1 0 0,0 0 0 0 0,0-1 0 0 0,0 1 0 0 0,-10 6-1 0 0,1 0-219 0 0,-1-1 0 0 0,0-1 0 0 0,0 0 0 0 0,-1-2 0 0 0,-19 10 0 0 0,34-18 4 0 0,1 0-1 0 0,0 0 1 0 0,-1 0-1 0 0,1 0 1 0 0,0 0-1 0 0,-1 0 0 0 0,1 0 1 0 0,-1 0-1 0 0,1 0 1 0 0,0 0-1 0 0,-1 0 1 0 0,1 1-1 0 0,0-1 1 0 0,0 0-1 0 0,-1 0 0 0 0,1 0 1 0 0,0 1-1 0 0,-1-1 1 0 0,1 0-1 0 0,0 0 1 0 0,0 1-1 0 0,-1-1 1 0 0,1 0-1 0 0,0 1 0 0 0,0-1 1 0 0,0 0-1 0 0,-1 1 1 0 0,1-1-1 0 0,0 0 1 0 0,0 1-1 0 0,0-1 0 0 0,0 0 1 0 0,0 1-1 0 0,0-1 1 0 0,0 0-1 0 0,0 1 1 0 0,0-1-1 0 0,0 0 1 0 0,0 1-1 0 0,0-1 0 0 0,0 0 1 0 0,0 1-1 0 0,0-1 1 0 0,0 1-1 0 0,0-1 1 0 0,0 0-1 0 0,1 1 1 0 0,-1-1-1 0 0,1 1-235 0 0,0 0 1 0 0,0-1-1 0 0,0 1 0 0 0,0 0 1 0 0,0-1-1 0 0,0 1 1 0 0,0-1-1 0 0,0 1 0 0 0,0-1 1 0 0,0 0-1 0 0,0 1 1 0 0,1-1-1 0 0,-1 0 0 0 0,0 0 1 0 0,2 0-1 0 0,7 0-1278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3.429"/>
    </inkml:context>
    <inkml:brush xml:id="br0">
      <inkml:brushProperty name="width" value="0.035" units="cm"/>
      <inkml:brushProperty name="height" value="0.035" units="cm"/>
      <inkml:brushProperty name="color" value="#E71224"/>
    </inkml:brush>
  </inkml:definitions>
  <inkml:trace contextRef="#ctx0" brushRef="#br0">84 223 1412 0 0,'0'0'3382'0'0,"-11"-8"4752"0"0,10 9-8078 0 0,0-1 0 0 0,0 1 0 0 0,0 0 0 0 0,1 0 0 0 0,-1 0-1 0 0,0 0 1 0 0,1 0 0 0 0,-1 0 0 0 0,1 0 0 0 0,-1 0 0 0 0,1 0 0 0 0,-1 0 0 0 0,1 1 0 0 0,0-1 0 0 0,-1 0 0 0 0,1 0 0 0 0,0 0 0 0 0,0 0 0 0 0,0 1 0 0 0,0-1-1 0 0,0 0 1 0 0,0 0 0 0 0,1 1 0 0 0,-1 45-323 0 0,0-32 408 0 0,0 72-279 0 0,1-85 107 0 0,-1 0 1 0 0,1 1-1 0 0,0-1 0 0 0,0 0 1 0 0,0 0-1 0 0,0 1 1 0 0,0-1-1 0 0,0 0 0 0 0,0 0 1 0 0,1 0-1 0 0,-1-1 0 0 0,1 1 1 0 0,3 3-1 0 0,-4-5-119 0 0,0 0-236 0 0,-1 0 384 0 0,1 0 1 0 0,-1 0-1 0 0,1 0 0 0 0,-1 0 1 0 0,1-1-1 0 0,-1 1 0 0 0,1 0 1 0 0,-1 0-1 0 0,0-1 0 0 0,1 1 1 0 0,-1 0-1 0 0,1-1 0 0 0,-1 1 1 0 0,0 0-1 0 0,1-1 0 0 0,-1 1 1 0 0,0-1-1 0 0,1 1 0 0 0,-1-1 1 0 0,0 1-1 0 0,0-1 0 0 0,1 1 1 0 0,-1 0-1 0 0,0-1 0 0 0,0 1 1 0 0,0-1-1 0 0,0 0 0 0 0,0 1 1 0 0,0-1-1 0 0,0 1 0 0 0,0-1 1 0 0,1-5-48 0 0,-1 0 0 0 0,0 0-1 0 0,0 1 1 0 0,-1-1 0 0 0,0 0 0 0 0,0 0 0 0 0,0 1 0 0 0,0-1 0 0 0,-1 1-1 0 0,0-1 1 0 0,0 1 0 0 0,-1 0 0 0 0,0-1 0 0 0,1 1 0 0 0,-2 0 0 0 0,-4-5-1 0 0,0-2 160 0 0,1 1 0 0 0,0-1 0 0 0,-9-21-1 0 0,6 12 161 0 0,0-34 766 0 0,9 50-1061 0 0,-1-1 0 0 0,1 0 0 0 0,1 0-1 0 0,-1-1 1 0 0,1 1 0 0 0,0 0 0 0 0,0 0-1 0 0,2-8 1 0 0,-1-8-44 0 0,9-1 282 0 0,-10 22 187 0 0,12 21-2038 0 0,-4-10 1755 0 0,0-1-1 0 0,1 0 1 0 0,-1 0 0 0 0,18 12 0 0 0,5 6 82 0 0,99 71 210 0 0,-120-89-349 0 0,1-1-1 0 0,1 0 1 0 0,15 8-1 0 0,-15-9-18 0 0,-1 0 0 0 0,1 0-1 0 0,-1 1 1 0 0,11 11-1 0 0,-18-15 2 0 0,1 0 1 0 0,0 0-1 0 0,0-1 0 0 0,0 1 0 0 0,0-1 0 0 0,8 3 0 0 0,-5-2 428 0 0,-8-6-429 0 0,0 1 0 0 0,0 0 0 0 0,0-1 0 0 0,1 1 0 0 0,-1 0 0 0 0,0 0 0 0 0,1-1 0 0 0,-1 1 0 0 0,1 0 0 0 0,-1 0 0 0 0,1 0 0 0 0,0 0 0 0 0,0 0 0 0 0,1-2 0 0 0,-2 3-7 0 0,12-40-167 0 0,-8 33 92 0 0,-1-1 1 0 0,0 0-1 0 0,0 0 1 0 0,-1 0-1 0 0,1 0 1 0 0,-2 0-1 0 0,1-1 0 0 0,-1 1 1 0 0,-1 0-1 0 0,1-1 1 0 0,-2 1-1 0 0,1-1 0 0 0,-1 1 1 0 0,0 0-1 0 0,-1-1 1 0 0,1 1-1 0 0,-6-13 0 0 0,-6-24-23 0 0,11 38 62 0 0,1 1 0 0 0,0 0 1 0 0,-1 0-1 0 0,0-1 0 0 0,-1 1 0 0 0,-3-7 0 0 0,-23-38 228 0 0,24 41-785 0 0,10 4-5001 0 0,7 7 346 0 0,-5 1 5271 0 0,3 2-1769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4.249"/>
    </inkml:context>
    <inkml:brush xml:id="br0">
      <inkml:brushProperty name="width" value="0.035" units="cm"/>
      <inkml:brushProperty name="height" value="0.035" units="cm"/>
      <inkml:brushProperty name="color" value="#E71224"/>
    </inkml:brush>
  </inkml:definitions>
  <inkml:trace contextRef="#ctx0" brushRef="#br0">21 65 752 0 0,'0'0'3447'0'0,"-10"-8"2825"0"0,8 8-5364 0 0,-5 2 1187 0 0,6 12-2884 0 0,1-10 974 0 0,0 3-140 0 0,1-1 1 0 0,1 0-1 0 0,-1 0 1 0 0,1 0-1 0 0,0 0 1 0 0,1-1-1 0 0,-1 1 1 0 0,1 0-1 0 0,0-1 1 0 0,1 0-1 0 0,-1 0 0 0 0,1 0 1 0 0,0 0-1 0 0,0 0 1 0 0,0-1-1 0 0,1 0 1 0 0,0 0-1 0 0,0 0 1 0 0,6 4-1 0 0,-5-5 12 0 0,1 1-1 0 0,0-1 0 0 0,-1 0 1 0 0,2 0-1 0 0,-1-1 0 0 0,0 0 0 0 0,0 0 1 0 0,1-1-1 0 0,-1 0 0 0 0,0 0 1 0 0,1-1-1 0 0,-1 0 0 0 0,1 0 1 0 0,10-2-1 0 0,-16 1-20 0 0,0 0 0 0 0,0 0 1 0 0,1 0-1 0 0,-1 0 0 0 0,0 0 0 0 0,0 0 0 0 0,-1-1 1 0 0,1 1-1 0 0,0-1 0 0 0,0 0 0 0 0,-1 1 0 0 0,1-1 1 0 0,-1 0-1 0 0,1 0 0 0 0,-1 0 0 0 0,0 0 0 0 0,0 0 1 0 0,0 0-1 0 0,0 0 0 0 0,0 0 0 0 0,0 0 0 0 0,-1-1 0 0 0,1 1 1 0 0,0-3-1 0 0,5-58-203 0 0,-16 27-177 0 0,9 32 303 0 0,-1 0 0 0 0,1 0 0 0 0,-1 0 0 0 0,1 0 0 0 0,0 0 0 0 0,0 0 0 0 0,0-7 0 0 0,-4 1 299 0 0,-1 0-3683 0 0,19 6-4520 0 0,-5 4 6443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4.706"/>
    </inkml:context>
    <inkml:brush xml:id="br0">
      <inkml:brushProperty name="width" value="0.035" units="cm"/>
      <inkml:brushProperty name="height" value="0.035" units="cm"/>
      <inkml:brushProperty name="color" value="#E71224"/>
    </inkml:brush>
  </inkml:definitions>
  <inkml:trace contextRef="#ctx0" brushRef="#br0">0 0 1320 0 0,'0'0'7355'0'0,"2"7"-7467"0"0,48 143 3867 0 0,-34-98-2739 0 0,-11-38-827 0 0,-1-1 0 0 0,0 1 0 0 0,-1-1 0 0 0,-1 1 1 0 0,2 17-1 0 0,6 57-173 0 0,-10-88-154 0 0,0 1 0 0 0,0 0 0 0 0,-1 0 1 0 0,1 0-1 0 0,0 0 0 0 0,0-1 0 0 0,1 1 1 0 0,-1 0-1 0 0,0 0 0 0 0,0 0 0 0 0,0-1 0 0 0,1 1 1 0 0,-1 0-1 0 0,0 0 0 0 0,1 0 0 0 0,-1-1 1 0 0,0 1-1 0 0,1 0 0 0 0,-1-1 0 0 0,1 1 1 0 0,-1 0-1 0 0,1-1 0 0 0,0 1 0 0 0,-1-1 1 0 0,1 1-1 0 0,-1-1 0 0 0,1 1 0 0 0,0-1 0 0 0,0 1 1 0 0,-1-1-1 0 0,1 1 0 0 0,0-1 0 0 0,0 0 1 0 0,-1 0-1 0 0,3 1 0 0 0,-2-1-136 0 0,0-1 1 0 0,0 1-1 0 0,0 0 0 0 0,0-1 1 0 0,0 1-1 0 0,0-1 0 0 0,1 1 0 0 0,-1-1 1 0 0,0 1-1 0 0,-1-1 0 0 0,1 0 1 0 0,0 1-1 0 0,0-1 0 0 0,0 0 0 0 0,0 0 1 0 0,0 0-1 0 0,-1 0 0 0 0,1 0 1 0 0,0 0-1 0 0,-1 0 0 0 0,1 0 0 0 0,-1 0 1 0 0,1 0-1 0 0,-1 0 0 0 0,0 0 1 0 0,1-2-1 0 0,1-18-1861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5.209"/>
    </inkml:context>
    <inkml:brush xml:id="br0">
      <inkml:brushProperty name="width" value="0.035" units="cm"/>
      <inkml:brushProperty name="height" value="0.035" units="cm"/>
      <inkml:brushProperty name="color" value="#E71224"/>
    </inkml:brush>
  </inkml:definitions>
  <inkml:trace contextRef="#ctx0" brushRef="#br0">1 0 472 0 0,'0'0'10726'0'0,"0"1"-10636"0"0,1 7 115 0 0,0-1 1 0 0,1 1-1 0 0,0 0 1 0 0,0-1 0 0 0,0 1-1 0 0,1-1 1 0 0,1 0-1 0 0,-1 0 1 0 0,1 0-1 0 0,7 10 1 0 0,14 27 470 0 0,8 26 39 0 0,78 119 0 0 0,-86-148-530 0 0,-21-35-350 0 0,-1 1 0 0 0,0 0 0 0 0,0 0-1 0 0,-1 0 1 0 0,0 1 0 0 0,1 12 0 0 0,-10-55-4040 0 0,3 22 195 0 0,-5-5 553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6.353"/>
    </inkml:context>
    <inkml:brush xml:id="br0">
      <inkml:brushProperty name="width" value="0.035" units="cm"/>
      <inkml:brushProperty name="height" value="0.035" units="cm"/>
      <inkml:brushProperty name="color" value="#E71224"/>
    </inkml:brush>
  </inkml:definitions>
  <inkml:trace contextRef="#ctx0" brushRef="#br0">1 1 1412 0 0,'0'0'6292'0'0,"0"6"-6149"0"0,2 7 299 0 0,1 0 0 0 0,1 0-1 0 0,0 0 1 0 0,1-1 0 0 0,0 0 0 0 0,1 1-1 0 0,0-2 1 0 0,1 1 0 0 0,12 15-1 0 0,-4-4 158 0 0,19 41 0 0 0,34 131 688 0 0,-67-189-1268 0 0,1 1 0 0 0,-1 0 0 0 0,-1-1 1 0 0,1 1-1 0 0,-2 10 0 0 0,0-11 296 0 0,-1-35-350 0 0,3 17-258 0 0,-2 1 0 0 0,1-1 0 0 0,-2 1 0 0 0,-4-22 0 0 0,4 24 185 0 0,1 0 0 0 0,0 0 0 0 0,1-1 1 0 0,-1 1-1 0 0,3-16 0 0 0,-1-3-46 0 0,1 25 154 0 0,-1-1 0 0 0,0 1 0 0 0,1 0 0 0 0,-1 0 0 0 0,1 0 0 0 0,0 0 0 0 0,0 0 0 0 0,0 0 0 0 0,1 0 0 0 0,-1 1 0 0 0,1-1 0 0 0,-1 1 0 0 0,1 0 0 0 0,0-1 0 0 0,0 1 0 0 0,3-1 1 0 0,2 0-42 0 0,-1 1 1 0 0,0 0 0 0 0,1 0-1 0 0,-1 1 1 0 0,1 0 0 0 0,-1 0 0 0 0,1 1-1 0 0,-1 0 1 0 0,1 1 0 0 0,-1-1-1 0 0,11 3 1 0 0,-13-1 55 0 0,-1 0 1 0 0,0 1-1 0 0,0-1 0 0 0,0 1 0 0 0,0 0 1 0 0,-1 0-1 0 0,1 0 0 0 0,-1 0 0 0 0,1 1 1 0 0,-1 0-1 0 0,0-1 0 0 0,-1 1 1 0 0,1 0-1 0 0,-1 0 0 0 0,1 1 0 0 0,-1-1 1 0 0,0 0-1 0 0,1 6 0 0 0,0-3 79 0 0,1 0 0 0 0,0 0 0 0 0,0 0 0 0 0,9 11 0 0 0,-10-14-60 0 0,0-1 1 0 0,0 1 0 0 0,0-1 0 0 0,-1 1 0 0 0,0 0 0 0 0,0 0 0 0 0,0 1-1 0 0,0-1 1 0 0,0 0 0 0 0,-1 1 0 0 0,1 5 0 0 0,1 15-8743 0 0,-3-29 6191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7.249"/>
    </inkml:context>
    <inkml:brush xml:id="br0">
      <inkml:brushProperty name="width" value="0.035" units="cm"/>
      <inkml:brushProperty name="height" value="0.035" units="cm"/>
      <inkml:brushProperty name="color" value="#E71224"/>
    </inkml:brush>
  </inkml:definitions>
  <inkml:trace contextRef="#ctx0" brushRef="#br0">161 1 356 0 0,'0'0'6795'0'0,"-9"12"-921"0"0,8-12-5350 0 0,-7 0-485 0 0,1 0 1 0 0,-1 1 0 0 0,1 0-1 0 0,-1 0 1 0 0,1 0 0 0 0,-1 1-1 0 0,1 1 1 0 0,0-1 0 0 0,0 1-1 0 0,0 0 1 0 0,1 1 0 0 0,-1-1-1 0 0,1 1 1 0 0,-1 1 0 0 0,-6 6-1 0 0,9-7-137 0 0,1 1-1 0 0,0 1 1 0 0,0-1-1 0 0,0 0 1 0 0,0 1 0 0 0,1-1-1 0 0,0 1 1 0 0,0 0-1 0 0,1 0 1 0 0,-1 0-1 0 0,1 0 1 0 0,1 0-1 0 0,-1 0 1 0 0,1 7-1 0 0,0-10 92 0 0,0-1-1 0 0,0 0 0 0 0,0 0 0 0 0,1 0 0 0 0,-1 0 0 0 0,1 0 0 0 0,-1 0 0 0 0,1 0 0 0 0,0 0 0 0 0,0 0 0 0 0,0 0 0 0 0,0 0 0 0 0,0 0 0 0 0,0 0 0 0 0,0-1 0 0 0,1 1 0 0 0,-1 0 0 0 0,1-1 0 0 0,-1 1 0 0 0,1-1 0 0 0,0 0 0 0 0,-1 1 0 0 0,1-1 0 0 0,0 0 0 0 0,0 0 0 0 0,0 0 0 0 0,0 0 0 0 0,0-1 0 0 0,0 1 0 0 0,0 0 0 0 0,0-1 0 0 0,0 0 0 0 0,4 1 0 0 0,1 0 91 0 0,-1-1 1 0 0,0 0 0 0 0,1 0-1 0 0,-1-1 1 0 0,0 0 0 0 0,1 0-1 0 0,-1 0 1 0 0,0-1 0 0 0,0 0-1 0 0,0 0 1 0 0,9-5 0 0 0,-9 4-144 0 0,-1 0 0 0 0,0-1 0 0 0,-1 0 0 0 0,1 0 0 0 0,-1 0 0 0 0,0-1 0 0 0,0 1 0 0 0,0-1 0 0 0,0 0 0 0 0,-1 0 0 0 0,0 0 0 0 0,0 0 0 0 0,0-1 0 0 0,-1 0 0 0 0,0 1 0 0 0,0-1 0 0 0,0 0 0 0 0,0 0 0 0 0,-1 0 0 0 0,0 0 0 0 0,-1 0 0 0 0,1 0 0 0 0,-1 0 0 0 0,-1-11 0 0 0,1 17 188 0 0,-20 12 818 0 0,20-8-983 0 0,0 0 0 0 0,1 1 0 0 0,-1-1 0 0 0,1 0-1 0 0,0-1 1 0 0,1 1 0 0 0,-1 0 0 0 0,1 0 0 0 0,-1 0 0 0 0,1-1-1 0 0,4 7 1 0 0,8 17 261 0 0,-10-22-175 0 0,1 0-1 0 0,-1 0 1 0 0,1 0-1 0 0,0-1 0 0 0,0 1 1 0 0,0-1-1 0 0,7 4 1 0 0,2 2 135 0 0,48 30 345 0 0,-27-27-2046 0 0,-33-12 1031 0 0,1-1 1 0 0,-1 0-1 0 0,0 1 1 0 0,1-1-1 0 0,-1 0 1 0 0,1 0-1 0 0,-1-1 1 0 0,0 1-1 0 0,1 0 1 0 0,-1-1-1 0 0,3 0 1 0 0,-4-5-2262 0 0,-1-12 49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1:58:28.086"/>
    </inkml:context>
    <inkml:brush xml:id="br0">
      <inkml:brushProperty name="width" value="0.035" units="cm"/>
      <inkml:brushProperty name="height" value="0.035" units="cm"/>
      <inkml:brushProperty name="color" value="#E71224"/>
    </inkml:brush>
  </inkml:definitions>
  <inkml:trace contextRef="#ctx0" brushRef="#br0">200 1 864 0 0,'0'0'5475'0'0,"-38"0"-944"0"0,32 1-4370 0 0,0 0 1 0 0,1 0 0 0 0,-1 1 0 0 0,1-1 0 0 0,-1 1-1 0 0,1 1 1 0 0,0-1 0 0 0,0 1 0 0 0,-9 6 0 0 0,-45 34-179 0 0,56-40-41 0 0,-1 0-1 0 0,1 1 1 0 0,-1 0-1 0 0,1 0 1 0 0,0 0-1 0 0,1 0 1 0 0,-1 0-1 0 0,1 0 1 0 0,0 1-1 0 0,0-1 1 0 0,0 1-1 0 0,0-1 1 0 0,1 1 0 0 0,0 0-1 0 0,0 0 1 0 0,0 0-1 0 0,1 0 1 0 0,-1 0-1 0 0,1 5 1 0 0,1-10 55 0 0,-1 1 0 0 0,1 0-1 0 0,-1 0 1 0 0,1-1 0 0 0,-1 1 0 0 0,1 0 0 0 0,-1-1 0 0 0,1 1 0 0 0,0 0 0 0 0,-1-1 0 0 0,1 1 0 0 0,0-1 0 0 0,-1 1 0 0 0,1-1-1 0 0,0 0 1 0 0,0 1 0 0 0,-1-1 0 0 0,1 0 0 0 0,0 1 0 0 0,0-1 0 0 0,0 0 0 0 0,0 0 0 0 0,-1 0 0 0 0,1 0 0 0 0,0 0 0 0 0,0 0-1 0 0,0 0 1 0 0,1 0 0 0 0,31 1 330 0 0,-28-1-235 0 0,23-1 703 0 0,0 0-1 0 0,46-9 1 0 0,-66 10-761 0 0,-6 0-58 0 0,-2 0 2 0 0,1 0 0 0 0,-1 0 0 0 0,1 0 0 0 0,-1 0 0 0 0,0 0 0 0 0,1 0 1 0 0,-1 0-1 0 0,0 0 0 0 0,1 0 0 0 0,-1 0 0 0 0,0 0 0 0 0,1 0 0 0 0,-1 0 1 0 0,0 0-1 0 0,1 1 0 0 0,-1-1 0 0 0,0 0 0 0 0,1 0 0 0 0,-1 0 0 0 0,0 1 0 0 0,0-1 1 0 0,1 0-1 0 0,-1 0 0 0 0,0 1 0 0 0,0-1 0 0 0,1 0 0 0 0,-1 0 0 0 0,0 1 1 0 0,0-1-1 0 0,0 0 0 0 0,0 1 0 0 0,1-1 0 0 0,-1 0 0 0 0,0 1 0 0 0,0-1 0 0 0,0 1 1 0 0,0-1-1 0 0,0 1 0 0 0,0 8 142 0 0,0-1 1 0 0,0 1-1 0 0,-1 0 0 0 0,-1 0 1 0 0,0-1-1 0 0,0 1 0 0 0,0 0 1 0 0,-1-1-1 0 0,-5 10 0 0 0,6-13-85 0 0,-1-1-1 0 0,1-1 0 0 0,-1 1 0 0 0,0 0 0 0 0,-1 0 0 0 0,1-1 0 0 0,-1 0 1 0 0,1 0-1 0 0,-1 0 0 0 0,0 0 0 0 0,0-1 0 0 0,0 1 0 0 0,-1-1 0 0 0,1 0 0 0 0,0 0 1 0 0,-1 0-1 0 0,0-1 0 0 0,1 0 0 0 0,-6 1 0 0 0,0 0-1115 0 0,-13 2 2102 0 0,16-3-5104 0 0,-1-1-4867 0 0,16 0 7229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27.353"/>
    </inkml:context>
    <inkml:brush xml:id="br0">
      <inkml:brushProperty name="width" value="0.035" units="cm"/>
      <inkml:brushProperty name="height" value="0.035" units="cm"/>
    </inkml:brush>
  </inkml:definitions>
  <inkml:trace contextRef="#ctx0" brushRef="#br0">2925 0 944 0 0,'0'0'8141'0'0,"-2"2"-9145"0"0,-6 4 6098 0 0,2 3-4293 0 0,-8 14 48 0 0,13-18-792 0 0,0 0 1 0 0,-1-1 0 0 0,0 1 0 0 0,1 0 0 0 0,-1-1-1 0 0,-1 0 1 0 0,1 0 0 0 0,-5 7 0 0 0,-11 22 338 0 0,-1 16 96 0 0,-5 19 81 0 0,22-60-518 0 0,-1 1 1 0 0,-1-1 0 0 0,0 0-1 0 0,-8 14 1 0 0,-11 23 78 0 0,-37 99-84 0 0,-4 25 157 0 0,28-81-121 0 0,12-34 32 0 0,-41 70 1 0 0,-6 9 148 0 0,-5 21-61 0 0,-17 41 32 0 0,-119 308-7 0 0,189-452-171 0 0,-41 65 1 0 0,37-70 59 0 0,-37 85-1 0 0,-2 20 219 0 0,-9 25 8 0 0,56-125-326 0 0,5-16 11 0 0,-11 48 0 0 0,-3 11-16 0 0,-53 121 1 0 0,60-162-1 0 0,6-17 26 0 0,-10 31 14 0 0,-4-2 1 0 0,-42 71-1 0 0,-20 37 89 0 0,2-4-92 0 0,15-28 26 0 0,50-91-34 0 0,-39 60 0 0 0,47-87 11 0 0,2-4-52 0 0,0 1 1 0 0,2 0-1 0 0,0 1 0 0 0,1 1 0 0 0,1 0 0 0 0,-9 32 1 0 0,12-23-10 0 0,-1 1 0 0 0,-2-1 0 0 0,-1-1 0 0 0,-1 0 0 0 0,-22 39 0 0 0,8-24 113 0 0,2 1 1 0 0,-22 64-1 0 0,30-54-95 0 0,13-41 7 0 0,-1-1 1 0 0,0 0-1 0 0,-9 20 0 0 0,-17 42 120 0 0,-8-9-37 0 0,4 1 0 0 0,3 1 1 0 0,-38 124-1 0 0,19-58-94 0 0,29-76 48 0 0,13-39-32 0 0,0 1 0 0 0,-6 34 0 0 0,-16 42-4 0 0,22-69 36 0 0,-1 0 0 0 0,-24 54 1 0 0,-5 11-9 0 0,28-68-25 0 0,-26 47-1 0 0,24-50-17 0 0,1 0 0 0 0,-12 33 0 0 0,7-16-13 0 0,12-32 16 0 0,1-1 0 0 0,0 1 0 0 0,0 0 0 0 0,1 0 0 0 0,0 1 0 0 0,0-1 0 0 0,-1 12 0 0 0,2-11-6 0 0,-1 1 0 0 0,0 0 1 0 0,0-1-1 0 0,-1 1 1 0 0,0-1-1 0 0,0 0 0 0 0,-6 10 1 0 0,-8 22-3 0 0,9-19 32 0 0,-2 0 0 0 0,0 0 0 0 0,-22 32-1 0 0,9-12 69 0 0,-30 73-1 0 0,52-113-721 0 0,-9 21 2314 0 0,4-13-3668 0 0,2-25-15915 0 0,5 14 16588 0 0,7 20-913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30.428"/>
    </inkml:context>
    <inkml:brush xml:id="br0">
      <inkml:brushProperty name="width" value="0.035" units="cm"/>
      <inkml:brushProperty name="height" value="0.035" units="cm"/>
    </inkml:brush>
  </inkml:definitions>
  <inkml:trace contextRef="#ctx0" brushRef="#br0">32 24 1124 0 0,'0'0'4198'0'0,"-9"-15"-591"0"0,5 10-1530 0 0,-5 1-1086 0 0,8 5-937 0 0,0 0 0 0 0,0 0 1 0 0,1 0-1 0 0,-1 0 0 0 0,0-1 0 0 0,0 1 0 0 0,1 0 1 0 0,-1 0-1 0 0,1 1 0 0 0,-1-1 0 0 0,1 0 0 0 0,0 0 1 0 0,-1 0-1 0 0,1 0 0 0 0,0 0 0 0 0,-1 0 0 0 0,1 1 0 0 0,0-1 1 0 0,0 0-1 0 0,0 0 0 0 0,0 0 0 0 0,1 1 0 0 0,-1 0 1 0 0,0 45 7 0 0,1-33 99 0 0,0 12-38 0 0,2 0 0 0 0,1-1 0 0 0,0 0-1 0 0,2 1 1 0 0,13 31 0 0 0,-15-42-86 0 0,2 5 72 0 0,1-1 1 0 0,1 0 0 0 0,9 19 0 0 0,-12-30-65 0 0,-1 1 1 0 0,0 0-1 0 0,0 0 1 0 0,-1 1-1 0 0,-1-1 0 0 0,3 13 1 0 0,-3-11-21 0 0,0-1 1 0 0,1 1-1 0 0,0-1 1 0 0,1 0-1 0 0,7 14 1 0 0,37 71-30 0 0,-34-63 31 0 0,1-1 0 0 0,35 50-1 0 0,-8-7 196 0 0,-15-24-72 0 0,-8-17 155 0 0,21 53 0 0 0,1 3 119 0 0,13 32-72 0 0,-24-50-168 0 0,-4-2-162 0 0,26 100-1 0 0,-42-132 21 0 0,16 41 21 0 0,-14-45 71 0 0,10 45-1 0 0,1 3-34 0 0,-15-59-60 0 0,-1 1 0 0 0,6 41 0 0 0,17 101 210 0 0,20 82 88 0 0,-47-231-315 0 0,1 1 0 0 0,11 31 0 0 0,3 6-6 0 0,3 9 151 0 0,-13-44-95 0 0,-2 0 0 0 0,6 24-1 0 0,-6-13 49 0 0,20 50 0 0 0,3 12 112 0 0,15 62 22 0 0,-8-36-220 0 0,6-1 90 0 0,-41-112-124 0 0,1-1 1 0 0,-1 0 0 0 0,1 0-1 0 0,1 0 1 0 0,-1-1-1 0 0,0 1 1 0 0,4 3 0 0 0,13 27 4 0 0,6 28 9 0 0,-15-38 8 0 0,-1 0 0 0 0,7 27 0 0 0,74 298 108 0 0,-40-195-200 0 0,-39-120 105 0 0,22 43 0 0 0,3 6 47 0 0,73 225 38 0 0,-79-181-131 0 0,-16-80 5 0 0,-3-10 1 0 0,1 0-1 0 0,21 42 1 0 0,35 84 59 0 0,-18-43 52 0 0,-34-87-93 0 0,14 44 1 0 0,-21-52 6 0 0,1 0 0 0 0,0 0-1 0 0,25 39 1 0 0,-18-36-13 0 0,-1 1-1 0 0,17 46 0 0 0,13 23 5 0 0,-46-97-11 0 0,41 72 68 0 0,56 77 0 0 0,-37-50-36 0 0,-26-57 39 0 0,-3 2 0 0 0,-1 1 0 0 0,36 76 0 0 0,-57-101-32 0 0,0 1 1 0 0,5 25-1 0 0,-4-13 21 0 0,4 5 10 0 0,2-1-1 0 0,1 0 1 0 0,32 50-1 0 0,-29-40 63 0 0,-16-37-77 0 0,-4-11-53 0 0,0 0 1 0 0,0 1-1 0 0,0-1 0 0 0,0 1 0 0 0,0-1 1 0 0,0 0-1 0 0,0 1 0 0 0,0-1 1 0 0,0 0-1 0 0,0 1 0 0 0,0-1 1 0 0,1 0-1 0 0,-1 1 0 0 0,0-1 0 0 0,0 0 1 0 0,1 1-1 0 0,-1-1 0 0 0,0 0 1 0 0,0 0-1 0 0,1 1 0 0 0,-1-1 1 0 0,0 0-1 0 0,0 0 0 0 0,1 1 1 0 0,-1-1-1 0 0,0 0 0 0 0,1 0 0 0 0,-1 0 1 0 0,1 0-1 0 0,-1 1 0 0 0,2-1 58 0 0,-2 10 41 0 0,-36-29-15368 0 0,22 8 10256 0 0,64 39 3489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34.539"/>
    </inkml:context>
    <inkml:brush xml:id="br0">
      <inkml:brushProperty name="width" value="0.035" units="cm"/>
      <inkml:brushProperty name="height" value="0.035" units="cm"/>
    </inkml:brush>
  </inkml:definitions>
  <inkml:trace contextRef="#ctx0" brushRef="#br0">265 55 1152 0 0,'0'0'3106'0'0,"-10"-12"-605"0"0,10 11-2437 0 0,-1 0 1 0 0,1 1-1 0 0,0-1 1 0 0,0 0-1 0 0,-1 1 1 0 0,1-1-1 0 0,0 0 1 0 0,-1 1 0 0 0,1-1-1 0 0,-1 1 1 0 0,1-1-1 0 0,-1 1 1 0 0,1-1-1 0 0,-1 1 1 0 0,1-1-1 0 0,-1 1 1 0 0,0-1 0 0 0,1 1-1 0 0,-1 0 1 0 0,1-1-1 0 0,-1 1 1 0 0,0 0-1 0 0,1-1 1 0 0,-1 1-1 0 0,0 0 1 0 0,0 0 0 0 0,0 0-1 0 0,-22-3 1777 0 0,-9 35-1021 0 0,-8 36-39 0 0,37-64-784 0 0,1 0-1 0 0,-1 1 0 0 0,1-1 0 0 0,0 0 0 0 0,0 1 0 0 0,0-1 0 0 0,-1 8 1 0 0,3-11-12 0 0,0 0 0 0 0,-1 0 0 0 0,1 0 0 0 0,0 0 0 0 0,0 0 0 0 0,0 0 0 0 0,0 0 1 0 0,0 0-1 0 0,0 0 0 0 0,0 0 0 0 0,0 0 0 0 0,0 0 0 0 0,1 0 0 0 0,-1-1 0 0 0,0 1 0 0 0,1 0 1 0 0,-1 0-1 0 0,1 0 0 0 0,-1 0 0 0 0,1 0 0 0 0,-1 0 0 0 0,1 0 0 0 0,-1-1 0 0 0,1 1 0 0 0,0 0 1 0 0,0 0-1 0 0,-1-1 0 0 0,1 1 0 0 0,0-1 0 0 0,0 1 0 0 0,0-1 0 0 0,0 1 0 0 0,-1-1 0 0 0,1 1 1 0 0,0-1-1 0 0,0 0 0 0 0,0 1 0 0 0,2-1 0 0 0,3 1 24 0 0,0-1 0 0 0,0 1 0 0 0,0-2 0 0 0,0 1-1 0 0,0 0 1 0 0,0-1 0 0 0,0 0 0 0 0,-1-1 0 0 0,1 1 0 0 0,0-1 0 0 0,-1 0 0 0 0,1-1 0 0 0,-1 1-1 0 0,1-1 1 0 0,8-6 0 0 0,-8 4-33 0 0,0 1 0 0 0,0-1 0 0 0,0-1-1 0 0,-1 1 1 0 0,1-1 0 0 0,-1 1 0 0 0,-1-1-1 0 0,1-1 1 0 0,-1 1 0 0 0,0-1 0 0 0,6-14-1 0 0,-9 19 46 0 0,0-1-1 0 0,0 1 0 0 0,-1-1 0 0 0,1 1 1 0 0,-1-1-1 0 0,1 0 0 0 0,-1 1 0 0 0,0-1 1 0 0,0 0-1 0 0,0 1 0 0 0,-1-1 0 0 0,1 0 1 0 0,0 1-1 0 0,-1-1 0 0 0,0 1 0 0 0,0-1 1 0 0,0 0-1 0 0,0 1 0 0 0,0 0 0 0 0,0-1 1 0 0,0 1-1 0 0,-1 0 0 0 0,1 0 0 0 0,-1-1 1 0 0,0 1-1 0 0,0 0 0 0 0,0 1 0 0 0,0-1 1 0 0,0 0-1 0 0,0 1 0 0 0,0-1 0 0 0,0 1 1 0 0,-1-1-1 0 0,1 1 0 0 0,0 0 1 0 0,-6-2-1 0 0,4 2-32 0 0,0-1 0 0 0,-1 1 1 0 0,1 0-1 0 0,-1 0 0 0 0,0 0 0 0 0,1 1 1 0 0,-1 0-1 0 0,1 0 0 0 0,-1 0 0 0 0,0 0 1 0 0,1 1-1 0 0,-1-1 0 0 0,0 1 0 0 0,1 0 1 0 0,-1 1-1 0 0,1-1 0 0 0,0 1 0 0 0,-1 0 1 0 0,1 0-1 0 0,-6 4 0 0 0,-31 21 150 0 0,35-24-37 0 0,0 1-1 0 0,-1-1 1 0 0,1 2 0 0 0,0-1 0 0 0,1 0 0 0 0,-1 1-1 0 0,1 0 1 0 0,0 1 0 0 0,0-1 0 0 0,0 1 0 0 0,1 0-1 0 0,0 0 1 0 0,-5 9 0 0 0,8-13-117 0 0,0 1-1 0 0,-1 0 1 0 0,1 0 0 0 0,0 0 0 0 0,0 0-1 0 0,1 1 1 0 0,-1-1 0 0 0,1 0-1 0 0,0 0 1 0 0,-1 0 0 0 0,1 0 0 0 0,0 0-1 0 0,1 1 1 0 0,-1-1 0 0 0,1 0-1 0 0,-1 0 1 0 0,1 0 0 0 0,0 0 0 0 0,0 0-1 0 0,0 0 1 0 0,1 0 0 0 0,-1 0 0 0 0,1 0-1 0 0,0-1 1 0 0,3 5 0 0 0,-1-3 5 0 0,0-1 0 0 0,0 0 0 0 0,1 0 0 0 0,-1 0 0 0 0,1 0 1 0 0,0-1-1 0 0,0 0 0 0 0,0 0 0 0 0,0 0 0 0 0,0 0 0 0 0,0-1 0 0 0,1 0 1 0 0,-1 0-1 0 0,11 0 0 0 0,-4 0-26 0 0,1-1 0 0 0,0 0 1 0 0,-1-1-1 0 0,1 0 0 0 0,-1-1 1 0 0,1 0-1 0 0,-1-1 0 0 0,0 0 1 0 0,0-1-1 0 0,0-1 0 0 0,-1 0 1 0 0,0 0-1 0 0,1-1 0 0 0,-2-1 1 0 0,1 0-1 0 0,18-15 0 0 0,-28 21 48 0 0,0 0 0 0 0,0 0-1 0 0,0 0 1 0 0,0 0-1 0 0,0 0 1 0 0,0 0 0 0 0,-1 0-1 0 0,1 0 1 0 0,0 0-1 0 0,0 0 1 0 0,-1-1 0 0 0,1 1-1 0 0,-1 0 1 0 0,1 0-1 0 0,-1-1 1 0 0,0 1 0 0 0,1 0-1 0 0,-1-1 1 0 0,0 1-1 0 0,0-1 1 0 0,0 1 0 0 0,0 0-1 0 0,0-1 1 0 0,0 1-1 0 0,0 0 1 0 0,-1-1 0 0 0,1 1-1 0 0,0 0 1 0 0,-1-1-1 0 0,1 1 1 0 0,-1 0 0 0 0,1-1-1 0 0,-1 1 1 0 0,0 0-1 0 0,1 0 1 0 0,-1 0 0 0 0,0 0-1 0 0,0 0 1 0 0,0 0-1 0 0,0 0 1 0 0,0 0 0 0 0,0 0-1 0 0,0 0 1 0 0,0 0-1 0 0,-1 1 1 0 0,1-1 0 0 0,0 0-1 0 0,-2 0 1 0 0,-9-5-17 0 0,-1 0 0 0 0,1 1 0 0 0,-1 0 0 0 0,-14-3 0 0 0,12 3-78 0 0,-99-27 166 0 0,101 30 84 0 0,0 0 1 0 0,0 0-1 0 0,0 1 0 0 0,0 1 0 0 0,0 0 0 0 0,-25 3 0 0 0,36-1-166 0 0,0-1 0 0 0,-1 0 0 0 0,1 1 0 0 0,0-1 0 0 0,0 1 0 0 0,0-1 0 0 0,1 1 0 0 0,-1 0 0 0 0,0 0 0 0 0,0 0 0 0 0,1 0 0 0 0,0 0 0 0 0,-1 0 0 0 0,1 1 0 0 0,0-1 0 0 0,0 0 0 0 0,0 1 0 0 0,0-1 0 0 0,1 1 0 0 0,-1-1 0 0 0,0 1 0 0 0,1-1 0 0 0,0 1 0 0 0,0-1 0 0 0,0 1 0 0 0,0 2 0 0 0,-1 6-47 0 0,1 0-1 0 0,0 1 1 0 0,1-1 0 0 0,0 0 0 0 0,3 12 0 0 0,-3-19 43 0 0,0 0 0 0 0,1-1 0 0 0,-1 1 0 0 0,1-1 0 0 0,0 1-1 0 0,0-1 1 0 0,0 0 0 0 0,1 0 0 0 0,-1 0 0 0 0,1 0 0 0 0,-1 0 0 0 0,1 0 0 0 0,0-1 0 0 0,0 1 0 0 0,0-1 0 0 0,1 0 0 0 0,4 3 0 0 0,-1-2 18 0 0,1 0 1 0 0,-1 0-1 0 0,1 0 1 0 0,0-1-1 0 0,0 0 1 0 0,0 0 0 0 0,11 0-1 0 0,-11-2 10 0 0,0 0-1 0 0,0 0 1 0 0,0 0-1 0 0,0-1 0 0 0,0-1 1 0 0,0 1-1 0 0,-1-1 1 0 0,1-1-1 0 0,0 1 1 0 0,-1-1-1 0 0,1-1 1 0 0,-1 1-1 0 0,0-1 0 0 0,0 0 1 0 0,-1-1-1 0 0,1 0 1 0 0,-1 0-1 0 0,0 0 1 0 0,0-1-1 0 0,-1 0 1 0 0,0 0-1 0 0,0 0 0 0 0,0 0 1 0 0,7-14-1 0 0,-10 16-13 0 0,0 0 0 0 0,0 0 0 0 0,-1 0 0 0 0,1-1 1 0 0,-1 1-1 0 0,0-1 0 0 0,0 1 0 0 0,0-1 0 0 0,-1 1 0 0 0,0-1 0 0 0,0 0 0 0 0,0 1 0 0 0,0-1 0 0 0,-1 1 0 0 0,1-1 0 0 0,-1 0 0 0 0,0 1 0 0 0,-1 0 0 0 0,1-1 0 0 0,-1 1 0 0 0,0 0 0 0 0,0 0 0 0 0,0 0 0 0 0,-1 0 0 0 0,1 0 1 0 0,-1 0-1 0 0,0 1 0 0 0,-4-5 0 0 0,4 7-31 0 0,0-1 0 0 0,0 0 1 0 0,0 1-1 0 0,0-1 0 0 0,0 1 0 0 0,0 0 1 0 0,-1 0-1 0 0,1 1 0 0 0,-1-1 1 0 0,1 0-1 0 0,-1 1 0 0 0,1 0 0 0 0,0 0 1 0 0,-1 0-1 0 0,1 0 0 0 0,-1 1 1 0 0,1-1-1 0 0,-1 1 0 0 0,1 0 0 0 0,0 0 1 0 0,-1 0-1 0 0,1 1 0 0 0,0-1 1 0 0,0 1-1 0 0,0-1 0 0 0,0 1 0 0 0,0 0 1 0 0,0 0-1 0 0,1 0 0 0 0,-1 1 1 0 0,-3 3-1 0 0,-3 4 28 0 0,1-1 1 0 0,-1 2-1 0 0,2-1 1 0 0,-1 1-1 0 0,1 1 0 0 0,1-1 1 0 0,-6 16-1 0 0,10-22 10 0 0,0 0-1 0 0,0 1 0 0 0,0-1 1 0 0,1 1-1 0 0,-1 0 0 0 0,2-1 0 0 0,-1 1 1 0 0,1 0-1 0 0,-1 0 0 0 0,2 0 1 0 0,-1-1-1 0 0,1 1 0 0 0,1 9 1 0 0,-1-13-17 0 0,0 1 0 0 0,1 0-1 0 0,-1-1 1 0 0,0 1 0 0 0,1-1 0 0 0,-1 0 0 0 0,1 1 0 0 0,0-1 0 0 0,0 0 0 0 0,0 0 0 0 0,0 0 0 0 0,0 0 0 0 0,1-1 0 0 0,-1 1 0 0 0,0 0-1 0 0,1-1 1 0 0,-1 0 0 0 0,1 0 0 0 0,0 1 0 0 0,-1-1 0 0 0,1-1 0 0 0,0 1 0 0 0,0 0 0 0 0,0-1 0 0 0,-1 1 0 0 0,1-1 0 0 0,0 0-1 0 0,0 0 1 0 0,4-1 0 0 0,-3 1 37 0 0,0-1 0 0 0,1 0 0 0 0,-1-1 0 0 0,0 1-1 0 0,0-1 1 0 0,0 0 0 0 0,0 0 0 0 0,0 0 0 0 0,0-1-1 0 0,0 1 1 0 0,-1-1 0 0 0,1 0 0 0 0,-1 0 0 0 0,0 0 0 0 0,0 0-1 0 0,0-1 1 0 0,0 1 0 0 0,-1-1 0 0 0,1 0 0 0 0,1-4-1 0 0,3-3-10 0 0,-1-1-1 0 0,0 1 1 0 0,0-1-1 0 0,-1-1 1 0 0,5-22-1 0 0,-9 31-10 0 0,0 0 0 0 0,0 0 0 0 0,-1 0 0 0 0,0 0 0 0 0,1 0 0 0 0,-1 1 0 0 0,-1-1 0 0 0,1 0 0 0 0,-1 0 0 0 0,1 0 0 0 0,-1 0 0 0 0,0 0 0 0 0,0 0 0 0 0,-3-4 0 0 0,3 6-22 0 0,0 0-1 0 0,-1 1 1 0 0,1-1 0 0 0,-1 0 0 0 0,1 1 0 0 0,-1-1 0 0 0,0 1 0 0 0,0 0 0 0 0,1 0 0 0 0,-1 0 0 0 0,0 0 0 0 0,0 0 0 0 0,0 0-1 0 0,0 0 1 0 0,0 0 0 0 0,-1 1 0 0 0,1-1 0 0 0,0 1 0 0 0,0 0 0 0 0,0-1 0 0 0,0 1 0 0 0,-1 0 0 0 0,1 0 0 0 0,0 0-1 0 0,-4 1 1 0 0,3 0-50 0 0,0 0 0 0 0,1 0 0 0 0,-1 0-1 0 0,0 0 1 0 0,1 0 0 0 0,-1 1 0 0 0,1-1 0 0 0,0 1-1 0 0,-1 0 1 0 0,1-1 0 0 0,0 1 0 0 0,0 0-1 0 0,0 0 1 0 0,0 0 0 0 0,1 1 0 0 0,-1-1 0 0 0,-1 3-1 0 0,-27 49-303 0 0,24-40 313 0 0,1-4-17 0 0,2 0 1 0 0,-1 0 0 0 0,1 0-1 0 0,1 1 1 0 0,0-1-1 0 0,0 0 1 0 0,1 1 0 0 0,1 0-1 0 0,0 11 1 0 0,0-20 0 0 0,1-1 1 0 0,-1 1 0 0 0,1-1-1 0 0,0 0 1 0 0,0 0 0 0 0,-1 1-1 0 0,1-1 1 0 0,0 0-1 0 0,0 0 1 0 0,0 0 0 0 0,0 0-1 0 0,0 0 1 0 0,0 0 0 0 0,0 0-1 0 0,1 0 1 0 0,-1 0-1 0 0,0-1 1 0 0,0 1 0 0 0,1 0-1 0 0,-1-1 1 0 0,0 1 0 0 0,1-1-1 0 0,-1 1 1 0 0,1-1-1 0 0,-1 0 1 0 0,1 0 0 0 0,-1 0-1 0 0,2 0 1 0 0,-1 1-220 0 0,1-1-1 0 0,-1 1 1 0 0,0-1 0 0 0,1 0 0 0 0,-1 0-1 0 0,1 0 1 0 0,-1 0 0 0 0,0 0 0 0 0,1-1-1 0 0,-1 1 1 0 0,1-1 0 0 0,-1 1 0 0 0,0-1-1 0 0,0 0 1 0 0,1 0 0 0 0,-1 0-1 0 0,3-3 1 0 0,7-20-3404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0.308"/>
    </inkml:context>
    <inkml:brush xml:id="br0">
      <inkml:brushProperty name="width" value="0.035" units="cm"/>
      <inkml:brushProperty name="height" value="0.035" units="cm"/>
    </inkml:brush>
  </inkml:definitions>
  <inkml:trace contextRef="#ctx0" brushRef="#br0">510 39 332 0 0,'0'0'1105'0'0,"0"5"-945"0"0,0 10 44 0 0,0-10 3161 0 0,0 2 3543 0 0,-1-7-6585 0 0,0 0-238 0 0,0 0-1 0 0,0 0 1 0 0,0 0-1 0 0,1-1 1 0 0,-1 1-1 0 0,0 0 1 0 0,0 0-1 0 0,0-1 1 0 0,1 1 0 0 0,-1-1-1 0 0,0 1 1 0 0,0 0-1 0 0,1-1 1 0 0,-1 0-1 0 0,0 1 1 0 0,1-1-1 0 0,-1 1 1 0 0,0-1-1 0 0,1 0 1 0 0,-1 1-1 0 0,1-1 1 0 0,-1 0-1 0 0,1 0 1 0 0,-1 1 0 0 0,1-1-1 0 0,0 0 1 0 0,-1 0-1 0 0,1-1 1 0 0,-2 0-63 0 0,1-1 1 0 0,-1 1 0 0 0,0-1-1 0 0,0 1 1 0 0,0 0-1 0 0,0 0 1 0 0,0 0 0 0 0,0 0-1 0 0,-1 1 1 0 0,1-1 0 0 0,-1 0-1 0 0,1 1 1 0 0,-1 0 0 0 0,-3-2-1 0 0,-10-7 326 0 0,9 7-275 0 0,-1 0 1 0 0,0 1-1 0 0,0 0 0 0 0,0 0 0 0 0,0 1 0 0 0,-1 0 1 0 0,1 0-1 0 0,0 1 0 0 0,0 0 0 0 0,-16 3 1 0 0,2-3-78 0 0,10 2 40 0 0,0 0 0 0 0,1 0 1 0 0,-1 1-1 0 0,1 0 0 0 0,0 1 0 0 0,0 1 0 0 0,-11 5 0 0 0,-9 4 108 0 0,24-12-159 0 0,0 1 0 0 0,0 1 0 0 0,0-1 0 0 0,1 1 0 0 0,0 0 0 0 0,0 0 0 0 0,-8 8 0 0 0,11-8-6 0 0,1-1 1 0 0,-1 1-1 0 0,0-1 1 0 0,0 1-1 0 0,0-1 1 0 0,-1 0-1 0 0,-3 3 1 0 0,3-3 12 0 0,1 0 0 0 0,-1 0 0 0 0,1 0-1 0 0,0 0 1 0 0,0 1 0 0 0,0-1 0 0 0,1 1 0 0 0,-5 7 0 0 0,-33 54 2 0 0,35-49-61 0 0,1 1 0 0 0,0 0 0 0 0,2 1 0 0 0,0-1 0 0 0,0 1 0 0 0,3 22 0 0 0,-1-36 58 0 0,0-1-1 0 0,1 0 1 0 0,0 0-1 0 0,0 0 0 0 0,0 0 1 0 0,0 0-1 0 0,0 0 0 0 0,0-1 1 0 0,1 1-1 0 0,0 0 0 0 0,-1 0 1 0 0,1-1-1 0 0,0 1 0 0 0,0-1 1 0 0,0 0-1 0 0,1 0 1 0 0,-1 1-1 0 0,1-2 0 0 0,-1 1 1 0 0,1 0-1 0 0,-1 0 0 0 0,1-1 1 0 0,0 1-1 0 0,0-1 0 0 0,0 0 1 0 0,0 0-1 0 0,0 0 0 0 0,0 0 1 0 0,0-1-1 0 0,5 1 1 0 0,12 3 5 0 0,0-1 1 0 0,0-1 0 0 0,29-1 0 0 0,-44-1 14 0 0,27-2 2 0 0,58-10 0 0 0,-58 6-121 0 0,60-2 0 0 0,-77 7 82 0 0,-12 1 4 0 0,0-1 0 0 0,1 1 0 0 0,-1 0 0 0 0,0-1 0 0 0,1 1 0 0 0,-1 1 0 0 0,0-1 0 0 0,1 0 0 0 0,-1 1 0 0 0,0 0 0 0 0,0 0 0 0 0,1 0 0 0 0,-1 0 0 0 0,0 0 0 0 0,0 1 0 0 0,0-1 0 0 0,0 1 0 0 0,0 0 0 0 0,-1 0 0 0 0,1 0 0 0 0,-1 0 0 0 0,1 0 0 0 0,-1 0 0 0 0,3 5 0 0 0,3 5 97 0 0,-1 2 1 0 0,-1-1 0 0 0,0 1-1 0 0,-1 0 1 0 0,-1 0 0 0 0,0 1 0 0 0,-1-1-1 0 0,0 1 1 0 0,-1 0 0 0 0,-1-1-1 0 0,0 1 1 0 0,-2 19 0 0 0,0-28-15 0 0,0 0 0 0 0,0 0 0 0 0,0 1 1 0 0,-1-1-1 0 0,0 0 0 0 0,0 0 0 0 0,0 0 1 0 0,-1-1-1 0 0,0 1 0 0 0,0-1 0 0 0,-1 1 1 0 0,1-1-1 0 0,-1 0 0 0 0,0 0 0 0 0,0 0 1 0 0,-1-1-1 0 0,0 0 0 0 0,1 0 0 0 0,-1 0 1 0 0,-1 0-1 0 0,1-1 0 0 0,-1 0 0 0 0,1 0 0 0 0,-1 0 1 0 0,-7 2-1 0 0,-2-2-8 0 0,0-1 0 0 0,1-1 0 0 0,-1 0 0 0 0,0-1 0 0 0,0-1 0 0 0,0 0 0 0 0,0-1 0 0 0,1-1 0 0 0,-1 0 0 0 0,-27-10 0 0 0,34 10-378 0 0,0 1 1 0 0,-1 0-1 0 0,1 0 1 0 0,-1 1-1 0 0,1 0 1 0 0,-10 0-1 0 0,18 1 261 0 0,0 0 0 0 0,-1 0 0 0 0,1 0 0 0 0,0 0 0 0 0,0 0 0 0 0,0-1 0 0 0,0 1 0 0 0,-1 0 0 0 0,1 0 0 0 0,0 0 0 0 0,0 0 0 0 0,0 0 0 0 0,0-1 0 0 0,0 1 0 0 0,-1 0 0 0 0,1 0 0 0 0,0 0 0 0 0,0 0-1 0 0,0-1 1 0 0,0 1 0 0 0,0 0 0 0 0,0 0 0 0 0,0 0 0 0 0,0-1 0 0 0,0 1 0 0 0,0 0 0 0 0,0 0 0 0 0,0 0 0 0 0,0-1 0 0 0,0 1 0 0 0,0 0 0 0 0,0 0 0 0 0,0 0 0 0 0,0-1 0 0 0,0 1 0 0 0,0 0 0 0 0,0 0 0 0 0,0 0 0 0 0,0-1 0 0 0,0 1 0 0 0,1 0 0 0 0,-1 0 0 0 0,0 0 0 0 0,0 0 0 0 0,0-1 0 0 0,0 1 0 0 0,0 0 0 0 0,1 0 0 0 0,-1 0-1 0 0,0 0 1 0 0,0 0 0 0 0,0 0 0 0 0,1-1 0 0 0,7-9-2762 0 0,-8 9 2704 0 0,14-17-5140 0 0,-7 9 2755 0 0,-4 10 1551 0 0,-17 45 327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1.374"/>
    </inkml:context>
    <inkml:brush xml:id="br0">
      <inkml:brushProperty name="width" value="0.035" units="cm"/>
      <inkml:brushProperty name="height" value="0.035" units="cm"/>
    </inkml:brush>
  </inkml:definitions>
  <inkml:trace contextRef="#ctx0" brushRef="#br0">211 34 916 0 0,'0'0'8562'0'0,"-38"0"-6866"0"0,17 0-351 0 0,17-1-1248 0 0,0 1 1 0 0,0-1-1 0 0,0 1 0 0 0,0 0 1 0 0,0 0-1 0 0,0 0 1 0 0,1 1-1 0 0,-1 0 0 0 0,0-1 1 0 0,0 1-1 0 0,0 1 1 0 0,1-1-1 0 0,-1 0 0 0 0,0 1 1 0 0,1 0-1 0 0,0 0 1 0 0,-7 4-1 0 0,-1 5-11 0 0,0 0 0 0 0,1 1 0 0 0,-13 18 0 0 0,20-24-89 0 0,0 0-1 0 0,0 0 1 0 0,0 0 0 0 0,1 0 0 0 0,0 1 0 0 0,1-1-1 0 0,-1 1 1 0 0,1-1 0 0 0,0 1 0 0 0,1 0 0 0 0,0 6-1 0 0,-1-7-18 0 0,1 0-1 0 0,0 0 0 0 0,0-1 0 0 0,1 1 1 0 0,0 0-1 0 0,0-1 0 0 0,0 1 0 0 0,1 0 1 0 0,-1-1-1 0 0,1 1 0 0 0,3 5 0 0 0,-2-8 21 0 0,0 0 0 0 0,0 0 0 0 0,0-1 0 0 0,0 1 0 0 0,1-1 0 0 0,-1 1 0 0 0,0-1-1 0 0,1 0 1 0 0,0 0 0 0 0,-1 0 0 0 0,1-1 0 0 0,0 1 0 0 0,0-1 0 0 0,0 0 0 0 0,0 0 0 0 0,6 0 0 0 0,8 2 37 0 0,-1 0 1 0 0,1-2-1 0 0,-1 0 0 0 0,1-1 1 0 0,0 0-1 0 0,25-5 1 0 0,-40 4-30 0 0,1 0 1 0 0,-1 0-1 0 0,1 0 0 0 0,-1-1 1 0 0,0 1-1 0 0,0-1 1 0 0,1 1-1 0 0,-1-1 0 0 0,0 0 1 0 0,0-1-1 0 0,-1 1 1 0 0,1 0-1 0 0,0-1 1 0 0,-1 0-1 0 0,1 1 0 0 0,-1-1 1 0 0,0 0-1 0 0,0 0 1 0 0,0 0-1 0 0,-1-1 1 0 0,4-5-1 0 0,-3-2-69 0 0,1 0-1 0 0,-2 0 1 0 0,1-1-1 0 0,-2 1 1 0 0,0-19-1 0 0,0 16-15 0 0,-1 6 52 0 0,-1-1-1 0 0,-1 1 1 0 0,1 0 0 0 0,-1 0-1 0 0,0 1 1 0 0,-1-1 0 0 0,0 0-1 0 0,0 1 1 0 0,-1 0 0 0 0,0 0-1 0 0,0 1 1 0 0,-1-1-1 0 0,-7-6 1 0 0,3 1 43 0 0,7 9 22 0 0,0-1 0 0 0,-1 1 0 0 0,1 1 0 0 0,-1-1 0 0 0,1 0 0 0 0,-1 1 0 0 0,0 0 0 0 0,0 0 0 0 0,-4-2 0 0 0,6 4-87 0 0,1-1 1 0 0,0 1-1 0 0,0-1 0 0 0,0 1 1 0 0,0 0-1 0 0,-1-1 0 0 0,1 1 1 0 0,0 0-1 0 0,0 0 0 0 0,-1 0 1 0 0,1 0-1 0 0,0 0 0 0 0,-1 0 1 0 0,1 0-1 0 0,0 0 0 0 0,0 0 1 0 0,0 1-1 0 0,-1-1 0 0 0,1 1 1 0 0,0-1-1 0 0,0 1 0 0 0,0-1 1 0 0,0 1-1 0 0,-1-1 0 0 0,1 1 1 0 0,0 0-1 0 0,0 0 0 0 0,1 0 1 0 0,-1-1-1 0 0,0 1 0 0 0,0 0 1 0 0,0 0-1 0 0,0 0 0 0 0,1 0 1 0 0,-1 1-1 0 0,0 1 0 0 0,-1-1-118 0 0,-1 5-839 0 0,1 0 0 0 0,-1-1 0 0 0,1 1 0 0 0,0 0 0 0 0,0 0 0 0 0,1 1-1 0 0,-1 8 1 0 0,2-8-1252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2.116"/>
    </inkml:context>
    <inkml:brush xml:id="br0">
      <inkml:brushProperty name="width" value="0.035" units="cm"/>
      <inkml:brushProperty name="height" value="0.035" units="cm"/>
    </inkml:brush>
  </inkml:definitions>
  <inkml:trace contextRef="#ctx0" brushRef="#br0">13 8 968 0 0,'0'0'5235'0'0,"-2"4"-5005"0"0,0 0 673 0 0,0 0 0 0 0,1 1 0 0 0,-1-1 0 0 0,1 1-1 0 0,0 0 1 0 0,0-1 0 0 0,0 8 0 0 0,8 57-487 0 0,-1-17-258 0 0,-6-44-145 0 0,0-1-1 0 0,1 0 1 0 0,0 1 0 0 0,1-1 0 0 0,0 0 0 0 0,0 0-1 0 0,0 0 1 0 0,1 0 0 0 0,0 0 0 0 0,0 0-1 0 0,6 8 1 0 0,-6-11-21 0 0,-1-1-1 0 0,1 1 1 0 0,0-1-1 0 0,0 0 0 0 0,0 0 1 0 0,0 0-1 0 0,0 0 1 0 0,1-1-1 0 0,-1 0 1 0 0,1 1-1 0 0,-1-1 1 0 0,1 0-1 0 0,0-1 1 0 0,0 1-1 0 0,0-1 1 0 0,0 1-1 0 0,0-1 1 0 0,1-1-1 0 0,-1 1 0 0 0,8 0 1 0 0,-6-1 37 0 0,0 0 0 0 0,0-1 0 0 0,0 0 1 0 0,-1 0-1 0 0,1 0 0 0 0,0-1 0 0 0,0 0 0 0 0,-1 0 1 0 0,1 0-1 0 0,-1-1 0 0 0,1 0 0 0 0,-1 0 0 0 0,0 0 0 0 0,0-1 1 0 0,-1 0-1 0 0,1 0 0 0 0,-1 0 0 0 0,0 0 0 0 0,0 0 0 0 0,0-1 1 0 0,0 0-1 0 0,-1 0 0 0 0,5-8 0 0 0,-2 0-23 0 0,-1 1-1 0 0,0-1 1 0 0,0 0 0 0 0,-1 0-1 0 0,-1-1 1 0 0,0 1 0 0 0,-1-1-1 0 0,-1 0 1 0 0,0-18 0 0 0,-5-20 170 0 0,4 51-189 0 0,-1-1 0 0 0,1 0-1 0 0,0 1 1 0 0,0-1 0 0 0,-1 0 0 0 0,1 1-1 0 0,0-1 1 0 0,-1 1 0 0 0,0-1-1 0 0,1 1 1 0 0,-1-1 0 0 0,0 1-1 0 0,0-1 1 0 0,0 1 0 0 0,0-1-1 0 0,0 1 1 0 0,0 0 0 0 0,0 0-1 0 0,-1 0 1 0 0,1 0 0 0 0,0 0 0 0 0,-1 0-1 0 0,1 0 1 0 0,0 0 0 0 0,-1 0-1 0 0,-2-1 1 0 0,4 2-71 0 0,-1 1-1 0 0,1-1 1 0 0,0 0 0 0 0,-1 0-1 0 0,1 0 1 0 0,-1 0 0 0 0,1 0-1 0 0,-1 0 1 0 0,1 0 0 0 0,-1 1-1 0 0,1-1 1 0 0,0 0 0 0 0,-1 0-1 0 0,1 1 1 0 0,0-1-1 0 0,-1 0 1 0 0,1 1 0 0 0,0-1-1 0 0,-1 0 1 0 0,1 1 0 0 0,0-1-1 0 0,-1 0 1 0 0,1 1 0 0 0,0-1-1 0 0,0 1 1 0 0,0-1 0 0 0,-1 0-1 0 0,1 1 1 0 0,0-1 0 0 0,0 1-1 0 0,0-1 1 0 0,0 1 0 0 0,0-1-1 0 0,0 1 1 0 0,0 22-3296 0 0,0-13-404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2.919"/>
    </inkml:context>
    <inkml:brush xml:id="br0">
      <inkml:brushProperty name="width" value="0.035" units="cm"/>
      <inkml:brushProperty name="height" value="0.035" units="cm"/>
    </inkml:brush>
  </inkml:definitions>
  <inkml:trace contextRef="#ctx0" brushRef="#br0">0 148 148 0 0,'0'0'8483'0'0,"2"14"-8071"0"0,6 44 27 0 0,-7-56-369 0 0,-1 1-1 0 0,1-1 1 0 0,0 1-1 0 0,0-1 1 0 0,0 0-1 0 0,0 1 1 0 0,1-1-1 0 0,-1 0 0 0 0,1 0 1 0 0,-1 0-1 0 0,1 0 1 0 0,0 0-1 0 0,0 0 1 0 0,0 0-1 0 0,0 0 1 0 0,3 2-1 0 0,10 9 259 0 0,3 14-800 0 0,-18-44 1006 0 0,-1 10-555 0 0,1 1 0 0 0,0-1 0 0 0,0 0 0 0 0,1 1 0 0 0,0-1 0 0 0,0 1 0 0 0,0-1 0 0 0,1 1-1 0 0,3-9 1 0 0,16-38 89 0 0,-16 40 121 0 0,-1 0-1 0 0,2 1 0 0 0,0 0 0 0 0,12-20 1 0 0,-15 27-190 0 0,1-1 1 0 0,0 1 0 0 0,0 0 0 0 0,0 0-1 0 0,0 1 1 0 0,1-1 0 0 0,0 1 0 0 0,0 0-1 0 0,0 1 1 0 0,1-1 0 0 0,-1 1 0 0 0,1 0-1 0 0,-1 0 1 0 0,1 0 0 0 0,0 1 0 0 0,0 0-1 0 0,1 0 1 0 0,-1 1 0 0 0,0 0 0 0 0,1 0-1 0 0,-1 0 1 0 0,9 1 0 0 0,-12 0 10 0 0,0 1 0 0 0,0 1 1 0 0,0-1-1 0 0,-1 0 0 0 0,1 1 0 0 0,0-1 1 0 0,0 1-1 0 0,-1 0 0 0 0,1 0 0 0 0,-1 0 1 0 0,0 0-1 0 0,0 0 0 0 0,1 1 1 0 0,-1-1-1 0 0,-1 1 0 0 0,4 4 0 0 0,28 47 429 0 0,-31-52-432 0 0,4 10-59 0 0,0 0 0 0 0,-1 0 0 0 0,0 1 0 0 0,-1 0 0 0 0,0 0-1 0 0,-1 0 1 0 0,0 0 0 0 0,-1 0 0 0 0,-1 1 0 0 0,-1 26-1 0 0,0-13-4588 0 0,0-22 1018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3.842"/>
    </inkml:context>
    <inkml:brush xml:id="br0">
      <inkml:brushProperty name="width" value="0.035" units="cm"/>
      <inkml:brushProperty name="height" value="0.035" units="cm"/>
    </inkml:brush>
  </inkml:definitions>
  <inkml:trace contextRef="#ctx0" brushRef="#br0">270 652 748 0 0,'0'0'8215'0'0,"-13"2"-8177"0"0,-42 10 29 0 0,50-11 82 0 0,1 0-1 0 0,-1 1 1 0 0,1-1-1 0 0,0 1 0 0 0,0 0 1 0 0,-1 1-1 0 0,1-1 1 0 0,1 1-1 0 0,-1 0 1 0 0,0 0-1 0 0,1 0 1 0 0,-1 0-1 0 0,1 0 1 0 0,-4 7-1 0 0,-12 9 475 0 0,6-8-438 0 0,1-1 0 0 0,1 1 0 0 0,-1 1 0 0 0,2 0 0 0 0,-18 25 0 0 0,23-29-202 0 0,1 1 0 0 0,0-1 0 0 0,0 1 0 0 0,0 0-1 0 0,1 0 1 0 0,1 1 0 0 0,-1-1 0 0 0,1 1 0 0 0,1-1-1 0 0,-1 19 1 0 0,2-25 9 0 0,1-1-1 0 0,-1 0 1 0 0,0 1-1 0 0,1-1 1 0 0,0 0-1 0 0,-1 0 1 0 0,1 1-1 0 0,0-1 1 0 0,0 0-1 0 0,0 0 1 0 0,0 0-1 0 0,1 0 1 0 0,-1 0-1 0 0,1-1 1 0 0,-1 1-1 0 0,1 0 1 0 0,-1 0-1 0 0,1-1 1 0 0,0 1-1 0 0,0-1 1 0 0,0 0-1 0 0,0 0 1 0 0,0 1-1 0 0,0-1 1 0 0,0 0-1 0 0,0-1 1 0 0,0 1-1 0 0,0 0 1 0 0,1-1-1 0 0,-1 1 1 0 0,0-1-1 0 0,5 1 1 0 0,8 1 150 0 0,0-1 1 0 0,0-1 0 0 0,27-2 0 0 0,-32 1 12 0 0,3 0-114 0 0,1-2 1 0 0,-1 0 0 0 0,0 0 0 0 0,0-2 0 0 0,-1 1-1 0 0,1-1 1 0 0,-1-1 0 0 0,0 0 0 0 0,-1-1 0 0 0,1-1-1 0 0,16-13 1 0 0,-10 6-154 0 0,0-2-1 0 0,-1 1 1 0 0,-1-2 0 0 0,-1 0-1 0 0,21-33 1 0 0,-32 45 117 0 0,0-1-1 0 0,-1 0 1 0 0,0 0 0 0 0,0 0 0 0 0,-1 0 0 0 0,0 0-1 0 0,0-1 1 0 0,-1 1 0 0 0,0-1 0 0 0,0 1 0 0 0,-1-1-1 0 0,0 1 1 0 0,0-1 0 0 0,0 0 0 0 0,-3-11 0 0 0,-1 2 47 0 0,-1 1 0 0 0,-1 0 1 0 0,0 0-1 0 0,-1 0 0 0 0,-14-24 1 0 0,-49-93-42 0 0,-20-36-340 0 0,83 157 605 0 0,0-1 1 0 0,0 0-1 0 0,2 0 0 0 0,0-1 1 0 0,0 1-1 0 0,1-1 1 0 0,1 0-1 0 0,0 0 1 0 0,1-1-1 0 0,0 1 1 0 0,2 0-1 0 0,0-18 1 0 0,0 30-239 0 0,1 0-1 0 0,-1 0 1 0 0,1 0 0 0 0,0 0 0 0 0,0 0 0 0 0,0 0 0 0 0,0 0-1 0 0,0 0 1 0 0,0 1 0 0 0,0-1 0 0 0,0 0 0 0 0,1 0-1 0 0,-1 1 1 0 0,1-1 0 0 0,-1 1 0 0 0,1 0 0 0 0,0-1 0 0 0,0 1-1 0 0,-1 0 1 0 0,4-1 0 0 0,-3 2-8 0 0,0 12-487 0 0,26 47 695 0 0,-2 1 1 0 0,29 107 0 0 0,7 25 524 0 0,-5-17-26 0 0,-30-98-492 0 0,-18-55-209 0 0,-1 0-1 0 0,6 30 1 0 0,-5-15-26 0 0,-6-25-18 0 0,0 0 0 0 0,0 0-1 0 0,0 23 1 0 0,2 5-230 0 0,0 3-4564 0 0,-5-62-6377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4.299"/>
    </inkml:context>
    <inkml:brush xml:id="br0">
      <inkml:brushProperty name="width" value="0.035" units="cm"/>
      <inkml:brushProperty name="height" value="0.035" units="cm"/>
    </inkml:brush>
  </inkml:definitions>
  <inkml:trace contextRef="#ctx0" brushRef="#br0">0 1 1036 0 0,'0'0'11824'0'0,"7"19"-11404"0"0,34 106 597 0 0,-37-111-781 0 0,-1 0 1 0 0,-1 0 0 0 0,0 0 0 0 0,-1 1 0 0 0,-1 25 0 0 0,0-24-842 0 0,0-16 566 0 0,0 0 0 0 0,0 0 0 0 0,0 0 0 0 0,0 1 0 0 0,0-1-1 0 0,0 0 1 0 0,1 0 0 0 0,-1 1 0 0 0,0-1 0 0 0,0 0 0 0 0,0 0 0 0 0,0 0-1 0 0,0 1 1 0 0,1-1 0 0 0,-1 0 0 0 0,0 0 0 0 0,0 0 0 0 0,0 0 0 0 0,1 1-1 0 0,-1-1 1 0 0,0 0 0 0 0,0 0 0 0 0,0 0 0 0 0,1 0 0 0 0,-1 0-1 0 0,0 0 1 0 0,0 0 0 0 0,1 0 0 0 0,-1 0 0 0 0,0 0 0 0 0,0 1 0 0 0,1-1-1 0 0,-1 0 1 0 0,0 0 0 0 0,0-1 0 0 0,1 1 0 0 0,-1 0 0 0 0,0 0 0 0 0,1 0-1 0 0,1-16-10539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4.446"/>
    </inkml:context>
    <inkml:brush xml:id="br0">
      <inkml:brushProperty name="width" value="0.035" units="cm"/>
      <inkml:brushProperty name="height" value="0.035" units="cm"/>
    </inkml:brush>
  </inkml:definitions>
  <inkml:trace contextRef="#ctx0" brushRef="#br0">0 1 904 0 0,'0'0'12457'0'0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4.966"/>
    </inkml:context>
    <inkml:brush xml:id="br0">
      <inkml:brushProperty name="width" value="0.035" units="cm"/>
      <inkml:brushProperty name="height" value="0.035" units="cm"/>
    </inkml:brush>
  </inkml:definitions>
  <inkml:trace contextRef="#ctx0" brushRef="#br0">11 292 1152 0 0,'0'0'8619'0'0,"6"14"-8536"0"0,21 39-94 0 0,-20-40-115 0 0,-9-41 123 0 0,-16-16-929 0 0,-4-19-761 0 0,21 59 1560 0 0,-1-7 95 0 0,0-1 1 0 0,0 0-1 0 0,1 1 1 0 0,1-14-1 0 0,0 21 204 0 0,1 0 1 0 0,-1 0-1 0 0,1 0 1 0 0,1 0-1 0 0,-1 0 0 0 0,0 0 1 0 0,1 0-1 0 0,0 0 0 0 0,0 1 1 0 0,0-1-1 0 0,0 1 1 0 0,1-1-1 0 0,-1 1 0 0 0,1 0 1 0 0,3-3-1 0 0,4-4 133 0 0,1 0-1 0 0,0 1 1 0 0,0 0 0 0 0,1 1-1 0 0,0 1 1 0 0,1 0 0 0 0,0 0-1 0 0,0 1 1 0 0,0 1-1 0 0,1 0 1 0 0,0 1 0 0 0,-1 0-1 0 0,2 1 1 0 0,-1 1-1 0 0,0 0 1 0 0,24 1 0 0 0,-33 1-278 0 0,0 1 1 0 0,-1 0-1 0 0,1 0 1 0 0,0 1-1 0 0,-1-1 1 0 0,1 1-1 0 0,-1 0 1 0 0,1 0-1 0 0,-1 1 1 0 0,0-1-1 0 0,0 1 1 0 0,0 0-1 0 0,0 0 1 0 0,0 1 0 0 0,-1-1-1 0 0,0 1 1 0 0,1-1-1 0 0,-1 1 1 0 0,4 7-1 0 0,0 0 32 0 0,-1-1 1 0 0,0 1-1 0 0,0 1 0 0 0,-1-1 1 0 0,-1 1-1 0 0,6 21 0 0 0,6 84 410 0 0,-14-66-4796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5.771"/>
    </inkml:context>
    <inkml:brush xml:id="br0">
      <inkml:brushProperty name="width" value="0.035" units="cm"/>
      <inkml:brushProperty name="height" value="0.035" units="cm"/>
    </inkml:brush>
  </inkml:definitions>
  <inkml:trace contextRef="#ctx0" brushRef="#br0">320 21 996 0 0,'0'0'9282'0'0,"-16"4"-8599"0"0,-4 0-673 0 0,-16 3 1681 0 0,-63 22 1 0 0,89-23-1610 0 0,0-1-1 0 0,0 2 1 0 0,1-1 0 0 0,0 1 0 0 0,0 1-1 0 0,1 0 1 0 0,0 0 0 0 0,0 0 0 0 0,1 1-1 0 0,0 0 1 0 0,0 1 0 0 0,-9 18 0 0 0,4-2-78 0 0,9-20-23 0 0,0-1 0 0 0,1 0 1 0 0,0 1-1 0 0,0 0 1 0 0,0-1-1 0 0,1 1 0 0 0,0 0 1 0 0,0 0-1 0 0,0 0 1 0 0,1 7-1 0 0,0-11-5 0 0,-1 1 0 0 0,1-1-1 0 0,0 1 1 0 0,0-1 0 0 0,0 1 0 0 0,1 0-1 0 0,-1-1 1 0 0,1 1 0 0 0,-1-1 0 0 0,1 1 0 0 0,0-1-1 0 0,0 1 1 0 0,0-1 0 0 0,0 0 0 0 0,0 0-1 0 0,1 1 1 0 0,-1-1 0 0 0,1 0 0 0 0,-1 0 0 0 0,1 0-1 0 0,2 2 1 0 0,1-2 8 0 0,-1 0 0 0 0,1-1-1 0 0,-1 1 1 0 0,1-1 0 0 0,0 0-1 0 0,0 0 1 0 0,0-1 0 0 0,-1 1 0 0 0,1-1-1 0 0,9-1 1 0 0,-3 0 6 0 0,0 0 0 0 0,0-1 0 0 0,0 0 0 0 0,0-1 0 0 0,-1 0-1 0 0,1-1 1 0 0,-1 0 0 0 0,1-1 0 0 0,-2 0 0 0 0,1 0 0 0 0,0-1 0 0 0,-1 0 0 0 0,11-11 0 0 0,-7 7-33 0 0,-2-1 0 0 0,0 0 0 0 0,0 0 0 0 0,-1-2 0 0 0,0 1 0 0 0,-1-1 0 0 0,-1 0 1 0 0,13-27-1 0 0,-19 36 57 0 0,0 1 1 0 0,0-1 0 0 0,-1 0-1 0 0,0 1 1 0 0,0-1 0 0 0,0 0-1 0 0,0 0 1 0 0,0 0 0 0 0,-1 0-1 0 0,0 0 1 0 0,0 0 0 0 0,0 0-1 0 0,0 0 1 0 0,-1 0 0 0 0,1 0-1 0 0,-1 0 1 0 0,0 0 0 0 0,0 1-1 0 0,0-1 1 0 0,-1 0 0 0 0,0 0-1 0 0,1 1 1 0 0,-1-1 0 0 0,0 1-1 0 0,-1 0 1 0 0,1-1 0 0 0,0 1-1 0 0,-1 0 1 0 0,-3-2 0 0 0,-8-10-44 0 0,13 14 16 0 0,0-1 0 0 0,0 1 0 0 0,-1 0 0 0 0,1 0 0 0 0,0-1 0 0 0,0 1 0 0 0,0 0 0 0 0,-1 0 0 0 0,1 0 0 0 0,-1 0 0 0 0,1 1 0 0 0,-1-1 0 0 0,1 0 0 0 0,-1 0 0 0 0,1 1 0 0 0,-4-1 0 0 0,3 1-156 0 0,4 23-400 0 0,3-18 657 0 0,-1 0 0 0 0,1 0 0 0 0,0-1 1 0 0,0 0-1 0 0,1 0 0 0 0,-1 0 1 0 0,1-1-1 0 0,7 4 0 0 0,0 1 80 0 0,7 6 111 0 0,-1 2-1 0 0,0 1 0 0 0,-1 0 0 0 0,0 1 0 0 0,-2 1 1 0 0,0 1-1 0 0,-1 0 0 0 0,14 26 0 0 0,-28-44-255 0 0,5 8 45 0 0,-1-1 0 0 0,-1 1 0 0 0,1-1 0 0 0,-2 1 0 0 0,1 1-1 0 0,-1-1 1 0 0,-1 0 0 0 0,2 18 0 0 0,-1 8 29 0 0,-2 43 0 0 0,-1-50-36 0 0,-1-18-6 0 0,-1-1 1 0 0,0 0 0 0 0,-1 0-1 0 0,0 0 1 0 0,-1 0 0 0 0,0 0 0 0 0,0-1-1 0 0,-1 1 1 0 0,-1-1 0 0 0,1 0-1 0 0,-14 15 1 0 0,-5 11 125 0 0,19-27-159 0 0,0-1 0 0 0,-1 1 0 0 0,0-1 0 0 0,0 0-1 0 0,-1 0 1 0 0,0-1 0 0 0,0 0 0 0 0,-1 0 0 0 0,0 0 0 0 0,0-1 0 0 0,0 0 0 0 0,0-1 0 0 0,-1 0-1 0 0,0 0 1 0 0,1-1 0 0 0,-16 4 0 0 0,-12 7-1213 0 0,34-13 921 0 0,1 0-1 0 0,-1-1 1 0 0,1 1 0 0 0,0 0-1 0 0,-1 0 1 0 0,1 0-1 0 0,0 0 1 0 0,0 0 0 0 0,0 0-1 0 0,0 1 1 0 0,0-1 0 0 0,0 0-1 0 0,0 0 1 0 0,0 1-1 0 0,0-1 1 0 0,0 1 0 0 0,1-1-1 0 0,-1 1 1 0 0,1-1-1 0 0,-1 1 1 0 0,0 1 0 0 0,-9 2-7736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7.384"/>
    </inkml:context>
    <inkml:brush xml:id="br0">
      <inkml:brushProperty name="width" value="0.035" units="cm"/>
      <inkml:brushProperty name="height" value="0.035" units="cm"/>
    </inkml:brush>
  </inkml:definitions>
  <inkml:trace contextRef="#ctx0" brushRef="#br0">1 1 332 0 0,'0'0'768'0'0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7.926"/>
    </inkml:context>
    <inkml:brush xml:id="br0">
      <inkml:brushProperty name="width" value="0.035" units="cm"/>
      <inkml:brushProperty name="height" value="0.035" units="cm"/>
    </inkml:brush>
  </inkml:definitions>
  <inkml:trace contextRef="#ctx0" brushRef="#br0">240 0 1164 0 0,'0'0'8232'0'0,"-22"5"-7334"0"0,-26 79 3223 0 0,43-76-3873 0 0,1 1-1 0 0,0 0 1 0 0,0 0-1 0 0,1 1 1 0 0,-3 12-1 0 0,-10 26 287 0 0,-16 20-23 0 0,19-42-380 0 0,0-1-1 0 0,2 2 1 0 0,1-1-1 0 0,-9 41 1 0 0,15-45-78 0 0,-4 15 23 0 0,1 1 0 0 0,2-1 0 0 0,1 1 0 0 0,3 0 0 0 0,2 39 0 0 0,0-60-55 0 0,2 0 1 0 0,0 1-1 0 0,1-1 1 0 0,0 0-1 0 0,1-1 1 0 0,13 28-1 0 0,-9-27-4 0 0,1-1-1 0 0,1 0 1 0 0,0-1 0 0 0,1 0-1 0 0,27 26 1 0 0,-35-36-260 0 0,1 0 0 0 0,0-1 0 0 0,0 0 0 0 0,0 0 0 0 0,1 0 0 0 0,-1 0 0 0 0,1-1 0 0 0,0 0 0 0 0,0 0 0 0 0,0-1 0 0 0,1 0 0 0 0,-1 0 0 0 0,0 0 0 0 0,1-1 0 0 0,-1 0 0 0 0,1 0 0 0 0,0 0 0 0 0,-1-1 0 0 0,1 0 0 0 0,11-2 0 0 0,-17 2-51 0 0,1-1 1 0 0,-1 1-1 0 0,0-1 0 0 0,0 1 1 0 0,0-1-1 0 0,0 0 0 0 0,0 1 1 0 0,0-1-1 0 0,0 0 0 0 0,0 0 1 0 0,0 1-1 0 0,0-1 0 0 0,-1 0 1 0 0,1 0-1 0 0,0 0 0 0 0,0 0 1 0 0,-1 0-1 0 0,1-1 0 0 0,-1 1 1 0 0,1 0-1 0 0,-1 0 0 0 0,1 0 1 0 0,-1-2-1 0 0,2-25-4812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8.552"/>
    </inkml:context>
    <inkml:brush xml:id="br0">
      <inkml:brushProperty name="width" value="0.035" units="cm"/>
      <inkml:brushProperty name="height" value="0.035" units="cm"/>
    </inkml:brush>
  </inkml:definitions>
  <inkml:trace contextRef="#ctx0" brushRef="#br0">51 300 2980 0 0,'0'0'10213'0'0,"13"-1"-10802"0"0,15-2 534 0 0,1-1 0 0 0,38-11 0 0 0,-53 11-15 0 0,1 0 0 0 0,-1-1-1 0 0,0 0 1 0 0,0-2 0 0 0,0 1-1 0 0,-1-2 1 0 0,21-15-1 0 0,-14 6-165 0 0,-6 6 35 0 0,0-2 1 0 0,-1 1 0 0 0,18-23-1 0 0,-28 32 182 0 0,-1-1 0 0 0,0 1 0 0 0,0 0-1 0 0,0-1 1 0 0,0 1 0 0 0,0-1-1 0 0,-1 1 1 0 0,0-1 0 0 0,1 0-1 0 0,-1 0 1 0 0,-1 1 0 0 0,1-1-1 0 0,0 0 1 0 0,-1 0 0 0 0,0 0-1 0 0,0 0 1 0 0,0 0 0 0 0,-1 0 0 0 0,1 0-1 0 0,-1 0 1 0 0,0 0 0 0 0,-2-5-1 0 0,1 7-22 0 0,0-1 1 0 0,0 1-1 0 0,0 0 0 0 0,-1-1 0 0 0,1 1 0 0 0,-1 0 0 0 0,1 0 0 0 0,-1 1 0 0 0,0-1 0 0 0,0 1 1 0 0,0-1-1 0 0,0 1 0 0 0,0 0 0 0 0,0 0 0 0 0,0 0 0 0 0,0 0 0 0 0,-1 1 0 0 0,-4-1 0 0 0,-63-5-575 0 0,60 7 744 0 0,1 1 0 0 0,-1-1 0 0 0,0 2 0 0 0,1-1 0 0 0,0 1 0 0 0,-1 1 0 0 0,1 0 0 0 0,1 0 0 0 0,-1 1 0 0 0,0 1 0 0 0,1-1 0 0 0,-9 8-1 0 0,0 2 475 0 0,0 0 0 0 0,0 1 0 0 0,2 0 0 0 0,-23 30 0 0 0,32-38-432 0 0,1 1-1 0 0,1 0 1 0 0,0 0 0 0 0,0 0 0 0 0,1 1-1 0 0,0 0 1 0 0,0 0 0 0 0,-3 19-1 0 0,6-24-137 0 0,0 1 0 0 0,0-1 0 0 0,1 0 0 0 0,0 0 0 0 0,0 1 0 0 0,1-1-1 0 0,-1 0 1 0 0,1 0 0 0 0,0 0 0 0 0,0 0 0 0 0,1 0 0 0 0,0 0-1 0 0,-1 0 1 0 0,2 0 0 0 0,-1 0 0 0 0,1-1 0 0 0,-1 1 0 0 0,1-1 0 0 0,5 6-1 0 0,1-1 84 0 0,0 1-1 0 0,1-1 0 0 0,0 0 0 0 0,0-1 0 0 0,1-1 0 0 0,0 1 1 0 0,1-2-1 0 0,0 1 0 0 0,14 4 0 0 0,-8-5 6 0 0,-1-1-1 0 0,1-1 1 0 0,0-1-1 0 0,0-1 1 0 0,1 0-1 0 0,22-1 1 0 0,7-1-1661 0 0,-48 36-8117 0 0,-8-24 5647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8.739"/>
    </inkml:context>
    <inkml:brush xml:id="br0">
      <inkml:brushProperty name="width" value="0.035" units="cm"/>
      <inkml:brushProperty name="height" value="0.035" units="cm"/>
    </inkml:brush>
  </inkml:definitions>
  <inkml:trace contextRef="#ctx0" brushRef="#br0">1 53 1740 0 0,'0'0'13925'0'0,"40"-16"-20409"0"0,-20 4 2299 0 0,0-12 61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9.663"/>
    </inkml:context>
    <inkml:brush xml:id="br0">
      <inkml:brushProperty name="width" value="0.035" units="cm"/>
      <inkml:brushProperty name="height" value="0.035" units="cm"/>
    </inkml:brush>
  </inkml:definitions>
  <inkml:trace contextRef="#ctx0" brushRef="#br0">311 0 800 0 0,'0'0'10936'0'0,"-18"6"-10512"0"0,-8 1-335 0 0,-3 0 719 0 0,1 2 0 0 0,-44 19 0 0 0,63-24-781 0 0,0 1 0 0 0,0 1 0 0 0,0-1 0 0 0,1 1 1 0 0,0 1-1 0 0,0 0 0 0 0,1 0 0 0 0,0 0 0 0 0,0 1 1 0 0,0 0-1 0 0,1 0 0 0 0,0 1 0 0 0,1 0 1 0 0,0 0-1 0 0,1 0 0 0 0,-1 0 0 0 0,2 1 0 0 0,-1 0 1 0 0,1-1-1 0 0,1 1 0 0 0,0 0 0 0 0,0 1 0 0 0,1-1 1 0 0,0 12-1 0 0,1-18-45 0 0,0-1 1 0 0,-1 1 0 0 0,1 0-1 0 0,0-1 1 0 0,1 1 0 0 0,-1 0-1 0 0,1-1 1 0 0,0 1 0 0 0,0 0-1 0 0,0-1 1 0 0,0 1 0 0 0,0-1-1 0 0,1 1 1 0 0,0-1-1 0 0,0 0 1 0 0,-1 0 0 0 0,2 0-1 0 0,-1 0 1 0 0,0 0 0 0 0,1 0-1 0 0,-1 0 1 0 0,1-1 0 0 0,0 1-1 0 0,0-1 1 0 0,0 0 0 0 0,0 0-1 0 0,0 0 1 0 0,1 0 0 0 0,-1-1-1 0 0,0 1 1 0 0,1-1-1 0 0,-1 0 1 0 0,1 0 0 0 0,0 0-1 0 0,-1-1 1 0 0,6 1 0 0 0,5 1-29 0 0,0-2 1 0 0,1 0-1 0 0,-1 0 0 0 0,0-1 1 0 0,0-1-1 0 0,0 0 1 0 0,0-1-1 0 0,-1-1 1 0 0,1 0-1 0 0,-1-1 1 0 0,0 0-1 0 0,0-1 1 0 0,0-1-1 0 0,-1 0 0 0 0,0 0 1 0 0,0-1-1 0 0,-1-1 1 0 0,0 0-1 0 0,-1 0 1 0 0,0-1-1 0 0,16-21 1 0 0,-21 24 47 0 0,-1-1 0 0 0,-1 0-1 0 0,0 0 1 0 0,0-1 0 0 0,0 1 0 0 0,-1-1 0 0 0,-1 1 0 0 0,1-1 0 0 0,-1 1 0 0 0,-1-1 0 0 0,1 0 0 0 0,-2 0 0 0 0,1 1 0 0 0,-1-1 0 0 0,-3-12 0 0 0,3 18 10 0 0,0-1 1 0 0,-1 1-1 0 0,1 0 1 0 0,-1 0-1 0 0,0 0 0 0 0,1 0 1 0 0,-1 0-1 0 0,-1 0 1 0 0,1 1-1 0 0,0-1 0 0 0,-1 1 1 0 0,1-1-1 0 0,-1 1 1 0 0,0 0-1 0 0,0 0 1 0 0,0 0-1 0 0,0 0 0 0 0,-5-2 1 0 0,3 2-53 0 0,0 0-1 0 0,-1 0 1 0 0,1 1 0 0 0,-1-1 0 0 0,1 1-1 0 0,-1 0 1 0 0,1 1 0 0 0,-1-1 0 0 0,0 1-1 0 0,-8 1 1 0 0,12 0 14 0 0,1-1 0 0 0,-1 1 0 0 0,1 0 0 0 0,-1 0 0 0 0,1 0 0 0 0,-1 0 0 0 0,1 0 0 0 0,0 0 0 0 0,0 0 0 0 0,0 0 0 0 0,-1 0 0 0 0,1 1 0 0 0,0-1 0 0 0,1 0 0 0 0,-1 1 0 0 0,0-1 0 0 0,0 1 0 0 0,0-1 0 0 0,1 1 0 0 0,-1-1 0 0 0,1 1 0 0 0,0 0 0 0 0,-1-1 0 0 0,1 1 0 0 0,0 0 0 0 0,0-1 0 0 0,0 1 0 0 0,0 0 0 0 0,0 3 0 0 0,0-2 21 0 0,0 0-1 0 0,0 1 0 0 0,0-1 0 0 0,1 1 1 0 0,-1-1-1 0 0,1 0 0 0 0,0 1 0 0 0,0-1 1 0 0,0 0-1 0 0,0 0 0 0 0,1 0 0 0 0,-1 0 1 0 0,1 0-1 0 0,2 3 0 0 0,11 6 249 0 0,1-1-1 0 0,0 0 1 0 0,0-1 0 0 0,1-1-1 0 0,24 8 1 0 0,24 15 487 0 0,-57-28-649 0 0,0 1 0 0 0,0 1-1 0 0,0 0 1 0 0,-1 0 0 0 0,0 0-1 0 0,0 1 1 0 0,-1 0-1 0 0,1 0 1 0 0,-2 1 0 0 0,1 0-1 0 0,-1 0 1 0 0,0 0 0 0 0,-1 0-1 0 0,0 1 1 0 0,0 0 0 0 0,-1 0-1 0 0,4 14 1 0 0,-2 7 143 0 0,0 1-1 0 0,-3 0 1 0 0,-1 62 0 0 0,-1-49-105 0 0,-1-33-95 0 0,0 0 0 0 0,0 0 1 0 0,-1 0-1 0 0,0 0 0 0 0,-1 0 1 0 0,0-1-1 0 0,-1 1 0 0 0,0-1 0 0 0,0 0 1 0 0,-1 0-1 0 0,-1 0 0 0 0,1-1 0 0 0,-2 0 1 0 0,-7 10-1 0 0,10-15 18 0 0,0 1 0 0 0,-1-1 0 0 0,1 0 0 0 0,-1 0 0 0 0,0 0 0 0 0,0-1 0 0 0,0 0 0 0 0,0 0 0 0 0,-1 0 0 0 0,1 0 0 0 0,-1-1 0 0 0,1 0 0 0 0,-1 0 0 0 0,0-1 0 0 0,0 0 0 0 0,0 0 0 0 0,0 0 0 0 0,0 0 0 0 0,0-1 0 0 0,-6-1 0 0 0,6 1-83 0 0,0 0 0 0 0,1-1 0 0 0,-1 0 0 0 0,1 0 0 0 0,-1 0 0 0 0,1-1 0 0 0,-1 1 1 0 0,1-2-1 0 0,0 1 0 0 0,0 0 0 0 0,0-1 0 0 0,0 0 0 0 0,0 0 0 0 0,1 0 0 0 0,-1-1 0 0 0,1 0 0 0 0,0 0 0 0 0,0 0 0 0 0,0 0 0 0 0,1 0 0 0 0,-4-6 0 0 0,7 10 31 0 0,-4-7-475 0 0,0 0 0 0 0,1 0 0 0 0,0 0 0 0 0,0 0 1 0 0,-2-10-1 0 0,5 14-253 0 0,-1 1 0 0 0,1-1 1 0 0,0 0-1 0 0,0 0 0 0 0,0 0 0 0 0,0 0 1 0 0,0 0-1 0 0,1 1 0 0 0,-1-1 0 0 0,1 0 1 0 0,2-4-1 0 0,5-8-2322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0.236"/>
    </inkml:context>
    <inkml:brush xml:id="br0">
      <inkml:brushProperty name="width" value="0.035" units="cm"/>
      <inkml:brushProperty name="height" value="0.035" units="cm"/>
    </inkml:brush>
  </inkml:definitions>
  <inkml:trace contextRef="#ctx0" brushRef="#br0">0 17 996 0 0,'0'0'11690'0'0,"4"1"-13756"0"0,20 4-574 0 0,-24-4 2484 0 0,1-1 1 0 0,0 0-1 0 0,-1 0 1 0 0,1 0-1 0 0,0 1 1 0 0,0-1-1 0 0,-1 0 0 0 0,1 0 1 0 0,0 0-1 0 0,-1 0 1 0 0,1 0-1 0 0,0 0 1 0 0,0-1-1 0 0,-1 1 1 0 0,1 0-1 0 0,0 0 1 0 0,-1 0-1 0 0,1-1 0 0 0,0 1 1 0 0,-1 0-1 0 0,1-1 1 0 0,-1 1-1 0 0,1 0 1 0 0,0-1-1 0 0,-1 1 1 0 0,1-1-1 0 0,-1 1 1 0 0,1-1-1 0 0,-1 1 0 0 0,0-1 1 0 0,1 1-1 0 0,-1-1 1 0 0,1 0-1 0 0,-1 1 1 0 0,0-1-1 0 0,0 0 1 0 0,1 1-1 0 0,-1-2 1 0 0,0 2 3 0 0,0 0 120 0 0,0-1-1 0 0,0 1 1 0 0,0 0 0 0 0,0-1 0 0 0,-1 1 0 0 0,1 0 0 0 0,0-1-1 0 0,0 1 1 0 0,0 0 0 0 0,0-1 0 0 0,0 1 0 0 0,0 0-1 0 0,1-1 1 0 0,-1 1 0 0 0,0 0 0 0 0,0 0 0 0 0,0-1 0 0 0,0 1-1 0 0,0 0 1 0 0,0-1 0 0 0,0 1 0 0 0,1 0 0 0 0,-1-1 0 0 0,0 1-1 0 0,0 0 1 0 0,0 0 0 0 0,1-1 0 0 0,-1 1 0 0 0,0 0 0 0 0,0 0-1 0 0,1 0 1 0 0,-1-1 0 0 0,0 1 0 0 0,0 0 0 0 0,1 0 0 0 0,-1 0-1 0 0,0 0 1 0 0,1 0 0 0 0,-1 0 0 0 0,0-1 0 0 0,1 1 0 0 0,-1 0-1 0 0,0 0 1 0 0,1 0 0 0 0,-1 0 0 0 0,0 0 0 0 0,1 0 0 0 0,0 0-1 0 0,0 0 1834 0 0,-21-1 9973 0 0,10 33-10625 0 0,10-31-1039 0 0,13-13-4171 0 0,-26 24-6897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1.649"/>
    </inkml:context>
    <inkml:brush xml:id="br0">
      <inkml:brushProperty name="width" value="0.035" units="cm"/>
      <inkml:brushProperty name="height" value="0.035" units="cm"/>
    </inkml:brush>
  </inkml:definitions>
  <inkml:trace contextRef="#ctx0" brushRef="#br0">271 12 1256 0 0,'0'0'10498'0'0,"-3"-2"-10180"0"0,-1 1-201 0 0,-1-1 0 0 0,1 1-1 0 0,0-1 1 0 0,0 1 0 0 0,-1 0-1 0 0,1 1 1 0 0,0-1 0 0 0,-1 1-1 0 0,1 0 1 0 0,-1 0-1 0 0,1 0 1 0 0,-1 1 0 0 0,1-1-1 0 0,0 1 1 0 0,-1 0 0 0 0,1 0-1 0 0,0 1 1 0 0,0-1 0 0 0,0 1-1 0 0,0 0 1 0 0,0 0-1 0 0,0 0 1 0 0,0 1 0 0 0,1 0-1 0 0,-7 5 1 0 0,-9 7 76 0 0,1 2 0 0 0,1 0 0 0 0,-22 28 0 0 0,32-36-201 0 0,0 0-1 0 0,1 1 1 0 0,0 1 0 0 0,0-1 0 0 0,1 1 0 0 0,1-1 0 0 0,0 1 0 0 0,0 1-1 0 0,1-1 1 0 0,1 0 0 0 0,-2 20 0 0 0,3-27-5 0 0,1 1 0 0 0,0-1 0 0 0,0 1 1 0 0,0-1-1 0 0,0 1 0 0 0,1 0 0 0 0,-1-1 0 0 0,1 1 0 0 0,1-1 1 0 0,-1 0-1 0 0,1 1 0 0 0,-1-1 0 0 0,1 0 0 0 0,0 0 0 0 0,1 0 1 0 0,-1 0-1 0 0,1 0 0 0 0,-1-1 0 0 0,1 1 0 0 0,0-1 0 0 0,1 0 1 0 0,-1 0-1 0 0,1 0 0 0 0,-1 0 0 0 0,1 0 0 0 0,0-1 0 0 0,0 1 1 0 0,0-1-1 0 0,0 0 0 0 0,0-1 0 0 0,0 1 0 0 0,6 1 0 0 0,5 0-18 0 0,-1 0-1 0 0,1 0 0 0 0,0-2 0 0 0,0 0 0 0 0,0 0 0 0 0,0-2 0 0 0,0 0 1 0 0,0 0-1 0 0,0-2 0 0 0,14-3 0 0 0,-22 4 18 0 0,0 0 0 0 0,0-1 0 0 0,0 1 0 0 0,0-1 0 0 0,-1-1 0 0 0,1 1 0 0 0,-1-1 0 0 0,0 0 0 0 0,0-1 0 0 0,0 1 0 0 0,-1-1-1 0 0,0 0 1 0 0,0-1 0 0 0,0 1 0 0 0,0-1 0 0 0,-1 0 0 0 0,0 0 0 0 0,0-1 0 0 0,-1 1 0 0 0,0-1 0 0 0,0 0 0 0 0,2-8 0 0 0,-3 11 57 0 0,0-1 0 0 0,-1 0 0 0 0,0 0-1 0 0,0 0 1 0 0,0 0 0 0 0,0 1 0 0 0,-1-1 0 0 0,0 0 0 0 0,0 0 0 0 0,0 0 0 0 0,-1 0-1 0 0,0 0 1 0 0,0 0 0 0 0,0 0 0 0 0,0 0 0 0 0,-4-8 0 0 0,-3-5 151 0 0,7 16-187 0 0,1-1 0 0 0,-1 1 0 0 0,0 0 0 0 0,1 0 0 0 0,-1-1-1 0 0,0 1 1 0 0,0 0 0 0 0,-1 0 0 0 0,1 0 0 0 0,0 0 0 0 0,-1 0 0 0 0,1 0 0 0 0,-1 1-1 0 0,0-1 1 0 0,1 0 0 0 0,-1 1 0 0 0,0 0 0 0 0,0-1 0 0 0,0 1 0 0 0,0 0 0 0 0,0 0-1 0 0,0 0 1 0 0,0 0 0 0 0,-1 0 0 0 0,1 0 0 0 0,0 1 0 0 0,0-1 0 0 0,-1 1 0 0 0,-3-1-1 0 0,6 3-4 0 0,0-1 0 0 0,0 0 0 0 0,0 1-1 0 0,0-1 1 0 0,0 0 0 0 0,0 1 0 0 0,0-1-1 0 0,1 1 1 0 0,-1-1 0 0 0,0 0 0 0 0,1 0-1 0 0,-1 1 1 0 0,1-1 0 0 0,0 0 0 0 0,-1 0-1 0 0,1 1 1 0 0,0-1 0 0 0,0 0 0 0 0,0 0-1 0 0,1 1 1 0 0,6 3 144 0 0,-1 0-1 0 0,0 0 0 0 0,0 1 1 0 0,0 0-1 0 0,-1 0 1 0 0,1 1-1 0 0,-2-1 1 0 0,1 1-1 0 0,-1 1 0 0 0,0-1 1 0 0,0 1-1 0 0,-1 0 1 0 0,0 0-1 0 0,4 13 1 0 0,0 0-111 0 0,-6-17-15 0 0,0 0 0 0 0,-1 0-1 0 0,1 0 1 0 0,-1 1 0 0 0,0-1 0 0 0,0 0-1 0 0,0 10 1 0 0,0 10 38 0 0,2 0 1 0 0,0 0-1 0 0,11 38 0 0 0,-13-59-143 0 0,0-1-1 0 0,0 1 0 0 0,0-1 1 0 0,0 1-1 0 0,1-1 0 0 0,-1 0 1 0 0,1 1-1 0 0,-1-1 0 0 0,1 0 0 0 0,0 0 1 0 0,-1 0-1 0 0,1 0 0 0 0,1 0 1 0 0,-1-1-1 0 0,0 1 0 0 0,0 0 1 0 0,0-1-1 0 0,1 0 0 0 0,-1 1 1 0 0,5 0-1 0 0,-5-1-187 0 0,-1-1 1 0 0,1 0-1 0 0,0 0 0 0 0,-1 0 0 0 0,1 0 1 0 0,0 0-1 0 0,-1 0 0 0 0,1 0 1 0 0,0 0-1 0 0,-1-1 0 0 0,1 1 1 0 0,0-1-1 0 0,-1 1 0 0 0,1-1 1 0 0,-1 1-1 0 0,1-1 0 0 0,-1 0 0 0 0,1 0 1 0 0,-1 0-1 0 0,1 0 0 0 0,-1 0 1 0 0,0 0-1 0 0,0 0 0 0 0,1-1 1 0 0,-1 1-1 0 0,0 0 0 0 0,0-1 1 0 0,0 1-1 0 0,-1-1 0 0 0,1 1 0 0 0,0-1 1 0 0,0 1-1 0 0,-1-1 0 0 0,1 1 1 0 0,0-3-1 0 0,9-28-3971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2.155"/>
    </inkml:context>
    <inkml:brush xml:id="br0">
      <inkml:brushProperty name="width" value="0.035" units="cm"/>
      <inkml:brushProperty name="height" value="0.035" units="cm"/>
    </inkml:brush>
  </inkml:definitions>
  <inkml:trace contextRef="#ctx0" brushRef="#br0">0 1 720 0 0,'0'0'7912'0'0,"0"9"-6778"0"0,3 23 12 0 0,0 1 0 0 0,2 0 0 0 0,2-1 0 0 0,15 45 0 0 0,8 43-105 0 0,-21-73-812 0 0,-1 0 0 0 0,-3 0 1 0 0,-2 0-1 0 0,-6 95 0 0 0,1-37-909 0 0,2-94 192 0 0,0 25-606 0 0,0-35 906 0 0,0-1 0 0 0,0 1-1 0 0,0 0 1 0 0,0-1 0 0 0,1 1-1 0 0,-1 0 1 0 0,0-1 0 0 0,0 1-1 0 0,1 0 1 0 0,-1-1 0 0 0,0 1-1 0 0,1 0 1 0 0,-1-1 0 0 0,0 1-1 0 0,1-1 1 0 0,-1 1-1 0 0,1 0 1 0 0,-1-1 0 0 0,1 0-1 0 0,-1 1 1 0 0,1-1 0 0 0,-1 1-1 0 0,1-1 1 0 0,0 0 0 0 0,-1 1-1 0 0,1-1 1 0 0,0 0 0 0 0,-1 1-1 0 0,1-1 1 0 0,0 0 0 0 0,-1 0-1 0 0,1 0 1 0 0,0 0 0 0 0,-1 0-1 0 0,1 0 1 0 0,0 0-1 0 0,0 0 1 0 0,-1 0 0 0 0,2 0-1 0 0,8-7-3149 0 0,0-17-823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2.657"/>
    </inkml:context>
    <inkml:brush xml:id="br0">
      <inkml:brushProperty name="width" value="0.035" units="cm"/>
      <inkml:brushProperty name="height" value="0.035" units="cm"/>
    </inkml:brush>
  </inkml:definitions>
  <inkml:trace contextRef="#ctx0" brushRef="#br0">1 0 1232 0 0,'0'0'8792'0'0,"0"25"-8501"0"0,1 81-62 0 0,0-95-125 0 0,-1 0 0 0 0,2 0 0 0 0,0 0 1 0 0,5 18-1 0 0,1 5 387 0 0,22 142 1801 0 0,-13 55 545 0 0,-13-182-2591 0 0,-2 0-1 0 0,-4 57 1 0 0,-1-12-2767 0 0,5-92 679 0 0,2-9-956 0 0,2-4-1462 0 0,2 3 1503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2.953"/>
    </inkml:context>
    <inkml:brush xml:id="br0">
      <inkml:brushProperty name="width" value="0.035" units="cm"/>
      <inkml:brushProperty name="height" value="0.035" units="cm"/>
    </inkml:brush>
  </inkml:definitions>
  <inkml:trace contextRef="#ctx0" brushRef="#br0">1 51 2740 0 0,'0'0'10905'0'0,"25"-7"-11031"0"0,76-23-12 0 0,-93 27 78 0 0,0 1-1 0 0,0-1 1 0 0,0 2-1 0 0,0-1 1 0 0,0 1-1 0 0,1 0 1 0 0,-1 1-1 0 0,16 1 1 0 0,-1 0-182 0 0,-19 0 100 0 0,1 1 1 0 0,0-1-1 0 0,-1 0 0 0 0,1 1 0 0 0,-1 0 0 0 0,0 0 1 0 0,0 1-1 0 0,0-1 0 0 0,0 1 0 0 0,0 0 1 0 0,5 4-1 0 0,26 16-5150 0 0,-27-19 3074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3.218"/>
    </inkml:context>
    <inkml:brush xml:id="br0">
      <inkml:brushProperty name="width" value="0.035" units="cm"/>
      <inkml:brushProperty name="height" value="0.035" units="cm"/>
    </inkml:brush>
  </inkml:definitions>
  <inkml:trace contextRef="#ctx0" brushRef="#br0">1 0 944 0 0,'0'0'10789'0'0,"5"19"-10093"0"0,0 8-475 0 0,-1-10 11 0 0,-1 0 0 0 0,12 28 0 0 0,15 11 355 0 0,-29-53-780 0 0,1 1 0 0 0,0-1-1 0 0,0 1 1 0 0,0-1 0 0 0,0 0-1 0 0,1 0 1 0 0,-1 0 0 0 0,1 0 0 0 0,0 0-1 0 0,0-1 1 0 0,0 1 0 0 0,5 2-1 0 0,-6-4-1341 0 0,6-8-3505 0 0,-6-10 1803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3.375"/>
    </inkml:context>
    <inkml:brush xml:id="br0">
      <inkml:brushProperty name="width" value="0.035" units="cm"/>
      <inkml:brushProperty name="height" value="0.035" units="cm"/>
    </inkml:brush>
  </inkml:definitions>
  <inkml:trace contextRef="#ctx0" brushRef="#br0">1 17 1296 0 0,'0'0'12553'0'0,"80"-16"-26358"0"0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4.301"/>
    </inkml:context>
    <inkml:brush xml:id="br0">
      <inkml:brushProperty name="width" value="0.035" units="cm"/>
      <inkml:brushProperty name="height" value="0.035" units="cm"/>
    </inkml:brush>
  </inkml:definitions>
  <inkml:trace contextRef="#ctx0" brushRef="#br0">0 267 108 0 0,'0'0'11730'0'0,"5"18"-11562"0"0,17 56-149 0 0,-20-69-142 0 0,0 1 1 0 0,0-1-1 0 0,0 0 0 0 0,1 0 0 0 0,0 0 1 0 0,0 0-1 0 0,0 0 0 0 0,1 0 0 0 0,-1-1 1 0 0,1 0-1 0 0,0 0 0 0 0,0 0 0 0 0,1 0 1 0 0,-1-1-1 0 0,1 1 0 0 0,0-1 0 0 0,9 4 1 0 0,-13-6-382 0 0,-2-33-1620 0 0,-21-11 937 0 0,17 36 1010 0 0,1 1-1 0 0,1-1 0 0 0,-1 0 1 0 0,1 0-1 0 0,-3-12 0 0 0,-3-17-405 0 0,6 24 905 0 0,0-1 0 0 0,0 1 0 0 0,1-1-1 0 0,0-17 1 0 0,3 25-124 0 0,-1 0 0 0 0,1-1 1 0 0,0 1-1 0 0,0 0 0 0 0,1 0 0 0 0,-1 0 0 0 0,1 0 0 0 0,0 0 0 0 0,0 1 1 0 0,1-1-1 0 0,0 0 0 0 0,-1 1 0 0 0,2 0 0 0 0,4-6 0 0 0,-6 7-101 0 0,1 1-1 0 0,-1-1 1 0 0,1 1-1 0 0,0-1 1 0 0,0 1-1 0 0,0 0 1 0 0,0 0-1 0 0,0 1 1 0 0,0-1 0 0 0,1 0-1 0 0,-1 1 1 0 0,0 0-1 0 0,1 0 1 0 0,-1 0-1 0 0,1 0 1 0 0,-1 1-1 0 0,1-1 1 0 0,0 1-1 0 0,-1 0 1 0 0,1 0-1 0 0,6 1 1 0 0,-5 3-98 0 0,0-1-1 0 0,0 1 1 0 0,0 1 0 0 0,0-1 0 0 0,-1 1-1 0 0,0 0 1 0 0,0 0 0 0 0,0 0 0 0 0,-1 0-1 0 0,1 1 1 0 0,3 8 0 0 0,6 8-242 0 0,-10-18 103 0 0,-1 0 1 0 0,0 0-1 0 0,0 1 1 0 0,0-1-1 0 0,0 0 1 0 0,2 9-1 0 0,11 24-1105 0 0,-8-26 750 0 0,-6-8 341 0 0,0-1 0 0 0,1 1 0 0 0,-1-1 0 0 0,1 1-1 0 0,-1-1 1 0 0,1 0 0 0 0,0 0 0 0 0,0 0 0 0 0,0 0 0 0 0,1 0 0 0 0,3 2 0 0 0,-6-4 129 0 0,1 0 0 0 0,-1 0 0 0 0,0 0 1 0 0,1 0-1 0 0,-1 0 0 0 0,1-1 0 0 0,-1 1 1 0 0,1 0-1 0 0,-1 0 0 0 0,0-1 0 0 0,1 1 1 0 0,-1 0-1 0 0,0-1 0 0 0,1 1 0 0 0,-1 0 1 0 0,0-1-1 0 0,1 1 0 0 0,-1 0 0 0 0,0-1 1 0 0,0 1-1 0 0,1-1 0 0 0,-1 1 0 0 0,0-1 1 0 0,0 1-1 0 0,0 0 0 0 0,0-1 0 0 0,1 1 1 0 0,-1-1-1 0 0,0 1 0 0 0,0-1 0 0 0,0 1 1 0 0,0-1-1 0 0,0 1 0 0 0,0-1 0 0 0,0 1 1 0 0,0-1-1 0 0,-1 1 0 0 0,1-1 0 0 0,0-16-942 0 0,-4-51-1192 0 0,-10 4 3395 0 0,12 60-1059 0 0,2 0 0 0 0,-1 0 0 0 0,0 0-1 0 0,1 0 1 0 0,-1 0 0 0 0,1 0 0 0 0,0 1 0 0 0,1-1 0 0 0,-1 0-1 0 0,1 0 1 0 0,-1 0 0 0 0,1 0 0 0 0,0 0 0 0 0,1 1 0 0 0,-1-1-1 0 0,1 0 1 0 0,-1 1 0 0 0,1-1 0 0 0,0 1 0 0 0,0 0 0 0 0,1 0-1 0 0,-1 0 1 0 0,1 0 0 0 0,0 0 0 0 0,-1 0 0 0 0,1 0 0 0 0,0 1 0 0 0,5-4-1 0 0,-2 3 64 0 0,1-1-1 0 0,-1 1 0 0 0,1 0 1 0 0,-1 1-1 0 0,1-1 1 0 0,0 1-1 0 0,0 1 0 0 0,0-1 1 0 0,0 1-1 0 0,0 1 0 0 0,0-1 1 0 0,0 1-1 0 0,0 0 0 0 0,0 1 1 0 0,11 1-1 0 0,-13 1-147 0 0,1 1 0 0 0,-1-1-1 0 0,0 1 1 0 0,0 0 0 0 0,-1 1 0 0 0,1-1-1 0 0,-1 1 1 0 0,0 0 0 0 0,0 0 0 0 0,0 0-1 0 0,-1 0 1 0 0,0 1 0 0 0,0-1 0 0 0,0 1 0 0 0,2 8-1 0 0,0 6 9 0 0,0 0-143 0 0,-1 0 1 0 0,-1 0-1 0 0,2 36 1 0 0,-5 23-3337 0 0,0-78 3271 0 0,0-1-1 0 0,0 1 1 0 0,0-1-1 0 0,0 1 1 0 0,0-1 0 0 0,0 0-1 0 0,0 1 1 0 0,-1-1-1 0 0,1 1 1 0 0,0-1-1 0 0,0 1 1 0 0,0-1-1 0 0,0 0 1 0 0,0 1-1 0 0,-1-1 1 0 0,1 1 0 0 0,0-1-1 0 0,0 0 1 0 0,-1 1-1 0 0,1-1 1 0 0,0 0-1 0 0,-1 1 1 0 0,1-1-1 0 0,0 0 1 0 0,-1 0-1 0 0,1 1 1 0 0,0-1 0 0 0,-1 0-1 0 0,1 0 1 0 0,-1 1-1 0 0,1-1 1 0 0,0 0-1 0 0,-1 0 1 0 0,1 0-1 0 0,-1 0 1 0 0,1 0-1 0 0,-1 0 1 0 0,1 0 0 0 0,-10 1-2785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4.737"/>
    </inkml:context>
    <inkml:brush xml:id="br0">
      <inkml:brushProperty name="width" value="0.035" units="cm"/>
      <inkml:brushProperty name="height" value="0.035" units="cm"/>
    </inkml:brush>
  </inkml:definitions>
  <inkml:trace contextRef="#ctx0" brushRef="#br0">0 180 472 0 0,'0'0'9471'0'0,"27"-6"-9406"0"0,83-20-64 0 0,-106 26-2 0 0,0-1 0 0 0,0 0 1 0 0,0 0-1 0 0,0 0 0 0 0,-1-1 0 0 0,1 1 0 0 0,0-1 1 0 0,-1 0-1 0 0,1 0 0 0 0,-1 0 0 0 0,0 0 0 0 0,1-1 1 0 0,-1 1-1 0 0,0-1 0 0 0,5-6 0 0 0,1-1-18 0 0,-3 4-213 0 0,-1 1 1 0 0,0 0-1 0 0,-1-1 1 0 0,1 0-1 0 0,-1 0 1 0 0,0-1-1 0 0,-1 1 0 0 0,1-1 1 0 0,-1 1-1 0 0,-1-1 1 0 0,1 0-1 0 0,1-10 1 0 0,-5 16 74 0 0,0 0 0 0 0,-1-1 0 0 0,1 1 0 0 0,0 0 0 0 0,-1 0 0 0 0,1 1 0 0 0,-1-1 0 0 0,1 0 0 0 0,-1 0 0 0 0,1 1 0 0 0,-1-1 0 0 0,0 1 0 0 0,1-1 0 0 0,-1 1 0 0 0,0 0 0 0 0,1-1 0 0 0,-1 1 1 0 0,0 0-1 0 0,1 0 0 0 0,-1 0 0 0 0,-2 1 0 0 0,-40-1-1682 0 0,38 1 1958 0 0,1 1 0 0 0,-1-1 1 0 0,1 1-1 0 0,-1 1 0 0 0,1-1 0 0 0,0 1 1 0 0,-1 0-1 0 0,1 0 0 0 0,1 0 0 0 0,-1 1 1 0 0,-4 4-1 0 0,-45 48 3689 0 0,48-50-3515 0 0,1 1 1 0 0,0 1-1 0 0,0-1 1 0 0,1 1-1 0 0,0 0 1 0 0,0 0-1 0 0,0 0 1 0 0,1 0-1 0 0,1 0 1 0 0,0 1-1 0 0,0 0 1 0 0,0-1-1 0 0,1 1 1 0 0,0 0-1 0 0,1 0 1 0 0,0-1-1 0 0,0 1 1 0 0,3 13-1 0 0,-2-20-256 0 0,0 0-1 0 0,0 0 0 0 0,0 1 1 0 0,0-1-1 0 0,1 0 0 0 0,-1 0 0 0 0,0-1 1 0 0,1 1-1 0 0,0 0 0 0 0,-1 0 1 0 0,1-1-1 0 0,0 1 0 0 0,0-1 0 0 0,0 0 1 0 0,0 1-1 0 0,0-1 0 0 0,3 1 1 0 0,1 1 75 0 0,1-1 1 0 0,-1 0 0 0 0,1 0 0 0 0,0 0 0 0 0,12 0 0 0 0,5 0 136 0 0,-1-2 0 0 0,35-4 0 0 0,-46 2-370 0 0,0-1-1 0 0,0 0 1 0 0,-1 0-1 0 0,19-10 1 0 0,11-10-5773 0 0,-39 18 2781 0 0,-2-6-721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5.721"/>
    </inkml:context>
    <inkml:brush xml:id="br0">
      <inkml:brushProperty name="width" value="0.035" units="cm"/>
      <inkml:brushProperty name="height" value="0.035" units="cm"/>
    </inkml:brush>
  </inkml:definitions>
  <inkml:trace contextRef="#ctx0" brushRef="#br0">1 0 720 0 0,'0'0'11449'0'0,"1"14"-10924"0"0,11 46 436 0 0,26 84 0 0 0,11 47 999 0 0,-39-113-1442 0 0,-3 2-1 0 0,-4 96 1 0 0,-4-145-457 0 0,1-2-19 0 0,-1 0 0 0 0,-1 0 0 0 0,-13 52 0 0 0,13-67-75 0 0,0 0 0 0 0,1 0 0 0 0,0 0 0 0 0,1-1 0 0 0,3 19 0 0 0,-1 12-2902 0 0,-2-44 2700 0 0,0 1 0 0 0,1 0 0 0 0,-1-1 0 0 0,1 1 0 0 0,-1-1 0 0 0,1 1 0 0 0,-1-1 0 0 0,1 0 0 0 0,-1 1 0 0 0,1-1 0 0 0,-1 1 0 0 0,1-1 0 0 0,0 0 0 0 0,-1 0 0 0 0,1 1 0 0 0,0-1 0 0 0,-1 0 0 0 0,1 0 0 0 0,0 0 0 0 0,-1 0 0 0 0,1 0-1 0 0,0 0 1 0 0,0 0 0 0 0,-1 0 0 0 0,1 0 0 0 0,0 0 0 0 0,-1 0 0 0 0,1 0 0 0 0,0 0 0 0 0,-1 0 0 0 0,1-1 0 0 0,0 1 0 0 0,-1 0 0 0 0,1 0 0 0 0,-1-1 0 0 0,1 1 0 0 0,0-1 0 0 0,-1 1 0 0 0,1 0 0 0 0,-1-1 0 0 0,1 1 0 0 0,-1-1 0 0 0,1 1 0 0 0,-1-1 0 0 0,0 0-1 0 0,1 1 1 0 0,-1-1 0 0 0,1 0 0 0 0,0-17-3473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5.961"/>
    </inkml:context>
    <inkml:brush xml:id="br0">
      <inkml:brushProperty name="width" value="0.035" units="cm"/>
      <inkml:brushProperty name="height" value="0.035" units="cm"/>
    </inkml:brush>
  </inkml:definitions>
  <inkml:trace contextRef="#ctx0" brushRef="#br0">1 85 2480 0 0,'0'0'14158'0'0,"21"-3"-13919"0"0,156-34-138 0 0,-117 17-319 0 0,-6 1-1657 0 0,-17 15-3162 0 0,-35 3 4389 0 0,-1 1 543 0 0,-1 0 0 0 0,0 0 1 0 0,0 0-1 0 0,1 0 0 0 0,-1 0 0 0 0,0 0 1 0 0,0 0-1 0 0,0 0 0 0 0,1 0 0 0 0,-1 0 0 0 0,0 0 1 0 0,0 0-1 0 0,1 0 0 0 0,-1 0 0 0 0,0 0 1 0 0,0 0-1 0 0,1 0 0 0 0,-1 0 0 0 0,0 0 0 0 0,0 0 1 0 0,0 1-1 0 0,1-1 0 0 0,-1 0 0 0 0,0 0 1 0 0,0 0-1 0 0,0 0 0 0 0,1 0 0 0 0,-1 1 0 0 0,0-1 1 0 0,0 0-1 0 0,0 0 0 0 0,0 0 0 0 0,0 1 1 0 0,1-1-1 0 0,-1 0 0 0 0,0 0 0 0 0,0 0 0 0 0,0 1 1 0 0,0-1-1 0 0,0 0 0 0 0,0 0 0 0 0,0 1 1 0 0,0-1-1 0 0,0 8-2753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6.368"/>
    </inkml:context>
    <inkml:brush xml:id="br0">
      <inkml:brushProperty name="width" value="0.035" units="cm"/>
      <inkml:brushProperty name="height" value="0.035" units="cm"/>
    </inkml:brush>
  </inkml:definitions>
  <inkml:trace contextRef="#ctx0" brushRef="#br0">11 216 620 0 0,'0'0'8016'0'0,"1"24"-7917"0"0,8 74-76 0 0,-9-95-24 0 0,0 1 1 0 0,1 0-1 0 0,-1-1 0 0 0,1 0 0 0 0,0 1 0 0 0,0-1 1 0 0,1 1-1 0 0,-1-1 0 0 0,4 6 0 0 0,-5-8 10 0 0,1-1-1 0 0,-1 1 0 0 0,1-1 0 0 0,0 1 1 0 0,-1-1-1 0 0,1 1 0 0 0,-1-1 0 0 0,1 0 1 0 0,0 1-1 0 0,-1-1 0 0 0,1 0 1 0 0,0 0-1 0 0,-1 1 0 0 0,1-1 0 0 0,0 0 1 0 0,0 0-1 0 0,-1 0 0 0 0,1 0 0 0 0,0 0 1 0 0,1 0-1 0 0,-1 0 39 0 0,1-41 370 0 0,-4 25-372 0 0,0 0 0 0 0,0 0 1 0 0,-2 0-1 0 0,0 1 0 0 0,-7-19 1 0 0,5 18 217 0 0,1 0 0 0 0,1 0 0 0 0,1 0 0 0 0,0 0 0 0 0,-1-21 0 0 0,3 34-181 0 0,1 0 1 0 0,0 0-1 0 0,0 0 1 0 0,0 0-1 0 0,1 0 0 0 0,-1 0 1 0 0,1 0-1 0 0,0 0 1 0 0,-1 1-1 0 0,1-1 1 0 0,0 0-1 0 0,1 0 1 0 0,-1 1-1 0 0,0-1 1 0 0,1 0-1 0 0,0 1 1 0 0,-1 0-1 0 0,1-1 1 0 0,0 1-1 0 0,0 0 0 0 0,0 0 1 0 0,1 0-1 0 0,-1 0 1 0 0,0 0-1 0 0,1 1 1 0 0,-1-1-1 0 0,1 1 1 0 0,0-1-1 0 0,-1 1 1 0 0,1 0-1 0 0,0 0 1 0 0,0 0-1 0 0,0 1 0 0 0,4-2 1 0 0,48-10-185 0 0,42-7-59 0 0,-30 14-7963 0 0,-57 5 4283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6.690"/>
    </inkml:context>
    <inkml:brush xml:id="br0">
      <inkml:brushProperty name="width" value="0.035" units="cm"/>
      <inkml:brushProperty name="height" value="0.035" units="cm"/>
    </inkml:brush>
  </inkml:definitions>
  <inkml:trace contextRef="#ctx0" brushRef="#br0">290 0 1804 0 0,'0'0'8172'0'0,"-12"26"-7560"0"0,-38 82-10 0 0,-40 69 573 0 0,20-26-1127 0 0,45-91-318 0 0,18-46-50 0 0,0 1 0 0 0,1-1 0 0 0,1 1 1 0 0,0 0-1 0 0,1 0 0 0 0,1 1 0 0 0,0-1 1 0 0,0 19-1 0 0,3-10-4700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7.051"/>
    </inkml:context>
    <inkml:brush xml:id="br0">
      <inkml:brushProperty name="width" value="0.035" units="cm"/>
      <inkml:brushProperty name="height" value="0.035" units="cm"/>
    </inkml:brush>
  </inkml:definitions>
  <inkml:trace contextRef="#ctx0" brushRef="#br0">15 0 1232 0 0,'0'0'13215'0'0,"-15"0"-11963"0"0,20 0-1082 0 0,0 1 0 0 0,-1 0 0 0 0,1 0 0 0 0,-1 0 0 0 0,1 0 0 0 0,0 1 0 0 0,-1 0 0 0 0,0 0 0 0 0,0 0 0 0 0,1 0 0 0 0,-1 1 0 0 0,3 2 0 0 0,48 43-263 0 0,-38-32 139 0 0,-10-8-166 0 0,-1 0-1 0 0,0 0 1 0 0,0 0 0 0 0,4 10-1 0 0,23 30-1597 0 0,-31-46 1236 0 0,0 0 0 0 0,-1 0 1 0 0,1 0-1 0 0,0-1 1 0 0,0 1-1 0 0,0 0 1 0 0,0-1-1 0 0,1 0 1 0 0,-1 1-1 0 0,0-1 1 0 0,1 0-1 0 0,-1 0 1 0 0,0-1-1 0 0,1 1 1 0 0,-1 0-1 0 0,1-1 0 0 0,4 1 1 0 0,3-1-3497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7.701"/>
    </inkml:context>
    <inkml:brush xml:id="br0">
      <inkml:brushProperty name="width" value="0.035" units="cm"/>
      <inkml:brushProperty name="height" value="0.035" units="cm"/>
    </inkml:brush>
  </inkml:definitions>
  <inkml:trace contextRef="#ctx0" brushRef="#br0">1 38 500 0 0,'0'0'11075'0'0,"15"-8"-11008"0"0,50-19 94 0 0,-62 26-133 0 0,1 1-1 0 0,0-1 1 0 0,0 1 0 0 0,0 0-1 0 0,0 0 1 0 0,0 0 0 0 0,0 0-1 0 0,0 1 1 0 0,0 0 0 0 0,0-1-1 0 0,0 2 1 0 0,-1-1 0 0 0,1 0-1 0 0,0 1 1 0 0,6 3 0 0 0,3 1 59 0 0,18 7 62 0 0,-1 2 1 0 0,-1 1-1 0 0,-1 1 0 0 0,0 1 0 0 0,-1 2 1 0 0,-1 1-1 0 0,35 35 0 0 0,-28-20 182 0 0,-2 1 0 0 0,-1 1 0 0 0,-2 1 1 0 0,36 70-1 0 0,-40-53-79 0 0,-2 0 0 0 0,-2 1 0 0 0,16 83 0 0 0,-22-85-237 0 0,-2 1 1 0 0,-3 0 0 0 0,-2 1-1 0 0,-1 102 1 0 0,-11-123 34 0 0,-2 0 0 0 0,-2-1-1 0 0,-1 0 1 0 0,-1 0 0 0 0,-2-1 0 0 0,-2-1 0 0 0,-1 0 0 0 0,-1-1 0 0 0,-28 39 0 0 0,37-61-2 0 0,1-1 0 0 0,-1 0 0 0 0,-1 0 1 0 0,0-1-1 0 0,0 0 0 0 0,-1 0 1 0 0,0-1-1 0 0,0 0 0 0 0,-1-1 0 0 0,1 0 1 0 0,-19 6-1 0 0,17-9 220 0 0,12-3-499 0 0,-1 0 0 0 0,1 0-1 0 0,-1 0 1 0 0,1 0 0 0 0,0 0-1 0 0,-1 0 1 0 0,1 0 0 0 0,-1 0-1 0 0,1 0 1 0 0,0 1 0 0 0,-1-1-1 0 0,1 0 1 0 0,0 0 0 0 0,-1 0-1 0 0,1 1 1 0 0,0-1 0 0 0,-1 0-1 0 0,1 0 1 0 0,0 1 0 0 0,0-1-1 0 0,-1 0 1 0 0,1 1 0 0 0,0-1-1 0 0,0 0 1 0 0,0 1 0 0 0,-1-1-1 0 0,1 0 1 0 0,0 1 0 0 0,0-1-1 0 0,0 0 1 0 0,0 1 0 0 0,0-1-1 0 0,0 1 1 0 0,0-1 0 0 0,0 0-1 0 0,0 1 1 0 0,0-1 0 0 0,0 1-1 0 0,0-1 1 0 0,0 0 0 0 0,0 1-1 0 0,0-1 1 0 0,0 1 0 0 0,0-1-1 0 0,0 0 1 0 0,0 1 0 0 0,1-1-1 0 0,-1 1 1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04.336"/>
    </inkml:context>
    <inkml:brush xml:id="br0">
      <inkml:brushProperty name="width" value="0.035" units="cm"/>
      <inkml:brushProperty name="height" value="0.035" units="cm"/>
    </inkml:brush>
  </inkml:definitions>
  <inkml:trace contextRef="#ctx0" brushRef="#br0">2 707 44 0 0,'0'0'5726'0'0,"0"1"-5795"0"0,0 20 3147 0 0,-1-14-2758 0 0,1-1 0 0 0,0 1 0 0 0,0 0 0 0 0,0-1-1 0 0,1 1 1 0 0,0-1 0 0 0,1 1 0 0 0,3 11 0 0 0,15 45 624 0 0,-12-44-745 0 0,-8-17-193 0 0,0-1 0 0 0,1 1 0 0 0,0 0 0 0 0,-1 0 0 0 0,1 0 0 0 0,0-1 0 0 0,0 1 0 0 0,0 0 0 0 0,0-1 1 0 0,0 1-1 0 0,0-1 0 0 0,1 1 0 0 0,1 1 0 0 0,5 6 56 0 0,0 1 0 0 0,0 0-1 0 0,-1 0 1 0 0,10 20 0 0 0,25 53 166 0 0,18 9 60 0 0,-55-85-203 0 0,0 0-1 0 0,1 0 0 0 0,0 0 1 0 0,0 0-1 0 0,1-1 1 0 0,0 0-1 0 0,0-1 0 0 0,0 1 1 0 0,1-1-1 0 0,0-1 1 0 0,0 1-1 0 0,0-1 0 0 0,12 3 1 0 0,120 45 495 0 0,-21-12-554 0 0,163 36 68 0 0,-275-74-97 0 0,0 1 0 0 0,0-1 0 0 0,-1 1 1 0 0,1 1-1 0 0,-1-1 0 0 0,8 6 0 0 0,20 10-17 0 0,96 41 328 0 0,-84-44-33 0 0,86 17 1 0 0,11 4 70 0 0,-65-10-296 0 0,135 39 184 0 0,-178-60-181 0 0,1-1 0 0 0,0-3 0 0 0,56-2 0 0 0,47 3-23 0 0,-102 1-88 0 0,1 2 0 0 0,-2 1-1 0 0,1 2 1 0 0,55 21 0 0 0,-63-21 73 0 0,1-2 0 0 0,0-1 0 0 0,0-1 0 0 0,32 1 0 0 0,-44-4-3 0 0,157 1-84 0 0,-9-2-50 0 0,-27 3 52 0 0,148-14 0 0 0,-267 9 70 0 0,102-11-59 0 0,152-36 0 0 0,-11 0-7 0 0,-248 44 93 0 0,-1 0 1 0 0,0-1-1 0 0,0-1 1 0 0,0-1 0 0 0,-1 0-1 0 0,0 0 1 0 0,0-2-1 0 0,-1 1 1 0 0,17-16 0 0 0,43-27-66 0 0,65-25-44 0 0,-115 60 61 0 0,8-4-17 0 0,29-20 15 0 0,63-60 22 0 0,-99 86-126 0 0,-19 12 124 0 0,1 0-1 0 0,-1-1 0 0 0,0 1 0 0 0,0-1 0 0 0,0 0 0 0 0,0-1 0 0 0,4-3 0 0 0,-1 0-15 0 0,1 1 0 0 0,0 0 1 0 0,1 0-1 0 0,0 0 0 0 0,-1 1 0 0 0,13-4 1 0 0,25-17 17 0 0,-32 14 75 0 0,22-13-15 0 0,-22 13 18 0 0,-5 7-70 0 0,0-1-1 0 0,0 0 1 0 0,0-1 0 0 0,12-12 0 0 0,-2 3-26 0 0,-10 9-60 0 0,0 0 1 0 0,0 1-1 0 0,1 1 1 0 0,13-7-1 0 0,-5 2 114 0 0,0 0 0 0 0,-1-1-1 0 0,0-1 1 0 0,-1-1-1 0 0,20-19 1 0 0,22-23-54 0 0,-55 52 63 0 0,0 0 1 0 0,0 0 0 0 0,-1 0 0 0 0,1 0 0 0 0,-1-1 0 0 0,0 1 0 0 0,0-1 0 0 0,0 1 0 0 0,0-1 0 0 0,0 0 0 0 0,-1 0 0 0 0,0 0 0 0 0,0 0 0 0 0,1-8 0 0 0,8-34 39 0 0,0-15 17 0 0,-10-46-284 0 0,-9 70 168 0 0,7 33 24 0 0,0 0 1 0 0,1 0-1 0 0,-1-1 0 0 0,1 1 1 0 0,0 0-1 0 0,0-1 0 0 0,0-4 1 0 0,1-71-88 0 0,0 80 176 0 0,-20-44 981 0 0,-1 8-759 0 0,-5 13-227 0 0,17 14-92 0 0,0 1 0 0 0,-1 0 0 0 0,1 0 0 0 0,-2 1 1 0 0,1 0-1 0 0,-1 1 0 0 0,0 0 0 0 0,0 1 0 0 0,-12-4 1 0 0,14 5 0 0 0,0 0 1 0 0,0 0-1 0 0,0-1 1 0 0,1 0-1 0 0,0-1 0 0 0,0 0 1 0 0,0 0-1 0 0,-9-10 1 0 0,9 8-4 0 0,-1 0 0 0 0,0 1 0 0 0,0 0 0 0 0,-1 1 0 0 0,-16-9 0 0 0,-4 0-10 0 0,-12-2 2 0 0,-28-3-51 0 0,39 15-19 0 0,0 2 0 0 0,-33 1 1 0 0,-41-4 31 0 0,80 4 34 0 0,-1 1 0 0 0,-45 4 1 0 0,46 0 38 0 0,-1-2 1 0 0,1-1-1 0 0,0-1 1 0 0,-40-6 0 0 0,-95-6-746 0 0,68-8 996 0 0,54 11-358 0 0,-1 1-1 0 0,0 3 1 0 0,-62-4 0 0 0,77 10 91 0 0,-19 1 23 0 0,0-1 0 0 0,-1-3 0 0 0,1-2 0 0 0,-52-12 0 0 0,67 11-48 0 0,-1 1 0 0 0,-1 1 0 0 0,-52 0 1 0 0,-95 12-102 0 0,16-1 59 0 0,-338-7 78 0 0,451 4-26 0 0,0 1 1 0 0,-88 23 0 0 0,125-25 4 0 0,-306 61 84 0 0,265-56-79 0 0,4-1 71 0 0,-61 2 0 0 0,39-1 140 0 0,51-7-199 0 0,1 1 1 0 0,-1 1-1 0 0,-30 8 0 0 0,4-1-63 0 0,-85 4 115 0 0,-41 33-428 0 0,83-32 341 0 0,-85 27-104 0 0,74-20 158 0 0,-60 9 11 0 0,-28 7-119 0 0,167-31 23 0 0,17-5 55 0 0,-1-1 0 0 0,1 0-1 0 0,0 0 1 0 0,-1 0 0 0 0,1 0 0 0 0,-1 0 0 0 0,1-1 0 0 0,-1 1 0 0 0,-5-1 0 0 0,5 2-39 0 0,0 0 0 0 0,0 1 1 0 0,1-1-1 0 0,-1 1 0 0 0,0 0 0 0 0,1 0 0 0 0,0 0 1 0 0,0 0-1 0 0,0 1 0 0 0,-3 4 0 0 0,5-5 29 0 0,0-1-1 0 0,0 0 0 0 0,0 0 1 0 0,0 0-1 0 0,-1 1 0 0 0,1-1 1 0 0,-1-1-1 0 0,1 1 1 0 0,-1 0-1 0 0,1 0 0 0 0,-4 2 1 0 0,3-2 11 0 0,0-1-1 0 0,0 1 1 0 0,0 0 0 0 0,0 0 0 0 0,1 1 0 0 0,-1-1 0 0 0,1 0 0 0 0,-1 1 0 0 0,1-1 0 0 0,0 1-1 0 0,0-1 1 0 0,-1 4 0 0 0,-27 18 421 0 0,-11 13 12 0 0,32-30-380 0 0,1 0-1 0 0,0 1 1 0 0,0 1-1 0 0,-7 9 1 0 0,-2 4-22 0 0,-1-8 331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6.614"/>
    </inkml:context>
    <inkml:brush xml:id="br0">
      <inkml:brushProperty name="width" value="0.035" units="cm"/>
      <inkml:brushProperty name="height" value="0.035" units="cm"/>
    </inkml:brush>
  </inkml:definitions>
  <inkml:trace contextRef="#ctx0" brushRef="#br0">61 192 1192 0 0,'0'0'4985'0'0,"-1"-39"-350"0"0,-1 41-4369 0 0,1 0 0 0 0,0 0 1 0 0,0 0-1 0 0,0 0 0 0 0,1 1 1 0 0,-1-1-1 0 0,0 0 0 0 0,1 1 1 0 0,-1-1-1 0 0,1 1 0 0 0,0-1 1 0 0,0 0-1 0 0,0 1 0 0 0,0-1 1 0 0,1 5-1 0 0,-2 69-794 0 0,1-65 890 0 0,0 392 1549 0 0,10-317-1783 0 0,0-37-205 0 0,-8-48 56 0 0,5-1 40 0 0,-6 0 250 0 0,-2-45 755 0 0,-4 31-1112 0 0,1 1-1 0 0,0-1 0 0 0,1-1 1 0 0,1 1-1 0 0,0 0 1 0 0,0-19-1 0 0,-5-30-219 0 0,-31-220-430 0 0,28 144 583 0 0,8 102 115 0 0,2-48-1 0 0,0 35-532 0 0,20 66-304 0 0,-5 6 767 0 0,-14-20 106 0 0,0 0 1 0 0,0 1-1 0 0,0-1 1 0 0,1 0-1 0 0,-1 0 1 0 0,1 0-1 0 0,-1 0 1 0 0,1 0-1 0 0,0 0 1 0 0,0 0-1 0 0,0-1 1 0 0,0 1-1 0 0,3 2 1 0 0,3-2 44 0 0,0 1 0 0 0,-1-1 0 0 0,1-1 0 0 0,0 1 0 0 0,0-1 0 0 0,0-1 1 0 0,0 0-1 0 0,0 0 0 0 0,14-2 0 0 0,74-20 94 0 0,-25 3-2277 0 0,-71 19 1982 0 0,1 0-1 0 0,-1 0 1 0 0,0 0 0 0 0,0 0 0 0 0,1 0 0 0 0,-1 0 0 0 0,0-1 0 0 0,1 1 0 0 0,-1 0 0 0 0,0 0 0 0 0,0 0 0 0 0,1 0 0 0 0,-1 0 0 0 0,0 0 0 0 0,1 0 0 0 0,-1 0 0 0 0,0 0 0 0 0,1 0 0 0 0,-1 1 0 0 0,0-1 0 0 0,0 0 0 0 0,1 0 0 0 0,-1 0 0 0 0,0 0 0 0 0,0 0 0 0 0,1 0 0 0 0,-1 1 0 0 0,0-1 0 0 0,0 0 0 0 0,1 0 0 0 0,-1 0 0 0 0,0 1 0 0 0,0-1 0 0 0,0 0 0 0 0,1 0 0 0 0,-1 1 0 0 0,0-1 0 0 0,0 0 0 0 0,0 1 0 0 0,0-1 0 0 0,0 0 0 0 0,0 0 0 0 0,1 1 0 0 0,-1-1 0 0 0,0 0 0 0 0,0 1 0 0 0,0-1 0 0 0,0 0 0 0 0,0 0 0 0 0,0 1 0 0 0,0-1 0 0 0,0 0 0 0 0,0 1 0 0 0,0-1 0 0 0,-1 0 0 0 0,1 1 0 0 0,0-1 0 0 0,0 2 50 0 0,0 3-2872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7.116"/>
    </inkml:context>
    <inkml:brush xml:id="br0">
      <inkml:brushProperty name="width" value="0.035" units="cm"/>
      <inkml:brushProperty name="height" value="0.035" units="cm"/>
    </inkml:brush>
  </inkml:definitions>
  <inkml:trace contextRef="#ctx0" brushRef="#br0">0 24 668 0 0,'0'0'9678'0'0,"5"2"-9804"0"0,7 2 355 0 0,-1-1-1 0 0,1 0 1 0 0,0-1-1 0 0,-1 0 0 0 0,1-1 1 0 0,0 0-1 0 0,0-1 1 0 0,0 0-1 0 0,0-1 0 0 0,0-1 1 0 0,0 0-1 0 0,-1 0 1 0 0,1-1-1 0 0,-1 0 0 0 0,1-1 1 0 0,15-8-1 0 0,-24 10-232 0 0,0 0 0 0 0,0 1 0 0 0,0 0 0 0 0,0-1 0 0 0,1 1 0 0 0,-1 0 0 0 0,0 1 0 0 0,6-2 0 0 0,7 1-7776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7.991"/>
    </inkml:context>
    <inkml:brush xml:id="br0">
      <inkml:brushProperty name="width" value="0.035" units="cm"/>
      <inkml:brushProperty name="height" value="0.035" units="cm"/>
    </inkml:brush>
  </inkml:definitions>
  <inkml:trace contextRef="#ctx0" brushRef="#br0">31 297 812 0 0,'0'0'7315'0'0,"3"12"-6926"0"0,0 2-273 0 0,-2-8-57 0 0,0 0-1 0 0,1 0 0 0 0,-1 0 0 0 0,2-1 0 0 0,-1 1 1 0 0,0 0-1 0 0,1-1 0 0 0,4 6 0 0 0,-6-9-89 0 0,2 3 1507 0 0,-3-8 1193 0 0,-2-13-1342 0 0,1 7-1317 0 0,1 0 1 0 0,-1 0-1 0 0,0-1 0 0 0,-1 1 1 0 0,0 0-1 0 0,-1 0 1 0 0,0 1-1 0 0,-4-11 1 0 0,-1 1-106 0 0,1 0 0 0 0,1 0 0 0 0,0 0 0 0 0,2-1 0 0 0,0 1 0 0 0,-1-25 1 0 0,5-36-344 0 0,0 78 401 0 0,0 0 0 0 0,1 1 0 0 0,-1-1 0 0 0,1 0-1 0 0,-1 0 1 0 0,1 0 0 0 0,0 0 0 0 0,-1 1 0 0 0,1-1 0 0 0,0 0 0 0 0,-1 1-1 0 0,1-1 1 0 0,0 0 0 0 0,0 1 0 0 0,0-1 0 0 0,-1 1 0 0 0,1-1 0 0 0,0 1-1 0 0,0 0 1 0 0,0-1 0 0 0,0 1 0 0 0,0 0 0 0 0,0-1 0 0 0,0 1 0 0 0,0 0-1 0 0,0 0 1 0 0,0 0 0 0 0,1 0 0 0 0,40-2-227 0 0,-27 1 222 0 0,75-11-367 0 0,-2 0-1941 0 0,-27 9-3590 0 0,-51 3 4093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8.564"/>
    </inkml:context>
    <inkml:brush xml:id="br0">
      <inkml:brushProperty name="width" value="0.035" units="cm"/>
      <inkml:brushProperty name="height" value="0.035" units="cm"/>
    </inkml:brush>
  </inkml:definitions>
  <inkml:trace contextRef="#ctx0" brushRef="#br0">0 49 592 0 0,'0'0'4590'0'0,"13"9"-3733"0"0,42 25-74 0 0,-49-31-578 0 0,-1 0 0 0 0,0-1-1 0 0,1 0 1 0 0,-1 0 0 0 0,1 0 0 0 0,0-1-1 0 0,0 0 1 0 0,0 0 0 0 0,-1-1 0 0 0,1 1 0 0 0,0-1-1 0 0,0 0 1 0 0,0-1 0 0 0,8-1 0 0 0,15 0 279 0 0,-13 2-264 0 0,-11 1-149 0 0,0-1 0 0 0,0 0 0 0 0,0 0 0 0 0,0 0 0 0 0,0 0 0 0 0,0-1 0 0 0,-1 0 0 0 0,1 0 0 0 0,0 0 0 0 0,0-1 0 0 0,-1 0 0 0 0,1 0 0 0 0,-1 0 0 0 0,1 0 0 0 0,6-5 0 0 0,45-44 735 0 0,-55 51-766 0 0,-1-1 0 0 0,1 0 1 0 0,0 1-1 0 0,-1-1 0 0 0,1 0 1 0 0,-1 1-1 0 0,0-1 0 0 0,1 0 0 0 0,-1 0 1 0 0,0 0-1 0 0,1 1 0 0 0,-1-1 1 0 0,0 0-1 0 0,0 0 0 0 0,0 0 0 0 0,0 0 1 0 0,1 0-1 0 0,-1 1 0 0 0,0-1 1 0 0,-1 0-1 0 0,1 0 0 0 0,0 0 0 0 0,0 0 1 0 0,0 0-1 0 0,0 1 0 0 0,-1-1 1 0 0,1 0-1 0 0,0 0 0 0 0,-1 0 0 0 0,1 1 1 0 0,-1-1-1 0 0,1 0 0 0 0,-1 0 1 0 0,1 1-1 0 0,-1-1 0 0 0,1 1 0 0 0,-1-1 1 0 0,0 0-1 0 0,1 1 0 0 0,-1-1 0 0 0,0 1 1 0 0,0-1-1 0 0,1 1 0 0 0,-2-1 1 0 0,-15 1-24 0 0,0 0 0 0 0,0 2 0 0 0,0 0 0 0 0,0 0 0 0 0,-31 10 0 0 0,38-8 102 0 0,1 1 1 0 0,-1-1 0 0 0,1 1-1 0 0,0 1 1 0 0,0 0 0 0 0,0 0-1 0 0,1 1 1 0 0,0 0 0 0 0,0 0-1 0 0,-10 14 1 0 0,13-15 5 0 0,0 0-1 0 0,0 0 1 0 0,1 0 0 0 0,0 1 0 0 0,0 0 0 0 0,1 0-1 0 0,0 0 1 0 0,-3 8 0 0 0,5-11-54 0 0,1-1 1 0 0,-1 0-1 0 0,1 1 0 0 0,0-1 1 0 0,0 1-1 0 0,0-1 1 0 0,0 1-1 0 0,1-1 0 0 0,-1 0 1 0 0,1 1-1 0 0,0-1 1 0 0,0 0-1 0 0,0 0 0 0 0,0 1 1 0 0,1-1-1 0 0,-1 0 0 0 0,1 0 1 0 0,0 0-1 0 0,0-1 1 0 0,4 6-1 0 0,0-2-8 0 0,1-1-1 0 0,0 1 1 0 0,1-1-1 0 0,-1 0 1 0 0,1-1-1 0 0,0 0 1 0 0,0 0-1 0 0,0-1 1 0 0,0 1-1 0 0,1-2 1 0 0,-1 1-1 0 0,1-2 1 0 0,0 1-1 0 0,12 0 1 0 0,-4 1-132 0 0,1 1-1 0 0,26 9 1 0 0,-28-6-924 0 0,17 6-1485 0 0,-12-9-4125 0 0,-13-7 2414 0 0,-6-10-319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9.398"/>
    </inkml:context>
    <inkml:brush xml:id="br0">
      <inkml:brushProperty name="width" value="0.035" units="cm"/>
      <inkml:brushProperty name="height" value="0.035" units="cm"/>
    </inkml:brush>
  </inkml:definitions>
  <inkml:trace contextRef="#ctx0" brushRef="#br0">220 0 1180 0 0,'0'0'10002'0'0,"-22"6"-9855"0"0,-66 21-39 0 0,85-27-91 0 0,-1 1 1 0 0,1 1-1 0 0,0-1 0 0 0,0 0 1 0 0,-1 1-1 0 0,1-1 0 0 0,0 1 1 0 0,0 0-1 0 0,1 0 0 0 0,-1 1 1 0 0,0-1-1 0 0,1 0 0 0 0,-1 1 1 0 0,1-1-1 0 0,0 1 0 0 0,0 0 0 0 0,-3 4 1 0 0,-3 6 50 0 0,2-6-61 0 0,0 1 0 0 0,1-1 0 0 0,1 1-1 0 0,-1 0 1 0 0,1 0 0 0 0,1 1 0 0 0,-1-1 0 0 0,1 1-1 0 0,1-1 1 0 0,0 1 0 0 0,0 0 0 0 0,-1 15 0 0 0,4-23-14 0 0,-1 1 1 0 0,0-1 0 0 0,1 0-1 0 0,-1 0 1 0 0,1 0-1 0 0,0 0 1 0 0,-1 0-1 0 0,1 0 1 0 0,0 1 0 0 0,0-2-1 0 0,0 1 1 0 0,-1 0-1 0 0,1 0 1 0 0,0 0 0 0 0,0 0-1 0 0,0 0 1 0 0,1-1-1 0 0,-1 1 1 0 0,0 0-1 0 0,0-1 1 0 0,0 1 0 0 0,0-1-1 0 0,1 0 1 0 0,-1 1-1 0 0,0-1 1 0 0,0 0 0 0 0,1 0-1 0 0,-1 1 1 0 0,0-1-1 0 0,2-1 1 0 0,49 4 541 0 0,-43-3-223 0 0,6-1 4 0 0,1-1-1 0 0,-1-1 0 0 0,22-5 0 0 0,-22 4 47 0 0,0 0 0 0 0,0 2 0 0 0,23-2 0 0 0,-36 4-212 0 0,-4 5-129 0 0,0 0 1 0 0,0-1 0 0 0,0 1-1 0 0,-1 0 1 0 0,1-1 0 0 0,-1 0-1 0 0,-1 1 1 0 0,1-1 0 0 0,0-1-1 0 0,-1 1 1 0 0,0 0 0 0 0,0-1-1 0 0,0 1 1 0 0,0-1 0 0 0,-8 4-1 0 0,5-3-36 0 0,0 0-1 0 0,0-1 0 0 0,-1 0 1 0 0,1 0-1 0 0,-1-1 0 0 0,1 0 1 0 0,-1 0-1 0 0,0-1 0 0 0,-15 2 1 0 0,21-3-185 0 0,22-10-10471 0 0,-10 0 6831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0.229"/>
    </inkml:context>
    <inkml:brush xml:id="br0">
      <inkml:brushProperty name="width" value="0.035" units="cm"/>
      <inkml:brushProperty name="height" value="0.035" units="cm"/>
    </inkml:brush>
  </inkml:definitions>
  <inkml:trace contextRef="#ctx0" brushRef="#br0">1 296 2544 0 0,'0'0'8748'0'0,"10"18"-8668"0"0,31 55-5 0 0,-14-37 103 0 0,-26-35-144 0 0,0 0 0 0 0,0 0 0 0 0,0 0 0 0 0,0 0 0 0 0,0 0 0 0 0,-1 0 0 0 0,1 0 1 0 0,0 0-1 0 0,-1 0 0 0 0,1 0 0 0 0,-1 0 0 0 0,1 0 0 0 0,-1 1 0 0 0,0-1 0 0 0,1 0 0 0 0,-1 0 0 0 0,0 0 0 0 0,0 1 0 0 0,0 1 0 0 0,0-3-29 0 0,0 0 0 0 0,0 1 0 0 0,0-1 0 0 0,0 0 0 0 0,1 0 0 0 0,-1 0 0 0 0,0 1 0 0 0,0-1-1 0 0,0 0 1 0 0,0 0 0 0 0,0 0 0 0 0,0 1 0 0 0,0-1 0 0 0,0 0 0 0 0,1 0 0 0 0,-1 0 0 0 0,0 1-1 0 0,0-1 1 0 0,0 0 0 0 0,0 0 0 0 0,0 0 0 0 0,1 0 0 0 0,-1 0 0 0 0,0 0 0 0 0,0 1 0 0 0,0-1 0 0 0,1 0-1 0 0,-1 0 1 0 0,0 0 0 0 0,0 0 0 0 0,1 0 0 0 0,-1 0 0 0 0,0 0 0 0 0,0 0 0 0 0,0 0 0 0 0,1 0-1 0 0,-1 0 1 0 0,0 0 0 0 0,0 0 0 0 0,0 0 0 0 0,1 0 0 0 0,-1 0 0 0 0,0 0 0 0 0,0 0 0 0 0,1 0-1 0 0,-1-1 1 0 0,0 1 0 0 0,0 0 0 0 0,0 0 0 0 0,1 0 0 0 0,-1-5 3690 0 0,-3-1-3743 0 0,0 0 0 0 0,0-1 0 0 0,1 1 0 0 0,0-1 0 0 0,0 0 0 0 0,0 0 0 0 0,1 0 1 0 0,0-11-1 0 0,0-66-251 0 0,2 46 383 0 0,0 29-73 0 0,0 0 0 0 0,1 1-1 0 0,-1-1 1 0 0,2 1-1 0 0,-1 0 1 0 0,1-1-1 0 0,0 1 1 0 0,1 0 0 0 0,8-12-1 0 0,-7 10-19 0 0,0 0 1 0 0,0-1-1 0 0,-1 1 0 0 0,4-13 0 0 0,-7 17 28 0 0,2 0 0 0 0,-1 0 0 0 0,0 1-1 0 0,1-1 1 0 0,0 1 0 0 0,1-1-1 0 0,-1 1 1 0 0,1 0 0 0 0,6-6-1 0 0,-8 8-5 0 0,1 0 0 0 0,-1 1 0 0 0,1-1-1 0 0,0 1 1 0 0,0-1 0 0 0,0 1 0 0 0,1 0 0 0 0,-1 0-1 0 0,0 1 1 0 0,1-1 0 0 0,-1 1 0 0 0,1-1-1 0 0,-1 1 1 0 0,1 0 0 0 0,7-1 0 0 0,-8 2-6 0 0,0 1 1 0 0,0-1-1 0 0,0 1 0 0 0,0-1 1 0 0,0 1-1 0 0,0 0 0 0 0,0 0 1 0 0,0 0-1 0 0,0 0 1 0 0,-1 1-1 0 0,1-1 0 0 0,0 1 1 0 0,-1 0-1 0 0,1 0 0 0 0,-1 0 1 0 0,5 4-1 0 0,-2 0 25 0 0,0 0 1 0 0,-1 1-1 0 0,1 0 0 0 0,-1 0 0 0 0,0 0 0 0 0,4 11 1 0 0,0 6 18 0 0,0 2 1 0 0,-1-1 0 0 0,3 30 0 0 0,6 89-308 0 0,-14-82-3563 0 0,-2-76-7203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0.687"/>
    </inkml:context>
    <inkml:brush xml:id="br0">
      <inkml:brushProperty name="width" value="0.035" units="cm"/>
      <inkml:brushProperty name="height" value="0.035" units="cm"/>
    </inkml:brush>
  </inkml:definitions>
  <inkml:trace contextRef="#ctx0" brushRef="#br0">1 97 824 0 0,'0'0'10877'0'0,"23"2"-11976"0"0,10 2 1087 0 0,-2-1 72 0 0,50 0 0 0 0,-78-4 45 0 0,0 1 0 0 0,0-1-1 0 0,0 0 1 0 0,-1 0 0 0 0,1 0-1 0 0,0-1 1 0 0,0 1 0 0 0,-1-1-1 0 0,1 1 1 0 0,-1-1 0 0 0,1 0-1 0 0,-1 0 1 0 0,0 0 0 0 0,0 0 0 0 0,0 0-1 0 0,0-1 1 0 0,0 1 0 0 0,2-4-1 0 0,-1 2-96 0 0,-1 1 1 0 0,1-1-1 0 0,-1-1 0 0 0,0 1 0 0 0,0 0 0 0 0,0-1 0 0 0,0 1 1 0 0,-1-1-1 0 0,0 1 0 0 0,1-8 0 0 0,-3 11-60 0 0,0 0-1 0 0,0-1 0 0 0,0 1 1 0 0,0 0-1 0 0,0 0 1 0 0,-1 0-1 0 0,1 0 1 0 0,0 0-1 0 0,-1 0 0 0 0,1 1 1 0 0,-1-1-1 0 0,1 0 1 0 0,-1 1-1 0 0,1-1 0 0 0,-1 1 1 0 0,1 0-1 0 0,-1-1 1 0 0,0 1-1 0 0,1 0 1 0 0,-3 0-1 0 0,-35-5-728 0 0,33 5 839 0 0,-1 0-1 0 0,1 0 1 0 0,-1 1-1 0 0,1 0 1 0 0,-1 0-1 0 0,1 0 1 0 0,0 1-1 0 0,0 0 1 0 0,-1 0-1 0 0,1 1 1 0 0,1 0-1 0 0,-1 0 1 0 0,0 0-1 0 0,1 0 1 0 0,-1 1-1 0 0,1 0 1 0 0,0 0-1 0 0,0 1 1 0 0,1 0-1 0 0,-1-1 1 0 0,1 1-1 0 0,0 1 1 0 0,0-1-1 0 0,-3 7 1 0 0,4-7 45 0 0,-1 0 1 0 0,1 0 0 0 0,0 0-1 0 0,1 0 1 0 0,-1 0 0 0 0,1 0-1 0 0,0 1 1 0 0,0-1 0 0 0,1 1-1 0 0,0-1 1 0 0,0 1-1 0 0,0 0 1 0 0,1 0 0 0 0,-1-1-1 0 0,2 8 1 0 0,-1 1 28 0 0,-1-3 42 0 0,1 0 0 0 0,0 1-1 0 0,1-1 1 0 0,1 0 0 0 0,0 1-1 0 0,3 11 1 0 0,-3-20-129 0 0,-1 1 1 0 0,1-1-1 0 0,0 0 0 0 0,0 0 1 0 0,0 0-1 0 0,0 0 0 0 0,0 0 1 0 0,1-1-1 0 0,-1 1 0 0 0,1 0 1 0 0,0-1-1 0 0,-1 0 0 0 0,1 0 1 0 0,0 0-1 0 0,1 0 0 0 0,-1 0 1 0 0,0-1-1 0 0,0 1 0 0 0,1-1 1 0 0,-1 0-1 0 0,1 0 0 0 0,-1 0 1 0 0,1-1-1 0 0,3 1 1 0 0,7 1 120 0 0,-1 0 0 0 0,1-1 1 0 0,0-1-1 0 0,0-1 1 0 0,-1 0-1 0 0,1 0 1 0 0,-1-1-1 0 0,1-1 0 0 0,-1 0 1 0 0,14-6-1 0 0,-13 3-801 0 0,0 0 0 0 0,-1-1-1 0 0,0-1 1 0 0,0 0-1 0 0,15-12 1 0 0,-16 0-4751 0 0,-4 12 936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1.064"/>
    </inkml:context>
    <inkml:brush xml:id="br0">
      <inkml:brushProperty name="width" value="0.035" units="cm"/>
      <inkml:brushProperty name="height" value="0.035" units="cm"/>
    </inkml:brush>
  </inkml:definitions>
  <inkml:trace contextRef="#ctx0" brushRef="#br0">1 0 1284 0 0,'0'0'12336'0'0,"8"27"-11113"0"0,47 170 738 0 0,-29-120-1113 0 0,-11-36-434 0 0,-1 1 0 0 0,8 49 0 0 0,-5 1-67 0 0,7 52-78 0 0,-15 229-530 0 0,-9-258-497 0 0,-10 83-2693 0 0,10-196 3190 0 0,0 1 0 0 0,0-1 0 0 0,0 1 0 0 0,1-1-1 0 0,-1 0 1 0 0,1 1 0 0 0,0-1 0 0 0,-1 0 0 0 0,1 1 0 0 0,2 2 0 0 0,-2-3-210 0 0,0 0 0 0 0,1-1 0 0 0,-1 1 0 0 0,0-1 0 0 0,1 0 1 0 0,-1 1-1 0 0,1-1 0 0 0,-1 0 0 0 0,1 0 0 0 0,0 0 0 0 0,-1 0 1 0 0,1 0-1 0 0,2 1 0 0 0,6-1-3513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2.333"/>
    </inkml:context>
    <inkml:brush xml:id="br0">
      <inkml:brushProperty name="width" value="0.035" units="cm"/>
      <inkml:brushProperty name="height" value="0.035" units="cm"/>
    </inkml:brush>
  </inkml:definitions>
  <inkml:trace contextRef="#ctx0" brushRef="#br0">0 107 892 0 0,'0'0'12887'0'0,"34"0"-13079"0"0,107-5 326 0 0,-123 4-120 0 0,-1 0 0 0 0,1-1 0 0 0,-1-1 1 0 0,1-1-1 0 0,29-11 0 0 0,-7 2 22 0 0,7-2 87 0 0,-1 1 250 0 0,74-15 0 0 0,-106 27-371 0 0,0 0 0 0 0,-1 1 0 0 0,1 1 0 0 0,0 0 1 0 0,0 1-1 0 0,-1 0 0 0 0,1 1 0 0 0,0 1 0 0 0,-1 0 1 0 0,16 6-1 0 0,99 56 55 0 0,-127-65-31 0 0,-1 1 1 0 0,1-1-1 0 0,-1 1 0 0 0,0 0 0 0 0,1-1 1 0 0,-1 1-1 0 0,0-1 0 0 0,0 1 1 0 0,1 0-1 0 0,-1-1 0 0 0,0 1 0 0 0,0 0 1 0 0,0-1-1 0 0,0 1 0 0 0,0 0 0 0 0,0-1 1 0 0,0 1-1 0 0,0 0 0 0 0,0-1 1 0 0,0 1-1 0 0,0 0 0 0 0,0-1 0 0 0,0 1 1 0 0,-1 0-1 0 0,1-1 0 0 0,0 1 1 0 0,0 0-1 0 0,-1-1 0 0 0,0 2 0 0 0,-8 16 466 0 0,-58 74 425 0 0,-116 180-662 0 0,94-118 353 0 0,-30 52 499 0 0,18-18-652 0 0,84-158-414 0 0,-8 22 106 0 0,17-24-43 0 0,8-26-88 0 0,33-4 70 0 0,-1-7 334 0 0,-1-1 1 0 0,41-21 0 0 0,-60 26-355 0 0,237-105 483 0 0,-231 104-610 0 0,-1 1-1 0 0,1 0 1 0 0,0 1 0 0 0,0 1 0 0 0,1 1 0 0 0,-1 0 0 0 0,0 2 0 0 0,1 0-1 0 0,18 3 1 0 0,-35-3 7 0 0,1 0 0 0 0,-1 1 0 0 0,1 0 0 0 0,-1 0 0 0 0,1-1 0 0 0,-1 1 0 0 0,0 1 0 0 0,0-1 0 0 0,1 0 0 0 0,-1 1 0 0 0,0-1 0 0 0,0 1 0 0 0,-1-1 0 0 0,1 1 0 0 0,0 0 0 0 0,0 0 0 0 0,-1 0 0 0 0,1 0 0 0 0,-1 0 0 0 0,0 0 0 0 0,2 4 0 0 0,2 19-8167 0 0,5-33-515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2.902"/>
    </inkml:context>
    <inkml:brush xml:id="br0">
      <inkml:brushProperty name="width" value="0.035" units="cm"/>
      <inkml:brushProperty name="height" value="0.035" units="cm"/>
    </inkml:brush>
  </inkml:definitions>
  <inkml:trace contextRef="#ctx0" brushRef="#br0">83 84 916 0 0,'0'0'10687'0'0,"-21"21"-9026"0"0,-9 30 536 0 0,22-27-1853 0 0,2-9-221 0 0,2 1 1 0 0,-1 0-1 0 0,-3 30 1 0 0,8-42-126 0 0,-1 0 1 0 0,1 0-1 0 0,0 0 1 0 0,1 0 0 0 0,-1 0-1 0 0,1 0 1 0 0,-1 0-1 0 0,1 0 1 0 0,0-1 0 0 0,1 1-1 0 0,-1 0 1 0 0,1 0-1 0 0,-1-1 1 0 0,1 1-1 0 0,0-1 1 0 0,1 0 0 0 0,-1 1-1 0 0,1-1 1 0 0,-1 0-1 0 0,1 0 1 0 0,4 3-1 0 0,-4-4 7 0 0,0-1 0 0 0,1 1-1 0 0,0-1 1 0 0,-1 1-1 0 0,1-1 1 0 0,0 0-1 0 0,-1-1 1 0 0,1 1-1 0 0,0-1 1 0 0,0 1-1 0 0,0-1 1 0 0,0 0-1 0 0,0-1 1 0 0,-1 1-1 0 0,6-1 1 0 0,2-1 59 0 0,-1 0 1 0 0,1-1 0 0 0,-1 0-1 0 0,13-6 1 0 0,-15 5-50 0 0,-1 0-1 0 0,0 0 1 0 0,0-1-1 0 0,0 0 1 0 0,-1 0 0 0 0,0-1-1 0 0,0 1 1 0 0,0-2 0 0 0,-1 1-1 0 0,1 0 1 0 0,-2-1 0 0 0,1 0-1 0 0,-1 0 1 0 0,5-12 0 0 0,-3 6-89 0 0,-1 0 0 0 0,-1-1 0 0 0,-1 0 0 0 0,0 1 0 0 0,0-2 0 0 0,-2 1 0 0 0,1-24 0 0 0,-3 33 16 0 0,0 0-1 0 0,-1 1 1 0 0,0-1 0 0 0,0 1 0 0 0,0-1 0 0 0,0 1-1 0 0,-1 0 1 0 0,1-1 0 0 0,-1 1 0 0 0,0 0 0 0 0,-1 1-1 0 0,1-1 1 0 0,0 1 0 0 0,-1-1 0 0 0,0 1 0 0 0,-7-4-1 0 0,4 1-151 0 0,0 1 0 0 0,0 0 0 0 0,-1 1 0 0 0,0 0 0 0 0,0 0 0 0 0,0 0 0 0 0,0 1 0 0 0,0 1 0 0 0,-11-3 0 0 0,15 4 136 0 0,-34 2-825 0 0,37-1 781 0 0,0 0-1 0 0,0 1 1 0 0,0-1 0 0 0,0 1-1 0 0,0-1 1 0 0,0 1 0 0 0,0-1-1 0 0,1 1 1 0 0,-1-1 0 0 0,0 1-1 0 0,0 0 1 0 0,1 0 0 0 0,-1-1-1 0 0,0 1 1 0 0,1 0 0 0 0,-1 0-1 0 0,0 0 1 0 0,1 0 0 0 0,-1 0-1 0 0,1 0 1 0 0,0 0 0 0 0,-1 0-1 0 0,1 0 1 0 0,0 0 0 0 0,0 0-1 0 0,-1 0 1 0 0,1 0 0 0 0,0 0-1 0 0,0 0 1 0 0,0 0 0 0 0,0 2-1 0 0,2-3-196 0 0,-1 1-1 0 0,0 0 0 0 0,1 0 0 0 0,-1-1 0 0 0,1 1 0 0 0,-1-1 1 0 0,1 1-1 0 0,-1-1 0 0 0,1 0 0 0 0,-1 0 0 0 0,1 1 0 0 0,-1-1 1 0 0,1 0-1 0 0,-1 0 0 0 0,1-1 0 0 0,-1 1 0 0 0,1 0 1 0 0,-1 0-1 0 0,3-1 0 0 0,14-3-1809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3.483"/>
    </inkml:context>
    <inkml:brush xml:id="br0">
      <inkml:brushProperty name="width" value="0.035" units="cm"/>
      <inkml:brushProperty name="height" value="0.035" units="cm"/>
    </inkml:brush>
  </inkml:definitions>
  <inkml:trace contextRef="#ctx0" brushRef="#br0">1 159 44 0 0,'0'0'11623'0'0,"7"10"-11044"0"0,84 132 797 0 0,-88-122-1012 0 0,-4-16 257 0 0,1-16-477 0 0,-2 5-263 0 0,0 0 0 0 0,0 0-1 0 0,0 0 1 0 0,-1 1-1 0 0,0-1 1 0 0,0 1 0 0 0,-1-1-1 0 0,-8-10 1 0 0,-5-12-143 0 0,14 21 194 0 0,0 0 0 0 0,1 0 0 0 0,0-1 1 0 0,1 1-1 0 0,0 0 0 0 0,0-1 0 0 0,0 1 0 0 0,1-1 0 0 0,1 1 0 0 0,-1-1 0 0 0,1 1 0 0 0,1-1 0 0 0,0 1 0 0 0,0 0 0 0 0,4-10 0 0 0,1 7 206 0 0,14-11 213 0 0,-6 5 9 0 0,-14 15-324 0 0,0 1 0 0 0,0-1 0 0 0,0 0 0 0 0,1 1 0 0 0,-1-1 0 0 0,0 1 0 0 0,1 0 0 0 0,-1-1 0 0 0,1 1 0 0 0,-1 0 0 0 0,1 0 0 0 0,0 0 0 0 0,-1 0 0 0 0,1 0 0 0 0,0 0 0 0 0,3-1 0 0 0,-2 1 19 0 0,1 0 1 0 0,-1 0-1 0 0,0 0 0 0 0,0 0 0 0 0,0 1 0 0 0,1-1 1 0 0,-1 1-1 0 0,0 0 0 0 0,0 0 0 0 0,1 0 0 0 0,-1 0 0 0 0,0 0 1 0 0,1 1-1 0 0,-1-1 0 0 0,0 1 0 0 0,0 0 0 0 0,0 0 0 0 0,0 1 1 0 0,0-1-1 0 0,0 0 0 0 0,0 1 0 0 0,0 0 0 0 0,0 0 1 0 0,-1 0-1 0 0,1 0 0 0 0,-1 0 0 0 0,1 0 0 0 0,1 3 0 0 0,14 12 19 0 0,0 1-1 0 0,24 33 0 0 0,-37-44-73 0 0,0 0 0 0 0,-1 0 0 0 0,0 0 0 0 0,0 1 0 0 0,0 0 0 0 0,-1-1 0 0 0,-1 1 0 0 0,1 1 0 0 0,-1-1 0 0 0,0 0 0 0 0,0 17 0 0 0,3 35 130 0 0,0 3-3054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4.021"/>
    </inkml:context>
    <inkml:brush xml:id="br0">
      <inkml:brushProperty name="width" value="0.035" units="cm"/>
      <inkml:brushProperty name="height" value="0.035" units="cm"/>
    </inkml:brush>
  </inkml:definitions>
  <inkml:trace contextRef="#ctx0" brushRef="#br0">0 204 1048 0 0,'0'0'6295'0'0,"14"6"-5496"0"0,-9-3-829 0 0,7 2 540 0 0,-1 0 0 0 0,1 0 0 0 0,0-1 0 0 0,1-1 0 0 0,-1 0 0 0 0,1-1 0 0 0,-1 0 0 0 0,15 0 0 0 0,-11-2-265 0 0,0-1 0 0 0,0-1 0 0 0,-1 0 0 0 0,1-1 0 0 0,22-7 0 0 0,-30 7-271 0 0,0 0 1 0 0,0-1 0 0 0,0 0 0 0 0,0 0 0 0 0,-1 0 0 0 0,1-1 0 0 0,-1 0-1 0 0,0-1 1 0 0,-1 0 0 0 0,0 0 0 0 0,1 0 0 0 0,5-8 0 0 0,-11 11-21 0 0,1 1 1 0 0,0-1 0 0 0,-1 1 0 0 0,0-1-1 0 0,1 1 1 0 0,-1-1 0 0 0,0 1 0 0 0,0-1-1 0 0,-1 0 1 0 0,1 0 0 0 0,0 0 0 0 0,-1 0-1 0 0,0 1 1 0 0,0-1 0 0 0,0 0 0 0 0,0 0-1 0 0,0 0 1 0 0,0 0 0 0 0,-1 0 0 0 0,0-3-1 0 0,-1 2-41 0 0,0 0 0 0 0,0-1 0 0 0,0 1 0 0 0,-1 1 0 0 0,1-1 0 0 0,-1 0 0 0 0,0 1 0 0 0,0-1 0 0 0,0 1 0 0 0,-1 0 0 0 0,-6-5 0 0 0,2 2 24 0 0,0 0 1 0 0,-1 1-1 0 0,0 1 0 0 0,0-1 1 0 0,0 1-1 0 0,-1 1 0 0 0,1 0 1 0 0,-1 0-1 0 0,0 1 1 0 0,0 0-1 0 0,-12-1 0 0 0,13 4 181 0 0,0 1 0 0 0,1-1 0 0 0,-1 1 0 0 0,1 1 1 0 0,-1 0-1 0 0,1 0 0 0 0,0 0 0 0 0,0 1 0 0 0,1 0 0 0 0,-1 1 0 0 0,1 0 0 0 0,0 0 0 0 0,0 0 0 0 0,0 1 0 0 0,1 0 0 0 0,0 0 0 0 0,0 1 0 0 0,0 0 0 0 0,1 0 0 0 0,0 0 0 0 0,0 1 0 0 0,-3 8 0 0 0,3-7 21 0 0,0 0-1 0 0,0 1 1 0 0,1 0-1 0 0,0 0 1 0 0,1 1-1 0 0,0-1 1 0 0,1 1-1 0 0,0-1 1 0 0,0 1-1 0 0,1 0 1 0 0,1-1 0 0 0,0 1-1 0 0,0 0 1 0 0,1 0-1 0 0,0-1 1 0 0,1 1-1 0 0,6 20 1 0 0,-6-27-47 0 0,1 1 0 0 0,0 0 0 0 0,-1-1 0 0 0,2 0-1 0 0,-1 0 1 0 0,0 0 0 0 0,1 0 0 0 0,0 0 0 0 0,0-1 0 0 0,0 1 0 0 0,0-1 0 0 0,0 0 0 0 0,1 0 0 0 0,-1-1 0 0 0,1 1 0 0 0,0-1 0 0 0,0 0-1 0 0,0 0 1 0 0,0-1 0 0 0,0 0 0 0 0,7 2 0 0 0,8-1 145 0 0,0 0-1 0 0,-1-1 0 0 0,1-1 1 0 0,24-3-1 0 0,-34 2-278 0 0,1-1 0 0 0,-1 0 1 0 0,0-1-1 0 0,-1 0 0 0 0,1-1 0 0 0,0 0 0 0 0,-1 0 1 0 0,0-1-1 0 0,0 0 0 0 0,0-1 0 0 0,-1 0 0 0 0,1 0 1 0 0,8-9-1 0 0,-17 15-12 0 0,0-1-1 0 0,1 1 1 0 0,-1 0 0 0 0,0 0 0 0 0,0 0 0 0 0,1 0 0 0 0,-1-1 0 0 0,0 1 0 0 0,0 0-1 0 0,0 0 1 0 0,0 0 0 0 0,1-1 0 0 0,-1 1 0 0 0,0 0 0 0 0,0 0 0 0 0,0 0 0 0 0,0-1-1 0 0,0 1 1 0 0,0 0 0 0 0,0 0 0 0 0,0-1 0 0 0,1 1 0 0 0,-1 0 0 0 0,0 0 0 0 0,0-1-1 0 0,0 1 1 0 0,0 0 0 0 0,0-1 0 0 0,0 1 0 0 0,-1 0 0 0 0,1 0 0 0 0,0-1 0 0 0,0 1-1 0 0,0 0 1 0 0,0 0 0 0 0,0-1 0 0 0,0 1 0 0 0,0 0 0 0 0,0 0 0 0 0,-1 0 0 0 0,1-1-1 0 0,0 1 1 0 0,0 0 0 0 0,0 0 0 0 0,0 0 0 0 0,-1-1 0 0 0,1 1 0 0 0,0 0-1 0 0,0 0 1 0 0,-1 0 0 0 0,1 0 0 0 0,0 0 0 0 0,0-1 0 0 0,0 1 0 0 0,-1 0 0 0 0,-14-1-4702 0 0,13 1 4004 0 0,-8 0-4435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1.652"/>
    </inkml:context>
    <inkml:brush xml:id="br0">
      <inkml:brushProperty name="width" value="0.035" units="cm"/>
      <inkml:brushProperty name="height" value="0.035" units="cm"/>
    </inkml:brush>
  </inkml:definitions>
  <inkml:trace contextRef="#ctx0" brushRef="#br0">51 360 1388 0 0,'0'3'12991'0'0,"0"4"-8857"0"0,0 48-4479 0 0,4 13 671 0 0,22 127 0 0 0,-14-127-3 0 0,6 132-1 0 0,-19-182-303 0 0,1-13-16 0 0,-1 0 0 0 0,1 0 0 0 0,0 0 0 0 0,0 0-1 0 0,0 0 1 0 0,0 0 0 0 0,1-1 0 0 0,0 1 0 0 0,0 0 0 0 0,1 0-1 0 0,-1-1 1 0 0,3 6 0 0 0,-12-109 367 0 0,6 60-500 0 0,-3 0-1 0 0,-14-64 1 0 0,5 33 98 0 0,-16-59-82 0 0,19 92 86 0 0,2-1 0 0 0,2 0 0 0 0,1-1 0 0 0,-1-40 0 0 0,7 57-41 0 0,0 0 0 0 0,2 0 1 0 0,0 0-1 0 0,2 1 0 0 0,11-40 0 0 0,-13 53 41 0 0,1 1 1 0 0,1 0-1 0 0,-1 0 0 0 0,1 0 0 0 0,0 0 0 0 0,1 0 1 0 0,-1 1-1 0 0,1 0 0 0 0,1 0 0 0 0,-1 0 0 0 0,1 1 1 0 0,0 0-1 0 0,0 0 0 0 0,1 0 0 0 0,-1 1 0 0 0,1 0 0 0 0,0 0 1 0 0,0 1-1 0 0,13-5 0 0 0,10-2-57 0 0,0 1-1 0 0,0 1 1 0 0,1 2-1 0 0,0 1 1 0 0,57-1-1 0 0,-86 6 83 0 0,0 0-1 0 0,0 0 1 0 0,0 1-1 0 0,0-1 1 0 0,1 1-1 0 0,-1 0 0 0 0,0-1 1 0 0,0 1-1 0 0,0 0 1 0 0,0 0-1 0 0,0 0 1 0 0,-1 1-1 0 0,1-1 1 0 0,0 0-1 0 0,0 1 1 0 0,-1-1-1 0 0,1 1 1 0 0,-1 0-1 0 0,0-1 0 0 0,1 1 1 0 0,-1 0-1 0 0,0 0 1 0 0,0 0-1 0 0,0 0 1 0 0,0 0-1 0 0,0 0 1 0 0,0 0-1 0 0,-1 0 1 0 0,1 0-1 0 0,-1 0 0 0 0,1 3 1 0 0,12 25 81 0 0,-4-15-37 0 0,-1 0 1 0 0,-1 1-1 0 0,-1 0 1 0 0,0 0-1 0 0,-1 1 1 0 0,5 28-1 0 0,7 21 39 0 0,-11-43-35 0 0,-1 1 0 0 0,-1-1 0 0 0,-1 1 0 0 0,-1 0-1 0 0,-2 31 1 0 0,0-51-34 0 0,-1 0 0 0 0,1 0-1 0 0,-1-1 1 0 0,0 1 0 0 0,-1 0 0 0 0,1 0-1 0 0,-1-1 1 0 0,1 1 0 0 0,-1-1-1 0 0,0 1 1 0 0,0-1 0 0 0,-1 0 0 0 0,1 0-1 0 0,-1 0 1 0 0,0 0 0 0 0,-4 4-1 0 0,-57 40-60 0 0,50-38-61 0 0,7-5 62 0 0,0-1 0 0 0,0 1 0 0 0,-1-2-1 0 0,1 1 1 0 0,-16 2 0 0 0,-15 6-75 0 0,37-10 119 0 0,-6-1-520 0 0,15 0-6 0 0,5-2 538 0 0,-1 0 1 0 0,0 0-1 0 0,0-1 1 0 0,0 0-1 0 0,-1-1 1 0 0,1-1-1 0 0,17-9 1 0 0,-13 6 25 0 0,0 1 0 0 0,0 1 0 0 0,21-5 0 0 0,-21 7 7 0 0,-1 1 1 0 0,0 1-1 0 0,1 1 1 0 0,0 0 0 0 0,17 1-1 0 0,-28 1-11 0 0,0 0-1 0 0,-1 0 1 0 0,1 0-1 0 0,0 0 1 0 0,-1 1 0 0 0,0-1-1 0 0,1 1 1 0 0,-1 0-1 0 0,0 1 1 0 0,0-1 0 0 0,0 1-1 0 0,0-1 1 0 0,0 1-1 0 0,-1 1 1 0 0,0-1 0 0 0,1 0-1 0 0,-1 1 1 0 0,0-1-1 0 0,0 1 1 0 0,-1 0-1 0 0,1 0 1 0 0,1 5 0 0 0,3 6 28 0 0,0 1 1 0 0,-1 0-1 0 0,-1 0 1 0 0,-1 0 0 0 0,0 1-1 0 0,-1 0 1 0 0,-1-1-1 0 0,0 1 1 0 0,-2 31 0 0 0,0-34-27 0 0,-1 0 1 0 0,0-1-1 0 0,-1 1 1 0 0,-1-1 0 0 0,0 1-1 0 0,-1-1 1 0 0,0 0-1 0 0,-1-1 1 0 0,-1 1 0 0 0,0-1-1 0 0,0 0 1 0 0,-1 0-1 0 0,-1-1 1 0 0,0 0 0 0 0,0 0-1 0 0,-1-1 1 0 0,-18 17-1 0 0,17-18 11 0 0,0-1 0 0 0,0 1-1 0 0,-1-2 1 0 0,0 1-1 0 0,0-2 1 0 0,-1 1-1 0 0,-18 6 1 0 0,25-11-31 0 0,0 0 1 0 0,0-1-1 0 0,-1 1 1 0 0,1-1 0 0 0,0 0-1 0 0,-1-1 1 0 0,1 1-1 0 0,-1-1 1 0 0,1 0-1 0 0,-1-1 1 0 0,1 1-1 0 0,-1-1 1 0 0,1 0-1 0 0,0 0 1 0 0,-1-1 0 0 0,1 0-1 0 0,0 0 1 0 0,0 0-1 0 0,-9-5 1 0 0,3-3 26 0 0,0 0 0 0 0,0-1-1 0 0,1 0 1 0 0,-17-23 0 0 0,9 11-3 0 0,7 2-6099 0 0,9 17 1928 0 0,2 7 1295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3.039"/>
    </inkml:context>
    <inkml:brush xml:id="br0">
      <inkml:brushProperty name="width" value="0.035" units="cm"/>
      <inkml:brushProperty name="height" value="0.035" units="cm"/>
    </inkml:brush>
  </inkml:definitions>
  <inkml:trace contextRef="#ctx0" brushRef="#br0">56 308 1844 0 0,'0'0'8530'0'0,"10"-4"-9814"0"0,-3 1 1304 0 0,2 1 36 0 0,0-2 0 0 0,-1 1 1 0 0,0-1-1 0 0,0 0 0 0 0,0-1 0 0 0,0 0 0 0 0,-1 0 0 0 0,12-11 1 0 0,21-25 1603 0 0,8-10-1387 0 0,-23 22-287 0 0,-22 26 46 0 0,1 0 0 0 0,-1-1 0 0 0,-1 1 1 0 0,1 0-1 0 0,0-1 0 0 0,-1 1 0 0 0,0-1 0 0 0,0 0 0 0 0,0 0 0 0 0,0 0 0 0 0,0 0 0 0 0,-1 0 0 0 0,0 0 1 0 0,0-1-1 0 0,0 1 0 0 0,-1 0 0 0 0,1-1 0 0 0,-1-5 0 0 0,0 8-5 0 0,0 0 1 0 0,0 0-1 0 0,0 0 0 0 0,0 0 0 0 0,0 0 0 0 0,-1 1 1 0 0,1-1-1 0 0,-1 0 0 0 0,1 0 0 0 0,-1 0 0 0 0,0 1 0 0 0,0-1 1 0 0,0 0-1 0 0,0 1 0 0 0,0-1 0 0 0,0 1 0 0 0,0-1 1 0 0,0 1-1 0 0,-1-1 0 0 0,1 1 0 0 0,-1 0 0 0 0,1 0 1 0 0,-1-1-1 0 0,1 1 0 0 0,-1 0 0 0 0,0 1 0 0 0,1-1 1 0 0,-1 0-1 0 0,-3-1 0 0 0,-4 0-51 0 0,0 0 1 0 0,0 1-1 0 0,0 0 1 0 0,-1 1-1 0 0,-9 0 0 0 0,16 0 13 0 0,0 0-18 0 0,0 1 1 0 0,0-1-1 0 0,0 1 0 0 0,0 0 1 0 0,0 0-1 0 0,1 0 1 0 0,-1 1-1 0 0,0-1 1 0 0,0 1-1 0 0,1-1 0 0 0,-1 1 1 0 0,1 0-1 0 0,-1 0 1 0 0,-2 3-1 0 0,-34 38-84 0 0,22-24 205 0 0,4-4 40 0 0,0 1 0 0 0,1-1 0 0 0,1 2 0 0 0,0 0 0 0 0,1 0 0 0 0,1 1 0 0 0,-10 26 1 0 0,17-38-97 0 0,1 1 0 0 0,0-1 0 0 0,0 1 0 0 0,0 0 1 0 0,1-1-1 0 0,-1 1 0 0 0,2 0 0 0 0,-1 0 1 0 0,1-1-1 0 0,0 1 0 0 0,0-1 0 0 0,1 1 0 0 0,0-1 1 0 0,0 1-1 0 0,1-1 0 0 0,-1 0 0 0 0,1 0 0 0 0,1 0 1 0 0,-1 0-1 0 0,1-1 0 0 0,0 1 0 0 0,0-1 1 0 0,1 0-1 0 0,-1 0 0 0 0,1-1 0 0 0,0 1 0 0 0,0-1 1 0 0,1 0-1 0 0,-1 0 0 0 0,9 3 0 0 0,13 8 222 0 0,2-2 0 0 0,38 14 0 0 0,-53-23-248 0 0,-1-1-1 0 0,0 0 0 0 0,1 0 1 0 0,0-2-1 0 0,-1 0 0 0 0,1 0 1 0 0,0-1-1 0 0,15-3 0 0 0,-25 2-198 0 0,1 0 0 0 0,-1-1 0 0 0,0 1 0 0 0,1-1 0 0 0,-1 0 0 0 0,0-1 0 0 0,0 1 0 0 0,0-1 0 0 0,-1 0 0 0 0,1 0 0 0 0,5-6 0 0 0,-5 5-786 0 0,0 0 1 0 0,-1 0-1 0 0,0 0 0 0 0,0 0 1 0 0,0-1-1 0 0,3-6 1 0 0,2-4-2751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3.729"/>
    </inkml:context>
    <inkml:brush xml:id="br0">
      <inkml:brushProperty name="width" value="0.035" units="cm"/>
      <inkml:brushProperty name="height" value="0.035" units="cm"/>
    </inkml:brush>
  </inkml:definitions>
  <inkml:trace contextRef="#ctx0" brushRef="#br0">201 3 1060 0 0,'0'0'10957'0'0,"-7"0"-10705"0"0,-9-1-142 0 0,9 0 146 0 0,0 0-1 0 0,0 1 1 0 0,1 0-1 0 0,-1 0 0 0 0,0 1 1 0 0,0 0-1 0 0,0 0 1 0 0,1 0-1 0 0,-1 1 0 0 0,1 0 1 0 0,-1 0-1 0 0,-11 7 0 0 0,12-4-260 0 0,0 1-1 0 0,0 0 1 0 0,0 0-1 0 0,1 1 0 0 0,0 0 1 0 0,0 0-1 0 0,0 0 1 0 0,1 0-1 0 0,1 1 0 0 0,-1 0 1 0 0,1 0-1 0 0,-4 16 1 0 0,2-2-95 0 0,2 0 1 0 0,0 1-1 0 0,1 39 1 0 0,2-60 86 0 0,0 0 0 0 0,0 0 0 0 0,0 0 0 0 0,0-1 0 0 0,1 1 0 0 0,-1 0 0 0 0,1 0 0 0 0,-1 0 1 0 0,1-1-1 0 0,0 1 0 0 0,0 0 0 0 0,-1-1 0 0 0,1 1 0 0 0,0-1 0 0 0,1 1 0 0 0,-1-1 0 0 0,0 1 0 0 0,0-1 0 0 0,0 0 1 0 0,1 1-1 0 0,2 1 0 0 0,0-1 6 0 0,-1-1 1 0 0,1 1 0 0 0,-1-1-1 0 0,1 1 1 0 0,0-1 0 0 0,0 0-1 0 0,-1 0 1 0 0,1-1 0 0 0,0 1-1 0 0,4-1 1 0 0,2 0 37 0 0,-1 0-1 0 0,0-1 1 0 0,0 0 0 0 0,0 0-1 0 0,0-1 1 0 0,0 0-1 0 0,-1-1 1 0 0,16-6 0 0 0,-14 3-6 0 0,-1 0 1 0 0,1 0-1 0 0,-1-1 1 0 0,0-1-1 0 0,0 1 0 0 0,-1-1 1 0 0,0-1-1 0 0,-1 1 1 0 0,1-1-1 0 0,-2-1 1 0 0,1 1-1 0 0,-2-1 1 0 0,1 0-1 0 0,-1-1 1 0 0,-1 1-1 0 0,1-1 0 0 0,-2 0 1 0 0,0 0-1 0 0,0 0 1 0 0,-1-1-1 0 0,1-20 1 0 0,-3 28-44 0 0,-1 1 0 0 0,0 0 0 0 0,0 0 1 0 0,0-1-1 0 0,0 1 0 0 0,-1 0 0 0 0,1 0 1 0 0,-1 0-1 0 0,0 1 0 0 0,0-1 0 0 0,0 0 1 0 0,0 1-1 0 0,0-1 0 0 0,-1 1 0 0 0,1 0 0 0 0,-1 0 1 0 0,1 0-1 0 0,-1 0 0 0 0,0 0 0 0 0,0 0 1 0 0,0 1-1 0 0,-4-2 0 0 0,8 27-426 0 0,2-17 493 0 0,1 0 1 0 0,0-1-1 0 0,0 0 0 0 0,0 0 1 0 0,1 0-1 0 0,0 0 0 0 0,0-1 1 0 0,0 0-1 0 0,1 0 1 0 0,8 6-1 0 0,64 38 597 0 0,-71-45-559 0 0,1-1 0 0 0,1-1-1 0 0,-1 1 1 0 0,0-1 0 0 0,0-1-1 0 0,13 2 1 0 0,11 2-2679 0 0,-2 4-6949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4.550"/>
    </inkml:context>
    <inkml:brush xml:id="br0">
      <inkml:brushProperty name="width" value="0.035" units="cm"/>
      <inkml:brushProperty name="height" value="0.035" units="cm"/>
    </inkml:brush>
  </inkml:definitions>
  <inkml:trace contextRef="#ctx0" brushRef="#br0">1 177 1372 0 0,'0'0'9638'0'0,"3"25"-9545"0"0,14 81 27 0 0,-15-97-84 0 0,1-1-1 0 0,-1 1 1 0 0,2 0 0 0 0,-1-1-1 0 0,1 0 1 0 0,1 0 0 0 0,-1 0-1 0 0,1 0 1 0 0,12 12-1 0 0,-12-14 12 0 0,0 1 0 0 0,-1-1 0 0 0,1 1-1 0 0,5 12 1 0 0,-9-17-41 0 0,0 1 0 0 0,0-1 0 0 0,0 0 1 0 0,1 0-1 0 0,-1 0 0 0 0,0 0 0 0 0,1 0 0 0 0,0 0 0 0 0,-1 0 0 0 0,1 0 0 0 0,3 2 0 0 0,-3-3 680 0 0,-4-14 144 0 0,-26-49-2460 0 0,15 34 891 0 0,0-1 0 0 0,2 0 0 0 0,-10-42-1 0 0,19 57 1106 0 0,1 0-1 0 0,0 0 0 0 0,2-18 1 0 0,0 3 254 0 0,-1 28-585 0 0,1-1-1 0 0,-1 1 1 0 0,0 0 0 0 0,1 0-1 0 0,0 0 1 0 0,-1 0 0 0 0,1 0-1 0 0,-1 0 1 0 0,1 1 0 0 0,0-1-1 0 0,0 0 1 0 0,0 0 0 0 0,-1 0-1 0 0,1 1 1 0 0,0-1-1 0 0,0 0 1 0 0,0 1 0 0 0,0-1-1 0 0,0 1 1 0 0,0-1 0 0 0,0 1-1 0 0,1-1 1 0 0,-1 1 0 0 0,0 0-1 0 0,0 0 1 0 0,0-1 0 0 0,0 1-1 0 0,0 0 1 0 0,0 0 0 0 0,1 0-1 0 0,-1 0 1 0 0,0 0 0 0 0,0 1-1 0 0,0-1 1 0 0,3 1 0 0 0,0-1-15 0 0,0 0 1 0 0,0 1 0 0 0,0 0 0 0 0,0 0 0 0 0,1 0-1 0 0,-1 0 1 0 0,0 1 0 0 0,-1-1 0 0 0,7 5-1 0 0,30 25 298 0 0,85 74-623 0 0,-115-92-232 0 0,-17-14-13 0 0,4-2 447 0 0,0 1 0 0 0,0 0-1 0 0,0-1 1 0 0,0 0 0 0 0,0 0-1 0 0,0 0 1 0 0,1 0 0 0 0,-4-6-1 0 0,2 3-33 0 0,0-1 0 0 0,1-1 0 0 0,1 1 0 0 0,-1 0 0 0 0,1-1 0 0 0,0 1 0 0 0,1-1 0 0 0,-1 0 0 0 0,2 1 0 0 0,-1-1 0 0 0,1 0 0 0 0,1-12 0 0 0,1 12 344 0 0,-1 0 0 0 0,1 0-1 0 0,1 0 1 0 0,-1 0 0 0 0,1 1 0 0 0,1 0-1 0 0,-1-1 1 0 0,1 1 0 0 0,1 0 0 0 0,-1 1 0 0 0,1-1-1 0 0,0 1 1 0 0,1 0 0 0 0,-1 0 0 0 0,1 1-1 0 0,0-1 1 0 0,1 1 0 0 0,12-8 0 0 0,-15 12-155 0 0,0-1 1 0 0,0 1-1 0 0,0 0 1 0 0,-1 0-1 0 0,1 0 1 0 0,0 1-1 0 0,0-1 1 0 0,0 1-1 0 0,0 0 1 0 0,0 0-1 0 0,1 0 1 0 0,-1 0-1 0 0,-1 1 1 0 0,1 0-1 0 0,0 0 1 0 0,0 0-1 0 0,0 0 1 0 0,5 3-1 0 0,1 0 71 0 0,0 1 0 0 0,0 0 0 0 0,-1 0 0 0 0,0 1 0 0 0,15 12 0 0 0,-15-10-51 0 0,-1 1 0 0 0,0 0 1 0 0,-1 0-1 0 0,0 0 0 0 0,0 1 1 0 0,-1 0-1 0 0,0 0 1 0 0,0 1-1 0 0,-1-1 0 0 0,-1 1 1 0 0,0 0-1 0 0,-1 1 0 0 0,3 12 1 0 0,0 13-784 0 0,-2 0 1 0 0,-2 69-1 0 0,-2-85-102 0 0,-7-12-1887 0 0,2-10-1475 0 0,-3-6 195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5.717"/>
    </inkml:context>
    <inkml:brush xml:id="br0">
      <inkml:brushProperty name="width" value="0.035" units="cm"/>
      <inkml:brushProperty name="height" value="0.035" units="cm"/>
    </inkml:brush>
  </inkml:definitions>
  <inkml:trace contextRef="#ctx0" brushRef="#br0">0 5 668 0 0,'0'0'7721'0'0,"16"-3"-5248"0"0,-12 2 948 0 0,2 7 58 0 0,-1 4-3415 0 0,0-1 1 0 0,0 1-1 0 0,-1 0 0 0 0,3 11 1 0 0,4 28 195 0 0,-3-13-20 0 0,-1 0 0 0 0,-1 0 1 0 0,0 45-1 0 0,-6-21-29 0 0,8 186 119 0 0,-5-200-321 0 0,-3-36-7 0 0,0 0 0 0 0,1 1 0 0 0,0-1 0 0 0,4 16 0 0 0,-2-10-13 0 0,-3-16-1 0 0,0 1 1 0 0,0 0 0 0 0,0 0-1 0 0,-1 0 1 0 0,1 0 0 0 0,1 0 0 0 0,-1 0-1 0 0,0-1 1 0 0,0 1 0 0 0,0 0 0 0 0,0 0-1 0 0,1 0 1 0 0,-1 0 0 0 0,0-1-1 0 0,1 1 1 0 0,-1 0 0 0 0,0 0 0 0 0,1 0-1 0 0,-1-1 1 0 0,1 1 0 0 0,0 0 0 0 0,-1-1-1 0 0,1 1 1 0 0,-1-1 0 0 0,1 1-1 0 0,0 0 1 0 0,-1-1 0 0 0,1 1 0 0 0,0-1-1 0 0,0 0 1 0 0,0 1 0 0 0,-1-1 0 0 0,1 0-1 0 0,0 1 1 0 0,0-1 0 0 0,1 0-1 0 0,0 0-275 0 0,1 3-244 0 0,0-9 185 0 0,2-10-226 0 0,-4 15 420 0 0,28-49-3085 0 0,-23 43 1958 0 0,0-1 0 0 0,-1 0 0 0 0,-1-1 0 0 0,1 1-1 0 0,-1-1 1 0 0,3-11 0 0 0,-5-4-1778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6.152"/>
    </inkml:context>
    <inkml:brush xml:id="br0">
      <inkml:brushProperty name="width" value="0.035" units="cm"/>
      <inkml:brushProperty name="height" value="0.035" units="cm"/>
    </inkml:brush>
  </inkml:definitions>
  <inkml:trace contextRef="#ctx0" brushRef="#br0">1 1 1792 0 0,'0'0'13875'0'0,"1"16"-14049"0"0,2 5 75 0 0,2 53-1680 0 0,-4-74 1633 0 0,-1 0 1 0 0,0 0-1 0 0,0 1 1 0 0,0-1 0 0 0,0 0-1 0 0,0 0 1 0 0,0 0 0 0 0,0 1-1 0 0,1-1 1 0 0,-1 0 0 0 0,0 0-1 0 0,0 0 1 0 0,0 0-1 0 0,1 0 1 0 0,-1 1 0 0 0,0-1-1 0 0,0 0 1 0 0,0 0 0 0 0,1 0-1 0 0,-1 0 1 0 0,0 0-1 0 0,0 0 1 0 0,0 0 0 0 0,1 0-1 0 0,-1 0 1 0 0,0 0 0 0 0,0 0-1 0 0,1 0 1 0 0,-1 0-1 0 0,0 0 1 0 0,0 0 0 0 0,0 0-1 0 0,1 0 1 0 0,-1 0 0 0 0,0 0-1 0 0,0 0 1 0 0,1 0 0 0 0,-1 0-1 0 0,0 0 1 0 0,0 0-1 0 0,0 0 1 0 0,1-1 0 0 0,-1 1-1 0 0,0 0 1 0 0,0 0 0 0 0,0 0-1 0 0,0 0 1 0 0,1 0-1 0 0,-1-1 1 0 0,0 1 0 0 0,0 0-1 0 0,0 0 1 0 0,0 0 0 0 0,0-1-1 0 0,0 1 1 0 0,0-8-2097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6.309"/>
    </inkml:context>
    <inkml:brush xml:id="br0">
      <inkml:brushProperty name="width" value="0.035" units="cm"/>
      <inkml:brushProperty name="height" value="0.035" units="cm"/>
    </inkml:brush>
  </inkml:definitions>
  <inkml:trace contextRef="#ctx0" brushRef="#br0">1 72 1660 0 0,'0'0'13253'0'0,"99"-72"-19253"0"0,-89 72 1675 0 0,0 0-263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7.023"/>
    </inkml:context>
    <inkml:brush xml:id="br0">
      <inkml:brushProperty name="width" value="0.035" units="cm"/>
      <inkml:brushProperty name="height" value="0.035" units="cm"/>
    </inkml:brush>
  </inkml:definitions>
  <inkml:trace contextRef="#ctx0" brushRef="#br0">0 371 2800 0 0,'0'0'9885'0'0,"14"11"-9958"0"0,42 34-103 0 0,-55-44 152 0 0,1 0 1 0 0,-1 0-1 0 0,1 0 0 0 0,-1 0 1 0 0,1 0-1 0 0,-1 0 0 0 0,1-1 1 0 0,-1 1-1 0 0,1-1 0 0 0,0 1 1 0 0,-1-1-1 0 0,1 1 1 0 0,0-1-1 0 0,0 0 0 0 0,-1 0 1 0 0,1 0-1 0 0,2 0 0 0 0,-3-1 33 0 0,0 1 0 0 0,0-1 0 0 0,0 1-1 0 0,0-1 1 0 0,0 1 0 0 0,0-1-1 0 0,0 0 1 0 0,-1 1 0 0 0,1-1 0 0 0,0 0-1 0 0,0 0 1 0 0,-1 1 0 0 0,1-1-1 0 0,-1 0 1 0 0,1 0 0 0 0,-1 0 0 0 0,1 0-1 0 0,-1 0 1 0 0,1 0 0 0 0,-1-2-1 0 0,2-5 101 0 0,-1 0 0 0 0,0 0 0 0 0,0 0 0 0 0,-1 0 0 0 0,-1-12 0 0 0,1 10-169 0 0,-10-128 716 0 0,11 136-664 0 0,-1 0 0 0 0,1 0 0 0 0,0 1 1 0 0,0-1-1 0 0,0 0 0 0 0,0 1 0 0 0,0-1 1 0 0,0 0-1 0 0,0 1 0 0 0,1 0 0 0 0,-1-1 1 0 0,0 1-1 0 0,1 0 0 0 0,-1 0 0 0 0,1-1 0 0 0,0 1 1 0 0,-1 0-1 0 0,1 1 0 0 0,0-1 0 0 0,0 0 1 0 0,-1 0-1 0 0,1 1 0 0 0,0-1 0 0 0,0 1 1 0 0,0 0-1 0 0,0-1 0 0 0,0 1 0 0 0,0 0 1 0 0,2 0-1 0 0,68-4 398 0 0,-68 4-347 0 0,1 0-34 0 0,0 0 1 0 0,1 1 0 0 0,-1 0 0 0 0,1 0 0 0 0,-1 0 0 0 0,0 1 0 0 0,1-1-1 0 0,-1 1 1 0 0,0 1 0 0 0,0-1 0 0 0,-1 1 0 0 0,1 0 0 0 0,0 0 0 0 0,-1 0-1 0 0,0 0 1 0 0,1 1 0 0 0,-1 0 0 0 0,5 6 0 0 0,7 9-89 0 0,-5-10-1 0 0,-8-32-8 0 0,-3 21 80 0 0,-1-2-14 0 0,1 1 1 0 0,-1-1-1 0 0,1 0 1 0 0,0 1-1 0 0,0-1 1 0 0,1 0-1 0 0,-1 1 1 0 0,1-1-1 0 0,-1 1 1 0 0,1-1-1 0 0,0 1 0 0 0,1-1 1 0 0,-1 1-1 0 0,1-1 1 0 0,-1 1-1 0 0,1 0 1 0 0,0 0-1 0 0,0 0 1 0 0,0 0-1 0 0,1 0 1 0 0,-1 1-1 0 0,1-1 0 0 0,3-2 1 0 0,32-27 6 0 0,48-36 814 0 0,-78 63-592 0 0,1-1 0 0 0,-1 1 0 0 0,1 1 0 0 0,0 0 0 0 0,1 0 0 0 0,-1 1 0 0 0,1 0 0 0 0,12-2 0 0 0,-19 4-163 0 0,0 0 1 0 0,0 1 0 0 0,0-1-1 0 0,1 1 1 0 0,-1 0 0 0 0,0 0-1 0 0,1 0 1 0 0,-1 1 0 0 0,0-1-1 0 0,0 1 1 0 0,0-1 0 0 0,1 1-1 0 0,-1 0 1 0 0,0 0 0 0 0,0 1-1 0 0,0-1 1 0 0,0 1-1 0 0,-1-1 1 0 0,1 1 0 0 0,0 0-1 0 0,-1 0 1 0 0,1 0 0 0 0,-1 0-1 0 0,0 1 1 0 0,1-1 0 0 0,-1 1-1 0 0,0-1 1 0 0,-1 1 0 0 0,1 0-1 0 0,0 0 1 0 0,-1 0 0 0 0,1 0-1 0 0,0 4 1 0 0,2 8-20 0 0,-1 0-1 0 0,-1 0 1 0 0,0 1 0 0 0,-1-1 0 0 0,-2 29 0 0 0,0-15-33 0 0,0-23-165 0 0,0 1-1 0 0,0-1 0 0 0,0 0 1 0 0,-1 1-1 0 0,0-1 0 0 0,-1 0 1 0 0,-4 9-1 0 0,-13 17-5849 0 0,18-28 2845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7.394"/>
    </inkml:context>
    <inkml:brush xml:id="br0">
      <inkml:brushProperty name="width" value="0.035" units="cm"/>
      <inkml:brushProperty name="height" value="0.035" units="cm"/>
    </inkml:brush>
  </inkml:definitions>
  <inkml:trace contextRef="#ctx0" brushRef="#br0">1 1 6357 0 0,'0'0'7631'0'0,"7"13"-7645"0"0,-2-3 14 0 0,0-1-2 0 0,1 1 1 0 0,-1 1-1 0 0,-1-1 0 0 0,0 1 1 0 0,0-1-1 0 0,-1 1 1 0 0,0 0-1 0 0,1 15 0 0 0,6 81 304 0 0,-10-59-978 0 0,0-27-5914 0 0,0-21 6453 0 0,1 0 0 0 0,-1 0 0 0 0,0-1 0 0 0,1 1 0 0 0,-1 0 0 0 0,1 0 0 0 0,-1 0 0 0 0,1 0 0 0 0,-1 0 0 0 0,0 0 0 0 0,1-1 0 0 0,-1 1 0 0 0,0 0 0 0 0,1 0 0 0 0,-1 0 0 0 0,0-1 0 0 0,1 1 0 0 0,-1 0 0 0 0,0-1 0 0 0,1 1 0 0 0,-1 0 0 0 0,0-1 0 0 0,0 1 0 0 0,1 0 0 0 0,-1-1 0 0 0,0 1 0 0 0,0 0 0 0 0,0-1 0 0 0,0 1 1 0 0,1-1-1 0 0,-1 1 0 0 0,0-8-1191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7.765"/>
    </inkml:context>
    <inkml:brush xml:id="br0">
      <inkml:brushProperty name="width" value="0.035" units="cm"/>
      <inkml:brushProperty name="height" value="0.035" units="cm"/>
    </inkml:brush>
  </inkml:definitions>
  <inkml:trace contextRef="#ctx0" brushRef="#br0">1 0 4200 0 0,'0'0'8692'0'0,"25"2"-11653"0"0,-11 0 329 0 0,-11-2 380 0 0,-45-4-2795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8.326"/>
    </inkml:context>
    <inkml:brush xml:id="br0">
      <inkml:brushProperty name="width" value="0.035" units="cm"/>
      <inkml:brushProperty name="height" value="0.035" units="cm"/>
    </inkml:brush>
  </inkml:definitions>
  <inkml:trace contextRef="#ctx0" brushRef="#br0">0 1 1256 0 0,'0'0'13529'0'0,"2"25"-13137"0"0,-1 5-271 0 0,-1-12-21 0 0,2 1 0 0 0,0 0 0 0 0,1-1 0 0 0,1 0 0 0 0,10 32 0 0 0,1-4 393 0 0,-2 0-1 0 0,-2 1 1 0 0,-2 1-1 0 0,5 81 1 0 0,-4 29 701 0 0,-10 5-2068 0 0,2-150 48 0 0,-2-12 672 0 0,1-1 0 0 0,-1 0 0 0 0,0 1 1 0 0,0-1-1 0 0,0 0 0 0 0,0 0 1 0 0,1 1-1 0 0,-1-1 0 0 0,0 0 0 0 0,0 0 1 0 0,0 0-1 0 0,1 1 0 0 0,-1-1 0 0 0,0 0 1 0 0,1 0-1 0 0,-1 0 0 0 0,0 0 1 0 0,0 0-1 0 0,1 1 0 0 0,-1-1 0 0 0,0 0 1 0 0,1 0-1 0 0,-1 0 0 0 0,0 0 1 0 0,1 0-1 0 0,-1 0 0 0 0,0 0 0 0 0,0 0 1 0 0,1 0-1 0 0,-1 0 0 0 0,0 0 1 0 0,1 0-1 0 0,-1 0 0 0 0,1-1 0 0 0,10-7-5191 0 0,-6 0 4580 0 0,-1-2-1867 0 0,4-4-356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8.637"/>
    </inkml:context>
    <inkml:brush xml:id="br0">
      <inkml:brushProperty name="width" value="0.035" units="cm"/>
      <inkml:brushProperty name="height" value="0.035" units="cm"/>
    </inkml:brush>
  </inkml:definitions>
  <inkml:trace contextRef="#ctx0" brushRef="#br0">0 4 1832 0 0,'0'0'13041'0'0,"5"0"-12761"0"0,161-2 1806 0 0,-76 1-3690 0 0,0 0-8387 0 0,-81 1 6703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9.092"/>
    </inkml:context>
    <inkml:brush xml:id="br0">
      <inkml:brushProperty name="width" value="0.035" units="cm"/>
      <inkml:brushProperty name="height" value="0.035" units="cm"/>
    </inkml:brush>
  </inkml:definitions>
  <inkml:trace contextRef="#ctx0" brushRef="#br0">0 137 3804 0 0,'0'0'7905'0'0,"19"1"-7842"0"0,22 0 838 0 0,1-1 0 0 0,0-2 0 0 0,74-14 1 0 0,-104 13-831 0 0,-2 1-74 0 0,0 0 0 0 0,0-1-1 0 0,1 0 1 0 0,-2-1 0 0 0,1 0-1 0 0,0 0 1 0 0,-1-1 0 0 0,0 0 0 0 0,0-1-1 0 0,0 0 1 0 0,11-10 0 0 0,-19 15-20 0 0,-1 1 1 0 0,1-1 0 0 0,-1 0 0 0 0,0 0-1 0 0,1 1 1 0 0,-1-1 0 0 0,0 0-1 0 0,1 0 1 0 0,-1 1 0 0 0,0-1-1 0 0,0 0 1 0 0,1 0 0 0 0,-1 0-1 0 0,0 1 1 0 0,0-1 0 0 0,0 0 0 0 0,0 0-1 0 0,0 0 1 0 0,0 1 0 0 0,-1-1-1 0 0,1 0 1 0 0,0 0 0 0 0,0 0-1 0 0,-1 1 1 0 0,1-1 0 0 0,0 0-1 0 0,-1 0 1 0 0,1 1 0 0 0,0-1 0 0 0,-1 0-1 0 0,1 1 1 0 0,-1-1 0 0 0,1 0-1 0 0,-1 1 1 0 0,0-1 0 0 0,1 1-1 0 0,-1-1 1 0 0,0 1 0 0 0,1-1 0 0 0,-2 0-1 0 0,-27-14-568 0 0,28 15 551 0 0,-6-3-11 0 0,0 1 1 0 0,-1 0-1 0 0,1 0 1 0 0,0 1 0 0 0,0 0-1 0 0,-1 0 1 0 0,1 1 0 0 0,-1 0-1 0 0,1 0 1 0 0,0 1-1 0 0,-1 0 1 0 0,1 0 0 0 0,-9 3-1 0 0,11-2 107 0 0,0-1 1 0 0,0 1-1 0 0,0 1 0 0 0,0-1 0 0 0,1 1 1 0 0,-1-1-1 0 0,1 1 0 0 0,-1 0 0 0 0,1 1 1 0 0,0-1-1 0 0,1 1 0 0 0,-1 0 0 0 0,0 0 1 0 0,1 0-1 0 0,0 0 0 0 0,0 1 0 0 0,0 0 1 0 0,1-1-1 0 0,-3 6 0 0 0,-45 98 1230 0 0,44-93-1072 0 0,1 2-1 0 0,0-1 1 0 0,1 0 0 0 0,0 1 0 0 0,2 0-1 0 0,0 0 1 0 0,0 17 0 0 0,2-28-164 0 0,1 0 0 0 0,-1-1 0 0 0,1 1 0 0 0,0-1 0 0 0,0 1 0 0 0,1-1 0 0 0,0 0 0 0 0,0 0 0 0 0,0 1 0 0 0,0-1 0 0 0,1 0 1 0 0,0-1-1 0 0,0 1 0 0 0,0-1 0 0 0,1 1 0 0 0,-1-1 0 0 0,1 0 0 0 0,0 0 0 0 0,0 0 0 0 0,1-1 0 0 0,-1 1 0 0 0,1-1 0 0 0,9 5 1 0 0,-5-4-48 0 0,-1-1 1 0 0,1 1 0 0 0,0-2-1 0 0,0 1 1 0 0,0-1-1 0 0,0 0 1 0 0,0-1 0 0 0,0 0-1 0 0,1-1 1 0 0,-1 0 0 0 0,0 0-1 0 0,0-1 1 0 0,1 0 0 0 0,8-2-1 0 0,-4-1-445 0 0,0-1-1 0 0,0 0 0 0 0,0-1 1 0 0,13-8-1 0 0,22-18-7106 0 0,-39 24 3161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9.888"/>
    </inkml:context>
    <inkml:brush xml:id="br0">
      <inkml:brushProperty name="width" value="0.035" units="cm"/>
      <inkml:brushProperty name="height" value="0.035" units="cm"/>
    </inkml:brush>
  </inkml:definitions>
  <inkml:trace contextRef="#ctx0" brushRef="#br0">300 580 4 0 0,'0'0'8808'0'0,"-8"-7"-8412"0"0,3 4-347 0 0,0-2 111 0 0,0 1 0 0 0,0 0 1 0 0,0 1-1 0 0,0-1 0 0 0,-1 1 0 0 0,0 0 0 0 0,0 1 1 0 0,0-1-1 0 0,0 1 0 0 0,0 0 0 0 0,0 1 0 0 0,-7-2 1 0 0,-2 2 383 0 0,-46-3 1404 0 0,58 4-1881 0 0,0 0 0 0 0,0 1 0 0 0,0-1 0 0 0,0 1-1 0 0,0 0 1 0 0,0-1 0 0 0,0 1 0 0 0,0 1 0 0 0,1-1-1 0 0,-1 0 1 0 0,0 1 0 0 0,0-1 0 0 0,1 1 0 0 0,-1 0-1 0 0,1 0 1 0 0,-4 3 0 0 0,-13 15 82 0 0,15-17-145 0 0,1 1 1 0 0,-1 0 0 0 0,0 0 0 0 0,1 0 0 0 0,0 1 0 0 0,0-1 0 0 0,-4 9-1 0 0,-4 10-23 0 0,8-19 15 0 0,1 1-1 0 0,-1 0 0 0 0,1 0 1 0 0,0 0-1 0 0,1 0 1 0 0,-1 1-1 0 0,1-1 0 0 0,0 0 1 0 0,0 1-1 0 0,1-1 0 0 0,-1 6 1 0 0,1-6 10 0 0,0-1 0 0 0,0 0 0 0 0,0 1 0 0 0,1-1 1 0 0,0 1-1 0 0,0-1 0 0 0,0 0 0 0 0,0 0 0 0 0,0 1 1 0 0,1-1-1 0 0,0 0 0 0 0,0 0 0 0 0,4 6 0 0 0,-4-8 8 0 0,0 0 0 0 0,1 0 0 0 0,0 1 0 0 0,-1-2 0 0 0,1 1 0 0 0,0 0 0 0 0,0-1 0 0 0,0 1-1 0 0,0-1 1 0 0,0 0 0 0 0,0 0 0 0 0,1 0 0 0 0,-1 0 0 0 0,0-1 0 0 0,0 1 0 0 0,1-1 0 0 0,-1 0 0 0 0,6 0-1 0 0,-1 0 15 0 0,0 0 0 0 0,0 0 0 0 0,0-1 0 0 0,-1 1 0 0 0,1-2 0 0 0,0 1-1 0 0,0-1 1 0 0,-1-1 0 0 0,0 1 0 0 0,1-1 0 0 0,-1 0 0 0 0,0-1 0 0 0,0 0-1 0 0,-1 0 1 0 0,1 0 0 0 0,-1-1 0 0 0,0 0 0 0 0,0 0 0 0 0,0 0 0 0 0,-1-1-1 0 0,0 0 1 0 0,0 0 0 0 0,0-1 0 0 0,-1 1 0 0 0,0-1 0 0 0,5-11-1 0 0,-4 4-8 0 0,-1-1 0 0 0,0 0-1 0 0,-1 0 1 0 0,0-1-1 0 0,-2 1 1 0 0,0 0 0 0 0,0-1-1 0 0,-2 1 1 0 0,0-1-1 0 0,-3-17 1 0 0,-6-15-107 0 0,-30-87 1 0 0,-4-14 2 0 0,34 77 437 0 0,8 63-181 0 0,1 0 1 0 0,0-1 0 0 0,1 1-1 0 0,1-17 1 0 0,0 1 1371 0 0,-1 24-1036 0 0,0 19-521 0 0,1 53 285 0 0,3 1 1 0 0,3-1 0 0 0,29 132 0 0 0,-17-114 10 0 0,-14-59-180 0 0,1-1-1 0 0,2 0 1 0 0,14 37 0 0 0,-14-38-51 0 0,-7-24-49 0 0,-1 0 0 0 0,1 0 0 0 0,0 0 0 0 0,1 0 0 0 0,-1 0 1 0 0,1 0-1 0 0,-1-1 0 0 0,1 1 0 0 0,3 3 0 0 0,17 26-10 0 0,-16-22-75 0 0,1-1 0 0 0,0 0 0 0 0,1 0 0 0 0,0-1 0 0 0,10 9 0 0 0,-16-16-318 0 0,6-3-3420 0 0,-12-2 2741 0 0,-3-2-3530 0 0,-10-2-1770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1.293"/>
    </inkml:context>
    <inkml:brush xml:id="br0">
      <inkml:brushProperty name="width" value="0.035" units="cm"/>
      <inkml:brushProperty name="height" value="0.035" units="cm"/>
    </inkml:brush>
  </inkml:definitions>
  <inkml:trace contextRef="#ctx0" brushRef="#br0">41 511 2464 0 0,'0'0'12353'0'0,"5"16"-12721"0"0,-4-13 368 0 0,12 41 128 0 0,16 91-1 0 0,-20-12 598 0 0,-6 68 384 0 0,-3-191-1109 0 0,0 0 1 0 0,-1 0-1 0 0,1 0 0 0 0,0 0 0 0 0,0 1 0 0 0,0-1 0 0 0,0 0 0 0 0,0 0 1 0 0,0 0-1 0 0,0 0 0 0 0,0 1 0 0 0,-1-1 0 0 0,1 0 0 0 0,0 0 1 0 0,0 0-1 0 0,0 0 0 0 0,0 1 0 0 0,0-1 0 0 0,0 0 0 0 0,0 0 1 0 0,0 0-1 0 0,0 1 0 0 0,0-1 0 0 0,0 0 0 0 0,0 0 0 0 0,0 0 1 0 0,0 0-1 0 0,1 1 0 0 0,-1-1 0 0 0,0 0 0 0 0,0 0 0 0 0,0 0 1 0 0,0 0-1 0 0,0 1 0 0 0,0-1 0 0 0,0 0 0 0 0,0 0 0 0 0,1 0 1 0 0,-1 0-1 0 0,0 0 0 0 0,0 1 0 0 0,0-1 0 0 0,0 0 0 0 0,0 0 0 0 0,1 0 1 0 0,-1 0-1 0 0,0 0 0 0 0,0 0 0 0 0,0 0 0 0 0,0 0 0 0 0,1 0 1 0 0,-1 0-1 0 0,0 0 0 0 0,0 0 0 0 0,0 0 0 0 0,1 0 0 0 0,-1 0 1 0 0,0 0-1 0 0,0 0 0 0 0,0 0 0 0 0,1 0 0 0 0,-1 0 0 0 0,0 0 1 0 0,0 0-1 0 0,0 0 0 0 0,0 0 0 0 0,1 0 0 0 0,4-17 277 0 0,-6-69-271 0 0,-4-1 0 0 0,-29-157 1 0 0,-4 104-16 0 0,30 105 171 0 0,0 1-206 0 0,2 1 0 0 0,1-1 0 0 0,0-37 0 0 0,5 62 8 0 0,0 0 0 0 0,1 0 0 0 0,0 1 0 0 0,0-1 0 0 0,1 1 0 0 0,0-1 0 0 0,1 1 0 0 0,4-12 0 0 0,1 6-28 0 0,0 0 0 0 0,1 1 0 0 0,19-22-1 0 0,-22 28 70 0 0,1-1 0 0 0,0 1-1 0 0,0 1 1 0 0,1 0 0 0 0,0 0-1 0 0,0 0 1 0 0,0 1 0 0 0,1 0-1 0 0,0 0 1 0 0,0 1 0 0 0,0 0-1 0 0,0 1 1 0 0,0 0-1 0 0,1 1 1 0 0,0 0 0 0 0,-1 0-1 0 0,1 1 1 0 0,0 0 0 0 0,0 1-1 0 0,0 0 1 0 0,0 0 0 0 0,-1 1-1 0 0,1 0 1 0 0,0 1 0 0 0,0 0-1 0 0,-1 1 1 0 0,17 7-1 0 0,-15-5 71 0 0,-1 1-1 0 0,0 1 0 0 0,-1 0 0 0 0,0 0 0 0 0,0 1 0 0 0,0 0 0 0 0,-1 1 0 0 0,0 0 0 0 0,-1 0 0 0 0,0 0 0 0 0,0 1 1 0 0,-1 0-1 0 0,0 1 0 0 0,-1-1 0 0 0,0 1 0 0 0,-1 0 0 0 0,5 18 0 0 0,-1 5 29 0 0,-2 1 0 0 0,-1 0 1 0 0,-1 0-1 0 0,-3 52 0 0 0,-1-81-87 0 0,-1 1 1 0 0,0-1-1 0 0,0 1 1 0 0,0-1-1 0 0,-1 1 1 0 0,0-1-1 0 0,0 0 0 0 0,-1 0 1 0 0,0 0-1 0 0,0 0 1 0 0,0 0-1 0 0,-1-1 1 0 0,0 1-1 0 0,0-1 1 0 0,0 0-1 0 0,-1 0 0 0 0,1-1 1 0 0,-1 1-1 0 0,0-1 1 0 0,-1 0-1 0 0,1 0 1 0 0,-1-1-1 0 0,1 0 0 0 0,-8 4 1 0 0,-3 0-18 0 0,1-1 0 0 0,-1 0 0 0 0,1-1 0 0 0,-1-1 0 0 0,-1-1 0 0 0,1 0-1 0 0,-1-1 1 0 0,-22 0 0 0 0,-90-2-254 0 0,128 0 160 0 0,22 0-4906 0 0,71 0-7210 0 0,-205 0 11151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1.845"/>
    </inkml:context>
    <inkml:brush xml:id="br0">
      <inkml:brushProperty name="width" value="0.035" units="cm"/>
      <inkml:brushProperty name="height" value="0.035" units="cm"/>
    </inkml:brush>
  </inkml:definitions>
  <inkml:trace contextRef="#ctx0" brushRef="#br0">1 87 984 0 0,'0'0'13875'0'0,"0"6"-13963"0"0,1 7 157 0 0,0 0 0 0 0,1 0-1 0 0,1 0 1 0 0,0 0 0 0 0,1-1-1 0 0,0 0 1 0 0,1 1 0 0 0,0-1-1 0 0,1-1 1 0 0,0 1 0 0 0,1-1-1 0 0,0 0 1 0 0,1-1 0 0 0,10 11-1 0 0,-15-18-64 0 0,-1-1 0 0 0,1 0 0 0 0,0 0 0 0 0,0 0 0 0 0,0-1 0 0 0,1 1-1 0 0,-1-1 1 0 0,0 0 0 0 0,0 0 0 0 0,1 0 0 0 0,-1 0 0 0 0,1 0 0 0 0,-1-1-1 0 0,1 1 1 0 0,-1-1 0 0 0,1 0 0 0 0,-1 0 0 0 0,1-1 0 0 0,-1 1 0 0 0,1-1-1 0 0,-1 1 1 0 0,1-1 0 0 0,-1 0 0 0 0,0-1 0 0 0,1 1 0 0 0,-1 0 0 0 0,5-4 0 0 0,1 0 15 0 0,-1 0 1 0 0,0 0-1 0 0,0 0 1 0 0,0-1-1 0 0,-1-1 1 0 0,0 1 0 0 0,0-1-1 0 0,0 0 1 0 0,5-9-1 0 0,-8 10 18 0 0,-1-1 0 0 0,0 0-1 0 0,0 0 1 0 0,0 0 0 0 0,-1 0-1 0 0,0 0 1 0 0,0-1 0 0 0,-1 1-1 0 0,0-1 1 0 0,0 1 0 0 0,-1-10-1 0 0,0 2-137 0 0,-1 0 0 0 0,-1 1-1 0 0,0-1 1 0 0,-8-26 0 0 0,10 40 51 0 0,-1-1 1 0 0,1 1-1 0 0,0 0 1 0 0,-1 0 0 0 0,1-1-1 0 0,-1 1 1 0 0,1 0-1 0 0,-1 0 1 0 0,0-1-1 0 0,1 1 1 0 0,-1 0 0 0 0,0 0-1 0 0,0 0 1 0 0,0 0-1 0 0,0 0 1 0 0,0 0-1 0 0,0 0 1 0 0,0 1 0 0 0,0-1-1 0 0,0 0 1 0 0,0 1-1 0 0,0-1 1 0 0,-1 0-1 0 0,1 1 1 0 0,-2-1 0 0 0,-8 9-3327 0 0,7 15-3544 0 0,4-16 3762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2.199"/>
    </inkml:context>
    <inkml:brush xml:id="br0">
      <inkml:brushProperty name="width" value="0.035" units="cm"/>
      <inkml:brushProperty name="height" value="0.035" units="cm"/>
    </inkml:brush>
  </inkml:definitions>
  <inkml:trace contextRef="#ctx0" brushRef="#br0">0 0 3516 0 0,'0'0'13996'0'0,"10"23"-13850"0"0,5 10-90 0 0,40 104 149 0 0,47 252 1517 0 0,-94-352-1591 0 0,-1-3-49 0 0,-1 1 0 0 0,1 67 0 0 0,2-49-3872 0 0,-9-51 3524 0 0,0 0 0 0 0,0-1 0 0 0,1 1 0 0 0,-1 0 0 0 0,1 0 0 0 0,0 0 0 0 0,-1 0-1 0 0,1-1 1 0 0,0 1 0 0 0,0 0 0 0 0,0-1 0 0 0,0 1 0 0 0,0-1 0 0 0,0 1 0 0 0,1-1 0 0 0,-1 1 0 0 0,0-1 0 0 0,1 0 0 0 0,-1 0-1 0 0,1 1 1 0 0,2 0 0 0 0,2-5-4118 0 0,-4-10-558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2.805"/>
    </inkml:context>
    <inkml:brush xml:id="br0">
      <inkml:brushProperty name="width" value="0.035" units="cm"/>
      <inkml:brushProperty name="height" value="0.035" units="cm"/>
    </inkml:brush>
  </inkml:definitions>
  <inkml:trace contextRef="#ctx0" brushRef="#br0">140 0 5553 0 0,'0'0'8583'0'0,"-13"12"-8911"0"0,5-6 316 0 0,-42 37 60 0 0,46-39-13 0 0,-1 1-1 0 0,1 0 1 0 0,-1 0-1 0 0,2 0 1 0 0,-1 0 0 0 0,0 1-1 0 0,1 0 1 0 0,0-1-1 0 0,-2 7 1 0 0,-4 11 116 0 0,8-20-123 0 0,-1 0 0 0 0,1 1 0 0 0,0-1 0 0 0,0 0 0 0 0,0 1 0 0 0,0-1 0 0 0,1 1 0 0 0,-1-1 0 0 0,1 5 0 0 0,0-6-29 0 0,-1 0 0 0 0,1 0 0 0 0,1-1 0 0 0,-1 1 0 0 0,0 0 1 0 0,0 0-1 0 0,1 0 0 0 0,-1-1 0 0 0,1 1 0 0 0,-1 0 0 0 0,1-1 1 0 0,0 1-1 0 0,0 0 0 0 0,0-1 0 0 0,0 1 0 0 0,0-1 0 0 0,0 1 0 0 0,0-1 1 0 0,0 0-1 0 0,1 1 0 0 0,1 1 0 0 0,38 11 350 0 0,-27-10-11 0 0,12-1 163 0 0,-22-3-376 0 0,0 1-1 0 0,1-1 1 0 0,-1 1-1 0 0,1-1 1 0 0,-1 1-1 0 0,0 0 1 0 0,1 1-1 0 0,-1-1 0 0 0,8 5 1 0 0,-12-5-97 0 0,1 0 0 0 0,0-1 1 0 0,-1 1-1 0 0,1 0 0 0 0,-1 0 0 0 0,1 0 0 0 0,-1 0 1 0 0,0 0-1 0 0,1 0 0 0 0,-1 0 0 0 0,0 0 0 0 0,0 0 1 0 0,0 0-1 0 0,0 0 0 0 0,0 0 0 0 0,0 0 0 0 0,0 0 1 0 0,0 0-1 0 0,0 0 0 0 0,0 0 0 0 0,0 0 1 0 0,0 0-1 0 0,-1 0 0 0 0,1-1 0 0 0,0 1 0 0 0,-1 0 1 0 0,1 0-1 0 0,-1 0 0 0 0,1 0 0 0 0,-1 0 0 0 0,0 0 1 0 0,1-1-1 0 0,-1 1 0 0 0,0 0 0 0 0,0 0 0 0 0,-23 23 432 0 0,16-19-567 0 0,-1 1-1 0 0,0-1 0 0 0,0-1 0 0 0,0 0 0 0 0,-1 0 0 0 0,0 0 0 0 0,0-2 1 0 0,1 1-1 0 0,-2-1 0 0 0,1 0 0 0 0,-16 0 0 0 0,25-2-490 0 0,32-19-10221 0 0,-12-2 6976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3.263"/>
    </inkml:context>
    <inkml:brush xml:id="br0">
      <inkml:brushProperty name="width" value="0.035" units="cm"/>
      <inkml:brushProperty name="height" value="0.035" units="cm"/>
    </inkml:brush>
  </inkml:definitions>
  <inkml:trace contextRef="#ctx0" brushRef="#br0">124 173 1152 0 0,'0'0'8558'0'0,"22"-1"-7946"0"0,66-3-50 0 0,-86 4-482 0 0,1 0 1 0 0,-1 0 0 0 0,1 0 0 0 0,-1-1-1 0 0,1 1 1 0 0,-1-1 0 0 0,0 0 0 0 0,1 1-1 0 0,-1-1 1 0 0,0 0 0 0 0,0-1 0 0 0,1 1-1 0 0,-1 0 1 0 0,0-1 0 0 0,0 1 0 0 0,0-1-1 0 0,-1 1 1 0 0,1-1 0 0 0,0 0 0 0 0,-1 0-1 0 0,1 0 1 0 0,-1 0 0 0 0,1 0 0 0 0,-1 0-1 0 0,0 0 1 0 0,0 0 0 0 0,2-5 0 0 0,-1 1 3 0 0,0 3-76 0 0,-1 1 1 0 0,0 0-1 0 0,0-1 1 0 0,0 1 0 0 0,0-1-1 0 0,-1 0 1 0 0,1 1-1 0 0,0-1 1 0 0,-1 0 0 0 0,0 1-1 0 0,0-1 1 0 0,0 0-1 0 0,0 1 1 0 0,0-1 0 0 0,0 0-1 0 0,-1 1 1 0 0,1-1-1 0 0,-1 0 1 0 0,0 1 0 0 0,0-1-1 0 0,0 1 1 0 0,-2-5-1 0 0,0 4-106 0 0,0-1 0 0 0,0 1 0 0 0,0-1 0 0 0,0 1 0 0 0,-1 0 0 0 0,0 0 0 0 0,1 0 0 0 0,-1 1 0 0 0,0-1 0 0 0,0 1 0 0 0,-1 0 0 0 0,-4-2 0 0 0,-2 0 138 0 0,-1 1 1 0 0,0-1 0 0 0,1 2-1 0 0,-1 0 1 0 0,0 0-1 0 0,0 1 1 0 0,0 0 0 0 0,0 1-1 0 0,-19 3 1 0 0,26-2 50 0 0,0 1-1 0 0,0 0 1 0 0,0 0 0 0 0,0 0 0 0 0,0 0-1 0 0,0 1 1 0 0,1 0 0 0 0,-1 0 0 0 0,1 0-1 0 0,0 1 1 0 0,0 0 0 0 0,0-1-1 0 0,0 1 1 0 0,1 1 0 0 0,-1-1 0 0 0,1 0-1 0 0,0 1 1 0 0,1 0 0 0 0,-1-1 0 0 0,1 1-1 0 0,-3 7 1 0 0,2-3 152 0 0,0 0 1 0 0,1 0-1 0 0,0 0 0 0 0,0 1 1 0 0,1-1-1 0 0,0 1 0 0 0,1-1 0 0 0,0 0 1 0 0,0 1-1 0 0,1-1 0 0 0,3 16 1 0 0,-3-21-176 0 0,1-1 1 0 0,-1 1-1 0 0,1 0 1 0 0,0 0-1 0 0,0-1 1 0 0,0 0-1 0 0,1 1 1 0 0,-1-1-1 0 0,1 0 1 0 0,0 0-1 0 0,0 0 0 0 0,0 0 1 0 0,0-1-1 0 0,0 1 1 0 0,1-1-1 0 0,-1 0 1 0 0,1 0-1 0 0,-1 0 1 0 0,1 0-1 0 0,0-1 1 0 0,0 1-1 0 0,0-1 1 0 0,0 0-1 0 0,6 1 1 0 0,11 1 99 0 0,0 0 0 0 0,0-2 0 0 0,33-1 1 0 0,-30 0-54 0 0,-16-1-112 0 0,1 0 1 0 0,0 0 0 0 0,0-1-1 0 0,-1 0 1 0 0,1-1-1 0 0,-1 0 1 0 0,0 0-1 0 0,14-8 1 0 0,14-5-1338 0 0,-34 15 255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4.211"/>
    </inkml:context>
    <inkml:brush xml:id="br0">
      <inkml:brushProperty name="width" value="0.035" units="cm"/>
      <inkml:brushProperty name="height" value="0.035" units="cm"/>
    </inkml:brush>
  </inkml:definitions>
  <inkml:trace contextRef="#ctx0" brushRef="#br0">0 0 7173 0 0,'0'0'7522'0'0,"2"25"-7290"0"0,-1-9-176 0 0,1 15 92 0 0,1 1 0 0 0,2-1 1 0 0,11 38-1 0 0,18 102 1352 0 0,-7-31-209 0 0,-19-102-789 0 0,6 74 0 0 0,-14 119 403 0 0,-2-109-873 0 0,2 6-732 0 0,0-127 615 0 0,2-38-1716 0 0,19-32-2880 0 0,-4 21-2465 0 0,-7 18 2443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4.564"/>
    </inkml:context>
    <inkml:brush xml:id="br0">
      <inkml:brushProperty name="width" value="0.035" units="cm"/>
      <inkml:brushProperty name="height" value="0.035" units="cm"/>
    </inkml:brush>
  </inkml:definitions>
  <inkml:trace contextRef="#ctx0" brushRef="#br0">1 34 6725 0 0,'0'0'13179'0'0,"3"-5"-13047"0"0,-2 3-131 0 0,0 0 1 0 0,0 0-1 0 0,0 0 1 0 0,0 0-1 0 0,0 0 1 0 0,1 0-1 0 0,-1 1 1 0 0,1-1-1 0 0,-1 0 1 0 0,1 1-1 0 0,0 0 0 0 0,-1-1 1 0 0,1 1-1 0 0,0 0 1 0 0,0 0-1 0 0,2-1 1 0 0,-3 2-3 0 0,-1 0 1 0 0,0 0 0 0 0,1 0-1 0 0,-1 0 1 0 0,1 0-1 0 0,-1 0 1 0 0,0 1-1 0 0,1-1 1 0 0,-1 0-1 0 0,1 0 1 0 0,-1 1 0 0 0,0-1-1 0 0,1 0 1 0 0,-1 0-1 0 0,0 1 1 0 0,1-1-1 0 0,-1 0 1 0 0,0 1 0 0 0,0-1-1 0 0,1 0 1 0 0,-1 1-1 0 0,0-1 1 0 0,0 1-1 0 0,0-1 1 0 0,1 0-1 0 0,-1 2 1 0 0,1-1 1 0 0,5 6-1 0 0,0-1 1 0 0,0 1 0 0 0,-1 1-1 0 0,0-1 1 0 0,0 1-1 0 0,0 0 1 0 0,-1 0-1 0 0,4 11 1 0 0,0 1-149 0 0,-2-1 0 0 0,8 31 0 0 0,-10-26-1004 0 0,9 35 236 0 0,-7-40-2854 0 0,2 0-3765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4.720"/>
    </inkml:context>
    <inkml:brush xml:id="br0">
      <inkml:brushProperty name="width" value="0.035" units="cm"/>
      <inkml:brushProperty name="height" value="0.035" units="cm"/>
    </inkml:brush>
  </inkml:definitions>
  <inkml:trace contextRef="#ctx0" brushRef="#br0">1 25 8661 0 0,'0'0'9041'0'0,"90"-24"-16926"0"0,-71 40 3749 0 0,-9-4-33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5.530"/>
    </inkml:context>
    <inkml:brush xml:id="br0">
      <inkml:brushProperty name="width" value="0.035" units="cm"/>
      <inkml:brushProperty name="height" value="0.035" units="cm"/>
    </inkml:brush>
  </inkml:definitions>
  <inkml:trace contextRef="#ctx0" brushRef="#br0">52 198 708 0 0,'0'0'11904'0'0,"-3"15"-12036"0"0,-11 43-85 0 0,11-43 1514 0 0,2-15-1243 0 0,0 0 1 0 0,-1 0-1 0 0,1 0 1 0 0,0 0-1 0 0,0 0 0 0 0,0 0 1 0 0,0 0-1 0 0,0-1 1 0 0,-1 1-1 0 0,1 0 0 0 0,0-1 1 0 0,0 1-1 0 0,0-1 1 0 0,0 1-1 0 0,0-1 1 0 0,0 1-1 0 0,0-1 0 0 0,0 0 1 0 0,0 1-1 0 0,1-1 1 0 0,-1 0-1 0 0,0 0 0 0 0,0 0 1 0 0,0 0-1 0 0,1 0 1 0 0,-1 0-1 0 0,1 0 1 0 0,-1 0-1 0 0,1 0 0 0 0,-1-1 1 0 0,-1-40 1254 0 0,3 18-1101 0 0,0 17-232 0 0,1-1 1 0 0,0 1-1 0 0,0 0 0 0 0,1 0 0 0 0,0 0 0 0 0,0 1 1 0 0,1-1-1 0 0,-1 1 0 0 0,6-7 0 0 0,9-17-81 0 0,-13 20 88 0 0,0 0 1 0 0,0 1-1 0 0,1 0 0 0 0,0 0 1 0 0,13-13-1 0 0,-18 20 15 0 0,0 1 0 0 0,0 0 0 0 0,0 0 0 0 0,1 0 0 0 0,-1 0 0 0 0,0 0 1 0 0,1 0-1 0 0,-1 1 0 0 0,1-1 0 0 0,-1 0 0 0 0,1 1 0 0 0,0-1 0 0 0,-1 1 0 0 0,1-1 0 0 0,-1 1 0 0 0,1 0 0 0 0,0 0 0 0 0,-1 0 1 0 0,1 0-1 0 0,0 0 0 0 0,-1 0 0 0 0,1 0 0 0 0,0 0 0 0 0,-1 1 0 0 0,1-1 0 0 0,-1 1 0 0 0,1-1 0 0 0,0 1 0 0 0,-1 0 1 0 0,1-1-1 0 0,-1 1 0 0 0,0 0 0 0 0,1 0 0 0 0,-1 0 0 0 0,0 0 0 0 0,1 0 0 0 0,-1 0 0 0 0,0 1 0 0 0,0-1 0 0 0,0 0 0 0 0,0 1 1 0 0,0-1-1 0 0,0 0 0 0 0,1 4 0 0 0,20 25 30 0 0,46 72 82 0 0,-64-94-91 0 0,0-3-6 0 0,-1 1-1 0 0,0 0 0 0 0,0 0 1 0 0,0 0-1 0 0,-1 0 1 0 0,0 1-1 0 0,0-1 1 0 0,2 12-1 0 0,-4-17 302 0 0,-3-3-326 0 0,1 0 1 0 0,0 0 0 0 0,1-1 0 0 0,-1 1 0 0 0,0-1 0 0 0,1 1 0 0 0,-1-1-1 0 0,1 1 1 0 0,0-1 0 0 0,0 0 0 0 0,0 1 0 0 0,0-1 0 0 0,0 0 0 0 0,0-3-1 0 0,-7-17-505 0 0,3 16 401 0 0,1 1 1 0 0,1-1-1 0 0,-1 0 0 0 0,1-1 1 0 0,0 1-1 0 0,1-1 1 0 0,0 1-1 0 0,-2-9 0 0 0,4 13 84 0 0,0 0 0 0 0,0 0 0 0 0,0-1-1 0 0,0 1 1 0 0,0 0 0 0 0,1 0-1 0 0,-1 0 1 0 0,1 0 0 0 0,0 0 0 0 0,0 0-1 0 0,0 0 1 0 0,1 0 0 0 0,-1 0 0 0 0,0 0-1 0 0,1 0 1 0 0,0 1 0 0 0,0-1-1 0 0,0 1 1 0 0,0-1 0 0 0,0 1 0 0 0,0 0-1 0 0,5-3 1 0 0,-2 0 162 0 0,0 1 1 0 0,1 0-1 0 0,-1 1 1 0 0,1-1-1 0 0,0 1 1 0 0,0 0-1 0 0,0 0 0 0 0,1 1 1 0 0,-1 0-1 0 0,1 0 1 0 0,-1 0-1 0 0,1 1 1 0 0,0 0-1 0 0,-1 0 0 0 0,1 1 1 0 0,0 0-1 0 0,0 0 1 0 0,10 2-1 0 0,-12 0-85 0 0,0 1 0 0 0,-1 0-1 0 0,0-1 1 0 0,0 2 0 0 0,0-1-1 0 0,0 0 1 0 0,0 1 0 0 0,-1 0-1 0 0,5 6 1 0 0,6 4 21 0 0,-10-8-60 0 0,1-1 0 0 0,-1 1 0 0 0,0 1-1 0 0,0-1 1 0 0,-1 1 0 0 0,0-1 0 0 0,0 1 0 0 0,-1 0 0 0 0,1 0 0 0 0,-2 0 0 0 0,1 0 0 0 0,1 11-1 0 0,6 21-129 0 0,-9-37 50 0 0,1 1 0 0 0,0 0 1 0 0,-1-1-1 0 0,0 1 0 0 0,0-1 0 0 0,1 1 1 0 0,-2 0-1 0 0,1-1 0 0 0,0 1 0 0 0,0-1 1 0 0,-1 1-1 0 0,1 0 0 0 0,-1-1 0 0 0,0 1 1 0 0,0-1-1 0 0,-2 5 0 0 0,2-6-268 0 0,0 1-1 0 0,0 0 1 0 0,-1-1-1 0 0,1 1 1 0 0,0-1 0 0 0,-1 0-1 0 0,1 1 1 0 0,-1-1-1 0 0,1 0 1 0 0,-1 0-1 0 0,1 0 1 0 0,-1 0-1 0 0,-2 1 1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5.779"/>
    </inkml:context>
    <inkml:brush xml:id="br0">
      <inkml:brushProperty name="width" value="0.035" units="cm"/>
      <inkml:brushProperty name="height" value="0.035" units="cm"/>
    </inkml:brush>
  </inkml:definitions>
  <inkml:trace contextRef="#ctx0" brushRef="#br0">1 0 2848 0 0,'0'0'14308'0'0,"18"22"-14238"0"0,5 5-182 0 0,66 87-1298 0 0,-80-91-430 0 0,-8-6-6960 0 0,-1-17 8232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5.936"/>
    </inkml:context>
    <inkml:brush xml:id="br0">
      <inkml:brushProperty name="width" value="0.035" units="cm"/>
      <inkml:brushProperty name="height" value="0.035" units="cm"/>
    </inkml:brush>
  </inkml:definitions>
  <inkml:trace contextRef="#ctx0" brushRef="#br0">0 1 8705 0 0,'0'0'4060'0'0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6.322"/>
    </inkml:context>
    <inkml:brush xml:id="br0">
      <inkml:brushProperty name="width" value="0.035" units="cm"/>
      <inkml:brushProperty name="height" value="0.035" units="cm"/>
    </inkml:brush>
  </inkml:definitions>
  <inkml:trace contextRef="#ctx0" brushRef="#br0">1 0 3408 0 0,'0'0'15549'0'0,"23"24"-15475"0"0,75 76-40 0 0,-82-83 9 0 0,-1 1 0 0 0,-1 1-1 0 0,-1 0 1 0 0,0 1 0 0 0,-2 0 0 0 0,0 1-1 0 0,-1 0 1 0 0,7 25 0 0 0,-5-2 127 0 0,-1 1 0 0 0,5 69 0 0 0,-8-59-23 0 0,2 53-40 0 0,-4-51-491 0 0,-6-41 134 0 0,2-1-1 0 0,0 1 0 0 0,1-1 1 0 0,5 18-1 0 0,20 58-7028 0 0,-26-66 26 0 0,-2-21 4620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6.673"/>
    </inkml:context>
    <inkml:brush xml:id="br0">
      <inkml:brushProperty name="width" value="0.035" units="cm"/>
      <inkml:brushProperty name="height" value="0.035" units="cm"/>
    </inkml:brush>
  </inkml:definitions>
  <inkml:trace contextRef="#ctx0" brushRef="#br0">1 21 1100 0 0,'0'0'14789'0'0,"24"-2"-14667"0"0,191-15-263 0 0,-182 15-1050 0 0,50 3 0 0 0,-72 0-120 0 0,0 1 0 0 0,0 0 0 0 0,0 0 0 0 0,17 7 0 0 0,-16-5-1682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7.153"/>
    </inkml:context>
    <inkml:brush xml:id="br0">
      <inkml:brushProperty name="width" value="0.035" units="cm"/>
      <inkml:brushProperty name="height" value="0.035" units="cm"/>
    </inkml:brush>
  </inkml:definitions>
  <inkml:trace contextRef="#ctx0" brushRef="#br0">1 208 4548 0 0,'0'0'8297'0'0,"23"0"-8204"0"0,72-1 46 0 0,-89 1-12 0 0,1-1 1 0 0,-1 0-1 0 0,0 0 1 0 0,0-1 0 0 0,0 1-1 0 0,0-1 1 0 0,0-1-1 0 0,0 1 1 0 0,0-1 0 0 0,0 0-1 0 0,-1 0 1 0 0,0-1-1 0 0,0 0 1 0 0,0 0 0 0 0,0 0-1 0 0,0 0 1 0 0,7-9-1 0 0,12-11-131 0 0,-6 11-13 0 0,-10 7-74 0 0,1 0 0 0 0,-1-1 1 0 0,-1 1-1 0 0,1-2 0 0 0,11-13 0 0 0,-19 19 85 0 0,1 1-1 0 0,0 0 1 0 0,0 0 0 0 0,0 0-1 0 0,0 0 1 0 0,-1-1-1 0 0,1 1 1 0 0,-1 0-1 0 0,1-1 1 0 0,-1 1-1 0 0,0-1 1 0 0,1 1 0 0 0,-1 0-1 0 0,0-1 1 0 0,0 1-1 0 0,0-1 1 0 0,0 1-1 0 0,0-1 1 0 0,0 1-1 0 0,0 0 1 0 0,0-1 0 0 0,-1 1-1 0 0,1-1 1 0 0,-1 1-1 0 0,1 0 1 0 0,-1-1-1 0 0,1 1 1 0 0,-2-2 0 0 0,0 1-37 0 0,0 0 1 0 0,-1 1 0 0 0,1-1 0 0 0,0 1-1 0 0,-1-1 1 0 0,1 1 0 0 0,0 0 0 0 0,-1 0-1 0 0,0 0 1 0 0,1 0 0 0 0,-1 0 0 0 0,0 1-1 0 0,-5-1 1 0 0,1 0-21 0 0,0 0-1 0 0,-1 1 0 0 0,1 0 1 0 0,-1 0-1 0 0,1 1 1 0 0,0 0-1 0 0,-1 0 1 0 0,1 1-1 0 0,0-1 0 0 0,-10 5 1 0 0,0 5 52 0 0,-15 11 805 0 0,-40 33 0 0 0,66-49-572 0 0,0-1 0 0 0,1 1 0 0 0,0 1 0 0 0,0-1 0 0 0,0 1 0 0 0,1-1-1 0 0,-5 12 1 0 0,8-15-104 0 0,-1 1 0 0 0,1 0 0 0 0,-1 0 0 0 0,1 0-1 0 0,0 0 1 0 0,1 0 0 0 0,-1 0 0 0 0,1 0 0 0 0,-1 0-1 0 0,1 0 1 0 0,1 0 0 0 0,-1 1 0 0 0,1-1 0 0 0,-1 0-1 0 0,1 0 1 0 0,2 6 0 0 0,0-5-38 0 0,0 0 0 0 0,0-1 0 0 0,1 0 0 0 0,-1 1 0 0 0,1-1 0 0 0,0 0 0 0 0,0-1 0 0 0,1 1 0 0 0,-1-1 0 0 0,1 0 0 0 0,-1 0 0 0 0,1 0 0 0 0,8 3 0 0 0,1 0-13 0 0,1 0 1 0 0,0-1-1 0 0,25 6 0 0 0,0-5-577 0 0,0-2 0 0 0,60-2 0 0 0,-94-2 91 0 0,-1-1-1 0 0,0 1 0 0 0,1-1 1 0 0,-1-1-1 0 0,0 1 0 0 0,7-3 1 0 0,14-13-7465 0 0,-16 3 2661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8.102"/>
    </inkml:context>
    <inkml:brush xml:id="br0">
      <inkml:brushProperty name="width" value="0.035" units="cm"/>
      <inkml:brushProperty name="height" value="0.035" units="cm"/>
    </inkml:brush>
  </inkml:definitions>
  <inkml:trace contextRef="#ctx0" brushRef="#br0">350 460 1868 0 0,'0'0'9843'0'0,"-6"-8"-9372"0"0,-23-23-10 0 0,26 28-376 0 0,0 1 0 0 0,-1 1-1 0 0,1-1 1 0 0,-1 0 0 0 0,0 1 0 0 0,0 0 0 0 0,1 0-1 0 0,-1 0 1 0 0,0 0 0 0 0,0 1 0 0 0,0-1 0 0 0,0 1-1 0 0,0 0 1 0 0,0 0 0 0 0,0 1 0 0 0,-7 1-1 0 0,-1-1 133 0 0,5-2-160 0 0,0 1 1 0 0,0 0 0 0 0,0 1 0 0 0,0 0-1 0 0,0 0 1 0 0,0 1 0 0 0,0 0 0 0 0,0 0-1 0 0,0 0 1 0 0,1 1 0 0 0,-1 0 0 0 0,1 0-1 0 0,0 1 1 0 0,0-1 0 0 0,0 1 0 0 0,0 1-1 0 0,1-1 1 0 0,-1 1 0 0 0,1 0 0 0 0,-7 10-1 0 0,3-6-24 0 0,0 1-1 0 0,1 0 1 0 0,0 1-1 0 0,0 0 1 0 0,1 0-1 0 0,1 0 1 0 0,0 1-1 0 0,1 0 1 0 0,0 0-1 0 0,1 0 0 0 0,0 1 1 0 0,1-1-1 0 0,0 1 1 0 0,1 0-1 0 0,-1 25 1 0 0,3-35-34 0 0,0-1-1 0 0,0 0 1 0 0,0 0 0 0 0,1 0 0 0 0,-1 1 0 0 0,1-1 0 0 0,-1 0-1 0 0,1 0 1 0 0,0 0 0 0 0,0 0 0 0 0,0 0 0 0 0,0 0 0 0 0,0 0-1 0 0,0-1 1 0 0,1 1 0 0 0,-1 0 0 0 0,0-1 0 0 0,1 1 0 0 0,0 0 0 0 0,2 1-1 0 0,0-1 0 0 0,0 1 0 0 0,0-1 0 0 0,1 0 0 0 0,-1 0 0 0 0,1 0 1 0 0,-1-1-1 0 0,1 0 0 0 0,0 0 0 0 0,5 1 0 0 0,1-1 11 0 0,1 0-1 0 0,-1-1 1 0 0,1-1 0 0 0,-1 0 0 0 0,0 0 0 0 0,1-1 0 0 0,15-4 0 0 0,-16 1-21 0 0,-1 1 0 0 0,1-1 0 0 0,-1-1 0 0 0,0 0 0 0 0,-1-1 0 0 0,0 1 0 0 0,0-2 0 0 0,0 1 0 0 0,-1-1 0 0 0,0-1 1 0 0,10-13-1 0 0,-7 7-85 0 0,0-1 0 0 0,-2 0 1 0 0,0-1-1 0 0,-1 0 1 0 0,-1 0-1 0 0,7-23 1 0 0,-10 27 83 0 0,-1 0-1 0 0,-1 1 1 0 0,0-1 0 0 0,-1 0 0 0 0,0 0 0 0 0,-1 0-1 0 0,0 0 1 0 0,-1 0 0 0 0,-1 0 0 0 0,0 0 0 0 0,-1 0-1 0 0,0 0 1 0 0,-1 1 0 0 0,-7-18 0 0 0,-7-5-7 0 0,-1 1-1 0 0,-2 1 1 0 0,-36-44 0 0 0,15 20 209 0 0,-16 0 1810 0 0,67 63-1300 0 0,-1 0 0 0 0,0 1 0 0 0,-1 0 0 0 0,9 10 0 0 0,28 52-140 0 0,-4 1 0 0 0,58 142 0 0 0,-30-59-470 0 0,-59-132-58 0 0,-1 1 0 0 0,-2 0 0 0 0,7 34-1 0 0,-9-36-437 0 0,1 1-1 0 0,0-1 0 0 0,17 37 0 0 0,-22-57 298 0 0,0 1-1 0 0,1-1 1 0 0,-1 0-1 0 0,0 0 1 0 0,0 1-1 0 0,1-1 1 0 0,-1 0-1 0 0,0 0 1 0 0,0 1 0 0 0,1-1-1 0 0,-1 0 1 0 0,0 1-1 0 0,0-1 1 0 0,0 0-1 0 0,1 0 1 0 0,-1 1-1 0 0,0-1 1 0 0,0 1-1 0 0,0-1 1 0 0,0 0-1 0 0,0 1 1 0 0,0-1-1 0 0,0 0 1 0 0,0 1-1 0 0,0-1 1 0 0,0 0 0 0 0,0 1-1 0 0,0-1 1 0 0,0 1-1 0 0,0-1 1 0 0,0 0-1 0 0,0 1 1 0 0,0-1-1 0 0,0 0 1 0 0,-1 1-1 0 0,1-1 1 0 0,0 0-1 0 0,0 1 1 0 0,0-1-1 0 0,-1 0 1 0 0,1 0-1 0 0,0 1 1 0 0,0-1 0 0 0,-1 0-1 0 0,1 0 1 0 0,0 1-1 0 0,0-1 1 0 0,-1 0-1 0 0,1 0 1 0 0,0 0-1 0 0,-1 1 1 0 0,-1-2-468 0 0,0 0 1 0 0,1 1-1 0 0,-1-1 0 0 0,0 0 1 0 0,1 0-1 0 0,-1 0 0 0 0,1 0 1 0 0,-1 0-1 0 0,1-1 0 0 0,-1 1 1 0 0,1 0-1 0 0,0-1 1 0 0,-2-1-1 0 0,-15-19-5686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3.178"/>
    </inkml:context>
    <inkml:brush xml:id="br0">
      <inkml:brushProperty name="width" value="0.035" units="cm"/>
      <inkml:brushProperty name="height" value="0.035" units="cm"/>
    </inkml:brush>
  </inkml:definitions>
  <inkml:trace contextRef="#ctx0" brushRef="#br0">161 0 944 0 0,'0'1'244'0'0,"-1"-1"1"0"0,1 1-1 0 0,0-1 0 0 0,0 0 0 0 0,0 1 1 0 0,0-1-1 0 0,0 1 0 0 0,-1-1 0 0 0,1 0 1 0 0,0 1-1 0 0,0-1 0 0 0,-1 0 0 0 0,1 1 1 0 0,0-1-1 0 0,-1 0 0 0 0,1 0 0 0 0,0 1 1 0 0,-1-1-1 0 0,1 0 0 0 0,0 0 0 0 0,-1 0 1 0 0,1 1-1 0 0,0-1 0 0 0,-1 0 0 0 0,1 0 1 0 0,-1 0-1 0 0,1 0 0 0 0,0 0 0 0 0,-1 0 1 0 0,1 0-1 0 0,-1 0 0 0 0,1 0 0 0 0,-1 0 1 0 0,-23 0 1839 0 0,0 0-2723 0 0,23 0 648 0 0,1 0 0 0 0,0 0 0 0 0,-1 0 0 0 0,1 0 0 0 0,-1 0 0 0 0,1 1 0 0 0,-1-1 1 0 0,1 0-1 0 0,0 0 0 0 0,-1 0 0 0 0,1 0 0 0 0,-1 0 0 0 0,1 1 0 0 0,0-1 0 0 0,-1 0 0 0 0,1 0 0 0 0,-1 1 0 0 0,1-1 1 0 0,0 0-1 0 0,-1 0 0 0 0,1 1 0 0 0,0-1 0 0 0,0 0 0 0 0,-1 1 0 0 0,1-1 0 0 0,0 1 0 0 0,0-1 0 0 0,-1 0 1 0 0,1 1-1 0 0,0-1 0 0 0,0 1 0 0 0,0-1 0 0 0,0 1 0 0 0,-20 7 202 0 0,18-8-206 0 0,0 0-1 0 0,1 1 1 0 0,-1-1-1 0 0,1 0 1 0 0,-1 0-1 0 0,1 1 1 0 0,-1-1-1 0 0,1 1 0 0 0,-1-1 1 0 0,1 1-1 0 0,0 0 1 0 0,-1 0-1 0 0,1-1 1 0 0,0 1-1 0 0,0 0 1 0 0,-1 0-1 0 0,1 0 0 0 0,0 0 1 0 0,0 0-1 0 0,-1 2 1 0 0,-5 4-331 0 0,6-7 314 0 0,0 0 0 0 0,1 0 0 0 0,-1 1 0 0 0,0-1 0 0 0,1 0 0 0 0,-1 1 0 0 0,0-1 0 0 0,1 1 1 0 0,-1-1-1 0 0,1 1 0 0 0,-1-1 0 0 0,0 1 0 0 0,1-1 0 0 0,-1 1 0 0 0,1 0 0 0 0,0-1 0 0 0,-1 1 0 0 0,1-1 0 0 0,-1 1 0 0 0,1 0 0 0 0,0 0 0 0 0,0-1 0 0 0,-1 1 0 0 0,1 0 0 0 0,0 0 1 0 0,0-1-1 0 0,0 3 0 0 0,-5 0-333 0 0,4-3 118 0 0,0 0 0 0 0,0 1 0 0 0,0-1 0 0 0,1 0 0 0 0,-1 1 0 0 0,0-1 0 0 0,0 1 0 0 0,0-1 0 0 0,1 1 0 0 0,-1 0 0 0 0,0-1 0 0 0,0 1 0 0 0,1 0 0 0 0,-1 0 0 0 0,1-1 0 0 0,-1 1 0 0 0,1 0 0 0 0,-1 0 0 0 0,1 0 0 0 0,-1 1 94 0 0,1 4-1708 0 0,10-29-1948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4.041"/>
    </inkml:context>
    <inkml:brush xml:id="br0">
      <inkml:brushProperty name="width" value="0.035" units="cm"/>
      <inkml:brushProperty name="height" value="0.035" units="cm"/>
    </inkml:brush>
  </inkml:definitions>
  <inkml:trace contextRef="#ctx0" brushRef="#br0">1 1 68 0 0,'0'0'7206'0'0,"10"20"-8969"0"0,-10 36 183 0 0,10-48-677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4.572"/>
    </inkml:context>
    <inkml:brush xml:id="br0">
      <inkml:brushProperty name="width" value="0.035" units="cm"/>
      <inkml:brushProperty name="height" value="0.035" units="cm"/>
    </inkml:brush>
  </inkml:definitions>
  <inkml:trace contextRef="#ctx0" brushRef="#br0">0 1 1232 0 0,'0'0'7888'0'0,"7"5"-7738"0"0,0 2-123 0 0,-4-4-20 0 0,0-1 0 0 0,0 1-1 0 0,0 0 1 0 0,1-1 0 0 0,-1 0-1 0 0,1 0 1 0 0,-1 0 0 0 0,5 2 0 0 0,0-2-295 0 0,0-1 1 0 0,0 0 0 0 0,0 0 0 0 0,1-1 0 0 0,-1 0-1 0 0,0-1 1 0 0,9-1 0 0 0,9 0-2941 0 0,-12 10 790 0 0,-6-8 1504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4.896"/>
    </inkml:context>
    <inkml:brush xml:id="br0">
      <inkml:brushProperty name="width" value="0.035" units="cm"/>
      <inkml:brushProperty name="height" value="0.035" units="cm"/>
    </inkml:brush>
  </inkml:definitions>
  <inkml:trace contextRef="#ctx0" brushRef="#br0">1 0 956 0 0,'0'0'5717'0'0,"39"12"-6329"0"0,-29-12-41 0 0,0 0-127 0 0,0 0-92 0 0,0 0-40 0 0,0 0-4 0 0,-99-12-1012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5.248"/>
    </inkml:context>
    <inkml:brush xml:id="br0">
      <inkml:brushProperty name="width" value="0.035" units="cm"/>
      <inkml:brushProperty name="height" value="0.035" units="cm"/>
    </inkml:brush>
  </inkml:definitions>
  <inkml:trace contextRef="#ctx0" brushRef="#br0">1 26 1036 0 0,'0'0'8704'0'0,"13"-2"-8676"0"0,4-1-87 0 0,-3 1-276 0 0,0 0 0 0 0,0-1 0 0 0,22-8 0 0 0,-1 9-2878 0 0,-33 2 3058 0 0,-1 0 0 0 0,0 0 0 0 0,0 0 0 0 0,1 0 0 0 0,-1 0 0 0 0,0 0 0 0 0,0 0-1 0 0,1 1 1 0 0,-1-1 0 0 0,0 0 0 0 0,0 1 0 0 0,0-1 0 0 0,1 1 0 0 0,-1-1 0 0 0,0 1 0 0 0,0 0 0 0 0,0-1 0 0 0,0 1-1 0 0,0 0 1 0 0,0 0 0 0 0,1 1 0 0 0,-1 5-735 0 0,8-3 36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5.600"/>
    </inkml:context>
    <inkml:brush xml:id="br0">
      <inkml:brushProperty name="width" value="0.035" units="cm"/>
      <inkml:brushProperty name="height" value="0.035" units="cm"/>
    </inkml:brush>
  </inkml:definitions>
  <inkml:trace contextRef="#ctx0" brushRef="#br0">0 0 1020 0 0,'0'0'8506'0'0,"4"2"-8766"0"0,5 3 124 0 0,0 0 0 0 0,0-1 0 0 0,0 0-1 0 0,1-1 1 0 0,0 0 0 0 0,0-1 0 0 0,11 2 0 0 0,46 0-6147 0 0,-65-4 4725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5.967"/>
    </inkml:context>
    <inkml:brush xml:id="br0">
      <inkml:brushProperty name="width" value="0.035" units="cm"/>
      <inkml:brushProperty name="height" value="0.035" units="cm"/>
    </inkml:brush>
  </inkml:definitions>
  <inkml:trace contextRef="#ctx0" brushRef="#br0">1 32 368 0 0,'0'0'6781'0'0,"13"4"-5854"0"0,-7-3-809 0 0,43 13 767 0 0,-46-14-752 0 0,0 1-1 0 0,0 0 1 0 0,0-1-1 0 0,0 0 1 0 0,0 0-1 0 0,0 0 1 0 0,0 0-1 0 0,0 0 1 0 0,1-1 0 0 0,-1 1-1 0 0,0-1 1 0 0,0 0-1 0 0,-1 0 1 0 0,1 0-1 0 0,5-3 1 0 0,-1 0-363 0 0,-1 0 1 0 0,1 1-1 0 0,-1-1 1 0 0,1 1-1 0 0,0 1 0 0 0,0-1 1 0 0,0 1-1 0 0,14-2 1 0 0,21-7-5923 0 0,-41 8 4728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6.214"/>
    </inkml:context>
    <inkml:brush xml:id="br0">
      <inkml:brushProperty name="width" value="0.035" units="cm"/>
      <inkml:brushProperty name="height" value="0.035" units="cm"/>
    </inkml:brush>
  </inkml:definitions>
  <inkml:trace contextRef="#ctx0" brushRef="#br0">0 16 1048 0 0,'0'0'4470'0'0,"12"0"-4383"0"0,64 0-993 0 0,-50-9-983 0 0,-21 3 649 0 0,-17 5-83 0 0,-95 17 1076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6.586"/>
    </inkml:context>
    <inkml:brush xml:id="br0">
      <inkml:brushProperty name="width" value="0.035" units="cm"/>
      <inkml:brushProperty name="height" value="0.035" units="cm"/>
    </inkml:brush>
  </inkml:definitions>
  <inkml:trace contextRef="#ctx0" brushRef="#br0">0 40 916 0 0,'0'0'6501'0'0,"70"-20"-9006"0"0,-70 12 1045 0 0,10 5 0 0 0,0-5-300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6.981"/>
    </inkml:context>
    <inkml:brush xml:id="br0">
      <inkml:brushProperty name="width" value="0.035" units="cm"/>
      <inkml:brushProperty name="height" value="0.035" units="cm"/>
    </inkml:brush>
  </inkml:definitions>
  <inkml:trace contextRef="#ctx0" brushRef="#br0">1 84 592 0 0,'0'0'8735'0'0,"6"-4"-8699"0"0,99-57-5237 0 0,-86 50 3616 0 0,-18 10 1284 0 0,7-5-622 0 0,-31 17-171 0 0,-93 61 835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7.306"/>
    </inkml:context>
    <inkml:brush xml:id="br0">
      <inkml:brushProperty name="width" value="0.035" units="cm"/>
      <inkml:brushProperty name="height" value="0.035" units="cm"/>
    </inkml:brush>
  </inkml:definitions>
  <inkml:trace contextRef="#ctx0" brushRef="#br0">0 96 540 0 0,'0'0'4328'0'0,"5"-2"-4174"0"0,-1 1-191 0 0,-1-1 1 0 0,0 1-1 0 0,1-1 1 0 0,-1 0-1 0 0,0 1 1 0 0,0-2-1 0 0,0 1 0 0 0,0 0 1 0 0,0 0-1 0 0,-1-1 1 0 0,1 0-1 0 0,-1 0 1 0 0,0 1-1 0 0,0-1 1 0 0,0 0-1 0 0,0-1 1 0 0,0 1-1 0 0,0 0 0 0 0,-1 0 1 0 0,2-7-1 0 0,7-18-3120 0 0,-10 20 2060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7.545"/>
    </inkml:context>
    <inkml:brush xml:id="br0">
      <inkml:brushProperty name="width" value="0.035" units="cm"/>
      <inkml:brushProperty name="height" value="0.035" units="cm"/>
    </inkml:brush>
  </inkml:definitions>
  <inkml:trace contextRef="#ctx0" brushRef="#br0">24 0 616 0 0,'0'0'11278'0'0,"-21"0"-22012"0"0,19 0 10243 0 0,25 0-178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7.774"/>
    </inkml:context>
    <inkml:brush xml:id="br0">
      <inkml:brushProperty name="width" value="0.035" units="cm"/>
      <inkml:brushProperty name="height" value="0.035" units="cm"/>
    </inkml:brush>
  </inkml:definitions>
  <inkml:trace contextRef="#ctx0" brushRef="#br0">124 91 668 0 0,'-51'-79'461'0'0,"50"78"-135"0"0,0 0 1 0 0,0 0 0 0 0,-1 0-1 0 0,1 0 1 0 0,0 0-1 0 0,0 1 1 0 0,0-1-1 0 0,-1 0 1 0 0,1 1 0 0 0,0-1-1 0 0,-1 1 1 0 0,1-1-1 0 0,0 1 1 0 0,-1 0 0 0 0,-1-1-1 0 0,-35 2-3689 0 0,29 0 2148 0 0,6-2 421 0 0,8 0 132 0 0,43 3 342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016"/>
    </inkml:context>
    <inkml:brush xml:id="br0">
      <inkml:brushProperty name="width" value="0.035" units="cm"/>
      <inkml:brushProperty name="height" value="0.035" units="cm"/>
    </inkml:brush>
  </inkml:definitions>
  <inkml:trace contextRef="#ctx0" brushRef="#br0">84 6 852 0 0,'0'0'8745'0'0,"-9"0"-8650"0"0,7 1-277 0 0,-42 1-279 0 0,17-9-6878 0 0,26 7 6943 0 0,2-2-626 0 0,31 8 730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294"/>
    </inkml:context>
    <inkml:brush xml:id="br0">
      <inkml:brushProperty name="width" value="0.035" units="cm"/>
      <inkml:brushProperty name="height" value="0.035" units="cm"/>
    </inkml:brush>
  </inkml:definitions>
  <inkml:trace contextRef="#ctx0" brushRef="#br0">260 100 596 0 0,'-125'-83'315'0'0,"100"67"-92"0"0,2 16 7063 0 0,14 0-8305 0 0,2 2 131 0 0,0 0 0 0 0,0-1 0 0 0,0 1 0 0 0,-1-2 0 0 0,1 1 0 0 0,-12-1 0 0 0,13 0 3 0 0,-4 0 585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503"/>
    </inkml:context>
    <inkml:brush xml:id="br0">
      <inkml:brushProperty name="width" value="0.035" units="cm"/>
      <inkml:brushProperty name="height" value="0.035" units="cm"/>
    </inkml:brush>
  </inkml:definitions>
  <inkml:trace contextRef="#ctx0" brushRef="#br0">142 1 788 0 0,'0'0'9545'0'0,"-13"0"-9453"0"0,-53 3-1291 0 0,7-2-5915 0 0,55-3 4948 0 0,23 0 2236 0 0,104 2-86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763"/>
    </inkml:context>
    <inkml:brush xml:id="br0">
      <inkml:brushProperty name="width" value="0.035" units="cm"/>
      <inkml:brushProperty name="height" value="0.035" units="cm"/>
    </inkml:brush>
  </inkml:definitions>
  <inkml:trace contextRef="#ctx0" brushRef="#br0">91 1 356 0 0,'0'0'8513'0'0,"-7"0"-8427"0"0,-20 0-224 0 0,26 0-23 0 0,0 0 0 0 0,0 1 0 0 0,-1-1-1 0 0,1 0 1 0 0,0 0 0 0 0,0 1-1 0 0,-1-1 1 0 0,1 1 0 0 0,0-1-1 0 0,0 1 1 0 0,0 0 0 0 0,0-1 0 0 0,-1 1-1 0 0,1 0 1 0 0,0 0 0 0 0,0-1-1 0 0,1 1 1 0 0,-1 0 0 0 0,-2 2-1 0 0,3-2-41 0 0,-1 0-1 0 0,1 0 0 0 0,-1-1 0 0 0,0 1 0 0 0,0 0 0 0 0,1-1 0 0 0,-1 1 0 0 0,0 0 0 0 0,0-1 0 0 0,0 1 0 0 0,0-1 0 0 0,0 1 0 0 0,0-1 0 0 0,0 0 0 0 0,0 1 0 0 0,0-1 0 0 0,0 0 0 0 0,0 0 0 0 0,0 1 0 0 0,0-1 0 0 0,0 0 0 0 0,0 0 0 0 0,-1 0 0 0 0,-8 0-492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971"/>
    </inkml:context>
    <inkml:brush xml:id="br0">
      <inkml:brushProperty name="width" value="0.035" units="cm"/>
      <inkml:brushProperty name="height" value="0.035" units="cm"/>
    </inkml:brush>
  </inkml:definitions>
  <inkml:trace contextRef="#ctx0" brushRef="#br0">40 1 748 0 0,'0'0'7929'0'0,"-40"4"-9293"0"0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178"/>
    </inkml:context>
    <inkml:brush xml:id="br0">
      <inkml:brushProperty name="width" value="0.035" units="cm"/>
      <inkml:brushProperty name="height" value="0.035" units="cm"/>
    </inkml:brush>
  </inkml:definitions>
  <inkml:trace contextRef="#ctx0" brushRef="#br0">202 27 56 0 0,'-17'-3'859'0'0,"-66"-11"-1442"0"0,53 12 3666 0 0,-1 1 4196 0 0,14-3-5503 0 0,15 4-1898 0 0,-19-3-11806 0 0,52 6 11508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397"/>
    </inkml:context>
    <inkml:brush xml:id="br0">
      <inkml:brushProperty name="width" value="0.035" units="cm"/>
      <inkml:brushProperty name="height" value="0.035" units="cm"/>
    </inkml:brush>
  </inkml:definitions>
  <inkml:trace contextRef="#ctx0" brushRef="#br0">111 1 944 0 0,'0'0'10207'0'0,"-12"1"-10321"0"0,-35 5-99 0 0,46-6 4 0 0,-1 0 1 0 0,0 1-1 0 0,1-1 0 0 0,-1 1 0 0 0,1-1 0 0 0,-1 1 0 0 0,1-1 1 0 0,-1 1-1 0 0,1 0 0 0 0,-1 0 0 0 0,1 0 0 0 0,-1 0 0 0 0,1 0 0 0 0,0 0 1 0 0,0 0-1 0 0,-1 0 0 0 0,1 0 0 0 0,0 1 0 0 0,-1 1 0 0 0,1-3 2 0 0,1 1 0 0 0,-1 0-1 0 0,1 0 1 0 0,-1-1 0 0 0,1 1-1 0 0,-1 0 1 0 0,0-1 0 0 0,1 1-1 0 0,-1 0 1 0 0,0-1 0 0 0,1 1-1 0 0,-1-1 1 0 0,0 0 0 0 0,0 1-1 0 0,0-1 1 0 0,0 1 0 0 0,1-1-1 0 0,-1 0 1 0 0,0 0 0 0 0,0 0-1 0 0,0 1 1 0 0,0-1 0 0 0,0 0-1 0 0,-1 0 1 0 0,0 0-1257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636"/>
    </inkml:context>
    <inkml:brush xml:id="br0">
      <inkml:brushProperty name="width" value="0.035" units="cm"/>
      <inkml:brushProperty name="height" value="0.035" units="cm"/>
    </inkml:brush>
  </inkml:definitions>
  <inkml:trace contextRef="#ctx0" brushRef="#br0">120 5 944 0 0,'0'0'10340'0'0,"-16"0"-10070"0"0,-51 3-353 0 0,50-2-168 0 0,-1-5-8713 0 0,17 0 7244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813"/>
    </inkml:context>
    <inkml:brush xml:id="br0">
      <inkml:brushProperty name="width" value="0.035" units="cm"/>
      <inkml:brushProperty name="height" value="0.035" units="cm"/>
    </inkml:brush>
  </inkml:definitions>
  <inkml:trace contextRef="#ctx0" brushRef="#br0">61 1 788 0 0,'0'0'416'0'0,"-10"0"2256"0"0,0 0-979 0 0,0 0-741 0 0,0 0-276 0 0,0 0 52 0 0,0 0 516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023"/>
    </inkml:context>
    <inkml:brush xml:id="br0">
      <inkml:brushProperty name="width" value="0.035" units="cm"/>
      <inkml:brushProperty name="height" value="0.035" units="cm"/>
    </inkml:brush>
  </inkml:definitions>
  <inkml:trace contextRef="#ctx0" brushRef="#br0">120 5 1124 0 0,'0'0'5253'0'0,"-70"0"-7090"0"0,60 0 833 0 0,0 0-1224 0 0,0-4 1328 0 0,0 4 600 0 0,0 0 296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233"/>
    </inkml:context>
    <inkml:brush xml:id="br0">
      <inkml:brushProperty name="width" value="0.035" units="cm"/>
      <inkml:brushProperty name="height" value="0.035" units="cm"/>
    </inkml:brush>
  </inkml:definitions>
  <inkml:trace contextRef="#ctx0" brushRef="#br0">170 1 488 0 0,'0'0'8562'0'0,"-26"4"-8004"0"0,-83 15-161 0 0,76-14-273 0 0,32-5-165 0 0,0 4-2587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451"/>
    </inkml:context>
    <inkml:brush xml:id="br0">
      <inkml:brushProperty name="width" value="0.035" units="cm"/>
      <inkml:brushProperty name="height" value="0.035" units="cm"/>
    </inkml:brush>
  </inkml:definitions>
  <inkml:trace contextRef="#ctx0" brushRef="#br0">51 1 540 0 0,'0'0'6669'0'0,"-40"16"-7529"0"0,30-20-5489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674"/>
    </inkml:context>
    <inkml:brush xml:id="br0">
      <inkml:brushProperty name="width" value="0.035" units="cm"/>
      <inkml:brushProperty name="height" value="0.035" units="cm"/>
    </inkml:brush>
  </inkml:definitions>
  <inkml:trace contextRef="#ctx0" brushRef="#br0">320 1 68 0 0,'-91'8'204'0'0,"7"0"742"0"0,-2 3 5245 0 0,55-10-3804 0 0,19-1-4681 0 0,-4 0-4225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830"/>
    </inkml:context>
    <inkml:brush xml:id="br0">
      <inkml:brushProperty name="width" value="0.035" units="cm"/>
      <inkml:brushProperty name="height" value="0.035" units="cm"/>
    </inkml:brush>
  </inkml:definitions>
  <inkml:trace contextRef="#ctx0" brushRef="#br0">1 24 904 0 0,'0'0'6981'0'0,"40"-8"-8749"0"0,-30 4 803 0 0,-1 0-363 0 0,11 0-300 0 0,-10 0-568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4.372"/>
    </inkml:context>
    <inkml:brush xml:id="br0">
      <inkml:brushProperty name="width" value="0.035" units="cm"/>
      <inkml:brushProperty name="height" value="0.035" units="cm"/>
    </inkml:brush>
  </inkml:definitions>
  <inkml:trace contextRef="#ctx0" brushRef="#br0">32 103 384 0 0,'0'0'1437'0'0,"-32"8"-615"0"0,54-11 9789 0 0,5-5-5169 0 0,10-7-3708 0 0,23-11-3756 0 0,4-2 2643 0 0,-4 1-2206 0 0,-58 27 905 0 0,-2-2-74 0 0,0 0-1406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4.799"/>
    </inkml:context>
    <inkml:brush xml:id="br0">
      <inkml:brushProperty name="width" value="0.035" units="cm"/>
      <inkml:brushProperty name="height" value="0.035" units="cm"/>
    </inkml:brush>
  </inkml:definitions>
  <inkml:trace contextRef="#ctx0" brushRef="#br0">0 49 1216 0 0,'0'0'11871'0'0,"40"0"-11717"0"0,-34 0-216 0 0,-1 0 0 0 0,1 0 0 0 0,0 0 1 0 0,0-1-1 0 0,-1 0 0 0 0,1 0 1 0 0,-1 0-1 0 0,1 0 0 0 0,-1-1 1 0 0,1 0-1 0 0,-1 0 0 0 0,0-1 1 0 0,0 0-1 0 0,6-4 0 0 0,10-3-849 0 0,-7 4-1563 0 0,-7 1-4056 0 0,-7 2 4130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5.221"/>
    </inkml:context>
    <inkml:brush xml:id="br0">
      <inkml:brushProperty name="width" value="0.035" units="cm"/>
      <inkml:brushProperty name="height" value="0.035" units="cm"/>
    </inkml:brush>
  </inkml:definitions>
  <inkml:trace contextRef="#ctx0" brushRef="#br0">0 25 1192 0 0,'0'0'10568'0'0,"20"1"-10462"0"0,0 1-102 0 0,-1 1-14 0 0,0-1 1 0 0,0 0-1 0 0,0-2 0 0 0,35-3 1 0 0,-52 3-55 0 0,0-1 0 0 0,-1 0 0 0 0,1 1 0 0 0,0-1 0 0 0,-1 0-1 0 0,1 0 1 0 0,-1 0 0 0 0,1 0 0 0 0,-1 0 0 0 0,1 0 0 0 0,-1 0 0 0 0,0 0 0 0 0,0-1 0 0 0,1 1 0 0 0,-1 0 0 0 0,0-1 0 0 0,1-1 0 0 0,1-8-7716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5.654"/>
    </inkml:context>
    <inkml:brush xml:id="br0">
      <inkml:brushProperty name="width" value="0.035" units="cm"/>
      <inkml:brushProperty name="height" value="0.035" units="cm"/>
    </inkml:brush>
  </inkml:definitions>
  <inkml:trace contextRef="#ctx0" brushRef="#br0">1 37 1004 0 0,'0'0'12811'0'0,"6"-2"-12845"0"0,76-32-1757 0 0,-81 34 1193 0 0,28 8-6606 0 0,-26-5 5374 0 0,5-2-208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6.049"/>
    </inkml:context>
    <inkml:brush xml:id="br0">
      <inkml:brushProperty name="width" value="0.035" units="cm"/>
      <inkml:brushProperty name="height" value="0.035" units="cm"/>
    </inkml:brush>
  </inkml:definitions>
  <inkml:trace contextRef="#ctx0" brushRef="#br0">1 13 1232 0 0,'0'0'11122'0'0,"12"-1"-11066"0"0,34-2-62 0 0,-18-1-210 0 0,34 0-6660 0 0,-60 4 5317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8.034"/>
    </inkml:context>
    <inkml:brush xml:id="br0">
      <inkml:brushProperty name="width" value="0.035" units="cm"/>
      <inkml:brushProperty name="height" value="0.035" units="cm"/>
    </inkml:brush>
  </inkml:definitions>
  <inkml:trace contextRef="#ctx0" brushRef="#br0">1 75 656 0 0,'0'0'6901'0'0,"5"0"-6569"0"0,-3 0-344 0 0,12 1 496 0 0,0-2 0 0 0,0 0 1 0 0,0 0-1 0 0,0-1 0 0 0,19-6 0 0 0,-25 6-133 0 0,0 0 1 0 0,0 1-1 0 0,0-1 0 0 0,0 2 0 0 0,0-1 0 0 0,0 1 0 0 0,11 1 1 0 0,-10 0-318 0 0,0-1 1 0 0,0 0-1 0 0,0-1 1 0 0,0 0 0 0 0,11-2-1 0 0,5-4-8 0 0,0 1 1 0 0,1 1-1 0 0,-1 1 0 0 0,1 1 0 0 0,0 2 0 0 0,49 3 1 0 0,-59 1-24 0 0,-1 1 0 0 0,1 0 1 0 0,16 8-1 0 0,-20-7 3 0 0,1-1 1 0 0,-1 0-1 0 0,1-1 1 0 0,-1 0-1 0 0,1-1 0 0 0,17 1 1 0 0,25 0 77 0 0,-27-1-34 0 0,54-3 0 0 0,-69-2-39 0 0,0 0 0 0 0,1-1 0 0 0,-2-1 1 0 0,24-10-1 0 0,29-11-49 0 0,-34 19 43 0 0,-1 1 0 0 0,2 2 0 0 0,-1 0 0 0 0,0 3 0 0 0,0 0 0 0 0,1 2 0 0 0,-1 1 0 0 0,0 2 0 0 0,35 8 0 0 0,-46-6-53 0 0,-13-3 58 0 0,-1-1 1 0 0,0-1-1 0 0,1 1 1 0 0,-1-1-1 0 0,14 0 1 0 0,238-9 1533 0 0,-223 9-1443 0 0,-18 0 81 0 0,0-1 0 0 0,0-1 1 0 0,0-1-1 0 0,21-4 0 0 0,8 8-933 0 0,-40 1-2740 0 0,-29-1-3249 0 0,13-3 2864 0 0,31-6 1870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0.374"/>
    </inkml:context>
    <inkml:brush xml:id="br0">
      <inkml:brushProperty name="width" value="0.035" units="cm"/>
      <inkml:brushProperty name="height" value="0.035" units="cm"/>
    </inkml:brush>
  </inkml:definitions>
  <inkml:trace contextRef="#ctx0" brushRef="#br0">0 180 812 0 0,'0'0'3278'0'0,"7"1"-3178"0"0,64 6 850 0 0,-69-7-443 0 0,-4-12-1538 0 0,-2 10 1242 0 0,3 2-67 0 0,0-1 0 0 0,1 1 0 0 0,-1 0 0 0 0,0-1 0 0 0,0 1 0 0 0,1 0 0 0 0,-1-1 0 0 0,0 1 0 0 0,1-1 0 0 0,-1 1 0 0 0,0-1 0 0 0,1 1 0 0 0,-1-1-1 0 0,1 0 1 0 0,-1 1 0 0 0,1-1 0 0 0,-1 0 0 0 0,1 1 0 0 0,-1-1 0 0 0,1 0 0 0 0,0 0 0 0 0,-1-1 0 0 0,5 2 82 0 0,0 0 0 0 0,0 0 0 0 0,0-1 0 0 0,1 0 1 0 0,-1 0-1 0 0,0 0 0 0 0,7-3 0 0 0,14-6 1259 0 0,-10 3-1311 0 0,-1 1 0 0 0,1 0 0 0 0,0 2 0 0 0,1-1 1 0 0,-1 2-1 0 0,1 0 0 0 0,24-1 0 0 0,267 4 68 0 0,-251 0-52 0 0,247-7 794 0 0,-2 1-161 0 0,-189 7-656 0 0,-57-8-166 0 0,-42 4 12 0 0,0 1 1 0 0,1 0-1 0 0,17 0 0 0 0,-28 2 11 0 0,-1-1 0 0 0,1 1 0 0 0,-1-1 0 0 0,0 0 0 0 0,1 0 0 0 0,-1 0 0 0 0,0 0 0 0 0,0-1 0 0 0,1 1-1 0 0,-1-1 1 0 0,2-2 0 0 0,18-8 163 0 0,68-17-125 0 0,-51 16 73 0 0,-25 8-405 0 0,-19 7-1341 0 0,-9 8 209 0 0,12-7 998 0 0,0-1 0 0 0,0 0 0 0 0,0 0 0 0 0,0-1 0 0 0,-1 1 0 0 0,1 0 0 0 0,-1-1 0 0 0,1 0 0 0 0,-1 1 0 0 0,0-1 0 0 0,1 0 0 0 0,-1 0 0 0 0,-4 0 0 0 0,-2 0-1449 0 0,12-5-49 0 0,67-29-1360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8.251"/>
    </inkml:context>
    <inkml:brush xml:id="br0">
      <inkml:brushProperty name="width" value="0.035" units="cm"/>
      <inkml:brushProperty name="height" value="0.035" units="cm"/>
    </inkml:brush>
  </inkml:definitions>
  <inkml:trace contextRef="#ctx0" brushRef="#br0">1 13 968 0 0,'0'0'3588'0'0,"2"-12"6144"0"0,-1 12-9758 0 0,1 0 1 0 0,-1 1-1 0 0,1-1 0 0 0,-1 1 1 0 0,1 0-1 0 0,-1-1 0 0 0,0 1 0 0 0,1 0 1 0 0,-1 0-1 0 0,0 0 0 0 0,1 0 1 0 0,-1 0-1 0 0,0 0 0 0 0,0 0 1 0 0,0 0-1 0 0,0 0 0 0 0,0 1 1 0 0,0-1-1 0 0,1 2 0 0 0,19 37 854 0 0,-9-15-767 0 0,-2-10-60 0 0,-5-9 59 0 0,-1 1 0 0 0,0-1 0 0 0,0 1-1 0 0,0 0 1 0 0,-1 0 0 0 0,0 1 0 0 0,0-1-1 0 0,-1 1 1 0 0,0 0 0 0 0,0-1 0 0 0,-1 1-1 0 0,0 0 1 0 0,0 14 0 0 0,1-12-49 0 0,0-1 0 0 0,0 1 1 0 0,1-1-1 0 0,1 0 0 0 0,0 0 0 0 0,0-1 1 0 0,0 1-1 0 0,1-1 0 0 0,1 0 1 0 0,-1 0-1 0 0,1-1 0 0 0,1 1 0 0 0,9 8 1 0 0,4 21 71 0 0,-18-34-42 0 0,1 1 0 0 0,-1-1 0 0 0,0 1 1 0 0,0-1-1 0 0,0 1 0 0 0,-1 0 0 0 0,1 0 0 0 0,-1 0 0 0 0,0 0 0 0 0,1 4 0 0 0,-1-3-8 0 0,0 0 0 0 0,1 0 0 0 0,-1-1 0 0 0,1 1-1 0 0,0 0 1 0 0,0-1 0 0 0,1 0 0 0 0,3 5 0 0 0,40 67 191 0 0,-32-58-209 0 0,15 16 133 0 0,-23-28-102 0 0,-1 0 1 0 0,0 0-1 0 0,0 1 1 0 0,-1-1-1 0 0,0 1 0 0 0,0 0 1 0 0,4 12-1 0 0,0-4 45 0 0,3 15 12 0 0,-10-26-91 0 0,0 1 0 0 0,0-1-1 0 0,1 0 1 0 0,0 0 0 0 0,0 1 0 0 0,0-1-1 0 0,1-1 1 0 0,3 7 0 0 0,34 66 302 0 0,0 0-74 0 0,-35-67-227 0 0,0-1 0 0 0,0 1 0 0 0,-1 1 1 0 0,3 11-1 0 0,17 33 36 0 0,-19-46-47 0 0,-1 0 0 0 0,0 1 0 0 0,0-1 0 0 0,-1 1 0 0 0,0 0 0 0 0,-1 0 0 0 0,0 0 0 0 0,1 9 0 0 0,-2-12-1 0 0,1 0 0 0 0,0 0 0 0 0,0-1 0 0 0,0 1 0 0 0,1-1 0 0 0,-1 0 0 0 0,2 0 0 0 0,-1 0 0 0 0,0 0 0 0 0,1 0 0 0 0,5 5 0 0 0,16 26 79 0 0,-6-14 7 0 0,-17-20-84 0 0,0 0 0 0 0,0 0 0 0 0,0 0 0 0 0,0 0 0 0 0,0 0 0 0 0,0 0 0 0 0,-1 1 0 0 0,1-1 0 0 0,2 5 0 0 0,33 57 4 0 0,-28-52-6 0 0,-1 1 0 0 0,-1-1 0 0 0,11 27 0 0 0,-15-32 6 0 0,1-1-1 0 0,-1 1 1 0 0,1-1-1 0 0,0 0 1 0 0,7 7-1 0 0,-6-7 0 0 0,-1-1-1 0 0,0 1 0 0 0,0 0 0 0 0,0 0 1 0 0,-1 0-1 0 0,4 10 0 0 0,-4-10 9 0 0,0 0-1 0 0,0 1 1 0 0,1-1-1 0 0,0-1 1 0 0,0 1 0 0 0,7 7-1 0 0,16 25 75 0 0,6 11-74 0 0,-28-43-12 0 0,1 0-1 0 0,-2 1 1 0 0,1 0 0 0 0,-1 0-1 0 0,0 0 1 0 0,0 0 0 0 0,2 9 0 0 0,-4-11 0 0 0,0-1 0 0 0,1 1 0 0 0,0 0 0 0 0,-1-1 0 0 0,1 1 0 0 0,1-1 0 0 0,3 5 0 0 0,15 22 2 0 0,68 136 254 0 0,-68-134-210 0 0,-18-28-45 0 0,0 1-1 0 0,0 0 1 0 0,0 0-1 0 0,-1 1 1 0 0,0-1-1 0 0,0 1 1 0 0,2 6-1 0 0,13 19 0 0 0,-15-29-1 0 0,0 0 0 0 0,0 1-1 0 0,-1-1 1 0 0,0 1 0 0 0,0 0-1 0 0,0-1 1 0 0,3 9 0 0 0,0 1 9 0 0,1 0 1 0 0,1 0-1 0 0,0-1 0 0 0,0 0 1 0 0,1 0-1 0 0,13 14 1 0 0,16 24-10 0 0,23 39 38 0 0,-7-12-16 0 0,-39-60-16 0 0,0 2-1 0 0,-2 0 1 0 0,15 27-1 0 0,33 63 72 0 0,-45-82-67 0 0,2-1 1 0 0,21 27 0 0 0,-19-28 36 0 0,-2 0 0 0 0,16 30-1 0 0,-28-46-41 0 0,2 7 12 0 0,1-1 1 0 0,0 1-1 0 0,1-2 0 0 0,1 1 0 0 0,22 24 0 0 0,-20-26-8 0 0,0 0 0 0 0,-1 1-1 0 0,16 27 1 0 0,-9-13 33 0 0,-15-21-37 0 0,1 0 1 0 0,-1 0-1 0 0,0 1 1 0 0,-1-1-1 0 0,3 15 0 0 0,6 16 41 0 0,-4-20-23 0 0,13 35 20 0 0,2 0 1 0 0,39 66 0 0 0,-25-72-32 0 0,8 14 10 0 0,-37-48-17 0 0,-1 0 0 0 0,0 0 0 0 0,6 23 0 0 0,-6-23 8 0 0,-1-1-1 0 0,1 1 0 0 0,1-1 0 0 0,14 19 0 0 0,3 7-8 0 0,-14-21 1 0 0,1-2 1 0 0,17 21-1 0 0,-19-27-2 0 0,-1 1-1 0 0,0 0 1 0 0,-1 0 0 0 0,0 1 0 0 0,-1 0-1 0 0,0 0 1 0 0,5 14 0 0 0,29 71 15 0 0,-33-80-20 0 0,0 0-1 0 0,2 0 0 0 0,18 26 1 0 0,1 4 1 0 0,-8-13 4 0 0,-12-21-3 0 0,0 1 0 0 0,-1 0-1 0 0,-1 1 1 0 0,7 17 0 0 0,-6-9 6 0 0,2-1-1 0 0,0-1 1 0 0,14 25-1 0 0,-6-18-1 0 0,2-1 0 0 0,0-1-1 0 0,25 25 1 0 0,-19-22 59 0 0,41 59 1 0 0,4 8-48 0 0,10 41 51 0 0,-36-76-10 0 0,-35-49-53 0 0,0 0 0 0 0,0 0-1 0 0,10 20 1 0 0,21 33 2 0 0,9 35-10 0 0,-15-31 14 0 0,-25-51-9 0 0,1 0 1 0 0,1-1-1 0 0,1-1 0 0 0,0 0 1 0 0,18 17-1 0 0,34 44-7 0 0,-43-50 15 0 0,2 0 0 0 0,0-1 0 0 0,2-2 0 0 0,45 34 0 0 0,-56-46-3 0 0,-3-1 0 0 0,-1 0 0 0 0,-1 1 0 0 0,1 0 0 0 0,-2 0 0 0 0,10 17 1 0 0,29 35 2 0 0,-20-35-1 0 0,-1 2 0 0 0,-2 1 0 0 0,38 63 0 0 0,-3-10-19 0 0,-44-55 18 0 0,-3 0 1 0 0,0 1-1 0 0,8 35 0 0 0,13 33 17 0 0,-30-90-22 0 0,1 0-1 0 0,-2 0 1 0 0,1 0 0 0 0,-1 1-1 0 0,-1-1 1 0 0,1 1-1 0 0,-1-1 1 0 0,-1 16 0 0 0,2-15-7 0 0,-1 0-1 0 0,2 1 1 0 0,-1-1 0 0 0,1-1 0 0 0,0 1 0 0 0,9 16 0 0 0,4 10-7 0 0,-10-21 7 0 0,1-1 0 0 0,0 0 0 0 0,1 0-1 0 0,1-1 1 0 0,19 22 0 0 0,-17-22 16 0 0,0 1-1 0 0,-1 1 1 0 0,-1-1-1 0 0,15 29 1 0 0,-21-35-7 0 0,1 0 0 0 0,0 0 0 0 0,1 0 0 0 0,0-1 0 0 0,0 1 0 0 0,0-1 0 0 0,1 0 0 0 0,0-1 0 0 0,7 6-1 0 0,64 42 59 0 0,-44-32-12 0 0,-1 2-32 0 0,-1 1-1 0 0,50 53 1 0 0,-73-69-13 0 0,83 76 17 0 0,-51-44-27 0 0,-2 7 1 0 0,-30-38 4 0 0,0 0 1 0 0,-1 1 0 0 0,12 18 0 0 0,6 3 30 0 0,-22-28-24 0 0,0 0 1 0 0,0 0 0 0 0,0 0 0 0 0,0 0-1 0 0,-1 0 1 0 0,1 1 0 0 0,-1-1 0 0 0,0 1-1 0 0,0 0 1 0 0,0 0 0 0 0,-1-1-1 0 0,1 1 1 0 0,0 5 0 0 0,-1-7 9 0 0,-1-1 1 0 0,1 1-1 0 0,0 0 0 0 0,0-1 1 0 0,0 0-1 0 0,0 1 0 0 0,0-1 1 0 0,0 1-1 0 0,0-1 1 0 0,1 0-1 0 0,-1 0 0 0 0,0 0 1 0 0,1 0-1 0 0,-1 0 0 0 0,3 1 1 0 0,-2-1 19 0 0,-1 0 0 0 0,1 0 0 0 0,-1 0 0 0 0,1 0 0 0 0,-1 0 0 0 0,0 0 0 0 0,0 0 0 0 0,1 1 0 0 0,-1-1 0 0 0,0 0-1 0 0,0 1 1 0 0,0-1 0 0 0,0 1 0 0 0,-1-1 0 0 0,2 3 0 0 0,18 32 68 0 0,-20-35-103 0 0,0 1 0 0 0,0-1 1 0 0,0 1-1 0 0,0-1 0 0 0,1 0 1 0 0,-1 1-1 0 0,0-1 0 0 0,1 1 1 0 0,-1-1-1 0 0,1 0 0 0 0,-1 0 1 0 0,1 1-1 0 0,0-1 1 0 0,-1 0-1 0 0,1 0 0 0 0,0 0 1 0 0,0 0-1 0 0,0 0 0 0 0,0 0 1 0 0,0 0-1 0 0,0 0 0 0 0,0 0 1 0 0,0 0-1 0 0,3 1 0 0 0,-3-1-16 0 0,1 0 0 0 0,0 0 1 0 0,-1 0-1 0 0,1 1 0 0 0,-1-1 0 0 0,0 0 0 0 0,1 1 0 0 0,-1-1 0 0 0,0 1 0 0 0,0 0 0 0 0,0-1 0 0 0,0 1 0 0 0,0 0 0 0 0,0 0 0 0 0,0-1 0 0 0,-1 1 0 0 0,1 0 1 0 0,-1 0-1 0 0,1 0 0 0 0,-1 0 0 0 0,0 0 0 0 0,0 0 0 0 0,0 0 0 0 0,0 0 0 0 0,0 2 0 0 0,0-4-157 0 0,0 1 1 0 0,0-1-1 0 0,0 0 1 0 0,0 0-1 0 0,0 1 1 0 0,0-1-1 0 0,0 0 1 0 0,0 1-1 0 0,0-1 1 0 0,0 0-1 0 0,0 0 0 0 0,0 1 1 0 0,-1-1-1 0 0,1 0 1 0 0,0 0-1 0 0,0 1 1 0 0,0-1-1 0 0,0 0 1 0 0,-1 0-1 0 0,1 1 1 0 0,0-1-1 0 0,0 0 0 0 0,0 0 1 0 0,-1 0-1 0 0,1 0 1 0 0,0 1-1 0 0,0-1 1 0 0,-1 0-1 0 0,1 0 1 0 0,0 0-1 0 0,0 0 0 0 0,-1 0 1 0 0,1 0-1 0 0,0 0 1 0 0,0 0-1 0 0,-1 0 1 0 0,1 1-1 0 0,0-1 1 0 0,-1 0-1 0 0,1 0 1 0 0,0-1-1 0 0,0 1 0 0 0,-1 0 1 0 0,1 0-1 0 0,0 0 1 0 0,-1 0-1 0 0,1 0 1 0 0,0 0-1 0 0,0 0 1 0 0,-1 0-1 0 0,1 0 1 0 0,0-1-1 0 0,0 1 0 0 0,-1 0 1 0 0,1 0-1 0 0,0 0 1 0 0,0 0-1 0 0,0-1 1 0 0,-1 1-1 0 0,0-1-68 0 0,1 1-1 0 0,-1 0 1 0 0,1-1 0 0 0,-1 1-1 0 0,0-1 1 0 0,1 1-1 0 0,-1 0 1 0 0,1-1 0 0 0,-1 0-1 0 0,1 1 1 0 0,-1-1-1 0 0,1 1 1 0 0,0-1 0 0 0,-1 1-1 0 0,1-1 1 0 0,0 0-1 0 0,-1 1 1 0 0,1-1 0 0 0,0 0-1 0 0,0 0 1 0 0,0 1-1 0 0,-1-2 1 0 0,23-4-5988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3.829"/>
    </inkml:context>
    <inkml:brush xml:id="br0">
      <inkml:brushProperty name="width" value="0.035" units="cm"/>
      <inkml:brushProperty name="height" value="0.035" units="cm"/>
    </inkml:brush>
  </inkml:definitions>
  <inkml:trace contextRef="#ctx0" brushRef="#br0">0 21 1088 0 0,'0'0'3116'0'0,"20"-12"-5908"0"0,0 4 1644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4.674"/>
    </inkml:context>
    <inkml:brush xml:id="br0">
      <inkml:brushProperty name="width" value="0.035" units="cm"/>
      <inkml:brushProperty name="height" value="0.035" units="cm"/>
    </inkml:brush>
  </inkml:definitions>
  <inkml:trace contextRef="#ctx0" brushRef="#br0">74 161 212 0 0,'67'-77'751'0'0,"-67"77"-717"0"0,0 0 0 0 0,1 0 1 0 0,-1-1-1 0 0,0 1 0 0 0,0 0 1 0 0,1 0-1 0 0,-1-1 0 0 0,0 1 1 0 0,0 0-1 0 0,1 0 0 0 0,-1-1 1 0 0,0 1-1 0 0,0 0 0 0 0,0-1 1 0 0,0 1-1 0 0,1 0 0 0 0,-1-1 1 0 0,0 1-1 0 0,0 0 0 0 0,0-1 1 0 0,0 1-1 0 0,0 0 0 0 0,0-1 1 0 0,0 1-1 0 0,0-1 0 0 0,0 1 1 0 0,0 0-1 0 0,0-1 0 0 0,0 1 1 0 0,0 0-1 0 0,0-1 0 0 0,-1 1 0 0 0,1 0 1 0 0,0-1-1 0 0,0 1 0 0 0,0 0 1 0 0,0-1-1 0 0,-1 1 0 0 0,1 0 1 0 0,0 0-1 0 0,0-1 0 0 0,-1 1 1 0 0,1 0-1 0 0,0 0 0 0 0,0-1 1 0 0,-1 1-1 0 0,1 0 0 0 0,0 0 1 0 0,-1 0-1 0 0,1-1 0 0 0,0 1 1 0 0,-1 0-1 0 0,1 0 0 0 0,0 0 1 0 0,-1 0-1 0 0,1 0 0 0 0,0 0 1 0 0,-1 0-1 0 0,1 0 0 0 0,-1 0 1 0 0,1 0-1 0 0,0 0 0 0 0,-1 0 1 0 0,-27 0 2503 0 0,25 0-2001 0 0,-4 0-162 0 0,-1 0 0 0 0,1 0 0 0 0,0 1 0 0 0,-1 0 0 0 0,1 0 0 0 0,0 0 0 0 0,0 1 0 0 0,0 1 0 0 0,0-1-1 0 0,0 1 1 0 0,-12 7 0 0 0,19-10-384 0 0,-1 0 0 0 0,1 0 0 0 0,0 0 0 0 0,0 1 0 0 0,-1-1 0 0 0,1 0 0 0 0,0 0 0 0 0,0 0 0 0 0,0 0 0 0 0,-1 1 0 0 0,1-1 0 0 0,0 0 0 0 0,0 0 1 0 0,0 0-1 0 0,-1 1 0 0 0,1-1 0 0 0,0 0 0 0 0,0 0 0 0 0,0 1 0 0 0,0-1 0 0 0,0 0 0 0 0,0 0 0 0 0,0 1 0 0 0,0-1 0 0 0,-1 0 0 0 0,1 1 0 0 0,0-1 0 0 0,0 0 0 0 0,0 0 0 0 0,0 1 0 0 0,0-1 0 0 0,1 0 0 0 0,-1 1 0 0 0,0-1 0 0 0,0 0 0 0 0,0 0 0 0 0,0 1 0 0 0,0-1 0 0 0,0 0 0 0 0,0 0 0 0 0,0 1 0 0 0,1-1 0 0 0,-1 0 0 0 0,0 0 0 0 0,0 1 0 0 0,0-1 0 0 0,1 0 0 0 0,-1 0 0 0 0,0 0 0 0 0,0 1 0 0 0,0-1 0 0 0,1 0 0 0 0,-1 0 0 0 0,0 0 0 0 0,0 0 0 0 0,1 0 0 0 0,-1 0 0 0 0,0 0 0 0 0,1 1 0 0 0,-1-1 0 0 0,0 0 0 0 0,0 0 0 0 0,1 0 0 0 0,15 3-59 0 0,-16-3 57 0 0,9 0 44 0 0,80-5 229 0 0,-81 4-271 0 0,-1-1 0 0 0,1 0 0 0 0,-1 0 0 0 0,0-1 0 0 0,0 1 0 0 0,0-2 0 0 0,0 1 1 0 0,-1-1-1 0 0,12-8 0 0 0,-17 11 56 0 0,0 1 0 0 0,1-1 1 0 0,-1 0-1 0 0,0 0 1 0 0,0 1-1 0 0,0-1 1 0 0,0 0-1 0 0,0 0 0 0 0,0 0 1 0 0,-1 0-1 0 0,1-1 1 0 0,0 1-1 0 0,0 0 1 0 0,-1 0-1 0 0,1 0 0 0 0,-1-1 1 0 0,1 1-1 0 0,-1 0 1 0 0,1 0-1 0 0,-1-3 1 0 0,-1 3 2 0 0,0 0 0 0 0,0-1 0 0 0,0 1 1 0 0,0 0-1 0 0,0 0 0 0 0,0 0 0 0 0,-1 0 1 0 0,1 0-1 0 0,0 0 0 0 0,-1 0 0 0 0,1 1 1 0 0,-1-1-1 0 0,1 0 0 0 0,-1 1 0 0 0,1-1 0 0 0,-1 1 1 0 0,1 0-1 0 0,-1-1 0 0 0,-2 1 0 0 0,-20-7 141 0 0,-50-12 324 0 0,70 18-500 0 0,-1 1 0 0 0,1-1 0 0 0,0 1 0 0 0,-1-1 0 0 0,1 1 0 0 0,-1 1 0 0 0,1-1 0 0 0,-1 1 0 0 0,1 0 0 0 0,-1 0 0 0 0,1 0 0 0 0,0 0 0 0 0,-5 3 1 0 0,6-3-36 0 0,1 1 1 0 0,0-1-1 0 0,0 1 1 0 0,1 0-1 0 0,-1 0 1 0 0,0 0-1 0 0,1 0 1 0 0,-1 0-1 0 0,1 0 1 0 0,-1 1-1 0 0,1-1 1 0 0,0 0-1 0 0,0 1 1 0 0,0-1 0 0 0,0 1-1 0 0,1-1 1 0 0,-1 1-1 0 0,1-1 1 0 0,-1 1-1 0 0,1-1 1 0 0,0 1-1 0 0,0 0 1 0 0,0-1-1 0 0,0 1 1 0 0,1 0-1 0 0,-1-1 1 0 0,2 4-1 0 0,-1-1-1 0 0,0-1 0 0 0,0 0 0 0 0,0 0 0 0 0,1 0 0 0 0,0 0 0 0 0,0-1 0 0 0,0 1 0 0 0,0 0 0 0 0,1-1 0 0 0,-1 0 0 0 0,1 1 0 0 0,0-1 0 0 0,0 0 0 0 0,0 0 0 0 0,0 0 0 0 0,5 2 0 0 0,4 1 28 0 0,0 0 0 0 0,1-1 1 0 0,0-1-1 0 0,0 0 0 0 0,0-1 0 0 0,0 0 1 0 0,0-1-1 0 0,1 0 0 0 0,-1-2 0 0 0,19 0 1 0 0,-5-1-87 0 0,-1-2 0 0 0,0-1 0 0 0,0-2-1 0 0,34-10 1 0 0,-53 13-30 0 0,-1 0-1 0 0,0 0 0 0 0,0 0 1 0 0,0-1-1 0 0,0 0 0 0 0,7-7 0 0 0,-11 10 113 0 0,-1 0 0 0 0,1 0 0 0 0,-1 0-1 0 0,1-1 1 0 0,-1 1 0 0 0,1 0 0 0 0,-1-1-1 0 0,0 1 1 0 0,0-1 0 0 0,0 0 0 0 0,0 1-1 0 0,0-1 1 0 0,0 0 0 0 0,-1 0 0 0 0,1 1 0 0 0,0-1-1 0 0,-1 0 1 0 0,1 0 0 0 0,-1 0 0 0 0,0 0-1 0 0,0 0 1 0 0,0 1 0 0 0,0-1 0 0 0,0 0-1 0 0,0 0 1 0 0,0 0 0 0 0,-1-2 0 0 0,-1 2 12 0 0,0-1 0 0 0,0 1 0 0 0,0 1 0 0 0,0-1 0 0 0,0 0 0 0 0,0 0 0 0 0,-1 1 0 0 0,1 0 0 0 0,-1-1 0 0 0,1 1 0 0 0,-1 0 0 0 0,-4-1 0 0 0,-40-13-137 0 0,31 11 55 0 0,4 0-34 0 0,0 1 1 0 0,0 0-1 0 0,0 1 0 0 0,-1 1 1 0 0,1 0-1 0 0,-1 0 1 0 0,0 1-1 0 0,-23 3 0 0 0,32-2 118 0 0,1-1 0 0 0,-1 1 0 0 0,1 0-1 0 0,-1 0 1 0 0,1 0 0 0 0,-1 1 0 0 0,1-1-1 0 0,0 1 1 0 0,-1 0 0 0 0,1-1 0 0 0,0 2 0 0 0,0-1-1 0 0,1 0 1 0 0,-1 0 0 0 0,0 1 0 0 0,1 0-1 0 0,-1-1 1 0 0,1 1 0 0 0,0 0 0 0 0,0 0-1 0 0,0 1 1 0 0,0-1 0 0 0,1 0 0 0 0,-1 0 0 0 0,1 1-1 0 0,0-1 1 0 0,0 1 0 0 0,0-1 0 0 0,0 1-1 0 0,1 0 1 0 0,-1-1 0 0 0,1 8 0 0 0,0-9-4 0 0,0 0 0 0 0,0 0-1 0 0,1 0 1 0 0,-1 1 0 0 0,1-1 0 0 0,-1 0 0 0 0,1 0 0 0 0,-1 0 0 0 0,1 0 0 0 0,0 0 0 0 0,0 0 0 0 0,0-1 0 0 0,0 1 0 0 0,1 0 0 0 0,-1 0-1 0 0,0-1 1 0 0,1 1 0 0 0,-1-1 0 0 0,1 1 0 0 0,0-1 0 0 0,-1 0 0 0 0,4 2 0 0 0,0 0 18 0 0,0-1 0 0 0,0 0 0 0 0,0 0 0 0 0,0 0 1 0 0,0-1-1 0 0,0 0 0 0 0,1 0 0 0 0,-1 0 0 0 0,7 0 0 0 0,-4-1-17 0 0,1 0 0 0 0,-1 0 0 0 0,1 0 0 0 0,-1-1 0 0 0,0-1 0 0 0,1 1 0 0 0,-1-2 0 0 0,0 1 0 0 0,0-1 0 0 0,0 0 0 0 0,0 0 0 0 0,8-6 0 0 0,-12 6-39 0 0,1-1 0 0 0,-1 1 0 0 0,0-1 0 0 0,-1 1 1 0 0,1-1-1 0 0,-1-1 0 0 0,1 1 0 0 0,4-9 0 0 0,-8 12 33 0 0,0 0 1 0 0,0 0-1 0 0,1 0 0 0 0,-1-1 1 0 0,0 1-1 0 0,0 0 0 0 0,0 0 0 0 0,0-1 1 0 0,-1 1-1 0 0,1 0 0 0 0,0 0 1 0 0,0-1-1 0 0,-1 1 0 0 0,1 0 0 0 0,-1 0 1 0 0,1 0-1 0 0,-1 0 0 0 0,1 0 0 0 0,-1 0 1 0 0,0 0-1 0 0,1 0 0 0 0,-1 0 1 0 0,0 0-1 0 0,0 0 0 0 0,0 0 0 0 0,0 0 1 0 0,0 0-1 0 0,0 1 0 0 0,0-1 1 0 0,0 0-1 0 0,0 1 0 0 0,0-1 0 0 0,0 1 1 0 0,0-1-1 0 0,0 1 0 0 0,-1-1 1 0 0,1 1-1 0 0,-3 0 0 0 0,0-2-7 0 0,0 0 0 0 0,0 1-1 0 0,-1-1 1 0 0,1 1 0 0 0,-1 0 0 0 0,0 0 0 0 0,1 1-1 0 0,-1 0 1 0 0,1-1 0 0 0,-1 2 0 0 0,0-1-1 0 0,1 0 1 0 0,-1 1 0 0 0,1 0 0 0 0,-1 0-1 0 0,1 0 1 0 0,-1 1 0 0 0,1-1 0 0 0,0 1 0 0 0,-1 0-1 0 0,1 0 1 0 0,0 1 0 0 0,1-1 0 0 0,-1 1-1 0 0,0 0 1 0 0,1 0 0 0 0,-1 0 0 0 0,1 1 0 0 0,0-1-1 0 0,0 1 1 0 0,0-1 0 0 0,1 1 0 0 0,-1 0-1 0 0,1 0 1 0 0,0 0 0 0 0,0 1 0 0 0,0-1 0 0 0,1 0-1 0 0,0 1 1 0 0,-1-1 0 0 0,2 1 0 0 0,-2 8-1 0 0,2-13 11 0 0,1 1 0 0 0,-1-1 0 0 0,1 1 0 0 0,-1-1 0 0 0,1 0-1 0 0,-1 1 1 0 0,1-1 0 0 0,-1 1 0 0 0,1-1 0 0 0,-1 0-1 0 0,1 1 1 0 0,-1-1 0 0 0,1 0 0 0 0,0 0 0 0 0,-1 1 0 0 0,1-1-1 0 0,0 0 1 0 0,-1 0 0 0 0,1 0 0 0 0,-1 0 0 0 0,1 0 0 0 0,0 0-1 0 0,-1 0 1 0 0,1 0 0 0 0,0 0 0 0 0,-1 0 0 0 0,1 0-1 0 0,0 0 1 0 0,0-1 0 0 0,19-4 340 0 0,-18 4-320 0 0,-1 0 1 0 0,0 0-1 0 0,0 0 0 0 0,0-1 1 0 0,0 1-1 0 0,0 0 0 0 0,0-1 1 0 0,0 1-1 0 0,0-1 1 0 0,-1 1-1 0 0,1-1 0 0 0,-1 1 1 0 0,1-1-1 0 0,-1 0 0 0 0,1 1 1 0 0,-1-1-1 0 0,0 1 1 0 0,0-1-1 0 0,0 0 0 0 0,0 1 1 0 0,0-1-1 0 0,0 0 0 0 0,0 1 1 0 0,0-1-1 0 0,-1 0 1 0 0,1 1-1 0 0,-1-1 0 0 0,1 1 1 0 0,-1-1-1 0 0,-1-2 0 0 0,1 3-34 0 0,-1-1-1 0 0,0 0 0 0 0,0 1 0 0 0,0-1 0 0 0,-1 1 0 0 0,1-1 0 0 0,0 1 0 0 0,0 0 0 0 0,-1 0 1 0 0,1 0-1 0 0,0 0 0 0 0,-1 1 0 0 0,1-1 0 0 0,-1 1 0 0 0,1-1 0 0 0,-1 1 0 0 0,0 0 0 0 0,-3 0 1 0 0,5 0-55 0 0,0 0 1 0 0,-1 0 0 0 0,1-1-1 0 0,0 1 1 0 0,0 1 0 0 0,0-1 0 0 0,-1 0-1 0 0,1 0 1 0 0,0 0 0 0 0,0 1 0 0 0,0-1-1 0 0,0 0 1 0 0,0 1 0 0 0,-1-1 0 0 0,1 1-1 0 0,0 0 1 0 0,0-1 0 0 0,0 1-1 0 0,0 0 1 0 0,1-1 0 0 0,-1 1 0 0 0,-1 2-1 0 0,-2 24-3485 0 0,4-21 2489 0 0,3 2-1670 0 0,14-7-466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27.819"/>
    </inkml:context>
    <inkml:brush xml:id="br0">
      <inkml:brushProperty name="width" value="0.035" units="cm"/>
      <inkml:brushProperty name="height" value="0.035" units="cm"/>
    </inkml:brush>
  </inkml:definitions>
  <inkml:trace contextRef="#ctx0" brushRef="#br0">1 1 968 0 0,'0'0'565'0'0,"12"2"3226"0"0,-3 0 1526 0 0,-5 0-5290 0 0,-1-1 1 0 0,0 1-1 0 0,0-1 0 0 0,0 1 1 0 0,0 0-1 0 0,0 1 0 0 0,-1-1 1 0 0,1 0-1 0 0,-1 1 1 0 0,4 3-1 0 0,8 8 84 0 0,44 34 579 0 0,-44-40-550 0 0,-1 1-1 0 0,1 1 1 0 0,-2 1 0 0 0,19 18-1 0 0,-22-19-39 0 0,1-1 1 0 0,0 0-1 0 0,0-1 0 0 0,0 0 0 0 0,1 0 0 0 0,1-1 0 0 0,13 6 1 0 0,27 8 231 0 0,0-2 173 0 0,-1 2 0 0 0,-2 3 0 0 0,77 48 0 0 0,-73-43-448 0 0,-44-26-41 0 0,0 1 0 0 0,-1 1 0 0 0,1-1-1 0 0,-1 2 1 0 0,0-1 0 0 0,0 1 0 0 0,-1 0-1 0 0,1 0 1 0 0,-1 1 0 0 0,8 11-1 0 0,-9-11 24 0 0,0 0 0 0 0,0 0 0 0 0,1 0 0 0 0,-1-1 0 0 0,1 0 0 0 0,1-1 0 0 0,9 7-1 0 0,22 18 52 0 0,-23-17-54 0 0,1 0-1 0 0,0-2 1 0 0,1 0 0 0 0,19 8-1 0 0,16 11 77 0 0,44 23 137 0 0,-61-35-142 0 0,-1 2 0 0 0,-1 1 0 0 0,54 43 0 0 0,5 16 104 0 0,53 51-34 0 0,-83-74 2 0 0,-43-40-133 0 0,0 1-1 0 0,-1 1 1 0 0,21 26-1 0 0,70 79 299 0 0,9 11 21 0 0,-113-129-347 0 0,0-1 0 0 0,0 0 0 0 0,1 1 0 0 0,-1-2 0 0 0,11 7-1 0 0,24 17-7 0 0,138 143 301 0 0,-153-150-295 0 0,-21-17-14 0 0,-1-1-1 0 0,1 1 1 0 0,-1 0-1 0 0,0 0 1 0 0,0 0-1 0 0,6 9 1 0 0,3 3 3 0 0,1 0 0 0 0,0-1 0 0 0,1-1 0 0 0,1 0-1 0 0,17 12 1 0 0,40 36 118 0 0,66 63 82 0 0,-77-71-86 0 0,136 98-45 0 0,-171-131-41 0 0,42 29 0 0 0,7 3 47 0 0,108 70-46 0 0,-42-31-24 0 0,88 53 10 0 0,-61-42-55 0 0,-75-23 18 0 0,152 92 82 0 0,-180-125-48 0 0,18 10-7 0 0,-74-49 5 0 0,0-1 0 0 0,-1 2 0 0 0,0-1 0 0 0,0 1 0 0 0,0 0 0 0 0,-1 1 1 0 0,-1 0-1 0 0,0 0 0 0 0,11 21 0 0 0,-11-18 2 0 0,2 1 0 0 0,-1-2 0 0 0,2 1 0 0 0,0-1 0 0 0,21 20 0 0 0,249 220 87 0 0,-241-202-97 0 0,-31-38-6 0 0,1-1 0 0 0,0 1 0 0 0,17 16 1 0 0,7 4 0 0 0,-2 2 0 0 0,33 45 1 0 0,-12-14 2 0 0,-16-31-2 0 0,-28-28-1 0 0,0 1 0 0 0,-1 0-1 0 0,0 0 1 0 0,7 8 0 0 0,104 120 17 0 0,-27-35-3 0 0,-61-61-56 0 0,-20-25 45 0 0,1 1-1 0 0,1-2 1 0 0,24 23 0 0 0,-24-25-6 0 0,0 1 1 0 0,0 1 0 0 0,14 21 0 0 0,12 12 7 0 0,-2-2 4 0 0,-22-26 9 0 0,0-1 1 0 0,31 28 0 0 0,54 46-47 0 0,-28-15 33 0 0,8 0 181 0 0,-59-54-155 0 0,1-2 0 0 0,39 31 1 0 0,-28-32-34 0 0,0 0 1 0 0,58 22-1 0 0,-54-26 2 0 0,-1 2-1 0 0,38 23 0 0 0,4 9-1 0 0,44 30 4 0 0,-57-30-8 0 0,53 46 5 0 0,-88-68 31 0 0,54 37 0 0 0,-51-39-27 0 0,-1 0 1 0 0,51 55-1 0 0,-48-45 5 0 0,-11-8-4 0 0,-1 1 0 0 0,-1 1 0 0 0,-2 0 0 0 0,23 49 0 0 0,13 18 2 0 0,-29-53-2 0 0,-13-19 2 0 0,0-1 0 0 0,2-1 0 0 0,0-1 0 0 0,1 0 0 0 0,2-1 0 0 0,0 0 0 0 0,26 21 0 0 0,-5-8-2 0 0,-32-26-8 0 0,1 0 1 0 0,0 0-1 0 0,0-1 1 0 0,10 6-1 0 0,-8-5 4 0 0,-1 0 0 0 0,0 0 0 0 0,0 1-1 0 0,12 14 1 0 0,-7-8 0 0 0,46 69-10 0 0,-46-65 6 0 0,-4-5 1 0 0,1-1 0 0 0,22 21 0 0 0,48 51-11 0 0,-69-74 11 0 0,-1 1-1 0 0,-1 1 1 0 0,0 0-1 0 0,0 0 0 0 0,8 16 1 0 0,21 26-31 0 0,-27-35 28 0 0,6 6 3 0 0,-4-12-12 0 0,0 1 1 0 0,-1 0-1 0 0,14 19 1 0 0,-15-17-19 0 0,1 0 0 0 0,1-1 1 0 0,19 16-1 0 0,-4-2 12 0 0,-25-23 17 0 0,0-1 0 0 0,1 0 1 0 0,-1 0-1 0 0,2-1 0 0 0,-1 1 1 0 0,0-1-1 0 0,1 0 0 0 0,-1-1 1 0 0,13 6-1 0 0,-2-3 3 0 0,-11-4-3 0 0,0-1-1 0 0,0 1 0 0 0,0 0 1 0 0,0 0-1 0 0,0 0 1 0 0,-1 1-1 0 0,1 0 1 0 0,-1-1-1 0 0,0 2 1 0 0,0-1-1 0 0,0 0 1 0 0,0 1-1 0 0,0 0 1 0 0,-1 0-1 0 0,5 7 1 0 0,-4-6-2 0 0,-1 0 1 0 0,1 0-1 0 0,0 0 1 0 0,1-1-1 0 0,-1 1 1 0 0,1-1-1 0 0,6 4 1 0 0,16 17-31 0 0,-24-22 33 0 0,0 0 0 0 0,0 1 1 0 0,-1-1-1 0 0,1 1 0 0 0,-1-1 1 0 0,1 1-1 0 0,-1 0 1 0 0,0 0-1 0 0,-1 0 0 0 0,1 0 1 0 0,-1 0-1 0 0,0 0 0 0 0,0 0 1 0 0,0 1-1 0 0,0-1 1 0 0,-1 8-1 0 0,10 27-3163 0 0,-30-40-4843 0 0,10-5 2168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4.192"/>
    </inkml:context>
    <inkml:brush xml:id="br0">
      <inkml:brushProperty name="width" value="0.035" units="cm"/>
      <inkml:brushProperty name="height" value="0.035" units="cm"/>
    </inkml:brush>
  </inkml:definitions>
  <inkml:trace contextRef="#ctx0" brushRef="#br0">2411 91 1152 0 0,'0'0'5871'0'0,"-20"-1"-4911"0"0,19 0-795 0 0,1 0-1 0 0,0 0 1 0 0,0-1 0 0 0,0 1 0 0 0,-1 0 0 0 0,1 0-1 0 0,0-1 1 0 0,-1 1 0 0 0,1 0 0 0 0,-1 0 0 0 0,0 0-1 0 0,1 0 1 0 0,-1 0 0 0 0,0 0 0 0 0,0 0 0 0 0,0 0-1 0 0,0 0 1 0 0,0 0 0 0 0,1 0 0 0 0,-2 0 0 0 0,1 0-1 0 0,0 1 1 0 0,0-1 0 0 0,0 0 0 0 0,0 1 0 0 0,0-1 0 0 0,-1 1-1 0 0,1 0 1 0 0,-2-1 0 0 0,-49-7 1105 0 0,0 1-178 0 0,22-4-794 0 0,-2 2-1 0 0,1 1 0 0 0,-1 2 0 0 0,0 1 1 0 0,-40-2-1 0 0,-179 7 693 0 0,121 2-301 0 0,-60 6-269 0 0,149-7-296 0 0,-1 2 0 0 0,-65 13-1 0 0,-73 4 132 0 0,-19 33-22 0 0,122-28-190 0 0,16-3-43 0 0,57-21 1 0 0,-1 1 1 0 0,2 0-1 0 0,-1-1 0 0 0,0 2 1 0 0,0-1-1 0 0,0 0 0 0 0,-5 5 1 0 0,-16 9 9 0 0,-35 31-77 0 0,12-10 164 0 0,-12 11-28 0 0,30-8-98 0 0,17-16 21 0 0,-64 32 122 0 0,70-51-109 0 0,6-5-5 0 0,0 1 0 0 0,0-1-1 0 0,0 1 1 0 0,0-1-1 0 0,0 1 1 0 0,0 0-1 0 0,0-1 1 0 0,1 1-1 0 0,-1 0 1 0 0,0 0 0 0 0,0 0-1 0 0,1 0 1 0 0,-1-1-1 0 0,1 1 1 0 0,-1 0-1 0 0,0 0 1 0 0,1 2 0 0 0,-52 48 69 0 0,-28 9 136 0 0,47-39-178 0 0,26-17-34 0 0,0-1 1 0 0,0 2-1 0 0,1-1 0 0 0,-1 1 1 0 0,1 0-1 0 0,-7 8 0 0 0,6-8 24 0 0,2-2-7 0 0,1 0 0 0 0,-1 0-1 0 0,1 1 1 0 0,0-1 0 0 0,0 1 0 0 0,-5 7 0 0 0,-1 0-30 0 0,10-10 19 0 0,-1-1-1 0 0,0 0 1 0 0,1 1 0 0 0,-1-1-1 0 0,1 0 1 0 0,-1 1 0 0 0,0-1-1 0 0,1 1 1 0 0,-1-1 0 0 0,1 1-1 0 0,-1-1 1 0 0,1 1 0 0 0,0-1-1 0 0,-1 1 1 0 0,1 0 0 0 0,-1-1-1 0 0,1 1 1 0 0,0-1 0 0 0,0 1-1 0 0,-1 0 1 0 0,1 1 0 0 0,-1 0 2 0 0,0 1 0 0 0,-1 0 1 0 0,1-1-1 0 0,-1 1 0 0 0,1 0 1 0 0,-1-1-1 0 0,0 0 1 0 0,0 1-1 0 0,0-1 0 0 0,-4 3 1 0 0,0 2 4 0 0,-34 41-17 0 0,38-44 10 0 0,0 0 0 0 0,0 0 1 0 0,0 0-1 0 0,1 1 0 0 0,0-1 0 0 0,0 0 1 0 0,0 1-1 0 0,1-1 0 0 0,-1 1 0 0 0,1-1 0 0 0,0 1 1 0 0,1 6-1 0 0,-1-6 3 0 0,1 0 0 0 0,-1 0 0 0 0,-1 0 0 0 0,1 0 0 0 0,-1 0 0 0 0,0-1 0 0 0,0 1 0 0 0,0 0 0 0 0,-3 7 0 0 0,-6 20 23 0 0,9-30-24 0 0,0 1-1 0 0,0 0 1 0 0,0-1-1 0 0,0 1 1 0 0,1 0-1 0 0,0 0 1 0 0,-1-1-1 0 0,1 1 1 0 0,0 0-1 0 0,0 0 1 0 0,0-1-1 0 0,1 1 1 0 0,-1 0-1 0 0,1 0 1 0 0,-1-1-1 0 0,1 1 1 0 0,0 0-1 0 0,0-1 1 0 0,0 1-1 0 0,1-1 1 0 0,-1 1-1 0 0,0-1 1 0 0,1 0-1 0 0,0 1 1 0 0,2 2-1 0 0,-2-2 1 0 0,0 0 0 0 0,0-1 0 0 0,0 1-1 0 0,-1 0 1 0 0,1 0 0 0 0,-1 1 0 0 0,0-1-1 0 0,0 0 1 0 0,1 6 0 0 0,8 12 8 0 0,-9-19-9 0 0,0-1 1 0 0,0 1-1 0 0,0-1 0 0 0,0 1 0 0 0,0-1 0 0 0,0 1 0 0 0,-1 0 0 0 0,1-1 0 0 0,0 1 0 0 0,-1 0 0 0 0,0 0 0 0 0,1 2 1 0 0,9 39 34 0 0,-9-39-27 0 0,1 1 0 0 0,-1-1 1 0 0,1 0-1 0 0,0 0 0 0 0,0 0 1 0 0,0 0-1 0 0,1 0 1 0 0,-1-1-1 0 0,1 1 0 0 0,0-1 1 0 0,5 6-1 0 0,-1-1 37 0 0,17 28-57 0 0,-20-29 8 0 0,-1-1 1 0 0,1 0-1 0 0,-1 1 1 0 0,0 0 0 0 0,-1 0-1 0 0,0 0 1 0 0,0 0-1 0 0,0 0 1 0 0,-1 0-1 0 0,1 9 1 0 0,-1-9 1 0 0,0 0 0 0 0,1-1 0 0 0,0 1-1 0 0,0 0 1 0 0,1-1 0 0 0,-1 0 0 0 0,5 7 0 0 0,1 4 4 0 0,3 11-38 0 0,-9-19 34 0 0,1 0 1 0 0,1 0-1 0 0,0-1 1 0 0,0 1-1 0 0,1-1 0 0 0,0 0 1 0 0,9 11-1 0 0,6 7-19 0 0,-17-22 17 0 0,1 1 0 0 0,-1-1-1 0 0,1 1 1 0 0,0-1 0 0 0,0 0-1 0 0,0-1 1 0 0,0 1 0 0 0,6 3-1 0 0,50 52-17 0 0,-50-50 19 0 0,1-1 0 0 0,1 1 0 0 0,0-2 0 0 0,0 0 0 0 0,22 9 0 0 0,37 16-3 0 0,-38-16-32 0 0,51 16 1 0 0,-31-14-126 0 0,34 8 167 0 0,-67-21-7 0 0,-1 1 0 0 0,1 1 1 0 0,21 11-1 0 0,-1-1-27 0 0,68 38 37 0 0,-83-46 34 0 0,-14-5-40 0 0,0 0 0 0 0,-1 1 1 0 0,1 0-1 0 0,-1 0 0 0 0,13 10 1 0 0,34 20 2 0 0,-24-17-14 0 0,-17-9 8 0 0,1 0 0 0 0,-1 0 0 0 0,1-2 0 0 0,1 0 1 0 0,28 6-1 0 0,-22-9 5 0 0,-1-2 0 0 0,26 0 0 0 0,23 2-73 0 0,24 5-21 0 0,112-5 0 0 0,-152-4-44 0 0,-7 0 166 0 0,-7 1-42 0 0,-1-2 1 0 0,46-7 0 0 0,-54 3-63 0 0,66-2 0 0 0,-52 5 124 0 0,55-11 1 0 0,-60 7-39 0 0,25-5-19 0 0,-66 11 1 0 0,5 0 4 0 0,-1 0 1 0 0,0-1-1 0 0,0 0 0 0 0,0 0 1 0 0,0 0-1 0 0,6-2 0 0 0,30-11 26 0 0,-26 10-83 0 0,-1-1-1 0 0,0 0 1 0 0,20-11 0 0 0,-27 13 35 0 0,0 0 0 0 0,1 0 0 0 0,-1 1 0 0 0,0 0 0 0 0,1 0 0 0 0,11 0 0 0 0,30-9 18 0 0,32-13 20 0 0,-63 21-17 0 0,-1-2 0 0 0,0 0 0 0 0,0-1 1 0 0,31-15-1 0 0,-28 10-37 0 0,1 0 0 0 0,0 2 0 0 0,1 0 0 0 0,0 1 0 0 0,41-8 0 0 0,-8 13 4 0 0,-48 4 29 0 0,0 0 0 0 0,-1-1 0 0 0,1 0 0 0 0,0-1 1 0 0,0 1-1 0 0,0-1 0 0 0,0-1 0 0 0,0 1 0 0 0,-1-1 0 0 0,1-1 0 0 0,-1 1 0 0 0,10-5 0 0 0,-3-2 53 0 0,0 2 0 0 0,0 0 0 0 0,24-10 0 0 0,7-7-132 0 0,-25 17 100 0 0,1-1 0 0 0,-2 0 0 0 0,1-1-1 0 0,22-16 1 0 0,-16 11-42 0 0,41-19-1 0 0,-56 28 37 0 0,0 0-1 0 0,0-1 1 0 0,0 0 0 0 0,-1-1 0 0 0,0 0 0 0 0,0 0-1 0 0,-1-1 1 0 0,0 0 0 0 0,10-12 0 0 0,-2 1-85 0 0,35-47 115 0 0,-47 55-41 0 0,3-2-1 0 0,-5 11-3 0 0,0 0-1 0 0,0 0 1 0 0,-1 0 0 0 0,1 0 0 0 0,-1 0-1 0 0,0 0 1 0 0,0-1 0 0 0,0 1 0 0 0,0 0-1 0 0,1-5 1 0 0,12-20-48 0 0,-10 23 52 0 0,-1-1 0 0 0,0 1 0 0 0,0-1 0 0 0,0 1 0 0 0,-1-1 0 0 0,4-9 0 0 0,-5 9 2 0 0,1 1 0 0 0,0 0 0 0 0,0 0 0 0 0,0 0-1 0 0,0 0 1 0 0,1 0 0 0 0,-1 1 0 0 0,1-1 0 0 0,4-4-1 0 0,-4 6-3 0 0,0-1-1 0 0,-1 0 0 0 0,1 0 1 0 0,-1 0-1 0 0,0 0 0 0 0,0 0 1 0 0,0 0-1 0 0,-1-1 0 0 0,1 1 1 0 0,-1-1-1 0 0,0 1 0 0 0,0-1 0 0 0,0 0 1 0 0,0 1-1 0 0,0-5 0 0 0,2-62-27 0 0,-4 49 111 0 0,-9-28-32 0 0,0 9-19 0 0,0-8-16 0 0,-10-31 31 0 0,20 77-40 0 0,0-1-1 0 0,0 1 1 0 0,-1 0 0 0 0,1 0 0 0 0,-1 0-1 0 0,1 0 1 0 0,-1 0 0 0 0,0 0 0 0 0,0 0 0 0 0,0 0-1 0 0,0 0 1 0 0,0 0 0 0 0,0 0 0 0 0,0 0-1 0 0,-1 1 1 0 0,1-1 0 0 0,-3-1 0 0 0,-34-25 87 0 0,-6-4-40 0 0,-23-28-62 0 0,44 41 5 0 0,1-1 0 0 0,1-1 0 0 0,-26-33-1 0 0,32 30 23 0 0,14 21-13 0 0,0 1 0 0 0,0-1-1 0 0,-1 1 1 0 0,1-1 0 0 0,-1 1 0 0 0,0 0 0 0 0,0-1-1 0 0,0 1 1 0 0,0 0 0 0 0,0 0 0 0 0,0 0 0 0 0,0 1 0 0 0,0-1-1 0 0,-1 1 1 0 0,1-1 0 0 0,-4-1 0 0 0,2 1-2 0 0,0-1-1 0 0,0 1 1 0 0,1-1 0 0 0,-1 0 0 0 0,1 0-1 0 0,0 0 1 0 0,-1-1 0 0 0,-4-6 0 0 0,5 5-1 0 0,-1 0 1 0 0,0 0 0 0 0,-1 1 0 0 0,1-1-1 0 0,-9-5 1 0 0,-125-67-136 0 0,119 63 134 0 0,-25-12-3 0 0,29 19-24 0 0,1-1 0 0 0,0 0 1 0 0,-20-16-1 0 0,17 12-3 0 0,-1 0-1 0 0,-24-11 1 0 0,-2-2 45 0 0,34 21-32 0 0,1 0 1 0 0,-1 1 0 0 0,0 0-1 0 0,0 0 1 0 0,0 1-1 0 0,0 0 1 0 0,0 1-1 0 0,0 0 1 0 0,0 1 0 0 0,-1 0-1 0 0,-18 2 1 0 0,13 0 64 0 0,-1-2 0 0 0,1 0 0 0 0,-26-4-1 0 0,13-9 64 0 0,25 11-101 0 0,0 0 1 0 0,0 0-1 0 0,-1 0 1 0 0,1 0-1 0 0,0 1 0 0 0,0-1 1 0 0,-1 1-1 0 0,1 0 1 0 0,-1 1-1 0 0,-5-1 1 0 0,-86-3-82 0 0,90 2 103 0 0,0 0 0 0 0,0 0 0 0 0,0-1 1 0 0,0 1-1 0 0,0-1 0 0 0,1-1 0 0 0,-1 1 0 0 0,1-1 1 0 0,0 0-1 0 0,0 0 0 0 0,0-1 0 0 0,1 1 0 0 0,-6-8 1 0 0,-9-6 118 0 0,15 15-135 0 0,-1-1-12 0 0,0-1 0 0 0,0 1-1 0 0,-1 0 1 0 0,1 1 0 0 0,-1-1-1 0 0,0 1 1 0 0,0 0 0 0 0,0 1-1 0 0,-12-4 1 0 0,-30-6 137 0 0,-33-27 76 0 0,74 37-216 0 0,0 0 0 0 0,1 0 1 0 0,-1 1-1 0 0,0 0 0 0 0,-12-1 1 0 0,16 2-12 0 0,0 0 1 0 0,0 0 0 0 0,1 0 0 0 0,-1 0-1 0 0,0 1 1 0 0,0-1 0 0 0,0 1 0 0 0,0-1-1 0 0,1 1 1 0 0,-1 0 0 0 0,0 0 0 0 0,1 1-1 0 0,-1-1 1 0 0,1 0 0 0 0,-4 3 0 0 0,-62 65-48 0 0,65-67 239 0 0,2-1-255 0 0,1 0-1 0 0,-1-1 1 0 0,0 1 0 0 0,1-1 0 0 0,-1 0-1 0 0,0 1 1 0 0,0-1 0 0 0,1 1 0 0 0,-1-1-1 0 0,0 0 1 0 0,0 1 0 0 0,0-1-1 0 0,1 0 1 0 0,-1 0 0 0 0,0 0 0 0 0,0 0-1 0 0,0 0 1 0 0,0 0 0 0 0,1 0 0 0 0,-2 0-1 0 0,0 0-542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7.964"/>
    </inkml:context>
    <inkml:brush xml:id="br0">
      <inkml:brushProperty name="width" value="0.035" units="cm"/>
      <inkml:brushProperty name="height" value="0.035" units="cm"/>
    </inkml:brush>
  </inkml:definitions>
  <inkml:trace contextRef="#ctx0" brushRef="#br0">80 395 752 0 0,'0'0'1615'0'0,"-18"0"11391"0"0,19 2-12870 0 0,0-1 0 0 0,0 0 0 0 0,0 0 0 0 0,0 1 0 0 0,-1-1 0 0 0,1 0 0 0 0,0 1 0 0 0,-1-1 0 0 0,1 1 1 0 0,-1-1-1 0 0,1 1 0 0 0,-1-1 0 0 0,0 1 0 0 0,0 0 0 0 0,1-1 0 0 0,-1 1 0 0 0,0-1 0 0 0,0 1 0 0 0,-1-1 0 0 0,1 3 0 0 0,-1 49 0 0 0,1-39 110 0 0,0 254 320 0 0,10-193-558 0 0,-5-50-40 0 0,-1-16-30 0 0,-3-11-5 0 0,-2-7 11 0 0,0 1 0 0 0,-1 0-1 0 0,-1-1 1 0 0,1 1 0 0 0,-1 0 0 0 0,-5-11-1 0 0,-10-31-460 0 0,-4-79-363 0 0,11 72 686 0 0,3 0 0 0 0,2-1 0 0 0,1-70 0 0 0,6 114 194 0 0,0 0 1 0 0,0 0-1 0 0,1 1 1 0 0,1-1-1 0 0,8-23 1 0 0,-1 1-13 0 0,-5 25 6 0 0,-4 10-10 0 0,-1 0-1 0 0,1 0 1 0 0,0-1 0 0 0,-1 1 0 0 0,1 0-1 0 0,0 0 1 0 0,0 0 0 0 0,-1 0-1 0 0,1 0 1 0 0,0 0 0 0 0,0 0-1 0 0,0 0 1 0 0,0 0 0 0 0,1 0-1 0 0,-1 1 1 0 0,0-1 0 0 0,0 0-1 0 0,0 1 1 0 0,1-1 0 0 0,-1 1-1 0 0,0-1 1 0 0,0 1 0 0 0,3-1-1 0 0,44-12 59 0 0,-1-2-1 0 0,0-2 0 0 0,51-27 0 0 0,-63 27-35 0 0,-25 11-6 0 0,1 0 0 0 0,1 1 1 0 0,-1 0-1 0 0,1 0 0 0 0,0 2 0 0 0,0-1 0 0 0,0 2 0 0 0,0-1 0 0 0,20 0 0 0 0,-30 4 6 0 0,0 0 0 0 0,0 1 0 0 0,0-1 0 0 0,0 0 0 0 0,0 1 0 0 0,-1-1 0 0 0,1 1 0 0 0,0 0 0 0 0,-1-1 0 0 0,0 1 0 0 0,1 0 0 0 0,-1 0 0 0 0,0 0 0 0 0,0 0 0 0 0,0 0 0 0 0,0 0-1 0 0,0 1 1 0 0,0-1 0 0 0,0 4 0 0 0,16 52 46 0 0,-16-55-51 0 0,2 16 15 0 0,-1 0 0 0 0,-1 0 1 0 0,-1 0-1 0 0,0 1 0 0 0,-6 36 0 0 0,4-45-18 0 0,0 0 1 0 0,-1 0 0 0 0,0 0 0 0 0,0 0-1 0 0,-1-1 1 0 0,-1 0 0 0 0,0 1 0 0 0,0-1-1 0 0,-1-1 1 0 0,0 1 0 0 0,-1-1 0 0 0,0 0 0 0 0,0-1-1 0 0,-1 1 1 0 0,0-2 0 0 0,-1 1 0 0 0,0-1-1 0 0,-10 7 1 0 0,11-10-136 0 0,0-1 0 0 0,-1 1 1 0 0,1-1-1 0 0,-1-1 0 0 0,1 0 0 0 0,-1 0 0 0 0,0-1 0 0 0,1 0 1 0 0,-1 0-1 0 0,-16-2 0 0 0,4 0-45 0 0,-1-2 1 0 0,1 0-1 0 0,-23-7 1 0 0,38 9-8 0 0,-2-1-193 0 0,11 2 281 0 0,36 7 399 0 0,-20-8-188 0 0,1-1-1 0 0,-1-1 1 0 0,0-1 0 0 0,20-6 0 0 0,-21 5 34 0 0,1 0 0 0 0,0 2 0 0 0,0 0 0 0 0,20-1-1 0 0,-35 4-104 0 0,0 0-1 0 0,1 0 0 0 0,-1 0 0 0 0,0 0 1 0 0,0 1-1 0 0,1-1 0 0 0,-1 1 1 0 0,0 0-1 0 0,0 1 0 0 0,0-1 0 0 0,0 1 1 0 0,0 0-1 0 0,0 0 0 0 0,0 0 1 0 0,0 0-1 0 0,-1 1 0 0 0,1-1 0 0 0,-1 1 1 0 0,0 0-1 0 0,0 0 0 0 0,0 0 0 0 0,0 0 1 0 0,0 1-1 0 0,-1-1 0 0 0,0 1 1 0 0,1 0-1 0 0,-1-1 0 0 0,0 1 0 0 0,-1 0 1 0 0,1 0-1 0 0,1 7 0 0 0,5 19 208 0 0,-5-17-202 0 0,0-1-1 0 0,0 1 0 0 0,-1-1 0 0 0,0 20 0 0 0,0-6 24 0 0,-1-18-32 0 0,-1 1 0 0 0,1-1 0 0 0,-1 0 0 0 0,-1 0 0 0 0,0 0 0 0 0,0 0 0 0 0,-3 12 0 0 0,-3-2 56 0 0,-2 0 1 0 0,0-1-1 0 0,0 0 1 0 0,-14 16-1 0 0,9-13-51 0 0,9-13-31 0 0,0 0 0 0 0,-1 0 0 0 0,1 0 1 0 0,-1-1-1 0 0,-1 1 0 0 0,1-1 0 0 0,-1-1 0 0 0,-10 7 0 0 0,6-7-9 0 0,0 0-1 0 0,0 0 0 0 0,0-1 0 0 0,-1-1 0 0 0,1 0 1 0 0,-1 0-1 0 0,0-1 0 0 0,0-1 0 0 0,0 0 1 0 0,0-1-1 0 0,0 0 0 0 0,-1 0 0 0 0,1-2 1 0 0,0 1-1 0 0,1-2 0 0 0,-1 1 0 0 0,0-2 1 0 0,1 1-1 0 0,-1-2 0 0 0,1 0 0 0 0,-17-9 1 0 0,11 7-66 0 0,16 7 37 0 0,0 0-1 0 0,-1-1 1 0 0,1 1-1 0 0,-1 0 1 0 0,1-1 0 0 0,-1 1-1 0 0,1-1 1 0 0,0 1-1 0 0,-1-1 1 0 0,1 0-1 0 0,0 0 1 0 0,0 1-1 0 0,-1-1 1 0 0,1 0-1 0 0,0 0 1 0 0,0 0-1 0 0,0 0 1 0 0,0-1-1 0 0,0 1 1 0 0,0 0-1 0 0,1 0 1 0 0,-1-1-1 0 0,0 1 1 0 0,1 0-1 0 0,-1-1 1 0 0,0 1 0 0 0,1 0-1 0 0,-1-4 1 0 0,4 3-306 0 0,1 1 1 0 0,0-1-1 0 0,-1 1 1 0 0,1-1-1 0 0,0 1 1 0 0,0 0-1 0 0,-1 0 1 0 0,7 0-1 0 0,-9 1 147 0 0,67-8-5874 0 0,-46 4 2355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8.782"/>
    </inkml:context>
    <inkml:brush xml:id="br0">
      <inkml:brushProperty name="width" value="0.035" units="cm"/>
      <inkml:brushProperty name="height" value="0.035" units="cm"/>
    </inkml:brush>
  </inkml:definitions>
  <inkml:trace contextRef="#ctx0" brushRef="#br0">23 189 1336 0 0,'0'0'9470'0'0,"13"7"-9976"0"0,-3-5 786 0 0,0-1-1 0 0,0 0 0 0 0,1 0 1 0 0,-1-1-1 0 0,0 0 0 0 0,11-2 1 0 0,14 0 552 0 0,-29 1-741 0 0,0 0 0 0 0,0 0 0 0 0,0-1 0 0 0,0 0 0 0 0,-1 0 0 0 0,1 0 0 0 0,10-6 0 0 0,5-2-24 0 0,-13 7-66 0 0,0 0 0 0 0,0-1 0 0 0,0 0 0 0 0,-1-1 0 0 0,1 0 0 0 0,-1 0 0 0 0,-1 0 0 0 0,1-1 0 0 0,-1 0 0 0 0,1 0 0 0 0,-2-1 1 0 0,10-12-1 0 0,-14 17 8 0 0,0 0 0 0 0,0 0 0 0 0,0 0 0 0 0,0 0 0 0 0,0 0 0 0 0,0-1 0 0 0,-1 1 0 0 0,1 0 0 0 0,-1 0 0 0 0,1-1 0 0 0,-1 1 0 0 0,0 0 0 0 0,0 0 0 0 0,0-1 0 0 0,0 1 0 0 0,-1 0 0 0 0,1 0 0 0 0,0-1 0 0 0,-1 1 0 0 0,0 0 0 0 0,1 0 0 0 0,-1 0 0 0 0,0-1 0 0 0,-2-1 0 0 0,1 1-41 0 0,-1 1 0 0 0,1-1-1 0 0,-1 1 1 0 0,0 0-1 0 0,0 0 1 0 0,0 0-1 0 0,0 0 1 0 0,0 1-1 0 0,0-1 1 0 0,-1 1 0 0 0,1 0-1 0 0,0 0 1 0 0,-1 0-1 0 0,-3-1 1 0 0,-5 0-51 0 0,0 1 1 0 0,-1-1-1 0 0,1 2 0 0 0,-1 0 1 0 0,1 1-1 0 0,0 0 1 0 0,-22 5-1 0 0,-105 38 899 0 0,138-43-773 0 0,-1 0 1 0 0,0 0 0 0 0,1 0-1 0 0,-1 1 1 0 0,0-1 0 0 0,1 1-1 0 0,0 0 1 0 0,-1-1 0 0 0,1 1-1 0 0,0 0 1 0 0,0 0 0 0 0,0-1-1 0 0,0 1 1 0 0,0 0 0 0 0,0 0-1 0 0,1 0 1 0 0,-1 0 0 0 0,1 0-1 0 0,-1 0 1 0 0,1 1 0 0 0,0-1-1 0 0,-1 3 1 0 0,2 61 1126 0 0,1-38-700 0 0,-2-19-418 0 0,1 0 0 0 0,0 0-1 0 0,1 0 1 0 0,0 0 0 0 0,0-1 0 0 0,1 1 0 0 0,0 0 0 0 0,0-1 0 0 0,1 0-1 0 0,1 0 1 0 0,-1 0 0 0 0,6 8 0 0 0,2-1 56 0 0,1 0 0 0 0,0 0 0 0 0,1-1 0 0 0,24 19 0 0 0,-35-31-165 0 0,0 0 0 0 0,0 0 1 0 0,0-1-1 0 0,0 1 0 0 0,1-1 0 0 0,-1 0 1 0 0,1 1-1 0 0,-1-1 0 0 0,1-1 0 0 0,-1 1 1 0 0,1-1-1 0 0,-1 1 0 0 0,1-1 0 0 0,0 0 1 0 0,-1 0-1 0 0,1 0 0 0 0,-1-1 0 0 0,1 1 0 0 0,5-3 1 0 0,7-2-957 0 0,-1 0 0 0 0,0-1 1 0 0,17-10-1 0 0,4-1-2496 0 0,-15 5 260 0 0,-1-3-672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9.469"/>
    </inkml:context>
    <inkml:brush xml:id="br0">
      <inkml:brushProperty name="width" value="0.035" units="cm"/>
      <inkml:brushProperty name="height" value="0.035" units="cm"/>
    </inkml:brush>
  </inkml:definitions>
  <inkml:trace contextRef="#ctx0" brushRef="#br0">235 0 1048 0 0,'0'0'9956'0'0,"-24"5"-9701"0"0,-70 14-11 0 0,90-19-169 0 0,0 1 1 0 0,1 0-1 0 0,-1 0 0 0 0,1 0 0 0 0,-1 0 1 0 0,1 0-1 0 0,-1 1 0 0 0,1 0 0 0 0,0-1 1 0 0,-1 1-1 0 0,1 0 0 0 0,0 1 0 0 0,1-1 1 0 0,-1 0-1 0 0,0 1 0 0 0,1 0 0 0 0,-1-1 1 0 0,1 1-1 0 0,0 0 0 0 0,0 1 0 0 0,-2 2 1 0 0,-12 15 350 0 0,13-16-366 0 0,-1 0 0 0 0,1 0 0 0 0,0 0 0 0 0,0 0 0 0 0,1 0 1 0 0,-1 1-1 0 0,1-1 0 0 0,0 1 0 0 0,1-1 0 0 0,-3 12 0 0 0,3-14-44 0 0,1 0 0 0 0,-1 0-1 0 0,1-1 1 0 0,-1 1 0 0 0,1 0 0 0 0,0 0 0 0 0,0 0 0 0 0,1-1 0 0 0,-1 1 0 0 0,0 0 0 0 0,1 0-1 0 0,0-1 1 0 0,-1 1 0 0 0,1 0 0 0 0,0-1 0 0 0,0 1 0 0 0,1 0 0 0 0,-1-1 0 0 0,0 0-1 0 0,1 1 1 0 0,0-1 0 0 0,-1 0 0 0 0,1 0 0 0 0,0 0 0 0 0,0 0 0 0 0,4 3 0 0 0,3-1 39 0 0,1 0 1 0 0,0 0 0 0 0,1-1 0 0 0,-1-1 0 0 0,0 1 0 0 0,1-2-1 0 0,-1 1 1 0 0,1-1 0 0 0,0-1 0 0 0,-1 0 0 0 0,1-1-1 0 0,13-2 1 0 0,-16 2-68 0 0,0 0 0 0 0,1-1 0 0 0,-1 0 0 0 0,0-1 0 0 0,0 0-1 0 0,0 0 1 0 0,-1-1 0 0 0,1 0 0 0 0,-1 0 0 0 0,0-1 0 0 0,0 1 0 0 0,0-2-1 0 0,-1 1 1 0 0,1-1 0 0 0,10-13 0 0 0,-15 17-7 0 0,-1 0 0 0 0,1-1 1 0 0,-1 1-1 0 0,1-1 0 0 0,-1 0 0 0 0,0 1 0 0 0,0-1 1 0 0,0 0-1 0 0,0 0 0 0 0,0 1 0 0 0,-1-1 0 0 0,1 0 1 0 0,-1 0-1 0 0,0 0 0 0 0,0 0 0 0 0,0 0 0 0 0,0 0 1 0 0,-1 0-1 0 0,1 0 0 0 0,-1 0 0 0 0,1 0 0 0 0,-1 1 1 0 0,-2-5-1 0 0,1 3-86 0 0,-1 0 0 0 0,1 0 0 0 0,-1 0 0 0 0,0 1 0 0 0,0-1 0 0 0,0 1 0 0 0,-1 0 0 0 0,1 0 0 0 0,-1 0 0 0 0,0 1 0 0 0,1-1 0 0 0,-1 1 0 0 0,0 0 1 0 0,-9-3-1 0 0,12 4 814 0 0,32 25 588 0 0,149 59-1655 0 0,-140-70-2242 0 0,-13-9-4114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0.257"/>
    </inkml:context>
    <inkml:brush xml:id="br0">
      <inkml:brushProperty name="width" value="0.035" units="cm"/>
      <inkml:brushProperty name="height" value="0.035" units="cm"/>
    </inkml:brush>
  </inkml:definitions>
  <inkml:trace contextRef="#ctx0" brushRef="#br0">0 206 2920 0 0,'0'0'10953'0'0,"14"15"-10927"0"0,23 23-8 0 0,44 33 0 0 0,-75-68-11 0 0,-4-2 272 0 0,-2-49-999 0 0,-1 33 499 0 0,0 1 0 0 0,-1-1 0 0 0,-1 1 0 0 0,-5-15 0 0 0,4 14 338 0 0,1 1 0 0 0,0 0 0 0 0,1-1 0 0 0,-1-16 0 0 0,4 27-84 0 0,0 0 0 0 0,0 0 0 0 0,0 0-1 0 0,0 0 1 0 0,1 0 0 0 0,-1 0 0 0 0,1 1 0 0 0,0-1-1 0 0,0 1 1 0 0,0-1 0 0 0,1 1 0 0 0,0 0 0 0 0,-1 0 0 0 0,1 0-1 0 0,0 0 1 0 0,6-4 0 0 0,-5 3 57 0 0,0 1-1 0 0,1 0 1 0 0,-1 0 0 0 0,1 0 0 0 0,-1 0-1 0 0,1 1 1 0 0,0 0 0 0 0,0 0-1 0 0,0 0 1 0 0,0 1 0 0 0,0-1 0 0 0,8 0-1 0 0,-8 3-40 0 0,-1-1 1 0 0,0 1-1 0 0,0 0 0 0 0,1 0 0 0 0,-1 0 0 0 0,0 1 0 0 0,0-1 0 0 0,0 1 1 0 0,0 0-1 0 0,0 0 0 0 0,-1 1 0 0 0,1-1 0 0 0,-1 1 0 0 0,5 4 0 0 0,45 52-31 0 0,-28-30-41 0 0,-9-11-445 0 0,0 1 1 0 0,-1 0-1 0 0,-1 1 1 0 0,23 43-1 0 0,-32-46-624 0 0,-6-15 601 0 0,-3-11 499 0 0,-17-32-312 0 0,15 30 162 0 0,0 0 0 0 0,1-1 0 0 0,-7-22 0 0 0,11 31 58 0 0,-9-58 619 0 0,10 58-477 0 0,0 1 1 0 0,0-1-1 0 0,0 0 1 0 0,0 1-1 0 0,1-1 0 0 0,-1 1 1 0 0,1-1-1 0 0,0 1 1 0 0,0-1-1 0 0,-1 1 1 0 0,2-1-1 0 0,-1 1 1 0 0,0 0-1 0 0,0-1 0 0 0,1 1 1 0 0,-1 0-1 0 0,1 0 1 0 0,0 0-1 0 0,-1 0 1 0 0,1 1-1 0 0,3-3 0 0 0,9-5 238 0 0,0 1 0 0 0,1 1 0 0 0,27-10 0 0 0,-35 14-92 0 0,0 1 1 0 0,0 0-1 0 0,0 0 1 0 0,1 1-1 0 0,-1 0 0 0 0,0 0 1 0 0,1 1-1 0 0,-1 0 1 0 0,1 0-1 0 0,11 3 1 0 0,-15 0-103 0 0,0 0 1 0 0,0 0 0 0 0,0 1-1 0 0,-1-1 1 0 0,1 1 0 0 0,-1 0-1 0 0,0 1 1 0 0,0-1 0 0 0,0 0-1 0 0,0 1 1 0 0,-1-1 0 0 0,0 1-1 0 0,0 0 1 0 0,1 5 0 0 0,1-1 1 0 0,3 8-146 0 0,-1 1-1 0 0,-1 0 1 0 0,-1 0 0 0 0,-1 0 0 0 0,0 0 0 0 0,-1 1-1 0 0,-1-1 1 0 0,-2 26 0 0 0,1-40-137 0 0,-1 0 1 0 0,0 0-1 0 0,0 0 1 0 0,0 0-1 0 0,-1 0 1 0 0,1-1-1 0 0,-1 1 1 0 0,0 0-1 0 0,0 0 1 0 0,-3 3 0 0 0,-15 16-5684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1.103"/>
    </inkml:context>
    <inkml:brush xml:id="br0">
      <inkml:brushProperty name="width" value="0.035" units="cm"/>
      <inkml:brushProperty name="height" value="0.035" units="cm"/>
    </inkml:brush>
  </inkml:definitions>
  <inkml:trace contextRef="#ctx0" brushRef="#br0">1 0 3896 0 0,'0'0'11535'0'0,"0"28"-10928"0"0,2 92-185 0 0,-1-102-362 0 0,1 0 1 0 0,0 0-1 0 0,2-1 1 0 0,0 1 0 0 0,1-1-1 0 0,11 27 1 0 0,8 28 40 0 0,-7-15-25 0 0,-12-44 106 0 0,-1 1 0 0 0,0-1-1 0 0,-1 1 1 0 0,0 0 0 0 0,1 19 0 0 0,6 43 1246 0 0,0 83-243 0 0,-10-36-1748 0 0,0-122 408 0 0,4-1-458 0 0,15 0-810 0 0,-12-16-13736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1.453"/>
    </inkml:context>
    <inkml:brush xml:id="br0">
      <inkml:brushProperty name="width" value="0.035" units="cm"/>
      <inkml:brushProperty name="height" value="0.035" units="cm"/>
    </inkml:brush>
  </inkml:definitions>
  <inkml:trace contextRef="#ctx0" brushRef="#br0">0 0 3304 0 0,'0'0'14392'0'0,"7"13"-14362"0"0,48 111-334 0 0,-50-110-166 0 0,5 14-381 0 0,-7-8-3751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1.599"/>
    </inkml:context>
    <inkml:brush xml:id="br0">
      <inkml:brushProperty name="width" value="0.035" units="cm"/>
      <inkml:brushProperty name="height" value="0.035" units="cm"/>
    </inkml:brush>
  </inkml:definitions>
  <inkml:trace contextRef="#ctx0" brushRef="#br0">0 1 3668 0 0,'0'0'10153'0'0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2.417"/>
    </inkml:context>
    <inkml:brush xml:id="br0">
      <inkml:brushProperty name="width" value="0.035" units="cm"/>
      <inkml:brushProperty name="height" value="0.035" units="cm"/>
    </inkml:brush>
  </inkml:definitions>
  <inkml:trace contextRef="#ctx0" brushRef="#br0">41 262 3000 0 0,'0'0'8695'0'0,"6"21"-8728"0"0,21 64-53 0 0,-20-63 722 0 0,-9-22-547 0 0,1-1 0 0 0,0 1-1 0 0,0 0 1 0 0,-1 0 0 0 0,1-1-1 0 0,0 1 1 0 0,0-1-1 0 0,0 1 1 0 0,-1-1 0 0 0,1 0-1 0 0,0 1 1 0 0,0-1 0 0 0,0 0-1 0 0,-1-1 1 0 0,-11-23 29 0 0,7 15-291 0 0,0 0 1 0 0,1 0-1 0 0,1-1 0 0 0,-5-15 1 0 0,1 4-100 0 0,6 17 309 0 0,1 0-1 0 0,-1 1 0 0 0,1-1 0 0 0,-1 0 0 0 0,1 0 0 0 0,1 0 0 0 0,-1-7 1 0 0,0 7 44 0 0,1 0 1 0 0,1 1 0 0 0,-1-1 0 0 0,1 0 0 0 0,-1 1 0 0 0,1-1-1 0 0,0 1 1 0 0,1-1 0 0 0,-1 1 0 0 0,1-1 0 0 0,0 1 0 0 0,0 0-1 0 0,1 0 1 0 0,-1 0 0 0 0,1 0 0 0 0,0 0 0 0 0,0 1 0 0 0,0-1-1 0 0,0 1 1 0 0,0 0 0 0 0,1 0 0 0 0,7-5 0 0 0,1-2 132 0 0,1 0 1 0 0,0 1-1 0 0,1 1 1 0 0,0 0-1 0 0,20-9 1 0 0,-30 16-204 0 0,0-1-1 0 0,0 1 1 0 0,0 0 0 0 0,1 0 0 0 0,-1 0-1 0 0,0 1 1 0 0,0-1 0 0 0,1 1 0 0 0,-1 0 0 0 0,0 0-1 0 0,1 1 1 0 0,-1-1 0 0 0,0 1 0 0 0,0 0 0 0 0,1 0-1 0 0,-1 0 1 0 0,0 1 0 0 0,0-1 0 0 0,0 1 0 0 0,-1 0-1 0 0,1 0 1 0 0,0 1 0 0 0,-1-1 0 0 0,7 6-1 0 0,-2 0-151 0 0,-1-1-1 0 0,1 2 0 0 0,-1-1 0 0 0,-1 1 0 0 0,1 0 0 0 0,-2 1 0 0 0,1-1 0 0 0,-1 1 0 0 0,-1 0 0 0 0,0 1 0 0 0,0-1 0 0 0,-1 1 0 0 0,0 0 0 0 0,1 13 0 0 0,6 18-1442 0 0,-10-42 1582 0 0,0 0 0 0 0,1 0 0 0 0,-1 0-1 0 0,0 0 1 0 0,0 1 0 0 0,0-1 0 0 0,1 0-1 0 0,-1 0 1 0 0,0 0 0 0 0,0 0 0 0 0,0 0-1 0 0,1 0 1 0 0,-1 0 0 0 0,0 0 0 0 0,0 0-1 0 0,1 0 1 0 0,-1 0 0 0 0,0 0 0 0 0,0 0-1 0 0,1 0 1 0 0,-1 0 0 0 0,0 0-1 0 0,0 0 1 0 0,0 0 0 0 0,1 0 0 0 0,-1 0-1 0 0,0 0 1 0 0,0 0 0 0 0,1 0 0 0 0,-1 0-1 0 0,0 0 1 0 0,0 0 0 0 0,0-1 0 0 0,1 1-1 0 0,-1 0 1 0 0,0 0 0 0 0,0 0 0 0 0,0 0-1 0 0,0-1 1 0 0,0 1 0 0 0,1 0 0 0 0,-1 0-1 0 0,0 0 1 0 0,0-1 0 0 0,0 1-1 0 0,0 0 1 0 0,0 0 0 0 0,0 0 0 0 0,0-1-1 0 0,0 1 1 0 0,0 0 0 0 0,0 0 0 0 0,1-1-1 0 0,-1 1 1 0 0,0 0 0 0 0,0 0 0 0 0,-1 0-1 0 0,1-1 1 0 0,0 1 0 0 0,0 0 0 0 0,0 0-1 0 0,0-1 1 0 0,0 1 0 0 0,0 0 0 0 0,0 0-1 0 0,0 0 1 0 0,0-1 0 0 0,-1 1-1 0 0,-2-8-25 0 0,-1-1-1 0 0,1 0 0 0 0,0 1 0 0 0,1-1 0 0 0,0 0 0 0 0,1 0 0 0 0,-1 0 1 0 0,2-1-1 0 0,-1 1 0 0 0,1 0 0 0 0,1 0 0 0 0,0 0 0 0 0,0 0 0 0 0,1-1 0 0 0,0 2 1 0 0,0-1-1 0 0,1 0 0 0 0,0 0 0 0 0,5-9 0 0 0,-3 11 214 0 0,0 0 0 0 0,0 0 0 0 0,0 1 1 0 0,1 0-1 0 0,0 0 0 0 0,1 0 0 0 0,-1 0 0 0 0,1 1 0 0 0,0 0 0 0 0,11-5 1 0 0,-15 8-63 0 0,0 1 0 0 0,0-1 0 0 0,1 1 0 0 0,-1 0 0 0 0,0 0 0 0 0,1 0 0 0 0,-1 1 0 0 0,1-1 0 0 0,-1 1 0 0 0,1 0 1 0 0,-1 0-1 0 0,1 0 0 0 0,-1 0 0 0 0,1 0 0 0 0,-1 1 0 0 0,0 0 0 0 0,1 0 0 0 0,-1 0 0 0 0,0 0 0 0 0,1 0 1 0 0,-1 1-1 0 0,0-1 0 0 0,0 1 0 0 0,0 0 0 0 0,0 0 0 0 0,0 0 0 0 0,3 3 0 0 0,3 5 32 0 0,0 0 0 0 0,0 1 0 0 0,-1 0 0 0 0,0 0 0 0 0,-1 1 0 0 0,8 18 0 0 0,28 78-153 0 0,-35-85 24 0 0,-6-15-201 0 0,-1-1 0 0 0,0 0 1 0 0,-1 0-1 0 0,0 1 0 0 0,0-1 0 0 0,-1 11 1 0 0,0 4-3320 0 0,9-18-1616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2.726"/>
    </inkml:context>
    <inkml:brush xml:id="br0">
      <inkml:brushProperty name="width" value="0.035" units="cm"/>
      <inkml:brushProperty name="height" value="0.035" units="cm"/>
    </inkml:brush>
  </inkml:definitions>
  <inkml:trace contextRef="#ctx0" brushRef="#br0">0 0 1424 0 0,'0'0'15412'0'0,"7"19"-15212"0"0,28 91 132 0 0,2-16-76 0 0,-33-79-630 0 0,9 18-1284 0 0,-1-21-2900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2.890"/>
    </inkml:context>
    <inkml:brush xml:id="br0">
      <inkml:brushProperty name="width" value="0.035" units="cm"/>
      <inkml:brushProperty name="height" value="0.035" units="cm"/>
    </inkml:brush>
  </inkml:definitions>
  <inkml:trace contextRef="#ctx0" brushRef="#br0">0 1 6265 0 0,'0'0'8604'0'0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3.350"/>
    </inkml:context>
    <inkml:brush xml:id="br0">
      <inkml:brushProperty name="width" value="0.035" units="cm"/>
      <inkml:brushProperty name="height" value="0.035" units="cm"/>
    </inkml:brush>
  </inkml:definitions>
  <inkml:trace contextRef="#ctx0" brushRef="#br0">1 0 1388 0 0,'0'0'17290'0'0,"8"28"-16850"0"0,1 3-340 0 0,-2-5-13 0 0,2 0 0 0 0,1 0 0 0 0,25 46 0 0 0,-24-49 37 0 0,-2 0-1 0 0,0 1 1 0 0,-1 0 0 0 0,-2 0 0 0 0,0 1-1 0 0,3 43 1 0 0,-4 155 1190 0 0,-6-135-925 0 0,-1-51-328 0 0,0 0 0 0 0,-13 58 0 0 0,13-77-174 0 0,0 0 0 0 0,2 0 0 0 0,1 25 0 0 0,1-2-2557 0 0,6-78-2590 0 0,-6-21-2426 0 0,-2 14 2224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3.713"/>
    </inkml:context>
    <inkml:brush xml:id="br0">
      <inkml:brushProperty name="width" value="0.035" units="cm"/>
      <inkml:brushProperty name="height" value="0.035" units="cm"/>
    </inkml:brush>
  </inkml:definitions>
  <inkml:trace contextRef="#ctx0" brushRef="#br0">1 3 904 0 0,'0'0'14235'0'0,"25"0"-13929"0"0,161 0-15 0 0,-160-2-455 0 0,-12 2 203 0 0,0-1-1 0 0,0 1 0 0 0,16 3 0 0 0,-27-3-232 0 0,-1 1 1 0 0,1-1 0 0 0,0 1-1 0 0,0 0 1 0 0,-1-1 0 0 0,1 1-1 0 0,-1 1 1 0 0,1-1 0 0 0,-1 0-1 0 0,1 0 1 0 0,-1 1 0 0 0,0 0-1 0 0,0-1 1 0 0,0 1-1 0 0,0 0 1 0 0,0 0 0 0 0,0 0-1 0 0,0 0 1 0 0,0 0 0 0 0,-1 1-1 0 0,3 3 1 0 0,4 13-5353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4.202"/>
    </inkml:context>
    <inkml:brush xml:id="br0">
      <inkml:brushProperty name="width" value="0.035" units="cm"/>
      <inkml:brushProperty name="height" value="0.035" units="cm"/>
    </inkml:brush>
  </inkml:definitions>
  <inkml:trace contextRef="#ctx0" brushRef="#br0">20 153 524 0 0,'0'0'8192'0'0,"25"1"-7494"0"0,80 0-12 0 0,-100-1-578 0 0,1 0 0 0 0,0 0 1 0 0,-1-1-1 0 0,1 0 1 0 0,-1 0-1 0 0,1 0 1 0 0,-1 0-1 0 0,0-1 1 0 0,1 0-1 0 0,-1-1 0 0 0,0 1 1 0 0,0-1-1 0 0,-1 0 1 0 0,1 0-1 0 0,0 0 1 0 0,5-6-1 0 0,16-10 216 0 0,-19 15-256 0 0,2-1 2 0 0,1-1 1 0 0,0 0-1 0 0,-1 0 0 0 0,0-1 0 0 0,-1 0 1 0 0,0-1-1 0 0,10-11 0 0 0,-18 19-72 0 0,0 0 0 0 0,1-1 0 0 0,-1 1 0 0 0,0-1 0 0 0,0 1 0 0 0,1-1 0 0 0,-1 1 0 0 0,0-1 0 0 0,0 1 0 0 0,0-1 0 0 0,0 1 0 0 0,0-1-1 0 0,0 1 1 0 0,0-1 0 0 0,0 1 0 0 0,0 0 0 0 0,0-1 0 0 0,0 1 0 0 0,0-1 0 0 0,0 1 0 0 0,0-1 0 0 0,0 1 0 0 0,-1-1 0 0 0,1 1 0 0 0,0-1 0 0 0,0 1 0 0 0,0-1 0 0 0,-1 1 0 0 0,1 0-1 0 0,0-1 1 0 0,-1 1 0 0 0,1-1 0 0 0,0 1 0 0 0,-1 0 0 0 0,1-1 0 0 0,-1 1 0 0 0,0-1 0 0 0,-25-8-391 0 0,-32 3-479 0 0,39 6 729 0 0,6 0 283 0 0,0 0 1 0 0,0 0-1 0 0,0 1 1 0 0,0 1-1 0 0,1 0 1 0 0,-1 0-1 0 0,-20 8 0 0 0,18-4 608 0 0,1 0 0 0 0,-1 1 0 0 0,-26 17 0 0 0,38-21-604 0 0,0-1-1 0 0,-1 1 1 0 0,1 0-1 0 0,0 0 0 0 0,0 0 1 0 0,1 0-1 0 0,-1 1 1 0 0,1-1-1 0 0,-1 1 0 0 0,1-1 1 0 0,0 1-1 0 0,0 0 1 0 0,1 0-1 0 0,-1 0 0 0 0,1 0 1 0 0,0 0-1 0 0,0 0 1 0 0,0 1-1 0 0,1-1 0 0 0,-1 5 1 0 0,1-2-30 0 0,0 0 1 0 0,1 0 0 0 0,0-1 0 0 0,0 1 0 0 0,1 0-1 0 0,-1-1 1 0 0,2 1 0 0 0,-1-1 0 0 0,1 0-1 0 0,-1 1 1 0 0,2-1 0 0 0,-1 0 0 0 0,1-1-1 0 0,0 1 1 0 0,0-1 0 0 0,0 0 0 0 0,1 0-1 0 0,0 0 1 0 0,0 0 0 0 0,0-1 0 0 0,1 0 0 0 0,11 7-1 0 0,22 11-15 0 0,1-2 0 0 0,73 25 0 0 0,-47-20-1713 0 0,-58-20 691 0 0,-8-5 457 0 0,1 1 0 0 0,-1 0 1 0 0,1-1-1 0 0,0 1 0 0 0,-1-1 1 0 0,1 1-1 0 0,0-1 1 0 0,0 0-1 0 0,-1 1 0 0 0,1-1 1 0 0,0 0-1 0 0,0 1 0 0 0,-1-1 1 0 0,1 0-1 0 0,0 0 1 0 0,0 0-1 0 0,0 0 0 0 0,0 0 1 0 0,-1 0-1 0 0,1 0 1 0 0,0 0-1 0 0,0 0 0 0 0,0 0 1 0 0,1 0-1 0 0,0-7-4786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5.069"/>
    </inkml:context>
    <inkml:brush xml:id="br0">
      <inkml:brushProperty name="width" value="0.035" units="cm"/>
      <inkml:brushProperty name="height" value="0.035" units="cm"/>
    </inkml:brush>
  </inkml:definitions>
  <inkml:trace contextRef="#ctx0" brushRef="#br0">291 831 1124 0 0,'0'0'11337'0'0,"-5"-2"-10723"0"0,3 2-570 0 0,-11-6 382 0 0,0 1 0 0 0,0 1 0 0 0,0 0 0 0 0,-1 1 0 0 0,-15-2 0 0 0,25 4-361 0 0,-1 1-1 0 0,1 0 0 0 0,0 1 0 0 0,0-1 0 0 0,-1 1 1 0 0,1-1-1 0 0,0 1 0 0 0,0 1 0 0 0,0-1 0 0 0,0 0 0 0 0,0 1 1 0 0,0 0-1 0 0,0 0 0 0 0,1 0 0 0 0,-1 1 0 0 0,1-1 0 0 0,-1 1 1 0 0,1-1-1 0 0,0 1 0 0 0,0 0 0 0 0,0 1 0 0 0,-3 3 1 0 0,-19 22-73 0 0,20-23-13 0 0,-1 0 0 0 0,1 0 0 0 0,1 0 1 0 0,-1 0-1 0 0,1 1 0 0 0,0-1 0 0 0,-6 14 0 0 0,2 2-5 0 0,4-12-11 0 0,0 0 0 0 0,0 1 1 0 0,1-1-1 0 0,0 1 1 0 0,-1 16-1 0 0,4-24 28 0 0,0 0 1 0 0,0-1 0 0 0,0 1-1 0 0,0-1 1 0 0,1 1-1 0 0,-1-1 1 0 0,1 1 0 0 0,0-1-1 0 0,-1 1 1 0 0,1-1-1 0 0,0 1 1 0 0,1-1-1 0 0,-1 0 1 0 0,0 1 0 0 0,1-1-1 0 0,-1 0 1 0 0,1 0-1 0 0,0 0 1 0 0,-1 0-1 0 0,1-1 1 0 0,0 1 0 0 0,0 0-1 0 0,0-1 1 0 0,1 1-1 0 0,-1-1 1 0 0,0 0-1 0 0,0 0 1 0 0,1 0 0 0 0,2 1-1 0 0,5 1-30 0 0,-1 0-1 0 0,1-1 0 0 0,0 0 1 0 0,1-1-1 0 0,-1 0 0 0 0,0-1 1 0 0,0 0-1 0 0,0-1 0 0 0,0 0 1 0 0,0 0-1 0 0,0-1 0 0 0,0 0 1 0 0,0-1-1 0 0,0 0 0 0 0,-1-1 1 0 0,1 0-1 0 0,-1 0 0 0 0,0-1 1 0 0,0 0-1 0 0,-1 0 0 0 0,0-1 1 0 0,0 0-1 0 0,0-1 0 0 0,12-13 1 0 0,-9 4-190 0 0,0 0-1 0 0,-2 0 1 0 0,1-1 0 0 0,-2 0 0 0 0,-1-1 0 0 0,0 0-1 0 0,-1 0 1 0 0,-1 0 0 0 0,0-1 0 0 0,-2 0-1 0 0,0 0 1 0 0,-1 0 0 0 0,-1 0 0 0 0,0 0 0 0 0,-2 0-1 0 0,0 0 1 0 0,-8-35 0 0 0,-11-4-312 0 0,-2 1 0 0 0,-36-65 0 0 0,8 17 818 0 0,-36-70 1600 0 0,81 164-1481 0 0,1-1 1 0 0,1 1 0 0 0,-1-1-1 0 0,2 0 1 0 0,0 0-1 0 0,0 0 1 0 0,1-1-1 0 0,1 1 1 0 0,1-16 0 0 0,-1 10 1574 0 0,12 52-168 0 0,-6-13-1548 0 0,2-1-1 0 0,0 0 0 0 0,1 0 0 0 0,1-1 0 0 0,15 21 1 0 0,5 13 31 0 0,140 247 767 0 0,-157-279-1038 0 0,-2 0-1 0 0,0 1 1 0 0,-2 0-1 0 0,0 1 1 0 0,-1 0-1 0 0,7 40 0 0 0,-8-16 53 0 0,-2 1 0 0 0,-1 65 0 0 0,-4-97-250 0 0,1 0 0 0 0,1 0 0 0 0,0-1 0 0 0,1 1-1 0 0,1-1 1 0 0,0 1 0 0 0,8 16 0 0 0,-12-31-614 0 0,7 10 650 0 0,-4-8-2234 0 0,-1-28-11952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7.196"/>
    </inkml:context>
    <inkml:brush xml:id="br0">
      <inkml:brushProperty name="width" value="0.035" units="cm"/>
      <inkml:brushProperty name="height" value="0.035" units="cm"/>
    </inkml:brush>
  </inkml:definitions>
  <inkml:trace contextRef="#ctx0" brushRef="#br0">29 0 1140 0 0,'0'0'8189'0'0,"0"2"-9124"0"0,0 6 784 0 0,-1-7 281 0 0,0 0 1 0 0,0 0-1 0 0,1 0 1 0 0,-1 0 0 0 0,0 0-1 0 0,0 0 1 0 0,0 0-1 0 0,0 0 1 0 0,-1-1 0 0 0,1 1-1 0 0,0 0 1 0 0,0-1-1 0 0,0 1 1 0 0,-1-1-1 0 0,1 1 1 0 0,0-1 0 0 0,-2 1-1 0 0,-4 2 1338 0 0,13-2 1197 0 0,-4-1-1268 0 0,10 18-1100 0 0,21 54 530 0 0,-3 2 1 0 0,-4 1 0 0 0,-2 0 0 0 0,19 117 0 0 0,-33-87-541 0 0,-8-59-306 0 0,-2-29-73 0 0,0-16 166 0 0,8-19-1146 0 0,12-46-5312 0 0,-14 35 720 0 0,-5 23 3106 0 0,-3 9 522 0 0,-31 111-1059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7.801"/>
    </inkml:context>
    <inkml:brush xml:id="br0">
      <inkml:brushProperty name="width" value="0.035" units="cm"/>
      <inkml:brushProperty name="height" value="0.035" units="cm"/>
    </inkml:brush>
  </inkml:definitions>
  <inkml:trace contextRef="#ctx0" brushRef="#br0">36 121 1036 0 0,'0'0'7493'0'0,"-5"-3"-7275"0"0,3 1-132 0 0,0 2-48 0 0,1-1-1 0 0,-1 1 1 0 0,1-1-1 0 0,0 0 1 0 0,-1 1-1 0 0,1-1 1 0 0,0 0-1 0 0,0 0 1 0 0,0 0 0 0 0,-1 0-1 0 0,1 0 1 0 0,0 0-1 0 0,0-1 1 0 0,1 1-1 0 0,-1 0 1 0 0,0 0 0 0 0,0-1-1 0 0,1 1 1 0 0,-2-3-1 0 0,-3-9 2533 0 0,4 10-823 0 0,9-7-1617 0 0,-2 7-90 0 0,0-1 0 0 0,1 0 1 0 0,0 1-1 0 0,0 1 0 0 0,0-1 1 0 0,0 1-1 0 0,0 0 0 0 0,0 0 1 0 0,10 0-1 0 0,11-4-39 0 0,-20 3-3 0 0,9-3-16 0 0,0 0-1 0 0,0 1 0 0 0,1 0 1 0 0,0 2-1 0 0,0 0 1 0 0,0 1-1 0 0,0 1 1 0 0,35 2-1 0 0,-51 0 66 0 0,1 1 0 0 0,0-1 0 0 0,0 1 0 0 0,-1-1 0 0 0,1 1 0 0 0,-1 0 0 0 0,1 0 0 0 0,-1 1 0 0 0,0-1 0 0 0,1 0 0 0 0,-1 1 0 0 0,-1-1 0 0 0,1 1 0 0 0,2 3 0 0 0,24 46 380 0 0,-24-43-371 0 0,6 9 281 0 0,-1 0 0 0 0,-1 1 0 0 0,-1 0 0 0 0,-1 0 0 0 0,0 1-1 0 0,-2 0 1 0 0,0 0 0 0 0,-1 0 0 0 0,0 35 0 0 0,-2-51-322 0 0,-1 0-1 0 0,0 0 1 0 0,-1 0 0 0 0,1 0-1 0 0,-1 0 1 0 0,1 0 0 0 0,-1 0 0 0 0,0 0-1 0 0,-1 0 1 0 0,1 0 0 0 0,-1 0-1 0 0,1 0 1 0 0,-1-1 0 0 0,-1 1-1 0 0,1-1 1 0 0,0 0 0 0 0,-1 1-1 0 0,1-1 1 0 0,-1 0 0 0 0,0 0-1 0 0,0-1 1 0 0,0 1 0 0 0,-1-1 0 0 0,1 1-1 0 0,-1-1 1 0 0,1 0 0 0 0,-1 0-1 0 0,0 0 1 0 0,1-1 0 0 0,-1 0-1 0 0,0 1 1 0 0,0-1 0 0 0,0-1-1 0 0,0 1 1 0 0,0 0 0 0 0,0-1-1 0 0,-6 0 1 0 0,-11 0-243 0 0,0 0 0 0 0,0-1 0 0 0,0-2 0 0 0,0 0 0 0 0,-32-9 0 0 0,3 0-263 0 0,47 12 312 0 0,43 0-3215 0 0,13 3 307 0 0,-15-2-2101 0 0,-9-1 730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8.933"/>
    </inkml:context>
    <inkml:brush xml:id="br0">
      <inkml:brushProperty name="width" value="0.035" units="cm"/>
      <inkml:brushProperty name="height" value="0.035" units="cm"/>
    </inkml:brush>
  </inkml:definitions>
  <inkml:trace contextRef="#ctx0" brushRef="#br0">1 224 1464 0 0,'0'0'10663'0'0,"2"36"-8781"0"0,16 21 707 0 0,-10-29-1979 0 0,-7-25-562 0 0,0 1 0 0 0,-1-1 1 0 0,1 0-1 0 0,0 1 0 0 0,0-1 0 0 0,1 0 0 0 0,-1 0 0 0 0,4 6 1 0 0,13 13 107 0 0,1-2 0 0 0,1 0 0 0 0,43 34 0 0 0,-59-50-154 0 0,1-1 0 0 0,-1 1 0 0 0,1-1 0 0 0,0 0 0 0 0,0 0 0 0 0,0 0 0 0 0,0-1-1 0 0,0 0 1 0 0,0 0 0 0 0,1 0 0 0 0,-1-1 0 0 0,1 1 0 0 0,-1-1 0 0 0,1-1 0 0 0,0 1-1 0 0,10-1 1 0 0,-12-1-3 0 0,0-1 1 0 0,0 1-1 0 0,0-1 0 0 0,-1 1 0 0 0,1-1 0 0 0,-1 0 0 0 0,0-1 1 0 0,1 1-1 0 0,-1-1 0 0 0,0 1 0 0 0,0-1 0 0 0,0 0 0 0 0,-1 0 0 0 0,1 0 1 0 0,-1 0-1 0 0,0-1 0 0 0,0 1 0 0 0,0-1 0 0 0,0 1 0 0 0,2-7 0 0 0,5-9-35 0 0,-1 0-1 0 0,10-32 0 0 0,-11 23-127 0 0,-1-2 1 0 0,-1 1-1 0 0,-2-1 0 0 0,0 1 0 0 0,-2-1 0 0 0,-2 0 0 0 0,0 0 0 0 0,-9-42 1 0 0,9 66 52 0 0,-10-62-999 0 0,11 68 414 0 0,0 40-8831 0 0,0-24 6475 0 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9.371"/>
    </inkml:context>
    <inkml:brush xml:id="br0">
      <inkml:brushProperty name="width" value="0.035" units="cm"/>
      <inkml:brushProperty name="height" value="0.035" units="cm"/>
    </inkml:brush>
  </inkml:definitions>
  <inkml:trace contextRef="#ctx0" brushRef="#br0">0 0 1060 0 0,'0'0'12167'0'0,"12"26"-11455"0"0,86 216 1885 0 0,-28 25 1087 0 0,-40-136-2899 0 0,-21-95-730 0 0,2-1 0 0 0,19 44 0 0 0,-22-54-99 0 0,-7-21-34 0 0,-1-1 0 0 0,1 0 0 0 0,0 0 0 0 0,0 1 0 0 0,0-1 0 0 0,0 0 0 0 0,1 0-1 0 0,-1 0 1 0 0,1 0 0 0 0,0 0 0 0 0,-1-1 0 0 0,1 1 0 0 0,1-1 0 0 0,-1 1 0 0 0,0-1 0 0 0,5 4 0 0 0,-6-6-82 0 0,0 0 0 0 0,0 1 0 0 0,0-2 0 0 0,0 1 0 0 0,0 0 0 0 0,0 0 0 0 0,0 0 0 0 0,0 0 0 0 0,0-1 0 0 0,0 1 0 0 0,0 0 0 0 0,0-1 0 0 0,0 1 0 0 0,0-1 0 0 0,0 1 0 0 0,0-1 0 0 0,0 0 0 0 0,0 1 0 0 0,-1-1 0 0 0,1 0 0 0 0,0 1 0 0 0,-1-1 0 0 0,1 0 1 0 0,0 0-1 0 0,-1 0 0 0 0,1-1 0 0 0,17-29-6120 0 0,-8-8 436 0 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0.007"/>
    </inkml:context>
    <inkml:brush xml:id="br0">
      <inkml:brushProperty name="width" value="0.035" units="cm"/>
      <inkml:brushProperty name="height" value="0.035" units="cm"/>
    </inkml:brush>
  </inkml:definitions>
  <inkml:trace contextRef="#ctx0" brushRef="#br0">230 1 316 0 0,'0'0'6644'0'0,"-25"13"-5401"0"0,-120 66 1232 0 0,141-77-2309 0 0,0 0 0 0 0,0 0-1 0 0,0 1 1 0 0,0 0 0 0 0,0 0 0 0 0,1 0-1 0 0,-1 0 1 0 0,1 1 0 0 0,0-1-1 0 0,0 1 1 0 0,0 0 0 0 0,0 0 0 0 0,1 0-1 0 0,-1 0 1 0 0,1 0 0 0 0,0 1 0 0 0,-3 8-1 0 0,5-12-160 0 0,62 15 1048 0 0,31-16-453 0 0,-68-1-365 0 0,0 1 0 0 0,0 1 0 0 0,0 1 0 0 0,42 8 0 0 0,-66-9-194 0 0,1-1 0 0 0,0 1 1 0 0,-1 0-1 0 0,1 0 1 0 0,-1-1-1 0 0,1 1 1 0 0,-1 0-1 0 0,1 0 0 0 0,-1 0 1 0 0,0 1-1 0 0,1-1 1 0 0,-1 0-1 0 0,0 0 1 0 0,0 1-1 0 0,0-1 1 0 0,0 1-1 0 0,0-1 0 0 0,0 1 1 0 0,-1-1-1 0 0,1 1 1 0 0,1 2-1 0 0,-1 0 33 0 0,0 1-1 0 0,0-1 1 0 0,-1 1-1 0 0,1-1 1 0 0,-1 1-1 0 0,0-1 1 0 0,0 1-1 0 0,-2 7 1 0 0,1-6-53 0 0,0 0 0 0 0,0 0 1 0 0,-1 0-1 0 0,1 0 0 0 0,-1 0 0 0 0,-1-1 0 0 0,1 1 1 0 0,-1-1-1 0 0,0 1 0 0 0,-1-1 0 0 0,1 0 0 0 0,-1 0 1 0 0,0-1-1 0 0,-6 6 0 0 0,-2-1-50 0 0,-1 0 0 0 0,0-1 0 0 0,0-1-1 0 0,-1 0 1 0 0,0-1 0 0 0,0 0 0 0 0,0-1 0 0 0,-1-1 0 0 0,0 0 0 0 0,0-1-1 0 0,0-1 1 0 0,0 0 0 0 0,-31-1 0 0 0,19-4-612 0 0,26 3 590 0 0,0-1 1 0 0,0 1-1 0 0,1 0 0 0 0,-1-1 0 0 0,0 1 0 0 0,1-1 1 0 0,-1 1-1 0 0,0-1 0 0 0,1 1 0 0 0,-1-1 1 0 0,1 0-1 0 0,-1 1 0 0 0,1-1 0 0 0,-1 0 0 0 0,1 1 1 0 0,-1-1-1 0 0,1 0 0 0 0,0 1 0 0 0,-1-1 1 0 0,1 0-1 0 0,0 0 0 0 0,0 0 0 0 0,0 1 0 0 0,-1-1 1 0 0,1 0-1 0 0,0 0 0 0 0,0 0 0 0 0,0-1 0 0 0,3-1-503 0 0,1-1-1 0 0,-1 1 0 0 0,0-1 1 0 0,1 1-1 0 0,0 0 0 0 0,0 1 0 0 0,-1-1 1 0 0,2 0-1 0 0,-1 1 0 0 0,0 0 1 0 0,7-2-1 0 0,16-7-2164 0 0,-6-7-457 0 0</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0.571"/>
    </inkml:context>
    <inkml:brush xml:id="br0">
      <inkml:brushProperty name="width" value="0.035" units="cm"/>
      <inkml:brushProperty name="height" value="0.035" units="cm"/>
    </inkml:brush>
  </inkml:definitions>
  <inkml:trace contextRef="#ctx0" brushRef="#br0">14 201 2696 0 0,'0'0'13565'0'0,"8"2"-13927"0"0,9 0 336 0 0,-1 0 0 0 0,1-1 1 0 0,0-1-1 0 0,0-1 0 0 0,0 0 1 0 0,0-1-1 0 0,-1-1 0 0 0,1-1 1 0 0,-1 0-1 0 0,0-1 0 0 0,31-14 1 0 0,-26 9-116 0 0,-4 3-222 0 0,0-2-1 0 0,0 0 1 0 0,20-15 0 0 0,-35 23 285 0 0,-1 0 0 0 0,1 0 1 0 0,-1 0-1 0 0,0-1 0 0 0,1 1 0 0 0,-1 0 1 0 0,0 0-1 0 0,0-1 0 0 0,0 1 1 0 0,0 0-1 0 0,0-1 0 0 0,0 1 1 0 0,0-1-1 0 0,-1 1 0 0 0,1-1 1 0 0,0 0-1 0 0,-1 1 0 0 0,0-1 0 0 0,1 0 1 0 0,-1 1-1 0 0,0-1 0 0 0,0 0 1 0 0,0 1-1 0 0,0-1 0 0 0,0 0 1 0 0,0 0-1 0 0,0 1 0 0 0,0-1 1 0 0,-1 0-1 0 0,1 1 0 0 0,-1-1 0 0 0,1 0 1 0 0,-1 1-1 0 0,0-1 0 0 0,0 1 1 0 0,0-1-1 0 0,1 1 0 0 0,-1 0 1 0 0,-1-1-1 0 0,1 1 0 0 0,0 0 1 0 0,0-1-1 0 0,0 1 0 0 0,-1 0 0 0 0,1 0 1 0 0,0 0-1 0 0,-1 0 0 0 0,1 0 1 0 0,-1 1-1 0 0,0-1 0 0 0,1 0 1 0 0,-4 0-1 0 0,-17-8-704 0 0,-1 2 0 0 0,-31-6 0 0 0,39 10 1022 0 0,-1 1 0 0 0,0 0 0 0 0,1 1 0 0 0,-29 3 0 0 0,37-2-18 0 0,1 1 0 0 0,0 0 0 0 0,-1 0 1 0 0,1 0-1 0 0,0 1 0 0 0,0 0 0 0 0,0 0 0 0 0,0 1 1 0 0,0 0-1 0 0,1 0 0 0 0,-1 0 0 0 0,1 0 1 0 0,0 1-1 0 0,-1 0 0 0 0,2 0 0 0 0,-1 1 0 0 0,1-1 1 0 0,-1 1-1 0 0,1 0 0 0 0,0 0 0 0 0,1 0 0 0 0,-1 1 1 0 0,1-1-1 0 0,0 1 0 0 0,1 0 0 0 0,-1 0 1 0 0,1 0-1 0 0,0 0 0 0 0,1 0 0 0 0,-2 8 0 0 0,1-3 108 0 0,1-1-1 0 0,0 1 0 0 0,0-1 0 0 0,1 1 0 0 0,0 0 0 0 0,1-1 0 0 0,4 20 1 0 0,-3-25-241 0 0,-1 1 0 0 0,2 0 0 0 0,-1-1 1 0 0,0 0-1 0 0,1 1 0 0 0,0-1 1 0 0,0 0-1 0 0,1-1 0 0 0,-1 1 0 0 0,1 0 1 0 0,0-1-1 0 0,0 0 0 0 0,1 0 1 0 0,-1 0-1 0 0,7 3 0 0 0,5 3-24 0 0,1-1-1 0 0,0 0 1 0 0,1-2 0 0 0,0 0-1 0 0,0-1 1 0 0,1 0 0 0 0,-1-2-1 0 0,1 0 1 0 0,0-2-1 0 0,0 0 1 0 0,1 0 0 0 0,-1-2-1 0 0,0-1 1 0 0,22-3 0 0 0,-34 4-275 0 0,0-2 1 0 0,-1 1 0 0 0,0-1 0 0 0,1 0 0 0 0,-1 0 0 0 0,7-4-1 0 0,17-11-5895 0 0,-22 9 286 0 0,-6-7-1445 0 0</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1.426"/>
    </inkml:context>
    <inkml:brush xml:id="br0">
      <inkml:brushProperty name="width" value="0.035" units="cm"/>
      <inkml:brushProperty name="height" value="0.035" units="cm"/>
    </inkml:brush>
  </inkml:definitions>
  <inkml:trace contextRef="#ctx0" brushRef="#br0">0 1 2816 0 0,'0'0'14572'0'0,"4"23"-13928"0"0,13 64 424 0 0,30 94 0 0 0,-35-137-469 0 0,-2 1 0 0 0,6 66-1 0 0,-10-64-357 0 0,1 36 69 0 0,-5 108 0 0 0,-3-105-332 0 0,1-78-22 0 0,0-1 0 0 0,1 1 0 0 0,0-1 0 0 0,0 0 0 0 0,5 14 0 0 0,-5-19-41 0 0,-1 0 0 0 0,1 0-1 0 0,0 0 1 0 0,0-1-1 0 0,0 1 1 0 0,0 0 0 0 0,0-1-1 0 0,0 1 1 0 0,0 0-1 0 0,0-1 1 0 0,1 1 0 0 0,-1-1-1 0 0,1 0 1 0 0,-1 1 0 0 0,1-1-1 0 0,-1 0 1 0 0,1 0-1 0 0,0 0 1 0 0,-1 0 0 0 0,1 0-1 0 0,0-1 1 0 0,0 1-1 0 0,0-1 1 0 0,0 1 0 0 0,0-1-1 0 0,0 1 1 0 0,3-1-1 0 0,-3 0-214 0 0,1 0 0 0 0,0 0-1 0 0,0-1 1 0 0,0 1 0 0 0,-1-1-1 0 0,1 0 1 0 0,0 0-1 0 0,-1 0 1 0 0,1 0 0 0 0,-1 0-1 0 0,1-1 1 0 0,-1 1-1 0 0,5-4 1 0 0,-5 3-359 0 0,1-1-1 0 0,-1 1 1 0 0,0-1-1 0 0,0 1 1 0 0,0-1 0 0 0,0 0-1 0 0,0 0 1 0 0,-1 0-1 0 0,1 0 1 0 0,-1 0 0 0 0,0 0-1 0 0,0 0 1 0 0,1-4-1 0 0,0-19-3835 0 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1.736"/>
    </inkml:context>
    <inkml:brush xml:id="br0">
      <inkml:brushProperty name="width" value="0.035" units="cm"/>
      <inkml:brushProperty name="height" value="0.035" units="cm"/>
    </inkml:brush>
  </inkml:definitions>
  <inkml:trace contextRef="#ctx0" brushRef="#br0">0 1 3820 0 0,'0'0'14765'0'0,"7"22"-15004"0"0,21 71-143 0 0,-3-39-471 0 0,-16-35-1866 0 0,-8 1-3709 0 0,-11-21-1044 0 0</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1.892"/>
    </inkml:context>
    <inkml:brush xml:id="br0">
      <inkml:brushProperty name="width" value="0.035" units="cm"/>
      <inkml:brushProperty name="height" value="0.035" units="cm"/>
    </inkml:brush>
  </inkml:definitions>
  <inkml:trace contextRef="#ctx0" brushRef="#br0">1 0 3500 0 0,'0'0'8965'0'0</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2.658"/>
    </inkml:context>
    <inkml:brush xml:id="br0">
      <inkml:brushProperty name="width" value="0.035" units="cm"/>
      <inkml:brushProperty name="height" value="0.035" units="cm"/>
    </inkml:brush>
  </inkml:definitions>
  <inkml:trace contextRef="#ctx0" brushRef="#br0">0 289 1504 0 0,'0'0'10203'0'0,"8"14"-10402"0"0,26 39 43 0 0,-26-40 338 0 0,-10-41 946 0 0,-5 5-1339 0 0,0 0-1 0 0,2 0 0 0 0,-4-36 0 0 0,7 46 361 0 0,2-1 0 0 0,-1 1 0 0 0,2-1-1 0 0,0 1 1 0 0,0-1 0 0 0,1 1 0 0 0,8-24 0 0 0,-9 34-36 0 0,1 0 0 0 0,0 0 0 0 0,-1 0 0 0 0,2 0 0 0 0,-1 0 0 0 0,0 1 0 0 0,0-1 0 0 0,1 1 0 0 0,-1-1 0 0 0,1 1 0 0 0,0 0 0 0 0,0 0 0 0 0,0 0 0 0 0,0 0 0 0 0,0 1 0 0 0,0-1 0 0 0,0 1 0 0 0,1 0 0 0 0,-1 0 0 0 0,1 0 0 0 0,-1 0 0 0 0,0 1 0 0 0,1-1 0 0 0,-1 1 0 0 0,1 0 0 0 0,-1 0 0 0 0,5 0 0 0 0,-2 0-19 0 0,1 1 0 0 0,-1-1 0 0 0,1 1 0 0 0,-1 0 0 0 0,1 1 0 0 0,-1 0 0 0 0,0 0 1 0 0,0 0-1 0 0,0 0 0 0 0,0 1 0 0 0,0 0 0 0 0,-1 0 0 0 0,8 6 0 0 0,-4 1-31 0 0,-1 0 1 0 0,-1 0-1 0 0,0 1 0 0 0,0 0 1 0 0,-1 0-1 0 0,0 1 0 0 0,6 16 1 0 0,-9-20-86 0 0,1 4-180 0 0,1 0-1 0 0,0 0 1 0 0,1 0-1 0 0,1-1 1 0 0,0 1-1 0 0,0-2 1 0 0,10 12-1 0 0,-17-22 184 0 0,0 0 1 0 0,0 0-1 0 0,1 0 0 0 0,-1 1 1 0 0,0-1-1 0 0,0 0 0 0 0,0 0 1 0 0,0 0-1 0 0,0 0 0 0 0,0 0 1 0 0,0 0-1 0 0,1 0 0 0 0,-1 0 0 0 0,0 0 1 0 0,0 0-1 0 0,0 0 0 0 0,0 0 1 0 0,0 0-1 0 0,1 1 0 0 0,-1-1 1 0 0,0 0-1 0 0,0 0 0 0 0,0 0 1 0 0,0 0-1 0 0,0 0 0 0 0,1 0 0 0 0,-1 0 1 0 0,0-1-1 0 0,0 1 0 0 0,0 0 1 0 0,0 0-1 0 0,0 0 0 0 0,0 0 1 0 0,1 0-1 0 0,-1 0 0 0 0,0 0 1 0 0,0 0-1 0 0,0 0 0 0 0,0 0 0 0 0,0 0 1 0 0,0 0-1 0 0,1-1 0 0 0,-1 1 1 0 0,0 0-1 0 0,0 0 0 0 0,0 0 1 0 0,0 0-1 0 0,0 0 0 0 0,0 0 1 0 0,0-1-1 0 0,0 1 0 0 0,0 0 0 0 0,0 0 1 0 0,0 0-1 0 0,0 0 0 0 0,0 0 1 0 0,0 0-1 0 0,0-1 0 0 0,0 1 1 0 0,0 0-1 0 0,0 0 0 0 0,0 0 1 0 0,-1-18-323 0 0,-7-17-337 0 0,5 27 518 0 0,1 0 0 0 0,0 0-1 0 0,0-1 1 0 0,1 1 0 0 0,0 0 0 0 0,0 0 0 0 0,1-1-1 0 0,0 1 1 0 0,1-1 0 0 0,2-11 0 0 0,-2 15 207 0 0,0 0 1 0 0,1 0 0 0 0,-1 0-1 0 0,1 1 1 0 0,0-1 0 0 0,0 1-1 0 0,1-1 1 0 0,-1 1 0 0 0,1 0-1 0 0,0 0 1 0 0,0 0 0 0 0,1 0-1 0 0,-1 1 1 0 0,1-1 0 0 0,0 1-1 0 0,0 0 1 0 0,0 0 0 0 0,6-3-1 0 0,4-2 332 0 0,1 1 1 0 0,0 1-1 0 0,0 1 0 0 0,19-5 1 0 0,-28 8-249 0 0,0 1 1 0 0,1 0 0 0 0,-1 0-1 0 0,0 1 1 0 0,0 0 0 0 0,0 0 0 0 0,0 0-1 0 0,0 1 1 0 0,1 0 0 0 0,-1 0-1 0 0,0 0 1 0 0,0 1 0 0 0,11 5 0 0 0,-11-3-46 0 0,0 1 1 0 0,-1 0 0 0 0,1 1-1 0 0,-1 0 1 0 0,0-1 0 0 0,0 2-1 0 0,-1-1 1 0 0,0 0 0 0 0,0 1-1 0 0,0 0 1 0 0,-1 0 0 0 0,0 0-1 0 0,0 0 1 0 0,-1 1 0 0 0,0-1-1 0 0,2 12 1 0 0,6 89-856 0 0,-10-100 437 0 0,-1 12-1302 0 0,1-20 1434 0 0,0 1 0 0 0,0-1 0 0 0,0 0 0 0 0,0 1 0 0 0,0-1 0 0 0,0 0 0 0 0,0 0 0 0 0,0 1 0 0 0,0-1 0 0 0,1 0 0 0 0,-1 1 0 0 0,0-1 0 0 0,0 0 0 0 0,0 0 0 0 0,0 1 0 0 0,0-1 0 0 0,0 0 0 0 0,1 0 0 0 0,-1 1 0 0 0,0-1 0 0 0,0 0 0 0 0,0 0 0 0 0,0 0 0 0 0,1 1-1 0 0,-1-1 1 0 0,0 0 0 0 0,0 0 0 0 0,1 0 0 0 0,-1 0 0 0 0,0 1 0 0 0,0-1 0 0 0,1 0 0 0 0,-1 0 0 0 0,0 0 0 0 0,1 0 0 0 0,-1 0 0 0 0,0 0 0 0 0,0 0 0 0 0,1 0 0 0 0,-1 0 0 0 0,0 0 0 0 0,1 0 0 0 0,-1 0 0 0 0,0 0 0 0 0,0 0 0 0 0,1 0 0 0 0,-1 0 0 0 0,2-4-3153 0 0</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2.948"/>
    </inkml:context>
    <inkml:brush xml:id="br0">
      <inkml:brushProperty name="width" value="0.035" units="cm"/>
      <inkml:brushProperty name="height" value="0.035" units="cm"/>
    </inkml:brush>
  </inkml:definitions>
  <inkml:trace contextRef="#ctx0" brushRef="#br0">1 1 1636 0 0,'0'0'16250'0'0,"8"11"-15980"0"0,27 37-20 0 0,-33-45-213 0 0,1 0 0 0 0,-1 1 0 0 0,0-1 0 0 0,0 1 0 0 0,-1-1 0 0 0,1 1 0 0 0,-1-1 0 0 0,0 1 0 0 0,1 4 0 0 0,7 13 137 0 0,-5-12-220 0 0,1 0-1 0 0,-1 0 1 0 0,0 0-1 0 0,-1 0 0 0 0,3 15 1 0 0,-3-9-3613 0 0,-2-1-3650 0 0,-1-24 3478 0 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3.127"/>
    </inkml:context>
    <inkml:brush xml:id="br0">
      <inkml:brushProperty name="width" value="0.035" units="cm"/>
      <inkml:brushProperty name="height" value="0.035" units="cm"/>
    </inkml:brush>
  </inkml:definitions>
  <inkml:trace contextRef="#ctx0" brushRef="#br0">1 0 3500 0 0,'0'0'12113'0'0,"130"16"-26610"0"0</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3.565"/>
    </inkml:context>
    <inkml:brush xml:id="br0">
      <inkml:brushProperty name="width" value="0.035" units="cm"/>
      <inkml:brushProperty name="height" value="0.035" units="cm"/>
    </inkml:brush>
  </inkml:definitions>
  <inkml:trace contextRef="#ctx0" brushRef="#br0">0 1 3408 0 0,'0'0'12124'0'0,"4"25"-10711"0"0,-2-1-1108 0 0,-2-10-168 0 0,2 0 0 0 0,0 0 0 0 0,0 0 0 0 0,1-1-1 0 0,1 1 1 0 0,0-1 0 0 0,1 1 0 0 0,0-1 0 0 0,14 22-1 0 0,66 114 1004 0 0,-75-128-941 0 0,-1 1 0 0 0,-1 0 1 0 0,0 0-1 0 0,-2 1 1 0 0,4 29-1 0 0,-2 38 317 0 0,-4 99 0 0 0,-4-144-1769 0 0,0-60-12322 0 0,0-10 8989 0 0</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3.949"/>
    </inkml:context>
    <inkml:brush xml:id="br0">
      <inkml:brushProperty name="width" value="0.035" units="cm"/>
      <inkml:brushProperty name="height" value="0.035" units="cm"/>
    </inkml:brush>
  </inkml:definitions>
  <inkml:trace contextRef="#ctx0" brushRef="#br0">0 46 2768 0 0,'0'0'14504'0'0,"28"-3"-14501"0"0,-13 2-55 0 0,35-4-229 0 0,-1-1-1 0 0,69-18 0 0 0,-82 17-1107 0 0,-19 10-1169 0 0,-17-3 2332 0 0,1 1 0 0 0,-1-1 0 0 0,0 0 0 0 0,1 1 0 0 0,-1-1 0 0 0,1 0 0 0 0,-1 1 0 0 0,0-1-1 0 0,1 0 1 0 0,-1 1 0 0 0,0-1 0 0 0,1 0 0 0 0,-1 1 0 0 0,0-1 0 0 0,0 1 0 0 0,1-1 0 0 0,-1 1-1 0 0,0-1 1 0 0,0 1 0 0 0,0-1 0 0 0,0 1 0 0 0,1-1 0 0 0,-1 1 0 0 0,0-1 0 0 0,0 1 0 0 0,0 7-3763 0 0</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4.317"/>
    </inkml:context>
    <inkml:brush xml:id="br0">
      <inkml:brushProperty name="width" value="0.035" units="cm"/>
      <inkml:brushProperty name="height" value="0.035" units="cm"/>
    </inkml:brush>
  </inkml:definitions>
  <inkml:trace contextRef="#ctx0" brushRef="#br0">0 157 1348 0 0,'0'0'12585'0'0,"22"-2"-12787"0"0,4 2 124 0 0,-9 0-34 0 0,0-1 0 0 0,0-1 0 0 0,28-5 0 0 0,-15-2-407 0 0,1 0 0 0 0,-1-2 0 0 0,53-28 0 0 0,-81 38 289 0 0,-1 0 0 0 0,1 0 0 0 0,0 0 0 0 0,-1 0 0 0 0,0 0 0 0 0,1 0 0 0 0,-1-1 0 0 0,0 1 0 0 0,0 0 0 0 0,1-1 0 0 0,-1 1 0 0 0,0-1 0 0 0,0 1 0 0 0,-1-1 0 0 0,1 0 0 0 0,0 1 0 0 0,0-1 0 0 0,-1 0 0 0 0,1 1 0 0 0,-1-1 0 0 0,0 0 0 0 0,1 0 0 0 0,-1 1 0 0 0,0-1 0 0 0,0 0 0 0 0,0 0 0 0 0,0 0 0 0 0,0 0 0 0 0,-1 1 0 0 0,1-1 1 0 0,-1 0-1 0 0,1 0 0 0 0,-1 1 0 0 0,1-1 0 0 0,-2-2 0 0 0,-15-14-1388 0 0</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4.524"/>
    </inkml:context>
    <inkml:brush xml:id="br0">
      <inkml:brushProperty name="width" value="0.035" units="cm"/>
      <inkml:brushProperty name="height" value="0.035" units="cm"/>
    </inkml:brush>
  </inkml:definitions>
  <inkml:trace contextRef="#ctx0" brushRef="#br0">196 0 448 0 0,'0'0'9359'0'0,"-28"19"-7448"0"0,-89 59-336 0 0,114-76-1465 0 0,-1 0 1 0 0,1 1-1 0 0,0-1 1 0 0,-1 1 0 0 0,1 0-1 0 0,0-1 1 0 0,0 1 0 0 0,1 0-1 0 0,-1 1 1 0 0,1-1 0 0 0,-1 1-1 0 0,1-1 1 0 0,0 1-1 0 0,1-1 1 0 0,-1 1 0 0 0,0 0-1 0 0,1 0 1 0 0,0 0 0 0 0,0 0-1 0 0,0 0 1 0 0,1 0 0 0 0,-1 0-1 0 0,1 0 1 0 0,0 1-1 0 0,0-1 1 0 0,0 0 0 0 0,1 0-1 0 0,1 8 1 0 0,0 12 467 0 0,-1-19-448 0 0,0 0-1 0 0,0 0 1 0 0,1 0-1 0 0,-1-1 1 0 0,1 1 0 0 0,0 0-1 0 0,0-1 1 0 0,1 0-1 0 0,-1 1 1 0 0,1-1 0 0 0,0 0-1 0 0,5 4 1 0 0,40 42 930 0 0,-36-41-938 0 0,0 0 1 0 0,1 0-1 0 0,1-1 0 0 0,-1-1 1 0 0,1 0-1 0 0,0-1 0 0 0,28 8 1 0 0,-1-4-837 0 0,63 8-1 0 0,-78-15-2563 0 0,-10-3-2420 0 0,-6 0 680 0 0</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5.418"/>
    </inkml:context>
    <inkml:brush xml:id="br0">
      <inkml:brushProperty name="width" value="0.035" units="cm"/>
      <inkml:brushProperty name="height" value="0.035" units="cm"/>
    </inkml:brush>
  </inkml:definitions>
  <inkml:trace contextRef="#ctx0" brushRef="#br0">339 483 1372 0 0,'0'0'10174'0'0,"-8"-5"-9600"0"0,2 1-403 0 0,0 0 0 0 0,-1 0-1 0 0,1 1 1 0 0,-1 0 0 0 0,1 0 0 0 0,-1 1 0 0 0,0 0 0 0 0,0 0 0 0 0,0 1 0 0 0,0-1 0 0 0,-12 1 0 0 0,8 2-74 0 0,0 0 1 0 0,-1 1-1 0 0,1 1 0 0 0,0 0 1 0 0,0 0-1 0 0,1 1 1 0 0,-1 0-1 0 0,1 1 1 0 0,0 0-1 0 0,0 1 1 0 0,0 0-1 0 0,1 1 0 0 0,0 0 1 0 0,0 0-1 0 0,1 1 1 0 0,0 0-1 0 0,0 0 1 0 0,-11 16-1 0 0,14-17-97 0 0,0 0-1 0 0,1 1 1 0 0,0 0 0 0 0,0 0-1 0 0,0 0 1 0 0,1 0 0 0 0,0 1-1 0 0,1-1 1 0 0,0 1-1 0 0,0-1 1 0 0,1 1 0 0 0,0 0-1 0 0,0 0 1 0 0,1 0 0 0 0,1 10-1 0 0,1-16-6 0 0,-1 0 1 0 0,1 0-1 0 0,0 0 0 0 0,0-1 1 0 0,0 1-1 0 0,0 0 0 0 0,1-1 1 0 0,-1 0-1 0 0,1 1 0 0 0,-1-1 0 0 0,1 0 1 0 0,0 0-1 0 0,-1 0 0 0 0,1-1 1 0 0,0 1-1 0 0,1-1 0 0 0,-1 0 1 0 0,0 0-1 0 0,0 0 0 0 0,0 0 0 0 0,1 0 1 0 0,3 0-1 0 0,10 2-187 0 0,0-1-1 0 0,32 0 1 0 0,-42-1 109 0 0,1-1-1 0 0,-1-1 1 0 0,1 0 0 0 0,-1 0 0 0 0,1 0 0 0 0,-1-1 0 0 0,0 0 0 0 0,0 0 0 0 0,0-1-1 0 0,0 0 1 0 0,0 0 0 0 0,0 0 0 0 0,-1-1 0 0 0,0 0 0 0 0,1-1 0 0 0,-2 1-1 0 0,1-1 1 0 0,0 0 0 0 0,-1-1 0 0 0,0 1 0 0 0,0-1 0 0 0,-1 0 0 0 0,8-12 0 0 0,-5 2-153 0 0,-1 0 0 0 0,0 0 0 0 0,0 0 0 0 0,-2-1 1 0 0,0 0-1 0 0,-1 0 0 0 0,-1 0 0 0 0,0 0 0 0 0,-2-25 1 0 0,0 18-454 0 0,-1-1 0 0 0,-2 1 0 0 0,0 0 0 0 0,-1 0 0 0 0,-2 0 0 0 0,-15-42 0 0 0,-21-21 2055 0 0,32 68-594 0 0,3 9-245 0 0,1 0 0 0 0,0 0 0 0 0,1-1 1 0 0,0 0-1 0 0,1 0 0 0 0,0-1 0 0 0,1 1 0 0 0,0-1 1 0 0,1 1-1 0 0,0-1 0 0 0,-1-19 0 0 0,3 31-473 0 0,0 0 0 0 0,0-1 0 0 0,0 1 0 0 0,0 0 0 0 0,0 0-1 0 0,0-1 1 0 0,0 1 0 0 0,0 0 0 0 0,0 0 0 0 0,-1 0 0 0 0,1 0 0 0 0,0-1-1 0 0,0 1 1 0 0,0 0 0 0 0,0 0 0 0 0,0 0 0 0 0,-1 0 0 0 0,1-1 0 0 0,0 1-1 0 0,0 0 1 0 0,0 0 0 0 0,-1 0 0 0 0,1 0 0 0 0,0 0 0 0 0,0 0-1 0 0,0 0 1 0 0,-1 0 0 0 0,1 0 0 0 0,0 0 0 0 0,0 0 0 0 0,-1 0 0 0 0,1 0-1 0 0,0 0 1 0 0,0 0 0 0 0,0 0 0 0 0,-1 0 0 0 0,1 0 0 0 0,0 0 0 0 0,0 0-1 0 0,0 0 1 0 0,-1 0 0 0 0,1 0 0 0 0,0 0 0 0 0,0 0 0 0 0,0 0 0 0 0,-1 1-1 0 0,1-1 1 0 0,0 0 0 0 0,0 0 0 0 0,0 0 0 0 0,0 0 0 0 0,-1 1-1 0 0,1-1 1 0 0,0 0 0 0 0,0 0 0 0 0,0 0 0 0 0,0 0 0 0 0,0 1 0 0 0,0-1-1 0 0,-1 0 1 0 0,4 24 83 0 0,0 0 0 0 0,2-1 0 0 0,1 0-1 0 0,0 0 1 0 0,2 0 0 0 0,11 24 0 0 0,1 5 69 0 0,39 155 824 0 0,-26-61-469 0 0,-16-64-173 0 0,-15-62-332 0 0,0 1 1 0 0,-1-1 0 0 0,0 1 0 0 0,-4 21 0 0 0,1 9-219 0 0,2-48 20 0 0,0 0 0 0 0,0 0 0 0 0,1-1-1 0 0,-1 1 1 0 0,1 0 0 0 0,0 0 0 0 0,-1-1 0 0 0,1 1-1 0 0,0 0 1 0 0,1-1 0 0 0,-1 1 0 0 0,0-1 0 0 0,1 1 0 0 0,3 4-1 0 0,13 3-4055 0 0,8-13-3723 0 0,-16-4 3910 0 0</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7.751"/>
    </inkml:context>
    <inkml:brush xml:id="br0">
      <inkml:brushProperty name="width" value="0.035" units="cm"/>
      <inkml:brushProperty name="height" value="0.035" units="cm"/>
    </inkml:brush>
  </inkml:definitions>
  <inkml:trace contextRef="#ctx0" brushRef="#br0">0 4 1388 0 0,'0'0'1799'0'0,"2"12"11299"0"0,2-10-13055 0 0,0 0 0 0 0,0 0-1 0 0,0 0 1 0 0,0 0-1 0 0,0-1 1 0 0,1 1-1 0 0,-1-1 1 0 0,0 0-1 0 0,1 0 1 0 0,8 0-1 0 0,53-1 705 0 0,-39-1-577 0 0,78-4 37 0 0,104-18 0 0 0,-185 20-43 0 0,9 2-22 0 0,-32 1-181 0 0,-1 0 0 0 0,0 0 0 0 0,1 0-1 0 0,-1 0 1 0 0,1 1 0 0 0,-1-1-1 0 0,1 0 1 0 0,-1 0 0 0 0,1 0 0 0 0,-1 0-1 0 0,1 1 1 0 0,-1-1 0 0 0,0 0 0 0 0,1 1-1 0 0,-1-1 1 0 0,1 0 0 0 0,-1 0-1 0 0,0 1 1 0 0,1-1 0 0 0,-1 1 0 0 0,0-1-1 0 0,0 0 1 0 0,1 1 0 0 0,-1-1-1 0 0,0 1 1 0 0,0-1 0 0 0,0 1 0 0 0,1-1-1 0 0,-1 0 1 0 0,0 1 0 0 0,0-1 0 0 0,0 1-1 0 0,0-1 1 0 0,0 1 0 0 0,0-1-1 0 0,0 1 1 0 0,0-1 0 0 0,0 1 0 0 0,0-1-1 0 0,0 1 1 0 0,0-1 0 0 0,0 1-1 0 0,-1-1 1 0 0,1 1 0 0 0,0-1 0 0 0,0 0-1 0 0,0 1 1 0 0,-1-1 0 0 0,1 1 0 0 0,0-1-1 0 0,-1 0 1 0 0,1 1 0 0 0,0-1-1 0 0,-1 1 1 0 0,-3 5-355 0 0,1-5-2081 0 0,-8 0-9086 0 0</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8.243"/>
    </inkml:context>
    <inkml:brush xml:id="br0">
      <inkml:brushProperty name="width" value="0.035" units="cm"/>
      <inkml:brushProperty name="height" value="0.035" units="cm"/>
    </inkml:brush>
  </inkml:definitions>
  <inkml:trace contextRef="#ctx0" brushRef="#br0">0 61 2480 0 0,'0'0'12951'0'0,"29"-6"-12889"0"0,87-19-42 0 0,-21 9-8 0 0,-75 11-278 0 0,0 2-1 0 0,0 0 0 0 0,1 1 1 0 0,29 2-1 0 0,-29 4-1500 0 0,-13 5-3750 0 0,-8-2 1801 0 0</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8.807"/>
    </inkml:context>
    <inkml:brush xml:id="br0">
      <inkml:brushProperty name="width" value="0.035" units="cm"/>
      <inkml:brushProperty name="height" value="0.035" units="cm"/>
    </inkml:brush>
  </inkml:definitions>
  <inkml:trace contextRef="#ctx0" brushRef="#br0">0 60 1244 0 0,'0'0'11695'0'0,"17"-5"-11080"0"0,7-1-483 0 0,113-34 1534 0 0,-132 38-1793 0 0,1 0-1 0 0,-1 1 1 0 0,0 0-1 0 0,1 0 1 0 0,-1 0-1 0 0,0 1 1 0 0,1 0-1 0 0,-1 0 1 0 0,1 0 0 0 0,-1 1-1 0 0,0 0 1 0 0,1 0-1 0 0,-1 0 1 0 0,0 0-1 0 0,0 1 1 0 0,1 0-1 0 0,-1 0 1 0 0,-1 1-1 0 0,1-1 1 0 0,0 1 0 0 0,-1 0-1 0 0,1 0 1 0 0,-1 1-1 0 0,0-1 1 0 0,0 1-1 0 0,0 0 1 0 0,-1 0-1 0 0,1 0 1 0 0,-1 1 0 0 0,5 8-1 0 0,11 5-2488 0 0,-8-15-2535 0 0,-2-3 1517 0 0</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00.527"/>
    </inkml:context>
    <inkml:brush xml:id="br0">
      <inkml:brushProperty name="width" value="0.035" units="cm"/>
      <inkml:brushProperty name="height" value="0.035" units="cm"/>
    </inkml:brush>
  </inkml:definitions>
  <inkml:trace contextRef="#ctx0" brushRef="#br0">1 0 332 0 0,'0'0'6930'0'0,"5"1"-6053"0"0,151 9 4904 0 0,6-13-3921 0 0,-16-1-1545 0 0,-121 6 122 0 0,0 0-1 0 0,37 9 1 0 0,28 3 131 0 0,32-6-605 0 0,165 19 670 0 0,-89-3-864 0 0,-150-19 230 0 0,1-1-1 0 0,-1-2 0 0 0,1-3 1 0 0,-1-1-1 0 0,49-10 0 0 0,45-7-135 0 0,-126 17 32 0 0,0 1 1 0 0,0 0-1 0 0,0 1 0 0 0,0 1 1 0 0,0 0-1 0 0,0 2 0 0 0,28 7 1 0 0,-21-10 404 0 0,-23 0-334 0 0,1 0-1 0 0,0 0 1 0 0,-1-1 0 0 0,1 1-1 0 0,0 0 1 0 0,-1 0 0 0 0,1 0-1 0 0,0 0 1 0 0,-1 0 0 0 0,1 0-1 0 0,0 0 1 0 0,-1 0 0 0 0,1 0-1 0 0,0 0 1 0 0,-1 0 0 0 0,1 0-1 0 0,0 0 1 0 0,-1 1 0 0 0,1-1-1 0 0,0 0 1 0 0,-1 0 0 0 0,1 1-1 0 0,-1-1 1 0 0,1 1 0 0 0,0-1-1 0 0,-1 0 1 0 0,1 1 0 0 0,0 0-1 0 0,-8 6-1002 0 0,-3 1-1730 0 0,7 2-2902 0 0,6-13 2374 0 0,14-23-595 0 0</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0.298"/>
    </inkml:context>
    <inkml:brush xml:id="br0">
      <inkml:brushProperty name="width" value="0.035" units="cm"/>
      <inkml:brushProperty name="height" value="0.035" units="cm"/>
    </inkml:brush>
  </inkml:definitions>
  <inkml:trace contextRef="#ctx0" brushRef="#br0">0 56 1256 0 0,'0'0'523'0'0,"2"-33"1186"0"0,6 10 8565 0 0,11 59-9312 0 0,34 73 767 0 0,-47-96-1590 0 0,0 0 0 0 0,1 0 0 0 0,0-1 0 0 0,14 16 0 0 0,-17-20-1119 0 0,-8-6-1498 0 0,-6-6-3771 0 0,1-2 1952 0 0</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0.891"/>
    </inkml:context>
    <inkml:brush xml:id="br0">
      <inkml:brushProperty name="width" value="0.035" units="cm"/>
      <inkml:brushProperty name="height" value="0.035" units="cm"/>
    </inkml:brush>
  </inkml:definitions>
  <inkml:trace contextRef="#ctx0" brushRef="#br0">0 0 1532 0 0,'0'0'7191'0'0,"2"10"-6889"0"0,1 4-207 0 0,2 35 263 0 0,7-26-378 0 0,-5-19-3234 0 0,-7-4 3183 0 0,0 0 0 0 0,0 0 0 0 0,0 0 0 0 0,0 0 0 0 0,0 0 0 0 0,0 0 0 0 0,0 0 0 0 0,1 0 0 0 0,-1 0 0 0 0,0 0 0 0 0,0 0 0 0 0,0 0 0 0 0,0 0 0 0 0,0-1 0 0 0,0 1 0 0 0,0 0 0 0 0,0 0-1 0 0,0 0 1 0 0,0 0 0 0 0,0 0 0 0 0,0 0 0 0 0,1 0 0 0 0,-1 0 0 0 0,0-1 0 0 0,0 1 0 0 0,0 0 0 0 0,0 0 0 0 0,0 0 0 0 0,0 0 0 0 0,0 0 0 0 0,0 0 0 0 0,0-1 0 0 0,0 1 0 0 0,0 0 0 0 0,0 0 0 0 0,0 0 0 0 0,0 0 0 0 0,0 0 0 0 0,0 0 0 0 0,-1 0 0 0 0,1-1 0 0 0,0 1 0 0 0,0 0 0 0 0,0 0 0 0 0,0 0 0 0 0,0 0 0 0 0,0 0 0 0 0,0 0 0 0 0,0 0 0 0 0,0 0 0 0 0,0 0 0 0 0,0-1 0 0 0,-1 1 0 0 0,1 0 0 0 0,0 0 0 0 0,0 0 0 0 0,0 0 0 0 0,0 0 0 0 0,0 0 0 0 0,0 0 0 0 0,-9-7-1801 0 0</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1.529"/>
    </inkml:context>
    <inkml:brush xml:id="br0">
      <inkml:brushProperty name="width" value="0.035" units="cm"/>
      <inkml:brushProperty name="height" value="0.035" units="cm"/>
    </inkml:brush>
  </inkml:definitions>
  <inkml:trace contextRef="#ctx0" brushRef="#br0">0 0 684 0 0,'0'0'8344'0'0,"0"12"-7760"0"0,0 72 1694 0 0,20-36-843 0 0,-15-37-774 0 0,-1-5-2680 0 0,-3 1-5392 0 0</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2.049"/>
    </inkml:context>
    <inkml:brush xml:id="br0">
      <inkml:brushProperty name="width" value="0.035" units="cm"/>
      <inkml:brushProperty name="height" value="0.035" units="cm"/>
    </inkml:brush>
  </inkml:definitions>
  <inkml:trace contextRef="#ctx0" brushRef="#br0">1 0 1240 0 0,'0'0'8332'0'0,"0"8"-8285"0"0,0 64-96 0 0,0-40-6467 0 0</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2.540"/>
    </inkml:context>
    <inkml:brush xml:id="br0">
      <inkml:brushProperty name="width" value="0.035" units="cm"/>
      <inkml:brushProperty name="height" value="0.035" units="cm"/>
    </inkml:brush>
  </inkml:definitions>
  <inkml:trace contextRef="#ctx0" brushRef="#br0">21 0 1152 0 0,'0'0'10037'0'0,"-2"10"-9714"0"0,-6 63-53 0 0,-2-44-262 0 0,10-1-1907 0 0,0-68-7992 0 0</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3.104"/>
    </inkml:context>
    <inkml:brush xml:id="br0">
      <inkml:brushProperty name="width" value="0.035" units="cm"/>
      <inkml:brushProperty name="height" value="0.035" units="cm"/>
    </inkml:brush>
  </inkml:definitions>
  <inkml:trace contextRef="#ctx0" brushRef="#br0">30 0 228 0 0,'0'0'6935'0'0,"-2"11"-6614"0"0,-6 70 555 0 0,-2-55-528 0 0,9-24-278 0 0,0-1-1 0 0,-1 1 0 0 0,1 0 0 0 0,0 0 0 0 0,1 0 1 0 0,-1 0-1 0 0,0 0 0 0 0,1 0 0 0 0,-1 0 0 0 0,0 5 1 0 0,1-7-194 0 0,0 33-8643 0 0,0-66 8188 0 0</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4.918"/>
    </inkml:context>
    <inkml:brush xml:id="br0">
      <inkml:brushProperty name="width" value="0.035" units="cm"/>
      <inkml:brushProperty name="height" value="0.035" units="cm"/>
    </inkml:brush>
  </inkml:definitions>
  <inkml:trace contextRef="#ctx0" brushRef="#br0">11 44 604 0 0,'0'0'1033'0'0,"0"-9"2020"0"0,1-11 1648 0 0,-1 19-4627 0 0,0 1 1 0 0,0-1-1 0 0,0 1 0 0 0,0-1 0 0 0,0 1 0 0 0,0-1 0 0 0,0 0 0 0 0,-1 1 0 0 0,1-1 0 0 0,0 1 1 0 0,0-1-1 0 0,0 1 0 0 0,0-1 0 0 0,-1 1 0 0 0,1-1 0 0 0,0 1 0 0 0,0-1 0 0 0,-1 1 1 0 0,1-1-1 0 0,-1 1 0 0 0,1 0 0 0 0,0-1 0 0 0,-1 1 0 0 0,1-1 0 0 0,-1 1 0 0 0,1 0 0 0 0,-1 0 1 0 0,1-1-1 0 0,0 1 0 0 0,-1 0 0 0 0,0 0 0 0 0,0-1 0 0 0,0 1-127 0 0,1 2-760 0 0,0 0 884 0 0,0 0 0 0 0,0 0 0 0 0,0-1 0 0 0,1 1-1 0 0,-1 0 1 0 0,1 0 0 0 0,-1 0 0 0 0,1-1 0 0 0,0 1 0 0 0,0 0-1 0 0,-1-1 1 0 0,1 1 0 0 0,0-1 0 0 0,1 1 0 0 0,-1-1 0 0 0,0 1 0 0 0,0-1-1 0 0,1 0 1 0 0,-1 1 0 0 0,0-1 0 0 0,1 0 0 0 0,0 0 0 0 0,2 1-1 0 0,-1 0 23 0 0,-1 0 0 0 0,1 0-1 0 0,-1 0 1 0 0,1 0-1 0 0,-1 0 1 0 0,0 0 0 0 0,0 1-1 0 0,0-1 1 0 0,0 1-1 0 0,2 4 1 0 0,36 79 694 0 0,-31-70-782 0 0,-8-15-16 0 0,0 0 0 0 0,0 1 0 0 0,0-1 0 0 0,0 1 0 0 0,0-1 0 0 0,-1 0 0 0 0,1 1 0 0 0,-1 0 0 0 0,1-1 0 0 0,-1 1 0 0 0,1-1 0 0 0,-1 1 0 0 0,0 0 0 0 0,0 2 0 0 0,10 43-4578 0 0,-10-41 2235 0 0</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5.388"/>
    </inkml:context>
    <inkml:brush xml:id="br0">
      <inkml:brushProperty name="width" value="0.035" units="cm"/>
      <inkml:brushProperty name="height" value="0.035" units="cm"/>
    </inkml:brush>
  </inkml:definitions>
  <inkml:trace contextRef="#ctx0" brushRef="#br0">0 0 1320 0 0,'0'0'10114'0'0,"2"6"-10450"0"0,0 2 381 0 0,-1-2-272 0 0,0-1-1 0 0,0 0 1 0 0,0 0 0 0 0,1-1 0 0 0,-1 1-1 0 0,1 0 1 0 0,4 6 0 0 0,-4 2-461 0 0,-3-9-966 0 0,-2-11-3339 0 0,-14-63 3003 0 0</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5.930"/>
    </inkml:context>
    <inkml:brush xml:id="br0">
      <inkml:brushProperty name="width" value="0.035" units="cm"/>
      <inkml:brushProperty name="height" value="0.035" units="cm"/>
    </inkml:brush>
  </inkml:definitions>
  <inkml:trace contextRef="#ctx0" brushRef="#br0">0 1 1244 0 0,'0'0'6663'0'0,"0"8"-6768"0"0,0 41-136 0 0,0-15-4508 0 0,0-33 4708 0 0,1-1 0 0 0,-1 0-1 0 0,0 0 1 0 0,0 0 0 0 0,0 0 0 0 0,0 0-1 0 0,0 0 1 0 0,1 0 0 0 0,-1 0 0 0 0,0 0-1 0 0,0 0 1 0 0,0 0 0 0 0,0 1-1 0 0,1-1 1 0 0,-1 0 0 0 0,0 0 0 0 0,0 0-1 0 0,0 0 1 0 0,1 0 0 0 0,-1 0 0 0 0,0 0-1 0 0,0-1 1 0 0,0 1 0 0 0,0 0-1 0 0,1 0 1 0 0,-1 0 0 0 0,0 0 0 0 0,0 0-1 0 0,0 0 1 0 0,0 0 0 0 0,1 0 0 0 0,-1 0-1 0 0,0 0 1 0 0,0-1 0 0 0,0 1-1 0 0,0 0 1 0 0,0 0 0 0 0,0 0 0 0 0,1 0-1 0 0,-1 0 1 0 0,0-1 0 0 0,0 1 0 0 0,0 0-1 0 0,0 0 1 0 0,0 0 0 0 0,0 0-1 0 0,0-1 1 0 0,0 1 0 0 0,0 0 0 0 0,0 0-1 0 0,0 0 1 0 0,0 0 0 0 0,0-1 0 0 0,0 1-1 0 0,0 0 1 0 0,0 0 0 0 0,0 0-1 0 0,0 0 1 0 0,0-1 0 0 0,0 1 0 0 0,0 0-1 0 0,-7-24-211 0 0</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6.440"/>
    </inkml:context>
    <inkml:brush xml:id="br0">
      <inkml:brushProperty name="width" value="0.035" units="cm"/>
      <inkml:brushProperty name="height" value="0.035" units="cm"/>
    </inkml:brush>
  </inkml:definitions>
  <inkml:trace contextRef="#ctx0" brushRef="#br0">20 0 812 0 0,'0'0'8763'0'0,"-3"13"-8705"0"0,-3 14-260 0 0,2-1 0 0 0,-3 52 0 0 0,7-72-1904 0 0</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6.949"/>
    </inkml:context>
    <inkml:brush xml:id="br0">
      <inkml:brushProperty name="width" value="0.035" units="cm"/>
      <inkml:brushProperty name="height" value="0.035" units="cm"/>
    </inkml:brush>
  </inkml:definitions>
  <inkml:trace contextRef="#ctx0" brushRef="#br0">0 1 1440 0 0,'0'0'6172'0'0,"0"11"-5809"0"0,0 97 1264 0 0,0-108-2066 0 0,20-8-5522 0 0,-20 4 4419 0 0</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7.214"/>
    </inkml:context>
    <inkml:brush xml:id="br0">
      <inkml:brushProperty name="width" value="0.035" units="cm"/>
      <inkml:brushProperty name="height" value="0.035" units="cm"/>
    </inkml:brush>
  </inkml:definitions>
  <inkml:trace contextRef="#ctx0" brushRef="#br0">0 1 1140 0 0</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7.379"/>
    </inkml:context>
    <inkml:brush xml:id="br0">
      <inkml:brushProperty name="width" value="0.035" units="cm"/>
      <inkml:brushProperty name="height" value="0.035" units="cm"/>
    </inkml:brush>
  </inkml:definitions>
  <inkml:trace contextRef="#ctx0" brushRef="#br0">23 1 1140 0 0,'9'151'361'0'0,"-10"-111"-90"0"0,-3-31 2931 0 0,0 6 65 0 0,-14 22-416 0 0,17-33-2919 0 0,0-1-1 0 0,0 1 0 0 0,0 0 1 0 0,1 0-1 0 0,0 0 0 0 0,0 0 1 0 0,0-1-1 0 0,0 1 0 0 0,1 7 1 0 0,0 3-7584 0 0</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1.451"/>
    </inkml:context>
    <inkml:brush xml:id="br0">
      <inkml:brushProperty name="width" value="0.035" units="cm"/>
      <inkml:brushProperty name="height" value="0.035" units="cm"/>
    </inkml:brush>
  </inkml:definitions>
  <inkml:trace contextRef="#ctx0" brushRef="#br0">442 78 696 0 0,'0'0'1249'0'0,"38"-5"548"0"0,-23-6-1450 0 0,-14 9 126 0 0,0 1-1 0 0,0-1 1 0 0,-1 0 0 0 0,1 0 0 0 0,0 0 0 0 0,-1 0-1 0 0,1 0 1 0 0,-1 0 0 0 0,0 0 0 0 0,1 0-1 0 0,-1 0 1 0 0,-1-2 0 0 0,-30 0 2066 0 0,-16-20 992 0 0,46 23-3361 0 0,-2 0-122 0 0,0 0 1 0 0,0 0-1 0 0,0 0 1 0 0,-1 1-1 0 0,1-1 1 0 0,0 1-1 0 0,0 0 1 0 0,0 0-1 0 0,-6 1 1 0 0,6-1-5 0 0,-13-1 20 0 0,0 1 0 0 0,1 0 0 0 0,-1 1 1 0 0,1 1-1 0 0,-1 1 0 0 0,1 0 0 0 0,0 1 1 0 0,0 0-1 0 0,-26 13 0 0 0,20-7-81 0 0,0 2 0 0 0,1 0 0 0 0,1 2-1 0 0,0 0 1 0 0,0 1 0 0 0,2 1 0 0 0,-27 30-1 0 0,41-39-20 0 0,-1 0 0 0 0,1 0 0 0 0,1 1-1 0 0,-1 0 1 0 0,2-1 0 0 0,-1 1 0 0 0,1 0 0 0 0,0 0-1 0 0,0 0 1 0 0,1 0 0 0 0,1 15 0 0 0,-1-14 32 0 0,1-5-4 0 0,0 0 0 0 0,0 0-1 0 0,0 0 1 0 0,0 0 0 0 0,1-1 0 0 0,-1 1 0 0 0,1 0-1 0 0,0-1 1 0 0,0 1 0 0 0,0-1 0 0 0,1 0-1 0 0,-1 0 1 0 0,1 0 0 0 0,0 0 0 0 0,0 0-1 0 0,0 0 1 0 0,0-1 0 0 0,0 0 0 0 0,1 1-1 0 0,-1-1 1 0 0,7 3 0 0 0,-1 0 9 0 0,1-1 1 0 0,-1 0-1 0 0,1 0 1 0 0,0-1-1 0 0,0 0 1 0 0,1 0-1 0 0,14 1 1 0 0,52-3 43 0 0,-49-1-25 0 0,0 1 0 0 0,0 1 1 0 0,52 10-1 0 0,-24 1 29 0 0,-33-9 29 0 0,-1 1 0 0 0,0 2 0 0 0,42 16 0 0 0,-62-21-59 0 0,0-1 0 0 0,0 1 0 0 0,0-1 0 0 0,-1 1 0 0 0,1 0 0 0 0,0 0 0 0 0,-1 0-1 0 0,1 0 1 0 0,-1 0 0 0 0,1 0 0 0 0,-1 0 0 0 0,0 1 0 0 0,0-1 0 0 0,0 0 0 0 0,0 1 0 0 0,-1-1 0 0 0,1 1 0 0 0,-1-1-1 0 0,1 1 1 0 0,-1-1 0 0 0,0 1 0 0 0,0-1 0 0 0,0 1 0 0 0,0-1 0 0 0,0 1 0 0 0,-1-1 0 0 0,1 1 0 0 0,-2 2-1 0 0,1 1 40 0 0,0-1-1 0 0,-1 1 0 0 0,0-1 1 0 0,0 1-1 0 0,0-1 0 0 0,-1 0 0 0 0,0 0 1 0 0,0 0-1 0 0,0 0 0 0 0,0-1 0 0 0,-7 7 1 0 0,-12 10 45 0 0,-2-1 0 0 0,-39 26 0 0 0,53-41-78 0 0,0 1-1 0 0,-1-2 1 0 0,1 1-1 0 0,-1-1 1 0 0,0-1-1 0 0,0 0 1 0 0,0 0-1 0 0,0-1 1 0 0,0-1 0 0 0,-19 1-1 0 0,14-2 5 0 0,10 1-16 0 0,0-1-1 0 0,-1 0 0 0 0,1 0 1 0 0,0 0-1 0 0,-1-1 1 0 0,1 0-1 0 0,0 0 0 0 0,0 0 1 0 0,0-1-1 0 0,0 0 1 0 0,0 0-1 0 0,0-1 0 0 0,-10-5 1 0 0,7 1-93 0 0,28 17-12361 0 0,-7-9 9328 0 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1.980"/>
    </inkml:context>
    <inkml:brush xml:id="br0">
      <inkml:brushProperty name="width" value="0.035" units="cm"/>
      <inkml:brushProperty name="height" value="0.035" units="cm"/>
    </inkml:brush>
  </inkml:definitions>
  <inkml:trace contextRef="#ctx0" brushRef="#br0">1 0 448 0 0,'0'0'16114'0'0,"2"18"-16086"0"0,12 16 371 0 0,-10-26-208 0 0,-1 0 1 0 0,1 1 0 0 0,-1 0 0 0 0,0-1 0 0 0,-1 1-1 0 0,0 0 1 0 0,1 15 0 0 0,7 40 193 0 0,0-16-1368 0 0,-10-16-3378 0 0,11-46-1168 0 0,-2-26 644 0 0,-9 10 1951 0 0</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2.156"/>
    </inkml:context>
    <inkml:brush xml:id="br0">
      <inkml:brushProperty name="width" value="0.035" units="cm"/>
      <inkml:brushProperty name="height" value="0.035" units="cm"/>
    </inkml:brush>
  </inkml:definitions>
  <inkml:trace contextRef="#ctx0" brushRef="#br0">1 25 2588 0 0,'0'0'10685'0'0,"30"-24"-15189"0"0,-20 24 2764 0 0</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3.258"/>
    </inkml:context>
    <inkml:brush xml:id="br0">
      <inkml:brushProperty name="width" value="0.035" units="cm"/>
      <inkml:brushProperty name="height" value="0.035" units="cm"/>
    </inkml:brush>
  </inkml:definitions>
  <inkml:trace contextRef="#ctx0" brushRef="#br0">341 420 84 0 0,'0'0'8345'0'0,"-15"7"-7687"0"0,-6 3 9 0 0,-1-1 1 0 0,1 0-1 0 0,-1-2 0 0 0,-35 6 1 0 0,47-12-582 0 0,0 0 0 0 0,1 0 0 0 0,-1 1 0 0 0,1 0 0 0 0,0 1 0 0 0,0 0 0 0 0,0 1 0 0 0,0-1 0 0 0,0 2-1 0 0,1-1 1 0 0,0 1 0 0 0,0 0 0 0 0,0 1 0 0 0,0 0 0 0 0,-11 12 0 0 0,14-9-19 0 0,1 0 0 0 0,0 0 0 0 0,0 1 0 0 0,1-1 0 0 0,0 1 0 0 0,1 0 0 0 0,0 0-1 0 0,1 0 1 0 0,0 0 0 0 0,0 0 0 0 0,1 12 0 0 0,1-17-67 0 0,-1 0 0 0 0,1-1 0 0 0,0 1-1 0 0,0 0 1 0 0,1 0 0 0 0,0-1 0 0 0,0 1 0 0 0,0-1 0 0 0,0 0 0 0 0,0 1 0 0 0,1-1-1 0 0,0 0 1 0 0,0 0 0 0 0,0 0 0 0 0,0-1 0 0 0,1 1 0 0 0,-1-1 0 0 0,1 0 0 0 0,0 0-1 0 0,0 0 1 0 0,0-1 0 0 0,1 1 0 0 0,-1-1 0 0 0,0 0 0 0 0,1 0 0 0 0,0 0 0 0 0,5 1-1 0 0,-1 0 18 0 0,-1-1 0 0 0,1 0 0 0 0,0 0-1 0 0,-1-1 1 0 0,1 0 0 0 0,0 0 0 0 0,0-1-1 0 0,0 0 1 0 0,0-1 0 0 0,0 0-1 0 0,-1 0 1 0 0,1-1 0 0 0,0 0 0 0 0,12-5-1 0 0,-8 1-61 0 0,0-1 0 0 0,-1 0-1 0 0,0 0 1 0 0,-1-1 0 0 0,1-1-1 0 0,-2 1 1 0 0,1-2 0 0 0,-1 0-1 0 0,-1 0 1 0 0,1-1 0 0 0,-2 0-1 0 0,0 0 1 0 0,0-1 0 0 0,-1 0-1 0 0,9-22 1 0 0,-10 21-10 0 0,-1-1 0 0 0,-1 1 0 0 0,0-1 0 0 0,-1 0 0 0 0,-1 0 1 0 0,0-1-1 0 0,-1 1 0 0 0,0 0 0 0 0,-1-1 0 0 0,-1 1 0 0 0,0 0 0 0 0,-1 0 0 0 0,-1-1 0 0 0,0 1 0 0 0,-5-15 0 0 0,-4-1-53 0 0,-1 0-1 0 0,-1 1 0 0 0,-1 0 0 0 0,-2 1 0 0 0,-32-40 0 0 0,43 60 355 0 0,0-1 1 0 0,1 1-1 0 0,0-1 1 0 0,0 0-1 0 0,1 0 1 0 0,0 0-1 0 0,0-1 1 0 0,1 0-1 0 0,1 1 1 0 0,-1-1-1 0 0,2 0 1 0 0,-1 0-1 0 0,1-15 1 0 0,1 25-231 0 0,0 1 0 0 0,0-1 0 0 0,0 0 1 0 0,0 0-1 0 0,0 1 0 0 0,0-1 0 0 0,0 0 1 0 0,0 0-1 0 0,0 1 0 0 0,0-1 0 0 0,0 0 1 0 0,0 0-1 0 0,0 1 0 0 0,0-1 0 0 0,0 0 0 0 0,0 0 1 0 0,0 0-1 0 0,0 1 0 0 0,0-1 0 0 0,0 0 1 0 0,0 0-1 0 0,-1 1 0 0 0,1-1 0 0 0,0 0 0 0 0,0 0 1 0 0,0 0-1 0 0,0 1 0 0 0,-1-1 0 0 0,1 0 1 0 0,0 0-1 0 0,0 0 0 0 0,0 0 0 0 0,-1 0 1 0 0,1 1-1 0 0,0-1 0 0 0,0 0 0 0 0,0 0 0 0 0,-1 0 1 0 0,1 0-1 0 0,0 0 0 0 0,0 0 0 0 0,-1 0 1 0 0,1 0-1 0 0,0 0 0 0 0,0 0 0 0 0,-1 0 0 0 0,1 0 1 0 0,0 0-1 0 0,0 0 0 0 0,-1 0 0 0 0,1 0 1 0 0,0 0-1 0 0,0 0 0 0 0,-1 0 0 0 0,1 0 0 0 0,0-1 1 0 0,0 1-1 0 0,0 0 0 0 0,-1 0 0 0 0,1 0 1 0 0,0 0-1 0 0,0 0 0 0 0,0-1 0 0 0,-1 1 1 0 0,1 0-1 0 0,0 0 0 0 0,0-1 0 0 0,2 23 186 0 0,2 0 0 0 0,0-1-1 0 0,1 0 1 0 0,1 0 0 0 0,1 0 0 0 0,1-1-1 0 0,17 31 1 0 0,-9-17 302 0 0,15 48 0 0 0,29 154 1364 0 0,-17-105-1891 0 0,-42-128-45 0 0,1 0 0 0 0,-1 0 0 0 0,1 0 1 0 0,-1-1-1 0 0,1 1 0 0 0,0-1 0 0 0,0 1 1 0 0,0-1-1 0 0,1 1 0 0 0,2 1 0 0 0,13 5-2386 0 0,-17-9 2074 0 0,0 1-1 0 0,0-1 1 0 0,0 0-1 0 0,0 0 1 0 0,0 0-1 0 0,0 0 1 0 0,0-1-1 0 0,0 1 1 0 0,0 0-1 0 0,0 0 1 0 0,0-1 0 0 0,0 1-1 0 0,0 0 1 0 0,0-1-1 0 0,0 1 1 0 0,-1-1-1 0 0,1 1 1 0 0,1-2-1 0 0,5-8-4189 0 0,-6-14-396 0 0</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3.825"/>
    </inkml:context>
    <inkml:brush xml:id="br0">
      <inkml:brushProperty name="width" value="0.035" units="cm"/>
      <inkml:brushProperty name="height" value="0.035" units="cm"/>
    </inkml:brush>
  </inkml:definitions>
  <inkml:trace contextRef="#ctx0" brushRef="#br0">81 205 1232 0 0,'0'0'8828'0'0,"23"-7"-8810"0"0,74-21-9 0 0,-87 24-3 0 0,1 1 0 0 0,-1-1-1 0 0,0-1 1 0 0,0 0 0 0 0,-1 0 0 0 0,18-13 0 0 0,-22 13 89 0 0,0 0-1 0 0,0 0 1 0 0,0-1 0 0 0,-1 0 0 0 0,0 0 0 0 0,0 0 0 0 0,5-11-1 0 0,-8 15-82 0 0,-1 1 0 0 0,1-1 1 0 0,0 1-1 0 0,-1-1 0 0 0,0 1 0 0 0,1-1 0 0 0,-1 1 0 0 0,0-1 0 0 0,0 0 0 0 0,0 1 0 0 0,0-1 0 0 0,0 1 0 0 0,0-1 0 0 0,0 0 1 0 0,-1 1-1 0 0,1-1 0 0 0,0 1 0 0 0,-1-1 0 0 0,1 1 0 0 0,-1-1 0 0 0,0 1 0 0 0,0-1 0 0 0,1 1 0 0 0,-1 0 0 0 0,0-1 0 0 0,0 1 0 0 0,0 0 1 0 0,0 0-1 0 0,-1 0 0 0 0,1-1 0 0 0,0 1 0 0 0,0 1 0 0 0,-1-1 0 0 0,1 0 0 0 0,0 0 0 0 0,-1 0 0 0 0,1 1 0 0 0,-1-1 0 0 0,1 1 1 0 0,-1-1-1 0 0,0 1 0 0 0,-1-1 0 0 0,-9-3-57 0 0,1 1 0 0 0,-1 1 0 0 0,-23-3 0 0 0,35 5 45 0 0,-7-1 112 0 0,0 0 1 0 0,0 1-1 0 0,-1 0 0 0 0,1 1 0 0 0,0-1 0 0 0,0 1 0 0 0,0 1 0 0 0,0-1 0 0 0,0 1 0 0 0,0 0 1 0 0,1 1-1 0 0,-1 0 0 0 0,1 0 0 0 0,-1 0 0 0 0,1 1 0 0 0,0 0 0 0 0,0 0 0 0 0,1 0 0 0 0,-1 1 0 0 0,-4 5 1 0 0,0-1 123 0 0,0 0 0 0 0,1 1 0 0 0,0-1 0 0 0,1 2-1 0 0,-10 14 1 0 0,15-18-86 0 0,-1 1-1 0 0,1-1 1 0 0,0 1-1 0 0,1-1 1 0 0,0 1-1 0 0,0 0 0 0 0,0 0 1 0 0,1 0-1 0 0,1 0 1 0 0,-1 11-1 0 0,1-13-96 0 0,0 0-1 0 0,0-1 0 0 0,0 1 1 0 0,1 0-1 0 0,-1 0 1 0 0,1 0-1 0 0,1-1 1 0 0,-1 1-1 0 0,1 0 0 0 0,0-1 1 0 0,1 1-1 0 0,-1-1 1 0 0,1 0-1 0 0,0 0 0 0 0,0 0 1 0 0,1 0-1 0 0,-1-1 1 0 0,1 1-1 0 0,0-1 1 0 0,0 0-1 0 0,1 0 0 0 0,-1 0 1 0 0,1 0-1 0 0,0-1 1 0 0,0 0-1 0 0,0 0 0 0 0,0-1 1 0 0,9 4-1 0 0,3 1 103 0 0,1 0 0 0 0,-1-2 0 0 0,1 0 0 0 0,0-1 0 0 0,0-1 0 0 0,0-1-1 0 0,28 0 1 0 0,28-1-2538 0 0,-40-1-358 0 0,-29-1-1598 0 0,0-4 830 0 0,-3-9-2182 0 0</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4.510"/>
    </inkml:context>
    <inkml:brush xml:id="br0">
      <inkml:brushProperty name="width" value="0.035" units="cm"/>
      <inkml:brushProperty name="height" value="0.035" units="cm"/>
    </inkml:brush>
  </inkml:definitions>
  <inkml:trace contextRef="#ctx0" brushRef="#br0">0 1 892 0 0,'0'0'15167'0'0,"7"29"-14242"0"0,53 170 630 0 0,-52-174-1289 0 0,25 61 539 0 0,26 58 557 0 0,-52-121-1205 0 0,0 0 0 0 0,-2 0 0 0 0,0 0-1 0 0,2 46 1 0 0,3 13 80 0 0,-8-69-288 0 0,0 1 0 0 0,-2 0 1 0 0,1 0-1 0 0,-2 0 0 0 0,0 0 1 0 0,0 0-1 0 0,-7 24 0 0 0,4-19-754 0 0,-2-1-949 0 0,24-53-15134 0 0</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5.080"/>
    </inkml:context>
    <inkml:brush xml:id="br0">
      <inkml:brushProperty name="width" value="0.035" units="cm"/>
      <inkml:brushProperty name="height" value="0.035" units="cm"/>
    </inkml:brush>
  </inkml:definitions>
  <inkml:trace contextRef="#ctx0" brushRef="#br0">151 82 1400 0 0,'0'0'11325'0'0,"-9"7"-11251"0"0,-6 4-84 0 0,2-2 408 0 0,0 1 1 0 0,1 1-1 0 0,0 0 0 0 0,1 0 0 0 0,-14 19 1 0 0,15-15-108 0 0,5-9-184 0 0,1 0-1 0 0,0 0 1 0 0,1 1 0 0 0,-1 0-1 0 0,1 0 1 0 0,-3 11 0 0 0,5-15-97 0 0,1-1 0 0 0,0 0 1 0 0,0 0-1 0 0,0 0 0 0 0,0 0 1 0 0,0 0-1 0 0,1 0 0 0 0,-1 1 1 0 0,1-1-1 0 0,-1 0 0 0 0,1 0 0 0 0,0 0 1 0 0,-1 0-1 0 0,1 0 0 0 0,0-1 1 0 0,0 1-1 0 0,1 0 0 0 0,-1 0 1 0 0,0-1-1 0 0,1 1 0 0 0,-1 0 0 0 0,1-1 1 0 0,-1 1-1 0 0,1-1 0 0 0,0 0 1 0 0,-1 0-1 0 0,1 0 0 0 0,4 2 1 0 0,6 3 13 0 0,1 0 0 0 0,0-2 0 0 0,0 0 0 0 0,1 0 1 0 0,-1-1-1 0 0,1 0 0 0 0,-1-2 0 0 0,1 1 1 0 0,0-2-1 0 0,0 0 0 0 0,0 0 0 0 0,0-1 0 0 0,-1-1 1 0 0,1-1-1 0 0,-1 0 0 0 0,1 0 0 0 0,-1-1 1 0 0,0-1-1 0 0,0 0 0 0 0,-1-1 0 0 0,1 0 0 0 0,-1-1 1 0 0,19-15-1 0 0,-27 19-57 0 0,-1-1 0 0 0,0 1 1 0 0,1-1-1 0 0,-1 0 0 0 0,-1 0 0 0 0,1-1 1 0 0,-1 1-1 0 0,1-1 0 0 0,-1 1 0 0 0,0-1 1 0 0,-1 0-1 0 0,1 1 0 0 0,-1-1 0 0 0,0 0 1 0 0,0 0-1 0 0,-1 0 0 0 0,1 0 0 0 0,-1 0 1 0 0,0 0-1 0 0,0 0 0 0 0,-1 0 0 0 0,0 0 0 0 0,0 0 1 0 0,0 0-1 0 0,0 0 0 0 0,-1 1 0 0 0,1-1 1 0 0,-1 0-1 0 0,-4-6 0 0 0,0 1-386 0 0,1 0-1 0 0,-1 1 1 0 0,-1 0-1 0 0,1 0 1 0 0,-2 1-1 0 0,1 0 0 0 0,-1 0 1 0 0,0 1-1 0 0,-1-1 1 0 0,1 2-1 0 0,-2-1 1 0 0,-12-6-1 0 0,13 10 207 0 0,0-1 0 0 0,0 2 0 0 0,0-1 0 0 0,0 1 0 0 0,0 1 0 0 0,-1-1 0 0 0,1 2 0 0 0,0-1 0 0 0,-1 1 0 0 0,1 1 0 0 0,0-1 0 0 0,-18 5 0 0 0,16 0-129 0 0,12 1-1771 0 0,19-1-1637 0 0,-1-5 2064 0 0</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5.571"/>
    </inkml:context>
    <inkml:brush xml:id="br0">
      <inkml:brushProperty name="width" value="0.035" units="cm"/>
      <inkml:brushProperty name="height" value="0.035" units="cm"/>
    </inkml:brush>
  </inkml:definitions>
  <inkml:trace contextRef="#ctx0" brushRef="#br0">172 0 1152 0 0,'0'0'12743'0'0,"-20"13"-12859"0"0,-62 44 64 0 0,79-55 55 0 0,0 0 1 0 0,0 0-1 0 0,0 0 1 0 0,1 1-1 0 0,-1-1 1 0 0,0 1-1 0 0,1 0 1 0 0,0-1-1 0 0,0 1 1 0 0,0 0-1 0 0,0 0 1 0 0,0 1 0 0 0,0-1-1 0 0,1 0 1 0 0,0 1-1 0 0,-1-1 1 0 0,1 1-1 0 0,0-1 1 0 0,0 7-1 0 0,-6 17 131 0 0,3-18-105 0 0,1 0 1 0 0,-1 0 0 0 0,2 1 0 0 0,-1-1-1 0 0,1 1 1 0 0,1 0 0 0 0,-1 12 0 0 0,2-19-36 0 0,0 1 1 0 0,0-1 0 0 0,0 0 0 0 0,0 0-1 0 0,1 0 1 0 0,-1 0 0 0 0,1 1 0 0 0,0-1-1 0 0,0 0 1 0 0,0 0 0 0 0,0 0 0 0 0,1-1-1 0 0,-1 1 1 0 0,1 0 0 0 0,0 0 0 0 0,0-1-1 0 0,0 1 1 0 0,0-1 0 0 0,0 1-1 0 0,0-1 1 0 0,0 0 0 0 0,1 0 0 0 0,-1 0-1 0 0,1 0 1 0 0,0-1 0 0 0,5 4 0 0 0,2-2 28 0 0,-1 1 1 0 0,0-1-1 0 0,1-1 1 0 0,0 0-1 0 0,0 0 0 0 0,0-1 1 0 0,0 0-1 0 0,-1-1 1 0 0,1 0-1 0 0,0 0 1 0 0,0-1-1 0 0,0 0 1 0 0,0-1-1 0 0,0 0 1 0 0,-1-1-1 0 0,1 0 1 0 0,-1-1-1 0 0,14-6 1 0 0,13-11-72 0 0,-26 15-45 0 0,0 1 0 0 0,0-1 1 0 0,-1-1-1 0 0,1 0 0 0 0,-2 0 0 0 0,1-1 0 0 0,8-9 0 0 0,-12 11-45 0 0,0 0 0 0 0,0-1-1 0 0,-1 1 1 0 0,0-1 0 0 0,0 0 0 0 0,0 0 0 0 0,-1 0 0 0 0,0-1-1 0 0,0 1 1 0 0,2-16 0 0 0,-4 20 8 0 0,-1-1 1 0 0,0 0-1 0 0,-1 0 0 0 0,1 0 0 0 0,-1 1 0 0 0,1-1 1 0 0,-1 0-1 0 0,0 1 0 0 0,0-1 0 0 0,-1 1 0 0 0,1-1 1 0 0,-1 1-1 0 0,0-1 0 0 0,0 1 0 0 0,0 0 0 0 0,0 0 1 0 0,0 0-1 0 0,-1 0 0 0 0,1 0 0 0 0,-1 1 0 0 0,0-1 1 0 0,0 1-1 0 0,0 0 0 0 0,0 0 0 0 0,-5-3 0 0 0,-2-1-297 0 0,0 1-1 0 0,-1 0 1 0 0,1 0-1 0 0,-1 1 1 0 0,0 1-1 0 0,0 0 0 0 0,0 0 1 0 0,-13-1-1 0 0,19 3 397 0 0,-1 1-1 0 0,1-1 1 0 0,-1 1-1 0 0,1 0 0 0 0,-1 1 1 0 0,1-1-1 0 0,-1 1 1 0 0,1 0-1 0 0,-1 0 1 0 0,1 1-1 0 0,0 0 1 0 0,-1 0-1 0 0,1 0 0 0 0,0 0 1 0 0,0 1-1 0 0,1 0 1 0 0,-1 0-1 0 0,-6 5 1 0 0,8 8-2510 0 0</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6.634"/>
    </inkml:context>
    <inkml:brush xml:id="br0">
      <inkml:brushProperty name="width" value="0.035" units="cm"/>
      <inkml:brushProperty name="height" value="0.035" units="cm"/>
    </inkml:brush>
  </inkml:definitions>
  <inkml:trace contextRef="#ctx0" brushRef="#br0">3 0 1112 0 0,'0'0'12437'0'0,"0"23"-12086"0"0,-1 0-245 0 0,0-15-67 0 0,1-1 0 0 0,-1 1 0 0 0,1 0 0 0 0,1 0 0 0 0,0 0 1 0 0,0 0-1 0 0,0 0 0 0 0,1 0 0 0 0,0 0 0 0 0,1-1 0 0 0,0 1 0 0 0,0-1 0 0 0,0 0 1 0 0,9 12-1 0 0,6 13 248 0 0,-1 1 0 0 0,-1 0 0 0 0,-2 1 0 0 0,12 46 0 0 0,24 146 1327 0 0,-37-82-718 0 0,-8-61-429 0 0,-1 121 377 0 0,-6-111-842 0 0,12-22-544 0 0,-10-70 413 0 0,0-45-2263 0 0,-1 34 2118 0 0,0 1 0 0 0,-1 0-1 0 0,0 0 1 0 0,0 0 0 0 0,-1 0 0 0 0,0 0-1 0 0,-7-14 1 0 0,5 15 216 0 0,1-1-1 0 0,1 0 1 0 0,-1 0-1 0 0,2-1 1 0 0,-1 1 0 0 0,1-1-1 0 0,-1-16 1 0 0,3 11-269 0 0,-1-1 8 0 0,1 0-1 0 0,1 0 0 0 0,0 0 1 0 0,1-1-1 0 0,0 1 0 0 0,2 1 1 0 0,7-24-1 0 0,-3 21 330 0 0,-6 13 71 0 0,0 0-1 0 0,0 0 1 0 0,0 0 0 0 0,1 0-1 0 0,0 0 1 0 0,0 1 0 0 0,0-1-1 0 0,0 1 1 0 0,1 0 0 0 0,0 0-1 0 0,0 0 1 0 0,0 0 0 0 0,7-4-1 0 0,0 1-183 0 0,-1 2 0 0 0,1-1-1 0 0,-1 1 1 0 0,1 1 0 0 0,13-3-1 0 0,-22 5 75 0 0,1 2-1 0 0,-1-1 1 0 0,1 0-1 0 0,-1 0 0 0 0,1 1 1 0 0,-1-1-1 0 0,1 1 0 0 0,-1 0 1 0 0,1 0-1 0 0,-1 0 0 0 0,1 0 1 0 0,-1 0-1 0 0,1 1 1 0 0,-1-1-1 0 0,1 1 0 0 0,-1 0 1 0 0,1-1-1 0 0,-1 1 0 0 0,1 0 1 0 0,-1 0-1 0 0,0 1 0 0 0,0-1 1 0 0,1 0-1 0 0,-1 1 0 0 0,0 0 1 0 0,0-1-1 0 0,-1 1 1 0 0,1 0-1 0 0,0 0 0 0 0,1 2 1 0 0,0 3 220 0 0,-1 0 0 0 0,0 0 0 0 0,0 1 0 0 0,0-1 1 0 0,0 14-1 0 0,5 21 131 0 0,-6-39-300 0 0,1 0 0 0 0,-1 0 1 0 0,0 0-1 0 0,-1 0 0 0 0,1 0 0 0 0,-1 0 0 0 0,1 0 0 0 0,-1 0 0 0 0,0 0 1 0 0,0 0-1 0 0,0 0 0 0 0,0 1 0 0 0,-1-1 0 0 0,1 0 0 0 0,-1 0 0 0 0,0 0 0 0 0,0 0 1 0 0,0 0-1 0 0,0-1 0 0 0,-1 1 0 0 0,1 0 0 0 0,-1 0 0 0 0,1-1 0 0 0,-1 1 1 0 0,0-1-1 0 0,0 1 0 0 0,0-1 0 0 0,0 0 0 0 0,-1 0 0 0 0,1 0 0 0 0,-1 0 1 0 0,1 0-1 0 0,-1-1 0 0 0,0 1 0 0 0,1-1 0 0 0,-1 1 0 0 0,0-1 0 0 0,-4 1 1 0 0,2 0-32 0 0,0-1 1 0 0,0 0 0 0 0,0 0-1 0 0,0 0 1 0 0,0-1 0 0 0,-1 0 0 0 0,1 0-1 0 0,0 0 1 0 0,0 0 0 0 0,0-1 0 0 0,0 0-1 0 0,0 0 1 0 0,0 0 0 0 0,0-1-1 0 0,0 1 1 0 0,1-1 0 0 0,-1 0 0 0 0,0-1-1 0 0,1 1 1 0 0,0-1 0 0 0,-5-3 0 0 0,-12-5 303 0 0,8 4 7 0 0,27 12-383 0 0,34 17 1731 0 0,24 9 176 0 0,-55-27-1496 0 0,37 13 480 0 0,-52-16-783 0 0,-1 0-1 0 0,1-1 1 0 0,0 1-1 0 0,-1 0 1 0 0,1 0-1 0 0,-1 0 1 0 0,1 0-1 0 0,-1 0 1 0 0,0 0-1 0 0,1 0 1 0 0,-1 1-1 0 0,0-1 0 0 0,0 0 1 0 0,0 1-1 0 0,0-1 1 0 0,0 1-1 0 0,0-1 1 0 0,0 1-1 0 0,0-1 1 0 0,-1 1-1 0 0,1 0 1 0 0,0-1-1 0 0,-1 1 1 0 0,1 2-1 0 0,-1-1-12 0 0,1 0 1 0 0,-1 0-1 0 0,1 0 1 0 0,0 0-1 0 0,0 0 1 0 0,1 0-1 0 0,-1-1 0 0 0,0 1 1 0 0,1 0-1 0 0,3 4 1 0 0,-3-5-16 0 0,0 1 1 0 0,-1-1 0 0 0,1 1 0 0 0,-1 0 0 0 0,0-1 0 0 0,0 1-1 0 0,1 0 1 0 0,-2 0 0 0 0,1 0 0 0 0,1 4 0 0 0,8 46-549 0 0,-10-52 153 0 0,7-1-5220 0 0,-3-2 1534 0 0,5-4-205 0 0</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7.040"/>
    </inkml:context>
    <inkml:brush xml:id="br0">
      <inkml:brushProperty name="width" value="0.035" units="cm"/>
      <inkml:brushProperty name="height" value="0.035" units="cm"/>
    </inkml:brush>
  </inkml:definitions>
  <inkml:trace contextRef="#ctx0" brushRef="#br0">0 0 1100 0 0,'0'0'16281'0'0,"0"17"-15497"0"0,1-4-584 0 0,1-1 0 0 0,0 1 0 0 0,1-1 0 0 0,0 0 0 0 0,0 0 0 0 0,7 12 0 0 0,8 33-156 0 0,-9-36-251 0 0,0 8-756 0 0,-2-14 558 0 0,-5-11-2777 0 0,-1-17-10810 0 0</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7.196"/>
    </inkml:context>
    <inkml:brush xml:id="br0">
      <inkml:brushProperty name="width" value="0.035" units="cm"/>
      <inkml:brushProperty name="height" value="0.035" units="cm"/>
    </inkml:brush>
  </inkml:definitions>
  <inkml:trace contextRef="#ctx0" brushRef="#br0">0 1 1652 0 0,'0'0'10853'0'0</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7.706"/>
    </inkml:context>
    <inkml:brush xml:id="br0">
      <inkml:brushProperty name="width" value="0.035" units="cm"/>
      <inkml:brushProperty name="height" value="0.035" units="cm"/>
    </inkml:brush>
  </inkml:definitions>
  <inkml:trace contextRef="#ctx0" brushRef="#br0">1 203 344 0 0,'0'0'7960'0'0,"7"24"-7361"0"0,19 72-201 0 0,-18-69 1302 0 0,-8-27-1682 0 0,1 0-1 0 0,-1 0 1 0 0,0 0-1 0 0,0 0 1 0 0,0 0 0 0 0,0 0-1 0 0,0 0 1 0 0,0 0-1 0 0,0 0 1 0 0,0 0-1 0 0,0 0 1 0 0,0 0 0 0 0,0 0-1 0 0,0 0 1 0 0,0 0-1 0 0,0 0 1 0 0,1 0-1 0 0,-1 0 1 0 0,0 0 0 0 0,0 0-1 0 0,0 0 1 0 0,0 0-1 0 0,0 0 1 0 0,0 0-1 0 0,0 0 1 0 0,0 0-1 0 0,0 0 1 0 0,0 0 0 0 0,0 0-1 0 0,0 0 1 0 0,0 0-1 0 0,0 0 1 0 0,1 0-1 0 0,-1 0 1 0 0,0 0 0 0 0,-3-30-197 0 0,2 25 179 0 0,0-12-254 0 0,-1-1 0 0 0,0 1-1 0 0,-8-27 1 0 0,6 28 239 0 0,0-1 0 0 0,1 0 0 0 0,-1-28 0 0 0,4 42 117 0 0,1 0 0 0 0,0 0-1 0 0,0 0 1 0 0,0 0-1 0 0,0 0 1 0 0,0 0 0 0 0,0 0-1 0 0,1 0 1 0 0,0 0 0 0 0,-1 1-1 0 0,1-1 1 0 0,0 1 0 0 0,0-1-1 0 0,0 1 1 0 0,1 0-1 0 0,2-3 1 0 0,50-36 2326 0 0,-28 22-1038 0 0,-25 17-1325 0 0,1 1 0 0 0,0-1 0 0 0,0 0-1 0 0,0 1 1 0 0,0 0 0 0 0,0-1 0 0 0,0 1 0 0 0,0 1 0 0 0,0-1-1 0 0,0 0 1 0 0,0 1 0 0 0,1-1 0 0 0,-1 1 0 0 0,0 0 0 0 0,0 0-1 0 0,1 0 1 0 0,-1 1 0 0 0,0-1 0 0 0,0 1 0 0 0,0 0 0 0 0,1 0-1 0 0,-1 0 1 0 0,0 0 0 0 0,0 0 0 0 0,0 1 0 0 0,-1-1 0 0 0,1 1-1 0 0,0 0 1 0 0,3 2 0 0 0,7 7 90 0 0,0-1 0 0 0,-1 2-1 0 0,0 0 1 0 0,14 17 0 0 0,-19-18-87 0 0,0 0 0 0 0,-1 0 1 0 0,0 0-1 0 0,6 17 0 0 0,9 18-44 0 0,-18-41-109 0 0,-2 0 1 0 0,1 0-1 0 0,0 0 1 0 0,-1 0-1 0 0,0 0 1 0 0,0 0 0 0 0,-1 1-1 0 0,0-1 1 0 0,1 0-1 0 0,-2 9 1 0 0,0 1-755 0 0,7-3-152 0 0,-3-9-751 0 0,-2 3-4334 0 0</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8.538"/>
    </inkml:context>
    <inkml:brush xml:id="br0">
      <inkml:brushProperty name="width" value="0.035" units="cm"/>
      <inkml:brushProperty name="height" value="0.035" units="cm"/>
    </inkml:brush>
  </inkml:definitions>
  <inkml:trace contextRef="#ctx0" brushRef="#br0">320 0 1100 0 0,'0'0'9804'0'0,"-22"2"-9240"0"0,-66 6 40 0 0,78-8-334 0 0,-5 0 259 0 0,-1 2 1 0 0,0-1-1 0 0,-15 5 0 0 0,25-4-433 0 0,1 0 0 0 0,0 1 0 0 0,-1 0 0 0 0,1 0-1 0 0,1 0 1 0 0,-1 1 0 0 0,0-1 0 0 0,-6 8 0 0 0,3-4-15 0 0,0 0-16 0 0,0 0 0 0 0,0 1 0 0 0,1-1-1 0 0,-7 12 1 0 0,11-15-72 0 0,1 0 1 0 0,0 1-1 0 0,0-1 0 0 0,0 1 0 0 0,1 0 0 0 0,-1 0 0 0 0,1-1 1 0 0,0 1-1 0 0,1 0 0 0 0,-1 0 0 0 0,1 9 0 0 0,0-11-7 0 0,0 1-1 0 0,0-1 1 0 0,1 1-1 0 0,-1-1 1 0 0,1 1-1 0 0,0-1 1 0 0,0 1-1 0 0,0-1 1 0 0,0 0-1 0 0,0 0 0 0 0,1 1 1 0 0,0-1-1 0 0,-1 0 1 0 0,1 0-1 0 0,3 3 1 0 0,-1-2-6 0 0,1 0 0 0 0,0 1 0 0 0,0-1-1 0 0,1-1 1 0 0,-1 1 0 0 0,1-1 0 0 0,7 3 0 0 0,-3-1 5 0 0,0-1 0 0 0,0-1-1 0 0,0 0 1 0 0,1 0 0 0 0,-1-1-1 0 0,0-1 1 0 0,1 1 0 0 0,0-2 0 0 0,-1 1-1 0 0,1-2 1 0 0,15-1 0 0 0,-21 1 37 0 0,0 1 0 0 0,0-1 0 0 0,0-1 1 0 0,0 1-1 0 0,0-1 0 0 0,-1 0 0 0 0,1 0 1 0 0,0 0-1 0 0,-1-1 0 0 0,0 1 0 0 0,0-1 1 0 0,1 0-1 0 0,-2 0 0 0 0,1-1 0 0 0,0 1 0 0 0,-1-1 1 0 0,1 0-1 0 0,-1 0 0 0 0,0 0 0 0 0,-1 0 1 0 0,1-1-1 0 0,-1 1 0 0 0,1-1 0 0 0,-1 1 1 0 0,1-6-1 0 0,1-10-141 0 0,0 0 0 0 0,-2 0 0 0 0,0 0 0 0 0,-2-28 0 0 0,0 36-38 0 0,0 12 151 0 0,0-1 0 0 0,0 0-1 0 0,0 1 1 0 0,0-1 0 0 0,0 0 0 0 0,0 1 0 0 0,0-1 0 0 0,0 0 0 0 0,0 1 0 0 0,0-1 0 0 0,-1 0 0 0 0,1 1 0 0 0,0-1 0 0 0,0 0-1 0 0,-1 1 1 0 0,1-1 0 0 0,0 1 0 0 0,-1-1 0 0 0,1 0 0 0 0,-1 1 0 0 0,1-1 0 0 0,-1 1 0 0 0,1-1 0 0 0,-1 1 0 0 0,1 0-1 0 0,-1-1 1 0 0,1 1 0 0 0,-1-1 0 0 0,1 1 0 0 0,-1 0 0 0 0,0 0 0 0 0,1-1 0 0 0,-1 1 0 0 0,0 0 0 0 0,1 0 0 0 0,-1 0 0 0 0,-1-1-1 0 0,2 2 0 0 0,-1-1 0 0 0,1 0-1 0 0,-1 0 1 0 0,1 1-1 0 0,-1-1 1 0 0,1 0 0 0 0,-1 1-1 0 0,1-1 1 0 0,0 1-1 0 0,-1-1 1 0 0,1 1 0 0 0,-1-1-1 0 0,1 0 1 0 0,0 1-1 0 0,0-1 1 0 0,-1 1-1 0 0,1 0 1 0 0,0-1 0 0 0,0 1-1 0 0,-1-1 1 0 0,1 1-1 0 0,0-1 1 0 0,0 1 0 0 0,0-1-1 0 0,0 1 1 0 0,0 0-1 0 0,0-1 1 0 0,0 1 0 0 0,0-1-1 0 0,0 1 1 0 0,0 0-1 0 0,0-1 1 0 0,1 1-1 0 0,-1-1 1 0 0,0 1 0 0 0,0-1-1 0 0,0 1 1 0 0,1-1-1 0 0,-1 1 1 0 0,0-1 0 0 0,1 1-1 0 0,-1-1 1 0 0,0 1-1 0 0,1 0 1 0 0,8 12 264 0 0,0-1 0 0 0,1 0 0 0 0,0 0 1 0 0,0-1-1 0 0,1-1 0 0 0,1 0 0 0 0,22 16 0 0 0,8 8 587 0 0,-32-26-639 0 0,-1 1 0 0 0,0 1 0 0 0,-1 0 0 0 0,0 0 0 0 0,-1 1 0 0 0,1 0 0 0 0,-2 0 0 0 0,0 1 1 0 0,0-1-1 0 0,-1 1 0 0 0,-1 1 0 0 0,0-1 0 0 0,4 23 0 0 0,-5-16-120 0 0,-2-1-1 0 0,0 1 1 0 0,-1 0 0 0 0,0 0-1 0 0,-2-1 1 0 0,0 1 0 0 0,-2-1-1 0 0,-10 35 1 0 0,11-45-67 0 0,0 0 1 0 0,-1 0-1 0 0,0-1 1 0 0,0 1-1 0 0,-1-1 1 0 0,0 0-1 0 0,-1-1 1 0 0,-7 9-1 0 0,-56 47 101 0 0,36-34-24 0 0,27-23-46 0 0,1 0 0 0 0,-1-1-1 0 0,0 0 1 0 0,0 0 0 0 0,0-1 0 0 0,-1 0 0 0 0,0 0-1 0 0,1 0 1 0 0,-1-1 0 0 0,-12 3 0 0 0,1-2-1084 0 0,1-2 1 0 0,-35-1 0 0 0,22 0-3639 0 0</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44.410"/>
    </inkml:context>
    <inkml:brush xml:id="br0">
      <inkml:brushProperty name="width" value="0.035" units="cm"/>
      <inkml:brushProperty name="height" value="0.035" units="cm"/>
    </inkml:brush>
  </inkml:definitions>
  <inkml:trace contextRef="#ctx0" brushRef="#br0">130 1 172 0 0,'0'0'1628'0'0,"-30"0"-258"0"0,27 0-1416 0 0,-1 0 0 0 0,1 1 0 0 0,0-1 0 0 0,-1 1 0 0 0,1 0 0 0 0,0 0 0 0 0,-1 0 0 0 0,1 1 0 0 0,0-1 0 0 0,0 1 0 0 0,0-1 0 0 0,0 1 0 0 0,0 0 0 0 0,0 0 0 0 0,1 1 0 0 0,-5 3 0 0 0,-4 4-72 0 0,8-3 2759 0 0,4-18-1813 0 0,-1 11-889 0 0,-30 8-3686 0 0,30-4 2078 0 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05.53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450 583 864 0 0,'-18'0'7469'0'0,"8"0"-7321"0"0,8 0-229 0 0,0 0-80 0 0,1 0 196 0 0,0 0 1 0 0,0 0 0 0 0,0 0 0 0 0,0 0-1 0 0,-1 1 1 0 0,1-1 0 0 0,0 0-1 0 0,0 0 1 0 0,0 1 0 0 0,0-1 0 0 0,0 1-1 0 0,0-1 1 0 0,0 1 0 0 0,0-1-1 0 0,0 1 1 0 0,0 0 0 0 0,0-1 0 0 0,0 1-1 0 0,0 0 1 0 0,-1 1 0 0 0,-11 4 1021 0 0,3-6-373 0 0,-20-3 3103 0 0,28 2-3713 0 0,1 1-30 0 0,-12 0-85 0 0,-22 2-426 0 0,33-1 447 0 0,1-1 0 0 0,-1 1 0 0 0,1 0 0 0 0,-1-1-1 0 0,1 1 1 0 0,0 0 0 0 0,-1 0 0 0 0,1 0 0 0 0,0 0-1 0 0,0 0 1 0 0,0 0 0 0 0,0 0 0 0 0,-1 0 0 0 0,2 1-1 0 0,-1-1 1 0 0,-1 2 0 0 0,-9 5-15 0 0,11-8 50 0 0,0 0 0 0 0,-1 0 1 0 0,1 0-1 0 0,-1 0 0 0 0,1 0 0 0 0,0 0 0 0 0,-1 1 0 0 0,1-1 1 0 0,-1 0-1 0 0,1 0 0 0 0,0 1 0 0 0,-1-1 0 0 0,1 0 0 0 0,0 1 0 0 0,-1-1 1 0 0,1 0-1 0 0,0 1 0 0 0,0-1 0 0 0,-1 0 0 0 0,1 1 0 0 0,0-1 1 0 0,0 1-1 0 0,0-1 0 0 0,0 0 0 0 0,-1 1 0 0 0,1-1 0 0 0,0 1 0 0 0,0-1 1 0 0,0 0-1 0 0,0 1 0 0 0,0-1 0 0 0,0 1 0 0 0,0-1 0 0 0,0 1 1 0 0,0 0-1 0 0,-31 11 892 0 0,-16-12-427 0 0,45 0-469 0 0,-26 8-293 0 0,6 28-114 0 0,20-33 393 0 0,-1-1 0 0 0,0 1 0 0 0,0 0 0 0 0,1-1 0 0 0,-1 1 0 0 0,1 1 0 0 0,0-1 0 0 0,0 0 0 0 0,0 0 0 0 0,1 1 0 0 0,-3 6 0 0 0,4-9 55 0 0,1 15-361 0 0,3-12 338 0 0,1 0 0 0 0,-1 0 0 0 0,1-1 1 0 0,0 1-1 0 0,-1-1 0 0 0,1-1 0 0 0,1 1 0 0 0,-1 0 0 0 0,0-1 0 0 0,1 0 0 0 0,-1-1 1 0 0,1 1-1 0 0,0-1 0 0 0,-1 0 0 0 0,1 0 0 0 0,0-1 0 0 0,0 0 0 0 0,7 0 0 0 0,-12 0 57 0 0,31 0 2 0 0,-24 1-143 0 0,0-1-1 0 0,0 2 1 0 0,0-1 0 0 0,0 1 0 0 0,0 0-1 0 0,11 5 1 0 0,-18-6 66 0 0,47 12 233 0 0,-34 14-167 0 0,4-19-29 0 0,-17-8-41 0 0,0 0 1 0 0,0 0 0 0 0,0 1 0 0 0,-1-1-1 0 0,1 0 1 0 0,0 0 0 0 0,0 1 0 0 0,0-1-1 0 0,0 0 1 0 0,-1 1 0 0 0,1-1 0 0 0,0 1-1 0 0,0-1 1 0 0,-1 1 0 0 0,1-1 0 0 0,0 1-1 0 0,-1 0 1 0 0,1-1 0 0 0,0 1 0 0 0,-1 0-1 0 0,1-1 1 0 0,-1 1 0 0 0,1 0 0 0 0,-1 0-1 0 0,0 0 1 0 0,1-1 0 0 0,-1 1 0 0 0,0 0-1 0 0,1 0 1 0 0,-1 0 0 0 0,0 0 0 0 0,0 1-1 0 0,3 2 14 0 0,-1 1-1 0 0,1-1 0 0 0,0 0 0 0 0,0 0 1 0 0,1 0-1 0 0,-1-1 0 0 0,6 5 0 0 0,7-1 11 0 0,0 2 0 0 0,0 0-1 0 0,18 14 1 0 0,-30-21-4 0 0,0 1-1 0 0,0-1 1 0 0,0 0-1 0 0,0 0 1 0 0,1-1 0 0 0,-1 1-1 0 0,1-1 1 0 0,-1 0-1 0 0,6 0 1 0 0,28 9 94 0 0,14 11-217 0 0,-38-14 109 0 0,10 2 38 0 0,-22-9-18 0 0,48 0 478 0 0,-20 0-498 0 0,28 0-2 0 0,-57 0-54 0 0,2 1-49 0 0,-2-1 82 0 0,0 1 0 0 0,0-1 0 0 0,0 0 0 0 0,0 1 0 0 0,0-1 0 0 0,0 1 0 0 0,0 0 0 0 0,0-1 0 0 0,0 1 0 0 0,0 0-1 0 0,0-1 1 0 0,-1 1 0 0 0,1 0 0 0 0,0 0 0 0 0,-1 0 0 0 0,1 0 0 0 0,0 0 0 0 0,-1 0 0 0 0,1 1 0 0 0,0 0 7 0 0,1 0 1 0 0,-1 0 0 0 0,0 0-1 0 0,0 0 1 0 0,1-1-1 0 0,-1 1 1 0 0,1 0-1 0 0,0-1 1 0 0,-1 1 0 0 0,1-1-1 0 0,0 0 1 0 0,2 2-1 0 0,14 14-7 0 0,-17-15 12 0 0,0 0 1 0 0,0-1-1 0 0,0 1 0 0 0,0-1 1 0 0,0 1-1 0 0,0 0 1 0 0,0-1-1 0 0,0 0 0 0 0,1 1 1 0 0,-1-1-1 0 0,0 0 1 0 0,1 0-1 0 0,-1 0 1 0 0,1 0-1 0 0,-1 0 0 0 0,1 0 1 0 0,2 1-1 0 0,1 1 2 0 0,-4-1-6 0 0,0 0 1 0 0,1 0 0 0 0,-1 0 0 0 0,0 0 0 0 0,1-1 0 0 0,-1 1-1 0 0,1 0 1 0 0,-1-1 0 0 0,1 1 0 0 0,0-1 0 0 0,3 3 0 0 0,-4-4 3 0 0,56 28 26 0 0,-43-13-8 0 0,-13-14-21 0 0,-1 1 0 0 0,1-1-1 0 0,0 0 1 0 0,0 1 0 0 0,0-1-1 0 0,0 0 1 0 0,0 0 0 0 0,0 0 0 0 0,0 0-1 0 0,0 0 1 0 0,0 0 0 0 0,0 0-1 0 0,0-1 1 0 0,3 2 0 0 0,-1-1 1 0 0,0 0 0 0 0,0 0-1 0 0,-1 0 1 0 0,1 0 0 0 0,0 1 0 0 0,-1-1 0 0 0,1 1 0 0 0,-1 0 0 0 0,1-1 0 0 0,-1 1-1 0 0,0 0 1 0 0,0 0 0 0 0,0 1 0 0 0,3 3 0 0 0,-5-6 0 0 0,1 1-1 0 0,-1 0 1 0 0,0 0 0 0 0,1-1 0 0 0,-1 1-1 0 0,1 0 1 0 0,-1-1 0 0 0,1 1 0 0 0,-1-1-1 0 0,1 1 1 0 0,-1 0 0 0 0,1-1 0 0 0,0 1-1 0 0,-1-1 1 0 0,1 0 0 0 0,0 1 0 0 0,-1-1-1 0 0,1 1 1 0 0,0-1 0 0 0,0 0-1 0 0,1 1 1 0 0,-1-1 0 0 0,0 0 0 0 0,-1 1 0 0 0,1-1 0 0 0,0 0 1 0 0,0 1-1 0 0,0-1 0 0 0,0 1 0 0 0,-1-1 0 0 0,1 1 0 0 0,0-1 0 0 0,0 1 0 0 0,-1 0 0 0 0,1-1 0 0 0,0 1 0 0 0,-1 0 0 0 0,1 0 0 0 0,-1-1 0 0 0,1 1 1 0 0,-1 0-1 0 0,1 0 0 0 0,-1 0 0 0 0,0 0 0 0 0,1 1 0 0 0,11 10 1 0 0,20 8 3 0 0,-29-17-3 0 0,1 0 0 0 0,-1 0 1 0 0,1-1-1 0 0,0 1 0 0 0,0-1 0 0 0,0 0 0 0 0,0 0 0 0 0,1-1 0 0 0,6 3 1 0 0,27 11 58 0 0,-36-14-46 0 0,-2 2 19 0 0,1-2-36 0 0,0 1 0 0 0,1-1 1 0 0,-1 0-1 0 0,1 1 0 0 0,-1-1 0 0 0,1 0 1 0 0,0 0-1 0 0,-1 0 0 0 0,1 0 0 0 0,0 0 1 0 0,0 0-1 0 0,0 0 0 0 0,0-1 0 0 0,0 1 1 0 0,0 0-1 0 0,2-1 0 0 0,5 3-1 0 0,4 1 20 0 0,0-1 1 0 0,0-1 0 0 0,0 0 0 0 0,0-1 0 0 0,27-1 0 0 0,-35 0-10 0 0,-3-2-9 0 0,36 9 0 0 0,-15-3-7 0 0,1-1 1 0 0,28 1 0 0 0,-44-3 6 0 0,0 0 0 0 0,0 0 0 0 0,-1 1 0 0 0,1-1 0 0 0,-1 2 0 0 0,0-1 0 0 0,10 5 0 0 0,-5-2-28 0 0,2-1 57 0 0,0-2 1 0 0,1 0 0 0 0,-1-1-1 0 0,1 0 1 0 0,15-2 0 0 0,-14 1 21 0 0,-6 0-28 0 0,1-1 1 0 0,-1-1-1 0 0,0 0 0 0 0,0 0 0 0 0,0-1 0 0 0,14-6 0 0 0,31-7 55 0 0,-33 11-132 0 0,0 2 1 0 0,1 0 0 0 0,40 1 0 0 0,85-6-118 0 0,-147 8 149 0 0,3 0-20 0 0,0 0 61 0 0,-1 0 1 0 0,1 0-1 0 0,0-1 1 0 0,-1 1-1 0 0,1-1 1 0 0,0 0-1 0 0,-1 0 1 0 0,0 0-1 0 0,1-1 1 0 0,5-2 0 0 0,12-4 22 0 0,28-5-285 0 0,-48 13 229 0 0,29 0-58 0 0,11-1 89 0 0,-17 0 9 0 0,0 2 0 0 0,47 5 1 0 0,5-1-63 0 0,-63-5 54 0 0,-1 0 1 0 0,1 1 0 0 0,0 0-1 0 0,-1 1 1 0 0,1 1 0 0 0,13 3-1 0 0,-24-5-22 0 0,29 2-91 0 0,-28-1 99 0 0,0-1 0 0 0,0 1 1 0 0,1-1-1 0 0,-1 0 0 0 0,0-1 0 0 0,0 1 1 0 0,0 0-1 0 0,1-1 0 0 0,-1 0 0 0 0,4 0 1 0 0,1 0 47 0 0,-6 0-11 0 0,28 4 41 0 0,138 4 158 0 0,-167-8-201 0 0,31 0-42 0 0,-11-3 16 0 0,0 0 0 0 0,-1-2 0 0 0,1 0 0 0 0,34-15 0 0 0,-38 15-50 0 0,0 1 1 0 0,0 0-1 0 0,19-1 0 0 0,-21 3 61 0 0,0 0 0 0 0,-1-1 0 0 0,1 0-1 0 0,-1-1 1 0 0,0 0 0 0 0,22-11 0 0 0,18-6 68 0 0,-18 9-86 0 0,102-24-14 0 0,-126 33-21 0 0,0 1 0 0 0,1 0 1 0 0,-1 1-1 0 0,1 1 0 0 0,13 0 0 0 0,-11 0 91 0 0,-9 1-25 0 0,1-1 0 0 0,-1-1 0 0 0,1 1 0 0 0,-1-1 1 0 0,13-3-1 0 0,-3 1 133 0 0,35-17 8 0 0,39-7-70 0 0,-52 10 40 0 0,-35 16-135 0 0,-1 0 0 0 0,1-1 0 0 0,-1 1-1 0 0,0 0 1 0 0,0-1 0 0 0,0 1 0 0 0,0-1-1 0 0,0 0 1 0 0,0 0 0 0 0,0 0 0 0 0,0 0-1 0 0,0 0 1 0 0,-1 0 0 0 0,2-2 0 0 0,-3 3-9 0 0,0 0-1 0 0,0 1 1 0 0,0-1 0 0 0,1 1 0 0 0,-1-1 0 0 0,0 1 0 0 0,0-1 0 0 0,1 1 0 0 0,-1 0 0 0 0,0-1-1 0 0,0 1 1 0 0,1-1 0 0 0,-1 1 0 0 0,1-1 0 0 0,-1 1 0 0 0,0 0 0 0 0,1-1 0 0 0,-1 1 0 0 0,1 0 0 0 0,-1 0-1 0 0,1-1 1 0 0,-1 1 0 0 0,1 0 0 0 0,-1 0 0 0 0,1 0 0 0 0,-1-1 0 0 0,1 1 0 0 0,0 0-1 0 0,-1 0 1 0 0,1 0 0 0 0,-1 0 0 0 0,1 0 0 0 0,-1-1-1 0 0,1 1 1 0 0,-1 0 0 0 0,0 0 0 0 0,1 0-1 0 0,-1-1 1 0 0,1 1 0 0 0,-1 0 0 0 0,0-1-1 0 0,1 1 1 0 0,-1 0 0 0 0,0-1 0 0 0,1 1-1 0 0,-1 0 1 0 0,0-1 0 0 0,1 1 0 0 0,-1-1 0 0 0,0 1-1 0 0,0-1 1 0 0,0 1 0 0 0,1-1 0 0 0,-1 0-1 0 0,1-2 7 0 0,0 0 0 0 0,0 0-1 0 0,0 0 1 0 0,1 1-1 0 0,-1-1 1 0 0,1 0 0 0 0,0 0-1 0 0,0 1 1 0 0,0-1 0 0 0,0 1-1 0 0,0 0 1 0 0,1 0-1 0 0,-1 0 1 0 0,1 0 0 0 0,-1 0-1 0 0,1 0 1 0 0,4-1-1 0 0,2-4-26 0 0,-2-3-71 0 0,-6 9 85 0 0,-1 0 1 0 0,1 0 0 0 0,0 0 0 0 0,-1 0-1 0 0,1 0 1 0 0,0 0 0 0 0,-1 0-1 0 0,1 0 1 0 0,0 1 0 0 0,0-1-1 0 0,0 0 1 0 0,0 0 0 0 0,-1 1 0 0 0,1-1-1 0 0,0 1 1 0 0,0-1 0 0 0,2 0-1 0 0,41-26-111 0 0,-38 22 97 0 0,0 0 0 0 0,0 1 0 0 0,0 0 0 0 0,15-6-1 0 0,68-34-78 0 0,211-84 398 0 0,-268 112-229 0 0,-31 15-53 0 0,1 1-1 0 0,-1-1 0 0 0,0 0 1 0 0,0 0-1 0 0,0 0 1 0 0,0 1-1 0 0,0-1 1 0 0,0-1-1 0 0,0 1 0 0 0,0 0 1 0 0,0 0-1 0 0,0 0 1 0 0,-1 0-1 0 0,1-1 1 0 0,0 1-1 0 0,-1 0 0 0 0,1 0 1 0 0,-1-1-1 0 0,1-1 1 0 0,0 3-7 0 0,-1-1 0 0 0,1 1 0 0 0,-1 0 0 0 0,1 0 0 0 0,-1-1 1 0 0,1 1-1 0 0,-1 0 0 0 0,1-1 0 0 0,-1 1 0 0 0,1 0 0 0 0,-1-1 1 0 0,0 1-1 0 0,1-1 0 0 0,-1 1 0 0 0,1-1 0 0 0,-1 1 0 0 0,0-1 0 0 0,0 1 1 0 0,1-1-1 0 0,-1 1 0 0 0,0-1 0 0 0,0 1 0 0 0,0-1 0 0 0,1 1 0 0 0,-1-1 1 0 0,0 0-1 0 0,0 1 0 0 0,0-2 0 0 0,1-4-39 0 0,0 0-1 0 0,1-1 1 0 0,0 1 0 0 0,0 0-1 0 0,1 0 1 0 0,0 0-1 0 0,0 0 1 0 0,0 0 0 0 0,0 0-1 0 0,1 1 1 0 0,0 0 0 0 0,0 0-1 0 0,1 0 1 0 0,0 0-1 0 0,8-6 1 0 0,-12 10 35 0 0,0 0 0 0 0,0 0-1 0 0,0 0 1 0 0,0 0 0 0 0,0 0 0 0 0,0 0 0 0 0,0 0-1 0 0,0 0 1 0 0,-1 0 0 0 0,1 0 0 0 0,0 0 0 0 0,-1 0-1 0 0,1 0 1 0 0,-1-1 0 0 0,1 1 0 0 0,-1 0 0 0 0,0 0-1 0 0,1-2 1 0 0,-1 2-9 0 0,0 1 0 0 0,0 0 0 0 0,0-1 0 0 0,0 1 0 0 0,0 0 0 0 0,0-1-1 0 0,0 1 1 0 0,0 0 0 0 0,0-1 0 0 0,0 1 0 0 0,0 0 0 0 0,1 0 0 0 0,-1-1 0 0 0,0 1 0 0 0,0 0 0 0 0,0 0-1 0 0,0-1 1 0 0,1 1 0 0 0,-1 0 0 0 0,0 0 0 0 0,0-1 0 0 0,1 1 0 0 0,-1 0 0 0 0,0 0 0 0 0,0 0 0 0 0,1 0-1 0 0,-1-1 1 0 0,0 1 0 0 0,0 0 0 0 0,1 0 0 0 0,-1 0 0 0 0,0 0 0 0 0,1 0 0 0 0,-1 0 0 0 0,0 0 0 0 0,1 0 0 0 0,-1 0-1 0 0,0 0 1 0 0,1 0 0 0 0,-1 0 0 0 0,0 0 0 0 0,0 0 0 0 0,1 0 0 0 0,-1 0 0 0 0,47-28-230 0 0,-31 16 378 0 0,0 1 1 0 0,1 1-1 0 0,1 0 1 0 0,25-10-1 0 0,-42 20-127 0 0,1-1 0 0 0,-1 0-1 0 0,0 0 1 0 0,0 1-1 0 0,1-1 1 0 0,-1 0-1 0 0,0 0 1 0 0,0 0 0 0 0,0 0-1 0 0,0 0 1 0 0,0 0-1 0 0,0-1 1 0 0,0 1 0 0 0,-1 0-1 0 0,1 0 1 0 0,0-1-1 0 0,-1 1 1 0 0,1 0-1 0 0,-1-1 1 0 0,1 1 0 0 0,0-3-1 0 0,0-35 344 0 0,-1 24-318 0 0,-1 12-51 0 0,0 1 0 0 0,1 0 0 0 0,-1-1 0 0 0,0 1 0 0 0,0 0 0 0 0,0 0 0 0 0,0 0 1 0 0,-1 0-1 0 0,1 0 0 0 0,-1 0 0 0 0,1 0 0 0 0,-1 0 0 0 0,1 1 0 0 0,-1-1 0 0 0,0 0 0 0 0,0 1 0 0 0,0 0 0 0 0,0-1 0 0 0,0 1 0 0 0,0 0 0 0 0,0 0 0 0 0,0 0 0 0 0,-1 0 0 0 0,1 0 0 0 0,0 1 0 0 0,-1-1 0 0 0,1 1 1 0 0,-5-1-1 0 0,-7-2-124 0 0,-1 1 1 0 0,0 1 0 0 0,-17 0 0 0 0,-8 2 57 0 0,27 0 84 0 0,0 0 0 0 0,1-1 1 0 0,-1 0-1 0 0,1-1 0 0 0,-1-1 1 0 0,-24-6-1 0 0,-61 3 16 0 0,76 0 37 0 0,7 2-69 0 0,1 0 1 0 0,0 1-1 0 0,-1 1 1 0 0,-15 0-1 0 0,-181-7-179 0 0,205 7 205 0 0,-1 0 0 0 0,1-1 1 0 0,0 1-1 0 0,-1-1 0 0 0,1 0 0 0 0,0-1 1 0 0,0 0-1 0 0,-6-3 0 0 0,-13-6 51 0 0,17 6 20 0 0,6 5-86 0 0,0-1 0 0 0,0 1 0 0 0,0 0 1 0 0,0 0-1 0 0,0-1 0 0 0,0 1 0 0 0,0 1 1 0 0,0-1-1 0 0,0 0 0 0 0,0 0 0 0 0,-1 1 1 0 0,1-1-1 0 0,-3 1 0 0 0,4 0 1 0 0,-11-17 200 0 0,5 14-204 0 0,-2 0-3 0 0,0-2-1 0 0,1 0 0 0 0,-1 0 0 0 0,1 0 0 0 0,0-1 0 0 0,-8-7 0 0 0,4 3 2 0 0,-68-54 50 0 0,71 58-61 0 0,0 0 1 0 0,0 1-1 0 0,0 0 0 0 0,-15-6 1 0 0,-2-4-37 0 0,22 12 41 0 0,0 0 0 0 0,0 1 0 0 0,-1-1 0 0 0,1 1 0 0 0,0 0 0 0 0,-1 0 0 0 0,0 0 0 0 0,1 1 0 0 0,-1-1-1 0 0,-7 0 1 0 0,-30-6-60 0 0,34 5 37 0 0,-1 1 0 0 0,1 0 0 0 0,-1 0 0 0 0,0 1 0 0 0,-16-1 0 0 0,-16-1-27 0 0,-1-2 0 0 0,-76-19 0 0 0,50 9 31 0 0,35 11-24 0 0,1 1 1 0 0,-1 2 0 0 0,-58 5-1 0 0,2-1 162 0 0,87-3-110 0 0,-41 13-312 0 0,-23 1 254 0 0,31-5 70 0 0,-1-2-1 0 0,1-1 0 0 0,-49 1 1 0 0,41-6-170 0 0,0 2 0 0 0,0 2 0 0 0,0 2 0 0 0,-47 13 0 0 0,80-17 145 0 0,-8 2 70 0 0,-1-1 1 0 0,0-1 0 0 0,0 0 0 0 0,0-1-1 0 0,-36-2 1 0 0,17 11-351 0 0,-4 1 475 0 0,-72-6-115 0 0,80-6-111 0 0,0 2 0 0 0,-42 6 0 0 0,30 3-92 0 0,25-6 165 0 0,0 0 1 0 0,-1-2-1 0 0,-28 2 1 0 0,37-4-58 0 0,0 1 1 0 0,1 0-1 0 0,-24 7 0 0 0,-30 6 112 0 0,-48 3-131 0 0,76-10 69 0 0,-1-2 0 0 0,-48 1-1 0 0,4-3 2 0 0,64-3-61 0 0,1 1 0 0 0,-1 1 0 0 0,1 0-1 0 0,-24 8 1 0 0,12-1 137 0 0,1-1 1 0 0,-1-1-1 0 0,-1-2 0 0 0,1-1 0 0 0,-1-2 0 0 0,-58 0 0 0 0,87-4-93 0 0,-1 1 1 0 0,1 0-1 0 0,0-1 0 0 0,-1 1 0 0 0,1-1 0 0 0,0 0 0 0 0,-1 0 0 0 0,1 0 0 0 0,0 0 0 0 0,0 0 0 0 0,0-1 0 0 0,-2-1 0 0 0,1 1-26 0 0,1 1 0 0 0,-1-1 0 0 0,1 0 0 0 0,-1 1 0 0 0,0 0-1 0 0,0-1 1 0 0,0 1 0 0 0,0 0 0 0 0,0 1 0 0 0,0-1-1 0 0,0 1 1 0 0,-5-1 0 0 0,1 1-83 0 0,-4-1 26 0 0,-1 1 0 0 0,1 0 1 0 0,0 1-1 0 0,0 0 0 0 0,0 1 0 0 0,0 0 0 0 0,0 1 0 0 0,0 0 0 0 0,-12 6 0 0 0,1 1 38 0 0,-1 0 1 0 0,-28 7 0 0 0,-13 5 168 0 0,53-19-83 0 0,-1 0-1 0 0,1 0 1 0 0,-1-1 0 0 0,0-1-1 0 0,0 0 1 0 0,1-1-1 0 0,-14 0 1 0 0,23 0-120 0 0,-27 10-229 0 0,20-5 342 0 0,7-4 8 0 0,-28 11 81 0 0,-14-4 338 0 0,39-8-502 0 0,0 0 1 0 0,0 1-1 0 0,0-1 1 0 0,0 1-1 0 0,0 0 1 0 0,0 1-1 0 0,0-1 1 0 0,1 1-1 0 0,-1 0 1 0 0,0 0-1 0 0,-7 6 1 0 0,-126 91 124 0 0,113-70-90 0 0,23-26-1 0 0,0 0 0 0 0,0 0-1 0 0,0-1 1 0 0,0 1-1 0 0,-1-1 1 0 0,1 1 0 0 0,-1-1-1 0 0,1 0 1 0 0,-1 0-1 0 0,0 0 1 0 0,-6 3 0 0 0,8-2 0 0 0,2 3 9 0 0,-1-6-21 0 0,-10 10 337 0 0,8-6-341 0 0,0 1-1 0 0,1-1 0 0 0,-1 1 0 0 0,1 0 0 0 0,0-1 1 0 0,-1 10-1 0 0,7 1-1451 0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07.77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178 181 656 0 0,'0'0'1159'0'0,"-5"-1"-1062"0"0,0 1-196 0 0,-1-1 0 0 0,1 1 0 0 0,0 1 0 0 0,0-1 1 0 0,0 1-1 0 0,-1 0 0 0 0,1 0 0 0 0,0 0 0 0 0,0 1 1 0 0,0-1-1 0 0,-5 4 0 0 0,6-4 615 0 0,0 0 1 0 0,0-1-1 0 0,0 1 0 0 0,0-1 0 0 0,0 0 0 0 0,-1 0 1 0 0,1 0-1 0 0,0-1 0 0 0,-7-1 0 0 0,-46 9 7618 0 0,67-5-7243 0 0,27-2-723 0 0,203-8 640 0 0,109-12-414 0 0,-209 8-291 0 0,-86 1 175 0 0,-42 7-163 0 0,0 1 0 0 0,0 1 0 0 0,1 0 1 0 0,14 0-1 0 0,11 2-79 0 0,0-1 0 0 0,65-11 0 0 0,-52 4 62 0 0,64-1 0 0 0,-72 7-14 0 0,1-2 1 0 0,75-16 0 0 0,177-47 1278 0 0,-276 62-1224 0 0,0 2 1 0 0,1 0-1 0 0,0 1 0 0 0,27 2 0 0 0,-47 0-144 0 0,11 12-228 0 0,-10-10 250 0 0,1-1 1 0 0,0 1-1 0 0,-1-1 1 0 0,1 1-1 0 0,0-1 0 0 0,0 0 1 0 0,0 0-1 0 0,0 0 0 0 0,0-1 1 0 0,0 1-1 0 0,0-1 1 0 0,0 1-1 0 0,0-1 0 0 0,0 0 1 0 0,0 0-1 0 0,0 0 0 0 0,0-1 1 0 0,0 1-1 0 0,4-2 0 0 0,49-1 35 0 0,26-9 27 0 0,-26 12-171 0 0,-54 0 75 0 0,8 8-53 0 0,-10-4 301 0 0,1-4-218 0 0,6 1-10 0 0,-7-1-3 0 0,1 0 0 0 0,-1 0 0 0 0,0 0 0 0 0,0 0 0 0 0,0 0 1 0 0,1 1-1 0 0,-1-1 0 0 0,0 0 0 0 0,0 0 0 0 0,0 0 0 0 0,0 1 1 0 0,1-1-1 0 0,-1 0 0 0 0,0 0 0 0 0,0 1 0 0 0,0-1 0 0 0,0 0 1 0 0,0 0-1 0 0,0 1 0 0 0,0-1 0 0 0,0 0 0 0 0,0 0 0 0 0,0 1 1 0 0,0-1-1 0 0,0 0 0 0 0,0 1 0 0 0,0-1 0 0 0,0 0 0 0 0,0 0 1 0 0,0 1-1 0 0,0-1 0 0 0,0 0 0 0 0,0 0 0 0 0,0 1 1 0 0,0-1-1 0 0,-1 0 0 0 0,2 8 6 0 0,0-8-6 0 0,0 0 0 0 0,-1 0 0 0 0,1 1 0 0 0,-1-1 0 0 0,1 1 0 0 0,-1-1 0 0 0,1 0 0 0 0,-1 1 0 0 0,0-1 0 0 0,1 1 0 0 0,-1-1 0 0 0,0 1 0 0 0,1 0 0 0 0,-1-1 0 0 0,0 1 0 0 0,1-1 0 0 0,-1 1 0 0 0,0-1 0 0 0,0 1 0 0 0,0 0 0 0 0,0-1 0 0 0,0 2 0 0 0,1-1-4 0 0,-1-1 0 0 0,0 1 0 0 0,0 0-1 0 0,0 0 1 0 0,0-1 0 0 0,1 1 0 0 0,-1 0 0 0 0,0-1 0 0 0,0 1 0 0 0,1 0 0 0 0,-1-1 0 0 0,1 1 0 0 0,-1 0-1 0 0,1-1 1 0 0,-1 1 0 0 0,1-1 0 0 0,-1 1 0 0 0,1-1 0 0 0,-1 1 0 0 0,1-1 0 0 0,0 1 0 0 0,-1-1 0 0 0,2 1 0 0 0,18 8-712 0 0,-1 0 1 0 0,0 2-1 0 0,21 14 1 0 0</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10.75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0 153 1776 0 0,'0'0'7153'0'0,"19"-10"-6305"0"0,-8-18 76 0 0,-10 24-911 0 0,1 0 1 0 0,-1 0-1 0 0,22-28 4587 0 0,-5 26-3345 0 0,7-3-1381 0 0,-15 4 99 0 0,0 0 0 0 0,0 1 0 0 0,0 1 0 0 0,0-1 0 0 0,1 2 0 0 0,0-1-1 0 0,-1 1 1 0 0,18 0 0 0 0,94 3-155 0 0,-54 1 297 0 0,-37-2-11 0 0,1 2-1 0 0,54 11 0 0 0,98 9-198 0 0,-108-16 100 0 0,-32-3 129 0 0,-29-3-67 0 0,-1 1 0 0 0,1 1 0 0 0,15 3 1 0 0,-17-2 61 0 0,1-2 1 0 0,-1 0-1 0 0,0 0 1 0 0,27-4-1 0 0,0 2 111 0 0,-25-1-212 0 0,0 0 1 0 0,0 0-1 0 0,0-1 0 0 0,26-10 1 0 0,-23 7-66 0 0,1 1 1 0 0,31-6 0 0 0,242-29 59 0 0,-206 40-195 0 0,-84 0 111 0 0,26 5-2 0 0,-21 0 65 0 0,0-1 0 0 0,1 1 0 0 0,-1-2 0 0 0,1 1-1 0 0,0-1 1 0 0,0 0 0 0 0,0-1 0 0 0,0 0 0 0 0,0 0 0 0 0,1 0 0 0 0,-1-1 0 0 0,1-1 0 0 0,-1 0 0 0 0,1 0-1 0 0,-1 0 1 0 0,0-1 0 0 0,1 0 0 0 0,-1-1 0 0 0,0 0 0 0 0,14-5 0 0 0,-15 7-3 0 0,-5 0-18 0 0,-5 1-79 0 0,0 0 96 0 0,0 0 0 0 0,0 1 0 0 0,0-1 0 0 0,1 1 0 0 0,-1 0 0 0 0,0 0 0 0 0,1 0 0 0 0,0 0 0 0 0,-4 4 0 0 0,-21 14-824 0 0,-6-10-3250 0 0</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18.30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39 656 0 0,'40'-12'12404'0'0,"-36"14"-12608"0"0,-2-1 275 0 0,-1 0 0 0 0,1 0 0 0 0,0 0-1 0 0,0-1 1 0 0,0 1 0 0 0,0-1 0 0 0,0 1 0 0 0,1-1 0 0 0,-1 0-1 0 0,0 1 1 0 0,0-1 0 0 0,0 0 0 0 0,0 0 0 0 0,6-1 540 0 0,2 9-423 0 0,-10-7-194 0 0,0 0 1 0 0,1 0-1 0 0,-1-1 0 0 0,0 1 0 0 0,0 0 0 0 0,1-1 0 0 0,-1 1 0 0 0,0 0 0 0 0,1-1 0 0 0,-1 1 1 0 0,1-1-1 0 0,-1 1 0 0 0,1-1 0 0 0,-1 1 0 0 0,1-1 0 0 0,-1 1 0 0 0,1-1 0 0 0,-1 1 1 0 0,1-1-1 0 0,0 0 0 0 0,-1 1 0 0 0,2-1 0 0 0,-1 1 17 0 0,1 0 1 0 0,-1-1-1 0 0,0 1 0 0 0,0 0 1 0 0,0 0-1 0 0,0 0 0 0 0,0 0 0 0 0,0 0 1 0 0,0 0-1 0 0,0 0 0 0 0,0 0 1 0 0,0 0-1 0 0,-1 0 0 0 0,1 0 1 0 0,0 1-1 0 0,-1-1 0 0 0,1 0 1 0 0,-1 1-1 0 0,1-1 0 0 0,-1 0 0 0 0,0 1 1 0 0,1-1-1 0 0,-1 0 0 0 0,0 1 1 0 0,0 1-1 0 0,-10 17 358 0 0,10 75-447 0 0,0-94 74 0 0,0 22-56 0 0,-10 29-43 0 0,10 32-143 0 0,2-83 229 0 0,-2-1 16 0 0,0 0 0 0 0,1 0 0 0 0,-1 0 0 0 0,1 0 0 0 0,-1 0 1 0 0,0 0-1 0 0,1 0 0 0 0,-1 0 0 0 0,0 0 0 0 0,1 1 0 0 0,-1-1 1 0 0,0 0-1 0 0,1 0 0 0 0,-1 0 0 0 0,0 0 0 0 0,1 1 0 0 0,-1-1 0 0 0,0 0 1 0 0,1 0-1 0 0,-1 1 0 0 0,0-1 0 0 0,0 0 0 0 0,1 1 0 0 0,-1-1 1 0 0,0 0-1 0 0,0 0 0 0 0,0 1 0 0 0,0-1 0 0 0,1 1 0 0 0,-1-1 0 0 0,0 0 1 0 0,0 1-1 0 0,0-1 0 0 0,0 0 0 0 0,0 1 0 0 0,0-1 0 0 0,0 0 1 0 0,0 1-1 0 0,0-1 0 0 0,0 1 0 0 0,0-1 0 0 0,0 0 0 0 0,0 1 1 0 0,0-1-1 0 0,0 0 0 0 0,0 1 0 0 0,-1-1 0 0 0,1 0 0 0 0,0 1 0 0 0,0-1 3 0 0,0 0-1 0 0,-1 1 1 0 0,1-1-1 0 0,0 0 1 0 0,0 0-1 0 0,0 0 1 0 0,0 0-1 0 0,0 0 1 0 0,0 1-1 0 0,0-1 1 0 0,0 0-1 0 0,0 0 0 0 0,0 0 1 0 0,0 0-1 0 0,0 1 1 0 0,0-1-1 0 0,0 0 1 0 0,0 0-1 0 0,0 0 1 0 0,0 0-1 0 0,0 1 1 0 0,0-1-1 0 0,0 0 1 0 0,0 0-1 0 0,0 0 0 0 0,0 0 1 0 0,0 1-1 0 0,0-1 1 0 0,0 0-1 0 0,0 0 1 0 0,0 0-1 0 0,0 0 1 0 0,0 0-1 0 0,0 1 1 0 0,1-1-1 0 0,-1 0 1 0 0,0 0-1 0 0,0 0 0 0 0,0 0 1 0 0,0 0-1 0 0,0 0 1 0 0,0 0-1 0 0,1 1 1 0 0,-1-1-1 0 0,0 0 1 0 0,0 0-1 0 0,0 0 1 0 0,1 0-1 0 0,35 35 130 0 0,-32-19-129 0 0,-3-15-2 0 0,1 0 0 0 0,-1 1 0 0 0,1-1 0 0 0,-1 1 0 0 0,0-1 0 0 0,1 1 0 0 0,-1 0 0 0 0,0 0 0 0 0,0-1 0 0 0,0 1 0 0 0,0 0 0 0 0,-1 0 0 0 0,1 0 0 0 0,0 0 0 0 0,-1 0 0 0 0,1 0 0 0 0,-1 0 0 0 0,0 1 0 0 0,0-1 0 0 0,0 0 0 0 0,0 3 0 0 0,2-3 4 0 0,-1-1-2 0 0,0 0 0 0 0,0 0 0 0 0,0 1 0 0 0,0-1 0 0 0,0 1 0 0 0,-1-1 0 0 0,1 1 0 0 0,0-1 0 0 0,-1 1 1 0 0,1-1-1 0 0,-1 1 0 0 0,1-1 0 0 0,-1 1 0 0 0,0 0 0 0 0,0-1 0 0 0,1 1 0 0 0,-1 0 0 0 0,0-1 0 0 0,-1 1 0 0 0,1-1 1 0 0,0 1-1 0 0,0 0 0 0 0,-2 2 0 0 0,2 0 0 0 0,0 171-106 0 0,10-131 96 0 0,-10 152 100 0 0,10-167-82 0 0,-10 62 130 0 0,10-50 16 0 0,-10 174 126 0 0,-10-195-159 0 0,4 14-147 0 0,2-12 29 0 0,-6 6-12 0 0,10-26 18 0 0,-1-1 1 0 0,1 0-1 0 0,0 0 1 0 0,-1 0-1 0 0,1 0 0 0 0,-1 0 1 0 0,1 0-1 0 0,-1 1 0 0 0,0-1 1 0 0,1 0-1 0 0,-1 0 0 0 0,0-1 1 0 0,0 1-1 0 0,1 0 0 0 0,-1 0 1 0 0,0 0-1 0 0,-1 0 1 0 0,-3 6 263 0 0,20-5-24 0 0,27-14-235 0 0,7 5-77 0 0,-37 6 72 0 0,1-1-1 0 0,0 0 0 0 0,-1-1 1 0 0,17-6-1 0 0,-21 6 14 0 0,0 0 0 0 0,-1-1 0 0 0,0 0 0 0 0,1 0 1 0 0,-1-1-1 0 0,-1 0 0 0 0,13-11 0 0 0,-17 15-42 0 0,1-1 1 0 0,-1 1-1 0 0,1 0 1 0 0,-1-1-1 0 0,1 1 1 0 0,0 0-1 0 0,0 1 1 0 0,-1-1-1 0 0,1 0 1 0 0,0 1-1 0 0,0 0 0 0 0,0-1 1 0 0,0 1-1 0 0,0 0 1 0 0,-1 1-1 0 0,1-1 1 0 0,0 0-1 0 0,0 1 1 0 0,0-1-1 0 0,0 1 1 0 0,-1 0-1 0 0,1 0 1 0 0,4 2-1 0 0,-6-2 51 0 0,1-1-15 0 0,-1 1 0 0 0,1-1 1 0 0,0 1-1 0 0,-1-1 0 0 0,1 1 0 0 0,-1 0 0 0 0,1 0 0 0 0,-1 0 0 0 0,1 0 0 0 0,-1 0 1 0 0,1 0-1 0 0,-1 0 0 0 0,0 0 0 0 0,0 0 0 0 0,0 1 0 0 0,0-1 0 0 0,1 0 1 0 0,-2 1-1 0 0,1-1 0 0 0,0 1 0 0 0,0-1 0 0 0,0 3 0 0 0,-1-3-77 0 0,-10 34 301 0 0,10-34-226 0 0,-11 22 153 0 0,10-23-159 0 0,1 0 1 0 0,0 0 0 0 0,-1 0-1 0 0,1 0 1 0 0,0 0 0 0 0,-1 0-1 0 0,1 0 1 0 0,0 0 0 0 0,0 0 0 0 0,-1 0-1 0 0,1 0 1 0 0,0-1 0 0 0,-1 1-1 0 0,1 0 1 0 0,0 0 0 0 0,-1 0 0 0 0,1 0-1 0 0,0-1 1 0 0,0 1 0 0 0,-1 0-1 0 0,1 0 1 0 0,0 0 0 0 0,0-1-1 0 0,0 1 1 0 0,-1 0 0 0 0,1-1 0 0 0,0 1-1 0 0,0 0 1 0 0,0 0 0 0 0,0-1-1 0 0,-1 1 1 0 0,1 0 0 0 0,0-1 0 0 0,0 1-1 0 0,0 0 1 0 0,0-1 0 0 0,0 1-1 0 0,0 0 1 0 0,0-1 0 0 0,0 1-1 0 0,0 0 1 0 0,0-1 0 0 0,0 1 0 0 0,0-1-1 0 0,0-23-98 0 0,0 15 127 0 0,0 9-37 0 0,-79 0-865 0 0,79-46 907 0 0,0 42-60 0 0,1 0 0 0 0,0 0 1 0 0,1 0-1 0 0,-1 0 0 0 0,1 0 1 0 0,0 0-1 0 0,0 0 0 0 0,0 0 0 0 0,0 1 1 0 0,1-1-1 0 0,-1 1 0 0 0,1-1 0 0 0,0 1 1 0 0,0 0-1 0 0,0 0 0 0 0,0 1 1 0 0,1-1-1 0 0,6-4 0 0 0,-7 5 38 0 0,0-1 0 0 0,0 1 0 0 0,-1-1 1 0 0,1 0-1 0 0,-1 1 0 0 0,0-1 0 0 0,0 0 0 0 0,0-1 0 0 0,0 1 0 0 0,0 0 0 0 0,-1-1 0 0 0,0 1 0 0 0,1-1 1 0 0,0-5-1 0 0,0-1 20 0 0,1-1 1 0 0,-2 1 0 0 0,1-22 0 0 0,8 3-183 0 0,0-3 247 0 0,0-55-79 0 0,-10 85-29 0 0,0 0-7 0 0,0 0 0 0 0,0 0 0 0 0,0 0 0 0 0,0 0 0 0 0,0 0 0 0 0,0 0 0 0 0,0 0 1 0 0,1 0-1 0 0,-1 0 0 0 0,1 0 0 0 0,0 0 0 0 0,-1 0 0 0 0,1 0 0 0 0,0 1 1 0 0,0-1-1 0 0,2-2 0 0 0,7-48-171 0 0,-9 47 182 0 0,0 1-1 0 0,0 0 0 0 0,-1-1 1 0 0,1 1-1 0 0,-1-1 0 0 0,0 1 1 0 0,0-1-1 0 0,-2-5 0 0 0,1-7 28 0 0,1 16-35 0 0,1 0 6 0 0,-1 0 0 0 0,0 0 0 0 0,0 0 0 0 0,0 0 0 0 0,0 0 0 0 0,0 0 0 0 0,0 0 0 0 0,0 0 0 0 0,0 0 0 0 0,-1 0 0 0 0,1 0 0 0 0,0 0 0 0 0,0 0 0 0 0,-1 0 0 0 0,1 0 0 0 0,-1 0 1 0 0,1 0-1 0 0,-1 0 0 0 0,-1-1 0 0 0,-3-12 12 0 0,5-78 43 0 0,-10 52-20 0 0,10 20-35 0 0,-1 13-2 0 0,1 0 0 0 0,0 0 1 0 0,0 0-1 0 0,1 0 1 0 0,0 0-1 0 0,0 1 1 0 0,0-1-1 0 0,5-11 1 0 0,4-29 44 0 0,-9 43-35 0 0,0 0 0 0 0,-1 0 0 0 0,1 1 0 0 0,-1-1 1 0 0,1 0-1 0 0,-1 0 0 0 0,-1 0 0 0 0,1 0 0 0 0,0 0 1 0 0,-1 0-1 0 0,0 0 0 0 0,0 1 0 0 0,0-1 0 0 0,0 0 1 0 0,-4-7-1 0 0,-5-40-105 0 0,9 49 86 0 0,0-1-1 0 0,0 1 1 0 0,0 0 0 0 0,0-1-1 0 0,1 1 1 0 0,-1-1 0 0 0,1 0-1 0 0,-1 1 1 0 0,1-5 0 0 0,0 4 8 0 0,0 0 1 0 0,0 1 0 0 0,0-1-1 0 0,-1 1 1 0 0,1-1 0 0 0,-1 1-1 0 0,1-1 1 0 0,-1 1 0 0 0,0-1-1 0 0,0 1 1 0 0,0-1 0 0 0,-1 1-1 0 0,1 0 1 0 0,0 0 0 0 0,-1 0-1 0 0,1-1 1 0 0,-1 2 0 0 0,0-1-1 0 0,0 0 1 0 0,-2-2 0 0 0,-10-23 111 0 0,5 6-127 0 0,1 4 15 0 0,7 14 1 0 0,0 1 1 0 0,0-1-1 0 0,0 1 0 0 0,0 0 1 0 0,0-1-1 0 0,-1 1 0 0 0,1 0 1 0 0,-1 0-1 0 0,1 0 0 0 0,-1 0 1 0 0,0 0-1 0 0,-2-2 0 0 0,-28-29-111 0 0,15 14 52 0 0,14 15 69 0 0,0-1-1 0 0,1-1 0 0 0,-1 1 1 0 0,1 0-1 0 0,0-1 1 0 0,1 1-1 0 0,-1-1 0 0 0,1 0 1 0 0,0 1-1 0 0,0-1 0 0 0,1-7 1 0 0,-10-30-52 0 0,0-5 39 0 0,6 42 7 0 0,4 5-2 0 0,-1 1-1 0 0,0-1 1 0 0,1 0-1 0 0,-1 0 1 0 0,1 0 0 0 0,-1 1-1 0 0,1-1 1 0 0,-1 0-1 0 0,1 0 1 0 0,0 0 0 0 0,0 0-1 0 0,-1 0 1 0 0,1 0-1 0 0,0 0 1 0 0,0 1-1 0 0,0-1 1 0 0,0 0 0 0 0,0-2-1 0 0,-42-17-226 0 0,37 18 337 0 0,-16-7-562 0 0,21 9 444 0 0,0 0 0 0 0,-1 0-1 0 0,1 0 1 0 0,-1 0 0 0 0,1 0 0 0 0,-1 0 0 0 0,1 0-1 0 0,-1 0 1 0 0,1 0 0 0 0,-1 1 0 0 0,1-1-1 0 0,-1 0 1 0 0,1 0 0 0 0,0 0 0 0 0,-1 0 0 0 0,1 1-1 0 0,-1-1 1 0 0,1 0 0 0 0,0 0 0 0 0,-1 1 0 0 0,1-1-1 0 0,-1 0 1 0 0,1 1 0 0 0,0-1 0 0 0,0 1-1 0 0,-1-1 1 0 0,1 0 0 0 0,0 1 0 0 0,0-1 0 0 0,-1 1-1 0 0,1-1 1 0 0,0 0 0 0 0,0 1 0 0 0,0-1 0 0 0,0 1-1 0 0,-1-1 1 0 0,1 1 0 0 0,0-1 0 0 0,0 1-1 0 0,0-1 1 0 0,0 1 0 0 0,0-1 0 0 0,0 1 0 0 0,1-1-1 0 0,-1 1 1 0 0,-8 6 5 0 0,7-6 4 0 0,0-1 1 0 0,1 0-1 0 0,-1 0 1 0 0,0 1-1 0 0,1-1 1 0 0,-1 1-1 0 0,1-1 1 0 0,-1 0-1 0 0,0 1 1 0 0,1-1-1 0 0,-1 1 1 0 0,1-1-1 0 0,-1 1 1 0 0,1 0-1 0 0,-1-1 1 0 0,1 1-1 0 0,0 0 1 0 0,-1-1-1 0 0,1 1 0 0 0,0 0 1 0 0,-1-1-1 0 0,1 1 1 0 0,0 1-1 0 0,-38 34 124 0 0,36-33-133 0 0,0 1 1 0 0,0-1-1 0 0,0 0 1 0 0,1 0 0 0 0,0 1-1 0 0,-1-1 1 0 0,1 1-1 0 0,1-1 1 0 0,-1 1-1 0 0,0-1 1 0 0,1 1 0 0 0,0-1-1 0 0,0 1 1 0 0,0 0-1 0 0,0-1 1 0 0,1 7-1 0 0,1-1 42 0 0,0 1 0 0 0,0-1 0 0 0,1-1 0 0 0,0 1 0 0 0,5 9 0 0 0,2 22 29 0 0,-8-34-52 0 0,-1 0 0 0 0,0 0 0 0 0,0 1 0 0 0,-1-1 0 0 0,0 0 0 0 0,0 0 0 0 0,0 1 0 0 0,-2 7 0 0 0,1 9 26 0 0,-9 10 4 0 0,10 238 2 0 0,9-251-67 0 0,-8-18 31 0 0,0 0 0 0 0,1 0-1 0 0,-1 0 1 0 0,0 0 0 0 0,0 0-1 0 0,-1 0 1 0 0,1 0 0 0 0,0 0-1 0 0,-1 0 1 0 0,1 0 0 0 0,0 4-1 0 0,-1-5-1 0 0,0 0-1 0 0,0-1 1 0 0,0 1-1 0 0,1 0 1 0 0,-1-1-1 0 0,0 1 1 0 0,0 0-1 0 0,1-1 1 0 0,-1 1-1 0 0,1 0 1 0 0,-1-1-1 0 0,0 1 1 0 0,1-1-1 0 0,-1 1 1 0 0,1-1-1 0 0,-1 1 1 0 0,1-1-1 0 0,-1 0 1 0 0,1 1-1 0 0,0-1 1 0 0,-1 1-1 0 0,2-1 1 0 0,-1 1-2 0 0,1 0 0 0 0,-1 0 1 0 0,0 0-1 0 0,1 0 1 0 0,-1 0-1 0 0,0 0 0 0 0,0 1 1 0 0,0-1-1 0 0,0 0 0 0 0,0 1 1 0 0,0-1-1 0 0,0 1 0 0 0,0-1 1 0 0,0 1-1 0 0,-1-1 0 0 0,1 1 1 0 0,-1 0-1 0 0,1-1 0 0 0,-1 1 1 0 0,1 0-1 0 0,-1-1 0 0 0,0 1 1 0 0,0 0-1 0 0,0 3 1 0 0,10 23 55 0 0,-9-25-44 0 0,-1 0 1 0 0,2 0 0 0 0,-1 0 0 0 0,0 0 0 0 0,1 0 0 0 0,-1 0 0 0 0,1 0 0 0 0,0 0 0 0 0,0 0 0 0 0,2 2 0 0 0,1 3 59 0 0,-5-8-73 0 0,0 0 0 0 0,0 1-1 0 0,0-1 1 0 0,0 1 0 0 0,0-1 0 0 0,0 0 0 0 0,0 1 0 0 0,0-1-1 0 0,0 0 1 0 0,0 1 0 0 0,0-1 0 0 0,1 0 0 0 0,-1 1-1 0 0,0-1 1 0 0,0 0 0 0 0,0 0 0 0 0,1 1 0 0 0,-1-1-1 0 0,0 0 1 0 0,0 1 0 0 0,1-1 0 0 0,-1 0 0 0 0,0 0 0 0 0,0 0-1 0 0,1 1 1 0 0,-1-1 0 0 0,0 0 0 0 0,1 0 0 0 0,-1 0-1 0 0,0 0 1 0 0,1 0 0 0 0,-1 0 0 0 0,1 1 0 0 0,-1-1-1 0 0,0 0 1 0 0,1 0 0 0 0,-1 0 0 0 0,2-1 24 0 0,1 0 1 0 0,-1-1-1 0 0,-1 1 0 0 0,1 0 1 0 0,0-1-1 0 0,0 1 1 0 0,0-1-1 0 0,-1 1 0 0 0,1-1 1 0 0,-1 0-1 0 0,1 1 0 0 0,-1-1 1 0 0,0 0-1 0 0,1 0 1 0 0,-1 0-1 0 0,0 0 0 0 0,-1-1 1 0 0,1 1-1 0 0,0 0 1 0 0,0 0-1 0 0,0-5 0 0 0,4-6-15 0 0,0-6-110 0 0,-1-1 1 0 0,0 1 0 0 0,-2 0-1 0 0,0-1 1 0 0,-2 0-1 0 0,0 1 1 0 0,-3-27-1 0 0,1-15 15 0 0,2-5 2305 0 0</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27.353"/>
    </inkml:context>
    <inkml:brush xml:id="br0">
      <inkml:brushProperty name="width" value="0.035" units="cm"/>
      <inkml:brushProperty name="height" value="0.035" units="cm"/>
    </inkml:brush>
  </inkml:definitions>
  <inkml:trace contextRef="#ctx0" brushRef="#br0">2925 0 944 0 0,'0'0'8141'0'0,"-2"2"-9145"0"0,-6 4 6098 0 0,2 3-4293 0 0,-8 14 48 0 0,13-18-792 0 0,0 0 1 0 0,-1-1 0 0 0,0 1 0 0 0,1 0 0 0 0,-1-1-1 0 0,-1 0 1 0 0,1 0 0 0 0,-5 7 0 0 0,-11 22 338 0 0,-1 16 96 0 0,-5 19 81 0 0,22-60-518 0 0,-1 1 1 0 0,-1-1 0 0 0,0 0-1 0 0,-8 14 1 0 0,-11 23 78 0 0,-37 99-84 0 0,-4 25 157 0 0,28-81-121 0 0,12-34 32 0 0,-41 70 1 0 0,-6 9 148 0 0,-5 21-61 0 0,-17 41 32 0 0,-119 308-7 0 0,189-452-171 0 0,-41 65 1 0 0,37-70 59 0 0,-37 85-1 0 0,-2 20 219 0 0,-9 25 8 0 0,56-125-326 0 0,5-16 11 0 0,-11 48 0 0 0,-3 11-16 0 0,-53 121 1 0 0,60-162-1 0 0,6-17 26 0 0,-10 31 14 0 0,-4-2 1 0 0,-42 71-1 0 0,-20 37 89 0 0,2-4-92 0 0,15-28 26 0 0,50-91-34 0 0,-39 60 0 0 0,47-87 11 0 0,2-4-52 0 0,0 1 1 0 0,2 0-1 0 0,0 1 0 0 0,1 1 0 0 0,1 0 0 0 0,-9 32 1 0 0,12-23-10 0 0,-1 1 0 0 0,-2-1 0 0 0,-1-1 0 0 0,-1 0 0 0 0,-22 39 0 0 0,8-24 113 0 0,2 1 1 0 0,-22 64-1 0 0,30-54-95 0 0,13-41 7 0 0,-1-1 1 0 0,0 0-1 0 0,-9 20 0 0 0,-17 42 120 0 0,-8-9-37 0 0,4 1 0 0 0,3 1 1 0 0,-38 124-1 0 0,19-58-94 0 0,29-76 48 0 0,13-39-32 0 0,0 1 0 0 0,-6 34 0 0 0,-16 42-4 0 0,22-69 36 0 0,-1 0 0 0 0,-24 54 1 0 0,-5 11-9 0 0,28-68-25 0 0,-26 47-1 0 0,24-50-17 0 0,1 0 0 0 0,-12 33 0 0 0,7-16-13 0 0,12-32 16 0 0,1-1 0 0 0,0 1 0 0 0,0 0 0 0 0,1 0 0 0 0,0 1 0 0 0,0-1 0 0 0,-1 12 0 0 0,2-11-6 0 0,-1 1 0 0 0,0 0 1 0 0,0-1-1 0 0,-1 1 1 0 0,0-1-1 0 0,0 0 0 0 0,-6 10 1 0 0,-8 22-3 0 0,9-19 32 0 0,-2 0 0 0 0,0 0 0 0 0,-22 32-1 0 0,9-12 69 0 0,-30 73-1 0 0,52-113-721 0 0,-9 21 2314 0 0,4-13-3668 0 0,2-25-15915 0 0,5 14 16588 0 0,7 20-913 0 0</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30.428"/>
    </inkml:context>
    <inkml:brush xml:id="br0">
      <inkml:brushProperty name="width" value="0.035" units="cm"/>
      <inkml:brushProperty name="height" value="0.035" units="cm"/>
    </inkml:brush>
  </inkml:definitions>
  <inkml:trace contextRef="#ctx0" brushRef="#br0">32 24 1124 0 0,'0'0'4198'0'0,"-9"-15"-591"0"0,5 10-1530 0 0,-5 1-1086 0 0,8 5-937 0 0,0 0 0 0 0,0 0 1 0 0,1 0-1 0 0,-1 0 0 0 0,0-1 0 0 0,0 1 0 0 0,1 0 1 0 0,-1 0-1 0 0,1 1 0 0 0,-1-1 0 0 0,1 0 0 0 0,0 0 1 0 0,-1 0-1 0 0,1 0 0 0 0,0 0 0 0 0,-1 0 0 0 0,1 1 0 0 0,0-1 1 0 0,0 0-1 0 0,0 0 0 0 0,0 0 0 0 0,1 1 0 0 0,-1 0 1 0 0,0 45 7 0 0,1-33 99 0 0,0 12-38 0 0,2 0 0 0 0,1-1 0 0 0,0 0-1 0 0,2 1 1 0 0,13 31 0 0 0,-15-42-86 0 0,2 5 72 0 0,1-1 1 0 0,1 0 0 0 0,9 19 0 0 0,-12-30-65 0 0,-1 1 1 0 0,0 0-1 0 0,0 0 1 0 0,-1 1-1 0 0,-1-1 0 0 0,3 13 1 0 0,-3-11-21 0 0,0-1 1 0 0,1 1-1 0 0,0-1 1 0 0,1 0-1 0 0,7 14 1 0 0,37 71-30 0 0,-34-63 31 0 0,1-1 0 0 0,35 50-1 0 0,-8-7 196 0 0,-15-24-72 0 0,-8-17 155 0 0,21 53 0 0 0,1 3 119 0 0,13 32-72 0 0,-24-50-168 0 0,-4-2-162 0 0,26 100-1 0 0,-42-132 21 0 0,16 41 21 0 0,-14-45 71 0 0,10 45-1 0 0,1 3-34 0 0,-15-59-60 0 0,-1 1 0 0 0,6 41 0 0 0,17 101 210 0 0,20 82 88 0 0,-47-231-315 0 0,1 1 0 0 0,11 31 0 0 0,3 6-6 0 0,3 9 151 0 0,-13-44-95 0 0,-2 0 0 0 0,6 24-1 0 0,-6-13 49 0 0,20 50 0 0 0,3 12 112 0 0,15 62 22 0 0,-8-36-220 0 0,6-1 90 0 0,-41-112-124 0 0,1-1 1 0 0,-1 0 0 0 0,1 0-1 0 0,1 0 1 0 0,-1-1-1 0 0,0 1 1 0 0,4 3 0 0 0,13 27 4 0 0,6 28 9 0 0,-15-38 8 0 0,-1 0 0 0 0,7 27 0 0 0,74 298 108 0 0,-40-195-200 0 0,-39-120 105 0 0,22 43 0 0 0,3 6 47 0 0,73 225 38 0 0,-79-181-131 0 0,-16-80 5 0 0,-3-10 1 0 0,1 0-1 0 0,21 42 1 0 0,35 84 59 0 0,-18-43 52 0 0,-34-87-93 0 0,14 44 1 0 0,-21-52 6 0 0,1 0 0 0 0,0 0-1 0 0,25 39 1 0 0,-18-36-13 0 0,-1 1-1 0 0,17 46 0 0 0,13 23 5 0 0,-46-97-11 0 0,41 72 68 0 0,56 77 0 0 0,-37-50-36 0 0,-26-57 39 0 0,-3 2 0 0 0,-1 1 0 0 0,36 76 0 0 0,-57-101-32 0 0,0 1 1 0 0,5 25-1 0 0,-4-13 21 0 0,4 5 10 0 0,2-1-1 0 0,1 0 1 0 0,32 50-1 0 0,-29-40 63 0 0,-16-37-77 0 0,-4-11-53 0 0,0 0 1 0 0,0 1-1 0 0,0-1 0 0 0,0 1 0 0 0,0-1 1 0 0,0 0-1 0 0,0 1 0 0 0,0-1 1 0 0,0 0-1 0 0,0 1 0 0 0,0-1 1 0 0,1 0-1 0 0,-1 1 0 0 0,0-1 0 0 0,0 0 1 0 0,1 1-1 0 0,-1-1 0 0 0,0 0 1 0 0,0 0-1 0 0,1 1 0 0 0,-1-1 1 0 0,0 0-1 0 0,0 0 0 0 0,1 1 1 0 0,-1-1-1 0 0,0 0 0 0 0,1 0 0 0 0,-1 0 1 0 0,1 0-1 0 0,-1 1 0 0 0,2-1 58 0 0,-2 10 41 0 0,-36-29-15368 0 0,22 8 10256 0 0,64 39 3489 0 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34.539"/>
    </inkml:context>
    <inkml:brush xml:id="br0">
      <inkml:brushProperty name="width" value="0.035" units="cm"/>
      <inkml:brushProperty name="height" value="0.035" units="cm"/>
    </inkml:brush>
  </inkml:definitions>
  <inkml:trace contextRef="#ctx0" brushRef="#br0">265 55 1152 0 0,'0'0'3106'0'0,"-10"-12"-605"0"0,10 11-2437 0 0,-1 0 1 0 0,1 1-1 0 0,0-1 1 0 0,0 0-1 0 0,-1 1 1 0 0,1-1-1 0 0,0 0 1 0 0,-1 1 0 0 0,1-1-1 0 0,-1 1 1 0 0,1-1-1 0 0,-1 1 1 0 0,1-1-1 0 0,-1 1 1 0 0,1-1-1 0 0,-1 1 1 0 0,0-1 0 0 0,1 1-1 0 0,-1 0 1 0 0,1-1-1 0 0,-1 1 1 0 0,0 0-1 0 0,1-1 1 0 0,-1 1-1 0 0,0 0 1 0 0,0 0 0 0 0,0 0-1 0 0,-22-3 1777 0 0,-9 35-1021 0 0,-8 36-39 0 0,37-64-784 0 0,1 0-1 0 0,-1 1 0 0 0,1-1 0 0 0,0 0 0 0 0,0 1 0 0 0,0-1 0 0 0,-1 8 1 0 0,3-11-12 0 0,0 0 0 0 0,-1 0 0 0 0,1 0 0 0 0,0 0 0 0 0,0 0 0 0 0,0 0 0 0 0,0 0 1 0 0,0 0-1 0 0,0 0 0 0 0,0 0 0 0 0,0 0 0 0 0,0 0 0 0 0,1 0 0 0 0,-1-1 0 0 0,0 1 0 0 0,1 0 1 0 0,-1 0-1 0 0,1 0 0 0 0,-1 0 0 0 0,1 0 0 0 0,-1 0 0 0 0,1 0 0 0 0,-1-1 0 0 0,1 1 0 0 0,0 0 1 0 0,0 0-1 0 0,-1-1 0 0 0,1 1 0 0 0,0-1 0 0 0,0 1 0 0 0,0-1 0 0 0,0 1 0 0 0,-1-1 0 0 0,1 1 1 0 0,0-1-1 0 0,0 0 0 0 0,0 1 0 0 0,2-1 0 0 0,3 1 24 0 0,0-1 0 0 0,0 1 0 0 0,0-2 0 0 0,0 1-1 0 0,0 0 1 0 0,0-1 0 0 0,0 0 0 0 0,-1-1 0 0 0,1 1 0 0 0,0-1 0 0 0,-1 0 0 0 0,1-1 0 0 0,-1 1-1 0 0,1-1 1 0 0,8-6 0 0 0,-8 4-33 0 0,0 1 0 0 0,0-1 0 0 0,0-1-1 0 0,-1 1 1 0 0,1-1 0 0 0,-1 1 0 0 0,-1-1-1 0 0,1-1 1 0 0,-1 1 0 0 0,0-1 0 0 0,6-14-1 0 0,-9 19 46 0 0,0-1-1 0 0,0 1 0 0 0,-1-1 0 0 0,1 1 1 0 0,-1-1-1 0 0,1 0 0 0 0,-1 1 0 0 0,0-1 1 0 0,0 0-1 0 0,0 1 0 0 0,-1-1 0 0 0,1 0 1 0 0,0 1-1 0 0,-1-1 0 0 0,0 1 0 0 0,0-1 1 0 0,0 0-1 0 0,0 1 0 0 0,0 0 0 0 0,0-1 1 0 0,0 1-1 0 0,-1 0 0 0 0,1 0 0 0 0,-1-1 1 0 0,0 1-1 0 0,0 0 0 0 0,0 1 0 0 0,0-1 1 0 0,0 0-1 0 0,0 1 0 0 0,0-1 0 0 0,0 1 1 0 0,-1-1-1 0 0,1 1 0 0 0,0 0 1 0 0,-6-2-1 0 0,4 2-32 0 0,0-1 0 0 0,-1 1 1 0 0,1 0-1 0 0,-1 0 0 0 0,0 0 0 0 0,1 1 1 0 0,-1 0-1 0 0,1 0 0 0 0,-1 0 0 0 0,0 0 1 0 0,1 1-1 0 0,-1-1 0 0 0,0 1 0 0 0,1 0 1 0 0,-1 1-1 0 0,1-1 0 0 0,0 1 0 0 0,-1 0 1 0 0,1 0-1 0 0,-6 4 0 0 0,-31 21 150 0 0,35-24-37 0 0,0 1-1 0 0,-1-1 1 0 0,1 2 0 0 0,0-1 0 0 0,1 0 0 0 0,-1 1-1 0 0,1 0 1 0 0,0 1 0 0 0,0-1 0 0 0,0 1 0 0 0,1 0-1 0 0,0 0 1 0 0,-5 9 0 0 0,8-13-117 0 0,0 1-1 0 0,-1 0 1 0 0,1 0 0 0 0,0 0 0 0 0,0 0-1 0 0,1 1 1 0 0,-1-1 0 0 0,1 0-1 0 0,0 0 1 0 0,-1 0 0 0 0,1 0 0 0 0,0 0-1 0 0,1 1 1 0 0,-1-1 0 0 0,1 0-1 0 0,-1 0 1 0 0,1 0 0 0 0,0 0 0 0 0,0 0-1 0 0,0 0 1 0 0,1 0 0 0 0,-1 0 0 0 0,1 0-1 0 0,0-1 1 0 0,3 5 0 0 0,-1-3 5 0 0,0-1 0 0 0,0 0 0 0 0,1 0 0 0 0,-1 0 0 0 0,1 0 1 0 0,0-1-1 0 0,0 0 0 0 0,0 0 0 0 0,0 0 0 0 0,0 0 0 0 0,0-1 0 0 0,1 0 1 0 0,-1 0-1 0 0,11 0 0 0 0,-4 0-26 0 0,1-1 0 0 0,0 0 1 0 0,-1-1-1 0 0,1 0 0 0 0,-1-1 1 0 0,1 0-1 0 0,-1-1 0 0 0,0 0 1 0 0,0-1-1 0 0,0-1 0 0 0,-1 0 1 0 0,0 0-1 0 0,1-1 0 0 0,-2-1 1 0 0,1 0-1 0 0,18-15 0 0 0,-28 21 48 0 0,0 0 0 0 0,0 0-1 0 0,0 0 1 0 0,0 0-1 0 0,0 0 1 0 0,0 0 0 0 0,-1 0-1 0 0,1 0 1 0 0,0 0-1 0 0,0 0 1 0 0,-1-1 0 0 0,1 1-1 0 0,-1 0 1 0 0,1 0-1 0 0,-1-1 1 0 0,0 1 0 0 0,1 0-1 0 0,-1-1 1 0 0,0 1-1 0 0,0-1 1 0 0,0 1 0 0 0,0 0-1 0 0,0-1 1 0 0,0 1-1 0 0,0 0 1 0 0,-1-1 0 0 0,1 1-1 0 0,0 0 1 0 0,-1-1-1 0 0,1 1 1 0 0,-1 0 0 0 0,1-1-1 0 0,-1 1 1 0 0,0 0-1 0 0,1 0 1 0 0,-1 0 0 0 0,0 0-1 0 0,0 0 1 0 0,0 0-1 0 0,0 0 1 0 0,0 0 0 0 0,0 0-1 0 0,0 0 1 0 0,0 0-1 0 0,-1 1 1 0 0,1-1 0 0 0,0 0-1 0 0,-2 0 1 0 0,-9-5-17 0 0,-1 0 0 0 0,1 1 0 0 0,-1 0 0 0 0,-14-3 0 0 0,12 3-78 0 0,-99-27 166 0 0,101 30 84 0 0,0 0 1 0 0,0 0-1 0 0,0 1 0 0 0,0 1 0 0 0,0 0 0 0 0,-25 3 0 0 0,36-1-166 0 0,0-1 0 0 0,-1 0 0 0 0,1 1 0 0 0,0-1 0 0 0,0 1 0 0 0,0-1 0 0 0,1 1 0 0 0,-1 0 0 0 0,0 0 0 0 0,0 0 0 0 0,1 0 0 0 0,0 0 0 0 0,-1 0 0 0 0,1 1 0 0 0,0-1 0 0 0,0 0 0 0 0,0 1 0 0 0,0-1 0 0 0,1 1 0 0 0,-1-1 0 0 0,0 1 0 0 0,1-1 0 0 0,0 1 0 0 0,0-1 0 0 0,0 1 0 0 0,0 2 0 0 0,-1 6-47 0 0,1 0-1 0 0,0 1 1 0 0,1-1 0 0 0,0 0 0 0 0,3 12 0 0 0,-3-19 43 0 0,0 0 0 0 0,1-1 0 0 0,-1 1 0 0 0,1-1 0 0 0,0 1-1 0 0,0-1 1 0 0,0 0 0 0 0,1 0 0 0 0,-1 0 0 0 0,1 0 0 0 0,-1 0 0 0 0,1 0 0 0 0,0-1 0 0 0,0 1 0 0 0,0-1 0 0 0,1 0 0 0 0,4 3 0 0 0,-1-2 18 0 0,1 0 1 0 0,-1 0-1 0 0,1 0 1 0 0,0-1-1 0 0,0 0 1 0 0,0 0 0 0 0,11 0-1 0 0,-11-2 10 0 0,0 0-1 0 0,0 0 1 0 0,0 0-1 0 0,0-1 0 0 0,0-1 1 0 0,0 1-1 0 0,-1-1 1 0 0,1-1-1 0 0,0 1 1 0 0,-1-1-1 0 0,1-1 1 0 0,-1 1-1 0 0,0-1 0 0 0,0 0 1 0 0,-1-1-1 0 0,1 0 1 0 0,-1 0-1 0 0,0 0 1 0 0,0-1-1 0 0,-1 0 1 0 0,0 0-1 0 0,0 0 0 0 0,0 0 1 0 0,7-14-1 0 0,-10 16-13 0 0,0 0 0 0 0,0 0 0 0 0,-1 0 0 0 0,1-1 1 0 0,-1 1-1 0 0,0-1 0 0 0,0 1 0 0 0,0-1 0 0 0,-1 1 0 0 0,0-1 0 0 0,0 0 0 0 0,0 1 0 0 0,0-1 0 0 0,-1 1 0 0 0,1-1 0 0 0,-1 0 0 0 0,0 1 0 0 0,-1 0 0 0 0,1-1 0 0 0,-1 1 0 0 0,0 0 0 0 0,0 0 0 0 0,0 0 0 0 0,-1 0 0 0 0,1 0 1 0 0,-1 0-1 0 0,0 1 0 0 0,-4-5 0 0 0,4 7-31 0 0,0-1 0 0 0,0 0 1 0 0,0 1-1 0 0,0-1 0 0 0,0 1 0 0 0,0 0 1 0 0,-1 0-1 0 0,1 1 0 0 0,-1-1 1 0 0,1 0-1 0 0,-1 1 0 0 0,1 0 0 0 0,0 0 1 0 0,-1 0-1 0 0,1 0 0 0 0,-1 1 1 0 0,1-1-1 0 0,-1 1 0 0 0,1 0 0 0 0,0 0 1 0 0,-1 0-1 0 0,1 1 0 0 0,0-1 1 0 0,0 1-1 0 0,0-1 0 0 0,0 1 0 0 0,0 0 1 0 0,0 0-1 0 0,1 0 0 0 0,-1 1 1 0 0,-3 3-1 0 0,-3 4 28 0 0,1-1 1 0 0,-1 2-1 0 0,2-1 1 0 0,-1 1-1 0 0,1 1 0 0 0,1-1 1 0 0,-6 16-1 0 0,10-22 10 0 0,0 0-1 0 0,0 1 0 0 0,0-1 1 0 0,1 1-1 0 0,-1 0 0 0 0,2-1 0 0 0,-1 1 1 0 0,1 0-1 0 0,-1 0 0 0 0,2 0 1 0 0,-1-1-1 0 0,1 1 0 0 0,1 9 1 0 0,-1-13-17 0 0,0 1 0 0 0,1 0-1 0 0,-1-1 1 0 0,0 1 0 0 0,1-1 0 0 0,-1 0 0 0 0,1 1 0 0 0,0-1 0 0 0,0 0 0 0 0,0 0 0 0 0,0 0 0 0 0,0 0 0 0 0,1-1 0 0 0,-1 1 0 0 0,0 0-1 0 0,1-1 1 0 0,-1 0 0 0 0,1 0 0 0 0,0 1 0 0 0,-1-1 0 0 0,1-1 0 0 0,0 1 0 0 0,0 0 0 0 0,0-1 0 0 0,-1 1 0 0 0,1-1 0 0 0,0 0-1 0 0,0 0 1 0 0,4-1 0 0 0,-3 1 37 0 0,0-1 0 0 0,1 0 0 0 0,-1-1 0 0 0,0 1-1 0 0,0-1 1 0 0,0 0 0 0 0,0 0 0 0 0,0 0 0 0 0,0-1-1 0 0,0 1 1 0 0,-1-1 0 0 0,1 0 0 0 0,-1 0 0 0 0,0 0 0 0 0,0 0-1 0 0,0-1 1 0 0,0 1 0 0 0,-1-1 0 0 0,1 0 0 0 0,1-4-1 0 0,3-3-10 0 0,-1-1-1 0 0,0 1 1 0 0,0-1-1 0 0,-1-1 1 0 0,5-22-1 0 0,-9 31-10 0 0,0 0 0 0 0,0 0 0 0 0,-1 0 0 0 0,0 0 0 0 0,1 0 0 0 0,-1 1 0 0 0,-1-1 0 0 0,1 0 0 0 0,-1 0 0 0 0,1 0 0 0 0,-1 0 0 0 0,0 0 0 0 0,0 0 0 0 0,-3-4 0 0 0,3 6-22 0 0,0 0-1 0 0,-1 1 1 0 0,1-1 0 0 0,-1 0 0 0 0,1 1 0 0 0,-1-1 0 0 0,0 1 0 0 0,0 0 0 0 0,1 0 0 0 0,-1 0 0 0 0,0 0 0 0 0,0 0 0 0 0,0 0-1 0 0,0 0 1 0 0,0 0 0 0 0,-1 1 0 0 0,1-1 0 0 0,0 1 0 0 0,0 0 0 0 0,0-1 0 0 0,0 1 0 0 0,-1 0 0 0 0,1 0 0 0 0,0 0-1 0 0,-4 1 1 0 0,3 0-50 0 0,0 0 0 0 0,1 0 0 0 0,-1 0-1 0 0,0 0 1 0 0,1 0 0 0 0,-1 1 0 0 0,1-1 0 0 0,0 1-1 0 0,-1 0 1 0 0,1-1 0 0 0,0 1 0 0 0,0 0-1 0 0,0 0 1 0 0,0 0 0 0 0,1 1 0 0 0,-1-1 0 0 0,-1 3-1 0 0,-27 49-303 0 0,24-40 313 0 0,1-4-17 0 0,2 0 1 0 0,-1 0 0 0 0,1 0-1 0 0,1 1 1 0 0,0-1-1 0 0,0 0 1 0 0,1 1 0 0 0,1 0-1 0 0,0 11 1 0 0,0-20 0 0 0,1-1 1 0 0,-1 1 0 0 0,1-1-1 0 0,0 0 1 0 0,0 0 0 0 0,-1 1-1 0 0,1-1 1 0 0,0 0-1 0 0,0 0 1 0 0,0 0 0 0 0,0 0-1 0 0,0 0 1 0 0,0 0 0 0 0,0 0-1 0 0,1 0 1 0 0,-1 0-1 0 0,0-1 1 0 0,0 1 0 0 0,1 0-1 0 0,-1-1 1 0 0,0 1 0 0 0,1-1-1 0 0,-1 1 1 0 0,1-1-1 0 0,-1 0 1 0 0,1 0 0 0 0,-1 0-1 0 0,2 0 1 0 0,-1 1-220 0 0,1-1-1 0 0,-1 1 1 0 0,0-1 0 0 0,1 0 0 0 0,-1 0-1 0 0,1 0 1 0 0,-1 0 0 0 0,0 0 0 0 0,1-1-1 0 0,-1 1 1 0 0,1-1 0 0 0,-1 1 0 0 0,0-1-1 0 0,0 0 1 0 0,1 0 0 0 0,-1 0-1 0 0,3-3 1 0 0,7-20-3404 0 0</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0.308"/>
    </inkml:context>
    <inkml:brush xml:id="br0">
      <inkml:brushProperty name="width" value="0.035" units="cm"/>
      <inkml:brushProperty name="height" value="0.035" units="cm"/>
    </inkml:brush>
  </inkml:definitions>
  <inkml:trace contextRef="#ctx0" brushRef="#br0">510 39 332 0 0,'0'0'1105'0'0,"0"5"-945"0"0,0 10 44 0 0,0-10 3161 0 0,0 2 3543 0 0,-1-7-6585 0 0,0 0-238 0 0,0 0-1 0 0,0 0 1 0 0,0 0-1 0 0,1-1 1 0 0,-1 1-1 0 0,0 0 1 0 0,0 0-1 0 0,0-1 1 0 0,1 1 0 0 0,-1-1-1 0 0,0 1 1 0 0,0 0-1 0 0,1-1 1 0 0,-1 0-1 0 0,0 1 1 0 0,1-1-1 0 0,-1 1 1 0 0,0-1-1 0 0,1 0 1 0 0,-1 1-1 0 0,1-1 1 0 0,-1 0-1 0 0,1 0 1 0 0,-1 1 0 0 0,1-1-1 0 0,0 0 1 0 0,-1 0-1 0 0,1-1 1 0 0,-2 0-63 0 0,1-1 1 0 0,-1 1 0 0 0,0-1-1 0 0,0 1 1 0 0,0 0-1 0 0,0 0 1 0 0,0 0 0 0 0,0 0-1 0 0,-1 1 1 0 0,1-1 0 0 0,-1 0-1 0 0,1 1 1 0 0,-1 0 0 0 0,-3-2-1 0 0,-10-7 326 0 0,9 7-275 0 0,-1 0 1 0 0,0 1-1 0 0,0 0 0 0 0,0 0 0 0 0,0 1 0 0 0,-1 0 1 0 0,1 0-1 0 0,0 1 0 0 0,0 0 0 0 0,-16 3 1 0 0,2-3-78 0 0,10 2 40 0 0,0 0 0 0 0,1 0 1 0 0,-1 1-1 0 0,1 0 0 0 0,0 1 0 0 0,0 1 0 0 0,-11 5 0 0 0,-9 4 108 0 0,24-12-159 0 0,0 1 0 0 0,0 1 0 0 0,0-1 0 0 0,1 1 0 0 0,0 0 0 0 0,0 0 0 0 0,-8 8 0 0 0,11-8-6 0 0,1-1 1 0 0,-1 1-1 0 0,0-1 1 0 0,0 1-1 0 0,0-1 1 0 0,-1 0-1 0 0,-3 3 1 0 0,3-3 12 0 0,1 0 0 0 0,-1 0 0 0 0,1 0-1 0 0,0 0 1 0 0,0 1 0 0 0,0-1 0 0 0,1 1 0 0 0,-5 7 0 0 0,-33 54 2 0 0,35-49-61 0 0,1 1 0 0 0,0 0 0 0 0,2 1 0 0 0,0-1 0 0 0,0 1 0 0 0,3 22 0 0 0,-1-36 58 0 0,0-1-1 0 0,1 0 1 0 0,0 0-1 0 0,0 0 0 0 0,0 0 1 0 0,0 0-1 0 0,0 0 0 0 0,0-1 1 0 0,1 1-1 0 0,0 0 0 0 0,-1 0 1 0 0,1-1-1 0 0,0 1 0 0 0,0-1 1 0 0,0 0-1 0 0,1 0 1 0 0,-1 1-1 0 0,1-2 0 0 0,-1 1 1 0 0,1 0-1 0 0,-1 0 0 0 0,1-1 1 0 0,0 1-1 0 0,0-1 0 0 0,0 0 1 0 0,0 0-1 0 0,0 0 0 0 0,0 0 1 0 0,0-1-1 0 0,5 1 1 0 0,12 3 5 0 0,0-1 1 0 0,0-1 0 0 0,29-1 0 0 0,-44-1 14 0 0,27-2 2 0 0,58-10 0 0 0,-58 6-121 0 0,60-2 0 0 0,-77 7 82 0 0,-12 1 4 0 0,0-1 0 0 0,1 1 0 0 0,-1 0 0 0 0,0-1 0 0 0,1 1 0 0 0,-1 1 0 0 0,0-1 0 0 0,1 0 0 0 0,-1 1 0 0 0,0 0 0 0 0,0 0 0 0 0,1 0 0 0 0,-1 0 0 0 0,0 0 0 0 0,0 1 0 0 0,0-1 0 0 0,0 1 0 0 0,0 0 0 0 0,-1 0 0 0 0,1 0 0 0 0,-1 0 0 0 0,1 0 0 0 0,-1 0 0 0 0,3 5 0 0 0,3 5 97 0 0,-1 2 1 0 0,-1-1 0 0 0,0 1-1 0 0,-1 0 1 0 0,-1 0 0 0 0,0 1 0 0 0,-1-1-1 0 0,0 1 1 0 0,-1 0 0 0 0,-1-1-1 0 0,0 1 1 0 0,-2 19 0 0 0,0-28-15 0 0,0 0 0 0 0,0 0 0 0 0,0 1 1 0 0,-1-1-1 0 0,0 0 0 0 0,0 0 0 0 0,0 0 1 0 0,-1-1-1 0 0,0 1 0 0 0,0-1 0 0 0,-1 1 1 0 0,1-1-1 0 0,-1 0 0 0 0,0 0 0 0 0,0 0 1 0 0,-1-1-1 0 0,0 0 0 0 0,1 0 0 0 0,-1 0 1 0 0,-1 0-1 0 0,1-1 0 0 0,-1 0 0 0 0,1 0 0 0 0,-1 0 1 0 0,-7 2-1 0 0,-2-2-8 0 0,0-1 0 0 0,1-1 0 0 0,-1 0 0 0 0,0-1 0 0 0,0-1 0 0 0,0 0 0 0 0,0-1 0 0 0,1-1 0 0 0,-1 0 0 0 0,-27-10 0 0 0,34 10-378 0 0,0 1 1 0 0,-1 0-1 0 0,1 0 1 0 0,-1 1-1 0 0,1 0 1 0 0,-10 0-1 0 0,18 1 261 0 0,0 0 0 0 0,-1 0 0 0 0,1 0 0 0 0,0 0 0 0 0,0 0 0 0 0,0-1 0 0 0,0 1 0 0 0,-1 0 0 0 0,1 0 0 0 0,0 0 0 0 0,0 0 0 0 0,0 0 0 0 0,0-1 0 0 0,0 1 0 0 0,-1 0 0 0 0,1 0 0 0 0,0 0 0 0 0,0 0-1 0 0,0-1 1 0 0,0 1 0 0 0,0 0 0 0 0,0 0 0 0 0,0 0 0 0 0,0-1 0 0 0,0 1 0 0 0,0 0 0 0 0,0 0 0 0 0,0 0 0 0 0,0-1 0 0 0,0 1 0 0 0,0 0 0 0 0,0 0 0 0 0,0 0 0 0 0,0-1 0 0 0,0 1 0 0 0,0 0 0 0 0,0 0 0 0 0,0 0 0 0 0,0-1 0 0 0,0 1 0 0 0,1 0 0 0 0,-1 0 0 0 0,0 0 0 0 0,0 0 0 0 0,0-1 0 0 0,0 1 0 0 0,0 0 0 0 0,1 0 0 0 0,-1 0-1 0 0,0 0 1 0 0,0 0 0 0 0,0 0 0 0 0,1-1 0 0 0,7-9-2762 0 0,-8 9 2704 0 0,14-17-5140 0 0,-7 9 2755 0 0,-4 10 1551 0 0,-17 45 327 0 0</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1.374"/>
    </inkml:context>
    <inkml:brush xml:id="br0">
      <inkml:brushProperty name="width" value="0.035" units="cm"/>
      <inkml:brushProperty name="height" value="0.035" units="cm"/>
    </inkml:brush>
  </inkml:definitions>
  <inkml:trace contextRef="#ctx0" brushRef="#br0">211 34 916 0 0,'0'0'8562'0'0,"-38"0"-6866"0"0,17 0-351 0 0,17-1-1248 0 0,0 1 1 0 0,0-1-1 0 0,0 1 0 0 0,0 0 1 0 0,0 0-1 0 0,0 0 1 0 0,1 1-1 0 0,-1 0 0 0 0,0-1 1 0 0,0 1-1 0 0,0 1 1 0 0,1-1-1 0 0,-1 0 0 0 0,0 1 1 0 0,1 0-1 0 0,0 0 1 0 0,-7 4-1 0 0,-1 5-11 0 0,0 0 0 0 0,1 1 0 0 0,-13 18 0 0 0,20-24-89 0 0,0 0-1 0 0,0 0 1 0 0,0 0 0 0 0,1 0 0 0 0,0 1 0 0 0,1-1-1 0 0,-1 1 1 0 0,1-1 0 0 0,0 1 0 0 0,1 0 0 0 0,0 6-1 0 0,-1-7-18 0 0,1 0-1 0 0,0 0 0 0 0,0-1 0 0 0,1 1 1 0 0,0 0-1 0 0,0-1 0 0 0,0 1 0 0 0,1 0 1 0 0,-1-1-1 0 0,1 1 0 0 0,3 5 0 0 0,-2-8 21 0 0,0 0 0 0 0,0 0 0 0 0,0-1 0 0 0,0 1 0 0 0,1-1 0 0 0,-1 1 0 0 0,0-1-1 0 0,1 0 1 0 0,0 0 0 0 0,-1 0 0 0 0,1-1 0 0 0,0 1 0 0 0,0-1 0 0 0,0 0 0 0 0,0 0 0 0 0,6 0 0 0 0,8 2 37 0 0,-1 0 1 0 0,1-2-1 0 0,-1 0 0 0 0,1-1 1 0 0,0 0-1 0 0,25-5 1 0 0,-40 4-30 0 0,1 0 1 0 0,-1 0-1 0 0,1 0 0 0 0,-1-1 1 0 0,0 1-1 0 0,0-1 1 0 0,1 1-1 0 0,-1-1 0 0 0,0 0 1 0 0,0-1-1 0 0,-1 1 1 0 0,1 0-1 0 0,0-1 1 0 0,-1 0-1 0 0,1 1 0 0 0,-1-1 1 0 0,0 0-1 0 0,0 0 1 0 0,0 0-1 0 0,-1-1 1 0 0,4-5-1 0 0,-3-2-69 0 0,1 0-1 0 0,-2 0 1 0 0,1-1-1 0 0,-2 1 1 0 0,0-19-1 0 0,0 16-15 0 0,-1 6 52 0 0,-1-1-1 0 0,-1 1 1 0 0,1 0 0 0 0,-1 0-1 0 0,0 1 1 0 0,-1-1 0 0 0,0 0-1 0 0,0 1 1 0 0,-1 0 0 0 0,0 0-1 0 0,0 1 1 0 0,-1-1-1 0 0,-7-6 1 0 0,3 1 43 0 0,7 9 22 0 0,0-1 0 0 0,-1 1 0 0 0,1 1 0 0 0,-1-1 0 0 0,1 0 0 0 0,-1 1 0 0 0,0 0 0 0 0,0 0 0 0 0,-4-2 0 0 0,6 4-87 0 0,1-1 1 0 0,0 1-1 0 0,0-1 0 0 0,0 1 1 0 0,0 0-1 0 0,-1-1 0 0 0,1 1 1 0 0,0 0-1 0 0,0 0 0 0 0,-1 0 1 0 0,1 0-1 0 0,0 0 0 0 0,-1 0 1 0 0,1 0-1 0 0,0 0 0 0 0,0 0 1 0 0,0 1-1 0 0,-1-1 0 0 0,1 1 1 0 0,0-1-1 0 0,0 1 0 0 0,0-1 1 0 0,0 1-1 0 0,-1-1 0 0 0,1 1 1 0 0,0 0-1 0 0,0 0 0 0 0,1 0 1 0 0,-1-1-1 0 0,0 1 0 0 0,0 0 1 0 0,0 0-1 0 0,0 0 0 0 0,1 0 1 0 0,-1 1-1 0 0,0 1 0 0 0,-1-1-118 0 0,-1 5-839 0 0,1 0 0 0 0,-1-1 0 0 0,1 1 0 0 0,0 0 0 0 0,0 0 0 0 0,1 1-1 0 0,-1 8 1 0 0,2-8-1252 0 0</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2.116"/>
    </inkml:context>
    <inkml:brush xml:id="br0">
      <inkml:brushProperty name="width" value="0.035" units="cm"/>
      <inkml:brushProperty name="height" value="0.035" units="cm"/>
    </inkml:brush>
  </inkml:definitions>
  <inkml:trace contextRef="#ctx0" brushRef="#br0">13 8 968 0 0,'0'0'5235'0'0,"-2"4"-5005"0"0,0 0 673 0 0,0 0 0 0 0,1 1 0 0 0,-1-1 0 0 0,1 1-1 0 0,0 0 1 0 0,0-1 0 0 0,0 8 0 0 0,8 57-487 0 0,-1-17-258 0 0,-6-44-145 0 0,0-1-1 0 0,1 0 1 0 0,0 1 0 0 0,1-1 0 0 0,0 0 0 0 0,0 0-1 0 0,0 0 1 0 0,1 0 0 0 0,0 0 0 0 0,0 0-1 0 0,6 8 1 0 0,-6-11-21 0 0,-1-1-1 0 0,1 1 1 0 0,0-1-1 0 0,0 0 0 0 0,0 0 1 0 0,0 0-1 0 0,0 0 1 0 0,1-1-1 0 0,-1 0 1 0 0,1 1-1 0 0,-1-1 1 0 0,1 0-1 0 0,0-1 1 0 0,0 1-1 0 0,0-1 1 0 0,0 1-1 0 0,0-1 1 0 0,1-1-1 0 0,-1 1 0 0 0,8 0 1 0 0,-6-1 37 0 0,0 0 0 0 0,0-1 0 0 0,0 0 1 0 0,-1 0-1 0 0,1 0 0 0 0,0-1 0 0 0,0 0 0 0 0,-1 0 1 0 0,1 0-1 0 0,-1-1 0 0 0,1 0 0 0 0,-1 0 0 0 0,0 0 0 0 0,0-1 1 0 0,-1 0-1 0 0,1 0 0 0 0,-1 0 0 0 0,0 0 0 0 0,0 0 0 0 0,0-1 1 0 0,0 0-1 0 0,-1 0 0 0 0,5-8 0 0 0,-2 0-23 0 0,-1 1-1 0 0,0-1 1 0 0,0 0 0 0 0,-1 0-1 0 0,-1-1 1 0 0,0 1 0 0 0,-1-1-1 0 0,-1 0 1 0 0,0-18 0 0 0,-5-20 170 0 0,4 51-189 0 0,-1-1 0 0 0,1 0-1 0 0,0 1 1 0 0,0-1 0 0 0,-1 0 0 0 0,1 1-1 0 0,0-1 1 0 0,-1 1 0 0 0,0-1-1 0 0,1 1 1 0 0,-1-1 0 0 0,0 1-1 0 0,0-1 1 0 0,0 1 0 0 0,0-1-1 0 0,0 1 1 0 0,0 0 0 0 0,0 0-1 0 0,-1 0 1 0 0,1 0 0 0 0,0 0 0 0 0,-1 0-1 0 0,1 0 1 0 0,0 0 0 0 0,-1 0-1 0 0,-2-1 1 0 0,4 2-71 0 0,-1 1-1 0 0,1-1 1 0 0,0 0 0 0 0,-1 0-1 0 0,1 0 1 0 0,-1 0 0 0 0,1 0-1 0 0,-1 0 1 0 0,1 0 0 0 0,-1 1-1 0 0,1-1 1 0 0,0 0 0 0 0,-1 0-1 0 0,1 1 1 0 0,0-1-1 0 0,-1 0 1 0 0,1 1 0 0 0,0-1-1 0 0,-1 0 1 0 0,1 1 0 0 0,0-1-1 0 0,-1 0 1 0 0,1 1 0 0 0,0-1-1 0 0,0 1 1 0 0,0-1 0 0 0,-1 0-1 0 0,1 1 1 0 0,0-1 0 0 0,0 1-1 0 0,0-1 1 0 0,0 1 0 0 0,0-1-1 0 0,0 1 1 0 0,0 22-3296 0 0,0-13-404 0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2.919"/>
    </inkml:context>
    <inkml:brush xml:id="br0">
      <inkml:brushProperty name="width" value="0.035" units="cm"/>
      <inkml:brushProperty name="height" value="0.035" units="cm"/>
    </inkml:brush>
  </inkml:definitions>
  <inkml:trace contextRef="#ctx0" brushRef="#br0">0 148 148 0 0,'0'0'8483'0'0,"2"14"-8071"0"0,6 44 27 0 0,-7-56-369 0 0,-1 1-1 0 0,1-1 1 0 0,0 1-1 0 0,0-1 1 0 0,0 0-1 0 0,0 1 1 0 0,1-1-1 0 0,-1 0 0 0 0,1 0 1 0 0,-1 0-1 0 0,1 0 1 0 0,0 0-1 0 0,0 0 1 0 0,0 0-1 0 0,0 0 1 0 0,3 2-1 0 0,10 9 259 0 0,3 14-800 0 0,-18-44 1006 0 0,-1 10-555 0 0,1 1 0 0 0,0-1 0 0 0,0 0 0 0 0,1 1 0 0 0,0-1 0 0 0,0 1 0 0 0,0-1 0 0 0,1 1-1 0 0,3-9 1 0 0,16-38 89 0 0,-16 40 121 0 0,-1 0-1 0 0,2 1 0 0 0,0 0 0 0 0,12-20 1 0 0,-15 27-190 0 0,1-1 1 0 0,0 1 0 0 0,0 0 0 0 0,0 0-1 0 0,0 1 1 0 0,1-1 0 0 0,0 1 0 0 0,0 0-1 0 0,0 1 1 0 0,1-1 0 0 0,-1 1 0 0 0,1 0-1 0 0,-1 0 1 0 0,1 0 0 0 0,0 1 0 0 0,0 0-1 0 0,1 0 1 0 0,-1 1 0 0 0,0 0 0 0 0,1 0-1 0 0,-1 0 1 0 0,9 1 0 0 0,-12 0 10 0 0,0 1 0 0 0,0 1 1 0 0,0-1-1 0 0,-1 0 0 0 0,1 1 0 0 0,0-1 1 0 0,0 1-1 0 0,-1 0 0 0 0,1 0 0 0 0,-1 0 1 0 0,0 0-1 0 0,0 0 0 0 0,1 1 1 0 0,-1-1-1 0 0,-1 1 0 0 0,4 4 0 0 0,28 47 429 0 0,-31-52-432 0 0,4 10-59 0 0,0 0 0 0 0,-1 0 0 0 0,0 1 0 0 0,-1 0 0 0 0,0 0-1 0 0,-1 0 1 0 0,0 0 0 0 0,-1 0 0 0 0,-1 1 0 0 0,-1 26-1 0 0,0-13-4588 0 0,0-22 1018 0 0</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3.842"/>
    </inkml:context>
    <inkml:brush xml:id="br0">
      <inkml:brushProperty name="width" value="0.035" units="cm"/>
      <inkml:brushProperty name="height" value="0.035" units="cm"/>
    </inkml:brush>
  </inkml:definitions>
  <inkml:trace contextRef="#ctx0" brushRef="#br0">270 652 748 0 0,'0'0'8215'0'0,"-13"2"-8177"0"0,-42 10 29 0 0,50-11 82 0 0,1 0-1 0 0,-1 1 1 0 0,1-1-1 0 0,0 1 0 0 0,0 0 1 0 0,-1 1-1 0 0,1-1 1 0 0,1 1-1 0 0,-1 0 1 0 0,0 0-1 0 0,1 0 1 0 0,-1 0-1 0 0,1 0 1 0 0,-4 7-1 0 0,-12 9 475 0 0,6-8-438 0 0,1-1 0 0 0,1 1 0 0 0,-1 1 0 0 0,2 0 0 0 0,-18 25 0 0 0,23-29-202 0 0,1 1 0 0 0,0-1 0 0 0,0 1 0 0 0,0 0-1 0 0,1 0 1 0 0,1 1 0 0 0,-1-1 0 0 0,1 1 0 0 0,1-1-1 0 0,-1 19 1 0 0,2-25 9 0 0,1-1-1 0 0,-1 0 1 0 0,0 1-1 0 0,1-1 1 0 0,0 0-1 0 0,-1 0 1 0 0,1 1-1 0 0,0-1 1 0 0,0 0-1 0 0,0 0 1 0 0,0 0-1 0 0,1 0 1 0 0,-1 0-1 0 0,1-1 1 0 0,-1 1-1 0 0,1 0 1 0 0,-1 0-1 0 0,1-1 1 0 0,0 1-1 0 0,0-1 1 0 0,0 0-1 0 0,0 0 1 0 0,0 1-1 0 0,0-1 1 0 0,0 0-1 0 0,0-1 1 0 0,0 1-1 0 0,0 0 1 0 0,1-1-1 0 0,-1 1 1 0 0,0-1-1 0 0,5 1 1 0 0,8 1 150 0 0,0-1 1 0 0,0-1 0 0 0,27-2 0 0 0,-32 1 12 0 0,3 0-114 0 0,1-2 1 0 0,-1 0 0 0 0,0 0 0 0 0,0-2 0 0 0,-1 1-1 0 0,1-1 1 0 0,-1-1 0 0 0,0 0 0 0 0,-1-1 0 0 0,1-1-1 0 0,16-13 1 0 0,-10 6-154 0 0,0-2-1 0 0,-1 1 1 0 0,-1-2 0 0 0,-1 0-1 0 0,21-33 1 0 0,-32 45 117 0 0,0-1-1 0 0,-1 0 1 0 0,0 0 0 0 0,0 0 0 0 0,-1 0 0 0 0,0 0-1 0 0,0-1 1 0 0,-1 1 0 0 0,0-1 0 0 0,0 1 0 0 0,-1-1-1 0 0,0 1 1 0 0,0-1 0 0 0,0 0 0 0 0,-3-11 0 0 0,-1 2 47 0 0,-1 1 0 0 0,-1 0 1 0 0,0 0-1 0 0,-1 0 0 0 0,-14-24 1 0 0,-49-93-42 0 0,-20-36-340 0 0,83 157 605 0 0,0-1 1 0 0,0 0-1 0 0,2 0 0 0 0,0-1 1 0 0,0 1-1 0 0,1-1 1 0 0,1 0-1 0 0,0 0 1 0 0,1-1-1 0 0,0 1 1 0 0,2 0-1 0 0,0-18 1 0 0,0 30-239 0 0,1 0-1 0 0,-1 0 1 0 0,1 0 0 0 0,0 0 0 0 0,0 0 0 0 0,0 0 0 0 0,0 0-1 0 0,0 0 1 0 0,0 1 0 0 0,0-1 0 0 0,0 0 0 0 0,1 0-1 0 0,-1 1 1 0 0,1-1 0 0 0,-1 1 0 0 0,1 0 0 0 0,0-1 0 0 0,0 1-1 0 0,-1 0 1 0 0,4-1 0 0 0,-3 2-8 0 0,0 12-487 0 0,26 47 695 0 0,-2 1 1 0 0,29 107 0 0 0,7 25 524 0 0,-5-17-26 0 0,-30-98-492 0 0,-18-55-209 0 0,-1 0-1 0 0,6 30 1 0 0,-5-15-26 0 0,-6-25-18 0 0,0 0 0 0 0,0 0-1 0 0,0 23 1 0 0,2 5-230 0 0,0 3-4564 0 0,-5-62-6377 0 0</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4.299"/>
    </inkml:context>
    <inkml:brush xml:id="br0">
      <inkml:brushProperty name="width" value="0.035" units="cm"/>
      <inkml:brushProperty name="height" value="0.035" units="cm"/>
    </inkml:brush>
  </inkml:definitions>
  <inkml:trace contextRef="#ctx0" brushRef="#br0">0 1 1036 0 0,'0'0'11824'0'0,"7"19"-11404"0"0,34 106 597 0 0,-37-111-781 0 0,-1 0 1 0 0,-1 0 0 0 0,0 0 0 0 0,-1 1 0 0 0,-1 25 0 0 0,0-24-842 0 0,0-16 566 0 0,0 0 0 0 0,0 0 0 0 0,0 0 0 0 0,0 1 0 0 0,0-1-1 0 0,0 0 1 0 0,1 0 0 0 0,-1 1 0 0 0,0-1 0 0 0,0 0 0 0 0,0 0 0 0 0,0 0-1 0 0,0 1 1 0 0,1-1 0 0 0,-1 0 0 0 0,0 0 0 0 0,0 0 0 0 0,0 0 0 0 0,1 1-1 0 0,-1-1 1 0 0,0 0 0 0 0,0 0 0 0 0,0 0 0 0 0,1 0 0 0 0,-1 0-1 0 0,0 0 1 0 0,0 0 0 0 0,1 0 0 0 0,-1 0 0 0 0,0 0 0 0 0,0 1 0 0 0,1-1-1 0 0,-1 0 1 0 0,0 0 0 0 0,0-1 0 0 0,1 1 0 0 0,-1 0 0 0 0,0 0 0 0 0,1 0-1 0 0,1-16-10539 0 0</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4.446"/>
    </inkml:context>
    <inkml:brush xml:id="br0">
      <inkml:brushProperty name="width" value="0.035" units="cm"/>
      <inkml:brushProperty name="height" value="0.035" units="cm"/>
    </inkml:brush>
  </inkml:definitions>
  <inkml:trace contextRef="#ctx0" brushRef="#br0">0 1 904 0 0,'0'0'12457'0'0</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4.966"/>
    </inkml:context>
    <inkml:brush xml:id="br0">
      <inkml:brushProperty name="width" value="0.035" units="cm"/>
      <inkml:brushProperty name="height" value="0.035" units="cm"/>
    </inkml:brush>
  </inkml:definitions>
  <inkml:trace contextRef="#ctx0" brushRef="#br0">11 292 1152 0 0,'0'0'8619'0'0,"6"14"-8536"0"0,21 39-94 0 0,-20-40-115 0 0,-9-41 123 0 0,-16-16-929 0 0,-4-19-761 0 0,21 59 1560 0 0,-1-7 95 0 0,0-1 1 0 0,0 0-1 0 0,1 1 1 0 0,1-14-1 0 0,0 21 204 0 0,1 0 1 0 0,-1 0-1 0 0,1 0 1 0 0,1 0-1 0 0,-1 0 0 0 0,0 0 1 0 0,1 0-1 0 0,0 0 0 0 0,0 1 1 0 0,0-1-1 0 0,0 1 1 0 0,1-1-1 0 0,-1 1 0 0 0,1 0 1 0 0,3-3-1 0 0,4-4 133 0 0,1 0-1 0 0,0 1 1 0 0,0 0 0 0 0,1 1-1 0 0,0 1 1 0 0,1 0 0 0 0,0 0-1 0 0,0 1 1 0 0,0 1-1 0 0,1 0 1 0 0,0 1 0 0 0,-1 0-1 0 0,2 1 1 0 0,-1 1-1 0 0,0 0 1 0 0,24 1 0 0 0,-33 1-278 0 0,0 1 1 0 0,-1 0-1 0 0,1 0 1 0 0,0 1-1 0 0,-1-1 1 0 0,1 1-1 0 0,-1 0 1 0 0,1 0-1 0 0,-1 1 1 0 0,0-1-1 0 0,0 1 1 0 0,0 0-1 0 0,0 0 1 0 0,0 1 0 0 0,-1-1-1 0 0,0 1 1 0 0,1-1-1 0 0,-1 1 1 0 0,4 7-1 0 0,0 0 32 0 0,-1-1 1 0 0,0 1-1 0 0,0 1 0 0 0,-1-1 1 0 0,-1 1-1 0 0,6 21 0 0 0,6 84 410 0 0,-14-66-4796 0 0</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5.771"/>
    </inkml:context>
    <inkml:brush xml:id="br0">
      <inkml:brushProperty name="width" value="0.035" units="cm"/>
      <inkml:brushProperty name="height" value="0.035" units="cm"/>
    </inkml:brush>
  </inkml:definitions>
  <inkml:trace contextRef="#ctx0" brushRef="#br0">320 21 996 0 0,'0'0'9282'0'0,"-16"4"-8599"0"0,-4 0-673 0 0,-16 3 1681 0 0,-63 22 1 0 0,89-23-1610 0 0,0-1-1 0 0,0 2 1 0 0,1-1 0 0 0,0 1 0 0 0,0 1-1 0 0,1 0 1 0 0,0 0 0 0 0,0 0 0 0 0,1 1-1 0 0,0 0 1 0 0,0 1 0 0 0,-9 18 0 0 0,4-2-78 0 0,9-20-23 0 0,0-1 0 0 0,1 0 1 0 0,0 1-1 0 0,0 0 1 0 0,0-1-1 0 0,1 1 0 0 0,0 0 1 0 0,0 0-1 0 0,0 0 1 0 0,1 7-1 0 0,0-11-5 0 0,-1 1 0 0 0,1-1-1 0 0,0 1 1 0 0,0-1 0 0 0,0 1 0 0 0,1 0-1 0 0,-1-1 1 0 0,1 1 0 0 0,-1-1 0 0 0,1 1 0 0 0,0-1-1 0 0,0 1 1 0 0,0-1 0 0 0,0 0 0 0 0,0 0-1 0 0,1 1 1 0 0,-1-1 0 0 0,1 0 0 0 0,-1 0 0 0 0,1 0-1 0 0,2 2 1 0 0,1-2 8 0 0,-1 0 0 0 0,1-1-1 0 0,-1 1 1 0 0,1-1 0 0 0,0 0-1 0 0,0 0 1 0 0,0-1 0 0 0,-1 1 0 0 0,1-1-1 0 0,9-1 1 0 0,-3 0 6 0 0,0 0 0 0 0,0-1 0 0 0,0 0 0 0 0,0-1 0 0 0,-1 0-1 0 0,1-1 1 0 0,-1 0 0 0 0,1-1 0 0 0,-2 0 0 0 0,1 0 0 0 0,0-1 0 0 0,-1 0 0 0 0,11-11 0 0 0,-7 7-33 0 0,-2-1 0 0 0,0 0 0 0 0,0 0 0 0 0,-1-2 0 0 0,0 1 0 0 0,-1-1 0 0 0,-1 0 1 0 0,13-27-1 0 0,-19 36 57 0 0,0 1 1 0 0,0-1 0 0 0,-1 0-1 0 0,0 1 1 0 0,0-1 0 0 0,0 0-1 0 0,0 0 1 0 0,0 0 0 0 0,-1 0-1 0 0,0 0 1 0 0,0 0 0 0 0,0 0-1 0 0,0 0 1 0 0,-1 0 0 0 0,1 0-1 0 0,-1 0 1 0 0,0 0 0 0 0,0 1-1 0 0,0-1 1 0 0,-1 0 0 0 0,0 0-1 0 0,1 1 1 0 0,-1-1 0 0 0,0 1-1 0 0,-1 0 1 0 0,1-1 0 0 0,0 1-1 0 0,-1 0 1 0 0,-3-2 0 0 0,-8-10-44 0 0,13 14 16 0 0,0-1 0 0 0,0 1 0 0 0,-1 0 0 0 0,1 0 0 0 0,0-1 0 0 0,0 1 0 0 0,0 0 0 0 0,-1 0 0 0 0,1 0 0 0 0,-1 0 0 0 0,1 1 0 0 0,-1-1 0 0 0,1 0 0 0 0,-1 0 0 0 0,1 1 0 0 0,-4-1 0 0 0,3 1-156 0 0,4 23-400 0 0,3-18 657 0 0,-1 0 0 0 0,1 0 0 0 0,0-1 1 0 0,0 0-1 0 0,1 0 0 0 0,-1 0 1 0 0,1-1-1 0 0,7 4 0 0 0,0 1 80 0 0,7 6 111 0 0,-1 2-1 0 0,0 1 0 0 0,-1 0 0 0 0,0 1 0 0 0,-2 1 1 0 0,0 1-1 0 0,-1 0 0 0 0,14 26 0 0 0,-28-44-255 0 0,5 8 45 0 0,-1-1 0 0 0,-1 1 0 0 0,1-1 0 0 0,-2 1 0 0 0,1 1-1 0 0,-1-1 1 0 0,-1 0 0 0 0,2 18 0 0 0,-1 8 29 0 0,-2 43 0 0 0,-1-50-36 0 0,-1-18-6 0 0,-1-1 1 0 0,0 0 0 0 0,-1 0-1 0 0,0 0 1 0 0,-1 0 0 0 0,0 0 0 0 0,0-1-1 0 0,-1 1 1 0 0,-1-1 0 0 0,1 0-1 0 0,-14 15 1 0 0,-5 11 125 0 0,19-27-159 0 0,0-1 0 0 0,-1 1 0 0 0,0-1 0 0 0,0 0-1 0 0,-1 0 1 0 0,0-1 0 0 0,0 0 0 0 0,-1 0 0 0 0,0 0 0 0 0,0-1 0 0 0,0 0 0 0 0,0-1 0 0 0,-1 0-1 0 0,0 0 1 0 0,1-1 0 0 0,-16 4 0 0 0,-12 7-1213 0 0,34-13 921 0 0,1 0-1 0 0,-1-1 1 0 0,1 1 0 0 0,0 0-1 0 0,-1 0 1 0 0,1 0-1 0 0,0 0 1 0 0,0 0 0 0 0,0 0-1 0 0,0 1 1 0 0,0-1 0 0 0,0 0-1 0 0,0 0 1 0 0,0 1-1 0 0,0-1 1 0 0,0 1 0 0 0,1-1-1 0 0,-1 1 1 0 0,1-1-1 0 0,-1 1 1 0 0,0 1 0 0 0,-9 2-7736 0 0</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7.384"/>
    </inkml:context>
    <inkml:brush xml:id="br0">
      <inkml:brushProperty name="width" value="0.035" units="cm"/>
      <inkml:brushProperty name="height" value="0.035" units="cm"/>
    </inkml:brush>
  </inkml:definitions>
  <inkml:trace contextRef="#ctx0" brushRef="#br0">1 1 332 0 0,'0'0'768'0'0</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7.926"/>
    </inkml:context>
    <inkml:brush xml:id="br0">
      <inkml:brushProperty name="width" value="0.035" units="cm"/>
      <inkml:brushProperty name="height" value="0.035" units="cm"/>
    </inkml:brush>
  </inkml:definitions>
  <inkml:trace contextRef="#ctx0" brushRef="#br0">240 0 1164 0 0,'0'0'8232'0'0,"-22"5"-7334"0"0,-26 79 3223 0 0,43-76-3873 0 0,1 1-1 0 0,0 0 1 0 0,0 0-1 0 0,1 1 1 0 0,-3 12-1 0 0,-10 26 287 0 0,-16 20-23 0 0,19-42-380 0 0,0-1-1 0 0,2 2 1 0 0,1-1-1 0 0,-9 41 1 0 0,15-45-78 0 0,-4 15 23 0 0,1 1 0 0 0,2-1 0 0 0,1 1 0 0 0,3 0 0 0 0,2 39 0 0 0,0-60-55 0 0,2 0 1 0 0,0 1-1 0 0,1-1 1 0 0,0 0-1 0 0,1-1 1 0 0,13 28-1 0 0,-9-27-4 0 0,1-1-1 0 0,1 0 1 0 0,0-1 0 0 0,1 0-1 0 0,27 26 1 0 0,-35-36-260 0 0,1 0 0 0 0,0-1 0 0 0,0 0 0 0 0,0 0 0 0 0,1 0 0 0 0,-1 0 0 0 0,1-1 0 0 0,0 0 0 0 0,0 0 0 0 0,0-1 0 0 0,1 0 0 0 0,-1 0 0 0 0,0 0 0 0 0,1-1 0 0 0,-1 0 0 0 0,1 0 0 0 0,0 0 0 0 0,-1-1 0 0 0,1 0 0 0 0,11-2 0 0 0,-17 2-51 0 0,1-1 1 0 0,-1 1-1 0 0,0-1 0 0 0,0 1 1 0 0,0-1-1 0 0,0 0 0 0 0,0 1 1 0 0,0-1-1 0 0,0 0 0 0 0,0 0 1 0 0,0 1-1 0 0,0-1 0 0 0,-1 0 1 0 0,1 0-1 0 0,0 0 0 0 0,0 0 1 0 0,-1 0-1 0 0,1-1 0 0 0,-1 1 1 0 0,1 0-1 0 0,-1 0 0 0 0,1 0 1 0 0,-1-2-1 0 0,2-25-4812 0 0</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8.552"/>
    </inkml:context>
    <inkml:brush xml:id="br0">
      <inkml:brushProperty name="width" value="0.035" units="cm"/>
      <inkml:brushProperty name="height" value="0.035" units="cm"/>
    </inkml:brush>
  </inkml:definitions>
  <inkml:trace contextRef="#ctx0" brushRef="#br0">51 300 2980 0 0,'0'0'10213'0'0,"13"-1"-10802"0"0,15-2 534 0 0,1-1 0 0 0,38-11 0 0 0,-53 11-15 0 0,1 0 0 0 0,-1-1-1 0 0,0 0 1 0 0,0-2 0 0 0,0 1-1 0 0,-1-2 1 0 0,21-15-1 0 0,-14 6-165 0 0,-6 6 35 0 0,0-2 1 0 0,-1 1 0 0 0,18-23-1 0 0,-28 32 182 0 0,-1-1 0 0 0,0 1 0 0 0,0 0-1 0 0,0-1 1 0 0,0 1 0 0 0,0-1-1 0 0,-1 1 1 0 0,0-1 0 0 0,1 0-1 0 0,-1 0 1 0 0,-1 1 0 0 0,1-1-1 0 0,0 0 1 0 0,-1 0 0 0 0,0 0-1 0 0,0 0 1 0 0,0 0 0 0 0,-1 0 0 0 0,1 0-1 0 0,-1 0 1 0 0,0 0 0 0 0,-2-5-1 0 0,1 7-22 0 0,0-1 1 0 0,0 1-1 0 0,0 0 0 0 0,-1-1 0 0 0,1 1 0 0 0,-1 0 0 0 0,1 0 0 0 0,-1 1 0 0 0,0-1 0 0 0,0 1 1 0 0,0-1-1 0 0,0 1 0 0 0,0 0 0 0 0,0 0 0 0 0,0 0 0 0 0,0 0 0 0 0,-1 1 0 0 0,-4-1 0 0 0,-63-5-575 0 0,60 7 744 0 0,1 1 0 0 0,-1-1 0 0 0,0 2 0 0 0,1-1 0 0 0,0 1 0 0 0,-1 1 0 0 0,1 0 0 0 0,1 0 0 0 0,-1 1 0 0 0,0 1 0 0 0,1-1 0 0 0,-9 8-1 0 0,0 2 475 0 0,0 0 0 0 0,0 1 0 0 0,2 0 0 0 0,-23 30 0 0 0,32-38-432 0 0,1 1-1 0 0,1 0 1 0 0,0 0 0 0 0,0 0 0 0 0,1 1-1 0 0,0 0 1 0 0,0 0 0 0 0,-3 19-1 0 0,6-24-137 0 0,0 1 0 0 0,0-1 0 0 0,1 0 0 0 0,0 0 0 0 0,0 1 0 0 0,1-1-1 0 0,-1 0 1 0 0,1 0 0 0 0,0 0 0 0 0,0 0 0 0 0,1 0 0 0 0,0 0-1 0 0,-1 0 1 0 0,2 0 0 0 0,-1 0 0 0 0,1-1 0 0 0,-1 1 0 0 0,1-1 0 0 0,5 6-1 0 0,1-1 84 0 0,0 1-1 0 0,1-1 0 0 0,0 0 0 0 0,0-1 0 0 0,1-1 0 0 0,0 1 1 0 0,1-2-1 0 0,0 1 0 0 0,14 4 0 0 0,-8-5 6 0 0,-1-1-1 0 0,1-1 1 0 0,0-1-1 0 0,0-1 1 0 0,1 0-1 0 0,22-1 1 0 0,7-1-1661 0 0,-48 36-8117 0 0,-8-24 5647 0 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8.739"/>
    </inkml:context>
    <inkml:brush xml:id="br0">
      <inkml:brushProperty name="width" value="0.035" units="cm"/>
      <inkml:brushProperty name="height" value="0.035" units="cm"/>
    </inkml:brush>
  </inkml:definitions>
  <inkml:trace contextRef="#ctx0" brushRef="#br0">1 53 1740 0 0,'0'0'13925'0'0,"40"-16"-20409"0"0,-20 4 2299 0 0,0-12 61 0 0</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49.663"/>
    </inkml:context>
    <inkml:brush xml:id="br0">
      <inkml:brushProperty name="width" value="0.035" units="cm"/>
      <inkml:brushProperty name="height" value="0.035" units="cm"/>
    </inkml:brush>
  </inkml:definitions>
  <inkml:trace contextRef="#ctx0" brushRef="#br0">311 0 800 0 0,'0'0'10936'0'0,"-18"6"-10512"0"0,-8 1-335 0 0,-3 0 719 0 0,1 2 0 0 0,-44 19 0 0 0,63-24-781 0 0,0 1 0 0 0,0 1 0 0 0,0-1 0 0 0,1 1 1 0 0,0 1-1 0 0,0 0 0 0 0,1 0 0 0 0,0 0 0 0 0,0 1 1 0 0,0 0-1 0 0,1 0 0 0 0,0 1 0 0 0,1 0 1 0 0,0 0-1 0 0,1 0 0 0 0,-1 0 0 0 0,2 1 0 0 0,-1 0 1 0 0,1-1-1 0 0,1 1 0 0 0,0 0 0 0 0,0 1 0 0 0,1-1 1 0 0,0 12-1 0 0,1-18-45 0 0,0-1 1 0 0,-1 1 0 0 0,1 0-1 0 0,0-1 1 0 0,1 1 0 0 0,-1 0-1 0 0,1-1 1 0 0,0 1 0 0 0,0 0-1 0 0,0-1 1 0 0,0 1 0 0 0,0-1-1 0 0,1 1 1 0 0,0-1-1 0 0,0 0 1 0 0,-1 0 0 0 0,2 0-1 0 0,-1 0 1 0 0,0 0 0 0 0,1 0-1 0 0,-1 0 1 0 0,1-1 0 0 0,0 1-1 0 0,0-1 1 0 0,0 0 0 0 0,0 0-1 0 0,0 0 1 0 0,1 0 0 0 0,-1-1-1 0 0,0 1 1 0 0,1-1-1 0 0,-1 0 1 0 0,1 0 0 0 0,0 0-1 0 0,-1-1 1 0 0,6 1 0 0 0,5 1-29 0 0,0-2 1 0 0,1 0-1 0 0,-1 0 0 0 0,0-1 1 0 0,0-1-1 0 0,0 0 1 0 0,0-1-1 0 0,-1-1 1 0 0,1 0-1 0 0,-1-1 1 0 0,0 0-1 0 0,0-1 1 0 0,0-1-1 0 0,-1 0 0 0 0,0 0 1 0 0,0-1-1 0 0,-1-1 1 0 0,0 0-1 0 0,-1 0 1 0 0,0-1-1 0 0,16-21 1 0 0,-21 24 47 0 0,-1-1 0 0 0,-1 0-1 0 0,0 0 1 0 0,0-1 0 0 0,0 1 0 0 0,-1-1 0 0 0,-1 1 0 0 0,1-1 0 0 0,-1 1 0 0 0,-1-1 0 0 0,1 0 0 0 0,-2 0 0 0 0,1 1 0 0 0,-1-1 0 0 0,-3-12 0 0 0,3 18 10 0 0,0-1 1 0 0,-1 1-1 0 0,1 0 1 0 0,-1 0-1 0 0,0 0 0 0 0,1 0 1 0 0,-1 0-1 0 0,-1 0 1 0 0,1 1-1 0 0,0-1 0 0 0,-1 1 1 0 0,1-1-1 0 0,-1 1 1 0 0,0 0-1 0 0,0 0 1 0 0,0 0-1 0 0,0 0 0 0 0,-5-2 1 0 0,3 2-53 0 0,0 0-1 0 0,-1 0 1 0 0,1 1 0 0 0,-1-1 0 0 0,1 1-1 0 0,-1 0 1 0 0,1 1 0 0 0,-1-1 0 0 0,0 1-1 0 0,-8 1 1 0 0,12 0 14 0 0,1-1 0 0 0,-1 1 0 0 0,1 0 0 0 0,-1 0 0 0 0,1 0 0 0 0,-1 0 0 0 0,1 0 0 0 0,0 0 0 0 0,0 0 0 0 0,0 0 0 0 0,-1 0 0 0 0,1 1 0 0 0,0-1 0 0 0,1 0 0 0 0,-1 1 0 0 0,0-1 0 0 0,0 1 0 0 0,0-1 0 0 0,1 1 0 0 0,-1-1 0 0 0,1 1 0 0 0,0 0 0 0 0,-1-1 0 0 0,1 1 0 0 0,0 0 0 0 0,0-1 0 0 0,0 1 0 0 0,0 0 0 0 0,0 3 0 0 0,0-2 21 0 0,0 0-1 0 0,0 1 0 0 0,0-1 0 0 0,1 1 1 0 0,-1-1-1 0 0,1 0 0 0 0,0 1 0 0 0,0-1 1 0 0,0 0-1 0 0,0 0 0 0 0,1 0 0 0 0,-1 0 1 0 0,1 0-1 0 0,2 3 0 0 0,11 6 249 0 0,1-1-1 0 0,0 0 1 0 0,0-1 0 0 0,1-1-1 0 0,24 8 1 0 0,24 15 487 0 0,-57-28-649 0 0,0 1 0 0 0,0 1-1 0 0,0 0 1 0 0,-1 0 0 0 0,0 0-1 0 0,0 1 1 0 0,-1 0-1 0 0,1 0 1 0 0,-2 1 0 0 0,1 0-1 0 0,-1 0 1 0 0,0 0 0 0 0,-1 0-1 0 0,0 1 1 0 0,0 0 0 0 0,-1 0-1 0 0,4 14 1 0 0,-2 7 143 0 0,0 1-1 0 0,-3 0 1 0 0,-1 62 0 0 0,-1-49-105 0 0,-1-33-95 0 0,0 0 0 0 0,0 0 1 0 0,-1 0-1 0 0,0 0 0 0 0,-1 0 1 0 0,0-1-1 0 0,-1 1 0 0 0,0-1 0 0 0,0 0 1 0 0,-1 0-1 0 0,-1 0 0 0 0,1-1 0 0 0,-2 0 1 0 0,-7 10-1 0 0,10-15 18 0 0,0 1 0 0 0,-1-1 0 0 0,1 0 0 0 0,-1 0 0 0 0,0 0 0 0 0,0-1 0 0 0,0 0 0 0 0,0 0 0 0 0,-1 0 0 0 0,1 0 0 0 0,-1-1 0 0 0,1 0 0 0 0,-1 0 0 0 0,0-1 0 0 0,0 0 0 0 0,0 0 0 0 0,0 0 0 0 0,0 0 0 0 0,0-1 0 0 0,-6-1 0 0 0,6 1-83 0 0,0 0 0 0 0,1-1 0 0 0,-1 0 0 0 0,1 0 0 0 0,-1 0 0 0 0,1-1 0 0 0,-1 1 1 0 0,1-2-1 0 0,0 1 0 0 0,0 0 0 0 0,0-1 0 0 0,0 0 0 0 0,0 0 0 0 0,1 0 0 0 0,-1-1 0 0 0,1 0 0 0 0,0 0 0 0 0,0 0 0 0 0,0 0 0 0 0,1 0 0 0 0,-4-6 0 0 0,7 10 31 0 0,-4-7-475 0 0,0 0 0 0 0,1 0 0 0 0,0 0 0 0 0,0 0 1 0 0,-2-10-1 0 0,5 14-253 0 0,-1 1 0 0 0,1-1 1 0 0,0 0-1 0 0,0 0 0 0 0,0 0 0 0 0,0 0 1 0 0,0 0-1 0 0,1 1 0 0 0,-1-1 0 0 0,1 0 1 0 0,2-4-1 0 0,5-8-2322 0 0</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0.236"/>
    </inkml:context>
    <inkml:brush xml:id="br0">
      <inkml:brushProperty name="width" value="0.035" units="cm"/>
      <inkml:brushProperty name="height" value="0.035" units="cm"/>
    </inkml:brush>
  </inkml:definitions>
  <inkml:trace contextRef="#ctx0" brushRef="#br0">0 17 996 0 0,'0'0'11690'0'0,"4"1"-13756"0"0,20 4-574 0 0,-24-4 2484 0 0,1-1 1 0 0,0 0-1 0 0,-1 0 1 0 0,1 0-1 0 0,0 1 1 0 0,0-1-1 0 0,-1 0 0 0 0,1 0 1 0 0,0 0-1 0 0,-1 0 1 0 0,1 0-1 0 0,0 0 1 0 0,0-1-1 0 0,-1 1 1 0 0,1 0-1 0 0,0 0 1 0 0,-1 0-1 0 0,1-1 0 0 0,0 1 1 0 0,-1 0-1 0 0,1-1 1 0 0,-1 1-1 0 0,1 0 1 0 0,0-1-1 0 0,-1 1 1 0 0,1-1-1 0 0,-1 1 1 0 0,1-1-1 0 0,-1 1 0 0 0,0-1 1 0 0,1 1-1 0 0,-1-1 1 0 0,1 0-1 0 0,-1 1 1 0 0,0-1-1 0 0,0 0 1 0 0,1 1-1 0 0,-1-2 1 0 0,0 2 3 0 0,0 0 120 0 0,0-1-1 0 0,0 1 1 0 0,0 0 0 0 0,0-1 0 0 0,-1 1 0 0 0,1 0 0 0 0,0-1-1 0 0,0 1 1 0 0,0 0 0 0 0,0-1 0 0 0,0 1 0 0 0,0 0-1 0 0,1-1 1 0 0,-1 1 0 0 0,0 0 0 0 0,0 0 0 0 0,0-1 0 0 0,0 1-1 0 0,0 0 1 0 0,0-1 0 0 0,0 1 0 0 0,1 0 0 0 0,-1-1 0 0 0,0 1-1 0 0,0 0 1 0 0,0 0 0 0 0,1-1 0 0 0,-1 1 0 0 0,0 0 0 0 0,0 0-1 0 0,1 0 1 0 0,-1-1 0 0 0,0 1 0 0 0,0 0 0 0 0,1 0 0 0 0,-1 0-1 0 0,0 0 1 0 0,1 0 0 0 0,-1 0 0 0 0,0-1 0 0 0,1 1 0 0 0,-1 0-1 0 0,0 0 1 0 0,1 0 0 0 0,-1 0 0 0 0,0 0 0 0 0,1 0 0 0 0,0 0-1 0 0,0 0 1834 0 0,-21-1 9973 0 0,10 33-10625 0 0,10-31-1039 0 0,13-13-4171 0 0,-26 24-6897 0 0</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1.649"/>
    </inkml:context>
    <inkml:brush xml:id="br0">
      <inkml:brushProperty name="width" value="0.035" units="cm"/>
      <inkml:brushProperty name="height" value="0.035" units="cm"/>
    </inkml:brush>
  </inkml:definitions>
  <inkml:trace contextRef="#ctx0" brushRef="#br0">271 12 1256 0 0,'0'0'10498'0'0,"-3"-2"-10180"0"0,-1 1-201 0 0,-1-1 0 0 0,1 1-1 0 0,0-1 1 0 0,0 1 0 0 0,-1 0-1 0 0,1 1 1 0 0,0-1 0 0 0,-1 1-1 0 0,1 0 1 0 0,-1 0-1 0 0,1 0 1 0 0,-1 1 0 0 0,1-1-1 0 0,0 1 1 0 0,-1 0 0 0 0,1 0-1 0 0,0 1 1 0 0,0-1 0 0 0,0 1-1 0 0,0 0 1 0 0,0 0-1 0 0,0 0 1 0 0,0 1 0 0 0,1 0-1 0 0,-7 5 1 0 0,-9 7 76 0 0,1 2 0 0 0,1 0 0 0 0,-22 28 0 0 0,32-36-201 0 0,0 0-1 0 0,1 1 1 0 0,0 1 0 0 0,0-1 0 0 0,1 1 0 0 0,1-1 0 0 0,0 1 0 0 0,0 1-1 0 0,1-1 1 0 0,1 0 0 0 0,-2 20 0 0 0,3-27-5 0 0,1 1 0 0 0,0-1 0 0 0,0 1 1 0 0,0-1-1 0 0,0 1 0 0 0,1 0 0 0 0,-1-1 0 0 0,1 1 0 0 0,1-1 1 0 0,-1 0-1 0 0,1 1 0 0 0,-1-1 0 0 0,1 0 0 0 0,0 0 0 0 0,1 0 1 0 0,-1 0-1 0 0,1 0 0 0 0,-1-1 0 0 0,1 1 0 0 0,0-1 0 0 0,1 0 1 0 0,-1 0-1 0 0,1 0 0 0 0,-1 0 0 0 0,1 0 0 0 0,0-1 0 0 0,0 1 1 0 0,0-1-1 0 0,0 0 0 0 0,0-1 0 0 0,0 1 0 0 0,6 1 0 0 0,5 0-18 0 0,-1 0-1 0 0,1 0 0 0 0,0-2 0 0 0,0 0 0 0 0,0 0 0 0 0,0-2 0 0 0,0 0 1 0 0,0 0-1 0 0,0-2 0 0 0,14-3 0 0 0,-22 4 18 0 0,0 0 0 0 0,0-1 0 0 0,0 1 0 0 0,0-1 0 0 0,-1-1 0 0 0,1 1 0 0 0,-1-1 0 0 0,0 0 0 0 0,0-1 0 0 0,0 1 0 0 0,-1-1-1 0 0,0 0 1 0 0,0-1 0 0 0,0 1 0 0 0,0-1 0 0 0,-1 0 0 0 0,0 0 0 0 0,0-1 0 0 0,-1 1 0 0 0,0-1 0 0 0,0 0 0 0 0,2-8 0 0 0,-3 11 57 0 0,0-1 0 0 0,-1 0 0 0 0,0 0-1 0 0,0 0 1 0 0,0 0 0 0 0,0 1 0 0 0,-1-1 0 0 0,0 0 0 0 0,0 0 0 0 0,0 0 0 0 0,-1 0-1 0 0,0 0 1 0 0,0 0 0 0 0,0 0 0 0 0,0 0 0 0 0,-4-8 0 0 0,-3-5 151 0 0,7 16-187 0 0,1-1 0 0 0,-1 1 0 0 0,0 0 0 0 0,1 0 0 0 0,-1-1-1 0 0,0 1 1 0 0,0 0 0 0 0,-1 0 0 0 0,1 0 0 0 0,0 0 0 0 0,-1 0 0 0 0,1 0 0 0 0,-1 1-1 0 0,0-1 1 0 0,1 0 0 0 0,-1 1 0 0 0,0 0 0 0 0,0-1 0 0 0,0 1 0 0 0,0 0 0 0 0,0 0-1 0 0,0 0 1 0 0,0 0 0 0 0,-1 0 0 0 0,1 0 0 0 0,0 1 0 0 0,0-1 0 0 0,-1 1 0 0 0,-3-1-1 0 0,6 3-4 0 0,0-1 0 0 0,0 0 0 0 0,0 1-1 0 0,0-1 1 0 0,0 0 0 0 0,0 1 0 0 0,0-1-1 0 0,1 1 1 0 0,-1-1 0 0 0,0 0 0 0 0,1 0-1 0 0,-1 1 1 0 0,1-1 0 0 0,0 0 0 0 0,-1 0-1 0 0,1 1 1 0 0,0-1 0 0 0,0 0 0 0 0,0 0-1 0 0,1 1 1 0 0,6 3 144 0 0,-1 0-1 0 0,0 0 0 0 0,0 1 1 0 0,0 0-1 0 0,-1 0 1 0 0,1 1-1 0 0,-2-1 1 0 0,1 1-1 0 0,-1 1 0 0 0,0-1 1 0 0,0 1-1 0 0,-1 0 1 0 0,0 0-1 0 0,4 13 1 0 0,0 0-111 0 0,-6-17-15 0 0,0 0 0 0 0,-1 0-1 0 0,1 0 1 0 0,-1 1 0 0 0,0-1 0 0 0,0 0-1 0 0,0 10 1 0 0,0 10 38 0 0,2 0 1 0 0,0 0-1 0 0,11 38 0 0 0,-13-59-143 0 0,0-1-1 0 0,0 1 0 0 0,0-1 1 0 0,0 1-1 0 0,1-1 0 0 0,-1 0 1 0 0,1 1-1 0 0,-1-1 0 0 0,1 0 0 0 0,0 0 1 0 0,-1 0-1 0 0,1 0 0 0 0,1 0 1 0 0,-1-1-1 0 0,0 1 0 0 0,0 0 1 0 0,0-1-1 0 0,1 0 0 0 0,-1 1 1 0 0,5 0-1 0 0,-5-1-187 0 0,-1-1 1 0 0,1 0-1 0 0,0 0 0 0 0,-1 0 0 0 0,1 0 1 0 0,0 0-1 0 0,-1 0 0 0 0,1 0 1 0 0,0 0-1 0 0,-1-1 0 0 0,1 1 1 0 0,0-1-1 0 0,-1 1 0 0 0,1-1 1 0 0,-1 1-1 0 0,1-1 0 0 0,-1 0 0 0 0,1 0 1 0 0,-1 0-1 0 0,1 0 0 0 0,-1 0 1 0 0,0 0-1 0 0,0 0 0 0 0,1-1 1 0 0,-1 1-1 0 0,0 0 0 0 0,0-1 1 0 0,0 1-1 0 0,-1-1 0 0 0,1 1 0 0 0,0-1 1 0 0,0 1-1 0 0,-1-1 0 0 0,1 1 1 0 0,0-3-1 0 0,9-28-3971 0 0</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2.155"/>
    </inkml:context>
    <inkml:brush xml:id="br0">
      <inkml:brushProperty name="width" value="0.035" units="cm"/>
      <inkml:brushProperty name="height" value="0.035" units="cm"/>
    </inkml:brush>
  </inkml:definitions>
  <inkml:trace contextRef="#ctx0" brushRef="#br0">0 1 720 0 0,'0'0'7912'0'0,"0"9"-6778"0"0,3 23 12 0 0,0 1 0 0 0,2 0 0 0 0,2-1 0 0 0,15 45 0 0 0,8 43-105 0 0,-21-73-812 0 0,-1 0 0 0 0,-3 0 1 0 0,-2 0-1 0 0,-6 95 0 0 0,1-37-909 0 0,2-94 192 0 0,0 25-606 0 0,0-35 906 0 0,0-1 0 0 0,0 1-1 0 0,0 0 1 0 0,0-1 0 0 0,1 1-1 0 0,-1 0 1 0 0,0-1 0 0 0,0 1-1 0 0,1 0 1 0 0,-1-1 0 0 0,0 1-1 0 0,1 0 1 0 0,-1-1 0 0 0,0 1-1 0 0,1-1 1 0 0,-1 1-1 0 0,1 0 1 0 0,-1-1 0 0 0,1 0-1 0 0,-1 1 1 0 0,1-1 0 0 0,-1 1-1 0 0,1-1 1 0 0,0 0 0 0 0,-1 1-1 0 0,1-1 1 0 0,0 0 0 0 0,-1 1-1 0 0,1-1 1 0 0,0 0 0 0 0,-1 0-1 0 0,1 0 1 0 0,0 0 0 0 0,-1 0-1 0 0,1 0 1 0 0,0 0-1 0 0,0 0 1 0 0,-1 0 0 0 0,2 0-1 0 0,8-7-3149 0 0,0-17-823 0 0</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2.657"/>
    </inkml:context>
    <inkml:brush xml:id="br0">
      <inkml:brushProperty name="width" value="0.035" units="cm"/>
      <inkml:brushProperty name="height" value="0.035" units="cm"/>
    </inkml:brush>
  </inkml:definitions>
  <inkml:trace contextRef="#ctx0" brushRef="#br0">1 0 1232 0 0,'0'0'8792'0'0,"0"25"-8501"0"0,1 81-62 0 0,0-95-125 0 0,-1 0 0 0 0,2 0 0 0 0,0 0 1 0 0,5 18-1 0 0,1 5 387 0 0,22 142 1801 0 0,-13 55 545 0 0,-13-182-2591 0 0,-2 0-1 0 0,-4 57 1 0 0,-1-12-2767 0 0,5-92 679 0 0,2-9-956 0 0,2-4-1462 0 0,2 3 1503 0 0</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2.953"/>
    </inkml:context>
    <inkml:brush xml:id="br0">
      <inkml:brushProperty name="width" value="0.035" units="cm"/>
      <inkml:brushProperty name="height" value="0.035" units="cm"/>
    </inkml:brush>
  </inkml:definitions>
  <inkml:trace contextRef="#ctx0" brushRef="#br0">1 51 2740 0 0,'0'0'10905'0'0,"25"-7"-11031"0"0,76-23-12 0 0,-93 27 78 0 0,0 1-1 0 0,0-1 1 0 0,0 2-1 0 0,0-1 1 0 0,0 1-1 0 0,1 0 1 0 0,-1 1-1 0 0,16 1 1 0 0,-1 0-182 0 0,-19 0 100 0 0,1 1 1 0 0,0-1-1 0 0,-1 0 0 0 0,1 1 0 0 0,-1 0 0 0 0,0 0 1 0 0,0 1-1 0 0,0-1 0 0 0,0 1 0 0 0,0 0 1 0 0,5 4-1 0 0,26 16-5150 0 0,-27-19 3074 0 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3.218"/>
    </inkml:context>
    <inkml:brush xml:id="br0">
      <inkml:brushProperty name="width" value="0.035" units="cm"/>
      <inkml:brushProperty name="height" value="0.035" units="cm"/>
    </inkml:brush>
  </inkml:definitions>
  <inkml:trace contextRef="#ctx0" brushRef="#br0">1 0 944 0 0,'0'0'10789'0'0,"5"19"-10093"0"0,0 8-475 0 0,-1-10 11 0 0,-1 0 0 0 0,12 28 0 0 0,15 11 355 0 0,-29-53-780 0 0,1 1 0 0 0,0-1-1 0 0,0 1 1 0 0,0-1 0 0 0,0 0-1 0 0,1 0 1 0 0,-1 0 0 0 0,1 0 0 0 0,0 0-1 0 0,0-1 1 0 0,0 1 0 0 0,5 2-1 0 0,-6-4-1341 0 0,6-8-3505 0 0,-6-10 1803 0 0</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3.375"/>
    </inkml:context>
    <inkml:brush xml:id="br0">
      <inkml:brushProperty name="width" value="0.035" units="cm"/>
      <inkml:brushProperty name="height" value="0.035" units="cm"/>
    </inkml:brush>
  </inkml:definitions>
  <inkml:trace contextRef="#ctx0" brushRef="#br0">1 17 1296 0 0,'0'0'12553'0'0,"80"-16"-26358"0"0</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4.301"/>
    </inkml:context>
    <inkml:brush xml:id="br0">
      <inkml:brushProperty name="width" value="0.035" units="cm"/>
      <inkml:brushProperty name="height" value="0.035" units="cm"/>
    </inkml:brush>
  </inkml:definitions>
  <inkml:trace contextRef="#ctx0" brushRef="#br0">0 267 108 0 0,'0'0'11730'0'0,"5"18"-11562"0"0,17 56-149 0 0,-20-69-142 0 0,0 1 1 0 0,0-1-1 0 0,0 0 0 0 0,1 0 0 0 0,0 0 1 0 0,0 0-1 0 0,0 0 0 0 0,1 0 0 0 0,-1-1 1 0 0,1 0-1 0 0,0 0 0 0 0,0 0 0 0 0,1 0 1 0 0,-1-1-1 0 0,1 1 0 0 0,0-1 0 0 0,9 4 1 0 0,-13-6-382 0 0,-2-33-1620 0 0,-21-11 937 0 0,17 36 1010 0 0,1 1-1 0 0,1-1 0 0 0,-1 0 1 0 0,1 0-1 0 0,-3-12 0 0 0,-3-17-405 0 0,6 24 905 0 0,0-1 0 0 0,0 1 0 0 0,1-1-1 0 0,0-17 1 0 0,3 25-124 0 0,-1 0 0 0 0,1-1 1 0 0,0 1-1 0 0,0 0 0 0 0,1 0 0 0 0,-1 0 0 0 0,1 0 0 0 0,0 0 0 0 0,0 1 1 0 0,1-1-1 0 0,0 0 0 0 0,-1 1 0 0 0,2 0 0 0 0,4-6 0 0 0,-6 7-101 0 0,1 1-1 0 0,-1-1 1 0 0,1 1-1 0 0,0-1 1 0 0,0 1-1 0 0,0 0 1 0 0,0 0-1 0 0,0 1 1 0 0,0-1 0 0 0,1 0-1 0 0,-1 1 1 0 0,0 0-1 0 0,1 0 1 0 0,-1 0-1 0 0,1 0 1 0 0,-1 1-1 0 0,1-1 1 0 0,0 1-1 0 0,-1 0 1 0 0,1 0-1 0 0,6 1 1 0 0,-5 3-98 0 0,0-1-1 0 0,0 1 1 0 0,0 1 0 0 0,0-1 0 0 0,-1 1-1 0 0,0 0 1 0 0,0 0 0 0 0,0 0 0 0 0,-1 0-1 0 0,1 1 1 0 0,3 8 0 0 0,6 8-242 0 0,-10-18 103 0 0,-1 0 1 0 0,0 0-1 0 0,0 1 1 0 0,0-1-1 0 0,0 0 1 0 0,2 9-1 0 0,11 24-1105 0 0,-8-26 750 0 0,-6-8 341 0 0,0-1 0 0 0,1 1 0 0 0,-1-1 0 0 0,1 1-1 0 0,-1-1 1 0 0,1 0 0 0 0,0 0 0 0 0,0 0 0 0 0,0 0 0 0 0,1 0 0 0 0,3 2 0 0 0,-6-4 129 0 0,1 0 0 0 0,-1 0 0 0 0,0 0 1 0 0,1 0-1 0 0,-1 0 0 0 0,1-1 0 0 0,-1 1 1 0 0,1 0-1 0 0,-1 0 0 0 0,0-1 0 0 0,1 1 1 0 0,-1 0-1 0 0,0-1 0 0 0,1 1 0 0 0,-1 0 1 0 0,0-1-1 0 0,1 1 0 0 0,-1 0 0 0 0,0-1 1 0 0,0 1-1 0 0,1-1 0 0 0,-1 1 0 0 0,0-1 1 0 0,0 1-1 0 0,0 0 0 0 0,0-1 0 0 0,1 1 1 0 0,-1-1-1 0 0,0 1 0 0 0,0-1 0 0 0,0 1 1 0 0,0-1-1 0 0,0 1 0 0 0,0-1 0 0 0,0 1 1 0 0,0-1-1 0 0,-1 1 0 0 0,1-1 0 0 0,0-16-942 0 0,-4-51-1192 0 0,-10 4 3395 0 0,12 60-1059 0 0,2 0 0 0 0,-1 0 0 0 0,0 0-1 0 0,1 0 1 0 0,-1 0 0 0 0,1 0 0 0 0,0 1 0 0 0,1-1 0 0 0,-1 0-1 0 0,1 0 1 0 0,-1 0 0 0 0,1 0 0 0 0,0 0 0 0 0,1 1 0 0 0,-1-1-1 0 0,1 0 1 0 0,-1 1 0 0 0,1-1 0 0 0,0 1 0 0 0,0 0 0 0 0,1 0-1 0 0,-1 0 1 0 0,1 0 0 0 0,0 0 0 0 0,-1 0 0 0 0,1 0 0 0 0,0 1 0 0 0,5-4-1 0 0,-2 3 64 0 0,1-1-1 0 0,-1 1 0 0 0,1 0 1 0 0,-1 1-1 0 0,1-1 1 0 0,0 1-1 0 0,0 1 0 0 0,0-1 1 0 0,0 1-1 0 0,0 1 0 0 0,0-1 1 0 0,0 1-1 0 0,0 0 0 0 0,0 1 1 0 0,11 1-1 0 0,-13 1-147 0 0,1 1 0 0 0,-1-1-1 0 0,0 1 1 0 0,0 0 0 0 0,-1 1 0 0 0,1-1-1 0 0,-1 1 1 0 0,0 0 0 0 0,0 0 0 0 0,0 0-1 0 0,-1 0 1 0 0,0 1 0 0 0,0-1 0 0 0,0 1 0 0 0,2 8-1 0 0,0 6 9 0 0,0 0-143 0 0,-1 0 1 0 0,-1 0-1 0 0,2 36 1 0 0,-5 23-3337 0 0,0-78 3271 0 0,0-1-1 0 0,0 1 1 0 0,0-1-1 0 0,0 1 1 0 0,0-1 0 0 0,0 0-1 0 0,0 1 1 0 0,-1-1-1 0 0,1 1 1 0 0,0-1-1 0 0,0 1 1 0 0,0-1-1 0 0,0 0 1 0 0,0 1-1 0 0,-1-1 1 0 0,1 1 0 0 0,0-1-1 0 0,0 0 1 0 0,-1 1-1 0 0,1-1 1 0 0,0 0-1 0 0,-1 1 1 0 0,1-1-1 0 0,0 0 1 0 0,-1 0-1 0 0,1 1 1 0 0,0-1 0 0 0,-1 0-1 0 0,1 0 1 0 0,-1 1-1 0 0,1-1 1 0 0,0 0-1 0 0,-1 0 1 0 0,1 0-1 0 0,-1 0 1 0 0,1 0-1 0 0,-1 0 1 0 0,1 0 0 0 0,-10 1-2785 0 0</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4.737"/>
    </inkml:context>
    <inkml:brush xml:id="br0">
      <inkml:brushProperty name="width" value="0.035" units="cm"/>
      <inkml:brushProperty name="height" value="0.035" units="cm"/>
    </inkml:brush>
  </inkml:definitions>
  <inkml:trace contextRef="#ctx0" brushRef="#br0">0 180 472 0 0,'0'0'9471'0'0,"27"-6"-9406"0"0,83-20-64 0 0,-106 26-2 0 0,0-1 0 0 0,0 0 1 0 0,0 0-1 0 0,0 0 0 0 0,-1-1 0 0 0,1 1 0 0 0,0-1 1 0 0,-1 0-1 0 0,1 0 0 0 0,-1 0 0 0 0,0 0 0 0 0,1-1 1 0 0,-1 1-1 0 0,0-1 0 0 0,5-6 0 0 0,1-1-18 0 0,-3 4-213 0 0,-1 1 1 0 0,0 0-1 0 0,-1-1 1 0 0,1 0-1 0 0,-1 0 1 0 0,0-1-1 0 0,-1 1 0 0 0,1-1 1 0 0,-1 1-1 0 0,-1-1 1 0 0,1 0-1 0 0,1-10 1 0 0,-5 16 74 0 0,0 0 0 0 0,-1-1 0 0 0,1 1 0 0 0,0 0 0 0 0,-1 0 0 0 0,1 1 0 0 0,-1-1 0 0 0,1 0 0 0 0,-1 0 0 0 0,1 1 0 0 0,-1-1 0 0 0,0 1 0 0 0,1-1 0 0 0,-1 1 0 0 0,0 0 0 0 0,1-1 0 0 0,-1 1 1 0 0,0 0-1 0 0,1 0 0 0 0,-1 0 0 0 0,-2 1 0 0 0,-40-1-1682 0 0,38 1 1958 0 0,1 1 0 0 0,-1-1 1 0 0,1 1-1 0 0,-1 1 0 0 0,1-1 0 0 0,0 1 1 0 0,-1 0-1 0 0,1 0 0 0 0,1 0 0 0 0,-1 1 1 0 0,-4 4-1 0 0,-45 48 3689 0 0,48-50-3515 0 0,1 1 1 0 0,0 1-1 0 0,0-1 1 0 0,1 1-1 0 0,0 0 1 0 0,0 0-1 0 0,0 0 1 0 0,1 0-1 0 0,1 0 1 0 0,0 1-1 0 0,0 0 1 0 0,0-1-1 0 0,1 1 1 0 0,0 0-1 0 0,1 0 1 0 0,0-1-1 0 0,0 1 1 0 0,3 13-1 0 0,-2-20-256 0 0,0 0-1 0 0,0 0 0 0 0,0 1 1 0 0,0-1-1 0 0,1 0 0 0 0,-1 0 0 0 0,0-1 1 0 0,1 1-1 0 0,0 0 0 0 0,-1 0 1 0 0,1-1-1 0 0,0 1 0 0 0,0-1 0 0 0,0 0 1 0 0,0 1-1 0 0,0-1 0 0 0,3 1 1 0 0,1 1 75 0 0,1-1 1 0 0,-1 0 0 0 0,1 0 0 0 0,0 0 0 0 0,12 0 0 0 0,5 0 136 0 0,-1-2 0 0 0,35-4 0 0 0,-46 2-370 0 0,0-1-1 0 0,0 0 1 0 0,-1 0-1 0 0,19-10 1 0 0,11-10-5773 0 0,-39 18 2781 0 0,-2-6-721 0 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5.721"/>
    </inkml:context>
    <inkml:brush xml:id="br0">
      <inkml:brushProperty name="width" value="0.035" units="cm"/>
      <inkml:brushProperty name="height" value="0.035" units="cm"/>
    </inkml:brush>
  </inkml:definitions>
  <inkml:trace contextRef="#ctx0" brushRef="#br0">1 0 720 0 0,'0'0'11449'0'0,"1"14"-10924"0"0,11 46 436 0 0,26 84 0 0 0,11 47 999 0 0,-39-113-1442 0 0,-3 2-1 0 0,-4 96 1 0 0,-4-145-457 0 0,1-2-19 0 0,-1 0 0 0 0,-1 0 0 0 0,-13 52 0 0 0,13-67-75 0 0,0 0 0 0 0,1 0 0 0 0,0 0 0 0 0,1-1 0 0 0,3 19 0 0 0,-1 12-2902 0 0,-2-44 2700 0 0,0 1 0 0 0,1 0 0 0 0,-1-1 0 0 0,1 1 0 0 0,-1-1 0 0 0,1 1 0 0 0,-1-1 0 0 0,1 0 0 0 0,-1 1 0 0 0,1-1 0 0 0,-1 1 0 0 0,1-1 0 0 0,0 0 0 0 0,-1 0 0 0 0,1 1 0 0 0,0-1 0 0 0,-1 0 0 0 0,1 0 0 0 0,0 0 0 0 0,-1 0 0 0 0,1 0-1 0 0,0 0 1 0 0,0 0 0 0 0,-1 0 0 0 0,1 0 0 0 0,0 0 0 0 0,-1 0 0 0 0,1 0 0 0 0,0 0 0 0 0,-1 0 0 0 0,1-1 0 0 0,0 1 0 0 0,-1 0 0 0 0,1 0 0 0 0,-1-1 0 0 0,1 1 0 0 0,0-1 0 0 0,-1 1 0 0 0,1 0 0 0 0,-1-1 0 0 0,1 1 0 0 0,-1-1 0 0 0,1 1 0 0 0,-1-1 0 0 0,0 0-1 0 0,1 1 1 0 0,-1-1 0 0 0,1 0 0 0 0,0-17-3473 0 0</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5.961"/>
    </inkml:context>
    <inkml:brush xml:id="br0">
      <inkml:brushProperty name="width" value="0.035" units="cm"/>
      <inkml:brushProperty name="height" value="0.035" units="cm"/>
    </inkml:brush>
  </inkml:definitions>
  <inkml:trace contextRef="#ctx0" brushRef="#br0">1 85 2480 0 0,'0'0'14158'0'0,"21"-3"-13919"0"0,156-34-138 0 0,-117 17-319 0 0,-6 1-1657 0 0,-17 15-3162 0 0,-35 3 4389 0 0,-1 1 543 0 0,-1 0 0 0 0,0 0 1 0 0,0 0-1 0 0,1 0 0 0 0,-1 0 0 0 0,0 0 1 0 0,0 0-1 0 0,0 0 0 0 0,1 0 0 0 0,-1 0 0 0 0,0 0 1 0 0,0 0-1 0 0,1 0 0 0 0,-1 0 0 0 0,0 0 1 0 0,0 0-1 0 0,1 0 0 0 0,-1 0 0 0 0,0 0 0 0 0,0 0 1 0 0,0 1-1 0 0,1-1 0 0 0,-1 0 0 0 0,0 0 1 0 0,0 0-1 0 0,0 0 0 0 0,1 0 0 0 0,-1 1 0 0 0,0-1 1 0 0,0 0-1 0 0,0 0 0 0 0,0 0 0 0 0,0 1 1 0 0,1-1-1 0 0,-1 0 0 0 0,0 0 0 0 0,0 0 0 0 0,0 1 1 0 0,0-1-1 0 0,0 0 0 0 0,0 0 0 0 0,0 1 1 0 0,0-1-1 0 0,0 8-2753 0 0</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6.368"/>
    </inkml:context>
    <inkml:brush xml:id="br0">
      <inkml:brushProperty name="width" value="0.035" units="cm"/>
      <inkml:brushProperty name="height" value="0.035" units="cm"/>
    </inkml:brush>
  </inkml:definitions>
  <inkml:trace contextRef="#ctx0" brushRef="#br0">11 216 620 0 0,'0'0'8016'0'0,"1"24"-7917"0"0,8 74-76 0 0,-9-95-24 0 0,0 1 1 0 0,1 0-1 0 0,-1-1 0 0 0,1 0 0 0 0,0 1 0 0 0,0-1 1 0 0,1 1-1 0 0,-1-1 0 0 0,4 6 0 0 0,-5-8 10 0 0,1-1-1 0 0,-1 1 0 0 0,1-1 0 0 0,0 1 1 0 0,-1-1-1 0 0,1 1 0 0 0,-1-1 0 0 0,1 0 1 0 0,0 1-1 0 0,-1-1 0 0 0,1 0 1 0 0,0 0-1 0 0,-1 1 0 0 0,1-1 0 0 0,0 0 1 0 0,0 0-1 0 0,-1 0 0 0 0,1 0 0 0 0,0 0 1 0 0,1 0-1 0 0,-1 0 39 0 0,1-41 370 0 0,-4 25-372 0 0,0 0 0 0 0,0 0 1 0 0,-2 0-1 0 0,0 1 0 0 0,-7-19 1 0 0,5 18 217 0 0,1 0 0 0 0,1 0 0 0 0,1 0 0 0 0,0 0 0 0 0,-1-21 0 0 0,3 34-181 0 0,1 0 1 0 0,0 0-1 0 0,0 0 1 0 0,0 0-1 0 0,1 0 0 0 0,-1 0 1 0 0,1 0-1 0 0,0 0 1 0 0,-1 1-1 0 0,1-1 1 0 0,0 0-1 0 0,1 0 1 0 0,-1 1-1 0 0,0-1 1 0 0,1 0-1 0 0,0 1 1 0 0,-1 0-1 0 0,1-1 1 0 0,0 1-1 0 0,0 0 0 0 0,0 0 1 0 0,1 0-1 0 0,-1 0 1 0 0,0 0-1 0 0,1 1 1 0 0,-1-1-1 0 0,1 1 1 0 0,0-1-1 0 0,-1 1 1 0 0,1 0-1 0 0,0 0 1 0 0,0 0-1 0 0,0 1 0 0 0,4-2 1 0 0,48-10-185 0 0,42-7-59 0 0,-30 14-7963 0 0,-57 5 4283 0 0</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6.690"/>
    </inkml:context>
    <inkml:brush xml:id="br0">
      <inkml:brushProperty name="width" value="0.035" units="cm"/>
      <inkml:brushProperty name="height" value="0.035" units="cm"/>
    </inkml:brush>
  </inkml:definitions>
  <inkml:trace contextRef="#ctx0" brushRef="#br0">290 0 1804 0 0,'0'0'8172'0'0,"-12"26"-7560"0"0,-38 82-10 0 0,-40 69 573 0 0,20-26-1127 0 0,45-91-318 0 0,18-46-50 0 0,0 1 0 0 0,1-1 0 0 0,1 1 1 0 0,0 0-1 0 0,1 0 0 0 0,1 1 0 0 0,0-1 1 0 0,0 19-1 0 0,3-10-4700 0 0</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7.051"/>
    </inkml:context>
    <inkml:brush xml:id="br0">
      <inkml:brushProperty name="width" value="0.035" units="cm"/>
      <inkml:brushProperty name="height" value="0.035" units="cm"/>
    </inkml:brush>
  </inkml:definitions>
  <inkml:trace contextRef="#ctx0" brushRef="#br0">15 0 1232 0 0,'0'0'13215'0'0,"-15"0"-11963"0"0,20 0-1082 0 0,0 1 0 0 0,-1 0 0 0 0,1 0 0 0 0,-1 0 0 0 0,1 0 0 0 0,0 1 0 0 0,-1 0 0 0 0,0 0 0 0 0,0 0 0 0 0,1 0 0 0 0,-1 1 0 0 0,3 2 0 0 0,48 43-263 0 0,-38-32 139 0 0,-10-8-166 0 0,-1 0-1 0 0,0 0 1 0 0,0 0 0 0 0,4 10-1 0 0,23 30-1597 0 0,-31-46 1236 0 0,0 0 0 0 0,-1 0 1 0 0,1 0-1 0 0,0-1 1 0 0,0 1-1 0 0,0 0 1 0 0,0-1-1 0 0,1 0 1 0 0,-1 1-1 0 0,0-1 1 0 0,1 0-1 0 0,-1 0 1 0 0,0-1-1 0 0,1 1 1 0 0,-1 0-1 0 0,1-1 0 0 0,4 1 1 0 0,3-1-3497 0 0</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3:57.701"/>
    </inkml:context>
    <inkml:brush xml:id="br0">
      <inkml:brushProperty name="width" value="0.035" units="cm"/>
      <inkml:brushProperty name="height" value="0.035" units="cm"/>
    </inkml:brush>
  </inkml:definitions>
  <inkml:trace contextRef="#ctx0" brushRef="#br0">1 38 500 0 0,'0'0'11075'0'0,"15"-8"-11008"0"0,50-19 94 0 0,-62 26-133 0 0,1 1-1 0 0,0-1 1 0 0,0 1 0 0 0,0 0-1 0 0,0 0 1 0 0,0 0 0 0 0,0 0-1 0 0,0 1 1 0 0,0 0 0 0 0,0-1-1 0 0,0 2 1 0 0,-1-1 0 0 0,1 0-1 0 0,0 1 1 0 0,6 3 0 0 0,3 1 59 0 0,18 7 62 0 0,-1 2 1 0 0,-1 1-1 0 0,-1 1 0 0 0,0 1 0 0 0,-1 2 1 0 0,-1 1-1 0 0,35 35 0 0 0,-28-20 182 0 0,-2 1 0 0 0,-1 1 0 0 0,-2 1 1 0 0,36 70-1 0 0,-40-53-79 0 0,-2 0 0 0 0,-2 1 0 0 0,16 83 0 0 0,-22-85-237 0 0,-2 1 1 0 0,-3 0 0 0 0,-2 1-1 0 0,-1 102 1 0 0,-11-123 34 0 0,-2 0 0 0 0,-2-1-1 0 0,-1 0 1 0 0,-1 0 0 0 0,-2-1 0 0 0,-2-1 0 0 0,-1 0 0 0 0,-1-1 0 0 0,-28 39 0 0 0,37-61-2 0 0,1-1 0 0 0,-1 0 0 0 0,-1 0 1 0 0,0-1-1 0 0,0 0 0 0 0,-1 0 1 0 0,0-1-1 0 0,0 0 0 0 0,-1-1 0 0 0,1 0 1 0 0,-19 6-1 0 0,17-9 220 0 0,12-3-499 0 0,-1 0 0 0 0,1 0-1 0 0,-1 0 1 0 0,1 0 0 0 0,0 0-1 0 0,-1 0 1 0 0,1 0 0 0 0,-1 0-1 0 0,1 0 1 0 0,0 1 0 0 0,-1-1-1 0 0,1 0 1 0 0,0 0 0 0 0,-1 0-1 0 0,1 1 1 0 0,0-1 0 0 0,-1 0-1 0 0,1 0 1 0 0,0 1 0 0 0,0-1-1 0 0,-1 0 1 0 0,1 1 0 0 0,0-1-1 0 0,0 0 1 0 0,0 1 0 0 0,-1-1-1 0 0,1 0 1 0 0,0 1 0 0 0,0-1-1 0 0,0 0 1 0 0,0 1 0 0 0,0-1-1 0 0,0 1 1 0 0,0-1 0 0 0,0 0-1 0 0,0 1 1 0 0,0-1 0 0 0,0 1-1 0 0,0-1 1 0 0,0 0 0 0 0,0 1-1 0 0,0-1 1 0 0,0 1 0 0 0,0-1-1 0 0,0 0 1 0 0,0 1 0 0 0,1-1-1 0 0,-1 1 1 0 0</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04.336"/>
    </inkml:context>
    <inkml:brush xml:id="br0">
      <inkml:brushProperty name="width" value="0.035" units="cm"/>
      <inkml:brushProperty name="height" value="0.035" units="cm"/>
    </inkml:brush>
  </inkml:definitions>
  <inkml:trace contextRef="#ctx0" brushRef="#br0">2 707 44 0 0,'0'0'5726'0'0,"0"1"-5795"0"0,0 20 3147 0 0,-1-14-2758 0 0,1-1 0 0 0,0 1 0 0 0,0 0 0 0 0,0-1-1 0 0,1 1 1 0 0,0-1 0 0 0,1 1 0 0 0,3 11 0 0 0,15 45 624 0 0,-12-44-745 0 0,-8-17-193 0 0,0-1 0 0 0,1 1 0 0 0,0 0 0 0 0,-1 0 0 0 0,1 0 0 0 0,0-1 0 0 0,0 1 0 0 0,0 0 0 0 0,0-1 1 0 0,0 1-1 0 0,0-1 0 0 0,1 1 0 0 0,1 1 0 0 0,5 6 56 0 0,0 1 0 0 0,0 0-1 0 0,-1 0 1 0 0,10 20 0 0 0,25 53 166 0 0,18 9 60 0 0,-55-85-203 0 0,0 0-1 0 0,1 0 0 0 0,0 0 1 0 0,0 0-1 0 0,1-1 1 0 0,0 0-1 0 0,0-1 0 0 0,0 1 1 0 0,1-1-1 0 0,0-1 1 0 0,0 1-1 0 0,0-1 0 0 0,12 3 1 0 0,120 45 495 0 0,-21-12-554 0 0,163 36 68 0 0,-275-74-97 0 0,0 1 0 0 0,0-1 0 0 0,-1 1 1 0 0,1 1-1 0 0,-1-1 0 0 0,8 6 0 0 0,20 10-17 0 0,96 41 328 0 0,-84-44-33 0 0,86 17 1 0 0,11 4 70 0 0,-65-10-296 0 0,135 39 184 0 0,-178-60-181 0 0,1-1 0 0 0,0-3 0 0 0,56-2 0 0 0,47 3-23 0 0,-102 1-88 0 0,1 2 0 0 0,-2 1-1 0 0,1 2 1 0 0,55 21 0 0 0,-63-21 73 0 0,1-2 0 0 0,0-1 0 0 0,0-1 0 0 0,32 1 0 0 0,-44-4-3 0 0,157 1-84 0 0,-9-2-50 0 0,-27 3 52 0 0,148-14 0 0 0,-267 9 70 0 0,102-11-59 0 0,152-36 0 0 0,-11 0-7 0 0,-248 44 93 0 0,-1 0 1 0 0,0-1-1 0 0,0-1 1 0 0,0-1 0 0 0,-1 0-1 0 0,0 0 1 0 0,0-2-1 0 0,-1 1 1 0 0,17-16 0 0 0,43-27-66 0 0,65-25-44 0 0,-115 60 61 0 0,8-4-17 0 0,29-20 15 0 0,63-60 22 0 0,-99 86-126 0 0,-19 12 124 0 0,1 0-1 0 0,-1-1 0 0 0,0 1 0 0 0,0-1 0 0 0,0 0 0 0 0,0-1 0 0 0,4-3 0 0 0,-1 0-15 0 0,1 1 0 0 0,0 0 1 0 0,1 0-1 0 0,0 0 0 0 0,-1 1 0 0 0,13-4 1 0 0,25-17 17 0 0,-32 14 75 0 0,22-13-15 0 0,-22 13 18 0 0,-5 7-70 0 0,0-1-1 0 0,0 0 1 0 0,0-1 0 0 0,12-12 0 0 0,-2 3-26 0 0,-10 9-60 0 0,0 0 1 0 0,0 1-1 0 0,1 1 1 0 0,13-7-1 0 0,-5 2 114 0 0,0 0 0 0 0,-1-1-1 0 0,0-1 1 0 0,-1-1-1 0 0,20-19 1 0 0,22-23-54 0 0,-55 52 63 0 0,0 0 1 0 0,0 0 0 0 0,-1 0 0 0 0,1 0 0 0 0,-1-1 0 0 0,0 1 0 0 0,0-1 0 0 0,0 1 0 0 0,0-1 0 0 0,0 0 0 0 0,-1 0 0 0 0,0 0 0 0 0,0 0 0 0 0,1-8 0 0 0,8-34 39 0 0,0-15 17 0 0,-10-46-284 0 0,-9 70 168 0 0,7 33 24 0 0,0 0 1 0 0,1 0-1 0 0,-1-1 0 0 0,1 1 1 0 0,0 0-1 0 0,0-1 0 0 0,0-4 1 0 0,1-71-88 0 0,0 80 176 0 0,-20-44 981 0 0,-1 8-759 0 0,-5 13-227 0 0,17 14-92 0 0,0 1 0 0 0,-1 0 0 0 0,1 0 0 0 0,-2 1 1 0 0,1 0-1 0 0,-1 1 0 0 0,0 0 0 0 0,0 1 0 0 0,-12-4 1 0 0,14 5 0 0 0,0 0 1 0 0,0 0-1 0 0,0-1 1 0 0,1 0-1 0 0,0-1 0 0 0,0 0 1 0 0,0 0-1 0 0,-9-10 1 0 0,9 8-4 0 0,-1 0 0 0 0,0 1 0 0 0,0 0 0 0 0,-1 1 0 0 0,-16-9 0 0 0,-4 0-10 0 0,-12-2 2 0 0,-28-3-51 0 0,39 15-19 0 0,0 2 0 0 0,-33 1 1 0 0,-41-4 31 0 0,80 4 34 0 0,-1 1 0 0 0,-45 4 1 0 0,46 0 38 0 0,-1-2 1 0 0,1-1-1 0 0,0-1 1 0 0,-40-6 0 0 0,-95-6-746 0 0,68-8 996 0 0,54 11-358 0 0,-1 1-1 0 0,0 3 1 0 0,-62-4 0 0 0,77 10 91 0 0,-19 1 23 0 0,0-1 0 0 0,-1-3 0 0 0,1-2 0 0 0,-52-12 0 0 0,67 11-48 0 0,-1 1 0 0 0,-1 1 0 0 0,-52 0 1 0 0,-95 12-102 0 0,16-1 59 0 0,-338-7 78 0 0,451 4-26 0 0,0 1 1 0 0,-88 23 0 0 0,125-25 4 0 0,-306 61 84 0 0,265-56-79 0 0,4-1 71 0 0,-61 2 0 0 0,39-1 140 0 0,51-7-199 0 0,1 1 1 0 0,-1 1-1 0 0,-30 8 0 0 0,4-1-63 0 0,-85 4 115 0 0,-41 33-428 0 0,83-32 341 0 0,-85 27-104 0 0,74-20 158 0 0,-60 9 11 0 0,-28 7-119 0 0,167-31 23 0 0,17-5 55 0 0,-1-1 0 0 0,1 0-1 0 0,0 0 1 0 0,-1 0 0 0 0,1 0 0 0 0,-1 0 0 0 0,1-1 0 0 0,-1 1 0 0 0,-5-1 0 0 0,5 2-39 0 0,0 0 0 0 0,0 1 1 0 0,1-1-1 0 0,-1 1 0 0 0,0 0 0 0 0,1 0 0 0 0,0 0 1 0 0,0 0-1 0 0,0 1 0 0 0,-3 4 0 0 0,5-5 29 0 0,0-1-1 0 0,0 0 0 0 0,0 0 1 0 0,0 0-1 0 0,-1 1 0 0 0,1-1 1 0 0,-1-1-1 0 0,1 1 1 0 0,-1 0-1 0 0,1 0 0 0 0,-4 2 1 0 0,3-2 11 0 0,0-1-1 0 0,0 1 1 0 0,0 0 0 0 0,0 0 0 0 0,1 1 0 0 0,-1-1 0 0 0,1 0 0 0 0,-1 1 0 0 0,1-1 0 0 0,0 1-1 0 0,0-1 1 0 0,-1 4 0 0 0,-27 18 421 0 0,-11 13 12 0 0,32-30-380 0 0,1 0-1 0 0,0 1 1 0 0,0 1-1 0 0,-7 9 1 0 0,-2 4-22 0 0,-1-8 331 0 0</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6.614"/>
    </inkml:context>
    <inkml:brush xml:id="br0">
      <inkml:brushProperty name="width" value="0.035" units="cm"/>
      <inkml:brushProperty name="height" value="0.035" units="cm"/>
    </inkml:brush>
  </inkml:definitions>
  <inkml:trace contextRef="#ctx0" brushRef="#br0">61 192 1192 0 0,'0'0'4985'0'0,"-1"-39"-350"0"0,-1 41-4369 0 0,1 0 0 0 0,0 0 1 0 0,0 0-1 0 0,0 0 0 0 0,1 1 1 0 0,-1-1-1 0 0,0 0 0 0 0,1 1 1 0 0,-1-1-1 0 0,1 1 0 0 0,0-1 1 0 0,0 0-1 0 0,0 1 0 0 0,0-1 1 0 0,1 5-1 0 0,-2 69-794 0 0,1-65 890 0 0,0 392 1549 0 0,10-317-1783 0 0,0-37-205 0 0,-8-48 56 0 0,5-1 40 0 0,-6 0 250 0 0,-2-45 755 0 0,-4 31-1112 0 0,1 1-1 0 0,0-1 0 0 0,1-1 1 0 0,1 1-1 0 0,0 0 1 0 0,0-19-1 0 0,-5-30-219 0 0,-31-220-430 0 0,28 144 583 0 0,8 102 115 0 0,2-48-1 0 0,0 35-532 0 0,20 66-304 0 0,-5 6 767 0 0,-14-20 106 0 0,0 0 1 0 0,0 1-1 0 0,0-1 1 0 0,1 0-1 0 0,-1 0 1 0 0,1 0-1 0 0,-1 0 1 0 0,1 0-1 0 0,0 0 1 0 0,0 0-1 0 0,0-1 1 0 0,0 1-1 0 0,3 2 1 0 0,3-2 44 0 0,0 1 0 0 0,-1-1 0 0 0,1-1 0 0 0,0 1 0 0 0,0-1 0 0 0,0-1 1 0 0,0 0-1 0 0,0 0 0 0 0,14-2 0 0 0,74-20 94 0 0,-25 3-2277 0 0,-71 19 1982 0 0,1 0-1 0 0,-1 0 1 0 0,0 0 0 0 0,0 0 0 0 0,1 0 0 0 0,-1 0 0 0 0,0-1 0 0 0,1 1 0 0 0,-1 0 0 0 0,0 0 0 0 0,0 0 0 0 0,1 0 0 0 0,-1 0 0 0 0,0 0 0 0 0,1 0 0 0 0,-1 0 0 0 0,0 0 0 0 0,1 0 0 0 0,-1 1 0 0 0,0-1 0 0 0,0 0 0 0 0,1 0 0 0 0,-1 0 0 0 0,0 0 0 0 0,0 0 0 0 0,1 0 0 0 0,-1 1 0 0 0,0-1 0 0 0,0 0 0 0 0,1 0 0 0 0,-1 0 0 0 0,0 1 0 0 0,0-1 0 0 0,0 0 0 0 0,1 0 0 0 0,-1 1 0 0 0,0-1 0 0 0,0 0 0 0 0,0 1 0 0 0,0-1 0 0 0,0 0 0 0 0,0 0 0 0 0,1 1 0 0 0,-1-1 0 0 0,0 0 0 0 0,0 1 0 0 0,0-1 0 0 0,0 0 0 0 0,0 0 0 0 0,0 1 0 0 0,0-1 0 0 0,0 0 0 0 0,0 1 0 0 0,0-1 0 0 0,-1 0 0 0 0,1 1 0 0 0,0-1 0 0 0,0 2 50 0 0,0 3-2872 0 0</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7.116"/>
    </inkml:context>
    <inkml:brush xml:id="br0">
      <inkml:brushProperty name="width" value="0.035" units="cm"/>
      <inkml:brushProperty name="height" value="0.035" units="cm"/>
    </inkml:brush>
  </inkml:definitions>
  <inkml:trace contextRef="#ctx0" brushRef="#br0">0 24 668 0 0,'0'0'9678'0'0,"5"2"-9804"0"0,7 2 355 0 0,-1-1-1 0 0,1 0 1 0 0,0-1-1 0 0,-1 0 0 0 0,1-1 1 0 0,0 0-1 0 0,0-1 1 0 0,0 0-1 0 0,0-1 0 0 0,0-1 1 0 0,0 0-1 0 0,-1 0 1 0 0,1-1-1 0 0,-1 0 0 0 0,1-1 1 0 0,15-8-1 0 0,-24 10-232 0 0,0 0 0 0 0,0 1 0 0 0,0 0 0 0 0,0-1 0 0 0,1 1 0 0 0,-1 0 0 0 0,0 1 0 0 0,6-2 0 0 0,7 1-7776 0 0</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7.991"/>
    </inkml:context>
    <inkml:brush xml:id="br0">
      <inkml:brushProperty name="width" value="0.035" units="cm"/>
      <inkml:brushProperty name="height" value="0.035" units="cm"/>
    </inkml:brush>
  </inkml:definitions>
  <inkml:trace contextRef="#ctx0" brushRef="#br0">31 297 812 0 0,'0'0'7315'0'0,"3"12"-6926"0"0,0 2-273 0 0,-2-8-57 0 0,0 0-1 0 0,1 0 0 0 0,-1 0 0 0 0,2-1 0 0 0,-1 1 1 0 0,0 0-1 0 0,1-1 0 0 0,4 6 0 0 0,-6-9-89 0 0,2 3 1507 0 0,-3-8 1193 0 0,-2-13-1342 0 0,1 7-1317 0 0,1 0 1 0 0,-1 0-1 0 0,0-1 0 0 0,-1 1 1 0 0,0 0-1 0 0,-1 0 1 0 0,0 1-1 0 0,-4-11 1 0 0,-1 1-106 0 0,1 0 0 0 0,1 0 0 0 0,0 0 0 0 0,2-1 0 0 0,0 1 0 0 0,-1-25 1 0 0,5-36-344 0 0,0 78 401 0 0,0 0 0 0 0,1 1 0 0 0,-1-1 0 0 0,1 0-1 0 0,-1 0 1 0 0,1 0 0 0 0,0 0 0 0 0,-1 1 0 0 0,1-1 0 0 0,0 0 0 0 0,-1 1-1 0 0,1-1 1 0 0,0 0 0 0 0,0 1 0 0 0,0-1 0 0 0,-1 1 0 0 0,1-1 0 0 0,0 1-1 0 0,0 0 1 0 0,0-1 0 0 0,0 1 0 0 0,0 0 0 0 0,0-1 0 0 0,0 1 0 0 0,0 0-1 0 0,0 0 1 0 0,0 0 0 0 0,1 0 0 0 0,40-2-227 0 0,-27 1 222 0 0,75-11-367 0 0,-2 0-1941 0 0,-27 9-3590 0 0,-51 3 4093 0 0</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8.564"/>
    </inkml:context>
    <inkml:brush xml:id="br0">
      <inkml:brushProperty name="width" value="0.035" units="cm"/>
      <inkml:brushProperty name="height" value="0.035" units="cm"/>
    </inkml:brush>
  </inkml:definitions>
  <inkml:trace contextRef="#ctx0" brushRef="#br0">0 49 592 0 0,'0'0'4590'0'0,"13"9"-3733"0"0,42 25-74 0 0,-49-31-578 0 0,-1 0 0 0 0,0-1-1 0 0,1 0 1 0 0,-1 0 0 0 0,1 0 0 0 0,0-1-1 0 0,0 0 1 0 0,0 0 0 0 0,-1-1 0 0 0,1 1 0 0 0,0-1-1 0 0,0 0 1 0 0,0-1 0 0 0,8-1 0 0 0,15 0 279 0 0,-13 2-264 0 0,-11 1-149 0 0,0-1 0 0 0,0 0 0 0 0,0 0 0 0 0,0 0 0 0 0,0 0 0 0 0,0-1 0 0 0,-1 0 0 0 0,1 0 0 0 0,0 0 0 0 0,0-1 0 0 0,-1 0 0 0 0,1 0 0 0 0,-1 0 0 0 0,1 0 0 0 0,6-5 0 0 0,45-44 735 0 0,-55 51-766 0 0,-1-1 0 0 0,1 0 1 0 0,0 1-1 0 0,-1-1 0 0 0,1 0 1 0 0,-1 1-1 0 0,0-1 0 0 0,1 0 0 0 0,-1 0 1 0 0,0 0-1 0 0,1 1 0 0 0,-1-1 1 0 0,0 0-1 0 0,0 0 0 0 0,0 0 0 0 0,0 0 1 0 0,1 0-1 0 0,-1 1 0 0 0,0-1 1 0 0,-1 0-1 0 0,1 0 0 0 0,0 0 0 0 0,0 0 1 0 0,0 0-1 0 0,0 1 0 0 0,-1-1 1 0 0,1 0-1 0 0,0 0 0 0 0,-1 0 0 0 0,1 1 1 0 0,-1-1-1 0 0,1 0 0 0 0,-1 0 1 0 0,1 1-1 0 0,-1-1 0 0 0,1 1 0 0 0,-1-1 1 0 0,0 0-1 0 0,1 1 0 0 0,-1-1 0 0 0,0 1 1 0 0,0-1-1 0 0,1 1 0 0 0,-2-1 1 0 0,-15 1-24 0 0,0 0 0 0 0,0 2 0 0 0,0 0 0 0 0,0 0 0 0 0,-31 10 0 0 0,38-8 102 0 0,1 1 1 0 0,-1-1 0 0 0,1 1-1 0 0,0 1 1 0 0,0 0 0 0 0,0 0-1 0 0,1 1 1 0 0,0 0 0 0 0,0 0-1 0 0,-10 14 1 0 0,13-15 5 0 0,0 0-1 0 0,0 0 1 0 0,1 0 0 0 0,0 1 0 0 0,0 0 0 0 0,1 0-1 0 0,0 0 1 0 0,-3 8 0 0 0,5-11-54 0 0,1-1 1 0 0,-1 0-1 0 0,1 1 0 0 0,0-1 1 0 0,0 1-1 0 0,0-1 1 0 0,0 1-1 0 0,1-1 0 0 0,-1 0 1 0 0,1 1-1 0 0,0-1 1 0 0,0 0-1 0 0,0 0 0 0 0,0 1 1 0 0,1-1-1 0 0,-1 0 0 0 0,1 0 1 0 0,0 0-1 0 0,0-1 1 0 0,4 6-1 0 0,0-2-8 0 0,1-1-1 0 0,0 1 1 0 0,1-1-1 0 0,-1 0 1 0 0,1-1-1 0 0,0 0 1 0 0,0 0-1 0 0,0-1 1 0 0,0 1-1 0 0,1-2 1 0 0,-1 1-1 0 0,1-2 1 0 0,0 1-1 0 0,12 0 1 0 0,-4 1-132 0 0,1 1-1 0 0,26 9 1 0 0,-28-6-924 0 0,17 6-1485 0 0,-12-9-4125 0 0,-13-7 2414 0 0,-6-10-319 0 0</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19.398"/>
    </inkml:context>
    <inkml:brush xml:id="br0">
      <inkml:brushProperty name="width" value="0.035" units="cm"/>
      <inkml:brushProperty name="height" value="0.035" units="cm"/>
    </inkml:brush>
  </inkml:definitions>
  <inkml:trace contextRef="#ctx0" brushRef="#br0">220 0 1180 0 0,'0'0'10002'0'0,"-22"6"-9855"0"0,-66 21-39 0 0,85-27-91 0 0,-1 1 1 0 0,1 1-1 0 0,0-1 0 0 0,0 0 1 0 0,-1 1-1 0 0,1-1 0 0 0,0 1 1 0 0,0 0-1 0 0,1 0 0 0 0,-1 1 1 0 0,0-1-1 0 0,1 0 0 0 0,-1 1 1 0 0,1-1-1 0 0,0 1 0 0 0,0 0 0 0 0,-3 4 1 0 0,-3 6 50 0 0,2-6-61 0 0,0 1 0 0 0,1-1 0 0 0,1 1-1 0 0,-1 0 1 0 0,1 0 0 0 0,1 1 0 0 0,-1-1 0 0 0,1 1-1 0 0,1-1 1 0 0,0 1 0 0 0,0 0 0 0 0,-1 15 0 0 0,4-23-14 0 0,-1 1 1 0 0,0-1 0 0 0,1 0-1 0 0,-1 0 1 0 0,1 0-1 0 0,0 0 1 0 0,-1 0-1 0 0,1 0 1 0 0,0 1 0 0 0,0-2-1 0 0,0 1 1 0 0,-1 0-1 0 0,1 0 1 0 0,0 0 0 0 0,0 0-1 0 0,0 0 1 0 0,1-1-1 0 0,-1 1 1 0 0,0 0-1 0 0,0-1 1 0 0,0 1 0 0 0,0-1-1 0 0,1 0 1 0 0,-1 1-1 0 0,0-1 1 0 0,0 0 0 0 0,1 0-1 0 0,-1 1 1 0 0,0-1-1 0 0,2-1 1 0 0,49 4 541 0 0,-43-3-223 0 0,6-1 4 0 0,1-1-1 0 0,-1-1 0 0 0,22-5 0 0 0,-22 4 47 0 0,0 0 0 0 0,0 2 0 0 0,23-2 0 0 0,-36 4-212 0 0,-4 5-129 0 0,0 0 1 0 0,0-1 0 0 0,0 1-1 0 0,-1 0 1 0 0,1-1 0 0 0,-1 0-1 0 0,-1 1 1 0 0,1-1 0 0 0,0-1-1 0 0,-1 1 1 0 0,0 0 0 0 0,0-1-1 0 0,0 1 1 0 0,0-1 0 0 0,-8 4-1 0 0,5-3-36 0 0,0 0-1 0 0,0-1 0 0 0,-1 0 1 0 0,1 0-1 0 0,-1-1 0 0 0,1 0 1 0 0,-1 0-1 0 0,0-1 0 0 0,-15 2 1 0 0,21-3-185 0 0,22-10-10471 0 0,-10 0 6831 0 0</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0.229"/>
    </inkml:context>
    <inkml:brush xml:id="br0">
      <inkml:brushProperty name="width" value="0.035" units="cm"/>
      <inkml:brushProperty name="height" value="0.035" units="cm"/>
    </inkml:brush>
  </inkml:definitions>
  <inkml:trace contextRef="#ctx0" brushRef="#br0">1 296 2544 0 0,'0'0'8748'0'0,"10"18"-8668"0"0,31 55-5 0 0,-14-37 103 0 0,-26-35-144 0 0,0 0 0 0 0,0 0 0 0 0,0 0 0 0 0,0 0 0 0 0,0 0 0 0 0,-1 0 0 0 0,1 0 1 0 0,0 0-1 0 0,-1 0 0 0 0,1 0 0 0 0,-1 0 0 0 0,1 0 0 0 0,-1 1 0 0 0,0-1 0 0 0,1 0 0 0 0,-1 0 0 0 0,0 0 0 0 0,0 1 0 0 0,0 1 0 0 0,0-3-29 0 0,0 0 0 0 0,0 1 0 0 0,0-1 0 0 0,0 0 0 0 0,1 0 0 0 0,-1 0 0 0 0,0 1 0 0 0,0-1-1 0 0,0 0 1 0 0,0 0 0 0 0,0 0 0 0 0,0 1 0 0 0,0-1 0 0 0,0 0 0 0 0,1 0 0 0 0,-1 0 0 0 0,0 1-1 0 0,0-1 1 0 0,0 0 0 0 0,0 0 0 0 0,0 0 0 0 0,1 0 0 0 0,-1 0 0 0 0,0 0 0 0 0,0 1 0 0 0,0-1 0 0 0,1 0-1 0 0,-1 0 1 0 0,0 0 0 0 0,0 0 0 0 0,1 0 0 0 0,-1 0 0 0 0,0 0 0 0 0,0 0 0 0 0,0 0 0 0 0,1 0-1 0 0,-1 0 1 0 0,0 0 0 0 0,0 0 0 0 0,0 0 0 0 0,1 0 0 0 0,-1 0 0 0 0,0 0 0 0 0,0 0 0 0 0,1 0-1 0 0,-1-1 1 0 0,0 1 0 0 0,0 0 0 0 0,0 0 0 0 0,1 0 0 0 0,-1-5 3690 0 0,-3-1-3743 0 0,0 0 0 0 0,0-1 0 0 0,1 1 0 0 0,0-1 0 0 0,0 0 0 0 0,0 0 0 0 0,1 0 1 0 0,0-11-1 0 0,0-66-251 0 0,2 46 383 0 0,0 29-73 0 0,0 0 0 0 0,1 1-1 0 0,-1-1 1 0 0,2 1-1 0 0,-1 0 1 0 0,1-1-1 0 0,0 1 1 0 0,1 0 0 0 0,8-12-1 0 0,-7 10-19 0 0,0 0 1 0 0,0-1-1 0 0,-1 1 0 0 0,4-13 0 0 0,-7 17 28 0 0,2 0 0 0 0,-1 0 0 0 0,0 1-1 0 0,1-1 1 0 0,0 1 0 0 0,1-1-1 0 0,-1 1 1 0 0,1 0 0 0 0,6-6-1 0 0,-8 8-5 0 0,1 0 0 0 0,-1 1 0 0 0,1-1-1 0 0,0 1 1 0 0,0-1 0 0 0,0 1 0 0 0,1 0 0 0 0,-1 0-1 0 0,0 1 1 0 0,1-1 0 0 0,-1 1 0 0 0,1-1-1 0 0,-1 1 1 0 0,1 0 0 0 0,7-1 0 0 0,-8 2-6 0 0,0 1 1 0 0,0-1-1 0 0,0 1 0 0 0,0-1 1 0 0,0 1-1 0 0,0 0 0 0 0,0 0 1 0 0,0 0-1 0 0,0 0 1 0 0,-1 1-1 0 0,1-1 0 0 0,0 1 1 0 0,-1 0-1 0 0,1 0 0 0 0,-1 0 1 0 0,5 4-1 0 0,-2 0 25 0 0,0 0 1 0 0,-1 1-1 0 0,1 0 0 0 0,-1 0 0 0 0,0 0 0 0 0,4 11 1 0 0,0 6 18 0 0,0 2 1 0 0,-1-1 0 0 0,3 30 0 0 0,6 89-308 0 0,-14-82-3563 0 0,-2-76-7203 0 0</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0.687"/>
    </inkml:context>
    <inkml:brush xml:id="br0">
      <inkml:brushProperty name="width" value="0.035" units="cm"/>
      <inkml:brushProperty name="height" value="0.035" units="cm"/>
    </inkml:brush>
  </inkml:definitions>
  <inkml:trace contextRef="#ctx0" brushRef="#br0">1 97 824 0 0,'0'0'10877'0'0,"23"2"-11976"0"0,10 2 1087 0 0,-2-1 72 0 0,50 0 0 0 0,-78-4 45 0 0,0 1 0 0 0,0-1-1 0 0,0 0 1 0 0,-1 0 0 0 0,1 0-1 0 0,0-1 1 0 0,0 1 0 0 0,-1-1-1 0 0,1 1 1 0 0,-1-1 0 0 0,1 0-1 0 0,-1 0 1 0 0,0 0 0 0 0,0 0 0 0 0,0 0-1 0 0,0-1 1 0 0,0 1 0 0 0,2-4-1 0 0,-1 2-96 0 0,-1 1 1 0 0,1-1-1 0 0,-1-1 0 0 0,0 1 0 0 0,0 0 0 0 0,0-1 0 0 0,0 1 1 0 0,-1-1-1 0 0,0 1 0 0 0,1-8 0 0 0,-3 11-60 0 0,0 0-1 0 0,0-1 0 0 0,0 1 1 0 0,0 0-1 0 0,0 0 1 0 0,-1 0-1 0 0,1 0 1 0 0,0 0-1 0 0,-1 0 0 0 0,1 1 1 0 0,-1-1-1 0 0,1 0 1 0 0,-1 1-1 0 0,1-1 0 0 0,-1 1 1 0 0,1 0-1 0 0,-1-1 1 0 0,0 1-1 0 0,1 0 1 0 0,-3 0-1 0 0,-35-5-728 0 0,33 5 839 0 0,-1 0-1 0 0,1 0 1 0 0,-1 1-1 0 0,1 0 1 0 0,-1 0-1 0 0,1 0 1 0 0,0 1-1 0 0,0 0 1 0 0,-1 0-1 0 0,1 1 1 0 0,1 0-1 0 0,-1 0 1 0 0,0 0-1 0 0,1 0 1 0 0,-1 1-1 0 0,1 0 1 0 0,0 0-1 0 0,0 1 1 0 0,1 0-1 0 0,-1-1 1 0 0,1 1-1 0 0,0 1 1 0 0,0-1-1 0 0,-3 7 1 0 0,4-7 45 0 0,-1 0 1 0 0,1 0 0 0 0,0 0-1 0 0,1 0 1 0 0,-1 0 0 0 0,1 0-1 0 0,0 1 1 0 0,0-1 0 0 0,1 1-1 0 0,0-1 1 0 0,0 1-1 0 0,0 0 1 0 0,1 0 0 0 0,-1-1-1 0 0,2 8 1 0 0,-1 1 28 0 0,-1-3 42 0 0,1 0 0 0 0,0 1-1 0 0,1-1 1 0 0,1 0 0 0 0,0 1-1 0 0,3 11 1 0 0,-3-20-129 0 0,-1 1 1 0 0,1-1-1 0 0,0 0 0 0 0,0 0 1 0 0,0 0-1 0 0,0 0 0 0 0,0 0 1 0 0,1-1-1 0 0,-1 1 0 0 0,1 0 1 0 0,0-1-1 0 0,-1 0 0 0 0,1 0 1 0 0,0 0-1 0 0,1 0 0 0 0,-1 0 1 0 0,0-1-1 0 0,0 1 0 0 0,1-1 1 0 0,-1 0-1 0 0,1 0 0 0 0,-1 0 1 0 0,1-1-1 0 0,3 1 1 0 0,7 1 120 0 0,-1 0 0 0 0,1-1 1 0 0,0-1-1 0 0,0-1 1 0 0,-1 0-1 0 0,1 0 1 0 0,-1-1-1 0 0,1-1 0 0 0,-1 0 1 0 0,14-6-1 0 0,-13 3-801 0 0,0 0 0 0 0,-1-1-1 0 0,0-1 1 0 0,0 0-1 0 0,15-12 1 0 0,-16 0-4751 0 0,-4 12 936 0 0</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1.064"/>
    </inkml:context>
    <inkml:brush xml:id="br0">
      <inkml:brushProperty name="width" value="0.035" units="cm"/>
      <inkml:brushProperty name="height" value="0.035" units="cm"/>
    </inkml:brush>
  </inkml:definitions>
  <inkml:trace contextRef="#ctx0" brushRef="#br0">1 0 1284 0 0,'0'0'12336'0'0,"8"27"-11113"0"0,47 170 738 0 0,-29-120-1113 0 0,-11-36-434 0 0,-1 1 0 0 0,8 49 0 0 0,-5 1-67 0 0,7 52-78 0 0,-15 229-530 0 0,-9-258-497 0 0,-10 83-2693 0 0,10-196 3190 0 0,0 1 0 0 0,0-1 0 0 0,0 1 0 0 0,1-1-1 0 0,-1 0 1 0 0,1 1 0 0 0,0-1 0 0 0,-1 0 0 0 0,1 1 0 0 0,2 2 0 0 0,-2-3-210 0 0,0 0 0 0 0,1-1 0 0 0,-1 1 0 0 0,0-1 0 0 0,1 0 1 0 0,-1 1-1 0 0,1-1 0 0 0,-1 0 0 0 0,1 0 0 0 0,0 0 0 0 0,-1 0 1 0 0,1 0-1 0 0,2 1 0 0 0,6-1-3513 0 0</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2.333"/>
    </inkml:context>
    <inkml:brush xml:id="br0">
      <inkml:brushProperty name="width" value="0.035" units="cm"/>
      <inkml:brushProperty name="height" value="0.035" units="cm"/>
    </inkml:brush>
  </inkml:definitions>
  <inkml:trace contextRef="#ctx0" brushRef="#br0">0 107 892 0 0,'0'0'12887'0'0,"34"0"-13079"0"0,107-5 326 0 0,-123 4-120 0 0,-1 0 0 0 0,1-1 0 0 0,-1-1 1 0 0,1-1-1 0 0,29-11 0 0 0,-7 2 22 0 0,7-2 87 0 0,-1 1 250 0 0,74-15 0 0 0,-106 27-371 0 0,0 0 0 0 0,-1 1 0 0 0,1 1 0 0 0,0 0 1 0 0,0 1-1 0 0,-1 0 0 0 0,1 1 0 0 0,0 1 0 0 0,-1 0 1 0 0,16 6-1 0 0,99 56 55 0 0,-127-65-31 0 0,-1 1 1 0 0,1-1-1 0 0,-1 1 0 0 0,0 0 0 0 0,1-1 1 0 0,-1 1-1 0 0,0-1 0 0 0,0 1 1 0 0,1 0-1 0 0,-1-1 0 0 0,0 1 0 0 0,0 0 1 0 0,0-1-1 0 0,0 1 0 0 0,0 0 0 0 0,0-1 1 0 0,0 1-1 0 0,0 0 0 0 0,0-1 1 0 0,0 1-1 0 0,0 0 0 0 0,0-1 0 0 0,0 1 1 0 0,-1 0-1 0 0,1-1 0 0 0,0 1 1 0 0,0 0-1 0 0,-1-1 0 0 0,0 2 0 0 0,-8 16 466 0 0,-58 74 425 0 0,-116 180-662 0 0,94-118 353 0 0,-30 52 499 0 0,18-18-652 0 0,84-158-414 0 0,-8 22 106 0 0,17-24-43 0 0,8-26-88 0 0,33-4 70 0 0,-1-7 334 0 0,-1-1 1 0 0,41-21 0 0 0,-60 26-355 0 0,237-105 483 0 0,-231 104-610 0 0,-1 1-1 0 0,1 0 1 0 0,0 1 0 0 0,0 1 0 0 0,1 1 0 0 0,-1 0 0 0 0,0 2 0 0 0,1 0-1 0 0,18 3 1 0 0,-35-3 7 0 0,1 0 0 0 0,-1 1 0 0 0,1 0 0 0 0,-1 0 0 0 0,1-1 0 0 0,-1 1 0 0 0,0 1 0 0 0,0-1 0 0 0,1 0 0 0 0,-1 1 0 0 0,0-1 0 0 0,0 1 0 0 0,-1-1 0 0 0,1 1 0 0 0,0 0 0 0 0,0 0 0 0 0,-1 0 0 0 0,1 0 0 0 0,-1 0 0 0 0,0 0 0 0 0,2 4 0 0 0,2 19-8167 0 0,5-33-515 0 0</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2.902"/>
    </inkml:context>
    <inkml:brush xml:id="br0">
      <inkml:brushProperty name="width" value="0.035" units="cm"/>
      <inkml:brushProperty name="height" value="0.035" units="cm"/>
    </inkml:brush>
  </inkml:definitions>
  <inkml:trace contextRef="#ctx0" brushRef="#br0">83 84 916 0 0,'0'0'10687'0'0,"-21"21"-9026"0"0,-9 30 536 0 0,22-27-1853 0 0,2-9-221 0 0,2 1 1 0 0,-1 0-1 0 0,-3 30 1 0 0,8-42-126 0 0,-1 0 1 0 0,1 0-1 0 0,0 0 1 0 0,1 0 0 0 0,-1 0-1 0 0,1 0 1 0 0,-1 0-1 0 0,1 0 1 0 0,0-1 0 0 0,1 1-1 0 0,-1 0 1 0 0,1 0-1 0 0,-1-1 1 0 0,1 1-1 0 0,0-1 1 0 0,1 0 0 0 0,-1 1-1 0 0,1-1 1 0 0,-1 0-1 0 0,1 0 1 0 0,4 3-1 0 0,-4-4 7 0 0,0-1 0 0 0,1 1-1 0 0,0-1 1 0 0,-1 1-1 0 0,1-1 1 0 0,0 0-1 0 0,-1-1 1 0 0,1 1-1 0 0,0-1 1 0 0,0 1-1 0 0,0-1 1 0 0,0 0-1 0 0,0-1 1 0 0,-1 1-1 0 0,6-1 1 0 0,2-1 59 0 0,-1 0 1 0 0,1-1 0 0 0,-1 0-1 0 0,13-6 1 0 0,-15 5-50 0 0,-1 0-1 0 0,0 0 1 0 0,0-1-1 0 0,0 0 1 0 0,-1 0 0 0 0,0-1-1 0 0,0 1 1 0 0,0-2 0 0 0,-1 1-1 0 0,1 0 1 0 0,-2-1 0 0 0,1 0-1 0 0,-1 0 1 0 0,5-12 0 0 0,-3 6-89 0 0,-1 0 0 0 0,-1-1 0 0 0,-1 0 0 0 0,0 1 0 0 0,0-2 0 0 0,-2 1 0 0 0,1-24 0 0 0,-3 33 16 0 0,0 0-1 0 0,-1 1 1 0 0,0-1 0 0 0,0 1 0 0 0,0-1 0 0 0,0 1-1 0 0,-1 0 1 0 0,1-1 0 0 0,-1 1 0 0 0,0 0 0 0 0,-1 1-1 0 0,1-1 1 0 0,0 1 0 0 0,-1-1 0 0 0,0 1 0 0 0,-7-4-1 0 0,4 1-151 0 0,0 1 0 0 0,0 0 0 0 0,-1 1 0 0 0,0 0 0 0 0,0 0 0 0 0,0 0 0 0 0,0 1 0 0 0,0 1 0 0 0,-11-3 0 0 0,15 4 136 0 0,-34 2-825 0 0,37-1 781 0 0,0 0-1 0 0,0 1 1 0 0,0-1 0 0 0,0 1-1 0 0,0-1 1 0 0,0 1 0 0 0,0-1-1 0 0,1 1 1 0 0,-1-1 0 0 0,0 1-1 0 0,0 0 1 0 0,1 0 0 0 0,-1-1-1 0 0,0 1 1 0 0,1 0 0 0 0,-1 0-1 0 0,0 0 1 0 0,1 0 0 0 0,-1 0-1 0 0,1 0 1 0 0,0 0 0 0 0,-1 0-1 0 0,1 0 1 0 0,0 0 0 0 0,0 0-1 0 0,-1 0 1 0 0,1 0 0 0 0,0 0-1 0 0,0 0 1 0 0,0 0 0 0 0,0 2-1 0 0,2-3-196 0 0,-1 1-1 0 0,0 0 0 0 0,1 0 0 0 0,-1-1 0 0 0,1 1 0 0 0,-1-1 1 0 0,1 1-1 0 0,-1-1 0 0 0,1 0 0 0 0,-1 0 0 0 0,1 1 0 0 0,-1-1 1 0 0,1 0-1 0 0,-1 0 0 0 0,1-1 0 0 0,-1 1 0 0 0,1 0 1 0 0,-1 0-1 0 0,3-1 0 0 0,14-3-1809 0 0</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3.483"/>
    </inkml:context>
    <inkml:brush xml:id="br0">
      <inkml:brushProperty name="width" value="0.035" units="cm"/>
      <inkml:brushProperty name="height" value="0.035" units="cm"/>
    </inkml:brush>
  </inkml:definitions>
  <inkml:trace contextRef="#ctx0" brushRef="#br0">1 159 44 0 0,'0'0'11623'0'0,"7"10"-11044"0"0,84 132 797 0 0,-88-122-1012 0 0,-4-16 257 0 0,1-16-477 0 0,-2 5-263 0 0,0 0 0 0 0,0 0-1 0 0,0 0 1 0 0,-1 1-1 0 0,0-1 1 0 0,0 1 0 0 0,-1-1-1 0 0,-8-10 1 0 0,-5-12-143 0 0,14 21 194 0 0,0 0 0 0 0,1 0 0 0 0,0-1 1 0 0,1 1-1 0 0,0 0 0 0 0,0-1 0 0 0,0 1 0 0 0,1-1 0 0 0,1 1 0 0 0,-1-1 0 0 0,1 1 0 0 0,1-1 0 0 0,0 1 0 0 0,0 0 0 0 0,4-10 0 0 0,1 7 206 0 0,14-11 213 0 0,-6 5 9 0 0,-14 15-324 0 0,0 1 0 0 0,0-1 0 0 0,0 0 0 0 0,1 1 0 0 0,-1-1 0 0 0,0 1 0 0 0,1 0 0 0 0,-1-1 0 0 0,1 1 0 0 0,-1 0 0 0 0,1 0 0 0 0,0 0 0 0 0,-1 0 0 0 0,1 0 0 0 0,0 0 0 0 0,3-1 0 0 0,-2 1 19 0 0,1 0 1 0 0,-1 0-1 0 0,0 0 0 0 0,0 0 0 0 0,0 1 0 0 0,1-1 1 0 0,-1 1-1 0 0,0 0 0 0 0,0 0 0 0 0,1 0 0 0 0,-1 0 0 0 0,0 0 1 0 0,1 1-1 0 0,-1-1 0 0 0,0 1 0 0 0,0 0 0 0 0,0 0 0 0 0,0 1 1 0 0,0-1-1 0 0,0 0 0 0 0,0 1 0 0 0,0 0 0 0 0,0 0 1 0 0,-1 0-1 0 0,1 0 0 0 0,-1 0 0 0 0,1 0 0 0 0,1 3 0 0 0,14 12 19 0 0,0 1-1 0 0,24 33 0 0 0,-37-44-73 0 0,0 0 0 0 0,-1 0 0 0 0,0 0 0 0 0,0 1 0 0 0,0 0 0 0 0,-1-1 0 0 0,-1 1 0 0 0,1 1 0 0 0,-1-1 0 0 0,0 0 0 0 0,0 17 0 0 0,3 35 130 0 0,0 3-3054 0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24.021"/>
    </inkml:context>
    <inkml:brush xml:id="br0">
      <inkml:brushProperty name="width" value="0.035" units="cm"/>
      <inkml:brushProperty name="height" value="0.035" units="cm"/>
    </inkml:brush>
  </inkml:definitions>
  <inkml:trace contextRef="#ctx0" brushRef="#br0">0 204 1048 0 0,'0'0'6295'0'0,"14"6"-5496"0"0,-9-3-829 0 0,7 2 540 0 0,-1 0 0 0 0,1 0 0 0 0,0-1 0 0 0,1-1 0 0 0,-1 0 0 0 0,1-1 0 0 0,-1 0 0 0 0,15 0 0 0 0,-11-2-265 0 0,0-1 0 0 0,0-1 0 0 0,-1 0 0 0 0,1-1 0 0 0,22-7 0 0 0,-30 7-271 0 0,0 0 1 0 0,0-1 0 0 0,0 0 0 0 0,0 0 0 0 0,-1 0 0 0 0,1-1 0 0 0,-1 0-1 0 0,0-1 1 0 0,-1 0 0 0 0,0 0 0 0 0,1 0 0 0 0,5-8 0 0 0,-11 11-21 0 0,1 1 1 0 0,0-1 0 0 0,-1 1 0 0 0,0-1-1 0 0,1 1 1 0 0,-1-1 0 0 0,0 1 0 0 0,0-1-1 0 0,-1 0 1 0 0,1 0 0 0 0,0 0 0 0 0,-1 0-1 0 0,0 1 1 0 0,0-1 0 0 0,0 0 0 0 0,0 0-1 0 0,0 0 1 0 0,0 0 0 0 0,-1 0 0 0 0,0-3-1 0 0,-1 2-41 0 0,0 0 0 0 0,0-1 0 0 0,0 1 0 0 0,-1 1 0 0 0,1-1 0 0 0,-1 0 0 0 0,0 1 0 0 0,0-1 0 0 0,0 1 0 0 0,-1 0 0 0 0,-6-5 0 0 0,2 2 24 0 0,0 0 1 0 0,-1 1-1 0 0,0 1 0 0 0,0-1 1 0 0,0 1-1 0 0,-1 1 0 0 0,1 0 1 0 0,-1 0-1 0 0,0 1 1 0 0,0 0-1 0 0,-12-1 0 0 0,13 4 181 0 0,0 1 0 0 0,1-1 0 0 0,-1 1 0 0 0,1 1 1 0 0,-1 0-1 0 0,1 0 0 0 0,0 0 0 0 0,0 1 0 0 0,1 0 0 0 0,-1 1 0 0 0,1 0 0 0 0,0 0 0 0 0,0 0 0 0 0,0 1 0 0 0,1 0 0 0 0,0 0 0 0 0,0 1 0 0 0,0 0 0 0 0,1 0 0 0 0,0 0 0 0 0,0 1 0 0 0,-3 8 0 0 0,3-7 21 0 0,0 0-1 0 0,0 1 1 0 0,1 0-1 0 0,0 0 1 0 0,1 1-1 0 0,0-1 1 0 0,1 1-1 0 0,0-1 1 0 0,0 1-1 0 0,1 0 1 0 0,1-1 0 0 0,0 1-1 0 0,0 0 1 0 0,1 0-1 0 0,0-1 1 0 0,1 1-1 0 0,6 20 1 0 0,-6-27-47 0 0,1 1 0 0 0,0 0 0 0 0,-1-1 0 0 0,2 0-1 0 0,-1 0 1 0 0,0 0 0 0 0,1 0 0 0 0,0 0 0 0 0,0-1 0 0 0,0 1 0 0 0,0-1 0 0 0,0 0 0 0 0,1 0 0 0 0,-1-1 0 0 0,1 1 0 0 0,0-1 0 0 0,0 0-1 0 0,0 0 1 0 0,0-1 0 0 0,0 0 0 0 0,7 2 0 0 0,8-1 145 0 0,0 0-1 0 0,-1-1 0 0 0,1-1 1 0 0,24-3-1 0 0,-34 2-278 0 0,1-1 0 0 0,-1 0 1 0 0,0-1-1 0 0,-1 0 0 0 0,1-1 0 0 0,0 0 0 0 0,-1 0 1 0 0,0-1-1 0 0,0 0 0 0 0,0-1 0 0 0,-1 0 0 0 0,1 0 1 0 0,8-9-1 0 0,-17 15-12 0 0,0-1-1 0 0,1 1 1 0 0,-1 0 0 0 0,0 0 0 0 0,0 0 0 0 0,1 0 0 0 0,-1-1 0 0 0,0 1 0 0 0,0 0-1 0 0,0 0 1 0 0,0 0 0 0 0,1-1 0 0 0,-1 1 0 0 0,0 0 0 0 0,0 0 0 0 0,0 0 0 0 0,0-1-1 0 0,0 1 1 0 0,0 0 0 0 0,0 0 0 0 0,0-1 0 0 0,1 1 0 0 0,-1 0 0 0 0,0 0 0 0 0,0-1-1 0 0,0 1 1 0 0,0 0 0 0 0,0-1 0 0 0,0 1 0 0 0,-1 0 0 0 0,1 0 0 0 0,0-1 0 0 0,0 1-1 0 0,0 0 1 0 0,0 0 0 0 0,0-1 0 0 0,0 1 0 0 0,0 0 0 0 0,0 0 0 0 0,-1 0 0 0 0,1-1-1 0 0,0 1 1 0 0,0 0 0 0 0,0 0 0 0 0,0 0 0 0 0,-1-1 0 0 0,1 1 0 0 0,0 0-1 0 0,0 0 1 0 0,-1 0 0 0 0,1 0 0 0 0,0 0 0 0 0,0-1 0 0 0,0 1 0 0 0,-1 0 0 0 0,-14-1-4702 0 0,13 1 4004 0 0,-8 0-4435 0 0</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1.652"/>
    </inkml:context>
    <inkml:brush xml:id="br0">
      <inkml:brushProperty name="width" value="0.035" units="cm"/>
      <inkml:brushProperty name="height" value="0.035" units="cm"/>
    </inkml:brush>
  </inkml:definitions>
  <inkml:trace contextRef="#ctx0" brushRef="#br0">51 360 1388 0 0,'0'3'12991'0'0,"0"4"-8857"0"0,0 48-4479 0 0,4 13 671 0 0,22 127 0 0 0,-14-127-3 0 0,6 132-1 0 0,-19-182-303 0 0,1-13-16 0 0,-1 0 0 0 0,1 0 0 0 0,0 0 0 0 0,0 0-1 0 0,0 0 1 0 0,0 0 0 0 0,1-1 0 0 0,0 1 0 0 0,0 0 0 0 0,1 0-1 0 0,-1-1 1 0 0,3 6 0 0 0,-12-109 367 0 0,6 60-500 0 0,-3 0-1 0 0,-14-64 1 0 0,5 33 98 0 0,-16-59-82 0 0,19 92 86 0 0,2-1 0 0 0,2 0 0 0 0,1-1 0 0 0,-1-40 0 0 0,7 57-41 0 0,0 0 0 0 0,2 0 1 0 0,0 0-1 0 0,2 1 0 0 0,11-40 0 0 0,-13 53 41 0 0,1 1 1 0 0,1 0-1 0 0,-1 0 0 0 0,1 0 0 0 0,0 0 0 0 0,1 0 1 0 0,-1 1-1 0 0,1 0 0 0 0,1 0 0 0 0,-1 0 0 0 0,1 1 1 0 0,0 0-1 0 0,0 0 0 0 0,1 0 0 0 0,-1 1 0 0 0,1 0 0 0 0,0 0 1 0 0,0 1-1 0 0,13-5 0 0 0,10-2-57 0 0,0 1-1 0 0,0 1 1 0 0,1 2-1 0 0,0 1 1 0 0,57-1-1 0 0,-86 6 83 0 0,0 0-1 0 0,0 0 1 0 0,0 1-1 0 0,0-1 1 0 0,1 1-1 0 0,-1 0 0 0 0,0-1 1 0 0,0 1-1 0 0,0 0 1 0 0,0 0-1 0 0,0 0 1 0 0,-1 1-1 0 0,1-1 1 0 0,0 0-1 0 0,0 1 1 0 0,-1-1-1 0 0,1 1 1 0 0,-1 0-1 0 0,0-1 0 0 0,1 1 1 0 0,-1 0-1 0 0,0 0 1 0 0,0 0-1 0 0,0 0 1 0 0,0 0-1 0 0,0 0 1 0 0,0 0-1 0 0,-1 0 1 0 0,1 0-1 0 0,-1 0 0 0 0,1 3 1 0 0,12 25 81 0 0,-4-15-37 0 0,-1 0 1 0 0,-1 1-1 0 0,-1 0 1 0 0,0 0-1 0 0,-1 1 1 0 0,5 28-1 0 0,7 21 39 0 0,-11-43-35 0 0,-1 1 0 0 0,-1-1 0 0 0,-1 1 0 0 0,-1 0-1 0 0,-2 31 1 0 0,0-51-34 0 0,-1 0 0 0 0,1 0-1 0 0,-1-1 1 0 0,0 1 0 0 0,-1 0 0 0 0,1 0-1 0 0,-1-1 1 0 0,1 1 0 0 0,-1-1-1 0 0,0 1 1 0 0,0-1 0 0 0,-1 0 0 0 0,1 0-1 0 0,-1 0 1 0 0,0 0 0 0 0,-4 4-1 0 0,-57 40-60 0 0,50-38-61 0 0,7-5 62 0 0,0-1 0 0 0,0 1 0 0 0,-1-2-1 0 0,1 1 1 0 0,-16 2 0 0 0,-15 6-75 0 0,37-10 119 0 0,-6-1-520 0 0,15 0-6 0 0,5-2 538 0 0,-1 0 1 0 0,0 0-1 0 0,0-1 1 0 0,0 0-1 0 0,-1-1 1 0 0,1-1-1 0 0,17-9 1 0 0,-13 6 25 0 0,0 1 0 0 0,0 1 0 0 0,21-5 0 0 0,-21 7 7 0 0,-1 1 1 0 0,0 1-1 0 0,1 1 1 0 0,0 0 0 0 0,17 1-1 0 0,-28 1-11 0 0,0 0-1 0 0,-1 0 1 0 0,1 0-1 0 0,0 0 1 0 0,-1 1 0 0 0,0-1-1 0 0,1 1 1 0 0,-1 0-1 0 0,0 1 1 0 0,0-1 0 0 0,0 1-1 0 0,0-1 1 0 0,0 1-1 0 0,-1 1 1 0 0,0-1 0 0 0,1 0-1 0 0,-1 1 1 0 0,0-1-1 0 0,0 1 1 0 0,-1 0-1 0 0,1 0 1 0 0,1 5 0 0 0,3 6 28 0 0,0 1 1 0 0,-1 0-1 0 0,-1 0 1 0 0,-1 0 0 0 0,0 1-1 0 0,-1 0 1 0 0,-1-1-1 0 0,0 1 1 0 0,-2 31 0 0 0,0-34-27 0 0,-1 0 1 0 0,0-1-1 0 0,-1 1 1 0 0,-1-1 0 0 0,0 1-1 0 0,-1-1 1 0 0,0 0-1 0 0,-1-1 1 0 0,-1 1 0 0 0,0-1-1 0 0,0 0 1 0 0,-1 0-1 0 0,-1-1 1 0 0,0 0 0 0 0,0 0-1 0 0,-1-1 1 0 0,-18 17-1 0 0,17-18 11 0 0,0-1 0 0 0,0 1-1 0 0,-1-2 1 0 0,0 1-1 0 0,0-2 1 0 0,-1 1-1 0 0,-18 6 1 0 0,25-11-31 0 0,0 0 1 0 0,0-1-1 0 0,-1 1 1 0 0,1-1 0 0 0,0 0-1 0 0,-1-1 1 0 0,1 1-1 0 0,-1-1 1 0 0,1 0-1 0 0,-1-1 1 0 0,1 1-1 0 0,-1-1 1 0 0,1 0-1 0 0,0 0 1 0 0,-1-1 0 0 0,1 0-1 0 0,0 0 1 0 0,0 0-1 0 0,-9-5 1 0 0,3-3 26 0 0,0 0 0 0 0,0-1-1 0 0,1 0 1 0 0,-17-23 0 0 0,9 11-3 0 0,7 2-6099 0 0,9 17 1928 0 0,2 7 1295 0 0</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3.039"/>
    </inkml:context>
    <inkml:brush xml:id="br0">
      <inkml:brushProperty name="width" value="0.035" units="cm"/>
      <inkml:brushProperty name="height" value="0.035" units="cm"/>
    </inkml:brush>
  </inkml:definitions>
  <inkml:trace contextRef="#ctx0" brushRef="#br0">56 308 1844 0 0,'0'0'8530'0'0,"10"-4"-9814"0"0,-3 1 1304 0 0,2 1 36 0 0,0-2 0 0 0,-1 1 1 0 0,0-1-1 0 0,0 0 0 0 0,0-1 0 0 0,0 0 0 0 0,-1 0 0 0 0,12-11 1 0 0,21-25 1603 0 0,8-10-1387 0 0,-23 22-287 0 0,-22 26 46 0 0,1 0 0 0 0,-1-1 0 0 0,-1 1 1 0 0,1 0-1 0 0,0-1 0 0 0,-1 1 0 0 0,0-1 0 0 0,0 0 0 0 0,0 0 0 0 0,0 0 0 0 0,0 0 0 0 0,-1 0 0 0 0,0 0 1 0 0,0-1-1 0 0,0 1 0 0 0,-1 0 0 0 0,1-1 0 0 0,-1-5 0 0 0,0 8-5 0 0,0 0 1 0 0,0 0-1 0 0,0 0 0 0 0,0 0 0 0 0,0 0 0 0 0,-1 1 1 0 0,1-1-1 0 0,-1 0 0 0 0,1 0 0 0 0,-1 0 0 0 0,0 1 0 0 0,0-1 1 0 0,0 0-1 0 0,0 1 0 0 0,0-1 0 0 0,0 1 0 0 0,0-1 1 0 0,0 1-1 0 0,-1-1 0 0 0,1 1 0 0 0,-1 0 0 0 0,1 0 1 0 0,-1-1-1 0 0,1 1 0 0 0,-1 0 0 0 0,0 1 0 0 0,1-1 1 0 0,-1 0-1 0 0,-3-1 0 0 0,-4 0-51 0 0,0 0 1 0 0,0 1-1 0 0,0 0 1 0 0,-1 1-1 0 0,-9 0 0 0 0,16 0 13 0 0,0 0-18 0 0,0 1 1 0 0,0-1-1 0 0,0 1 0 0 0,0 0 1 0 0,0 0-1 0 0,1 0 1 0 0,-1 1-1 0 0,0-1 1 0 0,0 1-1 0 0,1-1 0 0 0,-1 1 1 0 0,1 0-1 0 0,-1 0 1 0 0,-2 3-1 0 0,-34 38-84 0 0,22-24 205 0 0,4-4 40 0 0,0 1 0 0 0,1-1 0 0 0,1 2 0 0 0,0 0 0 0 0,1 0 0 0 0,1 1 0 0 0,-10 26 1 0 0,17-38-97 0 0,1 1 0 0 0,0-1 0 0 0,0 1 0 0 0,0 0 1 0 0,1-1-1 0 0,-1 1 0 0 0,2 0 0 0 0,-1 0 1 0 0,1-1-1 0 0,0 1 0 0 0,0-1 0 0 0,1 1 0 0 0,0-1 1 0 0,0 1-1 0 0,1-1 0 0 0,-1 0 0 0 0,1 0 0 0 0,1 0 1 0 0,-1 0-1 0 0,1-1 0 0 0,0 1 0 0 0,0-1 1 0 0,1 0-1 0 0,-1 0 0 0 0,1-1 0 0 0,0 1 0 0 0,0-1 1 0 0,1 0-1 0 0,-1 0 0 0 0,9 3 0 0 0,13 8 222 0 0,2-2 0 0 0,38 14 0 0 0,-53-23-248 0 0,-1-1-1 0 0,0 0 0 0 0,1 0 1 0 0,0-2-1 0 0,-1 0 0 0 0,1 0 1 0 0,0-1-1 0 0,15-3 0 0 0,-25 2-198 0 0,1 0 0 0 0,-1-1 0 0 0,0 1 0 0 0,1-1 0 0 0,-1 0 0 0 0,0-1 0 0 0,0 1 0 0 0,0-1 0 0 0,-1 0 0 0 0,1 0 0 0 0,5-6 0 0 0,-5 5-786 0 0,0 0 1 0 0,-1 0-1 0 0,0 0 0 0 0,0 0 1 0 0,0-1-1 0 0,3-6 1 0 0,2-4-2751 0 0</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3.729"/>
    </inkml:context>
    <inkml:brush xml:id="br0">
      <inkml:brushProperty name="width" value="0.035" units="cm"/>
      <inkml:brushProperty name="height" value="0.035" units="cm"/>
    </inkml:brush>
  </inkml:definitions>
  <inkml:trace contextRef="#ctx0" brushRef="#br0">201 3 1060 0 0,'0'0'10957'0'0,"-7"0"-10705"0"0,-9-1-142 0 0,9 0 146 0 0,0 0-1 0 0,0 1 1 0 0,1 0-1 0 0,-1 0 0 0 0,0 1 1 0 0,0 0-1 0 0,0 0 1 0 0,1 0-1 0 0,-1 1 0 0 0,1 0 1 0 0,-1 0-1 0 0,-11 7 0 0 0,12-4-260 0 0,0 1-1 0 0,0 0 1 0 0,0 0-1 0 0,1 1 0 0 0,0 0 1 0 0,0 0-1 0 0,0 0 1 0 0,1 0-1 0 0,1 1 0 0 0,-1 0 1 0 0,1 0-1 0 0,-4 16 1 0 0,2-2-95 0 0,2 0 1 0 0,0 1-1 0 0,1 39 1 0 0,2-60 86 0 0,0 0 0 0 0,0 0 0 0 0,0 0 0 0 0,0-1 0 0 0,1 1 0 0 0,-1 0 0 0 0,1 0 0 0 0,-1 0 1 0 0,1-1-1 0 0,0 1 0 0 0,0 0 0 0 0,-1-1 0 0 0,1 1 0 0 0,0-1 0 0 0,1 1 0 0 0,-1-1 0 0 0,0 1 0 0 0,0-1 0 0 0,0 0 1 0 0,1 1-1 0 0,2 1 0 0 0,0-1 6 0 0,-1-1 1 0 0,1 1 0 0 0,-1-1-1 0 0,1 1 1 0 0,0-1 0 0 0,0 0-1 0 0,-1 0 1 0 0,1-1 0 0 0,0 1-1 0 0,4-1 1 0 0,2 0 37 0 0,-1 0-1 0 0,0-1 1 0 0,0 0 0 0 0,0 0-1 0 0,0-1 1 0 0,0 0-1 0 0,-1-1 1 0 0,16-6 0 0 0,-14 3-6 0 0,-1 0 1 0 0,1 0-1 0 0,-1-1 1 0 0,0-1-1 0 0,0 1 0 0 0,-1-1 1 0 0,0-1-1 0 0,-1 1 1 0 0,1-1-1 0 0,-2-1 1 0 0,1 1-1 0 0,-2-1 1 0 0,1 0-1 0 0,-1-1 1 0 0,-1 1-1 0 0,1-1 0 0 0,-2 0 1 0 0,0 0-1 0 0,0 0 1 0 0,-1-1-1 0 0,1-20 1 0 0,-3 28-44 0 0,-1 1 0 0 0,0 0 0 0 0,0 0 1 0 0,0-1-1 0 0,0 1 0 0 0,-1 0 0 0 0,1 0 1 0 0,-1 0-1 0 0,0 1 0 0 0,0-1 0 0 0,0 0 1 0 0,0 1-1 0 0,0-1 0 0 0,-1 1 0 0 0,1 0 0 0 0,-1 0 1 0 0,1 0-1 0 0,-1 0 0 0 0,0 0 0 0 0,0 0 1 0 0,0 1-1 0 0,-4-2 0 0 0,8 27-426 0 0,2-17 493 0 0,1 0 1 0 0,0-1-1 0 0,0 0 0 0 0,0 0 1 0 0,1 0-1 0 0,0 0 0 0 0,0-1 1 0 0,0 0-1 0 0,1 0 1 0 0,8 6-1 0 0,64 38 597 0 0,-71-45-559 0 0,1-1 0 0 0,1-1-1 0 0,-1 1 1 0 0,0-1 0 0 0,0-1-1 0 0,13 2 1 0 0,11 2-2679 0 0,-2 4-6949 0 0</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4:34.550"/>
    </inkml:context>
    <inkml:brush xml:id="br0">
      <inkml:brushProperty name="width" value="0.035" units="cm"/>
      <inkml:brushProperty name="height" value="0.035" units="cm"/>
    </inkml:brush>
  </inkml:definitions>
  <inkml:trace contextRef="#ctx0" brushRef="#br0">1 177 1372 0 0,'0'0'9638'0'0,"3"25"-9545"0"0,14 81 27 0 0,-15-97-84 0 0,1-1-1 0 0,-1 1 1 0 0,2 0 0 0 0,-1-1-1 0 0,1 0 1 0 0,1 0 0 0 0,-1 0-1 0 0,1 0 1 0 0,12 12-1 0 0,-12-14 12 0 0,0 1 0 0 0,-1-1 0 0 0,1 1-1 0 0,5 12 1 0 0,-9-17-41 0 0,0 1 0 0 0,0-1 0 0 0,0 0 1 0 0,1 0-1 0 0,-1 0 0 0 0,0 0 0 0 0,1 0 0 0 0,0 0 0 0 0,-1 0 0 0 0,1 0 0 0 0,3 2 0 0 0,-3-3 680 0 0,-4-14 144 0 0,-26-49-2460 0 0,15 34 891 0 0,0-1 0 0 0,2 0 0 0 0,-10-42-1 0 0,19 57 1106 0 0,1 0-1 0 0,0 0 0 0 0,2-18 1 0 0,0 3 254 0 0,-1 28-585 0 0,1-1-1 0 0,-1 1 1 0 0,0 0 0 0 0,1 0-1 0 0,0 0 1 0 0,-1 0 0 0 0,1 0-1 0 0,-1 0 1 0 0,1 1 0 0 0,0-1-1 0 0,0 0 1 0 0,0 0 0 0 0,-1 0-1 0 0,1 1 1 0 0,0-1-1 0 0,0 0 1 0 0,0 1 0 0 0,0-1-1 0 0,0 1 1 0 0,0-1 0 0 0,0 1-1 0 0,1-1 1 0 0,-1 1 0 0 0,0 0-1 0 0,0 0 1 0 0,0-1 0 0 0,0 1-1 0 0,0 0 1 0 0,0 0 0 0 0,1 0-1 0 0,-1 0 1 0 0,0 0 0 0 0,0 1-1 0 0,0-1 1 0 0,3 1 0 0 0,0-1-15 0 0,0 0 1 0 0,0 1 0 0 0,0 0 0 0 0,0 0 0 0 0,1 0-1 0 0,-1 0 1 0 0,0 1 0 0 0,-1-1 0 0 0,7 5-1 0 0,30 25 298 0 0,85 74-623 0 0,-115-92-232 0 0,-17-14-13 0 0,4-2 447 0 0,0 1 0 0 0,0 0-1 0 0,0-1 1 0 0,0 0 0 0 0,0 0-1 0 0,0 0 1 0 0,1 0 0 0 0,-4-6-1 0 0,2 3-33 0 0,0-1 0 0 0,1-1 0 0 0,1 1 0 0 0,-1 0 0 0 0,1-1 0 0 0,0 1 0 0 0,1-1 0 0 0,-1 0 0 0 0,2 1 0 0 0,-1-1 0 0 0,1 0 0 0 0,1-12 0 0 0,1 12 344 0 0,-1 0 0 0 0,1 0-1 0 0,1 0 1 0 0,-1 0 0 0 0,1 1 0 0 0,1 0-1 0 0,-1-1 1 0 0,1 1 0 0 0,1 0 0 0 0,-1 1 0 0 0,1-1-1 0 0,0 1 1 0 0,1 0 0 0 0,-1 0 0 0 0,1 1-1 0 0,0-1 1 0 0,1 1 0 0 0,12-8 0 0 0,-15 12-155 0 0,0-1 1 0 0,0 1-1 0 0,0 0 1 0 0,-1 0-1 0 0,1 0 1 0 0,0 1-1 0 0,0-1 1 0 0,0 1-1 0 0,0 0 1 0 0,0 0-1 0 0,1 0 1 0 0,-1 0-1 0 0,-1 1 1 0 0,1 0-1 0 0,0 0 1 0 0,0 0-1 0 0,0 0 1 0 0,5 3-1 0 0,1 0 71 0 0,0 1 0 0 0,0 0 0 0 0,-1 0 0 0 0,0 1 0 0 0,15 12 0 0 0,-15-10-51 0 0,-1 1 0 0 0,0 0 1 0 0,-1 0-1 0 0,0 0 0 0 0,0 1 1 0 0,-1 0-1 0 0,0 0 1 0 0,0 1-1 0 0,-1-1 0 0 0,-1 1 1 0 0,0 0-1 0 0,-1 1 0 0 0,3 12 1 0 0,0 13-784 0 0,-2 0 1 0 0,-2 69-1 0 0,-2-85-102 0 0,-7-12-1887 0 0,2-10-1475 0 0,-3-6 195 0 0</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5.717"/>
    </inkml:context>
    <inkml:brush xml:id="br0">
      <inkml:brushProperty name="width" value="0.035" units="cm"/>
      <inkml:brushProperty name="height" value="0.035" units="cm"/>
    </inkml:brush>
  </inkml:definitions>
  <inkml:trace contextRef="#ctx0" brushRef="#br0">0 5 668 0 0,'0'0'7721'0'0,"16"-3"-5248"0"0,-12 2 948 0 0,2 7 58 0 0,-1 4-3415 0 0,0-1 1 0 0,0 1-1 0 0,-1 0 0 0 0,3 11 1 0 0,4 28 195 0 0,-3-13-20 0 0,-1 0 0 0 0,-1 0 1 0 0,0 45-1 0 0,-6-21-29 0 0,8 186 119 0 0,-5-200-321 0 0,-3-36-7 0 0,0 0 0 0 0,1 1 0 0 0,0-1 0 0 0,4 16 0 0 0,-2-10-13 0 0,-3-16-1 0 0,0 1 1 0 0,0 0 0 0 0,0 0-1 0 0,-1 0 1 0 0,1 0 0 0 0,1 0 0 0 0,-1 0-1 0 0,0-1 1 0 0,0 1 0 0 0,0 0 0 0 0,0 0-1 0 0,1 0 1 0 0,-1 0 0 0 0,0-1-1 0 0,1 1 1 0 0,-1 0 0 0 0,0 0 0 0 0,1 0-1 0 0,-1-1 1 0 0,1 1 0 0 0,0 0 0 0 0,-1-1-1 0 0,1 1 1 0 0,-1-1 0 0 0,1 1-1 0 0,0 0 1 0 0,-1-1 0 0 0,1 1 0 0 0,0-1-1 0 0,0 0 1 0 0,0 1 0 0 0,-1-1 0 0 0,1 0-1 0 0,0 1 1 0 0,0-1 0 0 0,1 0-1 0 0,0 0-275 0 0,1 3-244 0 0,0-9 185 0 0,2-10-226 0 0,-4 15 420 0 0,28-49-3085 0 0,-23 43 1958 0 0,0-1 0 0 0,-1 0 0 0 0,-1-1 0 0 0,1 1-1 0 0,-1-1 1 0 0,3-11 0 0 0,-5-4-1778 0 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6.152"/>
    </inkml:context>
    <inkml:brush xml:id="br0">
      <inkml:brushProperty name="width" value="0.035" units="cm"/>
      <inkml:brushProperty name="height" value="0.035" units="cm"/>
    </inkml:brush>
  </inkml:definitions>
  <inkml:trace contextRef="#ctx0" brushRef="#br0">1 1 1792 0 0,'0'0'13875'0'0,"1"16"-14049"0"0,2 5 75 0 0,2 53-1680 0 0,-4-74 1633 0 0,-1 0 1 0 0,0 0-1 0 0,0 1 1 0 0,0-1 0 0 0,0 0-1 0 0,0 0 1 0 0,0 0 0 0 0,0 1-1 0 0,1-1 1 0 0,-1 0 0 0 0,0 0-1 0 0,0 0 1 0 0,0 0-1 0 0,1 0 1 0 0,-1 1 0 0 0,0-1-1 0 0,0 0 1 0 0,0 0 0 0 0,1 0-1 0 0,-1 0 1 0 0,0 0-1 0 0,0 0 1 0 0,0 0 0 0 0,1 0-1 0 0,-1 0 1 0 0,0 0 0 0 0,0 0-1 0 0,1 0 1 0 0,-1 0-1 0 0,0 0 1 0 0,0 0 0 0 0,0 0-1 0 0,1 0 1 0 0,-1 0 0 0 0,0 0-1 0 0,0 0 1 0 0,1 0 0 0 0,-1 0-1 0 0,0 0 1 0 0,0 0-1 0 0,0 0 1 0 0,1-1 0 0 0,-1 1-1 0 0,0 0 1 0 0,0 0 0 0 0,0 0-1 0 0,0 0 1 0 0,1 0-1 0 0,-1-1 1 0 0,0 1 0 0 0,0 0-1 0 0,0 0 1 0 0,0 0 0 0 0,0-1-1 0 0,0 1 1 0 0,0-8-2097 0 0</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6.309"/>
    </inkml:context>
    <inkml:brush xml:id="br0">
      <inkml:brushProperty name="width" value="0.035" units="cm"/>
      <inkml:brushProperty name="height" value="0.035" units="cm"/>
    </inkml:brush>
  </inkml:definitions>
  <inkml:trace contextRef="#ctx0" brushRef="#br0">1 72 1660 0 0,'0'0'13253'0'0,"99"-72"-19253"0"0,-89 72 1675 0 0,0 0-263 0 0</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7.023"/>
    </inkml:context>
    <inkml:brush xml:id="br0">
      <inkml:brushProperty name="width" value="0.035" units="cm"/>
      <inkml:brushProperty name="height" value="0.035" units="cm"/>
    </inkml:brush>
  </inkml:definitions>
  <inkml:trace contextRef="#ctx0" brushRef="#br0">0 371 2800 0 0,'0'0'9885'0'0,"14"11"-9958"0"0,42 34-103 0 0,-55-44 152 0 0,1 0 1 0 0,-1 0-1 0 0,1 0 0 0 0,-1 0 1 0 0,1 0-1 0 0,-1 0 0 0 0,1-1 1 0 0,-1 1-1 0 0,1-1 0 0 0,0 1 1 0 0,-1-1-1 0 0,1 1 1 0 0,0-1-1 0 0,0 0 0 0 0,-1 0 1 0 0,1 0-1 0 0,2 0 0 0 0,-3-1 33 0 0,0 1 0 0 0,0-1 0 0 0,0 1-1 0 0,0-1 1 0 0,0 1 0 0 0,0-1-1 0 0,0 0 1 0 0,-1 1 0 0 0,1-1 0 0 0,0 0-1 0 0,0 0 1 0 0,-1 1 0 0 0,1-1-1 0 0,-1 0 1 0 0,1 0 0 0 0,-1 0 0 0 0,1 0-1 0 0,-1 0 1 0 0,1 0 0 0 0,-1-2-1 0 0,2-5 101 0 0,-1 0 0 0 0,0 0 0 0 0,0 0 0 0 0,-1 0 0 0 0,-1-12 0 0 0,1 10-169 0 0,-10-128 716 0 0,11 136-664 0 0,-1 0 0 0 0,1 0 0 0 0,0 1 1 0 0,0-1-1 0 0,0 0 0 0 0,0 1 0 0 0,0-1 1 0 0,0 0-1 0 0,0 1 0 0 0,1 0 0 0 0,-1-1 1 0 0,0 1-1 0 0,1 0 0 0 0,-1 0 0 0 0,1-1 0 0 0,0 1 1 0 0,-1 0-1 0 0,1 1 0 0 0,0-1 0 0 0,0 0 1 0 0,-1 0-1 0 0,1 1 0 0 0,0-1 0 0 0,0 1 1 0 0,0 0-1 0 0,0-1 0 0 0,0 1 0 0 0,0 0 1 0 0,2 0-1 0 0,68-4 398 0 0,-68 4-347 0 0,1 0-34 0 0,0 0 1 0 0,1 1 0 0 0,-1 0 0 0 0,1 0 0 0 0,-1 0 0 0 0,0 1 0 0 0,1-1-1 0 0,-1 1 1 0 0,0 1 0 0 0,0-1 0 0 0,-1 1 0 0 0,1 0 0 0 0,0 0 0 0 0,-1 0-1 0 0,0 0 1 0 0,1 1 0 0 0,-1 0 0 0 0,5 6 0 0 0,7 9-89 0 0,-5-10-1 0 0,-8-32-8 0 0,-3 21 80 0 0,-1-2-14 0 0,1 1 1 0 0,-1-1-1 0 0,1 0 1 0 0,0 1-1 0 0,0-1 1 0 0,1 0-1 0 0,-1 1 1 0 0,1-1-1 0 0,-1 1 1 0 0,1-1-1 0 0,0 1 0 0 0,1-1 1 0 0,-1 1-1 0 0,1-1 1 0 0,-1 1-1 0 0,1 0 1 0 0,0 0-1 0 0,0 0 1 0 0,0 0-1 0 0,1 0 1 0 0,-1 1-1 0 0,1-1 0 0 0,3-2 1 0 0,32-27 6 0 0,48-36 814 0 0,-78 63-592 0 0,1-1 0 0 0,-1 1 0 0 0,1 1 0 0 0,0 0 0 0 0,1 0 0 0 0,-1 1 0 0 0,1 0 0 0 0,12-2 0 0 0,-19 4-163 0 0,0 0 1 0 0,0 1 0 0 0,0-1-1 0 0,1 1 1 0 0,-1 0 0 0 0,0 0-1 0 0,1 0 1 0 0,-1 1 0 0 0,0-1-1 0 0,0 1 1 0 0,0-1 0 0 0,1 1-1 0 0,-1 0 1 0 0,0 0 0 0 0,0 1-1 0 0,0-1 1 0 0,0 1-1 0 0,-1-1 1 0 0,1 1 0 0 0,0 0-1 0 0,-1 0 1 0 0,1 0 0 0 0,-1 0-1 0 0,0 1 1 0 0,1-1 0 0 0,-1 1-1 0 0,0-1 1 0 0,-1 1 0 0 0,1 0-1 0 0,0 0 1 0 0,-1 0 0 0 0,1 0-1 0 0,0 4 1 0 0,2 8-20 0 0,-1 0-1 0 0,-1 0 1 0 0,0 1 0 0 0,-1-1 0 0 0,-2 29 0 0 0,0-15-33 0 0,0-23-165 0 0,0 1-1 0 0,0-1 0 0 0,0 0 1 0 0,-1 1-1 0 0,0-1 0 0 0,-1 0 1 0 0,-4 9-1 0 0,-13 17-5849 0 0,18-28 2845 0 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7.394"/>
    </inkml:context>
    <inkml:brush xml:id="br0">
      <inkml:brushProperty name="width" value="0.035" units="cm"/>
      <inkml:brushProperty name="height" value="0.035" units="cm"/>
    </inkml:brush>
  </inkml:definitions>
  <inkml:trace contextRef="#ctx0" brushRef="#br0">1 1 6357 0 0,'0'0'7631'0'0,"7"13"-7645"0"0,-2-3 14 0 0,0-1-2 0 0,1 1 1 0 0,-1 1-1 0 0,-1-1 0 0 0,0 1 1 0 0,0-1-1 0 0,-1 1 1 0 0,0 0-1 0 0,1 15 0 0 0,6 81 304 0 0,-10-59-978 0 0,0-27-5914 0 0,0-21 6453 0 0,1 0 0 0 0,-1 0 0 0 0,0-1 0 0 0,1 1 0 0 0,-1 0 0 0 0,1 0 0 0 0,-1 0 0 0 0,1 0 0 0 0,-1 0 0 0 0,0 0 0 0 0,1-1 0 0 0,-1 1 0 0 0,0 0 0 0 0,1 0 0 0 0,-1 0 0 0 0,0-1 0 0 0,1 1 0 0 0,-1 0 0 0 0,0-1 0 0 0,1 1 0 0 0,-1 0 0 0 0,0-1 0 0 0,0 1 0 0 0,1 0 0 0 0,-1-1 0 0 0,0 1 0 0 0,0 0 0 0 0,0-1 0 0 0,0 1 1 0 0,1-1-1 0 0,-1 1 0 0 0,0-8-1191 0 0</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7.765"/>
    </inkml:context>
    <inkml:brush xml:id="br0">
      <inkml:brushProperty name="width" value="0.035" units="cm"/>
      <inkml:brushProperty name="height" value="0.035" units="cm"/>
    </inkml:brush>
  </inkml:definitions>
  <inkml:trace contextRef="#ctx0" brushRef="#br0">1 0 4200 0 0,'0'0'8692'0'0,"25"2"-11653"0"0,-11 0 329 0 0,-11-2 380 0 0,-45-4-2795 0 0</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8.326"/>
    </inkml:context>
    <inkml:brush xml:id="br0">
      <inkml:brushProperty name="width" value="0.035" units="cm"/>
      <inkml:brushProperty name="height" value="0.035" units="cm"/>
    </inkml:brush>
  </inkml:definitions>
  <inkml:trace contextRef="#ctx0" brushRef="#br0">0 1 1256 0 0,'0'0'13529'0'0,"2"25"-13137"0"0,-1 5-271 0 0,-1-12-21 0 0,2 1 0 0 0,0 0 0 0 0,1-1 0 0 0,1 0 0 0 0,10 32 0 0 0,1-4 393 0 0,-2 0-1 0 0,-2 1 1 0 0,-2 1-1 0 0,5 81 1 0 0,-4 29 701 0 0,-10 5-2068 0 0,2-150 48 0 0,-2-12 672 0 0,1-1 0 0 0,-1 0 0 0 0,0 1 1 0 0,0-1-1 0 0,0 0 0 0 0,0 0 1 0 0,1 1-1 0 0,-1-1 0 0 0,0 0 0 0 0,0 0 1 0 0,0 0-1 0 0,1 1 0 0 0,-1-1 0 0 0,0 0 1 0 0,1 0-1 0 0,-1 0 0 0 0,0 0 1 0 0,0 0-1 0 0,1 1 0 0 0,-1-1 0 0 0,0 0 1 0 0,1 0-1 0 0,-1 0 0 0 0,0 0 1 0 0,1 0-1 0 0,-1 0 0 0 0,0 0 0 0 0,0 0 1 0 0,1 0-1 0 0,-1 0 0 0 0,0 0 1 0 0,1 0-1 0 0,-1 0 0 0 0,1-1 0 0 0,10-7-5191 0 0,-6 0 4580 0 0,-1-2-1867 0 0,4-4-356 0 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8.637"/>
    </inkml:context>
    <inkml:brush xml:id="br0">
      <inkml:brushProperty name="width" value="0.035" units="cm"/>
      <inkml:brushProperty name="height" value="0.035" units="cm"/>
    </inkml:brush>
  </inkml:definitions>
  <inkml:trace contextRef="#ctx0" brushRef="#br0">0 4 1832 0 0,'0'0'13041'0'0,"5"0"-12761"0"0,161-2 1806 0 0,-76 1-3690 0 0,0 0-8387 0 0,-81 1 6703 0 0</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9.092"/>
    </inkml:context>
    <inkml:brush xml:id="br0">
      <inkml:brushProperty name="width" value="0.035" units="cm"/>
      <inkml:brushProperty name="height" value="0.035" units="cm"/>
    </inkml:brush>
  </inkml:definitions>
  <inkml:trace contextRef="#ctx0" brushRef="#br0">0 137 3804 0 0,'0'0'7905'0'0,"19"1"-7842"0"0,22 0 838 0 0,1-1 0 0 0,0-2 0 0 0,74-14 1 0 0,-104 13-831 0 0,-2 1-74 0 0,0 0 0 0 0,0-1-1 0 0,1 0 1 0 0,-2-1 0 0 0,1 0-1 0 0,0 0 1 0 0,-1-1 0 0 0,0 0 0 0 0,0-1-1 0 0,0 0 1 0 0,11-10 0 0 0,-19 15-20 0 0,-1 1 1 0 0,1-1 0 0 0,-1 0 0 0 0,0 0-1 0 0,1 1 1 0 0,-1-1 0 0 0,0 0-1 0 0,1 0 1 0 0,-1 1 0 0 0,0-1-1 0 0,0 0 1 0 0,1 0 0 0 0,-1 0-1 0 0,0 1 1 0 0,0-1 0 0 0,0 0 0 0 0,0 0-1 0 0,0 0 1 0 0,0 1 0 0 0,-1-1-1 0 0,1 0 1 0 0,0 0 0 0 0,0 0-1 0 0,-1 1 1 0 0,1-1 0 0 0,0 0-1 0 0,-1 0 1 0 0,1 1 0 0 0,0-1 0 0 0,-1 0-1 0 0,1 1 1 0 0,-1-1 0 0 0,1 0-1 0 0,-1 1 1 0 0,0-1 0 0 0,1 1-1 0 0,-1-1 1 0 0,0 1 0 0 0,1-1 0 0 0,-2 0-1 0 0,-27-14-568 0 0,28 15 551 0 0,-6-3-11 0 0,0 1 1 0 0,-1 0-1 0 0,1 0 1 0 0,0 1 0 0 0,0 0-1 0 0,-1 0 1 0 0,1 1 0 0 0,-1 0-1 0 0,1 0 1 0 0,0 1-1 0 0,-1 0 1 0 0,1 0 0 0 0,-9 3-1 0 0,11-2 107 0 0,0-1 1 0 0,0 1-1 0 0,0 1 0 0 0,0-1 0 0 0,1 1 1 0 0,-1-1-1 0 0,1 1 0 0 0,-1 0 0 0 0,1 1 1 0 0,0-1-1 0 0,1 1 0 0 0,-1 0 0 0 0,0 0 1 0 0,1 0-1 0 0,0 0 0 0 0,0 1 0 0 0,0 0 1 0 0,1-1-1 0 0,-3 6 0 0 0,-45 98 1230 0 0,44-93-1072 0 0,1 2-1 0 0,0-1 1 0 0,1 0 0 0 0,0 1 0 0 0,2 0-1 0 0,0 0 1 0 0,0 17 0 0 0,2-28-164 0 0,1 0 0 0 0,-1-1 0 0 0,1 1 0 0 0,0-1 0 0 0,0 1 0 0 0,1-1 0 0 0,0 0 0 0 0,0 0 0 0 0,0 1 0 0 0,0-1 0 0 0,1 0 1 0 0,0-1-1 0 0,0 1 0 0 0,0-1 0 0 0,1 1 0 0 0,-1-1 0 0 0,1 0 0 0 0,0 0 0 0 0,0 0 0 0 0,1-1 0 0 0,-1 1 0 0 0,1-1 0 0 0,9 5 1 0 0,-5-4-48 0 0,-1-1 1 0 0,1 1 0 0 0,0-2-1 0 0,0 1 1 0 0,0-1-1 0 0,0 0 1 0 0,0-1 0 0 0,0 0-1 0 0,1-1 1 0 0,-1 0 0 0 0,0 0-1 0 0,0-1 1 0 0,1 0 0 0 0,8-2-1 0 0,-4-1-445 0 0,0-1-1 0 0,0 0 0 0 0,0-1 1 0 0,13-8-1 0 0,22-18-7106 0 0,-39 24 3161 0 0</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29.888"/>
    </inkml:context>
    <inkml:brush xml:id="br0">
      <inkml:brushProperty name="width" value="0.035" units="cm"/>
      <inkml:brushProperty name="height" value="0.035" units="cm"/>
    </inkml:brush>
  </inkml:definitions>
  <inkml:trace contextRef="#ctx0" brushRef="#br0">300 580 4 0 0,'0'0'8808'0'0,"-8"-7"-8412"0"0,3 4-347 0 0,0-2 111 0 0,0 1 0 0 0,0 0 1 0 0,0 1-1 0 0,0-1 0 0 0,-1 1 0 0 0,0 0 0 0 0,0 1 1 0 0,0-1-1 0 0,0 1 0 0 0,0 0 0 0 0,0 1 0 0 0,-7-2 1 0 0,-2 2 383 0 0,-46-3 1404 0 0,58 4-1881 0 0,0 0 0 0 0,0 1 0 0 0,0-1 0 0 0,0 1-1 0 0,0 0 1 0 0,0-1 0 0 0,0 1 0 0 0,0 1 0 0 0,1-1-1 0 0,-1 0 1 0 0,0 1 0 0 0,0-1 0 0 0,1 1 0 0 0,-1 0-1 0 0,1 0 1 0 0,-4 3 0 0 0,-13 15 82 0 0,15-17-145 0 0,1 1 1 0 0,-1 0 0 0 0,0 0 0 0 0,1 0 0 0 0,0 1 0 0 0,0-1 0 0 0,-4 9-1 0 0,-4 10-23 0 0,8-19 15 0 0,1 1-1 0 0,-1 0 0 0 0,1 0 1 0 0,0 0-1 0 0,1 0 1 0 0,-1 1-1 0 0,1-1 0 0 0,0 0 1 0 0,0 1-1 0 0,1-1 0 0 0,-1 6 1 0 0,1-6 10 0 0,0-1 0 0 0,0 0 0 0 0,0 1 0 0 0,1-1 1 0 0,0 1-1 0 0,0-1 0 0 0,0 0 0 0 0,0 0 0 0 0,0 1 1 0 0,1-1-1 0 0,0 0 0 0 0,0 0 0 0 0,4 6 0 0 0,-4-8 8 0 0,0 0 0 0 0,1 0 0 0 0,0 1 0 0 0,-1-2 0 0 0,1 1 0 0 0,0 0 0 0 0,0-1 0 0 0,0 1-1 0 0,0-1 1 0 0,0 0 0 0 0,0 0 0 0 0,1 0 0 0 0,-1 0 0 0 0,0-1 0 0 0,0 1 0 0 0,1-1 0 0 0,-1 0 0 0 0,6 0-1 0 0,-1 0 15 0 0,0 0 0 0 0,0 0 0 0 0,0-1 0 0 0,-1 1 0 0 0,1-2 0 0 0,0 1-1 0 0,0-1 1 0 0,-1-1 0 0 0,0 1 0 0 0,1-1 0 0 0,-1 0 0 0 0,0-1 0 0 0,0 0-1 0 0,-1 0 1 0 0,1 0 0 0 0,-1-1 0 0 0,0 0 0 0 0,0 0 0 0 0,0 0 0 0 0,-1-1-1 0 0,0 0 1 0 0,0 0 0 0 0,0-1 0 0 0,-1 1 0 0 0,0-1 0 0 0,5-11-1 0 0,-4 4-8 0 0,-1-1 0 0 0,0 0-1 0 0,-1 0 1 0 0,0-1-1 0 0,-2 1 1 0 0,0 0 0 0 0,0-1-1 0 0,-2 1 1 0 0,0-1-1 0 0,-3-17 1 0 0,-6-15-107 0 0,-30-87 1 0 0,-4-14 2 0 0,34 77 437 0 0,8 63-181 0 0,1 0 1 0 0,0-1 0 0 0,1 1-1 0 0,1-17 1 0 0,0 1 1371 0 0,-1 24-1036 0 0,0 19-521 0 0,1 53 285 0 0,3 1 1 0 0,3-1 0 0 0,29 132 0 0 0,-17-114 10 0 0,-14-59-180 0 0,1-1-1 0 0,2 0 1 0 0,14 37 0 0 0,-14-38-51 0 0,-7-24-49 0 0,-1 0 0 0 0,1 0 0 0 0,0 0 0 0 0,1 0 0 0 0,-1 0 1 0 0,1 0-1 0 0,-1-1 0 0 0,1 1 0 0 0,3 3 0 0 0,17 26-10 0 0,-16-22-75 0 0,1-1 0 0 0,0 0 0 0 0,1 0 0 0 0,0-1 0 0 0,10 9 0 0 0,-16-16-318 0 0,6-3-3420 0 0,-12-2 2741 0 0,-3-2-3530 0 0,-10-2-1770 0 0</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1.293"/>
    </inkml:context>
    <inkml:brush xml:id="br0">
      <inkml:brushProperty name="width" value="0.035" units="cm"/>
      <inkml:brushProperty name="height" value="0.035" units="cm"/>
    </inkml:brush>
  </inkml:definitions>
  <inkml:trace contextRef="#ctx0" brushRef="#br0">41 511 2464 0 0,'0'0'12353'0'0,"5"16"-12721"0"0,-4-13 368 0 0,12 41 128 0 0,16 91-1 0 0,-20-12 598 0 0,-6 68 384 0 0,-3-191-1109 0 0,0 0 1 0 0,-1 0-1 0 0,1 0 0 0 0,0 0 0 0 0,0 1 0 0 0,0-1 0 0 0,0 0 0 0 0,0 0 1 0 0,0 0-1 0 0,0 0 0 0 0,0 1 0 0 0,-1-1 0 0 0,1 0 0 0 0,0 0 1 0 0,0 0-1 0 0,0 0 0 0 0,0 1 0 0 0,0-1 0 0 0,0 0 0 0 0,0 0 1 0 0,0 0-1 0 0,0 1 0 0 0,0-1 0 0 0,0 0 0 0 0,0 0 0 0 0,0 0 1 0 0,0 0-1 0 0,1 1 0 0 0,-1-1 0 0 0,0 0 0 0 0,0 0 0 0 0,0 0 1 0 0,0 0-1 0 0,0 1 0 0 0,0-1 0 0 0,0 0 0 0 0,0 0 0 0 0,1 0 1 0 0,-1 0-1 0 0,0 0 0 0 0,0 1 0 0 0,0-1 0 0 0,0 0 0 0 0,0 0 0 0 0,1 0 1 0 0,-1 0-1 0 0,0 0 0 0 0,0 0 0 0 0,0 0 0 0 0,0 0 0 0 0,1 0 1 0 0,-1 0-1 0 0,0 0 0 0 0,0 0 0 0 0,0 0 0 0 0,1 0 0 0 0,-1 0 1 0 0,0 0-1 0 0,0 0 0 0 0,0 0 0 0 0,1 0 0 0 0,-1 0 0 0 0,0 0 1 0 0,0 0-1 0 0,0 0 0 0 0,0 0 0 0 0,1 0 0 0 0,4-17 277 0 0,-6-69-271 0 0,-4-1 0 0 0,-29-157 1 0 0,-4 104-16 0 0,30 105 171 0 0,0 1-206 0 0,2 1 0 0 0,1-1 0 0 0,0-37 0 0 0,5 62 8 0 0,0 0 0 0 0,1 0 0 0 0,0 1 0 0 0,0-1 0 0 0,1 1 0 0 0,0-1 0 0 0,1 1 0 0 0,4-12 0 0 0,1 6-28 0 0,0 0 0 0 0,1 1 0 0 0,19-22-1 0 0,-22 28 70 0 0,1-1 0 0 0,0 1-1 0 0,0 1 1 0 0,1 0 0 0 0,0 0-1 0 0,0 0 1 0 0,0 1 0 0 0,1 0-1 0 0,0 0 1 0 0,0 1 0 0 0,0 0-1 0 0,0 1 1 0 0,0 0-1 0 0,1 1 1 0 0,0 0 0 0 0,-1 0-1 0 0,1 1 1 0 0,0 0 0 0 0,0 1-1 0 0,0 0 1 0 0,0 0 0 0 0,-1 1-1 0 0,1 0 1 0 0,0 1 0 0 0,0 0-1 0 0,-1 1 1 0 0,17 7-1 0 0,-15-5 71 0 0,-1 1-1 0 0,0 1 0 0 0,-1 0 0 0 0,0 0 0 0 0,0 1 0 0 0,0 0 0 0 0,-1 1 0 0 0,0 0 0 0 0,-1 0 0 0 0,0 0 0 0 0,0 1 1 0 0,-1 0-1 0 0,0 1 0 0 0,-1-1 0 0 0,0 1 0 0 0,-1 0 0 0 0,5 18 0 0 0,-1 5 29 0 0,-2 1 0 0 0,-1 0 1 0 0,-1 0-1 0 0,-3 52 0 0 0,-1-81-87 0 0,-1 1 1 0 0,0-1-1 0 0,0 1 1 0 0,0-1-1 0 0,-1 1 1 0 0,0-1-1 0 0,0 0 0 0 0,-1 0 1 0 0,0 0-1 0 0,0 0 1 0 0,0 0-1 0 0,-1-1 1 0 0,0 1-1 0 0,0-1 1 0 0,0 0-1 0 0,-1 0 0 0 0,1-1 1 0 0,-1 1-1 0 0,0-1 1 0 0,-1 0-1 0 0,1 0 1 0 0,-1-1-1 0 0,1 0 0 0 0,-8 4 1 0 0,-3 0-18 0 0,1-1 0 0 0,-1 0 0 0 0,1-1 0 0 0,-1-1 0 0 0,-1-1 0 0 0,1 0-1 0 0,-1-1 1 0 0,-22 0 0 0 0,-90-2-254 0 0,128 0 160 0 0,22 0-4906 0 0,71 0-7210 0 0,-205 0 11151 0 0</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1.845"/>
    </inkml:context>
    <inkml:brush xml:id="br0">
      <inkml:brushProperty name="width" value="0.035" units="cm"/>
      <inkml:brushProperty name="height" value="0.035" units="cm"/>
    </inkml:brush>
  </inkml:definitions>
  <inkml:trace contextRef="#ctx0" brushRef="#br0">1 87 984 0 0,'0'0'13875'0'0,"0"6"-13963"0"0,1 7 157 0 0,0 0 0 0 0,1 0-1 0 0,1 0 1 0 0,0 0 0 0 0,1-1-1 0 0,0 0 1 0 0,1 1 0 0 0,0-1-1 0 0,1-1 1 0 0,0 1 0 0 0,1-1-1 0 0,0 0 1 0 0,1-1 0 0 0,10 11-1 0 0,-15-18-64 0 0,-1-1 0 0 0,1 0 0 0 0,0 0 0 0 0,0 0 0 0 0,0-1 0 0 0,1 1-1 0 0,-1-1 1 0 0,0 0 0 0 0,0 0 0 0 0,1 0 0 0 0,-1 0 0 0 0,1 0 0 0 0,-1-1-1 0 0,1 1 1 0 0,-1-1 0 0 0,1 0 0 0 0,-1 0 0 0 0,1-1 0 0 0,-1 1 0 0 0,1-1-1 0 0,-1 1 1 0 0,1-1 0 0 0,-1 0 0 0 0,0-1 0 0 0,1 1 0 0 0,-1 0 0 0 0,5-4 0 0 0,1 0 15 0 0,-1 0 1 0 0,0 0-1 0 0,0 0 1 0 0,0-1-1 0 0,-1-1 1 0 0,0 1 0 0 0,0-1-1 0 0,0 0 1 0 0,5-9-1 0 0,-8 10 18 0 0,-1-1 0 0 0,0 0-1 0 0,0 0 1 0 0,0 0 0 0 0,-1 0-1 0 0,0 0 1 0 0,0-1 0 0 0,-1 1-1 0 0,0-1 1 0 0,0 1 0 0 0,-1-10-1 0 0,0 2-137 0 0,-1 0 0 0 0,-1 1-1 0 0,0-1 1 0 0,-8-26 0 0 0,10 40 51 0 0,-1-1 1 0 0,1 1-1 0 0,0 0 1 0 0,-1 0 0 0 0,1-1-1 0 0,-1 1 1 0 0,1 0-1 0 0,-1 0 1 0 0,0-1-1 0 0,1 1 1 0 0,-1 0 0 0 0,0 0-1 0 0,0 0 1 0 0,0 0-1 0 0,0 0 1 0 0,0 0-1 0 0,0 0 1 0 0,0 1 0 0 0,0-1-1 0 0,0 0 1 0 0,0 1-1 0 0,0-1 1 0 0,-1 0-1 0 0,1 1 1 0 0,-2-1 0 0 0,-8 9-3327 0 0,7 15-3544 0 0,4-16 3762 0 0</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2.199"/>
    </inkml:context>
    <inkml:brush xml:id="br0">
      <inkml:brushProperty name="width" value="0.035" units="cm"/>
      <inkml:brushProperty name="height" value="0.035" units="cm"/>
    </inkml:brush>
  </inkml:definitions>
  <inkml:trace contextRef="#ctx0" brushRef="#br0">0 0 3516 0 0,'0'0'13996'0'0,"10"23"-13850"0"0,5 10-90 0 0,40 104 149 0 0,47 252 1517 0 0,-94-352-1591 0 0,-1-3-49 0 0,-1 1 0 0 0,1 67 0 0 0,2-49-3872 0 0,-9-51 3524 0 0,0 0 0 0 0,0-1 0 0 0,1 1 0 0 0,-1 0 0 0 0,1 0 0 0 0,0 0 0 0 0,-1 0-1 0 0,1-1 1 0 0,0 1 0 0 0,0 0 0 0 0,0-1 0 0 0,0 1 0 0 0,0-1 0 0 0,0 1 0 0 0,1-1 0 0 0,-1 1 0 0 0,0-1 0 0 0,1 0 0 0 0,-1 0-1 0 0,1 1 1 0 0,2 0 0 0 0,2-5-4118 0 0,-4-10-558 0 0</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2.805"/>
    </inkml:context>
    <inkml:brush xml:id="br0">
      <inkml:brushProperty name="width" value="0.035" units="cm"/>
      <inkml:brushProperty name="height" value="0.035" units="cm"/>
    </inkml:brush>
  </inkml:definitions>
  <inkml:trace contextRef="#ctx0" brushRef="#br0">140 0 5553 0 0,'0'0'8583'0'0,"-13"12"-8911"0"0,5-6 316 0 0,-42 37 60 0 0,46-39-13 0 0,-1 1-1 0 0,1 0 1 0 0,-1 0-1 0 0,2 0 1 0 0,-1 0 0 0 0,0 1-1 0 0,1 0 1 0 0,0-1-1 0 0,-2 7 1 0 0,-4 11 116 0 0,8-20-123 0 0,-1 0 0 0 0,1 1 0 0 0,0-1 0 0 0,0 0 0 0 0,0 1 0 0 0,0-1 0 0 0,1 1 0 0 0,-1-1 0 0 0,1 5 0 0 0,0-6-29 0 0,-1 0 0 0 0,1 0 0 0 0,1-1 0 0 0,-1 1 0 0 0,0 0 1 0 0,0 0-1 0 0,1 0 0 0 0,-1-1 0 0 0,1 1 0 0 0,-1 0 0 0 0,1-1 1 0 0,0 1-1 0 0,0 0 0 0 0,0-1 0 0 0,0 1 0 0 0,0-1 0 0 0,0 1 0 0 0,0-1 1 0 0,0 0-1 0 0,1 1 0 0 0,1 1 0 0 0,38 11 350 0 0,-27-10-11 0 0,12-1 163 0 0,-22-3-376 0 0,0 1-1 0 0,1-1 1 0 0,-1 1-1 0 0,1-1 1 0 0,-1 1-1 0 0,0 0 1 0 0,1 1-1 0 0,-1-1 0 0 0,8 5 1 0 0,-12-5-97 0 0,1 0 0 0 0,0-1 1 0 0,-1 1-1 0 0,1 0 0 0 0,-1 0 0 0 0,1 0 0 0 0,-1 0 1 0 0,0 0-1 0 0,1 0 0 0 0,-1 0 0 0 0,0 0 0 0 0,0 0 1 0 0,0 0-1 0 0,0 0 0 0 0,0 0 0 0 0,0 0 0 0 0,0 0 1 0 0,0 0-1 0 0,0 0 0 0 0,0 0 0 0 0,0 0 1 0 0,0 0-1 0 0,-1 0 0 0 0,1-1 0 0 0,0 1 0 0 0,-1 0 1 0 0,1 0-1 0 0,-1 0 0 0 0,1 0 0 0 0,-1 0 0 0 0,0 0 1 0 0,1-1-1 0 0,-1 1 0 0 0,0 0 0 0 0,0 0 0 0 0,-23 23 432 0 0,16-19-567 0 0,-1 1-1 0 0,0-1 0 0 0,0-1 0 0 0,0 0 0 0 0,-1 0 0 0 0,0 0 0 0 0,0-2 1 0 0,1 1-1 0 0,-2-1 0 0 0,1 0 0 0 0,-16 0 0 0 0,25-2-490 0 0,32-19-10221 0 0,-12-2 6976 0 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3.263"/>
    </inkml:context>
    <inkml:brush xml:id="br0">
      <inkml:brushProperty name="width" value="0.035" units="cm"/>
      <inkml:brushProperty name="height" value="0.035" units="cm"/>
    </inkml:brush>
  </inkml:definitions>
  <inkml:trace contextRef="#ctx0" brushRef="#br0">124 173 1152 0 0,'0'0'8558'0'0,"22"-1"-7946"0"0,66-3-50 0 0,-86 4-482 0 0,1 0 1 0 0,-1 0 0 0 0,1 0 0 0 0,-1-1-1 0 0,1 1 1 0 0,-1-1 0 0 0,0 0 0 0 0,1 1-1 0 0,-1-1 1 0 0,0 0 0 0 0,0-1 0 0 0,1 1-1 0 0,-1 0 1 0 0,0-1 0 0 0,0 1 0 0 0,0-1-1 0 0,-1 1 1 0 0,1-1 0 0 0,0 0 0 0 0,-1 0-1 0 0,1 0 1 0 0,-1 0 0 0 0,1 0 0 0 0,-1 0-1 0 0,0 0 1 0 0,0 0 0 0 0,2-5 0 0 0,-1 1 3 0 0,0 3-76 0 0,-1 1 1 0 0,0 0-1 0 0,0-1 1 0 0,0 1 0 0 0,0-1-1 0 0,-1 0 1 0 0,1 1-1 0 0,0-1 1 0 0,-1 0 0 0 0,0 1-1 0 0,0-1 1 0 0,0 0-1 0 0,0 1 1 0 0,0-1 0 0 0,0 0-1 0 0,-1 1 1 0 0,1-1-1 0 0,-1 0 1 0 0,0 1 0 0 0,0-1-1 0 0,0 1 1 0 0,-2-5-1 0 0,0 4-106 0 0,0-1 0 0 0,0 1 0 0 0,0-1 0 0 0,0 1 0 0 0,-1 0 0 0 0,0 0 0 0 0,1 0 0 0 0,-1 1 0 0 0,0-1 0 0 0,0 1 0 0 0,-1 0 0 0 0,-4-2 0 0 0,-2 0 138 0 0,-1 1 1 0 0,0-1 0 0 0,1 2-1 0 0,-1 0 1 0 0,0 0-1 0 0,0 1 1 0 0,0 0 0 0 0,0 1-1 0 0,-19 3 1 0 0,26-2 50 0 0,0 1-1 0 0,0 0 1 0 0,0 0 0 0 0,0 0 0 0 0,0 0-1 0 0,0 1 1 0 0,1 0 0 0 0,-1 0 0 0 0,1 0-1 0 0,0 1 1 0 0,0 0 0 0 0,0-1-1 0 0,0 1 1 0 0,1 1 0 0 0,-1-1 0 0 0,1 0-1 0 0,0 1 1 0 0,1 0 0 0 0,-1-1 0 0 0,1 1-1 0 0,-3 7 1 0 0,2-3 152 0 0,0 0 1 0 0,1 0-1 0 0,0 0 0 0 0,0 1 1 0 0,1-1-1 0 0,0 1 0 0 0,1-1 0 0 0,0 0 1 0 0,0 1-1 0 0,1-1 0 0 0,3 16 1 0 0,-3-21-176 0 0,1-1 1 0 0,-1 1-1 0 0,1 0 1 0 0,0 0-1 0 0,0-1 1 0 0,0 0-1 0 0,1 1 1 0 0,-1-1-1 0 0,1 0 1 0 0,0 0-1 0 0,0 0 0 0 0,0 0 1 0 0,0-1-1 0 0,0 1 1 0 0,1-1-1 0 0,-1 0 1 0 0,1 0-1 0 0,-1 0 1 0 0,1 0-1 0 0,0-1 1 0 0,0 1-1 0 0,0-1 1 0 0,0 0-1 0 0,6 1 1 0 0,11 1 99 0 0,0 0 0 0 0,0-2 0 0 0,33-1 1 0 0,-30 0-54 0 0,-16-1-112 0 0,1 0 1 0 0,0 0 0 0 0,0-1-1 0 0,-1 0 1 0 0,1-1-1 0 0,-1 0 1 0 0,0 0-1 0 0,14-8 1 0 0,14-5-1338 0 0,-34 15 255 0 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4.211"/>
    </inkml:context>
    <inkml:brush xml:id="br0">
      <inkml:brushProperty name="width" value="0.035" units="cm"/>
      <inkml:brushProperty name="height" value="0.035" units="cm"/>
    </inkml:brush>
  </inkml:definitions>
  <inkml:trace contextRef="#ctx0" brushRef="#br0">0 0 7173 0 0,'0'0'7522'0'0,"2"25"-7290"0"0,-1-9-176 0 0,1 15 92 0 0,1 1 0 0 0,2-1 1 0 0,11 38-1 0 0,18 102 1352 0 0,-7-31-209 0 0,-19-102-789 0 0,6 74 0 0 0,-14 119 403 0 0,-2-109-873 0 0,2 6-732 0 0,0-127 615 0 0,2-38-1716 0 0,19-32-2880 0 0,-4 21-2465 0 0,-7 18 2443 0 0</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4.564"/>
    </inkml:context>
    <inkml:brush xml:id="br0">
      <inkml:brushProperty name="width" value="0.035" units="cm"/>
      <inkml:brushProperty name="height" value="0.035" units="cm"/>
    </inkml:brush>
  </inkml:definitions>
  <inkml:trace contextRef="#ctx0" brushRef="#br0">1 34 6725 0 0,'0'0'13179'0'0,"3"-5"-13047"0"0,-2 3-131 0 0,0 0 1 0 0,0 0-1 0 0,0 0 1 0 0,0 0-1 0 0,0 0 1 0 0,1 0-1 0 0,-1 1 1 0 0,1-1-1 0 0,-1 0 1 0 0,1 1-1 0 0,0 0 0 0 0,-1-1 1 0 0,1 1-1 0 0,0 0 1 0 0,0 0-1 0 0,2-1 1 0 0,-3 2-3 0 0,-1 0 1 0 0,0 0 0 0 0,1 0-1 0 0,-1 0 1 0 0,1 0-1 0 0,-1 0 1 0 0,0 1-1 0 0,1-1 1 0 0,-1 0-1 0 0,1 0 1 0 0,-1 1 0 0 0,0-1-1 0 0,1 0 1 0 0,-1 0-1 0 0,0 1 1 0 0,1-1-1 0 0,-1 0 1 0 0,0 1 0 0 0,0-1-1 0 0,1 0 1 0 0,-1 1-1 0 0,0-1 1 0 0,0 1-1 0 0,0-1 1 0 0,1 0-1 0 0,-1 2 1 0 0,1-1 1 0 0,5 6-1 0 0,0-1 1 0 0,0 1 0 0 0,-1 1-1 0 0,0-1 1 0 0,0 1-1 0 0,0 0 1 0 0,-1 0-1 0 0,4 11 1 0 0,0 1-149 0 0,-2-1 0 0 0,8 31 0 0 0,-10-26-1004 0 0,9 35 236 0 0,-7-40-2854 0 0,2 0-3765 0 0</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4.720"/>
    </inkml:context>
    <inkml:brush xml:id="br0">
      <inkml:brushProperty name="width" value="0.035" units="cm"/>
      <inkml:brushProperty name="height" value="0.035" units="cm"/>
    </inkml:brush>
  </inkml:definitions>
  <inkml:trace contextRef="#ctx0" brushRef="#br0">1 25 8661 0 0,'0'0'9041'0'0,"90"-24"-16926"0"0,-71 40 3749 0 0,-9-4-33 0 0</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5.530"/>
    </inkml:context>
    <inkml:brush xml:id="br0">
      <inkml:brushProperty name="width" value="0.035" units="cm"/>
      <inkml:brushProperty name="height" value="0.035" units="cm"/>
    </inkml:brush>
  </inkml:definitions>
  <inkml:trace contextRef="#ctx0" brushRef="#br0">52 198 708 0 0,'0'0'11904'0'0,"-3"15"-12036"0"0,-11 43-85 0 0,11-43 1514 0 0,2-15-1243 0 0,0 0 1 0 0,-1 0-1 0 0,1 0 1 0 0,0 0-1 0 0,0 0 0 0 0,0 0 1 0 0,0 0-1 0 0,0-1 1 0 0,-1 1-1 0 0,1 0 0 0 0,0-1 1 0 0,0 1-1 0 0,0-1 1 0 0,0 1-1 0 0,0-1 1 0 0,0 1-1 0 0,0-1 0 0 0,0 0 1 0 0,0 1-1 0 0,1-1 1 0 0,-1 0-1 0 0,0 0 0 0 0,0 0 1 0 0,0 0-1 0 0,1 0 1 0 0,-1 0-1 0 0,1 0 1 0 0,-1 0-1 0 0,1 0 0 0 0,-1-1 1 0 0,-1-40 1254 0 0,3 18-1101 0 0,0 17-232 0 0,1-1 1 0 0,0 1-1 0 0,0 0 0 0 0,1 0 0 0 0,0 0 0 0 0,0 1 1 0 0,1-1-1 0 0,-1 1 0 0 0,6-7 0 0 0,9-17-81 0 0,-13 20 88 0 0,0 0 1 0 0,0 1-1 0 0,1 0 0 0 0,0 0 1 0 0,13-13-1 0 0,-18 20 15 0 0,0 1 0 0 0,0 0 0 0 0,0 0 0 0 0,1 0 0 0 0,-1 0 0 0 0,0 0 1 0 0,1 0-1 0 0,-1 1 0 0 0,1-1 0 0 0,-1 0 0 0 0,1 1 0 0 0,0-1 0 0 0,-1 1 0 0 0,1-1 0 0 0,-1 1 0 0 0,1 0 0 0 0,0 0 0 0 0,-1 0 1 0 0,1 0-1 0 0,0 0 0 0 0,-1 0 0 0 0,1 0 0 0 0,0 0 0 0 0,-1 1 0 0 0,1-1 0 0 0,-1 1 0 0 0,1-1 0 0 0,0 1 0 0 0,-1 0 1 0 0,1-1-1 0 0,-1 1 0 0 0,0 0 0 0 0,1 0 0 0 0,-1 0 0 0 0,0 0 0 0 0,1 0 0 0 0,-1 0 0 0 0,0 1 0 0 0,0-1 0 0 0,0 0 0 0 0,0 1 1 0 0,0-1-1 0 0,0 0 0 0 0,1 4 0 0 0,20 25 30 0 0,46 72 82 0 0,-64-94-91 0 0,0-3-6 0 0,-1 1-1 0 0,0 0 0 0 0,0 0 1 0 0,0 0-1 0 0,-1 0 1 0 0,0 1-1 0 0,0-1 1 0 0,2 12-1 0 0,-4-17 302 0 0,-3-3-326 0 0,1 0 1 0 0,0 0 0 0 0,1-1 0 0 0,-1 1 0 0 0,0-1 0 0 0,1 1 0 0 0,-1-1-1 0 0,1 1 1 0 0,0-1 0 0 0,0 0 0 0 0,0 1 0 0 0,0-1 0 0 0,0 0 0 0 0,0-3-1 0 0,-7-17-505 0 0,3 16 401 0 0,1 1 1 0 0,1-1-1 0 0,-1 0 0 0 0,1-1 1 0 0,0 1-1 0 0,1-1 1 0 0,0 1-1 0 0,-2-9 0 0 0,4 13 84 0 0,0 0 0 0 0,0 0 0 0 0,0-1-1 0 0,0 1 1 0 0,0 0 0 0 0,1 0-1 0 0,-1 0 1 0 0,1 0 0 0 0,0 0 0 0 0,0 0-1 0 0,0 0 1 0 0,1 0 0 0 0,-1 0 0 0 0,0 0-1 0 0,1 0 1 0 0,0 1 0 0 0,0-1-1 0 0,0 1 1 0 0,0-1 0 0 0,0 1 0 0 0,0 0-1 0 0,5-3 1 0 0,-2 0 162 0 0,0 1 1 0 0,1 0-1 0 0,-1 1 1 0 0,1-1-1 0 0,0 1 1 0 0,0 0-1 0 0,0 0 0 0 0,1 1 1 0 0,-1 0-1 0 0,1 0 1 0 0,-1 0-1 0 0,1 1 1 0 0,0 0-1 0 0,-1 0 0 0 0,1 1 1 0 0,0 0-1 0 0,0 0 1 0 0,10 2-1 0 0,-12 0-85 0 0,0 1 0 0 0,-1 0-1 0 0,0-1 1 0 0,0 2 0 0 0,0-1-1 0 0,0 0 1 0 0,0 1 0 0 0,-1 0-1 0 0,5 6 1 0 0,6 4 21 0 0,-10-8-60 0 0,1-1 0 0 0,-1 1 0 0 0,0 1-1 0 0,0-1 1 0 0,-1 1 0 0 0,0-1 0 0 0,0 1 0 0 0,-1 0 0 0 0,1 0 0 0 0,-2 0 0 0 0,1 0 0 0 0,1 11-1 0 0,6 21-129 0 0,-9-37 50 0 0,1 1 0 0 0,0 0 1 0 0,-1-1-1 0 0,0 1 0 0 0,0-1 0 0 0,1 1 1 0 0,-2 0-1 0 0,1-1 0 0 0,0 1 0 0 0,0-1 1 0 0,-1 1-1 0 0,1 0 0 0 0,-1-1 0 0 0,0 1 1 0 0,0-1-1 0 0,-2 5 0 0 0,2-6-268 0 0,0 1-1 0 0,0 0 1 0 0,-1-1-1 0 0,1 1 1 0 0,0-1 0 0 0,-1 0-1 0 0,1 1 1 0 0,-1-1-1 0 0,1 0 1 0 0,-1 0-1 0 0,1 0 1 0 0,-1 0-1 0 0,-2 1 1 0 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5.779"/>
    </inkml:context>
    <inkml:brush xml:id="br0">
      <inkml:brushProperty name="width" value="0.035" units="cm"/>
      <inkml:brushProperty name="height" value="0.035" units="cm"/>
    </inkml:brush>
  </inkml:definitions>
  <inkml:trace contextRef="#ctx0" brushRef="#br0">1 0 2848 0 0,'0'0'14308'0'0,"18"22"-14238"0"0,5 5-182 0 0,66 87-1298 0 0,-80-91-430 0 0,-8-6-6960 0 0,-1-17 8232 0 0</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5.936"/>
    </inkml:context>
    <inkml:brush xml:id="br0">
      <inkml:brushProperty name="width" value="0.035" units="cm"/>
      <inkml:brushProperty name="height" value="0.035" units="cm"/>
    </inkml:brush>
  </inkml:definitions>
  <inkml:trace contextRef="#ctx0" brushRef="#br0">0 1 8705 0 0,'0'0'4060'0'0</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6.322"/>
    </inkml:context>
    <inkml:brush xml:id="br0">
      <inkml:brushProperty name="width" value="0.035" units="cm"/>
      <inkml:brushProperty name="height" value="0.035" units="cm"/>
    </inkml:brush>
  </inkml:definitions>
  <inkml:trace contextRef="#ctx0" brushRef="#br0">1 0 3408 0 0,'0'0'15549'0'0,"23"24"-15475"0"0,75 76-40 0 0,-82-83 9 0 0,-1 1 0 0 0,-1 1-1 0 0,-1 0 1 0 0,0 1 0 0 0,-2 0 0 0 0,0 1-1 0 0,-1 0 1 0 0,7 25 0 0 0,-5-2 127 0 0,-1 1 0 0 0,5 69 0 0 0,-8-59-23 0 0,2 53-40 0 0,-4-51-491 0 0,-6-41 134 0 0,2-1-1 0 0,0 1 0 0 0,1-1 1 0 0,5 18-1 0 0,20 58-7028 0 0,-26-66 26 0 0,-2-21 4620 0 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6.673"/>
    </inkml:context>
    <inkml:brush xml:id="br0">
      <inkml:brushProperty name="width" value="0.035" units="cm"/>
      <inkml:brushProperty name="height" value="0.035" units="cm"/>
    </inkml:brush>
  </inkml:definitions>
  <inkml:trace contextRef="#ctx0" brushRef="#br0">1 21 1100 0 0,'0'0'14789'0'0,"24"-2"-14667"0"0,191-15-263 0 0,-182 15-1050 0 0,50 3 0 0 0,-72 0-120 0 0,0 1 0 0 0,0 0 0 0 0,0 0 0 0 0,17 7 0 0 0,-16-5-1682 0 0</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7.153"/>
    </inkml:context>
    <inkml:brush xml:id="br0">
      <inkml:brushProperty name="width" value="0.035" units="cm"/>
      <inkml:brushProperty name="height" value="0.035" units="cm"/>
    </inkml:brush>
  </inkml:definitions>
  <inkml:trace contextRef="#ctx0" brushRef="#br0">1 208 4548 0 0,'0'0'8297'0'0,"23"0"-8204"0"0,72-1 46 0 0,-89 1-12 0 0,1-1 1 0 0,-1 0-1 0 0,0 0 1 0 0,0-1 0 0 0,0 1-1 0 0,0-1 1 0 0,0-1-1 0 0,0 1 1 0 0,0-1 0 0 0,0 0-1 0 0,-1 0 1 0 0,0-1-1 0 0,0 0 1 0 0,0 0 0 0 0,0 0-1 0 0,0 0 1 0 0,7-9-1 0 0,12-11-131 0 0,-6 11-13 0 0,-10 7-74 0 0,1 0 0 0 0,-1-1 1 0 0,-1 1-1 0 0,1-2 0 0 0,11-13 0 0 0,-19 19 85 0 0,1 1-1 0 0,0 0 1 0 0,0 0 0 0 0,0 0-1 0 0,0 0 1 0 0,-1-1-1 0 0,1 1 1 0 0,-1 0-1 0 0,1-1 1 0 0,-1 1-1 0 0,0-1 1 0 0,1 1 0 0 0,-1 0-1 0 0,0-1 1 0 0,0 1-1 0 0,0-1 1 0 0,0 1-1 0 0,0-1 1 0 0,0 1-1 0 0,0 0 1 0 0,0-1 0 0 0,-1 1-1 0 0,1-1 1 0 0,-1 1-1 0 0,1 0 1 0 0,-1-1-1 0 0,1 1 1 0 0,-2-2 0 0 0,0 1-37 0 0,0 0 1 0 0,-1 1 0 0 0,1-1 0 0 0,0 1-1 0 0,-1-1 1 0 0,1 1 0 0 0,0 0 0 0 0,-1 0-1 0 0,0 0 1 0 0,1 0 0 0 0,-1 0 0 0 0,0 1-1 0 0,-5-1 1 0 0,1 0-21 0 0,0 0-1 0 0,-1 1 0 0 0,1 0 1 0 0,-1 0-1 0 0,1 1 1 0 0,0 0-1 0 0,-1 0 1 0 0,1 1-1 0 0,0-1 0 0 0,-10 5 1 0 0,0 5 52 0 0,-15 11 805 0 0,-40 33 0 0 0,66-49-572 0 0,0-1 0 0 0,1 1 0 0 0,0 1 0 0 0,0-1 0 0 0,0 1 0 0 0,1-1-1 0 0,-5 12 1 0 0,8-15-104 0 0,-1 1 0 0 0,1 0 0 0 0,-1 0 0 0 0,1 0-1 0 0,0 0 1 0 0,1 0 0 0 0,-1 0 0 0 0,1 0 0 0 0,-1 0-1 0 0,1 0 1 0 0,1 0 0 0 0,-1 1 0 0 0,1-1 0 0 0,-1 0-1 0 0,1 0 1 0 0,2 6 0 0 0,0-5-38 0 0,0 0 0 0 0,0-1 0 0 0,1 0 0 0 0,-1 1 0 0 0,1-1 0 0 0,0 0 0 0 0,0-1 0 0 0,1 1 0 0 0,-1-1 0 0 0,1 0 0 0 0,-1 0 0 0 0,1 0 0 0 0,8 3 0 0 0,1 0-13 0 0,1 0 1 0 0,0-1-1 0 0,25 6 0 0 0,0-5-577 0 0,0-2 0 0 0,60-2 0 0 0,-94-2 91 0 0,-1-1-1 0 0,0 1 0 0 0,1-1 1 0 0,-1-1-1 0 0,0 1 0 0 0,7-3 1 0 0,14-13-7465 0 0,-16 3 2661 0 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38.102"/>
    </inkml:context>
    <inkml:brush xml:id="br0">
      <inkml:brushProperty name="width" value="0.035" units="cm"/>
      <inkml:brushProperty name="height" value="0.035" units="cm"/>
    </inkml:brush>
  </inkml:definitions>
  <inkml:trace contextRef="#ctx0" brushRef="#br0">350 460 1868 0 0,'0'0'9843'0'0,"-6"-8"-9372"0"0,-23-23-10 0 0,26 28-376 0 0,0 1 0 0 0,-1 1-1 0 0,1-1 1 0 0,-1 0 0 0 0,0 1 0 0 0,0 0 0 0 0,1 0-1 0 0,-1 0 1 0 0,0 0 0 0 0,0 1 0 0 0,0-1 0 0 0,0 1-1 0 0,0 0 1 0 0,0 0 0 0 0,0 1 0 0 0,-7 1-1 0 0,-1-1 133 0 0,5-2-160 0 0,0 1 1 0 0,0 0 0 0 0,0 1 0 0 0,0 0-1 0 0,0 0 1 0 0,0 1 0 0 0,0 0 0 0 0,0 0-1 0 0,0 0 1 0 0,1 1 0 0 0,-1 0 0 0 0,1 0-1 0 0,0 1 1 0 0,0-1 0 0 0,0 1 0 0 0,0 1-1 0 0,1-1 1 0 0,-1 1 0 0 0,1 0 0 0 0,-7 10-1 0 0,3-6-24 0 0,0 1-1 0 0,1 0 1 0 0,0 1-1 0 0,0 0 1 0 0,1 0-1 0 0,1 0 1 0 0,0 1-1 0 0,1 0 1 0 0,0 0-1 0 0,1 0 0 0 0,0 1 1 0 0,1-1-1 0 0,0 1 1 0 0,1 0-1 0 0,-1 25 1 0 0,3-35-34 0 0,0-1-1 0 0,0 0 1 0 0,0 0 0 0 0,1 0 0 0 0,-1 1 0 0 0,1-1 0 0 0,-1 0-1 0 0,1 0 1 0 0,0 0 0 0 0,0 0 0 0 0,0 0 0 0 0,0 0 0 0 0,0 0-1 0 0,0-1 1 0 0,1 1 0 0 0,-1 0 0 0 0,0-1 0 0 0,1 1 0 0 0,0 0 0 0 0,2 1-1 0 0,0-1 0 0 0,0 1 0 0 0,0-1 0 0 0,1 0 0 0 0,-1 0 0 0 0,1 0 1 0 0,-1-1-1 0 0,1 0 0 0 0,0 0 0 0 0,5 1 0 0 0,1-1 11 0 0,1 0-1 0 0,-1-1 1 0 0,1-1 0 0 0,-1 0 0 0 0,0 0 0 0 0,1-1 0 0 0,15-4 0 0 0,-16 1-21 0 0,-1 1 0 0 0,1-1 0 0 0,-1-1 0 0 0,0 0 0 0 0,-1-1 0 0 0,0 1 0 0 0,0-2 0 0 0,0 1 0 0 0,-1-1 0 0 0,0-1 1 0 0,10-13-1 0 0,-7 7-85 0 0,0-1 0 0 0,-2 0 1 0 0,0-1-1 0 0,-1 0 1 0 0,-1 0-1 0 0,7-23 1 0 0,-10 27 83 0 0,-1 0-1 0 0,-1 1 1 0 0,0-1 0 0 0,-1 0 0 0 0,0 0 0 0 0,-1 0-1 0 0,0 0 1 0 0,-1 0 0 0 0,-1 0 0 0 0,0 0 0 0 0,-1 0-1 0 0,0 0 1 0 0,-1 1 0 0 0,-7-18 0 0 0,-7-5-7 0 0,-1 1-1 0 0,-2 1 1 0 0,-36-44 0 0 0,15 20 209 0 0,-16 0 1810 0 0,67 63-1300 0 0,-1 0 0 0 0,0 1 0 0 0,-1 0 0 0 0,9 10 0 0 0,28 52-140 0 0,-4 1 0 0 0,58 142 0 0 0,-30-59-470 0 0,-59-132-58 0 0,-1 1 0 0 0,-2 0 0 0 0,7 34-1 0 0,-9-36-437 0 0,1 1-1 0 0,0-1 0 0 0,17 37 0 0 0,-22-57 298 0 0,0 1-1 0 0,1-1 1 0 0,-1 0-1 0 0,0 0 1 0 0,0 1-1 0 0,1-1 1 0 0,-1 0-1 0 0,0 0 1 0 0,0 1 0 0 0,1-1-1 0 0,-1 0 1 0 0,0 1-1 0 0,0-1 1 0 0,0 0-1 0 0,1 0 1 0 0,-1 1-1 0 0,0-1 1 0 0,0 1-1 0 0,0-1 1 0 0,0 0-1 0 0,0 1 1 0 0,0-1-1 0 0,0 0 1 0 0,0 1-1 0 0,0-1 1 0 0,0 0 0 0 0,0 1-1 0 0,0-1 1 0 0,0 1-1 0 0,0-1 1 0 0,0 0-1 0 0,0 1 1 0 0,0-1-1 0 0,0 0 1 0 0,-1 1-1 0 0,1-1 1 0 0,0 0-1 0 0,0 1 1 0 0,0-1-1 0 0,-1 0 1 0 0,1 0-1 0 0,0 1 1 0 0,0-1 0 0 0,-1 0-1 0 0,1 0 1 0 0,0 1-1 0 0,0-1 1 0 0,-1 0-1 0 0,1 0 1 0 0,0 0-1 0 0,-1 1 1 0 0,-1-2-468 0 0,0 0 1 0 0,1 1-1 0 0,-1-1 0 0 0,0 0 1 0 0,1 0-1 0 0,-1 0 0 0 0,1 0 1 0 0,-1 0-1 0 0,1-1 0 0 0,-1 1 1 0 0,1 0-1 0 0,0-1 1 0 0,-2-1-1 0 0,-15-19-5686 0 0</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3.178"/>
    </inkml:context>
    <inkml:brush xml:id="br0">
      <inkml:brushProperty name="width" value="0.035" units="cm"/>
      <inkml:brushProperty name="height" value="0.035" units="cm"/>
    </inkml:brush>
  </inkml:definitions>
  <inkml:trace contextRef="#ctx0" brushRef="#br0">161 0 944 0 0,'0'1'244'0'0,"-1"-1"1"0"0,1 1-1 0 0,0-1 0 0 0,0 0 0 0 0,0 1 1 0 0,0-1-1 0 0,0 1 0 0 0,-1-1 0 0 0,1 0 1 0 0,0 1-1 0 0,0-1 0 0 0,-1 0 0 0 0,1 1 1 0 0,0-1-1 0 0,-1 0 0 0 0,1 0 0 0 0,0 1 1 0 0,-1-1-1 0 0,1 0 0 0 0,0 0 0 0 0,-1 0 1 0 0,1 1-1 0 0,0-1 0 0 0,-1 0 0 0 0,1 0 1 0 0,-1 0-1 0 0,1 0 0 0 0,0 0 0 0 0,-1 0 1 0 0,1 0-1 0 0,-1 0 0 0 0,1 0 0 0 0,-1 0 1 0 0,-23 0 1839 0 0,0 0-2723 0 0,23 0 648 0 0,1 0 0 0 0,0 0 0 0 0,-1 0 0 0 0,1 0 0 0 0,-1 0 0 0 0,1 1 0 0 0,-1-1 1 0 0,1 0-1 0 0,0 0 0 0 0,-1 0 0 0 0,1 0 0 0 0,-1 0 0 0 0,1 1 0 0 0,0-1 0 0 0,-1 0 0 0 0,1 0 0 0 0,-1 1 0 0 0,1-1 1 0 0,0 0-1 0 0,-1 0 0 0 0,1 1 0 0 0,0-1 0 0 0,0 0 0 0 0,-1 1 0 0 0,1-1 0 0 0,0 1 0 0 0,0-1 0 0 0,-1 0 1 0 0,1 1-1 0 0,0-1 0 0 0,0 1 0 0 0,0-1 0 0 0,0 1 0 0 0,-20 7 202 0 0,18-8-206 0 0,0 0-1 0 0,1 1 1 0 0,-1-1-1 0 0,1 0 1 0 0,-1 0-1 0 0,1 1 1 0 0,-1-1-1 0 0,1 1 0 0 0,-1-1 1 0 0,1 1-1 0 0,0 0 1 0 0,-1 0-1 0 0,1-1 1 0 0,0 1-1 0 0,0 0 1 0 0,-1 0-1 0 0,1 0 0 0 0,0 0 1 0 0,0 0-1 0 0,-1 2 1 0 0,-5 4-331 0 0,6-7 314 0 0,0 0 0 0 0,1 0 0 0 0,-1 1 0 0 0,0-1 0 0 0,1 0 0 0 0,-1 1 0 0 0,0-1 0 0 0,1 1 1 0 0,-1-1-1 0 0,1 1 0 0 0,-1-1 0 0 0,0 1 0 0 0,1-1 0 0 0,-1 1 0 0 0,1 0 0 0 0,0-1 0 0 0,-1 1 0 0 0,1-1 0 0 0,-1 1 0 0 0,1 0 0 0 0,0 0 0 0 0,0-1 0 0 0,-1 1 0 0 0,1 0 0 0 0,0 0 1 0 0,0-1-1 0 0,0 3 0 0 0,-5 0-333 0 0,4-3 118 0 0,0 0 0 0 0,0 1 0 0 0,0-1 0 0 0,1 0 0 0 0,-1 1 0 0 0,0-1 0 0 0,0 1 0 0 0,0-1 0 0 0,1 1 0 0 0,-1 0 0 0 0,0-1 0 0 0,0 1 0 0 0,1 0 0 0 0,-1 0 0 0 0,1-1 0 0 0,-1 1 0 0 0,1 0 0 0 0,-1 0 0 0 0,1 0 0 0 0,-1 1 94 0 0,1 4-1708 0 0,10-29-1948 0 0</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4.041"/>
    </inkml:context>
    <inkml:brush xml:id="br0">
      <inkml:brushProperty name="width" value="0.035" units="cm"/>
      <inkml:brushProperty name="height" value="0.035" units="cm"/>
    </inkml:brush>
  </inkml:definitions>
  <inkml:trace contextRef="#ctx0" brushRef="#br0">1 1 68 0 0,'0'0'7206'0'0,"10"20"-8969"0"0,-10 36 183 0 0,10-48-677 0 0</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4.572"/>
    </inkml:context>
    <inkml:brush xml:id="br0">
      <inkml:brushProperty name="width" value="0.035" units="cm"/>
      <inkml:brushProperty name="height" value="0.035" units="cm"/>
    </inkml:brush>
  </inkml:definitions>
  <inkml:trace contextRef="#ctx0" brushRef="#br0">0 1 1232 0 0,'0'0'7888'0'0,"7"5"-7738"0"0,0 2-123 0 0,-4-4-20 0 0,0-1 0 0 0,0 1-1 0 0,0 0 1 0 0,1-1 0 0 0,-1 0-1 0 0,1 0 1 0 0,-1 0 0 0 0,5 2 0 0 0,0-2-295 0 0,0-1 1 0 0,0 0 0 0 0,0 0 0 0 0,1-1 0 0 0,-1 0-1 0 0,0-1 1 0 0,9-1 0 0 0,9 0-2941 0 0,-12 10 790 0 0,-6-8 1504 0 0</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4.896"/>
    </inkml:context>
    <inkml:brush xml:id="br0">
      <inkml:brushProperty name="width" value="0.035" units="cm"/>
      <inkml:brushProperty name="height" value="0.035" units="cm"/>
    </inkml:brush>
  </inkml:definitions>
  <inkml:trace contextRef="#ctx0" brushRef="#br0">1 0 956 0 0,'0'0'5717'0'0,"39"12"-6329"0"0,-29-12-41 0 0,0 0-127 0 0,0 0-92 0 0,0 0-40 0 0,0 0-4 0 0,-99-12-1012 0 0</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5.248"/>
    </inkml:context>
    <inkml:brush xml:id="br0">
      <inkml:brushProperty name="width" value="0.035" units="cm"/>
      <inkml:brushProperty name="height" value="0.035" units="cm"/>
    </inkml:brush>
  </inkml:definitions>
  <inkml:trace contextRef="#ctx0" brushRef="#br0">1 26 1036 0 0,'0'0'8704'0'0,"13"-2"-8676"0"0,4-1-87 0 0,-3 1-276 0 0,0 0 0 0 0,0-1 0 0 0,22-8 0 0 0,-1 9-2878 0 0,-33 2 3058 0 0,-1 0 0 0 0,0 0 0 0 0,0 0 0 0 0,1 0 0 0 0,-1 0 0 0 0,0 0 0 0 0,0 0-1 0 0,1 1 1 0 0,-1-1 0 0 0,0 0 0 0 0,0 1 0 0 0,0-1 0 0 0,1 1 0 0 0,-1-1 0 0 0,0 1 0 0 0,0 0 0 0 0,0-1 0 0 0,0 1-1 0 0,0 0 1 0 0,0 0 0 0 0,1 1 0 0 0,-1 5-735 0 0,8-3 36 0 0</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5.600"/>
    </inkml:context>
    <inkml:brush xml:id="br0">
      <inkml:brushProperty name="width" value="0.035" units="cm"/>
      <inkml:brushProperty name="height" value="0.035" units="cm"/>
    </inkml:brush>
  </inkml:definitions>
  <inkml:trace contextRef="#ctx0" brushRef="#br0">0 0 1020 0 0,'0'0'8506'0'0,"4"2"-8766"0"0,5 3 124 0 0,0 0 0 0 0,0-1 0 0 0,0 0-1 0 0,1-1 1 0 0,0 0 0 0 0,0-1 0 0 0,11 2 0 0 0,46 0-6147 0 0,-65-4 4725 0 0</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5.967"/>
    </inkml:context>
    <inkml:brush xml:id="br0">
      <inkml:brushProperty name="width" value="0.035" units="cm"/>
      <inkml:brushProperty name="height" value="0.035" units="cm"/>
    </inkml:brush>
  </inkml:definitions>
  <inkml:trace contextRef="#ctx0" brushRef="#br0">1 32 368 0 0,'0'0'6781'0'0,"13"4"-5854"0"0,-7-3-809 0 0,43 13 767 0 0,-46-14-752 0 0,0 1-1 0 0,0 0 1 0 0,0-1-1 0 0,0 0 1 0 0,0 0-1 0 0,0 0 1 0 0,0 0-1 0 0,0 0 1 0 0,1-1 0 0 0,-1 1-1 0 0,0-1 1 0 0,0 0-1 0 0,-1 0 1 0 0,1 0-1 0 0,5-3 1 0 0,-1 0-363 0 0,-1 0 1 0 0,1 1-1 0 0,-1-1 1 0 0,1 1-1 0 0,0 1 0 0 0,0-1 1 0 0,0 1-1 0 0,14-2 1 0 0,21-7-5923 0 0,-41 8 4728 0 0</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6.214"/>
    </inkml:context>
    <inkml:brush xml:id="br0">
      <inkml:brushProperty name="width" value="0.035" units="cm"/>
      <inkml:brushProperty name="height" value="0.035" units="cm"/>
    </inkml:brush>
  </inkml:definitions>
  <inkml:trace contextRef="#ctx0" brushRef="#br0">0 16 1048 0 0,'0'0'4470'0'0,"12"0"-4383"0"0,64 0-993 0 0,-50-9-983 0 0,-21 3 649 0 0,-17 5-83 0 0,-95 17 1076 0 0</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6.586"/>
    </inkml:context>
    <inkml:brush xml:id="br0">
      <inkml:brushProperty name="width" value="0.035" units="cm"/>
      <inkml:brushProperty name="height" value="0.035" units="cm"/>
    </inkml:brush>
  </inkml:definitions>
  <inkml:trace contextRef="#ctx0" brushRef="#br0">0 40 916 0 0,'0'0'6501'0'0,"70"-20"-9006"0"0,-70 12 1045 0 0,10 5 0 0 0,0-5-300 0 0</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6.981"/>
    </inkml:context>
    <inkml:brush xml:id="br0">
      <inkml:brushProperty name="width" value="0.035" units="cm"/>
      <inkml:brushProperty name="height" value="0.035" units="cm"/>
    </inkml:brush>
  </inkml:definitions>
  <inkml:trace contextRef="#ctx0" brushRef="#br0">1 84 592 0 0,'0'0'8735'0'0,"6"-4"-8699"0"0,99-57-5237 0 0,-86 50 3616 0 0,-18 10 1284 0 0,7-5-622 0 0,-31 17-171 0 0,-93 61 835 0 0</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7.306"/>
    </inkml:context>
    <inkml:brush xml:id="br0">
      <inkml:brushProperty name="width" value="0.035" units="cm"/>
      <inkml:brushProperty name="height" value="0.035" units="cm"/>
    </inkml:brush>
  </inkml:definitions>
  <inkml:trace contextRef="#ctx0" brushRef="#br0">0 96 540 0 0,'0'0'4328'0'0,"5"-2"-4174"0"0,-1 1-191 0 0,-1-1 1 0 0,0 1-1 0 0,1-1 1 0 0,-1 0-1 0 0,0 1 1 0 0,0-2-1 0 0,0 1 0 0 0,0 0 1 0 0,0 0-1 0 0,-1-1 1 0 0,1 0-1 0 0,-1 0 1 0 0,0 1-1 0 0,0-1 1 0 0,0 0-1 0 0,0-1 1 0 0,0 1-1 0 0,0 0 0 0 0,-1 0 1 0 0,2-7-1 0 0,7-18-3120 0 0,-10 20 2060 0 0</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7.545"/>
    </inkml:context>
    <inkml:brush xml:id="br0">
      <inkml:brushProperty name="width" value="0.035" units="cm"/>
      <inkml:brushProperty name="height" value="0.035" units="cm"/>
    </inkml:brush>
  </inkml:definitions>
  <inkml:trace contextRef="#ctx0" brushRef="#br0">24 0 616 0 0,'0'0'11278'0'0,"-21"0"-22012"0"0,19 0 10243 0 0,25 0-178 0 0</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7.774"/>
    </inkml:context>
    <inkml:brush xml:id="br0">
      <inkml:brushProperty name="width" value="0.035" units="cm"/>
      <inkml:brushProperty name="height" value="0.035" units="cm"/>
    </inkml:brush>
  </inkml:definitions>
  <inkml:trace contextRef="#ctx0" brushRef="#br0">124 91 668 0 0,'-51'-79'461'0'0,"50"78"-135"0"0,0 0 1 0 0,0 0 0 0 0,-1 0-1 0 0,1 0 1 0 0,0 0-1 0 0,0 1 1 0 0,0-1-1 0 0,-1 0 1 0 0,1 1 0 0 0,0-1-1 0 0,-1 1 1 0 0,1-1-1 0 0,0 1 1 0 0,-1 0 0 0 0,-1-1-1 0 0,-35 2-3689 0 0,29 0 2148 0 0,6-2 421 0 0,8 0 132 0 0,43 3 342 0 0</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016"/>
    </inkml:context>
    <inkml:brush xml:id="br0">
      <inkml:brushProperty name="width" value="0.035" units="cm"/>
      <inkml:brushProperty name="height" value="0.035" units="cm"/>
    </inkml:brush>
  </inkml:definitions>
  <inkml:trace contextRef="#ctx0" brushRef="#br0">84 6 852 0 0,'0'0'8745'0'0,"-9"0"-8650"0"0,7 1-277 0 0,-42 1-279 0 0,17-9-6878 0 0,26 7 6943 0 0,2-2-626 0 0,31 8 730 0 0</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294"/>
    </inkml:context>
    <inkml:brush xml:id="br0">
      <inkml:brushProperty name="width" value="0.035" units="cm"/>
      <inkml:brushProperty name="height" value="0.035" units="cm"/>
    </inkml:brush>
  </inkml:definitions>
  <inkml:trace contextRef="#ctx0" brushRef="#br0">260 100 596 0 0,'-125'-83'315'0'0,"100"67"-92"0"0,2 16 7063 0 0,14 0-8305 0 0,2 2 131 0 0,0 0 0 0 0,0-1 0 0 0,0 1 0 0 0,-1-2 0 0 0,1 1 0 0 0,-12-1 0 0 0,13 0 3 0 0,-4 0 585 0 0</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503"/>
    </inkml:context>
    <inkml:brush xml:id="br0">
      <inkml:brushProperty name="width" value="0.035" units="cm"/>
      <inkml:brushProperty name="height" value="0.035" units="cm"/>
    </inkml:brush>
  </inkml:definitions>
  <inkml:trace contextRef="#ctx0" brushRef="#br0">142 1 788 0 0,'0'0'9545'0'0,"-13"0"-9453"0"0,-53 3-1291 0 0,7-2-5915 0 0,55-3 4948 0 0,23 0 2236 0 0,104 2-86 0 0</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763"/>
    </inkml:context>
    <inkml:brush xml:id="br0">
      <inkml:brushProperty name="width" value="0.035" units="cm"/>
      <inkml:brushProperty name="height" value="0.035" units="cm"/>
    </inkml:brush>
  </inkml:definitions>
  <inkml:trace contextRef="#ctx0" brushRef="#br0">91 1 356 0 0,'0'0'8513'0'0,"-7"0"-8427"0"0,-20 0-224 0 0,26 0-23 0 0,0 0 0 0 0,0 1 0 0 0,-1-1-1 0 0,1 0 1 0 0,0 0 0 0 0,0 1-1 0 0,-1-1 1 0 0,1 1 0 0 0,0-1-1 0 0,0 1 1 0 0,0 0 0 0 0,0-1 0 0 0,-1 1-1 0 0,1 0 1 0 0,0 0 0 0 0,0-1-1 0 0,1 1 1 0 0,-1 0 0 0 0,-2 2-1 0 0,3-2-41 0 0,-1 0-1 0 0,1 0 0 0 0,-1-1 0 0 0,0 1 0 0 0,0 0 0 0 0,1-1 0 0 0,-1 1 0 0 0,0 0 0 0 0,0-1 0 0 0,0 1 0 0 0,0-1 0 0 0,0 1 0 0 0,0-1 0 0 0,0 0 0 0 0,0 1 0 0 0,0-1 0 0 0,0 0 0 0 0,0 0 0 0 0,0 1 0 0 0,0-1 0 0 0,0 0 0 0 0,0 0 0 0 0,-1 0 0 0 0,-8 0-492 0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8.971"/>
    </inkml:context>
    <inkml:brush xml:id="br0">
      <inkml:brushProperty name="width" value="0.035" units="cm"/>
      <inkml:brushProperty name="height" value="0.035" units="cm"/>
    </inkml:brush>
  </inkml:definitions>
  <inkml:trace contextRef="#ctx0" brushRef="#br0">40 1 748 0 0,'0'0'7929'0'0,"-40"4"-9293"0"0</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178"/>
    </inkml:context>
    <inkml:brush xml:id="br0">
      <inkml:brushProperty name="width" value="0.035" units="cm"/>
      <inkml:brushProperty name="height" value="0.035" units="cm"/>
    </inkml:brush>
  </inkml:definitions>
  <inkml:trace contextRef="#ctx0" brushRef="#br0">202 27 56 0 0,'-17'-3'859'0'0,"-66"-11"-1442"0"0,53 12 3666 0 0,-1 1 4196 0 0,14-3-5503 0 0,15 4-1898 0 0,-19-3-11806 0 0,52 6 11508 0 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397"/>
    </inkml:context>
    <inkml:brush xml:id="br0">
      <inkml:brushProperty name="width" value="0.035" units="cm"/>
      <inkml:brushProperty name="height" value="0.035" units="cm"/>
    </inkml:brush>
  </inkml:definitions>
  <inkml:trace contextRef="#ctx0" brushRef="#br0">111 1 944 0 0,'0'0'10207'0'0,"-12"1"-10321"0"0,-35 5-99 0 0,46-6 4 0 0,-1 0 1 0 0,0 1-1 0 0,1-1 0 0 0,-1 1 0 0 0,1-1 0 0 0,-1 1 0 0 0,1-1 1 0 0,-1 1-1 0 0,1 0 0 0 0,-1 0 0 0 0,1 0 0 0 0,-1 0 0 0 0,1 0 0 0 0,0 0 1 0 0,0 0-1 0 0,-1 0 0 0 0,1 0 0 0 0,0 1 0 0 0,-1 1 0 0 0,1-3 2 0 0,1 1 0 0 0,-1 0-1 0 0,1 0 1 0 0,-1-1 0 0 0,1 1-1 0 0,-1 0 1 0 0,0-1 0 0 0,1 1-1 0 0,-1 0 1 0 0,0-1 0 0 0,1 1-1 0 0,-1-1 1 0 0,0 0 0 0 0,0 1-1 0 0,0-1 1 0 0,0 1 0 0 0,1-1-1 0 0,-1 0 1 0 0,0 0 0 0 0,0 0-1 0 0,0 1 1 0 0,0-1 0 0 0,0 0-1 0 0,-1 0 1 0 0,0 0-1257 0 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636"/>
    </inkml:context>
    <inkml:brush xml:id="br0">
      <inkml:brushProperty name="width" value="0.035" units="cm"/>
      <inkml:brushProperty name="height" value="0.035" units="cm"/>
    </inkml:brush>
  </inkml:definitions>
  <inkml:trace contextRef="#ctx0" brushRef="#br0">120 5 944 0 0,'0'0'10340'0'0,"-16"0"-10070"0"0,-51 3-353 0 0,50-2-168 0 0,-1-5-8713 0 0,17 0 7244 0 0</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5:59.813"/>
    </inkml:context>
    <inkml:brush xml:id="br0">
      <inkml:brushProperty name="width" value="0.035" units="cm"/>
      <inkml:brushProperty name="height" value="0.035" units="cm"/>
    </inkml:brush>
  </inkml:definitions>
  <inkml:trace contextRef="#ctx0" brushRef="#br0">61 1 788 0 0,'0'0'416'0'0,"-10"0"2256"0"0,0 0-979 0 0,0 0-741 0 0,0 0-276 0 0,0 0 52 0 0,0 0 516 0 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023"/>
    </inkml:context>
    <inkml:brush xml:id="br0">
      <inkml:brushProperty name="width" value="0.035" units="cm"/>
      <inkml:brushProperty name="height" value="0.035" units="cm"/>
    </inkml:brush>
  </inkml:definitions>
  <inkml:trace contextRef="#ctx0" brushRef="#br0">120 5 1124 0 0,'0'0'5253'0'0,"-70"0"-7090"0"0,60 0 833 0 0,0 0-1224 0 0,0-4 1328 0 0,0 4 600 0 0,0 0 296 0 0</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233"/>
    </inkml:context>
    <inkml:brush xml:id="br0">
      <inkml:brushProperty name="width" value="0.035" units="cm"/>
      <inkml:brushProperty name="height" value="0.035" units="cm"/>
    </inkml:brush>
  </inkml:definitions>
  <inkml:trace contextRef="#ctx0" brushRef="#br0">170 1 488 0 0,'0'0'8562'0'0,"-26"4"-8004"0"0,-83 15-161 0 0,76-14-273 0 0,32-5-165 0 0,0 4-2587 0 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451"/>
    </inkml:context>
    <inkml:brush xml:id="br0">
      <inkml:brushProperty name="width" value="0.035" units="cm"/>
      <inkml:brushProperty name="height" value="0.035" units="cm"/>
    </inkml:brush>
  </inkml:definitions>
  <inkml:trace contextRef="#ctx0" brushRef="#br0">51 1 540 0 0,'0'0'6669'0'0,"-40"16"-7529"0"0,30-20-5489 0 0</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674"/>
    </inkml:context>
    <inkml:brush xml:id="br0">
      <inkml:brushProperty name="width" value="0.035" units="cm"/>
      <inkml:brushProperty name="height" value="0.035" units="cm"/>
    </inkml:brush>
  </inkml:definitions>
  <inkml:trace contextRef="#ctx0" brushRef="#br0">320 1 68 0 0,'-91'8'204'0'0,"7"0"742"0"0,-2 3 5245 0 0,55-10-3804 0 0,19-1-4681 0 0,-4 0-4225 0 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0.830"/>
    </inkml:context>
    <inkml:brush xml:id="br0">
      <inkml:brushProperty name="width" value="0.035" units="cm"/>
      <inkml:brushProperty name="height" value="0.035" units="cm"/>
    </inkml:brush>
  </inkml:definitions>
  <inkml:trace contextRef="#ctx0" brushRef="#br0">1 24 904 0 0,'0'0'6981'0'0,"40"-8"-8749"0"0,-30 4 803 0 0,-1 0-363 0 0,11 0-300 0 0,-10 0-568 0 0</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4.372"/>
    </inkml:context>
    <inkml:brush xml:id="br0">
      <inkml:brushProperty name="width" value="0.035" units="cm"/>
      <inkml:brushProperty name="height" value="0.035" units="cm"/>
    </inkml:brush>
  </inkml:definitions>
  <inkml:trace contextRef="#ctx0" brushRef="#br0">32 103 384 0 0,'0'0'1437'0'0,"-32"8"-615"0"0,54-11 9789 0 0,5-5-5169 0 0,10-7-3708 0 0,23-11-3756 0 0,4-2 2643 0 0,-4 1-2206 0 0,-58 27 905 0 0,-2-2-74 0 0,0 0-1406 0 0</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4.799"/>
    </inkml:context>
    <inkml:brush xml:id="br0">
      <inkml:brushProperty name="width" value="0.035" units="cm"/>
      <inkml:brushProperty name="height" value="0.035" units="cm"/>
    </inkml:brush>
  </inkml:definitions>
  <inkml:trace contextRef="#ctx0" brushRef="#br0">0 49 1216 0 0,'0'0'11871'0'0,"40"0"-11717"0"0,-34 0-216 0 0,-1 0 0 0 0,1 0 0 0 0,0 0 1 0 0,0-1-1 0 0,-1 0 0 0 0,1 0 1 0 0,-1 0-1 0 0,1 0 0 0 0,-1-1 1 0 0,1 0-1 0 0,-1 0 0 0 0,0-1 1 0 0,0 0-1 0 0,6-4 0 0 0,10-3-849 0 0,-7 4-1563 0 0,-7 1-4056 0 0,-7 2 4130 0 0</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5.221"/>
    </inkml:context>
    <inkml:brush xml:id="br0">
      <inkml:brushProperty name="width" value="0.035" units="cm"/>
      <inkml:brushProperty name="height" value="0.035" units="cm"/>
    </inkml:brush>
  </inkml:definitions>
  <inkml:trace contextRef="#ctx0" brushRef="#br0">0 25 1192 0 0,'0'0'10568'0'0,"20"1"-10462"0"0,0 1-102 0 0,-1 1-14 0 0,0-1 1 0 0,0 0-1 0 0,0-2 0 0 0,35-3 1 0 0,-52 3-55 0 0,0-1 0 0 0,-1 0 0 0 0,1 1 0 0 0,0-1 0 0 0,-1 0-1 0 0,1 0 1 0 0,-1 0 0 0 0,1 0 0 0 0,-1 0 0 0 0,1 0 0 0 0,-1 0 0 0 0,0 0 0 0 0,0-1 0 0 0,1 1 0 0 0,-1 0 0 0 0,0-1 0 0 0,1-1 0 0 0,1-8-7716 0 0</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5.654"/>
    </inkml:context>
    <inkml:brush xml:id="br0">
      <inkml:brushProperty name="width" value="0.035" units="cm"/>
      <inkml:brushProperty name="height" value="0.035" units="cm"/>
    </inkml:brush>
  </inkml:definitions>
  <inkml:trace contextRef="#ctx0" brushRef="#br0">1 37 1004 0 0,'0'0'12811'0'0,"6"-2"-12845"0"0,76-32-1757 0 0,-81 34 1193 0 0,28 8-6606 0 0,-26-5 5374 0 0,5-2-208 0 0</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6.049"/>
    </inkml:context>
    <inkml:brush xml:id="br0">
      <inkml:brushProperty name="width" value="0.035" units="cm"/>
      <inkml:brushProperty name="height" value="0.035" units="cm"/>
    </inkml:brush>
  </inkml:definitions>
  <inkml:trace contextRef="#ctx0" brushRef="#br0">1 13 1232 0 0,'0'0'11122'0'0,"12"-1"-11066"0"0,34-2-62 0 0,-18-1-210 0 0,34 0-6660 0 0,-60 4 5317 0 0</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08.034"/>
    </inkml:context>
    <inkml:brush xml:id="br0">
      <inkml:brushProperty name="width" value="0.035" units="cm"/>
      <inkml:brushProperty name="height" value="0.035" units="cm"/>
    </inkml:brush>
  </inkml:definitions>
  <inkml:trace contextRef="#ctx0" brushRef="#br0">1 75 656 0 0,'0'0'6901'0'0,"5"0"-6569"0"0,-3 0-344 0 0,12 1 496 0 0,0-2 0 0 0,0 0 1 0 0,0 0-1 0 0,0-1 0 0 0,19-6 0 0 0,-25 6-133 0 0,0 0 1 0 0,0 1-1 0 0,0-1 0 0 0,0 2 0 0 0,0-1 0 0 0,0 1 0 0 0,11 1 1 0 0,-10 0-318 0 0,0-1 1 0 0,0 0-1 0 0,0-1 1 0 0,0 0 0 0 0,11-2-1 0 0,5-4-8 0 0,0 1 1 0 0,1 1-1 0 0,-1 1 0 0 0,1 1 0 0 0,0 2 0 0 0,49 3 1 0 0,-59 1-24 0 0,-1 1 0 0 0,1 0 1 0 0,16 8-1 0 0,-20-7 3 0 0,1-1 1 0 0,-1 0-1 0 0,1-1 1 0 0,-1 0-1 0 0,1-1 0 0 0,17 1 1 0 0,25 0 77 0 0,-27-1-34 0 0,54-3 0 0 0,-69-2-39 0 0,0 0 0 0 0,1-1 0 0 0,-2-1 1 0 0,24-10-1 0 0,29-11-49 0 0,-34 19 43 0 0,-1 1 0 0 0,2 2 0 0 0,-1 0 0 0 0,0 3 0 0 0,0 0 0 0 0,1 2 0 0 0,-1 1 0 0 0,0 2 0 0 0,35 8 0 0 0,-46-6-53 0 0,-13-3 58 0 0,-1-1 1 0 0,0-1-1 0 0,1 1 1 0 0,-1-1-1 0 0,14 0 1 0 0,238-9 1533 0 0,-223 9-1443 0 0,-18 0 81 0 0,0-1 0 0 0,0-1 1 0 0,0-1-1 0 0,21-4 0 0 0,8 8-933 0 0,-40 1-2740 0 0,-29-1-3249 0 0,13-3 2864 0 0,31-6 1870 0 0</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0.374"/>
    </inkml:context>
    <inkml:brush xml:id="br0">
      <inkml:brushProperty name="width" value="0.035" units="cm"/>
      <inkml:brushProperty name="height" value="0.035" units="cm"/>
    </inkml:brush>
  </inkml:definitions>
  <inkml:trace contextRef="#ctx0" brushRef="#br0">0 180 812 0 0,'0'0'3278'0'0,"7"1"-3178"0"0,64 6 850 0 0,-69-7-443 0 0,-4-12-1538 0 0,-2 10 1242 0 0,3 2-67 0 0,0-1 0 0 0,1 1 0 0 0,-1 0 0 0 0,0-1 0 0 0,0 1 0 0 0,1 0 0 0 0,-1-1 0 0 0,0 1 0 0 0,1-1 0 0 0,-1 1 0 0 0,0-1 0 0 0,1 1 0 0 0,-1-1-1 0 0,1 0 1 0 0,-1 1 0 0 0,1-1 0 0 0,-1 0 0 0 0,1 1 0 0 0,-1-1 0 0 0,1 0 0 0 0,0 0 0 0 0,-1-1 0 0 0,5 2 82 0 0,0 0 0 0 0,0 0 0 0 0,0-1 0 0 0,1 0 1 0 0,-1 0-1 0 0,0 0 0 0 0,7-3 0 0 0,14-6 1259 0 0,-10 3-1311 0 0,-1 1 0 0 0,1 0 0 0 0,0 2 0 0 0,1-1 1 0 0,-1 2-1 0 0,1 0 0 0 0,24-1 0 0 0,267 4 68 0 0,-251 0-52 0 0,247-7 794 0 0,-2 1-161 0 0,-189 7-656 0 0,-57-8-166 0 0,-42 4 12 0 0,0 1 1 0 0,1 0-1 0 0,17 0 0 0 0,-28 2 11 0 0,-1-1 0 0 0,1 1 0 0 0,-1-1 0 0 0,0 0 0 0 0,1 0 0 0 0,-1 0 0 0 0,0 0 0 0 0,0-1 0 0 0,1 1-1 0 0,-1-1 1 0 0,2-2 0 0 0,18-8 163 0 0,68-17-125 0 0,-51 16 73 0 0,-25 8-405 0 0,-19 7-1341 0 0,-9 8 209 0 0,12-7 998 0 0,0-1 0 0 0,0 0 0 0 0,0 0 0 0 0,0-1 0 0 0,-1 1 0 0 0,1 0 0 0 0,-1-1 0 0 0,1 0 0 0 0,-1 1 0 0 0,0-1 0 0 0,1 0 0 0 0,-1 0 0 0 0,-4 0 0 0 0,-2 0-1449 0 0,12-5-49 0 0,67-29-1360 0 0</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8.251"/>
    </inkml:context>
    <inkml:brush xml:id="br0">
      <inkml:brushProperty name="width" value="0.035" units="cm"/>
      <inkml:brushProperty name="height" value="0.035" units="cm"/>
    </inkml:brush>
  </inkml:definitions>
  <inkml:trace contextRef="#ctx0" brushRef="#br0">1 13 968 0 0,'0'0'3588'0'0,"2"-12"6144"0"0,-1 12-9758 0 0,1 0 1 0 0,-1 1-1 0 0,1-1 0 0 0,-1 1 1 0 0,1 0-1 0 0,-1-1 0 0 0,0 1 0 0 0,1 0 1 0 0,-1 0-1 0 0,0 0 0 0 0,1 0 1 0 0,-1 0-1 0 0,0 0 0 0 0,0 0 1 0 0,0 0-1 0 0,0 0 0 0 0,0 1 1 0 0,0-1-1 0 0,1 2 0 0 0,19 37 854 0 0,-9-15-767 0 0,-2-10-60 0 0,-5-9 59 0 0,-1 1 0 0 0,0-1 0 0 0,0 1-1 0 0,0 0 1 0 0,-1 0 0 0 0,0 1 0 0 0,0-1-1 0 0,-1 1 1 0 0,0 0 0 0 0,0-1 0 0 0,-1 1-1 0 0,0 0 1 0 0,0 14 0 0 0,1-12-49 0 0,0-1 0 0 0,0 1 1 0 0,1-1-1 0 0,1 0 0 0 0,0 0 0 0 0,0-1 1 0 0,0 1-1 0 0,1-1 0 0 0,1 0 1 0 0,-1 0-1 0 0,1-1 0 0 0,1 1 0 0 0,9 8 1 0 0,4 21 71 0 0,-18-34-42 0 0,1 1 0 0 0,-1-1 0 0 0,0 1 1 0 0,0-1-1 0 0,0 1 0 0 0,-1 0 0 0 0,1 0 0 0 0,-1 0 0 0 0,0 0 0 0 0,1 4 0 0 0,-1-3-8 0 0,0 0 0 0 0,1 0 0 0 0,-1-1 0 0 0,1 1-1 0 0,0 0 1 0 0,0-1 0 0 0,1 0 0 0 0,3 5 0 0 0,40 67 191 0 0,-32-58-209 0 0,15 16 133 0 0,-23-28-102 0 0,-1 0 1 0 0,0 0-1 0 0,0 1 1 0 0,-1-1-1 0 0,0 1 0 0 0,0 0 1 0 0,4 12-1 0 0,0-4 45 0 0,3 15 12 0 0,-10-26-91 0 0,0 1 0 0 0,0-1-1 0 0,1 0 1 0 0,0 0 0 0 0,0 1 0 0 0,0-1-1 0 0,1-1 1 0 0,3 7 0 0 0,34 66 302 0 0,0 0-74 0 0,-35-67-227 0 0,0-1 0 0 0,0 1 0 0 0,-1 1 1 0 0,3 11-1 0 0,17 33 36 0 0,-19-46-47 0 0,-1 0 0 0 0,0 1 0 0 0,0-1 0 0 0,-1 1 0 0 0,0 0 0 0 0,-1 0 0 0 0,0 0 0 0 0,1 9 0 0 0,-2-12-1 0 0,1 0 0 0 0,0 0 0 0 0,0-1 0 0 0,0 1 0 0 0,1-1 0 0 0,-1 0 0 0 0,2 0 0 0 0,-1 0 0 0 0,0 0 0 0 0,1 0 0 0 0,5 5 0 0 0,16 26 79 0 0,-6-14 7 0 0,-17-20-84 0 0,0 0 0 0 0,0 0 0 0 0,0 0 0 0 0,0 0 0 0 0,0 0 0 0 0,0 0 0 0 0,-1 1 0 0 0,1-1 0 0 0,2 5 0 0 0,33 57 4 0 0,-28-52-6 0 0,-1 1 0 0 0,-1-1 0 0 0,11 27 0 0 0,-15-32 6 0 0,1-1-1 0 0,-1 1 1 0 0,1-1-1 0 0,0 0 1 0 0,7 7-1 0 0,-6-7 0 0 0,-1-1-1 0 0,0 1 0 0 0,0 0 0 0 0,0 0 1 0 0,-1 0-1 0 0,4 10 0 0 0,-4-10 9 0 0,0 0-1 0 0,0 1 1 0 0,1-1-1 0 0,0-1 1 0 0,0 1 0 0 0,7 7-1 0 0,16 25 75 0 0,6 11-74 0 0,-28-43-12 0 0,1 0-1 0 0,-2 1 1 0 0,1 0 0 0 0,-1 0-1 0 0,0 0 1 0 0,0 0 0 0 0,2 9 0 0 0,-4-11 0 0 0,0-1 0 0 0,1 1 0 0 0,0 0 0 0 0,-1-1 0 0 0,1 1 0 0 0,1-1 0 0 0,3 5 0 0 0,15 22 2 0 0,68 136 254 0 0,-68-134-210 0 0,-18-28-45 0 0,0 1-1 0 0,0 0 1 0 0,0 0-1 0 0,-1 1 1 0 0,0-1-1 0 0,0 1 1 0 0,2 6-1 0 0,13 19 0 0 0,-15-29-1 0 0,0 0 0 0 0,0 1-1 0 0,-1-1 1 0 0,0 1 0 0 0,0 0-1 0 0,0-1 1 0 0,3 9 0 0 0,0 1 9 0 0,1 0 1 0 0,1 0-1 0 0,0-1 0 0 0,0 0 1 0 0,1 0-1 0 0,13 14 1 0 0,16 24-10 0 0,23 39 38 0 0,-7-12-16 0 0,-39-60-16 0 0,0 2-1 0 0,-2 0 1 0 0,15 27-1 0 0,33 63 72 0 0,-45-82-67 0 0,2-1 1 0 0,21 27 0 0 0,-19-28 36 0 0,-2 0 0 0 0,16 30-1 0 0,-28-46-41 0 0,2 7 12 0 0,1-1 1 0 0,0 1-1 0 0,1-2 0 0 0,1 1 0 0 0,22 24 0 0 0,-20-26-8 0 0,0 0 0 0 0,-1 1-1 0 0,16 27 1 0 0,-9-13 33 0 0,-15-21-37 0 0,1 0 1 0 0,-1 0-1 0 0,0 1 1 0 0,-1-1-1 0 0,3 15 0 0 0,6 16 41 0 0,-4-20-23 0 0,13 35 20 0 0,2 0 1 0 0,39 66 0 0 0,-25-72-32 0 0,8 14 10 0 0,-37-48-17 0 0,-1 0 0 0 0,0 0 0 0 0,6 23 0 0 0,-6-23 8 0 0,-1-1-1 0 0,1 1 0 0 0,1-1 0 0 0,14 19 0 0 0,3 7-8 0 0,-14-21 1 0 0,1-2 1 0 0,17 21-1 0 0,-19-27-2 0 0,-1 1-1 0 0,0 0 1 0 0,-1 0 0 0 0,0 1 0 0 0,-1 0-1 0 0,0 0 1 0 0,5 14 0 0 0,29 71 15 0 0,-33-80-20 0 0,0 0-1 0 0,2 0 0 0 0,18 26 1 0 0,1 4 1 0 0,-8-13 4 0 0,-12-21-3 0 0,0 1 0 0 0,-1 0-1 0 0,-1 1 1 0 0,7 17 0 0 0,-6-9 6 0 0,2-1-1 0 0,0-1 1 0 0,14 25-1 0 0,-6-18-1 0 0,2-1 0 0 0,0-1-1 0 0,25 25 1 0 0,-19-22 59 0 0,41 59 1 0 0,4 8-48 0 0,10 41 51 0 0,-36-76-10 0 0,-35-49-53 0 0,0 0 0 0 0,0 0-1 0 0,10 20 1 0 0,21 33 2 0 0,9 35-10 0 0,-15-31 14 0 0,-25-51-9 0 0,1 0 1 0 0,1-1-1 0 0,1-1 0 0 0,0 0 1 0 0,18 17-1 0 0,34 44-7 0 0,-43-50 15 0 0,2 0 0 0 0,0-1 0 0 0,2-2 0 0 0,45 34 0 0 0,-56-46-3 0 0,-3-1 0 0 0,-1 0 0 0 0,-1 1 0 0 0,1 0 0 0 0,-2 0 0 0 0,10 17 1 0 0,29 35 2 0 0,-20-35-1 0 0,-1 2 0 0 0,-2 1 0 0 0,38 63 0 0 0,-3-10-19 0 0,-44-55 18 0 0,-3 0 1 0 0,0 1-1 0 0,8 35 0 0 0,13 33 17 0 0,-30-90-22 0 0,1 0-1 0 0,-2 0 1 0 0,1 0 0 0 0,-1 1-1 0 0,-1-1 1 0 0,1 1-1 0 0,-1-1 1 0 0,-1 16 0 0 0,2-15-7 0 0,-1 0-1 0 0,2 1 1 0 0,-1-1 0 0 0,1-1 0 0 0,0 1 0 0 0,9 16 0 0 0,4 10-7 0 0,-10-21 7 0 0,1-1 0 0 0,0 0 0 0 0,1 0-1 0 0,1-1 1 0 0,19 22 0 0 0,-17-22 16 0 0,0 1-1 0 0,-1 1 1 0 0,-1-1-1 0 0,15 29 1 0 0,-21-35-7 0 0,1 0 0 0 0,0 0 0 0 0,1 0 0 0 0,0-1 0 0 0,0 1 0 0 0,0-1 0 0 0,1 0 0 0 0,0-1 0 0 0,7 6-1 0 0,64 42 59 0 0,-44-32-12 0 0,-1 2-32 0 0,-1 1-1 0 0,50 53 1 0 0,-73-69-13 0 0,83 76 17 0 0,-51-44-27 0 0,-2 7 1 0 0,-30-38 4 0 0,0 0 1 0 0,-1 1 0 0 0,12 18 0 0 0,6 3 30 0 0,-22-28-24 0 0,0 0 1 0 0,0 0 0 0 0,0 0 0 0 0,0 0-1 0 0,-1 0 1 0 0,1 1 0 0 0,-1-1 0 0 0,0 1-1 0 0,0 0 1 0 0,0 0 0 0 0,-1-1-1 0 0,1 1 1 0 0,0 5 0 0 0,-1-7 9 0 0,-1-1 1 0 0,1 1-1 0 0,0 0 0 0 0,0-1 1 0 0,0 0-1 0 0,0 1 0 0 0,0-1 1 0 0,0 1-1 0 0,0-1 1 0 0,1 0-1 0 0,-1 0 0 0 0,0 0 1 0 0,1 0-1 0 0,-1 0 0 0 0,3 1 1 0 0,-2-1 19 0 0,-1 0 0 0 0,1 0 0 0 0,-1 0 0 0 0,1 0 0 0 0,-1 0 0 0 0,0 0 0 0 0,0 0 0 0 0,1 1 0 0 0,-1-1 0 0 0,0 0-1 0 0,0 1 1 0 0,0-1 0 0 0,0 1 0 0 0,-1-1 0 0 0,2 3 0 0 0,18 32 68 0 0,-20-35-103 0 0,0 1 0 0 0,0-1 1 0 0,0 1-1 0 0,0-1 0 0 0,1 0 1 0 0,-1 1-1 0 0,0-1 0 0 0,1 1 1 0 0,-1-1-1 0 0,1 0 0 0 0,-1 0 1 0 0,1 1-1 0 0,0-1 1 0 0,-1 0-1 0 0,1 0 0 0 0,0 0 1 0 0,0 0-1 0 0,0 0 0 0 0,0 0 1 0 0,0 0-1 0 0,0 0 0 0 0,0 0 1 0 0,0 0-1 0 0,3 1 0 0 0,-3-1-16 0 0,1 0 0 0 0,0 0 1 0 0,-1 0-1 0 0,1 1 0 0 0,-1-1 0 0 0,0 0 0 0 0,1 1 0 0 0,-1-1 0 0 0,0 1 0 0 0,0 0 0 0 0,0-1 0 0 0,0 1 0 0 0,0 0 0 0 0,0 0 0 0 0,0-1 0 0 0,-1 1 0 0 0,1 0 1 0 0,-1 0-1 0 0,1 0 0 0 0,-1 0 0 0 0,0 0 0 0 0,0 0 0 0 0,0 0 0 0 0,0 0 0 0 0,0 2 0 0 0,0-4-157 0 0,0 1 1 0 0,0-1-1 0 0,0 0 1 0 0,0 0-1 0 0,0 1 1 0 0,0-1-1 0 0,0 0 1 0 0,0 1-1 0 0,0-1 1 0 0,0 0-1 0 0,0 0 0 0 0,0 1 1 0 0,-1-1-1 0 0,1 0 1 0 0,0 0-1 0 0,0 1 1 0 0,0-1-1 0 0,0 0 1 0 0,-1 0-1 0 0,1 1 1 0 0,0-1-1 0 0,0 0 0 0 0,0 0 1 0 0,-1 0-1 0 0,1 0 1 0 0,0 1-1 0 0,0-1 1 0 0,-1 0-1 0 0,1 0 1 0 0,0 0-1 0 0,0 0 0 0 0,-1 0 1 0 0,1 0-1 0 0,0 0 1 0 0,0 0-1 0 0,-1 0 1 0 0,1 1-1 0 0,0-1 1 0 0,-1 0-1 0 0,1 0 1 0 0,0-1-1 0 0,0 1 0 0 0,-1 0 1 0 0,1 0-1 0 0,0 0 1 0 0,-1 0-1 0 0,1 0 1 0 0,0 0-1 0 0,0 0 1 0 0,-1 0-1 0 0,1 0 1 0 0,0-1-1 0 0,0 1 0 0 0,-1 0 1 0 0,1 0-1 0 0,0 0 1 0 0,0 0-1 0 0,0-1 1 0 0,-1 1-1 0 0,0-1-68 0 0,1 1-1 0 0,-1 0 1 0 0,1-1 0 0 0,-1 1-1 0 0,0-1 1 0 0,1 1-1 0 0,-1 0 1 0 0,1-1 0 0 0,-1 0-1 0 0,1 1 1 0 0,-1-1-1 0 0,1 1 1 0 0,0-1 0 0 0,-1 1-1 0 0,1-1 1 0 0,0 0-1 0 0,-1 1 1 0 0,1-1 0 0 0,0 0-1 0 0,0 0 1 0 0,0 1-1 0 0,-1-2 1 0 0,23-4-5988 0 0</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3.829"/>
    </inkml:context>
    <inkml:brush xml:id="br0">
      <inkml:brushProperty name="width" value="0.035" units="cm"/>
      <inkml:brushProperty name="height" value="0.035" units="cm"/>
    </inkml:brush>
  </inkml:definitions>
  <inkml:trace contextRef="#ctx0" brushRef="#br0">0 21 1088 0 0,'0'0'3116'0'0,"20"-12"-5908"0"0,0 4 1644 0 0</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14.674"/>
    </inkml:context>
    <inkml:brush xml:id="br0">
      <inkml:brushProperty name="width" value="0.035" units="cm"/>
      <inkml:brushProperty name="height" value="0.035" units="cm"/>
    </inkml:brush>
  </inkml:definitions>
  <inkml:trace contextRef="#ctx0" brushRef="#br0">74 161 212 0 0,'67'-77'751'0'0,"-67"77"-717"0"0,0 0 0 0 0,1 0 1 0 0,-1-1-1 0 0,0 1 0 0 0,0 0 1 0 0,1 0-1 0 0,-1-1 0 0 0,0 1 1 0 0,0 0-1 0 0,1 0 0 0 0,-1-1 1 0 0,0 1-1 0 0,0 0 0 0 0,0-1 1 0 0,0 1-1 0 0,1 0 0 0 0,-1-1 1 0 0,0 1-1 0 0,0 0 0 0 0,0-1 1 0 0,0 1-1 0 0,0 0 0 0 0,0-1 1 0 0,0 1-1 0 0,0-1 0 0 0,0 1 1 0 0,0 0-1 0 0,0-1 0 0 0,0 1 1 0 0,0 0-1 0 0,0-1 0 0 0,-1 1 0 0 0,1 0 1 0 0,0-1-1 0 0,0 1 0 0 0,0 0 1 0 0,0-1-1 0 0,-1 1 0 0 0,1 0 1 0 0,0 0-1 0 0,0-1 0 0 0,-1 1 1 0 0,1 0-1 0 0,0 0 0 0 0,0-1 1 0 0,-1 1-1 0 0,1 0 0 0 0,0 0 1 0 0,-1 0-1 0 0,1-1 0 0 0,0 1 1 0 0,-1 0-1 0 0,1 0 0 0 0,0 0 1 0 0,-1 0-1 0 0,1 0 0 0 0,0 0 1 0 0,-1 0-1 0 0,1 0 0 0 0,-1 0 1 0 0,1 0-1 0 0,0 0 0 0 0,-1 0 1 0 0,-27 0 2503 0 0,25 0-2001 0 0,-4 0-162 0 0,-1 0 0 0 0,1 0 0 0 0,0 1 0 0 0,-1 0 0 0 0,1 0 0 0 0,0 0 0 0 0,0 1 0 0 0,0 1 0 0 0,0-1-1 0 0,0 1 1 0 0,-12 7 0 0 0,19-10-384 0 0,-1 0 0 0 0,1 0 0 0 0,0 0 0 0 0,0 1 0 0 0,-1-1 0 0 0,1 0 0 0 0,0 0 0 0 0,0 0 0 0 0,0 0 0 0 0,-1 1 0 0 0,1-1 0 0 0,0 0 0 0 0,0 0 1 0 0,0 0-1 0 0,-1 1 0 0 0,1-1 0 0 0,0 0 0 0 0,0 0 0 0 0,0 1 0 0 0,0-1 0 0 0,0 0 0 0 0,0 0 0 0 0,0 1 0 0 0,0-1 0 0 0,-1 0 0 0 0,1 1 0 0 0,0-1 0 0 0,0 0 0 0 0,0 0 0 0 0,0 1 0 0 0,0-1 0 0 0,1 0 0 0 0,-1 1 0 0 0,0-1 0 0 0,0 0 0 0 0,0 0 0 0 0,0 1 0 0 0,0-1 0 0 0,0 0 0 0 0,0 0 0 0 0,0 1 0 0 0,1-1 0 0 0,-1 0 0 0 0,0 0 0 0 0,0 1 0 0 0,0-1 0 0 0,1 0 0 0 0,-1 0 0 0 0,0 0 0 0 0,0 1 0 0 0,0-1 0 0 0,1 0 0 0 0,-1 0 0 0 0,0 0 0 0 0,0 0 0 0 0,1 0 0 0 0,-1 0 0 0 0,0 0 0 0 0,1 1 0 0 0,-1-1 0 0 0,0 0 0 0 0,0 0 0 0 0,1 0 0 0 0,15 3-59 0 0,-16-3 57 0 0,9 0 44 0 0,80-5 229 0 0,-81 4-271 0 0,-1-1 0 0 0,1 0 0 0 0,-1 0 0 0 0,0-1 0 0 0,0 1 0 0 0,0-2 0 0 0,0 1 1 0 0,-1-1-1 0 0,12-8 0 0 0,-17 11 56 0 0,0 1 0 0 0,1-1 1 0 0,-1 0-1 0 0,0 0 1 0 0,0 1-1 0 0,0-1 1 0 0,0 0-1 0 0,0 0 0 0 0,0 0 1 0 0,-1 0-1 0 0,1-1 1 0 0,0 1-1 0 0,0 0 1 0 0,-1 0-1 0 0,1 0 0 0 0,-1-1 1 0 0,1 1-1 0 0,-1 0 1 0 0,1 0-1 0 0,-1-3 1 0 0,-1 3 2 0 0,0 0 0 0 0,0-1 0 0 0,0 1 1 0 0,0 0-1 0 0,0 0 0 0 0,0 0 0 0 0,-1 0 1 0 0,1 0-1 0 0,0 0 0 0 0,-1 0 0 0 0,1 1 1 0 0,-1-1-1 0 0,1 0 0 0 0,-1 1 0 0 0,1-1 0 0 0,-1 1 1 0 0,1 0-1 0 0,-1-1 0 0 0,-2 1 0 0 0,-20-7 141 0 0,-50-12 324 0 0,70 18-500 0 0,-1 1 0 0 0,1-1 0 0 0,0 1 0 0 0,-1-1 0 0 0,1 1 0 0 0,-1 1 0 0 0,1-1 0 0 0,-1 1 0 0 0,1 0 0 0 0,-1 0 0 0 0,1 0 0 0 0,0 0 0 0 0,-5 3 1 0 0,6-3-36 0 0,1 1 1 0 0,0-1-1 0 0,0 1 1 0 0,1 0-1 0 0,-1 0 1 0 0,0 0-1 0 0,1 0 1 0 0,-1 0-1 0 0,1 0 1 0 0,-1 1-1 0 0,1-1 1 0 0,0 0-1 0 0,0 1 1 0 0,0-1 0 0 0,0 1-1 0 0,1-1 1 0 0,-1 1-1 0 0,1-1 1 0 0,-1 1-1 0 0,1-1 1 0 0,0 1-1 0 0,0 0 1 0 0,0-1-1 0 0,0 1 1 0 0,1 0-1 0 0,-1-1 1 0 0,2 4-1 0 0,-1-1-1 0 0,0-1 0 0 0,0 0 0 0 0,0 0 0 0 0,1 0 0 0 0,0 0 0 0 0,0-1 0 0 0,0 1 0 0 0,0 0 0 0 0,1-1 0 0 0,-1 0 0 0 0,1 1 0 0 0,0-1 0 0 0,0 0 0 0 0,0 0 0 0 0,0 0 0 0 0,5 2 0 0 0,4 1 28 0 0,0 0 0 0 0,1-1 1 0 0,0-1-1 0 0,0 0 0 0 0,0-1 0 0 0,0 0 1 0 0,0-1-1 0 0,1 0 0 0 0,-1-2 0 0 0,19 0 1 0 0,-5-1-87 0 0,-1-2 0 0 0,0-1 0 0 0,0-2-1 0 0,34-10 1 0 0,-53 13-30 0 0,-1 0-1 0 0,0 0 0 0 0,0 0 1 0 0,0-1-1 0 0,0 0 0 0 0,7-7 0 0 0,-11 10 113 0 0,-1 0 0 0 0,1 0 0 0 0,-1 0-1 0 0,1-1 1 0 0,-1 1 0 0 0,1 0 0 0 0,-1-1-1 0 0,0 1 1 0 0,0-1 0 0 0,0 0 0 0 0,0 1-1 0 0,0-1 1 0 0,0 0 0 0 0,-1 0 0 0 0,1 1 0 0 0,0-1-1 0 0,-1 0 1 0 0,1 0 0 0 0,-1 0 0 0 0,0 0-1 0 0,0 0 1 0 0,0 1 0 0 0,0-1 0 0 0,0 0-1 0 0,0 0 1 0 0,0 0 0 0 0,-1-2 0 0 0,-1 2 12 0 0,0-1 0 0 0,0 1 0 0 0,0 1 0 0 0,0-1 0 0 0,0 0 0 0 0,0 0 0 0 0,-1 1 0 0 0,1 0 0 0 0,-1-1 0 0 0,1 1 0 0 0,-1 0 0 0 0,-4-1 0 0 0,-40-13-137 0 0,31 11 55 0 0,4 0-34 0 0,0 1 1 0 0,0 0-1 0 0,0 1 0 0 0,-1 1 1 0 0,1 0-1 0 0,-1 0 1 0 0,0 1-1 0 0,-23 3 0 0 0,32-2 118 0 0,1-1 0 0 0,-1 1 0 0 0,1 0-1 0 0,-1 0 1 0 0,1 0 0 0 0,-1 1 0 0 0,1-1-1 0 0,0 1 1 0 0,-1 0 0 0 0,1-1 0 0 0,0 2 0 0 0,0-1-1 0 0,1 0 1 0 0,-1 0 0 0 0,0 1 0 0 0,1 0-1 0 0,-1-1 1 0 0,1 1 0 0 0,0 0 0 0 0,0 0-1 0 0,0 1 1 0 0,0-1 0 0 0,1 0 0 0 0,-1 0 0 0 0,1 1-1 0 0,0-1 1 0 0,0 1 0 0 0,0-1 0 0 0,0 1-1 0 0,1 0 1 0 0,-1-1 0 0 0,1 8 0 0 0,0-9-4 0 0,0 0 0 0 0,0 0-1 0 0,1 0 1 0 0,-1 1 0 0 0,1-1 0 0 0,-1 0 0 0 0,1 0 0 0 0,-1 0 0 0 0,1 0 0 0 0,0 0 0 0 0,0 0 0 0 0,0-1 0 0 0,0 1 0 0 0,1 0 0 0 0,-1 0-1 0 0,0-1 1 0 0,1 1 0 0 0,-1-1 0 0 0,1 1 0 0 0,0-1 0 0 0,-1 0 0 0 0,4 2 0 0 0,0 0 18 0 0,0-1 0 0 0,0 0 0 0 0,0 0 0 0 0,0 0 1 0 0,0-1-1 0 0,0 0 0 0 0,1 0 0 0 0,-1 0 0 0 0,7 0 0 0 0,-4-1-17 0 0,1 0 0 0 0,-1 0 0 0 0,1 0 0 0 0,-1-1 0 0 0,0-1 0 0 0,1 1 0 0 0,-1-2 0 0 0,0 1 0 0 0,0-1 0 0 0,0 0 0 0 0,0 0 0 0 0,8-6 0 0 0,-12 6-39 0 0,1-1 0 0 0,-1 1 0 0 0,0-1 0 0 0,-1 1 1 0 0,1-1-1 0 0,-1-1 0 0 0,1 1 0 0 0,4-9 0 0 0,-8 12 33 0 0,0 0 1 0 0,0 0-1 0 0,1 0 0 0 0,-1-1 1 0 0,0 1-1 0 0,0 0 0 0 0,0 0 0 0 0,0-1 1 0 0,-1 1-1 0 0,1 0 0 0 0,0 0 1 0 0,0-1-1 0 0,-1 1 0 0 0,1 0 0 0 0,-1 0 1 0 0,1 0-1 0 0,-1 0 0 0 0,1 0 0 0 0,-1 0 1 0 0,0 0-1 0 0,1 0 0 0 0,-1 0 1 0 0,0 0-1 0 0,0 0 0 0 0,0 0 0 0 0,0 0 1 0 0,0 0-1 0 0,0 1 0 0 0,0-1 1 0 0,0 0-1 0 0,0 1 0 0 0,0-1 0 0 0,0 1 1 0 0,0-1-1 0 0,0 1 0 0 0,-1-1 1 0 0,1 1-1 0 0,-3 0 0 0 0,0-2-7 0 0,0 0 0 0 0,0 1-1 0 0,-1-1 1 0 0,1 1 0 0 0,-1 0 0 0 0,0 0 0 0 0,1 1-1 0 0,-1 0 1 0 0,1-1 0 0 0,-1 2 0 0 0,0-1-1 0 0,1 0 1 0 0,-1 1 0 0 0,1 0 0 0 0,-1 0-1 0 0,1 0 1 0 0,-1 1 0 0 0,1-1 0 0 0,0 1 0 0 0,-1 0-1 0 0,1 0 1 0 0,0 1 0 0 0,1-1 0 0 0,-1 1-1 0 0,0 0 1 0 0,1 0 0 0 0,-1 0 0 0 0,1 1 0 0 0,0-1-1 0 0,0 1 1 0 0,0-1 0 0 0,1 1 0 0 0,-1 0-1 0 0,1 0 1 0 0,0 0 0 0 0,0 1 0 0 0,0-1 0 0 0,1 0-1 0 0,0 1 1 0 0,-1-1 0 0 0,2 1 0 0 0,-2 8-1 0 0,2-13 11 0 0,1 1 0 0 0,-1-1 0 0 0,1 1 0 0 0,-1-1 0 0 0,1 0-1 0 0,-1 1 1 0 0,1-1 0 0 0,-1 1 0 0 0,1-1 0 0 0,-1 0-1 0 0,1 1 1 0 0,-1-1 0 0 0,1 0 0 0 0,0 0 0 0 0,-1 1 0 0 0,1-1-1 0 0,0 0 1 0 0,-1 0 0 0 0,1 0 0 0 0,-1 0 0 0 0,1 0 0 0 0,0 0-1 0 0,-1 0 1 0 0,1 0 0 0 0,0 0 0 0 0,-1 0 0 0 0,1 0-1 0 0,0 0 1 0 0,0-1 0 0 0,19-4 340 0 0,-18 4-320 0 0,-1 0 1 0 0,0 0-1 0 0,0 0 0 0 0,0-1 1 0 0,0 1-1 0 0,0 0 0 0 0,0-1 1 0 0,0 1-1 0 0,0-1 1 0 0,-1 1-1 0 0,1-1 0 0 0,-1 1 1 0 0,1-1-1 0 0,-1 0 0 0 0,1 1 1 0 0,-1-1-1 0 0,0 1 1 0 0,0-1-1 0 0,0 0 0 0 0,0 1 1 0 0,0-1-1 0 0,0 0 0 0 0,0 1 1 0 0,0-1-1 0 0,-1 0 1 0 0,1 1-1 0 0,-1-1 0 0 0,1 1 1 0 0,-1-1-1 0 0,-1-2 0 0 0,1 3-34 0 0,-1-1-1 0 0,0 0 0 0 0,0 1 0 0 0,0-1 0 0 0,-1 1 0 0 0,1-1 0 0 0,0 1 0 0 0,0 0 0 0 0,-1 0 1 0 0,1 0-1 0 0,0 0 0 0 0,-1 1 0 0 0,1-1 0 0 0,-1 1 0 0 0,1-1 0 0 0,-1 1 0 0 0,0 0 0 0 0,-3 0 1 0 0,5 0-55 0 0,0 0 1 0 0,-1 0 0 0 0,1-1-1 0 0,0 1 1 0 0,0 1 0 0 0,0-1 0 0 0,-1 0-1 0 0,1 0 1 0 0,0 0 0 0 0,0 1 0 0 0,0-1-1 0 0,0 0 1 0 0,0 1 0 0 0,-1-1 0 0 0,1 1-1 0 0,0 0 1 0 0,0-1 0 0 0,0 1-1 0 0,0 0 1 0 0,1-1 0 0 0,-1 1 0 0 0,-1 2-1 0 0,-2 24-3485 0 0,4-21 2489 0 0,3 2-1670 0 0,14-7-466 0 0</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27.819"/>
    </inkml:context>
    <inkml:brush xml:id="br0">
      <inkml:brushProperty name="width" value="0.035" units="cm"/>
      <inkml:brushProperty name="height" value="0.035" units="cm"/>
    </inkml:brush>
  </inkml:definitions>
  <inkml:trace contextRef="#ctx0" brushRef="#br0">1 1 968 0 0,'0'0'565'0'0,"12"2"3226"0"0,-3 0 1526 0 0,-5 0-5290 0 0,-1-1 1 0 0,0 1-1 0 0,0-1 0 0 0,0 1 1 0 0,0 0-1 0 0,0 1 0 0 0,-1-1 1 0 0,1 0-1 0 0,-1 1 1 0 0,4 3-1 0 0,8 8 84 0 0,44 34 579 0 0,-44-40-550 0 0,-1 1-1 0 0,1 1 1 0 0,-2 1 0 0 0,19 18-1 0 0,-22-19-39 0 0,1-1 1 0 0,0 0-1 0 0,0-1 0 0 0,0 0 0 0 0,1 0 0 0 0,1-1 0 0 0,13 6 1 0 0,27 8 231 0 0,0-2 173 0 0,-1 2 0 0 0,-2 3 0 0 0,77 48 0 0 0,-73-43-448 0 0,-44-26-41 0 0,0 1 0 0 0,-1 1 0 0 0,1-1-1 0 0,-1 2 1 0 0,0-1 0 0 0,0 1 0 0 0,-1 0-1 0 0,1 0 1 0 0,-1 1 0 0 0,8 11-1 0 0,-9-11 24 0 0,0 0 0 0 0,0 0 0 0 0,1 0 0 0 0,-1-1 0 0 0,1 0 0 0 0,1-1 0 0 0,9 7-1 0 0,22 18 52 0 0,-23-17-54 0 0,1 0-1 0 0,0-2 1 0 0,1 0 0 0 0,19 8-1 0 0,16 11 77 0 0,44 23 137 0 0,-61-35-142 0 0,-1 2 0 0 0,-1 1 0 0 0,54 43 0 0 0,5 16 104 0 0,53 51-34 0 0,-83-74 2 0 0,-43-40-133 0 0,0 1-1 0 0,-1 1 1 0 0,21 26-1 0 0,70 79 299 0 0,9 11 21 0 0,-113-129-347 0 0,0-1 0 0 0,0 0 0 0 0,1 1 0 0 0,-1-2 0 0 0,11 7-1 0 0,24 17-7 0 0,138 143 301 0 0,-153-150-295 0 0,-21-17-14 0 0,-1-1-1 0 0,1 1 1 0 0,-1 0-1 0 0,0 0 1 0 0,0 0-1 0 0,6 9 1 0 0,3 3 3 0 0,1 0 0 0 0,0-1 0 0 0,1-1 0 0 0,1 0-1 0 0,17 12 1 0 0,40 36 118 0 0,66 63 82 0 0,-77-71-86 0 0,136 98-45 0 0,-171-131-41 0 0,42 29 0 0 0,7 3 47 0 0,108 70-46 0 0,-42-31-24 0 0,88 53 10 0 0,-61-42-55 0 0,-75-23 18 0 0,152 92 82 0 0,-180-125-48 0 0,18 10-7 0 0,-74-49 5 0 0,0-1 0 0 0,-1 2 0 0 0,0-1 0 0 0,0 1 0 0 0,0 0 0 0 0,-1 1 1 0 0,-1 0-1 0 0,0 0 0 0 0,11 21 0 0 0,-11-18 2 0 0,2 1 0 0 0,-1-2 0 0 0,2 1 0 0 0,0-1 0 0 0,21 20 0 0 0,249 220 87 0 0,-241-202-97 0 0,-31-38-6 0 0,1-1 0 0 0,0 1 0 0 0,17 16 1 0 0,7 4 0 0 0,-2 2 0 0 0,33 45 1 0 0,-12-14 2 0 0,-16-31-2 0 0,-28-28-1 0 0,0 1 0 0 0,-1 0-1 0 0,0 0 1 0 0,7 8 0 0 0,104 120 17 0 0,-27-35-3 0 0,-61-61-56 0 0,-20-25 45 0 0,1 1-1 0 0,1-2 1 0 0,24 23 0 0 0,-24-25-6 0 0,0 1 1 0 0,0 1 0 0 0,14 21 0 0 0,12 12 7 0 0,-2-2 4 0 0,-22-26 9 0 0,0-1 1 0 0,31 28 0 0 0,54 46-47 0 0,-28-15 33 0 0,8 0 181 0 0,-59-54-155 0 0,1-2 0 0 0,39 31 1 0 0,-28-32-34 0 0,0 0 1 0 0,58 22-1 0 0,-54-26 2 0 0,-1 2-1 0 0,38 23 0 0 0,4 9-1 0 0,44 30 4 0 0,-57-30-8 0 0,53 46 5 0 0,-88-68 31 0 0,54 37 0 0 0,-51-39-27 0 0,-1 0 1 0 0,51 55-1 0 0,-48-45 5 0 0,-11-8-4 0 0,-1 1 0 0 0,-1 1 0 0 0,-2 0 0 0 0,23 49 0 0 0,13 18 2 0 0,-29-53-2 0 0,-13-19 2 0 0,0-1 0 0 0,2-1 0 0 0,0-1 0 0 0,1 0 0 0 0,2-1 0 0 0,0 0 0 0 0,26 21 0 0 0,-5-8-2 0 0,-32-26-8 0 0,1 0 1 0 0,0 0-1 0 0,0-1 1 0 0,10 6-1 0 0,-8-5 4 0 0,-1 0 0 0 0,0 0 0 0 0,0 1-1 0 0,12 14 1 0 0,-7-8 0 0 0,46 69-10 0 0,-46-65 6 0 0,-4-5 1 0 0,1-1 0 0 0,22 21 0 0 0,48 51-11 0 0,-69-74 11 0 0,-1 1-1 0 0,-1 1 1 0 0,0 0-1 0 0,0 0 0 0 0,8 16 1 0 0,21 26-31 0 0,-27-35 28 0 0,6 6 3 0 0,-4-12-12 0 0,0 1 1 0 0,-1 0-1 0 0,14 19 1 0 0,-15-17-19 0 0,1 0 0 0 0,1-1 1 0 0,19 16-1 0 0,-4-2 12 0 0,-25-23 17 0 0,0-1 0 0 0,1 0 1 0 0,-1 0-1 0 0,2-1 0 0 0,-1 1 1 0 0,0-1-1 0 0,1 0 0 0 0,-1-1 1 0 0,13 6-1 0 0,-2-3 3 0 0,-11-4-3 0 0,0-1-1 0 0,0 1 0 0 0,0 0 1 0 0,0 0-1 0 0,0 0 1 0 0,-1 1-1 0 0,1 0 1 0 0,-1-1-1 0 0,0 2 1 0 0,0-1-1 0 0,0 0 1 0 0,0 1-1 0 0,0 0 1 0 0,-1 0-1 0 0,5 7 1 0 0,-4-6-2 0 0,-1 0 1 0 0,1 0-1 0 0,0 0 1 0 0,1-1-1 0 0,-1 1 1 0 0,1-1-1 0 0,6 4 1 0 0,16 17-31 0 0,-24-22 33 0 0,0 0 0 0 0,0 1 1 0 0,-1-1-1 0 0,1 1 0 0 0,-1-1 1 0 0,1 1-1 0 0,-1 0 1 0 0,0 0-1 0 0,-1 0 0 0 0,1 0 1 0 0,-1 0-1 0 0,0 0 0 0 0,0 0 1 0 0,0 1-1 0 0,0-1 1 0 0,-1 8-1 0 0,10 27-3163 0 0,-30-40-4843 0 0,10-5 2168 0 0</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4.192"/>
    </inkml:context>
    <inkml:brush xml:id="br0">
      <inkml:brushProperty name="width" value="0.035" units="cm"/>
      <inkml:brushProperty name="height" value="0.035" units="cm"/>
    </inkml:brush>
  </inkml:definitions>
  <inkml:trace contextRef="#ctx0" brushRef="#br0">2411 91 1152 0 0,'0'0'5871'0'0,"-20"-1"-4911"0"0,19 0-795 0 0,1 0-1 0 0,0 0 1 0 0,0-1 0 0 0,0 1 0 0 0,-1 0 0 0 0,1 0-1 0 0,0-1 1 0 0,-1 1 0 0 0,1 0 0 0 0,-1 0 0 0 0,0 0-1 0 0,1 0 1 0 0,-1 0 0 0 0,0 0 0 0 0,0 0 0 0 0,0 0-1 0 0,0 0 1 0 0,0 0 0 0 0,1 0 0 0 0,-2 0 0 0 0,1 0-1 0 0,0 1 1 0 0,0-1 0 0 0,0 0 0 0 0,0 1 0 0 0,0-1 0 0 0,-1 1-1 0 0,1 0 1 0 0,-2-1 0 0 0,-49-7 1105 0 0,0 1-178 0 0,22-4-794 0 0,-2 2-1 0 0,1 1 0 0 0,-1 2 0 0 0,0 1 1 0 0,-40-2-1 0 0,-179 7 693 0 0,121 2-301 0 0,-60 6-269 0 0,149-7-296 0 0,-1 2 0 0 0,-65 13-1 0 0,-73 4 132 0 0,-19 33-22 0 0,122-28-190 0 0,16-3-43 0 0,57-21 1 0 0,-1 1 1 0 0,2 0-1 0 0,-1-1 0 0 0,0 2 1 0 0,0-1-1 0 0,0 0 0 0 0,-5 5 1 0 0,-16 9 9 0 0,-35 31-77 0 0,12-10 164 0 0,-12 11-28 0 0,30-8-98 0 0,17-16 21 0 0,-64 32 122 0 0,70-51-109 0 0,6-5-5 0 0,0 1 0 0 0,0-1-1 0 0,0 1 1 0 0,0-1-1 0 0,0 1 1 0 0,0 0-1 0 0,0-1 1 0 0,1 1-1 0 0,-1 0 1 0 0,0 0 0 0 0,0 0-1 0 0,1 0 1 0 0,-1-1-1 0 0,1 1 1 0 0,-1 0-1 0 0,0 0 1 0 0,1 2 0 0 0,-52 48 69 0 0,-28 9 136 0 0,47-39-178 0 0,26-17-34 0 0,0-1 1 0 0,0 2-1 0 0,1-1 0 0 0,-1 1 1 0 0,1 0-1 0 0,-7 8 0 0 0,6-8 24 0 0,2-2-7 0 0,1 0 0 0 0,-1 0-1 0 0,1 1 1 0 0,0-1 0 0 0,0 1 0 0 0,-5 7 0 0 0,-1 0-30 0 0,10-10 19 0 0,-1-1-1 0 0,0 0 1 0 0,1 1 0 0 0,-1-1-1 0 0,1 0 1 0 0,-1 1 0 0 0,0-1-1 0 0,1 1 1 0 0,-1-1 0 0 0,1 1-1 0 0,-1-1 1 0 0,1 1 0 0 0,0-1-1 0 0,-1 1 1 0 0,1 0 0 0 0,-1-1-1 0 0,1 1 1 0 0,0-1 0 0 0,0 1-1 0 0,-1 0 1 0 0,1 1 0 0 0,-1 0 2 0 0,0 1 0 0 0,-1 0 1 0 0,1-1-1 0 0,-1 1 0 0 0,1 0 1 0 0,-1-1-1 0 0,0 0 1 0 0,0 1-1 0 0,0-1 0 0 0,-4 3 1 0 0,0 2 4 0 0,-34 41-17 0 0,38-44 10 0 0,0 0 0 0 0,0 0 1 0 0,0 0-1 0 0,1 1 0 0 0,0-1 0 0 0,0 0 1 0 0,0 1-1 0 0,1-1 0 0 0,-1 1 0 0 0,1-1 0 0 0,0 1 1 0 0,1 6-1 0 0,-1-6 3 0 0,1 0 0 0 0,-1 0 0 0 0,-1 0 0 0 0,1 0 0 0 0,-1 0 0 0 0,0-1 0 0 0,0 1 0 0 0,0 0 0 0 0,-3 7 0 0 0,-6 20 23 0 0,9-30-24 0 0,0 1-1 0 0,0 0 1 0 0,0-1-1 0 0,0 1 1 0 0,1 0-1 0 0,0 0 1 0 0,-1-1-1 0 0,1 1 1 0 0,0 0-1 0 0,0 0 1 0 0,0-1-1 0 0,1 1 1 0 0,-1 0-1 0 0,1 0 1 0 0,-1-1-1 0 0,1 1 1 0 0,0 0-1 0 0,0-1 1 0 0,0 1-1 0 0,1-1 1 0 0,-1 1-1 0 0,0-1 1 0 0,1 0-1 0 0,0 1 1 0 0,2 2-1 0 0,-2-2 1 0 0,0 0 0 0 0,0-1 0 0 0,0 1-1 0 0,-1 0 1 0 0,1 0 0 0 0,-1 1 0 0 0,0-1-1 0 0,0 0 1 0 0,1 6 0 0 0,8 12 8 0 0,-9-19-9 0 0,0-1 1 0 0,0 1-1 0 0,0-1 0 0 0,0 1 0 0 0,0-1 0 0 0,0 1 0 0 0,-1 0 0 0 0,1-1 0 0 0,0 1 0 0 0,-1 0 0 0 0,0 0 0 0 0,1 2 1 0 0,9 39 34 0 0,-9-39-27 0 0,1 1 0 0 0,-1-1 1 0 0,1 0-1 0 0,0 0 0 0 0,0 0 1 0 0,0 0-1 0 0,1 0 1 0 0,-1-1-1 0 0,1 1 0 0 0,0-1 1 0 0,5 6-1 0 0,-1-1 37 0 0,17 28-57 0 0,-20-29 8 0 0,-1-1 1 0 0,1 0-1 0 0,-1 1 1 0 0,0 0 0 0 0,-1 0-1 0 0,0 0 1 0 0,0 0-1 0 0,0 0 1 0 0,-1 0-1 0 0,1 9 1 0 0,-1-9 1 0 0,0 0 0 0 0,1-1 0 0 0,0 1-1 0 0,0 0 1 0 0,1-1 0 0 0,-1 0 0 0 0,5 7 0 0 0,1 4 4 0 0,3 11-38 0 0,-9-19 34 0 0,1 0 1 0 0,1 0-1 0 0,0-1 1 0 0,0 1-1 0 0,1-1 0 0 0,0 0 1 0 0,9 11-1 0 0,6 7-19 0 0,-17-22 17 0 0,1 1 0 0 0,-1-1-1 0 0,1 1 1 0 0,0-1 0 0 0,0 0-1 0 0,0-1 1 0 0,0 1 0 0 0,6 3-1 0 0,50 52-17 0 0,-50-50 19 0 0,1-1 0 0 0,1 1 0 0 0,0-2 0 0 0,0 0 0 0 0,22 9 0 0 0,37 16-3 0 0,-38-16-32 0 0,51 16 1 0 0,-31-14-126 0 0,34 8 167 0 0,-67-21-7 0 0,-1 1 0 0 0,1 1 1 0 0,21 11-1 0 0,-1-1-27 0 0,68 38 37 0 0,-83-46 34 0 0,-14-5-40 0 0,0 0 0 0 0,-1 1 1 0 0,1 0-1 0 0,-1 0 0 0 0,13 10 1 0 0,34 20 2 0 0,-24-17-14 0 0,-17-9 8 0 0,1 0 0 0 0,-1 0 0 0 0,1-2 0 0 0,1 0 1 0 0,28 6-1 0 0,-22-9 5 0 0,-1-2 0 0 0,26 0 0 0 0,23 2-73 0 0,24 5-21 0 0,112-5 0 0 0,-152-4-44 0 0,-7 0 166 0 0,-7 1-42 0 0,-1-2 1 0 0,46-7 0 0 0,-54 3-63 0 0,66-2 0 0 0,-52 5 124 0 0,55-11 1 0 0,-60 7-39 0 0,25-5-19 0 0,-66 11 1 0 0,5 0 4 0 0,-1 0 1 0 0,0-1-1 0 0,0 0 0 0 0,0 0 1 0 0,0 0-1 0 0,6-2 0 0 0,30-11 26 0 0,-26 10-83 0 0,-1-1-1 0 0,0 0 1 0 0,20-11 0 0 0,-27 13 35 0 0,0 0 0 0 0,1 0 0 0 0,-1 1 0 0 0,0 0 0 0 0,1 0 0 0 0,11 0 0 0 0,30-9 18 0 0,32-13 20 0 0,-63 21-17 0 0,-1-2 0 0 0,0 0 0 0 0,0-1 1 0 0,31-15-1 0 0,-28 10-37 0 0,1 0 0 0 0,0 2 0 0 0,1 0 0 0 0,0 1 0 0 0,41-8 0 0 0,-8 13 4 0 0,-48 4 29 0 0,0 0 0 0 0,-1-1 0 0 0,1 0 0 0 0,0-1 1 0 0,0 1-1 0 0,0-1 0 0 0,0-1 0 0 0,0 1 0 0 0,-1-1 0 0 0,1-1 0 0 0,-1 1 0 0 0,10-5 0 0 0,-3-2 53 0 0,0 2 0 0 0,0 0 0 0 0,24-10 0 0 0,7-7-132 0 0,-25 17 100 0 0,1-1 0 0 0,-2 0 0 0 0,1-1-1 0 0,22-16 1 0 0,-16 11-42 0 0,41-19-1 0 0,-56 28 37 0 0,0 0-1 0 0,0-1 1 0 0,0 0 0 0 0,-1-1 0 0 0,0 0 0 0 0,0 0-1 0 0,-1-1 1 0 0,0 0 0 0 0,10-12 0 0 0,-2 1-85 0 0,35-47 115 0 0,-47 55-41 0 0,3-2-1 0 0,-5 11-3 0 0,0 0-1 0 0,0 0 1 0 0,-1 0 0 0 0,1 0 0 0 0,-1 0-1 0 0,0 0 1 0 0,0-1 0 0 0,0 1 0 0 0,0 0-1 0 0,1-5 1 0 0,12-20-48 0 0,-10 23 52 0 0,-1-1 0 0 0,0 1 0 0 0,0-1 0 0 0,0 1 0 0 0,-1-1 0 0 0,4-9 0 0 0,-5 9 2 0 0,1 1 0 0 0,0 0 0 0 0,0 0 0 0 0,0 0-1 0 0,0 0 1 0 0,1 0 0 0 0,-1 1 0 0 0,1-1 0 0 0,4-4-1 0 0,-4 6-3 0 0,0-1-1 0 0,-1 0 0 0 0,1 0 1 0 0,-1 0-1 0 0,0 0 0 0 0,0 0 1 0 0,0 0-1 0 0,-1-1 0 0 0,1 1 1 0 0,-1-1-1 0 0,0 1 0 0 0,0-1 0 0 0,0 0 1 0 0,0 1-1 0 0,0-5 0 0 0,2-62-27 0 0,-4 49 111 0 0,-9-28-32 0 0,0 9-19 0 0,0-8-16 0 0,-10-31 31 0 0,20 77-40 0 0,0-1-1 0 0,0 1 1 0 0,-1 0 0 0 0,1 0 0 0 0,-1 0-1 0 0,1 0 1 0 0,-1 0 0 0 0,0 0 0 0 0,0 0 0 0 0,0 0-1 0 0,0 0 1 0 0,0 0 0 0 0,0 0 0 0 0,0 0-1 0 0,-1 1 1 0 0,1-1 0 0 0,-3-1 0 0 0,-34-25 87 0 0,-6-4-40 0 0,-23-28-62 0 0,44 41 5 0 0,1-1 0 0 0,1-1 0 0 0,-26-33-1 0 0,32 30 23 0 0,14 21-13 0 0,0 1 0 0 0,0-1-1 0 0,-1 1 1 0 0,1-1 0 0 0,-1 1 0 0 0,0 0 0 0 0,0-1-1 0 0,0 1 1 0 0,0 0 0 0 0,0 0 0 0 0,0 0 0 0 0,0 1 0 0 0,0-1-1 0 0,-1 1 1 0 0,1-1 0 0 0,-4-1 0 0 0,2 1-2 0 0,0-1-1 0 0,0 1 1 0 0,1-1 0 0 0,-1 0 0 0 0,1 0-1 0 0,0 0 1 0 0,-1-1 0 0 0,-4-6 0 0 0,5 5-1 0 0,-1 0 1 0 0,0 0 0 0 0,-1 1 0 0 0,1-1-1 0 0,-9-5 1 0 0,-125-67-136 0 0,119 63 134 0 0,-25-12-3 0 0,29 19-24 0 0,1-1 0 0 0,0 0 1 0 0,-20-16-1 0 0,17 12-3 0 0,-1 0-1 0 0,-24-11 1 0 0,-2-2 45 0 0,34 21-32 0 0,1 0 1 0 0,-1 1 0 0 0,0 0-1 0 0,0 0 1 0 0,0 1-1 0 0,0 0 1 0 0,0 1-1 0 0,0 0 1 0 0,0 1 0 0 0,-1 0-1 0 0,-18 2 1 0 0,13 0 64 0 0,-1-2 0 0 0,1 0 0 0 0,-26-4-1 0 0,13-9 64 0 0,25 11-101 0 0,0 0 1 0 0,0 0-1 0 0,-1 0 1 0 0,1 0-1 0 0,0 1 0 0 0,0-1 1 0 0,-1 1-1 0 0,1 0 1 0 0,-1 1-1 0 0,-5-1 1 0 0,-86-3-82 0 0,90 2 103 0 0,0 0 0 0 0,0 0 0 0 0,0-1 1 0 0,0 1-1 0 0,0-1 0 0 0,1-1 0 0 0,-1 1 0 0 0,1-1 1 0 0,0 0-1 0 0,0 0 0 0 0,0-1 0 0 0,1 1 0 0 0,-6-8 1 0 0,-9-6 118 0 0,15 15-135 0 0,-1-1-12 0 0,0-1 0 0 0,0 1-1 0 0,-1 0 1 0 0,1 1 0 0 0,-1-1-1 0 0,0 1 1 0 0,0 0 0 0 0,0 1-1 0 0,-12-4 1 0 0,-30-6 137 0 0,-33-27 76 0 0,74 37-216 0 0,0 0 0 0 0,1 0 1 0 0,-1 1-1 0 0,0 0 0 0 0,-12-1 1 0 0,16 2-12 0 0,0 0 1 0 0,0 0 0 0 0,1 0 0 0 0,-1 0-1 0 0,0 1 1 0 0,0-1 0 0 0,0 1 0 0 0,0-1-1 0 0,1 1 1 0 0,-1 0 0 0 0,0 0 0 0 0,1 1-1 0 0,-1-1 1 0 0,1 0 0 0 0,-4 3 0 0 0,-62 65-48 0 0,65-67 239 0 0,2-1-255 0 0,1 0-1 0 0,-1-1 1 0 0,0 1 0 0 0,1-1 0 0 0,-1 0-1 0 0,0 1 1 0 0,0-1 0 0 0,1 1 0 0 0,-1-1-1 0 0,0 0 1 0 0,0 1 0 0 0,0-1-1 0 0,1 0 1 0 0,-1 0 0 0 0,0 0 0 0 0,0 0-1 0 0,0 0 1 0 0,0 0 0 0 0,1 0 0 0 0,-2 0-1 0 0,0 0-542 0 0</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7.964"/>
    </inkml:context>
    <inkml:brush xml:id="br0">
      <inkml:brushProperty name="width" value="0.035" units="cm"/>
      <inkml:brushProperty name="height" value="0.035" units="cm"/>
    </inkml:brush>
  </inkml:definitions>
  <inkml:trace contextRef="#ctx0" brushRef="#br0">80 395 752 0 0,'0'0'1615'0'0,"-18"0"11391"0"0,19 2-12870 0 0,0-1 0 0 0,0 0 0 0 0,0 0 0 0 0,0 1 0 0 0,-1-1 0 0 0,1 0 0 0 0,0 1 0 0 0,-1-1 0 0 0,1 1 1 0 0,-1-1-1 0 0,1 1 0 0 0,-1-1 0 0 0,0 1 0 0 0,0 0 0 0 0,1-1 0 0 0,-1 1 0 0 0,0-1 0 0 0,0 1 0 0 0,-1-1 0 0 0,1 3 0 0 0,-1 49 0 0 0,1-39 110 0 0,0 254 320 0 0,10-193-558 0 0,-5-50-40 0 0,-1-16-30 0 0,-3-11-5 0 0,-2-7 11 0 0,0 1 0 0 0,-1 0-1 0 0,-1-1 1 0 0,1 1 0 0 0,-1 0 0 0 0,-5-11-1 0 0,-10-31-460 0 0,-4-79-363 0 0,11 72 686 0 0,3 0 0 0 0,2-1 0 0 0,1-70 0 0 0,6 114 194 0 0,0 0 1 0 0,0 0-1 0 0,1 1 1 0 0,1-1-1 0 0,8-23 1 0 0,-1 1-13 0 0,-5 25 6 0 0,-4 10-10 0 0,-1 0-1 0 0,1 0 1 0 0,0-1 0 0 0,-1 1 0 0 0,1 0-1 0 0,0 0 1 0 0,0 0 0 0 0,-1 0-1 0 0,1 0 1 0 0,0 0 0 0 0,0 0-1 0 0,0 0 1 0 0,0 0 0 0 0,1 0-1 0 0,-1 1 1 0 0,0-1 0 0 0,0 0-1 0 0,0 1 1 0 0,1-1 0 0 0,-1 1-1 0 0,0-1 1 0 0,0 1 0 0 0,3-1-1 0 0,44-12 59 0 0,-1-2-1 0 0,0-2 0 0 0,51-27 0 0 0,-63 27-35 0 0,-25 11-6 0 0,1 0 0 0 0,1 1 1 0 0,-1 0-1 0 0,1 0 0 0 0,0 2 0 0 0,0-1 0 0 0,0 2 0 0 0,0-1 0 0 0,20 0 0 0 0,-30 4 6 0 0,0 0 0 0 0,0 1 0 0 0,0-1 0 0 0,0 0 0 0 0,0 1 0 0 0,-1-1 0 0 0,1 1 0 0 0,0 0 0 0 0,-1-1 0 0 0,0 1 0 0 0,1 0 0 0 0,-1 0 0 0 0,0 0 0 0 0,0 0 0 0 0,0 0 0 0 0,0 0-1 0 0,0 1 1 0 0,0-1 0 0 0,0 4 0 0 0,16 52 46 0 0,-16-55-51 0 0,2 16 15 0 0,-1 0 0 0 0,-1 0 1 0 0,-1 0-1 0 0,0 1 0 0 0,-6 36 0 0 0,4-45-18 0 0,0 0 1 0 0,-1 0 0 0 0,0 0 0 0 0,0 0-1 0 0,-1-1 1 0 0,-1 0 0 0 0,0 1 0 0 0,0-1-1 0 0,-1-1 1 0 0,0 1 0 0 0,-1-1 0 0 0,0 0 0 0 0,0-1-1 0 0,-1 1 1 0 0,0-2 0 0 0,-1 1 0 0 0,0-1-1 0 0,-10 7 1 0 0,11-10-136 0 0,0-1 0 0 0,-1 1 1 0 0,1-1-1 0 0,-1-1 0 0 0,1 0 0 0 0,-1 0 0 0 0,0-1 0 0 0,1 0 1 0 0,-1 0-1 0 0,-16-2 0 0 0,4 0-45 0 0,-1-2 1 0 0,1 0-1 0 0,-23-7 1 0 0,38 9-8 0 0,-2-1-193 0 0,11 2 281 0 0,36 7 399 0 0,-20-8-188 0 0,1-1-1 0 0,-1-1 1 0 0,0-1 0 0 0,20-6 0 0 0,-21 5 34 0 0,1 0 0 0 0,0 2 0 0 0,0 0 0 0 0,20-1-1 0 0,-35 4-104 0 0,0 0-1 0 0,1 0 0 0 0,-1 0 0 0 0,0 0 1 0 0,0 1-1 0 0,1-1 0 0 0,-1 1 1 0 0,0 0-1 0 0,0 1 0 0 0,0-1 0 0 0,0 1 1 0 0,0 0-1 0 0,0 0 0 0 0,0 0 1 0 0,0 0-1 0 0,-1 1 0 0 0,1-1 0 0 0,-1 1 1 0 0,0 0-1 0 0,0 0 0 0 0,0 0 0 0 0,0 0 1 0 0,0 1-1 0 0,-1-1 0 0 0,0 1 1 0 0,1 0-1 0 0,-1-1 0 0 0,0 1 0 0 0,-1 0 1 0 0,1 0-1 0 0,1 7 0 0 0,5 19 208 0 0,-5-17-202 0 0,0-1-1 0 0,0 1 0 0 0,-1-1 0 0 0,0 20 0 0 0,0-6 24 0 0,-1-18-32 0 0,-1 1 0 0 0,1-1 0 0 0,-1 0 0 0 0,-1 0 0 0 0,0 0 0 0 0,0 0 0 0 0,-3 12 0 0 0,-3-2 56 0 0,-2 0 1 0 0,0-1-1 0 0,0 0 1 0 0,-14 16-1 0 0,9-13-51 0 0,9-13-31 0 0,0 0 0 0 0,-1 0 0 0 0,1 0 1 0 0,-1-1-1 0 0,-1 1 0 0 0,1-1 0 0 0,-1-1 0 0 0,-10 7 0 0 0,6-7-9 0 0,0 0-1 0 0,0 0 0 0 0,0-1 0 0 0,-1-1 0 0 0,1 0 1 0 0,-1 0-1 0 0,0-1 0 0 0,0-1 0 0 0,0 0 1 0 0,0-1-1 0 0,0 0 0 0 0,-1 0 0 0 0,1-2 1 0 0,0 1-1 0 0,1-2 0 0 0,-1 1 0 0 0,0-2 1 0 0,1 1-1 0 0,-1-2 0 0 0,1 0 0 0 0,-17-9 1 0 0,11 7-66 0 0,16 7 37 0 0,0 0-1 0 0,-1-1 1 0 0,1 1-1 0 0,-1 0 1 0 0,1-1 0 0 0,-1 1-1 0 0,1-1 1 0 0,0 1-1 0 0,-1-1 1 0 0,1 0-1 0 0,0 0 1 0 0,0 1-1 0 0,-1-1 1 0 0,1 0-1 0 0,0 0 1 0 0,0 0-1 0 0,0 0 1 0 0,0-1-1 0 0,0 1 1 0 0,0 0-1 0 0,1 0 1 0 0,-1-1-1 0 0,0 1 1 0 0,1 0-1 0 0,-1-1 1 0 0,0 1 0 0 0,1 0-1 0 0,-1-4 1 0 0,4 3-306 0 0,1 1 1 0 0,0-1-1 0 0,-1 1 1 0 0,1-1-1 0 0,0 1 1 0 0,0 0-1 0 0,-1 0 1 0 0,7 0-1 0 0,-9 1 147 0 0,67-8-5874 0 0,-46 4 2355 0 0</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8.782"/>
    </inkml:context>
    <inkml:brush xml:id="br0">
      <inkml:brushProperty name="width" value="0.035" units="cm"/>
      <inkml:brushProperty name="height" value="0.035" units="cm"/>
    </inkml:brush>
  </inkml:definitions>
  <inkml:trace contextRef="#ctx0" brushRef="#br0">23 189 1336 0 0,'0'0'9470'0'0,"13"7"-9976"0"0,-3-5 786 0 0,0-1-1 0 0,0 0 0 0 0,1 0 1 0 0,-1-1-1 0 0,0 0 0 0 0,11-2 1 0 0,14 0 552 0 0,-29 1-741 0 0,0 0 0 0 0,0 0 0 0 0,0-1 0 0 0,0 0 0 0 0,-1 0 0 0 0,1 0 0 0 0,10-6 0 0 0,5-2-24 0 0,-13 7-66 0 0,0 0 0 0 0,0-1 0 0 0,0 0 0 0 0,-1-1 0 0 0,1 0 0 0 0,-1 0 0 0 0,-1 0 0 0 0,1-1 0 0 0,-1 0 0 0 0,1 0 0 0 0,-2-1 1 0 0,10-12-1 0 0,-14 17 8 0 0,0 0 0 0 0,0 0 0 0 0,0 0 0 0 0,0 0 0 0 0,0 0 0 0 0,0-1 0 0 0,-1 1 0 0 0,1 0 0 0 0,-1 0 0 0 0,1-1 0 0 0,-1 1 0 0 0,0 0 0 0 0,0 0 0 0 0,0-1 0 0 0,0 1 0 0 0,-1 0 0 0 0,1 0 0 0 0,0-1 0 0 0,-1 1 0 0 0,0 0 0 0 0,1 0 0 0 0,-1 0 0 0 0,0-1 0 0 0,-2-1 0 0 0,1 1-41 0 0,-1 1 0 0 0,1-1-1 0 0,-1 1 1 0 0,0 0-1 0 0,0 0 1 0 0,0 0-1 0 0,0 0 1 0 0,0 1-1 0 0,0-1 1 0 0,-1 1 0 0 0,1 0-1 0 0,0 0 1 0 0,-1 0-1 0 0,-3-1 1 0 0,-5 0-51 0 0,0 1 1 0 0,-1-1-1 0 0,1 2 0 0 0,-1 0 1 0 0,1 1-1 0 0,0 0 1 0 0,-22 5-1 0 0,-105 38 899 0 0,138-43-773 0 0,-1 0 1 0 0,0 0 0 0 0,1 0-1 0 0,-1 1 1 0 0,0-1 0 0 0,1 1-1 0 0,0 0 1 0 0,-1-1 0 0 0,1 1-1 0 0,0 0 1 0 0,0 0 0 0 0,0-1-1 0 0,0 1 1 0 0,0 0 0 0 0,0 0-1 0 0,1 0 1 0 0,-1 0 0 0 0,1 0-1 0 0,-1 0 1 0 0,1 1 0 0 0,0-1-1 0 0,-1 3 1 0 0,2 61 1126 0 0,1-38-700 0 0,-2-19-418 0 0,1 0 0 0 0,0 0-1 0 0,1 0 1 0 0,0 0 0 0 0,0-1 0 0 0,1 1 0 0 0,0 0 0 0 0,0-1 0 0 0,1 0-1 0 0,1 0 1 0 0,-1 0 0 0 0,6 8 0 0 0,2-1 56 0 0,1 0 0 0 0,0 0 0 0 0,1-1 0 0 0,24 19 0 0 0,-35-31-165 0 0,0 0 0 0 0,0 0 1 0 0,0-1-1 0 0,0 1 0 0 0,1-1 0 0 0,-1 0 1 0 0,1 1-1 0 0,-1-1 0 0 0,1-1 0 0 0,-1 1 1 0 0,1-1-1 0 0,-1 1 0 0 0,1-1 0 0 0,0 0 1 0 0,-1 0-1 0 0,1 0 0 0 0,-1-1 0 0 0,1 1 0 0 0,5-3 1 0 0,7-2-957 0 0,-1 0 0 0 0,0-1 1 0 0,17-10-1 0 0,4-1-2496 0 0,-15 5 260 0 0,-1-3-672 0 0</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39.469"/>
    </inkml:context>
    <inkml:brush xml:id="br0">
      <inkml:brushProperty name="width" value="0.035" units="cm"/>
      <inkml:brushProperty name="height" value="0.035" units="cm"/>
    </inkml:brush>
  </inkml:definitions>
  <inkml:trace contextRef="#ctx0" brushRef="#br0">235 0 1048 0 0,'0'0'9956'0'0,"-24"5"-9701"0"0,-70 14-11 0 0,90-19-169 0 0,0 1 1 0 0,1 0-1 0 0,-1 0 0 0 0,1 0 0 0 0,-1 0 1 0 0,1 0-1 0 0,-1 1 0 0 0,1 0 0 0 0,0-1 1 0 0,-1 1-1 0 0,1 0 0 0 0,0 1 0 0 0,1-1 1 0 0,-1 0-1 0 0,0 1 0 0 0,1 0 0 0 0,-1-1 1 0 0,1 1-1 0 0,0 0 0 0 0,0 1 0 0 0,-2 2 1 0 0,-12 15 350 0 0,13-16-366 0 0,-1 0 0 0 0,1 0 0 0 0,0 0 0 0 0,0 0 0 0 0,1 0 1 0 0,-1 1-1 0 0,1-1 0 0 0,0 1 0 0 0,1-1 0 0 0,-3 12 0 0 0,3-14-44 0 0,1 0 0 0 0,-1 0-1 0 0,1-1 1 0 0,-1 1 0 0 0,1 0 0 0 0,0 0 0 0 0,0 0 0 0 0,1-1 0 0 0,-1 1 0 0 0,0 0 0 0 0,1 0-1 0 0,0-1 1 0 0,-1 1 0 0 0,1 0 0 0 0,0-1 0 0 0,0 1 0 0 0,1 0 0 0 0,-1-1 0 0 0,0 0-1 0 0,1 1 1 0 0,0-1 0 0 0,-1 0 0 0 0,1 0 0 0 0,0 0 0 0 0,0 0 0 0 0,4 3 0 0 0,3-1 39 0 0,1 0 1 0 0,0 0 0 0 0,1-1 0 0 0,-1-1 0 0 0,0 1 0 0 0,1-2-1 0 0,-1 1 1 0 0,1-1 0 0 0,0-1 0 0 0,-1 0 0 0 0,1-1-1 0 0,13-2 1 0 0,-16 2-68 0 0,0 0 0 0 0,1-1 0 0 0,-1 0 0 0 0,0-1 0 0 0,0 0-1 0 0,0 0 1 0 0,-1-1 0 0 0,1 0 0 0 0,-1 0 0 0 0,0-1 0 0 0,0 1 0 0 0,0-2-1 0 0,-1 1 1 0 0,1-1 0 0 0,10-13 0 0 0,-15 17-7 0 0,-1 0 0 0 0,1-1 1 0 0,-1 1-1 0 0,1-1 0 0 0,-1 0 0 0 0,0 1 0 0 0,0-1 1 0 0,0 0-1 0 0,0 0 0 0 0,0 1 0 0 0,-1-1 0 0 0,1 0 1 0 0,-1 0-1 0 0,0 0 0 0 0,0 0 0 0 0,0 0 0 0 0,0 0 1 0 0,-1 0-1 0 0,1 0 0 0 0,-1 0 0 0 0,1 0 0 0 0,-1 1 1 0 0,-2-5-1 0 0,1 3-86 0 0,-1 0 0 0 0,1 0 0 0 0,-1 0 0 0 0,0 1 0 0 0,0-1 0 0 0,0 1 0 0 0,-1 0 0 0 0,1 0 0 0 0,-1 0 0 0 0,0 1 0 0 0,1-1 0 0 0,-1 1 0 0 0,0 0 1 0 0,-9-3-1 0 0,12 4 814 0 0,32 25 588 0 0,149 59-1655 0 0,-140-70-2242 0 0,-13-9-4114 0 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0.257"/>
    </inkml:context>
    <inkml:brush xml:id="br0">
      <inkml:brushProperty name="width" value="0.035" units="cm"/>
      <inkml:brushProperty name="height" value="0.035" units="cm"/>
    </inkml:brush>
  </inkml:definitions>
  <inkml:trace contextRef="#ctx0" brushRef="#br0">0 206 2920 0 0,'0'0'10953'0'0,"14"15"-10927"0"0,23 23-8 0 0,44 33 0 0 0,-75-68-11 0 0,-4-2 272 0 0,-2-49-999 0 0,-1 33 499 0 0,0 1 0 0 0,-1-1 0 0 0,-1 1 0 0 0,-5-15 0 0 0,4 14 338 0 0,1 1 0 0 0,0 0 0 0 0,1-1 0 0 0,-1-16 0 0 0,4 27-84 0 0,0 0 0 0 0,0 0 0 0 0,0 0-1 0 0,0 0 1 0 0,1 0 0 0 0,-1 0 0 0 0,1 1 0 0 0,0-1-1 0 0,0 1 1 0 0,0-1 0 0 0,1 1 0 0 0,0 0 0 0 0,-1 0 0 0 0,1 0-1 0 0,0 0 1 0 0,6-4 0 0 0,-5 3 57 0 0,0 1-1 0 0,1 0 1 0 0,-1 0 0 0 0,1 0 0 0 0,-1 0-1 0 0,1 1 1 0 0,0 0 0 0 0,0 0-1 0 0,0 0 1 0 0,0 1 0 0 0,0-1 0 0 0,8 0-1 0 0,-8 3-40 0 0,-1-1 1 0 0,0 1-1 0 0,0 0 0 0 0,1 0 0 0 0,-1 0 0 0 0,0 1 0 0 0,0-1 0 0 0,0 1 1 0 0,0 0-1 0 0,0 0 0 0 0,-1 1 0 0 0,1-1 0 0 0,-1 1 0 0 0,5 4 0 0 0,45 52-31 0 0,-28-30-41 0 0,-9-11-445 0 0,0 1 1 0 0,-1 0-1 0 0,-1 1 1 0 0,23 43-1 0 0,-32-46-624 0 0,-6-15 601 0 0,-3-11 499 0 0,-17-32-312 0 0,15 30 162 0 0,0 0 0 0 0,1-1 0 0 0,-7-22 0 0 0,11 31 58 0 0,-9-58 619 0 0,10 58-477 0 0,0 1 1 0 0,0-1-1 0 0,0 0 1 0 0,0 1-1 0 0,1-1 0 0 0,-1 1 1 0 0,1-1-1 0 0,0 1 1 0 0,0-1-1 0 0,-1 1 1 0 0,2-1-1 0 0,-1 1 1 0 0,0 0-1 0 0,0-1 0 0 0,1 1 1 0 0,-1 0-1 0 0,1 0 1 0 0,0 0-1 0 0,-1 0 1 0 0,1 1-1 0 0,3-3 0 0 0,9-5 238 0 0,0 1 0 0 0,1 1 0 0 0,27-10 0 0 0,-35 14-92 0 0,0 1 1 0 0,0 0-1 0 0,0 0 1 0 0,1 1-1 0 0,-1 0 0 0 0,0 0 1 0 0,1 1-1 0 0,-1 0 1 0 0,1 0-1 0 0,11 3 1 0 0,-15 0-103 0 0,0 0 1 0 0,0 0 0 0 0,0 1-1 0 0,-1-1 1 0 0,1 1 0 0 0,-1 0-1 0 0,0 1 1 0 0,0-1 0 0 0,0 0-1 0 0,0 1 1 0 0,-1-1 0 0 0,0 1-1 0 0,0 0 1 0 0,1 5 0 0 0,1-1 1 0 0,3 8-146 0 0,-1 1-1 0 0,-1 0 1 0 0,-1 0 0 0 0,-1 0 0 0 0,0 0 0 0 0,-1 1-1 0 0,-1-1 1 0 0,-2 26 0 0 0,1-40-137 0 0,-1 0 1 0 0,0 0-1 0 0,0 0 1 0 0,0 0-1 0 0,-1 0 1 0 0,1-1-1 0 0,-1 1 1 0 0,0 0-1 0 0,0 0 1 0 0,-3 3 0 0 0,-15 16-5684 0 0</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1.103"/>
    </inkml:context>
    <inkml:brush xml:id="br0">
      <inkml:brushProperty name="width" value="0.035" units="cm"/>
      <inkml:brushProperty name="height" value="0.035" units="cm"/>
    </inkml:brush>
  </inkml:definitions>
  <inkml:trace contextRef="#ctx0" brushRef="#br0">1 0 3896 0 0,'0'0'11535'0'0,"0"28"-10928"0"0,2 92-185 0 0,-1-102-362 0 0,1 0 1 0 0,0 0-1 0 0,2-1 1 0 0,0 1 0 0 0,1-1-1 0 0,11 27 1 0 0,8 28 40 0 0,-7-15-25 0 0,-12-44 106 0 0,-1 1 0 0 0,0-1-1 0 0,-1 1 1 0 0,0 0 0 0 0,1 19 0 0 0,6 43 1246 0 0,0 83-243 0 0,-10-36-1748 0 0,0-122 408 0 0,4-1-458 0 0,15 0-810 0 0,-12-16-13736 0 0</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1.453"/>
    </inkml:context>
    <inkml:brush xml:id="br0">
      <inkml:brushProperty name="width" value="0.035" units="cm"/>
      <inkml:brushProperty name="height" value="0.035" units="cm"/>
    </inkml:brush>
  </inkml:definitions>
  <inkml:trace contextRef="#ctx0" brushRef="#br0">0 0 3304 0 0,'0'0'14392'0'0,"7"13"-14362"0"0,48 111-334 0 0,-50-110-166 0 0,5 14-381 0 0,-7-8-3751 0 0</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1.599"/>
    </inkml:context>
    <inkml:brush xml:id="br0">
      <inkml:brushProperty name="width" value="0.035" units="cm"/>
      <inkml:brushProperty name="height" value="0.035" units="cm"/>
    </inkml:brush>
  </inkml:definitions>
  <inkml:trace contextRef="#ctx0" brushRef="#br0">0 1 3668 0 0,'0'0'10153'0'0</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2.417"/>
    </inkml:context>
    <inkml:brush xml:id="br0">
      <inkml:brushProperty name="width" value="0.035" units="cm"/>
      <inkml:brushProperty name="height" value="0.035" units="cm"/>
    </inkml:brush>
  </inkml:definitions>
  <inkml:trace contextRef="#ctx0" brushRef="#br0">41 262 3000 0 0,'0'0'8695'0'0,"6"21"-8728"0"0,21 64-53 0 0,-20-63 722 0 0,-9-22-547 0 0,1-1 0 0 0,0 1-1 0 0,0 0 1 0 0,-1 0 0 0 0,1-1-1 0 0,0 1 1 0 0,0-1-1 0 0,0 1 1 0 0,-1-1 0 0 0,1 0-1 0 0,0 1 1 0 0,0-1 0 0 0,0 0-1 0 0,-1-1 1 0 0,-11-23 29 0 0,7 15-291 0 0,0 0 1 0 0,1 0-1 0 0,1-1 0 0 0,-5-15 1 0 0,1 4-100 0 0,6 17 309 0 0,1 0-1 0 0,-1 1 0 0 0,1-1 0 0 0,-1 0 0 0 0,1 0 0 0 0,1 0 0 0 0,-1-7 1 0 0,0 7 44 0 0,1 0 1 0 0,1 1 0 0 0,-1-1 0 0 0,1 0 0 0 0,-1 1 0 0 0,1-1-1 0 0,0 1 1 0 0,1-1 0 0 0,-1 1 0 0 0,1-1 0 0 0,0 1 0 0 0,0 0-1 0 0,1 0 1 0 0,-1 0 0 0 0,1 0 0 0 0,0 0 0 0 0,0 1 0 0 0,0-1-1 0 0,0 1 1 0 0,0 0 0 0 0,1 0 0 0 0,7-5 0 0 0,1-2 132 0 0,1 0 1 0 0,0 1-1 0 0,1 1 1 0 0,0 0-1 0 0,20-9 1 0 0,-30 16-204 0 0,0-1-1 0 0,0 1 1 0 0,0 0 0 0 0,1 0 0 0 0,-1 0-1 0 0,0 1 1 0 0,0-1 0 0 0,1 1 0 0 0,-1 0 0 0 0,0 0-1 0 0,1 1 1 0 0,-1-1 0 0 0,0 1 0 0 0,0 0 0 0 0,1 0-1 0 0,-1 0 1 0 0,0 1 0 0 0,0-1 0 0 0,0 1 0 0 0,-1 0-1 0 0,1 0 1 0 0,0 1 0 0 0,-1-1 0 0 0,7 6-1 0 0,-2 0-151 0 0,-1-1-1 0 0,1 2 0 0 0,-1-1 0 0 0,-1 1 0 0 0,1 0 0 0 0,-2 1 0 0 0,1-1 0 0 0,-1 1 0 0 0,-1 0 0 0 0,0 1 0 0 0,0-1 0 0 0,-1 1 0 0 0,0 0 0 0 0,1 13 0 0 0,6 18-1442 0 0,-10-42 1582 0 0,0 0 0 0 0,1 0 0 0 0,-1 0-1 0 0,0 0 1 0 0,0 1 0 0 0,0-1 0 0 0,1 0-1 0 0,-1 0 1 0 0,0 0 0 0 0,0 0 0 0 0,0 0-1 0 0,1 0 1 0 0,-1 0 0 0 0,0 0 0 0 0,0 0-1 0 0,1 0 1 0 0,-1 0 0 0 0,0 0 0 0 0,0 0-1 0 0,1 0 1 0 0,-1 0 0 0 0,0 0-1 0 0,0 0 1 0 0,0 0 0 0 0,1 0 0 0 0,-1 0-1 0 0,0 0 1 0 0,0 0 0 0 0,1 0 0 0 0,-1 0-1 0 0,0 0 1 0 0,0 0 0 0 0,0-1 0 0 0,1 1-1 0 0,-1 0 1 0 0,0 0 0 0 0,0 0 0 0 0,0 0-1 0 0,0-1 1 0 0,0 1 0 0 0,1 0 0 0 0,-1 0-1 0 0,0 0 1 0 0,0-1 0 0 0,0 1-1 0 0,0 0 1 0 0,0 0 0 0 0,0 0 0 0 0,0-1-1 0 0,0 1 1 0 0,0 0 0 0 0,0 0 0 0 0,1-1-1 0 0,-1 1 1 0 0,0 0 0 0 0,0 0 0 0 0,-1 0-1 0 0,1-1 1 0 0,0 1 0 0 0,0 0 0 0 0,0 0-1 0 0,0-1 1 0 0,0 1 0 0 0,0 0 0 0 0,0 0-1 0 0,0 0 1 0 0,0-1 0 0 0,-1 1-1 0 0,-2-8-25 0 0,-1-1-1 0 0,1 0 0 0 0,0 1 0 0 0,1-1 0 0 0,0 0 0 0 0,1 0 0 0 0,-1 0 1 0 0,2-1-1 0 0,-1 1 0 0 0,1 0 0 0 0,1 0 0 0 0,0 0 0 0 0,0 0 0 0 0,1-1 0 0 0,0 2 1 0 0,0-1-1 0 0,1 0 0 0 0,0 0 0 0 0,5-9 0 0 0,-3 11 214 0 0,0 0 0 0 0,0 0 0 0 0,0 1 1 0 0,1 0-1 0 0,0 0 0 0 0,1 0 0 0 0,-1 0 0 0 0,1 1 0 0 0,0 0 0 0 0,11-5 1 0 0,-15 8-63 0 0,0 1 0 0 0,0-1 0 0 0,1 1 0 0 0,-1 0 0 0 0,0 0 0 0 0,1 0 0 0 0,-1 1 0 0 0,1-1 0 0 0,-1 1 0 0 0,1 0 1 0 0,-1 0-1 0 0,1 0 0 0 0,-1 0 0 0 0,1 0 0 0 0,-1 1 0 0 0,0 0 0 0 0,1 0 0 0 0,-1 0 0 0 0,0 0 0 0 0,1 0 1 0 0,-1 1-1 0 0,0-1 0 0 0,0 1 0 0 0,0 0 0 0 0,0 0 0 0 0,0 0 0 0 0,3 3 0 0 0,3 5 32 0 0,0 0 0 0 0,0 1 0 0 0,-1 0 0 0 0,0 0 0 0 0,-1 1 0 0 0,8 18 0 0 0,28 78-153 0 0,-35-85 24 0 0,-6-15-201 0 0,-1-1 0 0 0,0 0 1 0 0,-1 0-1 0 0,0 1 0 0 0,0-1 0 0 0,-1 11 1 0 0,0 4-3320 0 0,9-18-1616 0 0</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2.726"/>
    </inkml:context>
    <inkml:brush xml:id="br0">
      <inkml:brushProperty name="width" value="0.035" units="cm"/>
      <inkml:brushProperty name="height" value="0.035" units="cm"/>
    </inkml:brush>
  </inkml:definitions>
  <inkml:trace contextRef="#ctx0" brushRef="#br0">0 0 1424 0 0,'0'0'15412'0'0,"7"19"-15212"0"0,28 91 132 0 0,2-16-76 0 0,-33-79-630 0 0,9 18-1284 0 0,-1-21-2900 0 0</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2.890"/>
    </inkml:context>
    <inkml:brush xml:id="br0">
      <inkml:brushProperty name="width" value="0.035" units="cm"/>
      <inkml:brushProperty name="height" value="0.035" units="cm"/>
    </inkml:brush>
  </inkml:definitions>
  <inkml:trace contextRef="#ctx0" brushRef="#br0">0 1 6265 0 0,'0'0'8604'0'0</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3.350"/>
    </inkml:context>
    <inkml:brush xml:id="br0">
      <inkml:brushProperty name="width" value="0.035" units="cm"/>
      <inkml:brushProperty name="height" value="0.035" units="cm"/>
    </inkml:brush>
  </inkml:definitions>
  <inkml:trace contextRef="#ctx0" brushRef="#br0">1 0 1388 0 0,'0'0'17290'0'0,"8"28"-16850"0"0,1 3-340 0 0,-2-5-13 0 0,2 0 0 0 0,1 0 0 0 0,25 46 0 0 0,-24-49 37 0 0,-2 0-1 0 0,0 1 1 0 0,-1 0 0 0 0,-2 0 0 0 0,0 1-1 0 0,3 43 1 0 0,-4 155 1190 0 0,-6-135-925 0 0,-1-51-328 0 0,0 0 0 0 0,-13 58 0 0 0,13-77-174 0 0,0 0 0 0 0,2 0 0 0 0,1 25 0 0 0,1-2-2557 0 0,6-78-2590 0 0,-6-21-2426 0 0,-2 14 2224 0 0</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3.713"/>
    </inkml:context>
    <inkml:brush xml:id="br0">
      <inkml:brushProperty name="width" value="0.035" units="cm"/>
      <inkml:brushProperty name="height" value="0.035" units="cm"/>
    </inkml:brush>
  </inkml:definitions>
  <inkml:trace contextRef="#ctx0" brushRef="#br0">1 3 904 0 0,'0'0'14235'0'0,"25"0"-13929"0"0,161 0-15 0 0,-160-2-455 0 0,-12 2 203 0 0,0-1-1 0 0,0 1 0 0 0,16 3 0 0 0,-27-3-232 0 0,-1 1 1 0 0,1-1 0 0 0,0 1-1 0 0,0 0 1 0 0,-1-1 0 0 0,1 1-1 0 0,-1 1 1 0 0,1-1 0 0 0,-1 0-1 0 0,1 0 1 0 0,-1 1 0 0 0,0 0-1 0 0,0-1 1 0 0,0 1-1 0 0,0 0 1 0 0,0 0 0 0 0,0 0-1 0 0,0 0 1 0 0,0 0 0 0 0,-1 1-1 0 0,3 3 1 0 0,4 13-5353 0 0</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4.202"/>
    </inkml:context>
    <inkml:brush xml:id="br0">
      <inkml:brushProperty name="width" value="0.035" units="cm"/>
      <inkml:brushProperty name="height" value="0.035" units="cm"/>
    </inkml:brush>
  </inkml:definitions>
  <inkml:trace contextRef="#ctx0" brushRef="#br0">20 153 524 0 0,'0'0'8192'0'0,"25"1"-7494"0"0,80 0-12 0 0,-100-1-578 0 0,1 0 0 0 0,0 0 1 0 0,-1-1-1 0 0,1 0 1 0 0,-1 0-1 0 0,1 0 1 0 0,-1 0-1 0 0,0-1 1 0 0,1 0-1 0 0,-1-1 0 0 0,0 1 1 0 0,0-1-1 0 0,-1 0 1 0 0,1 0-1 0 0,0 0 1 0 0,5-6-1 0 0,16-10 216 0 0,-19 15-256 0 0,2-1 2 0 0,1-1 1 0 0,0 0-1 0 0,-1 0 0 0 0,0-1 0 0 0,-1 0 1 0 0,0-1-1 0 0,10-11 0 0 0,-18 19-72 0 0,0 0 0 0 0,1-1 0 0 0,-1 1 0 0 0,0-1 0 0 0,0 1 0 0 0,1-1 0 0 0,-1 1 0 0 0,0-1 0 0 0,0 1 0 0 0,0-1 0 0 0,0 1 0 0 0,0-1-1 0 0,0 1 1 0 0,0-1 0 0 0,0 1 0 0 0,0 0 0 0 0,0-1 0 0 0,0 1 0 0 0,0-1 0 0 0,0 1 0 0 0,0-1 0 0 0,0 1 0 0 0,-1-1 0 0 0,1 1 0 0 0,0-1 0 0 0,0 1 0 0 0,0-1 0 0 0,-1 1 0 0 0,1 0-1 0 0,0-1 1 0 0,-1 1 0 0 0,1-1 0 0 0,0 1 0 0 0,-1 0 0 0 0,1-1 0 0 0,-1 1 0 0 0,0-1 0 0 0,-25-8-391 0 0,-32 3-479 0 0,39 6 729 0 0,6 0 283 0 0,0 0 1 0 0,0 0-1 0 0,0 1 1 0 0,0 1-1 0 0,1 0 1 0 0,-1 0-1 0 0,-20 8 0 0 0,18-4 608 0 0,1 0 0 0 0,-1 1 0 0 0,-26 17 0 0 0,38-21-604 0 0,0-1-1 0 0,-1 1 1 0 0,1 0-1 0 0,0 0 0 0 0,0 0 1 0 0,1 0-1 0 0,-1 1 1 0 0,1-1-1 0 0,-1 1 0 0 0,1-1 1 0 0,0 1-1 0 0,0 0 1 0 0,1 0-1 0 0,-1 0 0 0 0,1 0 1 0 0,0 0-1 0 0,0 0 1 0 0,0 1-1 0 0,1-1 0 0 0,-1 5 1 0 0,1-2-30 0 0,0 0 1 0 0,1 0 0 0 0,0-1 0 0 0,0 1 0 0 0,1 0-1 0 0,-1-1 1 0 0,2 1 0 0 0,-1-1 0 0 0,1 0-1 0 0,-1 1 1 0 0,2-1 0 0 0,-1 0 0 0 0,1-1-1 0 0,0 1 1 0 0,0-1 0 0 0,0 0 0 0 0,1 0-1 0 0,0 0 1 0 0,0 0 0 0 0,0-1 0 0 0,1 0 0 0 0,11 7-1 0 0,22 11-15 0 0,1-2 0 0 0,73 25 0 0 0,-47-20-1713 0 0,-58-20 691 0 0,-8-5 457 0 0,1 1 0 0 0,-1 0 1 0 0,1-1-1 0 0,0 1 0 0 0,-1-1 1 0 0,1 1-1 0 0,0-1 1 0 0,0 0-1 0 0,-1 1 0 0 0,1-1 1 0 0,0 0-1 0 0,0 1 0 0 0,-1-1 1 0 0,1 0-1 0 0,0 0 1 0 0,0 0-1 0 0,0 0 0 0 0,0 0 1 0 0,-1 0-1 0 0,1 0 1 0 0,0 0-1 0 0,0 0 0 0 0,0 0 1 0 0,1 0-1 0 0,0-7-4786 0 0</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5.069"/>
    </inkml:context>
    <inkml:brush xml:id="br0">
      <inkml:brushProperty name="width" value="0.035" units="cm"/>
      <inkml:brushProperty name="height" value="0.035" units="cm"/>
    </inkml:brush>
  </inkml:definitions>
  <inkml:trace contextRef="#ctx0" brushRef="#br0">291 831 1124 0 0,'0'0'11337'0'0,"-5"-2"-10723"0"0,3 2-570 0 0,-11-6 382 0 0,0 1 0 0 0,0 1 0 0 0,0 0 0 0 0,-1 1 0 0 0,-15-2 0 0 0,25 4-361 0 0,-1 1-1 0 0,1 0 0 0 0,0 1 0 0 0,0-1 0 0 0,-1 1 1 0 0,1-1-1 0 0,0 1 0 0 0,0 1 0 0 0,0-1 0 0 0,0 0 0 0 0,0 1 1 0 0,0 0-1 0 0,0 0 0 0 0,1 0 0 0 0,-1 1 0 0 0,1-1 0 0 0,-1 1 1 0 0,1-1-1 0 0,0 1 0 0 0,0 0 0 0 0,0 1 0 0 0,-3 3 1 0 0,-19 22-73 0 0,20-23-13 0 0,-1 0 0 0 0,1 0 0 0 0,1 0 1 0 0,-1 0-1 0 0,1 1 0 0 0,0-1 0 0 0,-6 14 0 0 0,2 2-5 0 0,4-12-11 0 0,0 0 0 0 0,0 1 1 0 0,1-1-1 0 0,0 1 1 0 0,-1 16-1 0 0,4-24 28 0 0,0 0 1 0 0,0-1 0 0 0,0 1-1 0 0,0-1 1 0 0,1 1-1 0 0,-1-1 1 0 0,1 1 0 0 0,0-1-1 0 0,-1 1 1 0 0,1-1-1 0 0,0 1 1 0 0,1-1-1 0 0,-1 0 1 0 0,0 1 0 0 0,1-1-1 0 0,-1 0 1 0 0,1 0-1 0 0,0 0 1 0 0,-1 0-1 0 0,1-1 1 0 0,0 1 0 0 0,0 0-1 0 0,0-1 1 0 0,1 1-1 0 0,-1-1 1 0 0,0 0-1 0 0,0 0 1 0 0,1 0 0 0 0,2 1-1 0 0,5 1-30 0 0,-1 0-1 0 0,1-1 0 0 0,0 0 1 0 0,1-1-1 0 0,-1 0 0 0 0,0-1 1 0 0,0 0-1 0 0,0-1 0 0 0,0 0 1 0 0,0 0-1 0 0,0-1 0 0 0,0 0 1 0 0,0-1-1 0 0,0 0 0 0 0,-1-1 1 0 0,1 0-1 0 0,-1 0 0 0 0,0-1 1 0 0,0 0-1 0 0,-1 0 0 0 0,0-1 1 0 0,0 0-1 0 0,0-1 0 0 0,12-13 1 0 0,-9 4-190 0 0,0 0-1 0 0,-2 0 1 0 0,1-1 0 0 0,-2 0 0 0 0,-1-1 0 0 0,0 0-1 0 0,-1 0 1 0 0,-1 0 0 0 0,0-1 0 0 0,-2 0-1 0 0,0 0 1 0 0,-1 0 0 0 0,-1 0 0 0 0,0 0 0 0 0,-2 0-1 0 0,0 0 1 0 0,-8-35 0 0 0,-11-4-312 0 0,-2 1 0 0 0,-36-65 0 0 0,8 17 818 0 0,-36-70 1600 0 0,81 164-1481 0 0,1-1 1 0 0,1 1 0 0 0,-1-1-1 0 0,2 0 1 0 0,0 0-1 0 0,0 0 1 0 0,1-1-1 0 0,1 1 1 0 0,1-16 0 0 0,-1 10 1574 0 0,12 52-168 0 0,-6-13-1548 0 0,2-1-1 0 0,0 0 0 0 0,1 0 0 0 0,1-1 0 0 0,15 21 1 0 0,5 13 31 0 0,140 247 767 0 0,-157-279-1038 0 0,-2 0-1 0 0,0 1 1 0 0,-2 0-1 0 0,0 1 1 0 0,-1 0-1 0 0,7 40 0 0 0,-8-16 53 0 0,-2 1 0 0 0,-1 65 0 0 0,-4-97-250 0 0,1 0 0 0 0,1 0 0 0 0,0-1 0 0 0,1 1-1 0 0,1-1 1 0 0,0 1 0 0 0,8 16 0 0 0,-12-31-614 0 0,7 10 650 0 0,-4-8-2234 0 0,-1-28-11952 0 0</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7.196"/>
    </inkml:context>
    <inkml:brush xml:id="br0">
      <inkml:brushProperty name="width" value="0.035" units="cm"/>
      <inkml:brushProperty name="height" value="0.035" units="cm"/>
    </inkml:brush>
  </inkml:definitions>
  <inkml:trace contextRef="#ctx0" brushRef="#br0">29 0 1140 0 0,'0'0'8189'0'0,"0"2"-9124"0"0,0 6 784 0 0,-1-7 281 0 0,0 0 1 0 0,0 0-1 0 0,1 0 1 0 0,-1 0 0 0 0,0 0-1 0 0,0 0 1 0 0,0 0-1 0 0,0 0 1 0 0,-1-1 0 0 0,1 1-1 0 0,0 0 1 0 0,0-1-1 0 0,0 1 1 0 0,-1-1-1 0 0,1 1 1 0 0,0-1 0 0 0,-2 1-1 0 0,-4 2 1338 0 0,13-2 1197 0 0,-4-1-1268 0 0,10 18-1100 0 0,21 54 530 0 0,-3 2 1 0 0,-4 1 0 0 0,-2 0 0 0 0,19 117 0 0 0,-33-87-541 0 0,-8-59-306 0 0,-2-29-73 0 0,0-16 166 0 0,8-19-1146 0 0,12-46-5312 0 0,-14 35 720 0 0,-5 23 3106 0 0,-3 9 522 0 0,-31 111-1059 0 0</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7.801"/>
    </inkml:context>
    <inkml:brush xml:id="br0">
      <inkml:brushProperty name="width" value="0.035" units="cm"/>
      <inkml:brushProperty name="height" value="0.035" units="cm"/>
    </inkml:brush>
  </inkml:definitions>
  <inkml:trace contextRef="#ctx0" brushRef="#br0">36 121 1036 0 0,'0'0'7493'0'0,"-5"-3"-7275"0"0,3 1-132 0 0,0 2-48 0 0,1-1-1 0 0,-1 1 1 0 0,1-1-1 0 0,0 0 1 0 0,-1 1-1 0 0,1-1 1 0 0,0 0-1 0 0,0 0 1 0 0,0 0 0 0 0,-1 0-1 0 0,1 0 1 0 0,0 0-1 0 0,0-1 1 0 0,1 1-1 0 0,-1 0 1 0 0,0 0 0 0 0,0-1-1 0 0,1 1 1 0 0,-2-3-1 0 0,-3-9 2533 0 0,4 10-823 0 0,9-7-1617 0 0,-2 7-90 0 0,0-1 0 0 0,1 0 1 0 0,0 1-1 0 0,0 1 0 0 0,0-1 1 0 0,0 1-1 0 0,0 0 0 0 0,0 0 1 0 0,10 0-1 0 0,11-4-39 0 0,-20 3-3 0 0,9-3-16 0 0,0 0-1 0 0,0 1 0 0 0,1 0 1 0 0,0 2-1 0 0,0 0 1 0 0,0 1-1 0 0,0 1 1 0 0,35 2-1 0 0,-51 0 66 0 0,1 1 0 0 0,0-1 0 0 0,0 1 0 0 0,-1-1 0 0 0,1 1 0 0 0,-1 0 0 0 0,1 0 0 0 0,-1 1 0 0 0,0-1 0 0 0,1 0 0 0 0,-1 1 0 0 0,-1-1 0 0 0,1 1 0 0 0,2 3 0 0 0,24 46 380 0 0,-24-43-371 0 0,6 9 281 0 0,-1 0 0 0 0,-1 1 0 0 0,-1 0 0 0 0,-1 0 0 0 0,0 1-1 0 0,-2 0 1 0 0,0 0 0 0 0,-1 0 0 0 0,0 35 0 0 0,-2-51-322 0 0,-1 0-1 0 0,0 0 1 0 0,-1 0 0 0 0,1 0-1 0 0,-1 0 1 0 0,1 0 0 0 0,-1 0 0 0 0,0 0-1 0 0,-1 0 1 0 0,1 0 0 0 0,-1 0-1 0 0,1 0 1 0 0,-1-1 0 0 0,-1 1-1 0 0,1-1 1 0 0,0 0 0 0 0,-1 1-1 0 0,1-1 1 0 0,-1 0 0 0 0,0 0-1 0 0,0-1 1 0 0,0 1 0 0 0,-1-1 0 0 0,1 1-1 0 0,-1-1 1 0 0,1 0 0 0 0,-1 0-1 0 0,0 0 1 0 0,1-1 0 0 0,-1 0-1 0 0,0 1 1 0 0,0-1 0 0 0,0-1-1 0 0,0 1 1 0 0,0 0 0 0 0,0-1-1 0 0,-6 0 1 0 0,-11 0-243 0 0,0 0 0 0 0,0-1 0 0 0,0-2 0 0 0,0 0 0 0 0,-32-9 0 0 0,3 0-263 0 0,47 12 312 0 0,43 0-3215 0 0,13 3 307 0 0,-15-2-2101 0 0,-9-1 730 0 0</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8.933"/>
    </inkml:context>
    <inkml:brush xml:id="br0">
      <inkml:brushProperty name="width" value="0.035" units="cm"/>
      <inkml:brushProperty name="height" value="0.035" units="cm"/>
    </inkml:brush>
  </inkml:definitions>
  <inkml:trace contextRef="#ctx0" brushRef="#br0">1 224 1464 0 0,'0'0'10663'0'0,"2"36"-8781"0"0,16 21 707 0 0,-10-29-1979 0 0,-7-25-562 0 0,0 1 0 0 0,-1-1 1 0 0,1 0-1 0 0,0 1 0 0 0,0-1 0 0 0,1 0 0 0 0,-1 0 0 0 0,4 6 1 0 0,13 13 107 0 0,1-2 0 0 0,1 0 0 0 0,43 34 0 0 0,-59-50-154 0 0,1-1 0 0 0,-1 1 0 0 0,1-1 0 0 0,0 0 0 0 0,0 0 0 0 0,0 0 0 0 0,0-1-1 0 0,0 0 1 0 0,0 0 0 0 0,1 0 0 0 0,-1-1 0 0 0,1 1 0 0 0,-1-1 0 0 0,1-1 0 0 0,0 1-1 0 0,10-1 1 0 0,-12-1-3 0 0,0-1 1 0 0,0 1-1 0 0,0-1 0 0 0,-1 1 0 0 0,1-1 0 0 0,-1 0 0 0 0,0-1 1 0 0,1 1-1 0 0,-1-1 0 0 0,0 1 0 0 0,0-1 0 0 0,0 0 0 0 0,-1 0 0 0 0,1 0 1 0 0,-1 0-1 0 0,0-1 0 0 0,0 1 0 0 0,0-1 0 0 0,0 1 0 0 0,2-7 0 0 0,5-9-35 0 0,-1 0-1 0 0,10-32 0 0 0,-11 23-127 0 0,-1-2 1 0 0,-1 1-1 0 0,-2-1 0 0 0,0 1 0 0 0,-2-1 0 0 0,-2 0 0 0 0,0 0 0 0 0,-9-42 1 0 0,9 66 52 0 0,-10-62-999 0 0,11 68 414 0 0,0 40-8831 0 0,0-24 6475 0 0</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49.371"/>
    </inkml:context>
    <inkml:brush xml:id="br0">
      <inkml:brushProperty name="width" value="0.035" units="cm"/>
      <inkml:brushProperty name="height" value="0.035" units="cm"/>
    </inkml:brush>
  </inkml:definitions>
  <inkml:trace contextRef="#ctx0" brushRef="#br0">0 0 1060 0 0,'0'0'12167'0'0,"12"26"-11455"0"0,86 216 1885 0 0,-28 25 1087 0 0,-40-136-2899 0 0,-21-95-730 0 0,2-1 0 0 0,19 44 0 0 0,-22-54-99 0 0,-7-21-34 0 0,-1-1 0 0 0,1 0 0 0 0,0 0 0 0 0,0 1 0 0 0,0-1 0 0 0,0 0 0 0 0,1 0-1 0 0,-1 0 1 0 0,1 0 0 0 0,0 0 0 0 0,-1-1 0 0 0,1 1 0 0 0,1-1 0 0 0,-1 1 0 0 0,0-1 0 0 0,5 4 0 0 0,-6-6-82 0 0,0 0 0 0 0,0 1 0 0 0,0-2 0 0 0,0 1 0 0 0,0 0 0 0 0,0 0 0 0 0,0 0 0 0 0,0 0 0 0 0,0-1 0 0 0,0 1 0 0 0,0 0 0 0 0,0-1 0 0 0,0 1 0 0 0,0-1 0 0 0,0 1 0 0 0,0-1 0 0 0,0 0 0 0 0,0 1 0 0 0,-1-1 0 0 0,1 0 0 0 0,0 1 0 0 0,-1-1 0 0 0,1 0 1 0 0,0 0-1 0 0,-1 0 0 0 0,1-1 0 0 0,17-29-6120 0 0,-8-8 436 0 0</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0.007"/>
    </inkml:context>
    <inkml:brush xml:id="br0">
      <inkml:brushProperty name="width" value="0.035" units="cm"/>
      <inkml:brushProperty name="height" value="0.035" units="cm"/>
    </inkml:brush>
  </inkml:definitions>
  <inkml:trace contextRef="#ctx0" brushRef="#br0">230 1 316 0 0,'0'0'6644'0'0,"-25"13"-5401"0"0,-120 66 1232 0 0,141-77-2309 0 0,0 0 0 0 0,0 0-1 0 0,0 1 1 0 0,0 0 0 0 0,0 0 0 0 0,1 0-1 0 0,-1 0 1 0 0,1 1 0 0 0,0-1-1 0 0,0 1 1 0 0,0 0 0 0 0,0 0 0 0 0,1 0-1 0 0,-1 0 1 0 0,1 0 0 0 0,0 1 0 0 0,-3 8-1 0 0,5-12-160 0 0,62 15 1048 0 0,31-16-453 0 0,-68-1-365 0 0,0 1 0 0 0,0 1 0 0 0,0 1 0 0 0,42 8 0 0 0,-66-9-194 0 0,1-1 0 0 0,0 1 1 0 0,-1 0-1 0 0,1 0 1 0 0,-1-1-1 0 0,1 1 1 0 0,-1 0-1 0 0,1 0 0 0 0,-1 0 1 0 0,0 1-1 0 0,1-1 1 0 0,-1 0-1 0 0,0 0 1 0 0,0 1-1 0 0,0-1 1 0 0,0 1-1 0 0,0-1 0 0 0,0 1 1 0 0,-1-1-1 0 0,1 1 1 0 0,1 2-1 0 0,-1 0 33 0 0,0 1-1 0 0,0-1 1 0 0,-1 1-1 0 0,1-1 1 0 0,-1 1-1 0 0,0-1 1 0 0,0 1-1 0 0,-2 7 1 0 0,1-6-53 0 0,0 0 0 0 0,0 0 1 0 0,-1 0-1 0 0,1 0 0 0 0,-1 0 0 0 0,-1-1 0 0 0,1 1 1 0 0,-1-1-1 0 0,0 1 0 0 0,-1-1 0 0 0,1 0 0 0 0,-1 0 1 0 0,0-1-1 0 0,-6 6 0 0 0,-2-1-50 0 0,-1 0 0 0 0,0-1 0 0 0,0-1-1 0 0,-1 0 1 0 0,0-1 0 0 0,0 0 0 0 0,0-1 0 0 0,-1-1 0 0 0,0 0 0 0 0,0-1-1 0 0,0-1 1 0 0,0 0 0 0 0,-31-1 0 0 0,19-4-612 0 0,26 3 590 0 0,0-1 1 0 0,0 1-1 0 0,1 0 0 0 0,-1-1 0 0 0,0 1 0 0 0,1-1 1 0 0,-1 1-1 0 0,0-1 0 0 0,1 1 0 0 0,-1-1 1 0 0,1 0-1 0 0,-1 1 0 0 0,1-1 0 0 0,-1 0 0 0 0,1 1 1 0 0,-1-1-1 0 0,1 0 0 0 0,0 1 0 0 0,-1-1 1 0 0,1 0-1 0 0,0 0 0 0 0,0 0 0 0 0,0 1 0 0 0,-1-1 1 0 0,1 0-1 0 0,0 0 0 0 0,0 0 0 0 0,0-1 0 0 0,3-1-503 0 0,1-1-1 0 0,-1 1 0 0 0,0-1 1 0 0,1 1-1 0 0,0 0 0 0 0,0 1 0 0 0,-1-1 1 0 0,2 0-1 0 0,-1 1 0 0 0,0 0 1 0 0,7-2-1 0 0,16-7-2164 0 0,-6-7-457 0 0</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0.571"/>
    </inkml:context>
    <inkml:brush xml:id="br0">
      <inkml:brushProperty name="width" value="0.035" units="cm"/>
      <inkml:brushProperty name="height" value="0.035" units="cm"/>
    </inkml:brush>
  </inkml:definitions>
  <inkml:trace contextRef="#ctx0" brushRef="#br0">14 201 2696 0 0,'0'0'13565'0'0,"8"2"-13927"0"0,9 0 336 0 0,-1 0 0 0 0,1-1 1 0 0,0-1-1 0 0,0-1 0 0 0,0 0 1 0 0,0-1-1 0 0,-1-1 0 0 0,1-1 1 0 0,-1 0-1 0 0,0-1 0 0 0,31-14 1 0 0,-26 9-116 0 0,-4 3-222 0 0,0-2-1 0 0,0 0 1 0 0,20-15 0 0 0,-35 23 285 0 0,-1 0 0 0 0,1 0 1 0 0,-1 0-1 0 0,0-1 0 0 0,1 1 0 0 0,-1 0 1 0 0,0 0-1 0 0,0-1 0 0 0,0 1 1 0 0,0 0-1 0 0,0-1 0 0 0,0 1 1 0 0,0-1-1 0 0,-1 1 0 0 0,1-1 1 0 0,0 0-1 0 0,-1 1 0 0 0,0-1 0 0 0,1 0 1 0 0,-1 1-1 0 0,0-1 0 0 0,0 0 1 0 0,0 1-1 0 0,0-1 0 0 0,0 0 1 0 0,0 0-1 0 0,0 1 0 0 0,0-1 1 0 0,-1 0-1 0 0,1 1 0 0 0,-1-1 0 0 0,1 0 1 0 0,-1 1-1 0 0,0-1 0 0 0,0 1 1 0 0,0-1-1 0 0,1 1 0 0 0,-1 0 1 0 0,-1-1-1 0 0,1 1 0 0 0,0 0 1 0 0,0-1-1 0 0,0 1 0 0 0,-1 0 0 0 0,1 0 1 0 0,0 0-1 0 0,-1 0 0 0 0,1 0 1 0 0,-1 1-1 0 0,0-1 0 0 0,1 0 1 0 0,-4 0-1 0 0,-17-8-704 0 0,-1 2 0 0 0,-31-6 0 0 0,39 10 1022 0 0,-1 1 0 0 0,0 0 0 0 0,1 1 0 0 0,-29 3 0 0 0,37-2-18 0 0,1 1 0 0 0,0 0 0 0 0,-1 0 1 0 0,1 0-1 0 0,0 1 0 0 0,0 0 0 0 0,0 0 0 0 0,0 1 1 0 0,0 0-1 0 0,1 0 0 0 0,-1 0 0 0 0,1 0 1 0 0,0 1-1 0 0,-1 0 0 0 0,2 0 0 0 0,-1 1 0 0 0,1-1 1 0 0,-1 1-1 0 0,1 0 0 0 0,0 0 0 0 0,1 0 0 0 0,-1 1 1 0 0,1-1-1 0 0,0 1 0 0 0,1 0 0 0 0,-1 0 1 0 0,1 0-1 0 0,0 0 0 0 0,1 0 0 0 0,-2 8 0 0 0,1-3 108 0 0,1-1-1 0 0,0 1 0 0 0,0-1 0 0 0,1 1 0 0 0,0 0 0 0 0,1-1 0 0 0,4 20 1 0 0,-3-25-241 0 0,-1 1 0 0 0,2 0 0 0 0,-1-1 1 0 0,0 0-1 0 0,1 1 0 0 0,0-1 1 0 0,0 0-1 0 0,1-1 0 0 0,-1 1 0 0 0,1 0 1 0 0,0-1-1 0 0,0 0 0 0 0,1 0 1 0 0,-1 0-1 0 0,7 3 0 0 0,5 3-24 0 0,1-1-1 0 0,0 0 1 0 0,1-2 0 0 0,0 0-1 0 0,0-1 1 0 0,1 0 0 0 0,-1-2-1 0 0,1 0 1 0 0,0-2-1 0 0,0 0 1 0 0,1 0 0 0 0,-1-2-1 0 0,0-1 1 0 0,22-3 0 0 0,-34 4-275 0 0,0-2 1 0 0,-1 1 0 0 0,0-1 0 0 0,1 0 0 0 0,-1 0 0 0 0,7-4-1 0 0,17-11-5895 0 0,-22 9 286 0 0,-6-7-1445 0 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1.426"/>
    </inkml:context>
    <inkml:brush xml:id="br0">
      <inkml:brushProperty name="width" value="0.035" units="cm"/>
      <inkml:brushProperty name="height" value="0.035" units="cm"/>
    </inkml:brush>
  </inkml:definitions>
  <inkml:trace contextRef="#ctx0" brushRef="#br0">0 1 2816 0 0,'0'0'14572'0'0,"4"23"-13928"0"0,13 64 424 0 0,30 94 0 0 0,-35-137-469 0 0,-2 1 0 0 0,6 66-1 0 0,-10-64-357 0 0,1 36 69 0 0,-5 108 0 0 0,-3-105-332 0 0,1-78-22 0 0,0-1 0 0 0,1 1 0 0 0,0-1 0 0 0,0 0 0 0 0,5 14 0 0 0,-5-19-41 0 0,-1 0 0 0 0,1 0-1 0 0,0 0 1 0 0,0-1-1 0 0,0 1 1 0 0,0 0 0 0 0,0-1-1 0 0,0 1 1 0 0,0 0-1 0 0,0-1 1 0 0,1 1 0 0 0,-1-1-1 0 0,1 0 1 0 0,-1 1 0 0 0,1-1-1 0 0,-1 0 1 0 0,1 0-1 0 0,0 0 1 0 0,-1 0 0 0 0,1 0-1 0 0,0-1 1 0 0,0 1-1 0 0,0-1 1 0 0,0 1 0 0 0,0-1-1 0 0,0 1 1 0 0,3-1-1 0 0,-3 0-214 0 0,1 0 0 0 0,0 0-1 0 0,0-1 1 0 0,0 1 0 0 0,-1-1-1 0 0,1 0 1 0 0,0 0-1 0 0,-1 0 1 0 0,1 0 0 0 0,-1 0-1 0 0,1-1 1 0 0,-1 1-1 0 0,5-4 1 0 0,-5 3-359 0 0,1-1-1 0 0,-1 1 1 0 0,0-1-1 0 0,0 1 1 0 0,0-1 0 0 0,0 0-1 0 0,0 0 1 0 0,-1 0-1 0 0,1 0 1 0 0,-1 0 0 0 0,0 0-1 0 0,0 0 1 0 0,1-4-1 0 0,0-19-3835 0 0</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1.736"/>
    </inkml:context>
    <inkml:brush xml:id="br0">
      <inkml:brushProperty name="width" value="0.035" units="cm"/>
      <inkml:brushProperty name="height" value="0.035" units="cm"/>
    </inkml:brush>
  </inkml:definitions>
  <inkml:trace contextRef="#ctx0" brushRef="#br0">0 1 3820 0 0,'0'0'14765'0'0,"7"22"-15004"0"0,21 71-143 0 0,-3-39-471 0 0,-16-35-1866 0 0,-8 1-3709 0 0,-11-21-1044 0 0</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1.892"/>
    </inkml:context>
    <inkml:brush xml:id="br0">
      <inkml:brushProperty name="width" value="0.035" units="cm"/>
      <inkml:brushProperty name="height" value="0.035" units="cm"/>
    </inkml:brush>
  </inkml:definitions>
  <inkml:trace contextRef="#ctx0" brushRef="#br0">1 0 3500 0 0,'0'0'8965'0'0</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2.658"/>
    </inkml:context>
    <inkml:brush xml:id="br0">
      <inkml:brushProperty name="width" value="0.035" units="cm"/>
      <inkml:brushProperty name="height" value="0.035" units="cm"/>
    </inkml:brush>
  </inkml:definitions>
  <inkml:trace contextRef="#ctx0" brushRef="#br0">0 289 1504 0 0,'0'0'10203'0'0,"8"14"-10402"0"0,26 39 43 0 0,-26-40 338 0 0,-10-41 946 0 0,-5 5-1339 0 0,0 0-1 0 0,2 0 0 0 0,-4-36 0 0 0,7 46 361 0 0,2-1 0 0 0,-1 1 0 0 0,2-1-1 0 0,0 1 1 0 0,0-1 0 0 0,1 1 0 0 0,8-24 0 0 0,-9 34-36 0 0,1 0 0 0 0,0 0 0 0 0,-1 0 0 0 0,2 0 0 0 0,-1 0 0 0 0,0 1 0 0 0,0-1 0 0 0,1 1 0 0 0,-1-1 0 0 0,1 1 0 0 0,0 0 0 0 0,0 0 0 0 0,0 0 0 0 0,0 0 0 0 0,0 1 0 0 0,0-1 0 0 0,0 1 0 0 0,1 0 0 0 0,-1 0 0 0 0,1 0 0 0 0,-1 0 0 0 0,0 1 0 0 0,1-1 0 0 0,-1 1 0 0 0,1 0 0 0 0,-1 0 0 0 0,5 0 0 0 0,-2 0-19 0 0,1 1 0 0 0,-1-1 0 0 0,1 1 0 0 0,-1 0 0 0 0,1 1 0 0 0,-1 0 0 0 0,0 0 1 0 0,0 0-1 0 0,0 0 0 0 0,0 1 0 0 0,0 0 0 0 0,-1 0 0 0 0,8 6 0 0 0,-4 1-31 0 0,-1 0 1 0 0,-1 0-1 0 0,0 1 0 0 0,0 0 1 0 0,-1 0-1 0 0,0 1 0 0 0,6 16 1 0 0,-9-20-86 0 0,1 4-180 0 0,1 0-1 0 0,0 0 1 0 0,1 0-1 0 0,1-1 1 0 0,0 1-1 0 0,0-2 1 0 0,10 12-1 0 0,-17-22 184 0 0,0 0 1 0 0,0 0-1 0 0,1 0 0 0 0,-1 1 1 0 0,0-1-1 0 0,0 0 0 0 0,0 0 1 0 0,0 0-1 0 0,0 0 0 0 0,0 0 1 0 0,0 0-1 0 0,1 0 0 0 0,-1 0 0 0 0,0 0 1 0 0,0 0-1 0 0,0 0 0 0 0,0 0 1 0 0,0 0-1 0 0,1 1 0 0 0,-1-1 1 0 0,0 0-1 0 0,0 0 0 0 0,0 0 1 0 0,0 0-1 0 0,0 0 0 0 0,1 0 0 0 0,-1 0 1 0 0,0-1-1 0 0,0 1 0 0 0,0 0 1 0 0,0 0-1 0 0,0 0 0 0 0,0 0 1 0 0,1 0-1 0 0,-1 0 0 0 0,0 0 1 0 0,0 0-1 0 0,0 0 0 0 0,0 0 0 0 0,0 0 1 0 0,0 0-1 0 0,1-1 0 0 0,-1 1 1 0 0,0 0-1 0 0,0 0 0 0 0,0 0 1 0 0,0 0-1 0 0,0 0 0 0 0,0 0 1 0 0,0-1-1 0 0,0 1 0 0 0,0 0 0 0 0,0 0 1 0 0,0 0-1 0 0,0 0 0 0 0,0 0 1 0 0,0 0-1 0 0,0-1 0 0 0,0 1 1 0 0,0 0-1 0 0,0 0 0 0 0,0 0 1 0 0,-1-18-323 0 0,-7-17-337 0 0,5 27 518 0 0,1 0 0 0 0,0 0-1 0 0,0-1 1 0 0,1 1 0 0 0,0 0 0 0 0,0 0 0 0 0,1-1-1 0 0,0 1 1 0 0,1-1 0 0 0,2-11 0 0 0,-2 15 207 0 0,0 0 1 0 0,1 0 0 0 0,-1 0-1 0 0,1 1 1 0 0,0-1 0 0 0,0 1-1 0 0,1-1 1 0 0,-1 1 0 0 0,1 0-1 0 0,0 0 1 0 0,0 0 0 0 0,1 0-1 0 0,-1 1 1 0 0,1-1 0 0 0,0 1-1 0 0,0 0 1 0 0,0 0 0 0 0,6-3-1 0 0,4-2 332 0 0,1 1 1 0 0,0 1-1 0 0,0 1 0 0 0,19-5 1 0 0,-28 8-249 0 0,0 1 1 0 0,1 0 0 0 0,-1 0-1 0 0,0 1 1 0 0,0 0 0 0 0,0 0 0 0 0,0 0-1 0 0,0 1 1 0 0,1 0 0 0 0,-1 0-1 0 0,0 0 1 0 0,0 1 0 0 0,11 5 0 0 0,-11-3-46 0 0,0 1 1 0 0,-1 0 0 0 0,1 1-1 0 0,-1 0 1 0 0,0-1 0 0 0,0 2-1 0 0,-1-1 1 0 0,0 0 0 0 0,0 1-1 0 0,0 0 1 0 0,-1 0 0 0 0,0 0-1 0 0,0 0 1 0 0,-1 1 0 0 0,0-1-1 0 0,2 12 1 0 0,6 89-856 0 0,-10-100 437 0 0,-1 12-1302 0 0,1-20 1434 0 0,0 1 0 0 0,0-1 0 0 0,0 0 0 0 0,0 1 0 0 0,0-1 0 0 0,0 0 0 0 0,0 0 0 0 0,0 1 0 0 0,0-1 0 0 0,1 0 0 0 0,-1 1 0 0 0,0-1 0 0 0,0 0 0 0 0,0 0 0 0 0,0 1 0 0 0,0-1 0 0 0,0 0 0 0 0,1 0 0 0 0,-1 1 0 0 0,0-1 0 0 0,0 0 0 0 0,0 0 0 0 0,0 0 0 0 0,1 1-1 0 0,-1-1 1 0 0,0 0 0 0 0,0 0 0 0 0,1 0 0 0 0,-1 0 0 0 0,0 1 0 0 0,0-1 0 0 0,1 0 0 0 0,-1 0 0 0 0,0 0 0 0 0,1 0 0 0 0,-1 0 0 0 0,0 0 0 0 0,0 0 0 0 0,1 0 0 0 0,-1 0 0 0 0,0 0 0 0 0,1 0 0 0 0,-1 0 0 0 0,0 0 0 0 0,0 0 0 0 0,1 0 0 0 0,-1 0 0 0 0,2-4-3153 0 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2.948"/>
    </inkml:context>
    <inkml:brush xml:id="br0">
      <inkml:brushProperty name="width" value="0.035" units="cm"/>
      <inkml:brushProperty name="height" value="0.035" units="cm"/>
    </inkml:brush>
  </inkml:definitions>
  <inkml:trace contextRef="#ctx0" brushRef="#br0">1 1 1636 0 0,'0'0'16250'0'0,"8"11"-15980"0"0,27 37-20 0 0,-33-45-213 0 0,1 0 0 0 0,-1 1 0 0 0,0-1 0 0 0,0 1 0 0 0,-1-1 0 0 0,1 1 0 0 0,-1-1 0 0 0,0 1 0 0 0,1 4 0 0 0,7 13 137 0 0,-5-12-220 0 0,1 0-1 0 0,-1 0 1 0 0,0 0-1 0 0,-1 0 0 0 0,3 15 1 0 0,-3-9-3613 0 0,-2-1-3650 0 0,-1-24 3478 0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3.127"/>
    </inkml:context>
    <inkml:brush xml:id="br0">
      <inkml:brushProperty name="width" value="0.035" units="cm"/>
      <inkml:brushProperty name="height" value="0.035" units="cm"/>
    </inkml:brush>
  </inkml:definitions>
  <inkml:trace contextRef="#ctx0" brushRef="#br0">1 0 3500 0 0,'0'0'12113'0'0,"130"16"-26610"0"0</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3.565"/>
    </inkml:context>
    <inkml:brush xml:id="br0">
      <inkml:brushProperty name="width" value="0.035" units="cm"/>
      <inkml:brushProperty name="height" value="0.035" units="cm"/>
    </inkml:brush>
  </inkml:definitions>
  <inkml:trace contextRef="#ctx0" brushRef="#br0">0 1 3408 0 0,'0'0'12124'0'0,"4"25"-10711"0"0,-2-1-1108 0 0,-2-10-168 0 0,2 0 0 0 0,0 0 0 0 0,0 0 0 0 0,1-1-1 0 0,1 1 1 0 0,0-1 0 0 0,1 1 0 0 0,0-1 0 0 0,14 22-1 0 0,66 114 1004 0 0,-75-128-941 0 0,-1 1 0 0 0,-1 0 1 0 0,0 0-1 0 0,-2 1 1 0 0,4 29-1 0 0,-2 38 317 0 0,-4 99 0 0 0,-4-144-1769 0 0,0-60-12322 0 0,0-10 8989 0 0</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3.949"/>
    </inkml:context>
    <inkml:brush xml:id="br0">
      <inkml:brushProperty name="width" value="0.035" units="cm"/>
      <inkml:brushProperty name="height" value="0.035" units="cm"/>
    </inkml:brush>
  </inkml:definitions>
  <inkml:trace contextRef="#ctx0" brushRef="#br0">0 46 2768 0 0,'0'0'14504'0'0,"28"-3"-14501"0"0,-13 2-55 0 0,35-4-229 0 0,-1-1-1 0 0,69-18 0 0 0,-82 17-1107 0 0,-19 10-1169 0 0,-17-3 2332 0 0,1 1 0 0 0,-1-1 0 0 0,0 0 0 0 0,1 1 0 0 0,-1-1 0 0 0,1 0 0 0 0,-1 1 0 0 0,0-1-1 0 0,1 0 1 0 0,-1 1 0 0 0,0-1 0 0 0,1 0 0 0 0,-1 1 0 0 0,0-1 0 0 0,0 1 0 0 0,1-1 0 0 0,-1 1-1 0 0,0-1 1 0 0,0 1 0 0 0,0-1 0 0 0,0 1 0 0 0,1-1 0 0 0,-1 1 0 0 0,0-1 0 0 0,0 1 0 0 0,0 7-3763 0 0</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4.317"/>
    </inkml:context>
    <inkml:brush xml:id="br0">
      <inkml:brushProperty name="width" value="0.035" units="cm"/>
      <inkml:brushProperty name="height" value="0.035" units="cm"/>
    </inkml:brush>
  </inkml:definitions>
  <inkml:trace contextRef="#ctx0" brushRef="#br0">0 157 1348 0 0,'0'0'12585'0'0,"22"-2"-12787"0"0,4 2 124 0 0,-9 0-34 0 0,0-1 0 0 0,0-1 0 0 0,28-5 0 0 0,-15-2-407 0 0,1 0 0 0 0,-1-2 0 0 0,53-28 0 0 0,-81 38 289 0 0,-1 0 0 0 0,1 0 0 0 0,0 0 0 0 0,-1 0 0 0 0,0 0 0 0 0,1 0 0 0 0,-1-1 0 0 0,0 1 0 0 0,0 0 0 0 0,1-1 0 0 0,-1 1 0 0 0,0-1 0 0 0,0 1 0 0 0,-1-1 0 0 0,1 0 0 0 0,0 1 0 0 0,0-1 0 0 0,-1 0 0 0 0,1 1 0 0 0,-1-1 0 0 0,0 0 0 0 0,1 0 0 0 0,-1 1 0 0 0,0-1 0 0 0,0 0 0 0 0,0 0 0 0 0,0 0 0 0 0,0 0 0 0 0,-1 1 0 0 0,1-1 1 0 0,-1 0-1 0 0,1 0 0 0 0,-1 1 0 0 0,1-1 0 0 0,-2-2 0 0 0,-15-14-1388 0 0</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4.524"/>
    </inkml:context>
    <inkml:brush xml:id="br0">
      <inkml:brushProperty name="width" value="0.035" units="cm"/>
      <inkml:brushProperty name="height" value="0.035" units="cm"/>
    </inkml:brush>
  </inkml:definitions>
  <inkml:trace contextRef="#ctx0" brushRef="#br0">196 0 448 0 0,'0'0'9359'0'0,"-28"19"-7448"0"0,-89 59-336 0 0,114-76-1465 0 0,-1 0 1 0 0,1 1-1 0 0,0-1 1 0 0,-1 1 0 0 0,1 0-1 0 0,0-1 1 0 0,0 1 0 0 0,1 0-1 0 0,-1 1 1 0 0,1-1 0 0 0,-1 1-1 0 0,1-1 1 0 0,0 1-1 0 0,1-1 1 0 0,-1 1 0 0 0,0 0-1 0 0,1 0 1 0 0,0 0 0 0 0,0 0-1 0 0,0 0 1 0 0,1 0 0 0 0,-1 0-1 0 0,1 0 1 0 0,0 1-1 0 0,0-1 1 0 0,0 0 0 0 0,1 0-1 0 0,1 8 1 0 0,0 12 467 0 0,-1-19-448 0 0,0 0-1 0 0,0 0 1 0 0,1 0-1 0 0,-1-1 1 0 0,1 1 0 0 0,0 0-1 0 0,0-1 1 0 0,1 0-1 0 0,-1 1 1 0 0,1-1 0 0 0,0 0-1 0 0,5 4 1 0 0,40 42 930 0 0,-36-41-938 0 0,0 0 1 0 0,1 0-1 0 0,1-1 0 0 0,-1-1 1 0 0,1 0-1 0 0,0-1 0 0 0,28 8 1 0 0,-1-4-837 0 0,63 8-1 0 0,-78-15-2563 0 0,-10-3-2420 0 0,-6 0 680 0 0</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5.418"/>
    </inkml:context>
    <inkml:brush xml:id="br0">
      <inkml:brushProperty name="width" value="0.035" units="cm"/>
      <inkml:brushProperty name="height" value="0.035" units="cm"/>
    </inkml:brush>
  </inkml:definitions>
  <inkml:trace contextRef="#ctx0" brushRef="#br0">339 483 1372 0 0,'0'0'10174'0'0,"-8"-5"-9600"0"0,2 1-403 0 0,0 0 0 0 0,-1 0-1 0 0,1 1 1 0 0,-1 0 0 0 0,1 0 0 0 0,-1 1 0 0 0,0 0 0 0 0,0 0 0 0 0,0 1 0 0 0,0-1 0 0 0,-12 1 0 0 0,8 2-74 0 0,0 0 1 0 0,-1 1-1 0 0,1 1 0 0 0,0 0 1 0 0,0 0-1 0 0,1 1 1 0 0,-1 0-1 0 0,1 1 1 0 0,0 0-1 0 0,0 1 1 0 0,0 0-1 0 0,1 1 0 0 0,0 0 1 0 0,0 0-1 0 0,1 1 1 0 0,0 0-1 0 0,0 0 1 0 0,-11 16-1 0 0,14-17-97 0 0,0 0-1 0 0,1 1 1 0 0,0 0 0 0 0,0 0-1 0 0,0 0 1 0 0,1 0 0 0 0,0 1-1 0 0,1-1 1 0 0,0 1-1 0 0,0-1 1 0 0,1 1 0 0 0,0 0-1 0 0,0 0 1 0 0,1 0 0 0 0,1 10-1 0 0,1-16-6 0 0,-1 0 1 0 0,1 0-1 0 0,0 0 0 0 0,0-1 1 0 0,0 1-1 0 0,0 0 0 0 0,1-1 1 0 0,-1 0-1 0 0,1 1 0 0 0,-1-1 0 0 0,1 0 1 0 0,0 0-1 0 0,-1 0 0 0 0,1-1 1 0 0,0 1-1 0 0,1-1 0 0 0,-1 0 1 0 0,0 0-1 0 0,0 0 0 0 0,0 0 0 0 0,1 0 1 0 0,3 0-1 0 0,10 2-187 0 0,0-1-1 0 0,32 0 1 0 0,-42-1 109 0 0,1-1-1 0 0,-1-1 1 0 0,1 0 0 0 0,-1 0 0 0 0,1 0 0 0 0,-1-1 0 0 0,0 0 0 0 0,0 0 0 0 0,0-1-1 0 0,0 0 1 0 0,0 0 0 0 0,0 0 0 0 0,-1-1 0 0 0,0 0 0 0 0,1-1 0 0 0,-2 1-1 0 0,1-1 1 0 0,0 0 0 0 0,-1-1 0 0 0,0 1 0 0 0,0-1 0 0 0,-1 0 0 0 0,8-12 0 0 0,-5 2-153 0 0,-1 0 0 0 0,0 0 0 0 0,0 0 0 0 0,-2-1 1 0 0,0 0-1 0 0,-1 0 0 0 0,-1 0 0 0 0,0 0 0 0 0,-2-25 1 0 0,0 18-454 0 0,-1-1 0 0 0,-2 1 0 0 0,0 0 0 0 0,-1 0 0 0 0,-2 0 0 0 0,-15-42 0 0 0,-21-21 2055 0 0,32 68-594 0 0,3 9-245 0 0,1 0 0 0 0,0 0 0 0 0,1-1 1 0 0,0 0-1 0 0,1 0 0 0 0,0-1 0 0 0,1 1 0 0 0,0-1 1 0 0,1 1-1 0 0,0-1 0 0 0,-1-19 0 0 0,3 31-473 0 0,0 0 0 0 0,0-1 0 0 0,0 1 0 0 0,0 0 0 0 0,0 0-1 0 0,0-1 1 0 0,0 1 0 0 0,0 0 0 0 0,0 0 0 0 0,-1 0 0 0 0,1 0 0 0 0,0-1-1 0 0,0 1 1 0 0,0 0 0 0 0,0 0 0 0 0,0 0 0 0 0,-1 0 0 0 0,1-1 0 0 0,0 1-1 0 0,0 0 1 0 0,0 0 0 0 0,-1 0 0 0 0,1 0 0 0 0,0 0 0 0 0,0 0-1 0 0,0 0 1 0 0,-1 0 0 0 0,1 0 0 0 0,0 0 0 0 0,0 0 0 0 0,-1 0 0 0 0,1 0-1 0 0,0 0 1 0 0,0 0 0 0 0,0 0 0 0 0,-1 0 0 0 0,1 0 0 0 0,0 0 0 0 0,0 0-1 0 0,0 0 1 0 0,-1 0 0 0 0,1 0 0 0 0,0 0 0 0 0,0 0 0 0 0,0 0 0 0 0,-1 1-1 0 0,1-1 1 0 0,0 0 0 0 0,0 0 0 0 0,0 0 0 0 0,0 0 0 0 0,-1 1-1 0 0,1-1 1 0 0,0 0 0 0 0,0 0 0 0 0,0 0 0 0 0,0 0 0 0 0,0 1 0 0 0,0-1-1 0 0,-1 0 1 0 0,4 24 83 0 0,0 0 0 0 0,2-1 0 0 0,1 0-1 0 0,0 0 1 0 0,2 0 0 0 0,11 24 0 0 0,1 5 69 0 0,39 155 824 0 0,-26-61-469 0 0,-16-64-173 0 0,-15-62-332 0 0,0 1 1 0 0,-1-1 0 0 0,0 1 0 0 0,-4 21 0 0 0,1 9-219 0 0,2-48 20 0 0,0 0 0 0 0,0 0 0 0 0,1-1-1 0 0,-1 1 1 0 0,1 0 0 0 0,0 0 0 0 0,-1-1 0 0 0,1 1-1 0 0,0 0 1 0 0,1-1 0 0 0,-1 1 0 0 0,0-1 0 0 0,1 1 0 0 0,3 4-1 0 0,13 3-4055 0 0,8-13-3723 0 0,-16-4 3910 0 0</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7.751"/>
    </inkml:context>
    <inkml:brush xml:id="br0">
      <inkml:brushProperty name="width" value="0.035" units="cm"/>
      <inkml:brushProperty name="height" value="0.035" units="cm"/>
    </inkml:brush>
  </inkml:definitions>
  <inkml:trace contextRef="#ctx0" brushRef="#br0">0 4 1388 0 0,'0'0'1799'0'0,"2"12"11299"0"0,2-10-13055 0 0,0 0 0 0 0,0 0-1 0 0,0 0 1 0 0,0 0-1 0 0,0-1 1 0 0,1 1-1 0 0,-1-1 1 0 0,0 0-1 0 0,1 0 1 0 0,8 0-1 0 0,53-1 705 0 0,-39-1-577 0 0,78-4 37 0 0,104-18 0 0 0,-185 20-43 0 0,9 2-22 0 0,-32 1-181 0 0,-1 0 0 0 0,0 0 0 0 0,1 0-1 0 0,-1 0 1 0 0,1 1 0 0 0,-1-1-1 0 0,1 0 1 0 0,-1 0 0 0 0,1 0 0 0 0,-1 0-1 0 0,1 1 1 0 0,-1-1 0 0 0,0 0 0 0 0,1 1-1 0 0,-1-1 1 0 0,1 0 0 0 0,-1 0-1 0 0,0 1 1 0 0,1-1 0 0 0,-1 1 0 0 0,0-1-1 0 0,0 0 1 0 0,1 1 0 0 0,-1-1-1 0 0,0 1 1 0 0,0-1 0 0 0,0 1 0 0 0,1-1-1 0 0,-1 0 1 0 0,0 1 0 0 0,0-1 0 0 0,0 1-1 0 0,0-1 1 0 0,0 1 0 0 0,0-1-1 0 0,0 1 1 0 0,0-1 0 0 0,0 1 0 0 0,0-1-1 0 0,0 1 1 0 0,0-1 0 0 0,0 1-1 0 0,-1-1 1 0 0,1 1 0 0 0,0-1 0 0 0,0 0-1 0 0,0 1 1 0 0,-1-1 0 0 0,1 1 0 0 0,0-1-1 0 0,-1 0 1 0 0,1 1 0 0 0,0-1-1 0 0,-1 1 1 0 0,-3 5-355 0 0,1-5-2081 0 0,-8 0-9086 0 0</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8.243"/>
    </inkml:context>
    <inkml:brush xml:id="br0">
      <inkml:brushProperty name="width" value="0.035" units="cm"/>
      <inkml:brushProperty name="height" value="0.035" units="cm"/>
    </inkml:brush>
  </inkml:definitions>
  <inkml:trace contextRef="#ctx0" brushRef="#br0">0 61 2480 0 0,'0'0'12951'0'0,"29"-6"-12889"0"0,87-19-42 0 0,-21 9-8 0 0,-75 11-278 0 0,0 2-1 0 0,0 0 0 0 0,1 1 1 0 0,29 2-1 0 0,-29 4-1500 0 0,-13 5-3750 0 0,-8-2 1801 0 0</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6:58.807"/>
    </inkml:context>
    <inkml:brush xml:id="br0">
      <inkml:brushProperty name="width" value="0.035" units="cm"/>
      <inkml:brushProperty name="height" value="0.035" units="cm"/>
    </inkml:brush>
  </inkml:definitions>
  <inkml:trace contextRef="#ctx0" brushRef="#br0">0 60 1244 0 0,'0'0'11695'0'0,"17"-5"-11080"0"0,7-1-483 0 0,113-34 1534 0 0,-132 38-1793 0 0,1 0-1 0 0,-1 1 1 0 0,0 0-1 0 0,1 0 1 0 0,-1 0-1 0 0,0 1 1 0 0,1 0-1 0 0,-1 0 1 0 0,1 0 0 0 0,-1 1-1 0 0,0 0 1 0 0,1 0-1 0 0,-1 0 1 0 0,0 0-1 0 0,0 1 1 0 0,1 0-1 0 0,-1 0 1 0 0,-1 1-1 0 0,1-1 1 0 0,0 1 0 0 0,-1 0-1 0 0,1 0 1 0 0,-1 1-1 0 0,0-1 1 0 0,0 1-1 0 0,0 0 1 0 0,-1 0-1 0 0,1 0 1 0 0,-1 1 0 0 0,5 8-1 0 0,11 5-2488 0 0,-8-15-2535 0 0,-2-3 1517 0 0</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00.527"/>
    </inkml:context>
    <inkml:brush xml:id="br0">
      <inkml:brushProperty name="width" value="0.035" units="cm"/>
      <inkml:brushProperty name="height" value="0.035" units="cm"/>
    </inkml:brush>
  </inkml:definitions>
  <inkml:trace contextRef="#ctx0" brushRef="#br0">1 0 332 0 0,'0'0'6930'0'0,"5"1"-6053"0"0,151 9 4904 0 0,6-13-3921 0 0,-16-1-1545 0 0,-121 6 122 0 0,0 0-1 0 0,37 9 1 0 0,28 3 131 0 0,32-6-605 0 0,165 19 670 0 0,-89-3-864 0 0,-150-19 230 0 0,1-1-1 0 0,-1-2 0 0 0,1-3 1 0 0,-1-1-1 0 0,49-10 0 0 0,45-7-135 0 0,-126 17 32 0 0,0 1 1 0 0,0 0-1 0 0,0 1 0 0 0,0 1 1 0 0,0 0-1 0 0,0 2 0 0 0,28 7 1 0 0,-21-10 404 0 0,-23 0-334 0 0,1 0-1 0 0,0 0 1 0 0,-1-1 0 0 0,1 1-1 0 0,0 0 1 0 0,-1 0 0 0 0,1 0-1 0 0,0 0 1 0 0,-1 0 0 0 0,1 0-1 0 0,0 0 1 0 0,-1 0 0 0 0,1 0-1 0 0,0 0 1 0 0,-1 0 0 0 0,1 0-1 0 0,0 0 1 0 0,-1 1 0 0 0,1-1-1 0 0,0 0 1 0 0,-1 0 0 0 0,1 1-1 0 0,-1-1 1 0 0,1 1 0 0 0,0-1-1 0 0,-1 0 1 0 0,1 1 0 0 0,0 0-1 0 0,-8 6-1002 0 0,-3 1-1730 0 0,7 2-2902 0 0,6-13 2374 0 0,14-23-595 0 0</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0.298"/>
    </inkml:context>
    <inkml:brush xml:id="br0">
      <inkml:brushProperty name="width" value="0.035" units="cm"/>
      <inkml:brushProperty name="height" value="0.035" units="cm"/>
    </inkml:brush>
  </inkml:definitions>
  <inkml:trace contextRef="#ctx0" brushRef="#br0">0 56 1256 0 0,'0'0'523'0'0,"2"-33"1186"0"0,6 10 8565 0 0,11 59-9312 0 0,34 73 767 0 0,-47-96-1590 0 0,0 0 0 0 0,1 0 0 0 0,0-1 0 0 0,14 16 0 0 0,-17-20-1119 0 0,-8-6-1498 0 0,-6-6-3771 0 0,1-2 1952 0 0</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0.891"/>
    </inkml:context>
    <inkml:brush xml:id="br0">
      <inkml:brushProperty name="width" value="0.035" units="cm"/>
      <inkml:brushProperty name="height" value="0.035" units="cm"/>
    </inkml:brush>
  </inkml:definitions>
  <inkml:trace contextRef="#ctx0" brushRef="#br0">0 0 1532 0 0,'0'0'7191'0'0,"2"10"-6889"0"0,1 4-207 0 0,2 35 263 0 0,7-26-378 0 0,-5-19-3234 0 0,-7-4 3183 0 0,0 0 0 0 0,0 0 0 0 0,0 0 0 0 0,0 0 0 0 0,0 0 0 0 0,0 0 0 0 0,0 0 0 0 0,1 0 0 0 0,-1 0 0 0 0,0 0 0 0 0,0 0 0 0 0,0 0 0 0 0,0 0 0 0 0,0-1 0 0 0,0 1 0 0 0,0 0 0 0 0,0 0-1 0 0,0 0 1 0 0,0 0 0 0 0,0 0 0 0 0,0 0 0 0 0,1 0 0 0 0,-1 0 0 0 0,0-1 0 0 0,0 1 0 0 0,0 0 0 0 0,0 0 0 0 0,0 0 0 0 0,0 0 0 0 0,0 0 0 0 0,0 0 0 0 0,0-1 0 0 0,0 1 0 0 0,0 0 0 0 0,0 0 0 0 0,0 0 0 0 0,0 0 0 0 0,0 0 0 0 0,0 0 0 0 0,-1 0 0 0 0,1-1 0 0 0,0 1 0 0 0,0 0 0 0 0,0 0 0 0 0,0 0 0 0 0,0 0 0 0 0,0 0 0 0 0,0 0 0 0 0,0 0 0 0 0,0 0 0 0 0,0 0 0 0 0,0-1 0 0 0,-1 1 0 0 0,1 0 0 0 0,0 0 0 0 0,0 0 0 0 0,0 0 0 0 0,0 0 0 0 0,0 0 0 0 0,0 0 0 0 0,-9-7-1801 0 0</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1.529"/>
    </inkml:context>
    <inkml:brush xml:id="br0">
      <inkml:brushProperty name="width" value="0.035" units="cm"/>
      <inkml:brushProperty name="height" value="0.035" units="cm"/>
    </inkml:brush>
  </inkml:definitions>
  <inkml:trace contextRef="#ctx0" brushRef="#br0">0 0 684 0 0,'0'0'8344'0'0,"0"12"-7760"0"0,0 72 1694 0 0,20-36-843 0 0,-15-37-774 0 0,-1-5-2680 0 0,-3 1-5392 0 0</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2.049"/>
    </inkml:context>
    <inkml:brush xml:id="br0">
      <inkml:brushProperty name="width" value="0.035" units="cm"/>
      <inkml:brushProperty name="height" value="0.035" units="cm"/>
    </inkml:brush>
  </inkml:definitions>
  <inkml:trace contextRef="#ctx0" brushRef="#br0">1 0 1240 0 0,'0'0'8332'0'0,"0"8"-8285"0"0,0 64-96 0 0,0-40-6467 0 0</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2.540"/>
    </inkml:context>
    <inkml:brush xml:id="br0">
      <inkml:brushProperty name="width" value="0.035" units="cm"/>
      <inkml:brushProperty name="height" value="0.035" units="cm"/>
    </inkml:brush>
  </inkml:definitions>
  <inkml:trace contextRef="#ctx0" brushRef="#br0">21 0 1152 0 0,'0'0'10037'0'0,"-2"10"-9714"0"0,-6 63-53 0 0,-2-44-262 0 0,10-1-1907 0 0,0-68-7992 0 0</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3.104"/>
    </inkml:context>
    <inkml:brush xml:id="br0">
      <inkml:brushProperty name="width" value="0.035" units="cm"/>
      <inkml:brushProperty name="height" value="0.035" units="cm"/>
    </inkml:brush>
  </inkml:definitions>
  <inkml:trace contextRef="#ctx0" brushRef="#br0">30 0 228 0 0,'0'0'6935'0'0,"-2"11"-6614"0"0,-6 70 555 0 0,-2-55-528 0 0,9-24-278 0 0,0-1-1 0 0,-1 1 0 0 0,1 0 0 0 0,0 0 0 0 0,1 0 1 0 0,-1 0-1 0 0,0 0 0 0 0,1 0 0 0 0,-1 0 0 0 0,0 5 1 0 0,1-7-194 0 0,0 33-8643 0 0,0-66 8188 0 0</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4.918"/>
    </inkml:context>
    <inkml:brush xml:id="br0">
      <inkml:brushProperty name="width" value="0.035" units="cm"/>
      <inkml:brushProperty name="height" value="0.035" units="cm"/>
    </inkml:brush>
  </inkml:definitions>
  <inkml:trace contextRef="#ctx0" brushRef="#br0">11 44 604 0 0,'0'0'1033'0'0,"0"-9"2020"0"0,1-11 1648 0 0,-1 19-4627 0 0,0 1 1 0 0,0-1-1 0 0,0 1 0 0 0,0-1 0 0 0,0 1 0 0 0,0-1 0 0 0,0 0 0 0 0,-1 1 0 0 0,1-1 0 0 0,0 1 1 0 0,0-1-1 0 0,0 1 0 0 0,0-1 0 0 0,-1 1 0 0 0,1-1 0 0 0,0 1 0 0 0,0-1 0 0 0,-1 1 1 0 0,1-1-1 0 0,-1 1 0 0 0,1 0 0 0 0,0-1 0 0 0,-1 1 0 0 0,1-1 0 0 0,-1 1 0 0 0,1 0 0 0 0,-1 0 1 0 0,1-1-1 0 0,0 1 0 0 0,-1 0 0 0 0,0 0 0 0 0,0-1 0 0 0,0 1-127 0 0,1 2-760 0 0,0 0 884 0 0,0 0 0 0 0,0 0 0 0 0,0-1 0 0 0,1 1-1 0 0,-1 0 1 0 0,1 0 0 0 0,-1 0 0 0 0,1-1 0 0 0,0 1 0 0 0,0 0-1 0 0,-1-1 1 0 0,1 1 0 0 0,0-1 0 0 0,1 1 0 0 0,-1-1 0 0 0,0 1 0 0 0,0-1-1 0 0,1 0 1 0 0,-1 1 0 0 0,0-1 0 0 0,1 0 0 0 0,0 0 0 0 0,2 1-1 0 0,-1 0 23 0 0,-1 0 0 0 0,1 0-1 0 0,-1 0 1 0 0,1 0-1 0 0,-1 0 1 0 0,0 0 0 0 0,0 1-1 0 0,0-1 1 0 0,0 1-1 0 0,2 4 1 0 0,36 79 694 0 0,-31-70-782 0 0,-8-15-16 0 0,0 0 0 0 0,0 1 0 0 0,0-1 0 0 0,0 1 0 0 0,0-1 0 0 0,-1 0 0 0 0,1 1 0 0 0,-1 0 0 0 0,1-1 0 0 0,-1 1 0 0 0,1-1 0 0 0,-1 1 0 0 0,0 0 0 0 0,0 2 0 0 0,10 43-4578 0 0,-10-41 2235 0 0</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5.388"/>
    </inkml:context>
    <inkml:brush xml:id="br0">
      <inkml:brushProperty name="width" value="0.035" units="cm"/>
      <inkml:brushProperty name="height" value="0.035" units="cm"/>
    </inkml:brush>
  </inkml:definitions>
  <inkml:trace contextRef="#ctx0" brushRef="#br0">0 0 1320 0 0,'0'0'10114'0'0,"2"6"-10450"0"0,0 2 381 0 0,-1-2-272 0 0,0-1-1 0 0,0 0 1 0 0,0 0 0 0 0,1-1 0 0 0,-1 1-1 0 0,1 0 1 0 0,4 6 0 0 0,-4 2-461 0 0,-3-9-966 0 0,-2-11-3339 0 0,-14-63 3003 0 0</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5.930"/>
    </inkml:context>
    <inkml:brush xml:id="br0">
      <inkml:brushProperty name="width" value="0.035" units="cm"/>
      <inkml:brushProperty name="height" value="0.035" units="cm"/>
    </inkml:brush>
  </inkml:definitions>
  <inkml:trace contextRef="#ctx0" brushRef="#br0">0 1 1244 0 0,'0'0'6663'0'0,"0"8"-6768"0"0,0 41-136 0 0,0-15-4508 0 0,0-33 4708 0 0,1-1 0 0 0,-1 0-1 0 0,0 0 1 0 0,0 0 0 0 0,0 0 0 0 0,0 0-1 0 0,0 0 1 0 0,1 0 0 0 0,-1 0 0 0 0,0 0-1 0 0,0 0 1 0 0,0 0 0 0 0,0 1-1 0 0,1-1 1 0 0,-1 0 0 0 0,0 0 0 0 0,0 0-1 0 0,0 0 1 0 0,1 0 0 0 0,-1 0 0 0 0,0 0-1 0 0,0-1 1 0 0,0 1 0 0 0,0 0-1 0 0,1 0 1 0 0,-1 0 0 0 0,0 0 0 0 0,0 0-1 0 0,0 0 1 0 0,0 0 0 0 0,1 0 0 0 0,-1 0-1 0 0,0 0 1 0 0,0-1 0 0 0,0 1-1 0 0,0 0 1 0 0,0 0 0 0 0,0 0 0 0 0,1 0-1 0 0,-1 0 1 0 0,0-1 0 0 0,0 1 0 0 0,0 0-1 0 0,0 0 1 0 0,0 0 0 0 0,0 0-1 0 0,0-1 1 0 0,0 1 0 0 0,0 0 0 0 0,0 0-1 0 0,0 0 1 0 0,0 0 0 0 0,0-1 0 0 0,0 1-1 0 0,0 0 1 0 0,0 0 0 0 0,0 0-1 0 0,0 0 1 0 0,0-1 0 0 0,0 1 0 0 0,0 0-1 0 0,-7-24-211 0 0</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6.440"/>
    </inkml:context>
    <inkml:brush xml:id="br0">
      <inkml:brushProperty name="width" value="0.035" units="cm"/>
      <inkml:brushProperty name="height" value="0.035" units="cm"/>
    </inkml:brush>
  </inkml:definitions>
  <inkml:trace contextRef="#ctx0" brushRef="#br0">20 0 812 0 0,'0'0'8763'0'0,"-3"13"-8705"0"0,-3 14-260 0 0,2-1 0 0 0,-3 52 0 0 0,7-72-1904 0 0</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6.949"/>
    </inkml:context>
    <inkml:brush xml:id="br0">
      <inkml:brushProperty name="width" value="0.035" units="cm"/>
      <inkml:brushProperty name="height" value="0.035" units="cm"/>
    </inkml:brush>
  </inkml:definitions>
  <inkml:trace contextRef="#ctx0" brushRef="#br0">0 1 1440 0 0,'0'0'6172'0'0,"0"11"-5809"0"0,0 97 1264 0 0,0-108-2066 0 0,20-8-5522 0 0,-20 4 4419 0 0</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7.214"/>
    </inkml:context>
    <inkml:brush xml:id="br0">
      <inkml:brushProperty name="width" value="0.035" units="cm"/>
      <inkml:brushProperty name="height" value="0.035" units="cm"/>
    </inkml:brush>
  </inkml:definitions>
  <inkml:trace contextRef="#ctx0" brushRef="#br0">0 1 1140 0 0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17.379"/>
    </inkml:context>
    <inkml:brush xml:id="br0">
      <inkml:brushProperty name="width" value="0.035" units="cm"/>
      <inkml:brushProperty name="height" value="0.035" units="cm"/>
    </inkml:brush>
  </inkml:definitions>
  <inkml:trace contextRef="#ctx0" brushRef="#br0">23 1 1140 0 0,'9'151'361'0'0,"-10"-111"-90"0"0,-3-31 2931 0 0,0 6 65 0 0,-14 22-416 0 0,17-33-2919 0 0,0-1-1 0 0,0 1 0 0 0,0 0 1 0 0,1 0-1 0 0,0 0 0 0 0,0 0 1 0 0,0-1-1 0 0,0 1 0 0 0,1 7 1 0 0,0 3-7584 0 0</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1.451"/>
    </inkml:context>
    <inkml:brush xml:id="br0">
      <inkml:brushProperty name="width" value="0.035" units="cm"/>
      <inkml:brushProperty name="height" value="0.035" units="cm"/>
    </inkml:brush>
  </inkml:definitions>
  <inkml:trace contextRef="#ctx0" brushRef="#br0">442 78 696 0 0,'0'0'1249'0'0,"38"-5"548"0"0,-23-6-1450 0 0,-14 9 126 0 0,0 1-1 0 0,0-1 1 0 0,-1 0 0 0 0,1 0 0 0 0,0 0 0 0 0,-1 0-1 0 0,1 0 1 0 0,-1 0 0 0 0,0 0 0 0 0,1 0-1 0 0,-1 0 1 0 0,-1-2 0 0 0,-30 0 2066 0 0,-16-20 992 0 0,46 23-3361 0 0,-2 0-122 0 0,0 0 1 0 0,0 0-1 0 0,0 0 1 0 0,-1 1-1 0 0,1-1 1 0 0,0 1-1 0 0,0 0 1 0 0,0 0-1 0 0,-6 1 1 0 0,6-1-5 0 0,-13-1 20 0 0,0 1 0 0 0,1 0 0 0 0,-1 1 1 0 0,1 1-1 0 0,-1 1 0 0 0,1 0 0 0 0,0 1 1 0 0,0 0-1 0 0,-26 13 0 0 0,20-7-81 0 0,0 2 0 0 0,1 0 0 0 0,1 2-1 0 0,0 0 1 0 0,0 1 0 0 0,2 1 0 0 0,-27 30-1 0 0,41-39-20 0 0,-1 0 0 0 0,1 0 0 0 0,1 1-1 0 0,-1 0 1 0 0,2-1 0 0 0,-1 1 0 0 0,1 0 0 0 0,0 0-1 0 0,0 0 1 0 0,1 0 0 0 0,1 15 0 0 0,-1-14 32 0 0,1-5-4 0 0,0 0 0 0 0,0 0-1 0 0,0 0 1 0 0,0 0 0 0 0,1-1 0 0 0,-1 1 0 0 0,1 0-1 0 0,0-1 1 0 0,0 1 0 0 0,0-1 0 0 0,1 0-1 0 0,-1 0 1 0 0,1 0 0 0 0,0 0 0 0 0,0 0-1 0 0,0 0 1 0 0,0-1 0 0 0,0 0 0 0 0,1 1-1 0 0,-1-1 1 0 0,7 3 0 0 0,-1 0 9 0 0,1-1 1 0 0,-1 0-1 0 0,1 0 1 0 0,0-1-1 0 0,0 0 1 0 0,1 0-1 0 0,14 1 1 0 0,52-3 43 0 0,-49-1-25 0 0,0 1 0 0 0,0 1 1 0 0,52 10-1 0 0,-24 1 29 0 0,-33-9 29 0 0,-1 1 0 0 0,0 2 0 0 0,42 16 0 0 0,-62-21-59 0 0,0-1 0 0 0,0 1 0 0 0,0-1 0 0 0,-1 1 0 0 0,1 0 0 0 0,0 0 0 0 0,-1 0-1 0 0,1 0 1 0 0,-1 0 0 0 0,1 0 0 0 0,-1 0 0 0 0,0 1 0 0 0,0-1 0 0 0,0 0 0 0 0,0 1 0 0 0,-1-1 0 0 0,1 1 0 0 0,-1-1-1 0 0,1 1 1 0 0,-1-1 0 0 0,0 1 0 0 0,0-1 0 0 0,0 1 0 0 0,0-1 0 0 0,0 1 0 0 0,-1-1 0 0 0,1 1 0 0 0,-2 2-1 0 0,1 1 40 0 0,0-1-1 0 0,-1 1 0 0 0,0-1 1 0 0,0 1-1 0 0,0-1 0 0 0,-1 0 0 0 0,0 0 1 0 0,0 0-1 0 0,0 0 0 0 0,0-1 0 0 0,-7 7 1 0 0,-12 10 45 0 0,-2-1 0 0 0,-39 26 0 0 0,53-41-78 0 0,0 1-1 0 0,-1-2 1 0 0,1 1-1 0 0,-1-1 1 0 0,0-1-1 0 0,0 0 1 0 0,0 0-1 0 0,0-1 1 0 0,0-1 0 0 0,-19 1-1 0 0,14-2 5 0 0,10 1-16 0 0,0-1-1 0 0,-1 0 0 0 0,1 0 1 0 0,0 0-1 0 0,-1-1 1 0 0,1 0-1 0 0,0 0 0 0 0,0 0 1 0 0,0-1-1 0 0,0 0 1 0 0,0 0-1 0 0,0-1 0 0 0,-10-5 1 0 0,7 1-93 0 0,28 17-12361 0 0,-7-9 9328 0 0</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1.980"/>
    </inkml:context>
    <inkml:brush xml:id="br0">
      <inkml:brushProperty name="width" value="0.035" units="cm"/>
      <inkml:brushProperty name="height" value="0.035" units="cm"/>
    </inkml:brush>
  </inkml:definitions>
  <inkml:trace contextRef="#ctx0" brushRef="#br0">1 0 448 0 0,'0'0'16114'0'0,"2"18"-16086"0"0,12 16 371 0 0,-10-26-208 0 0,-1 0 1 0 0,1 1 0 0 0,-1 0 0 0 0,0-1 0 0 0,-1 1-1 0 0,0 0 1 0 0,1 15 0 0 0,7 40 193 0 0,0-16-1368 0 0,-10-16-3378 0 0,11-46-1168 0 0,-2-26 644 0 0,-9 10 1951 0 0</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2.156"/>
    </inkml:context>
    <inkml:brush xml:id="br0">
      <inkml:brushProperty name="width" value="0.035" units="cm"/>
      <inkml:brushProperty name="height" value="0.035" units="cm"/>
    </inkml:brush>
  </inkml:definitions>
  <inkml:trace contextRef="#ctx0" brushRef="#br0">1 25 2588 0 0,'0'0'10685'0'0,"30"-24"-15189"0"0,-20 24 2764 0 0</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3.258"/>
    </inkml:context>
    <inkml:brush xml:id="br0">
      <inkml:brushProperty name="width" value="0.035" units="cm"/>
      <inkml:brushProperty name="height" value="0.035" units="cm"/>
    </inkml:brush>
  </inkml:definitions>
  <inkml:trace contextRef="#ctx0" brushRef="#br0">341 420 84 0 0,'0'0'8345'0'0,"-15"7"-7687"0"0,-6 3 9 0 0,-1-1 1 0 0,1 0-1 0 0,-1-2 0 0 0,-35 6 1 0 0,47-12-582 0 0,0 0 0 0 0,1 0 0 0 0,-1 1 0 0 0,1 0 0 0 0,0 1 0 0 0,0 0 0 0 0,0 1 0 0 0,0-1 0 0 0,0 2-1 0 0,1-1 1 0 0,0 1 0 0 0,0 0 0 0 0,0 1 0 0 0,0 0 0 0 0,-11 12 0 0 0,14-9-19 0 0,1 0 0 0 0,0 0 0 0 0,0 1 0 0 0,1-1 0 0 0,0 1 0 0 0,1 0 0 0 0,0 0-1 0 0,1 0 1 0 0,0 0 0 0 0,0 0 0 0 0,1 12 0 0 0,1-17-67 0 0,-1 0 0 0 0,1-1 0 0 0,0 1-1 0 0,0 0 1 0 0,1 0 0 0 0,0-1 0 0 0,0 1 0 0 0,0-1 0 0 0,0 0 0 0 0,0 1 0 0 0,1-1-1 0 0,0 0 1 0 0,0 0 0 0 0,0 0 0 0 0,0-1 0 0 0,1 1 0 0 0,-1-1 0 0 0,1 0 0 0 0,0 0-1 0 0,0 0 1 0 0,0-1 0 0 0,1 1 0 0 0,-1-1 0 0 0,0 0 0 0 0,1 0 0 0 0,0 0 0 0 0,5 1-1 0 0,-1 0 18 0 0,-1-1 0 0 0,1 0 0 0 0,0 0-1 0 0,-1-1 1 0 0,1 0 0 0 0,0 0 0 0 0,0-1-1 0 0,0 0 1 0 0,0-1 0 0 0,0 0-1 0 0,-1 0 1 0 0,1-1 0 0 0,0 0 0 0 0,12-5-1 0 0,-8 1-61 0 0,0-1 0 0 0,-1 0-1 0 0,0 0 1 0 0,-1-1 0 0 0,1-1-1 0 0,-2 1 1 0 0,1-2 0 0 0,-1 0-1 0 0,-1 0 1 0 0,1-1 0 0 0,-2 0-1 0 0,0 0 1 0 0,0-1 0 0 0,-1 0-1 0 0,9-22 1 0 0,-10 21-10 0 0,-1-1 0 0 0,-1 1 0 0 0,0-1 0 0 0,-1 0 0 0 0,-1 0 1 0 0,0-1-1 0 0,-1 1 0 0 0,0 0 0 0 0,-1-1 0 0 0,-1 1 0 0 0,0 0 0 0 0,-1 0 0 0 0,-1-1 0 0 0,0 1 0 0 0,-5-15 0 0 0,-4-1-53 0 0,-1 0-1 0 0,-1 1 0 0 0,-1 0 0 0 0,-2 1 0 0 0,-32-40 0 0 0,43 60 355 0 0,0-1 1 0 0,1 1-1 0 0,0-1 1 0 0,0 0-1 0 0,1 0 1 0 0,0 0-1 0 0,0-1 1 0 0,1 0-1 0 0,1 1 1 0 0,-1-1-1 0 0,2 0 1 0 0,-1 0-1 0 0,1-15 1 0 0,1 25-231 0 0,0 1 0 0 0,0-1 0 0 0,0 0 1 0 0,0 0-1 0 0,0 1 0 0 0,0-1 0 0 0,0 0 1 0 0,0 0-1 0 0,0 1 0 0 0,0-1 0 0 0,0 0 1 0 0,0 0-1 0 0,0 1 0 0 0,0-1 0 0 0,0 0 0 0 0,0 0 1 0 0,0 0-1 0 0,0 1 0 0 0,0-1 0 0 0,0 0 1 0 0,0 0-1 0 0,-1 1 0 0 0,1-1 0 0 0,0 0 0 0 0,0 0 1 0 0,0 0-1 0 0,0 1 0 0 0,-1-1 0 0 0,1 0 1 0 0,0 0-1 0 0,0 0 0 0 0,0 0 0 0 0,-1 0 1 0 0,1 1-1 0 0,0-1 0 0 0,0 0 0 0 0,0 0 0 0 0,-1 0 1 0 0,1 0-1 0 0,0 0 0 0 0,0 0 0 0 0,-1 0 1 0 0,1 0-1 0 0,0 0 0 0 0,0 0 0 0 0,-1 0 0 0 0,1 0 1 0 0,0 0-1 0 0,0 0 0 0 0,-1 0 0 0 0,1 0 1 0 0,0 0-1 0 0,0 0 0 0 0,-1 0 0 0 0,1 0 0 0 0,0-1 1 0 0,0 1-1 0 0,0 0 0 0 0,-1 0 0 0 0,1 0 1 0 0,0 0-1 0 0,0 0 0 0 0,0-1 0 0 0,-1 1 1 0 0,1 0-1 0 0,0 0 0 0 0,0-1 0 0 0,2 23 186 0 0,2 0 0 0 0,0-1-1 0 0,1 0 1 0 0,1 0 0 0 0,1 0 0 0 0,1-1-1 0 0,17 31 1 0 0,-9-17 302 0 0,15 48 0 0 0,29 154 1364 0 0,-17-105-1891 0 0,-42-128-45 0 0,1 0 0 0 0,-1 0 0 0 0,1 0 1 0 0,-1-1-1 0 0,1 1 0 0 0,0-1 0 0 0,0 1 1 0 0,0-1-1 0 0,1 1 0 0 0,2 1 0 0 0,13 5-2386 0 0,-17-9 2074 0 0,0 1-1 0 0,0-1 1 0 0,0 0-1 0 0,0 0 1 0 0,0 0-1 0 0,0 0 1 0 0,0-1-1 0 0,0 1 1 0 0,0 0-1 0 0,0 0 1 0 0,0-1 0 0 0,0 1-1 0 0,0 0 1 0 0,0-1-1 0 0,0 1 1 0 0,-1-1-1 0 0,1 1 1 0 0,1-2-1 0 0,5-8-4189 0 0,-6-14-396 0 0</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3.825"/>
    </inkml:context>
    <inkml:brush xml:id="br0">
      <inkml:brushProperty name="width" value="0.035" units="cm"/>
      <inkml:brushProperty name="height" value="0.035" units="cm"/>
    </inkml:brush>
  </inkml:definitions>
  <inkml:trace contextRef="#ctx0" brushRef="#br0">81 205 1232 0 0,'0'0'8828'0'0,"23"-7"-8810"0"0,74-21-9 0 0,-87 24-3 0 0,1 1 0 0 0,-1-1-1 0 0,0-1 1 0 0,0 0 0 0 0,-1 0 0 0 0,18-13 0 0 0,-22 13 89 0 0,0 0-1 0 0,0 0 1 0 0,0-1 0 0 0,-1 0 0 0 0,0 0 0 0 0,0 0 0 0 0,5-11-1 0 0,-8 15-82 0 0,-1 1 0 0 0,1-1 1 0 0,0 1-1 0 0,-1-1 0 0 0,0 1 0 0 0,1-1 0 0 0,-1 1 0 0 0,0-1 0 0 0,0 0 0 0 0,0 1 0 0 0,0-1 0 0 0,0 1 0 0 0,0-1 0 0 0,0 0 1 0 0,-1 1-1 0 0,1-1 0 0 0,0 1 0 0 0,-1-1 0 0 0,1 1 0 0 0,-1-1 0 0 0,0 1 0 0 0,0-1 0 0 0,1 1 0 0 0,-1 0 0 0 0,0-1 0 0 0,0 1 0 0 0,0 0 1 0 0,0 0-1 0 0,-1 0 0 0 0,1-1 0 0 0,0 1 0 0 0,0 1 0 0 0,-1-1 0 0 0,1 0 0 0 0,0 0 0 0 0,-1 0 0 0 0,1 1 0 0 0,-1-1 0 0 0,1 1 1 0 0,-1-1-1 0 0,0 1 0 0 0,-1-1 0 0 0,-9-3-57 0 0,1 1 0 0 0,-1 1 0 0 0,-23-3 0 0 0,35 5 45 0 0,-7-1 112 0 0,0 0 1 0 0,0 1-1 0 0,-1 0 0 0 0,1 1 0 0 0,0-1 0 0 0,0 1 0 0 0,0 1 0 0 0,0-1 0 0 0,0 1 0 0 0,0 0 1 0 0,1 1-1 0 0,-1 0 0 0 0,1 0 0 0 0,-1 0 0 0 0,1 1 0 0 0,0 0 0 0 0,0 0 0 0 0,1 0 0 0 0,-1 1 0 0 0,-4 5 1 0 0,0-1 123 0 0,0 0 0 0 0,1 1 0 0 0,0-1 0 0 0,1 2-1 0 0,-10 14 1 0 0,15-18-86 0 0,-1 1-1 0 0,1-1 1 0 0,0 1-1 0 0,1-1 1 0 0,0 1-1 0 0,0 0 0 0 0,0 0 1 0 0,1 0-1 0 0,1 0 1 0 0,-1 11-1 0 0,1-13-96 0 0,0 0-1 0 0,0-1 0 0 0,0 1 1 0 0,1 0-1 0 0,-1 0 1 0 0,1 0-1 0 0,1-1 1 0 0,-1 1-1 0 0,1 0 0 0 0,0-1 1 0 0,1 1-1 0 0,-1-1 1 0 0,1 0-1 0 0,0 0 0 0 0,0 0 1 0 0,1 0-1 0 0,-1-1 1 0 0,1 1-1 0 0,0-1 1 0 0,0 0-1 0 0,1 0 0 0 0,-1 0 1 0 0,1 0-1 0 0,0-1 1 0 0,0 0-1 0 0,0 0 0 0 0,0-1 1 0 0,9 4-1 0 0,3 1 103 0 0,1 0 0 0 0,-1-2 0 0 0,1 0 0 0 0,0-1 0 0 0,0-1 0 0 0,0-1-1 0 0,28 0 1 0 0,28-1-2538 0 0,-40-1-358 0 0,-29-1-1598 0 0,0-4 830 0 0,-3-9-2182 0 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4.510"/>
    </inkml:context>
    <inkml:brush xml:id="br0">
      <inkml:brushProperty name="width" value="0.035" units="cm"/>
      <inkml:brushProperty name="height" value="0.035" units="cm"/>
    </inkml:brush>
  </inkml:definitions>
  <inkml:trace contextRef="#ctx0" brushRef="#br0">0 1 892 0 0,'0'0'15167'0'0,"7"29"-14242"0"0,53 170 630 0 0,-52-174-1289 0 0,25 61 539 0 0,26 58 557 0 0,-52-121-1205 0 0,0 0 0 0 0,-2 0 0 0 0,0 0-1 0 0,2 46 1 0 0,3 13 80 0 0,-8-69-288 0 0,0 1 0 0 0,-2 0 1 0 0,1 0-1 0 0,-2 0 0 0 0,0 0 1 0 0,0 0-1 0 0,-7 24 0 0 0,4-19-754 0 0,-2-1-949 0 0,24-53-15134 0 0</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5.080"/>
    </inkml:context>
    <inkml:brush xml:id="br0">
      <inkml:brushProperty name="width" value="0.035" units="cm"/>
      <inkml:brushProperty name="height" value="0.035" units="cm"/>
    </inkml:brush>
  </inkml:definitions>
  <inkml:trace contextRef="#ctx0" brushRef="#br0">151 82 1400 0 0,'0'0'11325'0'0,"-9"7"-11251"0"0,-6 4-84 0 0,2-2 408 0 0,0 1 1 0 0,1 1-1 0 0,0 0 0 0 0,1 0 0 0 0,-14 19 1 0 0,15-15-108 0 0,5-9-184 0 0,1 0-1 0 0,0 0 1 0 0,1 1 0 0 0,-1 0-1 0 0,1 0 1 0 0,-3 11 0 0 0,5-15-97 0 0,1-1 0 0 0,0 0 1 0 0,0 0-1 0 0,0 0 0 0 0,0 0 1 0 0,0 0-1 0 0,1 0 0 0 0,-1 1 1 0 0,1-1-1 0 0,-1 0 0 0 0,1 0 0 0 0,0 0 1 0 0,-1 0-1 0 0,1 0 0 0 0,0-1 1 0 0,0 1-1 0 0,1 0 0 0 0,-1 0 1 0 0,0-1-1 0 0,1 1 0 0 0,-1 0 0 0 0,1-1 1 0 0,-1 1-1 0 0,1-1 0 0 0,0 0 1 0 0,-1 0-1 0 0,1 0 0 0 0,4 2 1 0 0,6 3 13 0 0,1 0 0 0 0,0-2 0 0 0,0 0 0 0 0,1 0 1 0 0,-1-1-1 0 0,1 0 0 0 0,-1-2 0 0 0,1 1 1 0 0,0-2-1 0 0,0 0 0 0 0,0 0 0 0 0,0-1 0 0 0,-1-1 1 0 0,1-1-1 0 0,-1 0 0 0 0,1 0 0 0 0,-1-1 1 0 0,0-1-1 0 0,0 0 0 0 0,-1-1 0 0 0,1 0 0 0 0,-1-1 1 0 0,19-15-1 0 0,-27 19-57 0 0,-1-1 0 0 0,0 1 1 0 0,1-1-1 0 0,-1 0 0 0 0,-1 0 0 0 0,1-1 1 0 0,-1 1-1 0 0,1-1 0 0 0,-1 1 0 0 0,0-1 1 0 0,-1 0-1 0 0,1 1 0 0 0,-1-1 0 0 0,0 0 1 0 0,0 0-1 0 0,-1 0 0 0 0,1 0 0 0 0,-1 0 1 0 0,0 0-1 0 0,0 0 0 0 0,-1 0 0 0 0,0 0 0 0 0,0 0 1 0 0,0 0-1 0 0,0 0 0 0 0,-1 1 0 0 0,1-1 1 0 0,-1 0-1 0 0,-4-6 0 0 0,0 1-386 0 0,1 0-1 0 0,-1 1 1 0 0,-1 0-1 0 0,1 0 1 0 0,-2 1-1 0 0,1 0 0 0 0,-1 0 1 0 0,0 1-1 0 0,-1-1 1 0 0,1 2-1 0 0,-2-1 1 0 0,-12-6-1 0 0,13 10 207 0 0,0-1 0 0 0,0 2 0 0 0,0-1 0 0 0,0 1 0 0 0,0 1 0 0 0,-1-1 0 0 0,1 2 0 0 0,0-1 0 0 0,-1 1 0 0 0,1 1 0 0 0,0-1 0 0 0,-18 5 0 0 0,16 0-129 0 0,12 1-1771 0 0,19-1-1637 0 0,-1-5 2064 0 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5.571"/>
    </inkml:context>
    <inkml:brush xml:id="br0">
      <inkml:brushProperty name="width" value="0.035" units="cm"/>
      <inkml:brushProperty name="height" value="0.035" units="cm"/>
    </inkml:brush>
  </inkml:definitions>
  <inkml:trace contextRef="#ctx0" brushRef="#br0">172 0 1152 0 0,'0'0'12743'0'0,"-20"13"-12859"0"0,-62 44 64 0 0,79-55 55 0 0,0 0 1 0 0,0 0-1 0 0,0 0 1 0 0,1 1-1 0 0,-1-1 1 0 0,0 1-1 0 0,1 0 1 0 0,0-1-1 0 0,0 1 1 0 0,0 0-1 0 0,0 0 1 0 0,0 1 0 0 0,0-1-1 0 0,1 0 1 0 0,0 1-1 0 0,-1-1 1 0 0,1 1-1 0 0,0-1 1 0 0,0 7-1 0 0,-6 17 131 0 0,3-18-105 0 0,1 0 1 0 0,-1 0 0 0 0,2 1 0 0 0,-1-1-1 0 0,1 1 1 0 0,1 0 0 0 0,-1 12 0 0 0,2-19-36 0 0,0 1 1 0 0,0-1 0 0 0,0 0 0 0 0,0 0-1 0 0,1 0 1 0 0,-1 0 0 0 0,1 1 0 0 0,0-1-1 0 0,0 0 1 0 0,0 0 0 0 0,0 0 0 0 0,1-1-1 0 0,-1 1 1 0 0,1 0 0 0 0,0 0 0 0 0,0-1-1 0 0,0 1 1 0 0,0-1 0 0 0,0 1-1 0 0,0-1 1 0 0,0 0 0 0 0,1 0 0 0 0,-1 0-1 0 0,1 0 1 0 0,0-1 0 0 0,5 4 0 0 0,2-2 28 0 0,-1 1 1 0 0,0-1-1 0 0,1-1 1 0 0,0 0-1 0 0,0 0 0 0 0,0-1 1 0 0,0 0-1 0 0,-1-1 1 0 0,1 0-1 0 0,0 0 1 0 0,0-1-1 0 0,0 0 1 0 0,0-1-1 0 0,0 0 1 0 0,-1-1-1 0 0,1 0 1 0 0,-1-1-1 0 0,14-6 1 0 0,13-11-72 0 0,-26 15-45 0 0,0 1 0 0 0,0-1 1 0 0,-1-1-1 0 0,1 0 0 0 0,-2 0 0 0 0,1-1 0 0 0,8-9 0 0 0,-12 11-45 0 0,0 0 0 0 0,0-1-1 0 0,-1 1 1 0 0,0-1 0 0 0,0 0 0 0 0,0 0 0 0 0,-1 0 0 0 0,0-1-1 0 0,0 1 1 0 0,2-16 0 0 0,-4 20 8 0 0,-1-1 1 0 0,0 0-1 0 0,-1 0 0 0 0,1 0 0 0 0,-1 1 0 0 0,1-1 1 0 0,-1 0-1 0 0,0 1 0 0 0,0-1 0 0 0,-1 1 0 0 0,1-1 1 0 0,-1 1-1 0 0,0-1 0 0 0,0 1 0 0 0,0 0 0 0 0,0 0 1 0 0,0 0-1 0 0,-1 0 0 0 0,1 0 0 0 0,-1 1 0 0 0,0-1 1 0 0,0 1-1 0 0,0 0 0 0 0,0 0 0 0 0,-5-3 0 0 0,-2-1-297 0 0,0 1-1 0 0,-1 0 1 0 0,1 0-1 0 0,-1 1 1 0 0,0 1-1 0 0,0 0 0 0 0,0 0 1 0 0,-13-1-1 0 0,19 3 397 0 0,-1 1-1 0 0,1-1 1 0 0,-1 1-1 0 0,1 0 0 0 0,-1 1 1 0 0,1-1-1 0 0,-1 1 1 0 0,1 0-1 0 0,-1 0 1 0 0,1 1-1 0 0,0 0 1 0 0,-1 0-1 0 0,1 0 0 0 0,0 0 1 0 0,0 1-1 0 0,1 0 1 0 0,-1 0-1 0 0,-6 5 1 0 0,8 8-2510 0 0</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6.634"/>
    </inkml:context>
    <inkml:brush xml:id="br0">
      <inkml:brushProperty name="width" value="0.035" units="cm"/>
      <inkml:brushProperty name="height" value="0.035" units="cm"/>
    </inkml:brush>
  </inkml:definitions>
  <inkml:trace contextRef="#ctx0" brushRef="#br0">3 0 1112 0 0,'0'0'12437'0'0,"0"23"-12086"0"0,-1 0-245 0 0,0-15-67 0 0,1-1 0 0 0,-1 1 0 0 0,1 0 0 0 0,1 0 0 0 0,0 0 1 0 0,0 0-1 0 0,0 0 0 0 0,1 0 0 0 0,0 0 0 0 0,1-1 0 0 0,0 1 0 0 0,0-1 0 0 0,0 0 1 0 0,9 12-1 0 0,6 13 248 0 0,-1 1 0 0 0,-1 0 0 0 0,-2 1 0 0 0,12 46 0 0 0,24 146 1327 0 0,-37-82-718 0 0,-8-61-429 0 0,-1 121 377 0 0,-6-111-842 0 0,12-22-544 0 0,-10-70 413 0 0,0-45-2263 0 0,-1 34 2118 0 0,0 1 0 0 0,-1 0-1 0 0,0 0 1 0 0,0 0 0 0 0,-1 0 0 0 0,0 0-1 0 0,-7-14 1 0 0,5 15 216 0 0,1-1-1 0 0,1 0 1 0 0,-1 0-1 0 0,2-1 1 0 0,-1 1 0 0 0,1-1-1 0 0,-1-16 1 0 0,3 11-269 0 0,-1-1 8 0 0,1 0-1 0 0,1 0 0 0 0,0 0 1 0 0,1-1-1 0 0,0 1 0 0 0,2 1 1 0 0,7-24-1 0 0,-3 21 330 0 0,-6 13 71 0 0,0 0-1 0 0,0 0 1 0 0,0 0 0 0 0,1 0-1 0 0,0 0 1 0 0,0 1 0 0 0,0-1-1 0 0,0 1 1 0 0,1 0 0 0 0,0 0-1 0 0,0 0 1 0 0,0 0 0 0 0,7-4-1 0 0,0 1-183 0 0,-1 2 0 0 0,1-1-1 0 0,-1 1 1 0 0,1 1 0 0 0,13-3-1 0 0,-22 5 75 0 0,1 2-1 0 0,-1-1 1 0 0,1 0-1 0 0,-1 0 0 0 0,1 1 1 0 0,-1-1-1 0 0,1 1 0 0 0,-1 0 1 0 0,1 0-1 0 0,-1 0 0 0 0,1 0 1 0 0,-1 0-1 0 0,1 1 1 0 0,-1-1-1 0 0,1 1 0 0 0,-1 0 1 0 0,1-1-1 0 0,-1 1 0 0 0,1 0 1 0 0,-1 0-1 0 0,0 1 0 0 0,0-1 1 0 0,1 0-1 0 0,-1 1 0 0 0,0 0 1 0 0,0-1-1 0 0,-1 1 1 0 0,1 0-1 0 0,0 0 0 0 0,1 2 1 0 0,0 3 220 0 0,-1 0 0 0 0,0 0 0 0 0,0 1 0 0 0,0-1 1 0 0,0 14-1 0 0,5 21 131 0 0,-6-39-300 0 0,1 0 0 0 0,-1 0 1 0 0,0 0-1 0 0,-1 0 0 0 0,1 0 0 0 0,-1 0 0 0 0,1 0 0 0 0,-1 0 0 0 0,0 0 1 0 0,0 0-1 0 0,0 0 0 0 0,0 1 0 0 0,-1-1 0 0 0,1 0 0 0 0,-1 0 0 0 0,0 0 0 0 0,0 0 1 0 0,0 0-1 0 0,0-1 0 0 0,-1 1 0 0 0,1 0 0 0 0,-1 0 0 0 0,1-1 0 0 0,-1 1 1 0 0,0-1-1 0 0,0 1 0 0 0,0-1 0 0 0,0 0 0 0 0,-1 0 0 0 0,1 0 0 0 0,-1 0 1 0 0,1 0-1 0 0,-1-1 0 0 0,0 1 0 0 0,1-1 0 0 0,-1 1 0 0 0,0-1 0 0 0,-4 1 1 0 0,2 0-32 0 0,0-1 1 0 0,0 0 0 0 0,0 0-1 0 0,0 0 1 0 0,0-1 0 0 0,-1 0 0 0 0,1 0-1 0 0,0 0 1 0 0,0 0 0 0 0,0-1 0 0 0,0 0-1 0 0,0 0 1 0 0,0 0 0 0 0,0-1-1 0 0,0 1 1 0 0,1-1 0 0 0,-1 0 0 0 0,0-1-1 0 0,1 1 1 0 0,0-1 0 0 0,-5-3 0 0 0,-12-5 303 0 0,8 4 7 0 0,27 12-383 0 0,34 17 1731 0 0,24 9 176 0 0,-55-27-1496 0 0,37 13 480 0 0,-52-16-783 0 0,-1 0-1 0 0,1-1 1 0 0,0 1-1 0 0,-1 0 1 0 0,1 0-1 0 0,-1 0 1 0 0,1 0-1 0 0,-1 0 1 0 0,0 0-1 0 0,1 0 1 0 0,-1 1-1 0 0,0-1 0 0 0,0 0 1 0 0,0 1-1 0 0,0-1 1 0 0,0 1-1 0 0,0-1 1 0 0,0 1-1 0 0,0-1 1 0 0,-1 1-1 0 0,1 0 1 0 0,0-1-1 0 0,-1 1 1 0 0,1 2-1 0 0,-1-1-12 0 0,1 0 1 0 0,-1 0-1 0 0,1 0 1 0 0,0 0-1 0 0,0 0 1 0 0,1 0-1 0 0,-1-1 0 0 0,0 1 1 0 0,1 0-1 0 0,3 4 1 0 0,-3-5-16 0 0,0 1 1 0 0,-1-1 0 0 0,1 1 0 0 0,-1 0 0 0 0,0-1 0 0 0,0 1-1 0 0,1 0 1 0 0,-2 0 0 0 0,1 0 0 0 0,1 4 0 0 0,8 46-549 0 0,-10-52 153 0 0,7-1-5220 0 0,-3-2 1534 0 0,5-4-205 0 0</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7.040"/>
    </inkml:context>
    <inkml:brush xml:id="br0">
      <inkml:brushProperty name="width" value="0.035" units="cm"/>
      <inkml:brushProperty name="height" value="0.035" units="cm"/>
    </inkml:brush>
  </inkml:definitions>
  <inkml:trace contextRef="#ctx0" brushRef="#br0">0 0 1100 0 0,'0'0'16281'0'0,"0"17"-15497"0"0,1-4-584 0 0,1-1 0 0 0,0 1 0 0 0,1-1 0 0 0,0 0 0 0 0,0 0 0 0 0,7 12 0 0 0,8 33-156 0 0,-9-36-251 0 0,0 8-756 0 0,-2-14 558 0 0,-5-11-2777 0 0,-1-17-10810 0 0</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7.196"/>
    </inkml:context>
    <inkml:brush xml:id="br0">
      <inkml:brushProperty name="width" value="0.035" units="cm"/>
      <inkml:brushProperty name="height" value="0.035" units="cm"/>
    </inkml:brush>
  </inkml:definitions>
  <inkml:trace contextRef="#ctx0" brushRef="#br0">0 1 1652 0 0,'0'0'10853'0'0</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7.706"/>
    </inkml:context>
    <inkml:brush xml:id="br0">
      <inkml:brushProperty name="width" value="0.035" units="cm"/>
      <inkml:brushProperty name="height" value="0.035" units="cm"/>
    </inkml:brush>
  </inkml:definitions>
  <inkml:trace contextRef="#ctx0" brushRef="#br0">1 203 344 0 0,'0'0'7960'0'0,"7"24"-7361"0"0,19 72-201 0 0,-18-69 1302 0 0,-8-27-1682 0 0,1 0-1 0 0,-1 0 1 0 0,0 0-1 0 0,0 0 1 0 0,0 0 0 0 0,0 0-1 0 0,0 0 1 0 0,0 0-1 0 0,0 0 1 0 0,0 0-1 0 0,0 0 1 0 0,0 0 0 0 0,0 0-1 0 0,0 0 1 0 0,0 0-1 0 0,0 0 1 0 0,1 0-1 0 0,-1 0 1 0 0,0 0 0 0 0,0 0-1 0 0,0 0 1 0 0,0 0-1 0 0,0 0 1 0 0,0 0-1 0 0,0 0 1 0 0,0 0-1 0 0,0 0 1 0 0,0 0 0 0 0,0 0-1 0 0,0 0 1 0 0,0 0-1 0 0,0 0 1 0 0,1 0-1 0 0,-1 0 1 0 0,0 0 0 0 0,-3-30-197 0 0,2 25 179 0 0,0-12-254 0 0,-1-1 0 0 0,0 1-1 0 0,-8-27 1 0 0,6 28 239 0 0,0-1 0 0 0,1 0 0 0 0,-1-28 0 0 0,4 42 117 0 0,1 0 0 0 0,0 0-1 0 0,0 0 1 0 0,0 0-1 0 0,0 0 1 0 0,0 0 0 0 0,0 0-1 0 0,1 0 1 0 0,0 0 0 0 0,-1 1-1 0 0,1-1 1 0 0,0 1 0 0 0,0-1-1 0 0,0 1 1 0 0,1 0-1 0 0,2-3 1 0 0,50-36 2326 0 0,-28 22-1038 0 0,-25 17-1325 0 0,1 1 0 0 0,0-1 0 0 0,0 0-1 0 0,0 1 1 0 0,0 0 0 0 0,0-1 0 0 0,0 1 0 0 0,0 1 0 0 0,0-1-1 0 0,0 0 1 0 0,0 1 0 0 0,1-1 0 0 0,-1 1 0 0 0,0 0 0 0 0,0 0-1 0 0,1 0 1 0 0,-1 1 0 0 0,0-1 0 0 0,0 1 0 0 0,0 0 0 0 0,1 0-1 0 0,-1 0 1 0 0,0 0 0 0 0,0 0 0 0 0,0 1 0 0 0,-1-1 0 0 0,1 1-1 0 0,0 0 1 0 0,3 2 0 0 0,7 7 90 0 0,0-1 0 0 0,-1 2-1 0 0,0 0 1 0 0,14 17 0 0 0,-19-18-87 0 0,0 0 0 0 0,-1 0 1 0 0,0 0-1 0 0,6 17 0 0 0,9 18-44 0 0,-18-41-109 0 0,-2 0 1 0 0,1 0-1 0 0,0 0 1 0 0,-1 0-1 0 0,0 0 1 0 0,0 0 0 0 0,-1 1-1 0 0,0-1 1 0 0,1 0-1 0 0,-2 9 1 0 0,0 1-755 0 0,7-3-152 0 0,-3-9-751 0 0,-2 3-4334 0 0</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28.538"/>
    </inkml:context>
    <inkml:brush xml:id="br0">
      <inkml:brushProperty name="width" value="0.035" units="cm"/>
      <inkml:brushProperty name="height" value="0.035" units="cm"/>
    </inkml:brush>
  </inkml:definitions>
  <inkml:trace contextRef="#ctx0" brushRef="#br0">320 0 1100 0 0,'0'0'9804'0'0,"-22"2"-9240"0"0,-66 6 40 0 0,78-8-334 0 0,-5 0 259 0 0,-1 2 1 0 0,0-1-1 0 0,-15 5 0 0 0,25-4-433 0 0,1 0 0 0 0,0 1 0 0 0,-1 0 0 0 0,1 0-1 0 0,1 0 1 0 0,-1 1 0 0 0,0-1 0 0 0,-6 8 0 0 0,3-4-15 0 0,0 0-16 0 0,0 0 0 0 0,0 1 0 0 0,1-1-1 0 0,-7 12 1 0 0,11-15-72 0 0,1 0 1 0 0,0 1-1 0 0,0-1 0 0 0,0 1 0 0 0,1 0 0 0 0,-1 0 0 0 0,1-1 1 0 0,0 1-1 0 0,1 0 0 0 0,-1 0 0 0 0,1 9 0 0 0,0-11-7 0 0,0 1-1 0 0,0-1 1 0 0,1 1-1 0 0,-1-1 1 0 0,1 1-1 0 0,0-1 1 0 0,0 1-1 0 0,0-1 1 0 0,0 0-1 0 0,0 0 0 0 0,1 1 1 0 0,0-1-1 0 0,-1 0 1 0 0,1 0-1 0 0,3 3 1 0 0,-1-2-6 0 0,1 0 0 0 0,0 1 0 0 0,0-1-1 0 0,1-1 1 0 0,-1 1 0 0 0,1-1 0 0 0,7 3 0 0 0,-3-1 5 0 0,0-1 0 0 0,0-1-1 0 0,0 0 1 0 0,1 0 0 0 0,-1-1-1 0 0,0-1 1 0 0,1 1 0 0 0,0-2 0 0 0,-1 1-1 0 0,1-2 1 0 0,15-1 0 0 0,-21 1 37 0 0,0 1 0 0 0,0-1 0 0 0,0-1 1 0 0,0 1-1 0 0,0-1 0 0 0,-1 0 0 0 0,1 0 1 0 0,0 0-1 0 0,-1-1 0 0 0,0 1 0 0 0,0-1 1 0 0,1 0-1 0 0,-2 0 0 0 0,1-1 0 0 0,0 1 0 0 0,-1-1 1 0 0,1 0-1 0 0,-1 0 0 0 0,0 0 0 0 0,-1 0 1 0 0,1-1-1 0 0,-1 1 0 0 0,1-1 0 0 0,-1 1 1 0 0,1-6-1 0 0,1-10-141 0 0,0 0 0 0 0,-2 0 0 0 0,0 0 0 0 0,-2-28 0 0 0,0 36-38 0 0,0 12 151 0 0,0-1 0 0 0,0 0-1 0 0,0 1 1 0 0,0-1 0 0 0,0 0 0 0 0,0 1 0 0 0,0-1 0 0 0,0 0 0 0 0,0 1 0 0 0,0-1 0 0 0,-1 0 0 0 0,1 1 0 0 0,0-1 0 0 0,0 0-1 0 0,-1 1 1 0 0,1-1 0 0 0,0 1 0 0 0,-1-1 0 0 0,1 0 0 0 0,-1 1 0 0 0,1-1 0 0 0,-1 1 0 0 0,1-1 0 0 0,-1 1 0 0 0,1 0-1 0 0,-1-1 1 0 0,1 1 0 0 0,-1-1 0 0 0,1 1 0 0 0,-1 0 0 0 0,0 0 0 0 0,1-1 0 0 0,-1 1 0 0 0,0 0 0 0 0,1 0 0 0 0,-1 0 0 0 0,-1-1-1 0 0,2 2 0 0 0,-1-1 0 0 0,1 0-1 0 0,-1 0 1 0 0,1 1-1 0 0,-1-1 1 0 0,1 0 0 0 0,-1 1-1 0 0,1-1 1 0 0,0 1-1 0 0,-1-1 1 0 0,1 1 0 0 0,-1-1-1 0 0,1 0 1 0 0,0 1-1 0 0,0-1 1 0 0,-1 1-1 0 0,1 0 1 0 0,0-1 0 0 0,0 1-1 0 0,-1-1 1 0 0,1 1-1 0 0,0-1 1 0 0,0 1 0 0 0,0-1-1 0 0,0 1 1 0 0,0 0-1 0 0,0-1 1 0 0,0 1 0 0 0,0-1-1 0 0,0 1 1 0 0,0 0-1 0 0,0-1 1 0 0,1 1-1 0 0,-1-1 1 0 0,0 1 0 0 0,0-1-1 0 0,0 1 1 0 0,1-1-1 0 0,-1 1 1 0 0,0-1 0 0 0,1 1-1 0 0,-1-1 1 0 0,0 1-1 0 0,1 0 1 0 0,8 12 264 0 0,0-1 0 0 0,1 0 0 0 0,0 0 1 0 0,0-1-1 0 0,1-1 0 0 0,1 0 0 0 0,22 16 0 0 0,8 8 587 0 0,-32-26-639 0 0,-1 1 0 0 0,0 1 0 0 0,-1 0 0 0 0,0 0 0 0 0,-1 1 0 0 0,1 0 0 0 0,-2 0 0 0 0,0 1 1 0 0,0-1-1 0 0,-1 1 0 0 0,-1 1 0 0 0,0-1 0 0 0,4 23 0 0 0,-5-16-120 0 0,-2-1-1 0 0,0 1 1 0 0,-1 0 0 0 0,0 0-1 0 0,-2-1 1 0 0,0 1 0 0 0,-2-1-1 0 0,-10 35 1 0 0,11-45-67 0 0,0 0 1 0 0,-1 0-1 0 0,0-1 1 0 0,0 1-1 0 0,-1-1 1 0 0,0 0-1 0 0,-1-1 1 0 0,-7 9-1 0 0,-56 47 101 0 0,36-34-24 0 0,27-23-46 0 0,1 0 0 0 0,-1-1-1 0 0,0 0 1 0 0,0 0 0 0 0,0-1 0 0 0,-1 0 0 0 0,0 0-1 0 0,1 0 1 0 0,-1-1 0 0 0,-12 3 0 0 0,1-2-1084 0 0,1-2 1 0 0,-35-1 0 0 0,22 0-3639 0 0</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7:44.410"/>
    </inkml:context>
    <inkml:brush xml:id="br0">
      <inkml:brushProperty name="width" value="0.035" units="cm"/>
      <inkml:brushProperty name="height" value="0.035" units="cm"/>
    </inkml:brush>
  </inkml:definitions>
  <inkml:trace contextRef="#ctx0" brushRef="#br0">130 1 172 0 0,'0'0'1628'0'0,"-30"0"-258"0"0,27 0-1416 0 0,-1 0 0 0 0,1 1 0 0 0,0-1 0 0 0,-1 1 0 0 0,1 0 0 0 0,0 0 0 0 0,-1 0 0 0 0,1 1 0 0 0,0-1 0 0 0,0 1 0 0 0,0-1 0 0 0,0 1 0 0 0,0 0 0 0 0,0 0 0 0 0,1 1 0 0 0,-5 3 0 0 0,-4 4-72 0 0,8-3 2759 0 0,4-18-1813 0 0,-1 11-889 0 0,-30 8-3686 0 0,30-4 2078 0 0</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05.53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450 583 864 0 0,'-18'0'7469'0'0,"8"0"-7321"0"0,8 0-229 0 0,0 0-80 0 0,1 0 196 0 0,0 0 1 0 0,0 0 0 0 0,0 0 0 0 0,0 0-1 0 0,-1 1 1 0 0,1-1 0 0 0,0 0-1 0 0,0 0 1 0 0,0 1 0 0 0,0-1 0 0 0,0 1-1 0 0,0-1 1 0 0,0 1 0 0 0,0-1-1 0 0,0 1 1 0 0,0 0 0 0 0,0-1 0 0 0,0 1-1 0 0,0 0 1 0 0,-1 1 0 0 0,-11 4 1021 0 0,3-6-373 0 0,-20-3 3103 0 0,28 2-3713 0 0,1 1-30 0 0,-12 0-85 0 0,-22 2-426 0 0,33-1 447 0 0,1-1 0 0 0,-1 1 0 0 0,1 0 0 0 0,-1-1-1 0 0,1 1 1 0 0,0 0 0 0 0,-1 0 0 0 0,1 0 0 0 0,0 0-1 0 0,0 0 1 0 0,0 0 0 0 0,0 0 0 0 0,-1 0 0 0 0,2 1-1 0 0,-1-1 1 0 0,-1 2 0 0 0,-9 5-15 0 0,11-8 50 0 0,0 0 0 0 0,-1 0 1 0 0,1 0-1 0 0,-1 0 0 0 0,1 0 0 0 0,0 0 0 0 0,-1 1 0 0 0,1-1 1 0 0,-1 0-1 0 0,1 0 0 0 0,0 1 0 0 0,-1-1 0 0 0,1 0 0 0 0,0 1 0 0 0,-1-1 1 0 0,1 0-1 0 0,0 1 0 0 0,0-1 0 0 0,-1 0 0 0 0,1 1 0 0 0,0-1 1 0 0,0 1-1 0 0,0-1 0 0 0,0 0 0 0 0,-1 1 0 0 0,1-1 0 0 0,0 1 0 0 0,0-1 1 0 0,0 0-1 0 0,0 1 0 0 0,0-1 0 0 0,0 1 0 0 0,0-1 0 0 0,0 1 1 0 0,0 0-1 0 0,-31 11 892 0 0,-16-12-427 0 0,45 0-469 0 0,-26 8-293 0 0,6 28-114 0 0,20-33 393 0 0,-1-1 0 0 0,0 1 0 0 0,0 0 0 0 0,1-1 0 0 0,-1 1 0 0 0,1 1 0 0 0,0-1 0 0 0,0 0 0 0 0,0 0 0 0 0,1 1 0 0 0,-3 6 0 0 0,4-9 55 0 0,1 15-361 0 0,3-12 338 0 0,1 0 0 0 0,-1 0 0 0 0,1-1 1 0 0,0 1-1 0 0,-1-1 0 0 0,1-1 0 0 0,1 1 0 0 0,-1 0 0 0 0,0-1 0 0 0,1 0 0 0 0,-1-1 1 0 0,1 1-1 0 0,0-1 0 0 0,-1 0 0 0 0,1 0 0 0 0,0-1 0 0 0,0 0 0 0 0,7 0 0 0 0,-12 0 57 0 0,31 0 2 0 0,-24 1-143 0 0,0-1-1 0 0,0 2 1 0 0,0-1 0 0 0,0 1 0 0 0,0 0-1 0 0,11 5 1 0 0,-18-6 66 0 0,47 12 233 0 0,-34 14-167 0 0,4-19-29 0 0,-17-8-41 0 0,0 0 1 0 0,0 0 0 0 0,0 1 0 0 0,-1-1-1 0 0,1 0 1 0 0,0 0 0 0 0,0 1 0 0 0,0-1-1 0 0,0 0 1 0 0,-1 1 0 0 0,1-1 0 0 0,0 1-1 0 0,0-1 1 0 0,-1 1 0 0 0,1-1 0 0 0,0 1-1 0 0,-1 0 1 0 0,1-1 0 0 0,0 1 0 0 0,-1 0-1 0 0,1-1 1 0 0,-1 1 0 0 0,1 0 0 0 0,-1 0-1 0 0,0 0 1 0 0,1-1 0 0 0,-1 1 0 0 0,0 0-1 0 0,1 0 1 0 0,-1 0 0 0 0,0 0 0 0 0,0 1-1 0 0,3 2 14 0 0,-1 1-1 0 0,1-1 0 0 0,0 0 0 0 0,0 0 1 0 0,1 0-1 0 0,-1-1 0 0 0,6 5 0 0 0,7-1 11 0 0,0 2 0 0 0,0 0-1 0 0,18 14 1 0 0,-30-21-4 0 0,0 1-1 0 0,0-1 1 0 0,0 0-1 0 0,0 0 1 0 0,1-1 0 0 0,-1 1-1 0 0,1-1 1 0 0,-1 0-1 0 0,6 0 1 0 0,28 9 94 0 0,14 11-217 0 0,-38-14 109 0 0,10 2 38 0 0,-22-9-18 0 0,48 0 478 0 0,-20 0-498 0 0,28 0-2 0 0,-57 0-54 0 0,2 1-49 0 0,-2-1 82 0 0,0 1 0 0 0,0-1 0 0 0,0 0 0 0 0,0 1 0 0 0,0-1 0 0 0,0 1 0 0 0,0 0 0 0 0,0-1 0 0 0,0 1 0 0 0,0 0-1 0 0,0-1 1 0 0,-1 1 0 0 0,1 0 0 0 0,0 0 0 0 0,-1 0 0 0 0,1 0 0 0 0,0 0 0 0 0,-1 0 0 0 0,1 1 0 0 0,0 0 7 0 0,1 0 1 0 0,-1 0 0 0 0,0 0-1 0 0,0 0 1 0 0,1-1-1 0 0,-1 1 1 0 0,1 0-1 0 0,0-1 1 0 0,-1 1 0 0 0,1-1-1 0 0,0 0 1 0 0,2 2-1 0 0,14 14-7 0 0,-17-15 12 0 0,0 0 1 0 0,0-1-1 0 0,0 1 0 0 0,0-1 1 0 0,0 1-1 0 0,0 0 1 0 0,0-1-1 0 0,0 0 0 0 0,1 1 1 0 0,-1-1-1 0 0,0 0 1 0 0,1 0-1 0 0,-1 0 1 0 0,1 0-1 0 0,-1 0 0 0 0,1 0 1 0 0,2 1-1 0 0,1 1 2 0 0,-4-1-6 0 0,0 0 1 0 0,1 0 0 0 0,-1 0 0 0 0,0 0 0 0 0,1-1 0 0 0,-1 1-1 0 0,1 0 1 0 0,-1-1 0 0 0,1 1 0 0 0,0-1 0 0 0,3 3 0 0 0,-4-4 3 0 0,56 28 26 0 0,-43-13-8 0 0,-13-14-21 0 0,-1 1 0 0 0,1-1-1 0 0,0 0 1 0 0,0 1 0 0 0,0-1-1 0 0,0 0 1 0 0,0 0 0 0 0,0 0 0 0 0,0 0-1 0 0,0 0 1 0 0,0 0 0 0 0,0 0-1 0 0,0-1 1 0 0,3 2 0 0 0,-1-1 1 0 0,0 0 0 0 0,0 0-1 0 0,-1 0 1 0 0,1 0 0 0 0,0 1 0 0 0,-1-1 0 0 0,1 1 0 0 0,-1 0 0 0 0,1-1 0 0 0,-1 1-1 0 0,0 0 1 0 0,0 0 0 0 0,0 1 0 0 0,3 3 0 0 0,-5-6 0 0 0,1 1-1 0 0,-1 0 1 0 0,0 0 0 0 0,1-1 0 0 0,-1 1-1 0 0,1 0 1 0 0,-1-1 0 0 0,1 1 0 0 0,-1-1-1 0 0,1 1 1 0 0,-1 0 0 0 0,1-1 0 0 0,0 1-1 0 0,-1-1 1 0 0,1 0 0 0 0,0 1 0 0 0,-1-1-1 0 0,1 1 1 0 0,0-1 0 0 0,0 0-1 0 0,1 1 1 0 0,-1-1 0 0 0,0 0 0 0 0,-1 1 0 0 0,1-1 0 0 0,0 0 1 0 0,0 1-1 0 0,0-1 0 0 0,0 1 0 0 0,-1-1 0 0 0,1 1 0 0 0,0-1 0 0 0,0 1 0 0 0,-1 0 0 0 0,1-1 0 0 0,0 1 0 0 0,-1 0 0 0 0,1 0 0 0 0,-1-1 0 0 0,1 1 1 0 0,-1 0-1 0 0,1 0 0 0 0,-1 0 0 0 0,0 0 0 0 0,1 1 0 0 0,11 10 1 0 0,20 8 3 0 0,-29-17-3 0 0,1 0 0 0 0,-1 0 1 0 0,1-1-1 0 0,0 1 0 0 0,0-1 0 0 0,0 0 0 0 0,0 0 0 0 0,1-1 0 0 0,6 3 1 0 0,27 11 58 0 0,-36-14-46 0 0,-2 2 19 0 0,1-2-36 0 0,0 1 0 0 0,1-1 1 0 0,-1 0-1 0 0,1 1 0 0 0,-1-1 0 0 0,1 0 1 0 0,0 0-1 0 0,-1 0 0 0 0,1 0 0 0 0,0 0 1 0 0,0 0-1 0 0,0 0 0 0 0,0-1 0 0 0,0 1 1 0 0,0 0-1 0 0,2-1 0 0 0,5 3-1 0 0,4 1 20 0 0,0-1 1 0 0,0-1 0 0 0,0 0 0 0 0,0-1 0 0 0,27-1 0 0 0,-35 0-10 0 0,-3-2-9 0 0,36 9 0 0 0,-15-3-7 0 0,1-1 1 0 0,28 1 0 0 0,-44-3 6 0 0,0 0 0 0 0,0 0 0 0 0,-1 1 0 0 0,1-1 0 0 0,-1 2 0 0 0,0-1 0 0 0,10 5 0 0 0,-5-2-28 0 0,2-1 57 0 0,0-2 1 0 0,1 0 0 0 0,-1-1-1 0 0,1 0 1 0 0,15-2 0 0 0,-14 1 21 0 0,-6 0-28 0 0,1-1 1 0 0,-1-1-1 0 0,0 0 0 0 0,0 0 0 0 0,0-1 0 0 0,14-6 0 0 0,31-7 55 0 0,-33 11-132 0 0,0 2 1 0 0,1 0 0 0 0,40 1 0 0 0,85-6-118 0 0,-147 8 149 0 0,3 0-20 0 0,0 0 61 0 0,-1 0 1 0 0,1 0-1 0 0,0-1 1 0 0,-1 1-1 0 0,1-1 1 0 0,0 0-1 0 0,-1 0 1 0 0,0 0-1 0 0,1-1 1 0 0,5-2 0 0 0,12-4 22 0 0,28-5-285 0 0,-48 13 229 0 0,29 0-58 0 0,11-1 89 0 0,-17 0 9 0 0,0 2 0 0 0,47 5 1 0 0,5-1-63 0 0,-63-5 54 0 0,-1 0 1 0 0,1 1 0 0 0,0 0-1 0 0,-1 1 1 0 0,1 1 0 0 0,13 3-1 0 0,-24-5-22 0 0,29 2-91 0 0,-28-1 99 0 0,0-1 0 0 0,0 1 1 0 0,1-1-1 0 0,-1 0 0 0 0,0-1 0 0 0,0 1 1 0 0,0 0-1 0 0,1-1 0 0 0,-1 0 0 0 0,4 0 1 0 0,1 0 47 0 0,-6 0-11 0 0,28 4 41 0 0,138 4 158 0 0,-167-8-201 0 0,31 0-42 0 0,-11-3 16 0 0,0 0 0 0 0,-1-2 0 0 0,1 0 0 0 0,34-15 0 0 0,-38 15-50 0 0,0 1 1 0 0,0 0-1 0 0,19-1 0 0 0,-21 3 61 0 0,0 0 0 0 0,-1-1 0 0 0,1 0-1 0 0,-1-1 1 0 0,0 0 0 0 0,22-11 0 0 0,18-6 68 0 0,-18 9-86 0 0,102-24-14 0 0,-126 33-21 0 0,0 1 0 0 0,1 0 1 0 0,-1 1-1 0 0,1 1 0 0 0,13 0 0 0 0,-11 0 91 0 0,-9 1-25 0 0,1-1 0 0 0,-1-1 0 0 0,1 1 0 0 0,-1-1 1 0 0,13-3-1 0 0,-3 1 133 0 0,35-17 8 0 0,39-7-70 0 0,-52 10 40 0 0,-35 16-135 0 0,-1 0 0 0 0,1-1 0 0 0,-1 1-1 0 0,0 0 1 0 0,0-1 0 0 0,0 1 0 0 0,0-1-1 0 0,0 0 1 0 0,0 0 0 0 0,0 0 0 0 0,0 0-1 0 0,0 0 1 0 0,-1 0 0 0 0,2-2 0 0 0,-3 3-9 0 0,0 0-1 0 0,0 1 1 0 0,0-1 0 0 0,1 1 0 0 0,-1-1 0 0 0,0 1 0 0 0,0-1 0 0 0,1 1 0 0 0,-1 0 0 0 0,0-1-1 0 0,0 1 1 0 0,1-1 0 0 0,-1 1 0 0 0,1-1 0 0 0,-1 1 0 0 0,0 0 0 0 0,1-1 0 0 0,-1 1 0 0 0,1 0 0 0 0,-1 0-1 0 0,1-1 1 0 0,-1 1 0 0 0,1 0 0 0 0,-1 0 0 0 0,1 0 0 0 0,-1-1 0 0 0,1 1 0 0 0,0 0-1 0 0,-1 0 1 0 0,1 0 0 0 0,-1 0 0 0 0,1 0 0 0 0,-1-1-1 0 0,1 1 1 0 0,-1 0 0 0 0,0 0 0 0 0,1 0-1 0 0,-1-1 1 0 0,1 1 0 0 0,-1 0 0 0 0,0-1-1 0 0,1 1 1 0 0,-1 0 0 0 0,0-1 0 0 0,1 1-1 0 0,-1 0 1 0 0,0-1 0 0 0,1 1 0 0 0,-1-1 0 0 0,0 1-1 0 0,0-1 1 0 0,0 1 0 0 0,1-1 0 0 0,-1 0-1 0 0,1-2 7 0 0,0 0 0 0 0,0 0-1 0 0,0 0 1 0 0,1 1-1 0 0,-1-1 1 0 0,1 0 0 0 0,0 0-1 0 0,0 1 1 0 0,0-1 0 0 0,0 1-1 0 0,0 0 1 0 0,1 0-1 0 0,-1 0 1 0 0,1 0 0 0 0,-1 0-1 0 0,1 0 1 0 0,4-1-1 0 0,2-4-26 0 0,-2-3-71 0 0,-6 9 85 0 0,-1 0 1 0 0,1 0 0 0 0,0 0 0 0 0,-1 0-1 0 0,1 0 1 0 0,0 0 0 0 0,-1 0-1 0 0,1 0 1 0 0,0 1 0 0 0,0-1-1 0 0,0 0 1 0 0,0 0 0 0 0,-1 1 0 0 0,1-1-1 0 0,0 1 1 0 0,0-1 0 0 0,2 0-1 0 0,41-26-111 0 0,-38 22 97 0 0,0 0 0 0 0,0 1 0 0 0,0 0 0 0 0,15-6-1 0 0,68-34-78 0 0,211-84 398 0 0,-268 112-229 0 0,-31 15-53 0 0,1 1-1 0 0,-1-1 0 0 0,0 0 1 0 0,0 0-1 0 0,0 0 1 0 0,0 1-1 0 0,0-1 1 0 0,0-1-1 0 0,0 1 0 0 0,0 0 1 0 0,0 0-1 0 0,0 0 1 0 0,-1 0-1 0 0,1-1 1 0 0,0 1-1 0 0,-1 0 0 0 0,1 0 1 0 0,-1-1-1 0 0,1-1 1 0 0,0 3-7 0 0,-1-1 0 0 0,1 1 0 0 0,-1 0 0 0 0,1 0 0 0 0,-1-1 1 0 0,1 1-1 0 0,-1 0 0 0 0,1-1 0 0 0,-1 1 0 0 0,1 0 0 0 0,-1-1 1 0 0,0 1-1 0 0,1-1 0 0 0,-1 1 0 0 0,1-1 0 0 0,-1 1 0 0 0,0-1 0 0 0,0 1 1 0 0,1-1-1 0 0,-1 1 0 0 0,0-1 0 0 0,0 1 0 0 0,0-1 0 0 0,1 1 0 0 0,-1-1 1 0 0,0 0-1 0 0,0 1 0 0 0,0-2 0 0 0,1-4-39 0 0,0 0-1 0 0,1-1 1 0 0,0 1 0 0 0,0 0-1 0 0,1 0 1 0 0,0 0-1 0 0,0 0 1 0 0,0 0 0 0 0,0 0-1 0 0,1 1 1 0 0,0 0 0 0 0,0 0-1 0 0,1 0 1 0 0,0 0-1 0 0,8-6 1 0 0,-12 10 35 0 0,0 0 0 0 0,0 0-1 0 0,0 0 1 0 0,0 0 0 0 0,0 0 0 0 0,0 0 0 0 0,0 0-1 0 0,0 0 1 0 0,-1 0 0 0 0,1 0 0 0 0,0 0 0 0 0,-1 0-1 0 0,1 0 1 0 0,-1-1 0 0 0,1 1 0 0 0,-1 0 0 0 0,0 0-1 0 0,1-2 1 0 0,-1 2-9 0 0,0 1 0 0 0,0 0 0 0 0,0-1 0 0 0,0 1 0 0 0,0 0 0 0 0,0-1-1 0 0,0 1 1 0 0,0 0 0 0 0,0-1 0 0 0,0 1 0 0 0,0 0 0 0 0,1 0 0 0 0,-1-1 0 0 0,0 1 0 0 0,0 0 0 0 0,0 0-1 0 0,0-1 1 0 0,1 1 0 0 0,-1 0 0 0 0,0 0 0 0 0,0-1 0 0 0,1 1 0 0 0,-1 0 0 0 0,0 0 0 0 0,0 0 0 0 0,1 0-1 0 0,-1-1 1 0 0,0 1 0 0 0,0 0 0 0 0,1 0 0 0 0,-1 0 0 0 0,0 0 0 0 0,1 0 0 0 0,-1 0 0 0 0,0 0 0 0 0,1 0 0 0 0,-1 0-1 0 0,0 0 1 0 0,1 0 0 0 0,-1 0 0 0 0,0 0 0 0 0,0 0 0 0 0,1 0 0 0 0,-1 0 0 0 0,47-28-230 0 0,-31 16 378 0 0,0 1 1 0 0,1 1-1 0 0,1 0 1 0 0,25-10-1 0 0,-42 20-127 0 0,1-1 0 0 0,-1 0-1 0 0,0 0 1 0 0,0 1-1 0 0,1-1 1 0 0,-1 0-1 0 0,0 0 1 0 0,0 0 0 0 0,0 0-1 0 0,0 0 1 0 0,0 0-1 0 0,0-1 1 0 0,0 1 0 0 0,-1 0-1 0 0,1 0 1 0 0,0-1-1 0 0,-1 1 1 0 0,1 0-1 0 0,-1-1 1 0 0,1 1 0 0 0,0-3-1 0 0,0-35 344 0 0,-1 24-318 0 0,-1 12-51 0 0,0 1 0 0 0,1 0 0 0 0,-1-1 0 0 0,0 1 0 0 0,0 0 0 0 0,0 0 0 0 0,0 0 1 0 0,-1 0-1 0 0,1 0 0 0 0,-1 0 0 0 0,1 0 0 0 0,-1 0 0 0 0,1 1 0 0 0,-1-1 0 0 0,0 0 0 0 0,0 1 0 0 0,0 0 0 0 0,0-1 0 0 0,0 1 0 0 0,0 0 0 0 0,0 0 0 0 0,0 0 0 0 0,-1 0 0 0 0,1 0 0 0 0,0 1 0 0 0,-1-1 0 0 0,1 1 1 0 0,-5-1-1 0 0,-7-2-124 0 0,-1 1 1 0 0,0 1 0 0 0,-17 0 0 0 0,-8 2 57 0 0,27 0 84 0 0,0 0 0 0 0,1-1 1 0 0,-1 0-1 0 0,1-1 0 0 0,-1-1 1 0 0,-24-6-1 0 0,-61 3 16 0 0,76 0 37 0 0,7 2-69 0 0,1 0 1 0 0,0 1-1 0 0,-1 1 1 0 0,-15 0-1 0 0,-181-7-179 0 0,205 7 205 0 0,-1 0 0 0 0,1-1 1 0 0,0 1-1 0 0,-1-1 0 0 0,1 0 0 0 0,0-1 1 0 0,0 0-1 0 0,-6-3 0 0 0,-13-6 51 0 0,17 6 20 0 0,6 5-86 0 0,0-1 0 0 0,0 1 0 0 0,0 0 1 0 0,0 0-1 0 0,0-1 0 0 0,0 1 0 0 0,0 1 1 0 0,0-1-1 0 0,0 0 0 0 0,0 0 0 0 0,-1 1 1 0 0,1-1-1 0 0,-3 1 0 0 0,4 0 1 0 0,-11-17 200 0 0,5 14-204 0 0,-2 0-3 0 0,0-2-1 0 0,1 0 0 0 0,-1 0 0 0 0,1 0 0 0 0,0-1 0 0 0,-8-7 0 0 0,4 3 2 0 0,-68-54 50 0 0,71 58-61 0 0,0 0 1 0 0,0 1-1 0 0,0 0 0 0 0,-15-6 1 0 0,-2-4-37 0 0,22 12 41 0 0,0 0 0 0 0,0 1 0 0 0,-1-1 0 0 0,1 1 0 0 0,0 0 0 0 0,-1 0 0 0 0,0 0 0 0 0,1 1 0 0 0,-1-1-1 0 0,-7 0 1 0 0,-30-6-60 0 0,34 5 37 0 0,-1 1 0 0 0,1 0 0 0 0,-1 0 0 0 0,0 1 0 0 0,-16-1 0 0 0,-16-1-27 0 0,-1-2 0 0 0,-76-19 0 0 0,50 9 31 0 0,35 11-24 0 0,1 1 1 0 0,-1 2 0 0 0,-58 5-1 0 0,2-1 162 0 0,87-3-110 0 0,-41 13-312 0 0,-23 1 254 0 0,31-5 70 0 0,-1-2-1 0 0,1-1 0 0 0,-49 1 1 0 0,41-6-170 0 0,0 2 0 0 0,0 2 0 0 0,0 2 0 0 0,-47 13 0 0 0,80-17 145 0 0,-8 2 70 0 0,-1-1 1 0 0,0-1 0 0 0,0 0 0 0 0,0-1-1 0 0,-36-2 1 0 0,17 11-351 0 0,-4 1 475 0 0,-72-6-115 0 0,80-6-111 0 0,0 2 0 0 0,-42 6 0 0 0,30 3-92 0 0,25-6 165 0 0,0 0 1 0 0,-1-2-1 0 0,-28 2 1 0 0,37-4-58 0 0,0 1 1 0 0,1 0-1 0 0,-24 7 0 0 0,-30 6 112 0 0,-48 3-131 0 0,76-10 69 0 0,-1-2 0 0 0,-48 1-1 0 0,4-3 2 0 0,64-3-61 0 0,1 1 0 0 0,-1 1 0 0 0,1 0-1 0 0,-24 8 1 0 0,12-1 137 0 0,1-1 1 0 0,-1-1-1 0 0,-1-2 0 0 0,1-1 0 0 0,-1-2 0 0 0,-58 0 0 0 0,87-4-93 0 0,-1 1 1 0 0,1 0-1 0 0,0-1 0 0 0,-1 1 0 0 0,1-1 0 0 0,0 0 0 0 0,-1 0 0 0 0,1 0 0 0 0,0 0 0 0 0,0 0 0 0 0,0-1 0 0 0,-2-1 0 0 0,1 1-26 0 0,1 1 0 0 0,-1-1 0 0 0,1 0 0 0 0,-1 1 0 0 0,0 0-1 0 0,0-1 1 0 0,0 1 0 0 0,0 0 0 0 0,0 1 0 0 0,0-1-1 0 0,0 1 1 0 0,-5-1 0 0 0,1 1-83 0 0,-4-1 26 0 0,-1 1 0 0 0,1 0 1 0 0,0 1-1 0 0,0 0 0 0 0,0 1 0 0 0,0 0 0 0 0,0 1 0 0 0,0 0 0 0 0,-12 6 0 0 0,1 1 38 0 0,-1 0 1 0 0,-28 7 0 0 0,-13 5 168 0 0,53-19-83 0 0,-1 0-1 0 0,1 0 1 0 0,-1-1 0 0 0,0-1-1 0 0,0 0 1 0 0,1-1-1 0 0,-14 0 1 0 0,23 0-120 0 0,-27 10-229 0 0,20-5 342 0 0,7-4 8 0 0,-28 11 81 0 0,-14-4 338 0 0,39-8-502 0 0,0 0 1 0 0,0 1-1 0 0,0-1 1 0 0,0 1-1 0 0,0 0 1 0 0,0 1-1 0 0,0-1 1 0 0,1 1-1 0 0,-1 0 1 0 0,0 0-1 0 0,-7 6 1 0 0,-126 91 124 0 0,113-70-90 0 0,23-26-1 0 0,0 0 0 0 0,0 0-1 0 0,0-1 1 0 0,0 1-1 0 0,-1-1 1 0 0,1 1 0 0 0,-1-1-1 0 0,1 0 1 0 0,-1 0-1 0 0,0 0 1 0 0,-6 3 0 0 0,8-2 0 0 0,2 3 9 0 0,-1-6-21 0 0,-10 10 337 0 0,8-6-341 0 0,0 1-1 0 0,1-1 0 0 0,-1 1 0 0 0,1 0 0 0 0,0-1 1 0 0,-1 10-1 0 0,7 1-1451 0 0</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07.77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178 181 656 0 0,'0'0'1159'0'0,"-5"-1"-1062"0"0,0 1-196 0 0,-1-1 0 0 0,1 1 0 0 0,0 1 0 0 0,0-1 1 0 0,0 1-1 0 0,-1 0 0 0 0,1 0 0 0 0,0 0 0 0 0,0 1 1 0 0,0-1-1 0 0,-5 4 0 0 0,6-4 615 0 0,0 0 1 0 0,0-1-1 0 0,0 1 0 0 0,0-1 0 0 0,0 0 0 0 0,-1 0 1 0 0,1 0-1 0 0,0-1 0 0 0,-7-1 0 0 0,-46 9 7618 0 0,67-5-7243 0 0,27-2-723 0 0,203-8 640 0 0,109-12-414 0 0,-209 8-291 0 0,-86 1 175 0 0,-42 7-163 0 0,0 1 0 0 0,0 1 0 0 0,1 0 1 0 0,14 0-1 0 0,11 2-79 0 0,0-1 0 0 0,65-11 0 0 0,-52 4 62 0 0,64-1 0 0 0,-72 7-14 0 0,1-2 1 0 0,75-16 0 0 0,177-47 1278 0 0,-276 62-1224 0 0,0 2 1 0 0,1 0-1 0 0,0 1 0 0 0,27 2 0 0 0,-47 0-144 0 0,11 12-228 0 0,-10-10 250 0 0,1-1 1 0 0,0 1-1 0 0,-1-1 1 0 0,1 1-1 0 0,0-1 0 0 0,0 0 1 0 0,0 0-1 0 0,0 0 0 0 0,0-1 1 0 0,0 1-1 0 0,0-1 1 0 0,0 1-1 0 0,0-1 0 0 0,0 0 1 0 0,0 0-1 0 0,0 0 0 0 0,0-1 1 0 0,0 1-1 0 0,4-2 0 0 0,49-1 35 0 0,26-9 27 0 0,-26 12-171 0 0,-54 0 75 0 0,8 8-53 0 0,-10-4 301 0 0,1-4-218 0 0,6 1-10 0 0,-7-1-3 0 0,1 0 0 0 0,-1 0 0 0 0,0 0 0 0 0,0 0 0 0 0,0 0 1 0 0,1 1-1 0 0,-1-1 0 0 0,0 0 0 0 0,0 0 0 0 0,0 0 0 0 0,0 1 1 0 0,1-1-1 0 0,-1 0 0 0 0,0 0 0 0 0,0 1 0 0 0,0-1 0 0 0,0 0 1 0 0,0 0-1 0 0,0 1 0 0 0,0-1 0 0 0,0 0 0 0 0,0 0 0 0 0,0 1 1 0 0,0-1-1 0 0,0 0 0 0 0,0 1 0 0 0,0-1 0 0 0,0 0 0 0 0,0 0 1 0 0,0 1-1 0 0,0-1 0 0 0,0 0 0 0 0,0 0 0 0 0,0 1 1 0 0,0-1-1 0 0,-1 0 0 0 0,2 8 6 0 0,0-8-6 0 0,0 0 0 0 0,-1 0 0 0 0,1 1 0 0 0,-1-1 0 0 0,1 1 0 0 0,-1-1 0 0 0,1 0 0 0 0,-1 1 0 0 0,0-1 0 0 0,1 1 0 0 0,-1-1 0 0 0,0 1 0 0 0,1 0 0 0 0,-1-1 0 0 0,0 1 0 0 0,1-1 0 0 0,-1 1 0 0 0,0-1 0 0 0,0 1 0 0 0,0 0 0 0 0,0-1 0 0 0,0 2 0 0 0,1-1-4 0 0,-1-1 0 0 0,0 1 0 0 0,0 0-1 0 0,0 0 1 0 0,0-1 0 0 0,1 1 0 0 0,-1 0 0 0 0,0-1 0 0 0,0 1 0 0 0,1 0 0 0 0,-1-1 0 0 0,1 1 0 0 0,-1 0-1 0 0,1-1 1 0 0,-1 1 0 0 0,1-1 0 0 0,-1 1 0 0 0,1-1 0 0 0,-1 1 0 0 0,1-1 0 0 0,0 1 0 0 0,-1-1 0 0 0,2 1 0 0 0,18 8-712 0 0,-1 0 1 0 0,0 2-1 0 0,21 14 1 0 0</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10.758"/>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0 153 1776 0 0,'0'0'7153'0'0,"19"-10"-6305"0"0,-8-18 76 0 0,-10 24-911 0 0,1 0 1 0 0,-1 0-1 0 0,22-28 4587 0 0,-5 26-3345 0 0,7-3-1381 0 0,-15 4 99 0 0,0 0 0 0 0,0 1 0 0 0,0 1 0 0 0,0-1 0 0 0,1 2 0 0 0,0-1-1 0 0,-1 1 1 0 0,18 0 0 0 0,94 3-155 0 0,-54 1 297 0 0,-37-2-11 0 0,1 2-1 0 0,54 11 0 0 0,98 9-198 0 0,-108-16 100 0 0,-32-3 129 0 0,-29-3-67 0 0,-1 1 0 0 0,1 1 0 0 0,15 3 1 0 0,-17-2 61 0 0,1-2 1 0 0,-1 0-1 0 0,0 0 1 0 0,27-4-1 0 0,0 2 111 0 0,-25-1-212 0 0,0 0 1 0 0,0 0-1 0 0,0-1 0 0 0,26-10 1 0 0,-23 7-66 0 0,1 1 1 0 0,31-6 0 0 0,242-29 59 0 0,-206 40-195 0 0,-84 0 111 0 0,26 5-2 0 0,-21 0 65 0 0,0-1 0 0 0,1 1 0 0 0,-1-2 0 0 0,1 1-1 0 0,0-1 1 0 0,0 0 0 0 0,0-1 0 0 0,0 0 0 0 0,0 0 0 0 0,1 0 0 0 0,-1-1 0 0 0,1-1 0 0 0,-1 0 0 0 0,1 0-1 0 0,-1 0 1 0 0,0-1 0 0 0,1 0 0 0 0,-1-1 0 0 0,0 0 0 0 0,14-5 0 0 0,-15 7-3 0 0,-5 0-18 0 0,-5 1-79 0 0,0 0 96 0 0,0 0 0 0 0,0 1 0 0 0,0-1 0 0 0,1 1 0 0 0,-1 0 0 0 0,0 0 0 0 0,1 0 0 0 0,0 0 0 0 0,-4 4 0 0 0,-21 14-824 0 0,-6-10-3250 0 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14:48:18.301"/>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39 656 0 0,'40'-12'12404'0'0,"-36"14"-12608"0"0,-2-1 275 0 0,-1 0 0 0 0,1 0 0 0 0,0 0-1 0 0,0-1 1 0 0,0 1 0 0 0,0-1 0 0 0,0 1 0 0 0,1-1 0 0 0,-1 0-1 0 0,0 1 1 0 0,0-1 0 0 0,0 0 0 0 0,0 0 0 0 0,6-1 540 0 0,2 9-423 0 0,-10-7-194 0 0,0 0 1 0 0,1 0-1 0 0,-1-1 0 0 0,0 1 0 0 0,0 0 0 0 0,1-1 0 0 0,-1 1 0 0 0,0 0 0 0 0,1-1 0 0 0,-1 1 1 0 0,1-1-1 0 0,-1 1 0 0 0,1-1 0 0 0,-1 1 0 0 0,1-1 0 0 0,-1 1 0 0 0,1-1 0 0 0,-1 1 1 0 0,1-1-1 0 0,0 0 0 0 0,-1 1 0 0 0,2-1 0 0 0,-1 1 17 0 0,1 0 1 0 0,-1-1-1 0 0,0 1 0 0 0,0 0 1 0 0,0 0-1 0 0,0 0 0 0 0,0 0 0 0 0,0 0 1 0 0,0 0-1 0 0,0 0 0 0 0,0 0 1 0 0,0 0-1 0 0,-1 0 0 0 0,1 0 1 0 0,0 1-1 0 0,-1-1 0 0 0,1 0 1 0 0,-1 1-1 0 0,1-1 0 0 0,-1 0 0 0 0,0 1 1 0 0,1-1-1 0 0,-1 0 0 0 0,0 1 1 0 0,0 1-1 0 0,-10 17 358 0 0,10 75-447 0 0,0-94 74 0 0,0 22-56 0 0,-10 29-43 0 0,10 32-143 0 0,2-83 229 0 0,-2-1 16 0 0,0 0 0 0 0,1 0 0 0 0,-1 0 0 0 0,1 0 0 0 0,-1 0 1 0 0,0 0-1 0 0,1 0 0 0 0,-1 0 0 0 0,0 0 0 0 0,1 1 0 0 0,-1-1 1 0 0,0 0-1 0 0,1 0 0 0 0,-1 0 0 0 0,0 0 0 0 0,1 1 0 0 0,-1-1 0 0 0,0 0 1 0 0,1 0-1 0 0,-1 1 0 0 0,0-1 0 0 0,0 0 0 0 0,1 1 0 0 0,-1-1 1 0 0,0 0-1 0 0,0 0 0 0 0,0 1 0 0 0,0-1 0 0 0,1 1 0 0 0,-1-1 0 0 0,0 0 1 0 0,0 1-1 0 0,0-1 0 0 0,0 0 0 0 0,0 1 0 0 0,0-1 0 0 0,0 0 1 0 0,0 1-1 0 0,0-1 0 0 0,0 1 0 0 0,0-1 0 0 0,0 0 0 0 0,0 1 1 0 0,0-1-1 0 0,0 0 0 0 0,0 1 0 0 0,-1-1 0 0 0,1 0 0 0 0,0 1 0 0 0,0-1 3 0 0,0 0-1 0 0,-1 1 1 0 0,1-1-1 0 0,0 0 1 0 0,0 0-1 0 0,0 0 1 0 0,0 0-1 0 0,0 0 1 0 0,0 1-1 0 0,0-1 1 0 0,0 0-1 0 0,0 0 0 0 0,0 0 1 0 0,0 0-1 0 0,0 1 1 0 0,0-1-1 0 0,0 0 1 0 0,0 0-1 0 0,0 0 1 0 0,0 0-1 0 0,0 1 1 0 0,0-1-1 0 0,0 0 1 0 0,0 0-1 0 0,0 0 0 0 0,0 0 1 0 0,0 1-1 0 0,0-1 1 0 0,0 0-1 0 0,0 0 1 0 0,0 0-1 0 0,0 0 1 0 0,0 0-1 0 0,0 1 1 0 0,1-1-1 0 0,-1 0 1 0 0,0 0-1 0 0,0 0 0 0 0,0 0 1 0 0,0 0-1 0 0,0 0 1 0 0,0 0-1 0 0,1 1 1 0 0,-1-1-1 0 0,0 0 1 0 0,0 0-1 0 0,0 0 1 0 0,1 0-1 0 0,35 35 130 0 0,-32-19-129 0 0,-3-15-2 0 0,1 0 0 0 0,-1 1 0 0 0,1-1 0 0 0,-1 1 0 0 0,0-1 0 0 0,1 1 0 0 0,-1 0 0 0 0,0 0 0 0 0,0-1 0 0 0,0 1 0 0 0,0 0 0 0 0,-1 0 0 0 0,1 0 0 0 0,0 0 0 0 0,-1 0 0 0 0,1 0 0 0 0,-1 0 0 0 0,0 1 0 0 0,0-1 0 0 0,0 0 0 0 0,0 3 0 0 0,2-3 4 0 0,-1-1-2 0 0,0 0 0 0 0,0 0 0 0 0,0 1 0 0 0,0-1 0 0 0,0 1 0 0 0,-1-1 0 0 0,1 1 0 0 0,0-1 0 0 0,-1 1 1 0 0,1-1-1 0 0,-1 1 0 0 0,1-1 0 0 0,-1 1 0 0 0,0 0 0 0 0,0-1 0 0 0,1 1 0 0 0,-1 0 0 0 0,0-1 0 0 0,-1 1 0 0 0,1-1 1 0 0,0 1-1 0 0,0 0 0 0 0,-2 2 0 0 0,2 0 0 0 0,0 171-106 0 0,10-131 96 0 0,-10 152 100 0 0,10-167-82 0 0,-10 62 130 0 0,10-50 16 0 0,-10 174 126 0 0,-10-195-159 0 0,4 14-147 0 0,2-12 29 0 0,-6 6-12 0 0,10-26 18 0 0,-1-1 1 0 0,1 0-1 0 0,0 0 1 0 0,-1 0-1 0 0,1 0 0 0 0,-1 0 1 0 0,1 0-1 0 0,-1 1 0 0 0,0-1 1 0 0,1 0-1 0 0,-1 0 0 0 0,0-1 1 0 0,0 1-1 0 0,1 0 0 0 0,-1 0 1 0 0,0 0-1 0 0,-1 0 1 0 0,-3 6 263 0 0,20-5-24 0 0,27-14-235 0 0,7 5-77 0 0,-37 6 72 0 0,1-1-1 0 0,0 0 0 0 0,-1-1 1 0 0,17-6-1 0 0,-21 6 14 0 0,0 0 0 0 0,-1-1 0 0 0,0 0 0 0 0,1 0 1 0 0,-1-1-1 0 0,-1 0 0 0 0,13-11 0 0 0,-17 15-42 0 0,1-1 1 0 0,-1 1-1 0 0,1 0 1 0 0,-1-1-1 0 0,1 1 1 0 0,0 0-1 0 0,0 1 1 0 0,-1-1-1 0 0,1 0 1 0 0,0 1-1 0 0,0 0 0 0 0,0-1 1 0 0,0 1-1 0 0,0 0 1 0 0,-1 1-1 0 0,1-1 1 0 0,0 0-1 0 0,0 1 1 0 0,0-1-1 0 0,0 1 1 0 0,-1 0-1 0 0,1 0 1 0 0,4 2-1 0 0,-6-2 51 0 0,1-1-15 0 0,-1 1 0 0 0,1-1 1 0 0,0 1-1 0 0,-1-1 0 0 0,1 1 0 0 0,-1 0 0 0 0,1 0 0 0 0,-1 0 0 0 0,1 0 0 0 0,-1 0 1 0 0,1 0-1 0 0,-1 0 0 0 0,0 0 0 0 0,0 0 0 0 0,0 1 0 0 0,0-1 0 0 0,1 0 1 0 0,-2 1-1 0 0,1-1 0 0 0,0 1 0 0 0,0-1 0 0 0,0 3 0 0 0,-1-3-77 0 0,-10 34 301 0 0,10-34-226 0 0,-11 22 153 0 0,10-23-159 0 0,1 0 1 0 0,0 0 0 0 0,-1 0-1 0 0,1 0 1 0 0,0 0 0 0 0,-1 0-1 0 0,1 0 1 0 0,0 0 0 0 0,0 0 0 0 0,-1 0-1 0 0,1 0 1 0 0,0-1 0 0 0,-1 1-1 0 0,1 0 1 0 0,0 0 0 0 0,-1 0 0 0 0,1 0-1 0 0,0-1 1 0 0,0 1 0 0 0,-1 0-1 0 0,1 0 1 0 0,0 0 0 0 0,0-1-1 0 0,0 1 1 0 0,-1 0 0 0 0,1-1 0 0 0,0 1-1 0 0,0 0 1 0 0,0 0 0 0 0,0-1-1 0 0,-1 1 1 0 0,1 0 0 0 0,0-1 0 0 0,0 1-1 0 0,0 0 1 0 0,0-1 0 0 0,0 1-1 0 0,0 0 1 0 0,0-1 0 0 0,0 1-1 0 0,0 0 1 0 0,0-1 0 0 0,0 1 0 0 0,0-1-1 0 0,0-23-98 0 0,0 15 127 0 0,0 9-37 0 0,-79 0-865 0 0,79-46 907 0 0,0 42-60 0 0,1 0 0 0 0,0 0 1 0 0,1 0-1 0 0,-1 0 0 0 0,1 0 1 0 0,0 0-1 0 0,0 0 0 0 0,0 0 0 0 0,0 1 1 0 0,1-1-1 0 0,-1 1 0 0 0,1-1 0 0 0,0 1 1 0 0,0 0-1 0 0,0 0 0 0 0,0 1 1 0 0,1-1-1 0 0,6-4 0 0 0,-7 5 38 0 0,0-1 0 0 0,0 1 0 0 0,-1-1 1 0 0,1 0-1 0 0,-1 1 0 0 0,0-1 0 0 0,0 0 0 0 0,0-1 0 0 0,0 1 0 0 0,0 0 0 0 0,-1-1 0 0 0,0 1 0 0 0,1-1 1 0 0,0-5-1 0 0,0-1 20 0 0,1-1 1 0 0,-2 1 0 0 0,1-22 0 0 0,8 3-183 0 0,0-3 247 0 0,0-55-79 0 0,-10 85-29 0 0,0 0-7 0 0,0 0 0 0 0,0 0 0 0 0,0 0 0 0 0,0 0 0 0 0,0 0 0 0 0,0 0 0 0 0,0 0 1 0 0,1 0-1 0 0,-1 0 0 0 0,1 0 0 0 0,0 0 0 0 0,-1 0 0 0 0,1 0 0 0 0,0 1 1 0 0,0-1-1 0 0,2-2 0 0 0,7-48-171 0 0,-9 47 182 0 0,0 1-1 0 0,0 0 0 0 0,-1-1 1 0 0,1 1-1 0 0,-1-1 0 0 0,0 1 1 0 0,0-1-1 0 0,-2-5 0 0 0,1-7 28 0 0,1 16-35 0 0,1 0 6 0 0,-1 0 0 0 0,0 0 0 0 0,0 0 0 0 0,0 0 0 0 0,0 0 0 0 0,0 0 0 0 0,0 0 0 0 0,0 0 0 0 0,0 0 0 0 0,-1 0 0 0 0,1 0 0 0 0,0 0 0 0 0,0 0 0 0 0,-1 0 0 0 0,1 0 0 0 0,-1 0 1 0 0,1 0-1 0 0,-1 0 0 0 0,-1-1 0 0 0,-3-12 12 0 0,5-78 43 0 0,-10 52-20 0 0,10 20-35 0 0,-1 13-2 0 0,1 0 0 0 0,0 0 1 0 0,0 0-1 0 0,1 0 1 0 0,0 0-1 0 0,0 1 1 0 0,0-1-1 0 0,5-11 1 0 0,4-29 44 0 0,-9 43-35 0 0,0 0 0 0 0,-1 0 0 0 0,1 1 0 0 0,-1-1 1 0 0,1 0-1 0 0,-1 0 0 0 0,-1 0 0 0 0,1 0 0 0 0,0 0 1 0 0,-1 0-1 0 0,0 0 0 0 0,0 1 0 0 0,0-1 0 0 0,0 0 1 0 0,-4-7-1 0 0,-5-40-105 0 0,9 49 86 0 0,0-1-1 0 0,0 1 1 0 0,0 0 0 0 0,0-1-1 0 0,1 1 1 0 0,-1-1 0 0 0,1 0-1 0 0,-1 1 1 0 0,1-5 0 0 0,0 4 8 0 0,0 0 1 0 0,0 1 0 0 0,0-1-1 0 0,-1 1 1 0 0,1-1 0 0 0,-1 1-1 0 0,1-1 1 0 0,-1 1 0 0 0,0-1-1 0 0,0 1 1 0 0,0-1 0 0 0,-1 1-1 0 0,1 0 1 0 0,0 0 0 0 0,-1 0-1 0 0,1-1 1 0 0,-1 2 0 0 0,0-1-1 0 0,0 0 1 0 0,-2-2 0 0 0,-10-23 111 0 0,5 6-127 0 0,1 4 15 0 0,7 14 1 0 0,0 1 1 0 0,0-1-1 0 0,0 1 0 0 0,0 0 1 0 0,0-1-1 0 0,-1 1 0 0 0,1 0 1 0 0,-1 0-1 0 0,1 0 0 0 0,-1 0 1 0 0,0 0-1 0 0,-2-2 0 0 0,-28-29-111 0 0,15 14 52 0 0,14 15 69 0 0,0-1-1 0 0,1-1 0 0 0,-1 1 1 0 0,1 0-1 0 0,0-1 1 0 0,1 1-1 0 0,-1-1 0 0 0,1 0 1 0 0,0 1-1 0 0,0-1 0 0 0,1-7 1 0 0,-10-30-52 0 0,0-5 39 0 0,6 42 7 0 0,4 5-2 0 0,-1 1-1 0 0,0-1 1 0 0,1 0-1 0 0,-1 0 1 0 0,1 0 0 0 0,-1 1-1 0 0,1-1 1 0 0,-1 0-1 0 0,1 0 1 0 0,0 0 0 0 0,0 0-1 0 0,-1 0 1 0 0,1 0-1 0 0,0 0 1 0 0,0 1-1 0 0,0-1 1 0 0,0 0 0 0 0,0-2-1 0 0,-42-17-226 0 0,37 18 337 0 0,-16-7-562 0 0,21 9 444 0 0,0 0 0 0 0,-1 0-1 0 0,1 0 1 0 0,-1 0 0 0 0,1 0 0 0 0,-1 0 0 0 0,1 0-1 0 0,-1 0 1 0 0,1 0 0 0 0,-1 1 0 0 0,1-1-1 0 0,-1 0 1 0 0,1 0 0 0 0,0 0 0 0 0,-1 0 0 0 0,1 1-1 0 0,-1-1 1 0 0,1 0 0 0 0,0 0 0 0 0,-1 1 0 0 0,1-1-1 0 0,-1 0 1 0 0,1 1 0 0 0,0-1 0 0 0,0 1-1 0 0,-1-1 1 0 0,1 0 0 0 0,0 1 0 0 0,0-1 0 0 0,-1 1-1 0 0,1-1 1 0 0,0 0 0 0 0,0 1 0 0 0,0-1 0 0 0,0 1-1 0 0,-1-1 1 0 0,1 1 0 0 0,0-1 0 0 0,0 1-1 0 0,0-1 1 0 0,0 1 0 0 0,0-1 0 0 0,0 1 0 0 0,1-1-1 0 0,-1 1 1 0 0,-8 6 5 0 0,7-6 4 0 0,0-1 1 0 0,1 0-1 0 0,-1 0 1 0 0,0 1-1 0 0,1-1 1 0 0,-1 1-1 0 0,1-1 1 0 0,-1 0-1 0 0,0 1 1 0 0,1-1-1 0 0,-1 1 1 0 0,1-1-1 0 0,-1 1 1 0 0,1 0-1 0 0,-1-1 1 0 0,1 1-1 0 0,0 0 1 0 0,-1-1-1 0 0,1 1 0 0 0,0 0 1 0 0,-1-1-1 0 0,1 1 1 0 0,0 1-1 0 0,-38 34 124 0 0,36-33-133 0 0,0 1 1 0 0,0-1-1 0 0,0 0 1 0 0,1 0 0 0 0,0 1-1 0 0,-1-1 1 0 0,1 1-1 0 0,1-1 1 0 0,-1 1-1 0 0,0-1 1 0 0,1 1 0 0 0,0-1-1 0 0,0 1 1 0 0,0 0-1 0 0,0-1 1 0 0,1 7-1 0 0,1-1 42 0 0,0 1 0 0 0,0-1 0 0 0,1-1 0 0 0,0 1 0 0 0,5 9 0 0 0,2 22 29 0 0,-8-34-52 0 0,-1 0 0 0 0,0 0 0 0 0,0 1 0 0 0,-1-1 0 0 0,0 0 0 0 0,0 0 0 0 0,0 1 0 0 0,-2 7 0 0 0,1 9 26 0 0,-9 10 4 0 0,10 238 2 0 0,9-251-67 0 0,-8-18 31 0 0,0 0 0 0 0,1 0-1 0 0,-1 0 1 0 0,0 0 0 0 0,0 0-1 0 0,-1 0 1 0 0,1 0 0 0 0,0 0-1 0 0,-1 0 1 0 0,1 0 0 0 0,0 4-1 0 0,-1-5-1 0 0,0 0-1 0 0,0-1 1 0 0,0 1-1 0 0,1 0 1 0 0,-1-1-1 0 0,0 1 1 0 0,0 0-1 0 0,1-1 1 0 0,-1 1-1 0 0,1 0 1 0 0,-1-1-1 0 0,0 1 1 0 0,1-1-1 0 0,-1 1 1 0 0,1-1-1 0 0,-1 1 1 0 0,1-1-1 0 0,-1 0 1 0 0,1 1-1 0 0,0-1 1 0 0,-1 1-1 0 0,2-1 1 0 0,-1 1-2 0 0,1 0 0 0 0,-1 0 1 0 0,0 0-1 0 0,1 0 1 0 0,-1 0-1 0 0,0 0 0 0 0,0 1 1 0 0,0-1-1 0 0,0 0 0 0 0,0 1 1 0 0,0-1-1 0 0,0 1 0 0 0,0-1 1 0 0,0 1-1 0 0,-1-1 0 0 0,1 1 1 0 0,-1 0-1 0 0,1-1 0 0 0,-1 1 1 0 0,1 0-1 0 0,-1-1 0 0 0,0 1 1 0 0,0 0-1 0 0,0 3 1 0 0,10 23 55 0 0,-9-25-44 0 0,-1 0 1 0 0,2 0 0 0 0,-1 0 0 0 0,0 0 0 0 0,1 0 0 0 0,-1 0 0 0 0,1 0 0 0 0,0 0 0 0 0,0 0 0 0 0,2 2 0 0 0,1 3 59 0 0,-5-8-73 0 0,0 0 0 0 0,0 1-1 0 0,0-1 1 0 0,0 1 0 0 0,0-1 0 0 0,0 0 0 0 0,0 1 0 0 0,0-1-1 0 0,0 0 1 0 0,0 1 0 0 0,0-1 0 0 0,1 0 0 0 0,-1 1-1 0 0,0-1 1 0 0,0 0 0 0 0,0 0 0 0 0,1 1 0 0 0,-1-1-1 0 0,0 0 1 0 0,0 1 0 0 0,1-1 0 0 0,-1 0 0 0 0,0 0 0 0 0,0 0-1 0 0,1 1 1 0 0,-1-1 0 0 0,0 0 0 0 0,1 0 0 0 0,-1 0-1 0 0,0 0 1 0 0,1 0 0 0 0,-1 0 0 0 0,1 1 0 0 0,-1-1-1 0 0,0 0 1 0 0,1 0 0 0 0,-1 0 0 0 0,2-1 24 0 0,1 0 1 0 0,-1-1-1 0 0,-1 1 0 0 0,1 0 1 0 0,0-1-1 0 0,0 1 1 0 0,0-1-1 0 0,-1 1 0 0 0,1-1 1 0 0,-1 0-1 0 0,1 1 0 0 0,-1-1 1 0 0,0 0-1 0 0,1 0 1 0 0,-1 0-1 0 0,0 0 0 0 0,-1-1 1 0 0,1 1-1 0 0,0 0 1 0 0,0 0-1 0 0,0-5 0 0 0,4-6-15 0 0,0-6-110 0 0,-1-1 1 0 0,0 1 0 0 0,-2 0-1 0 0,0-1 1 0 0,-2 0-1 0 0,0 1 1 0 0,-3-27-1 0 0,1-15 15 0 0,2-5 2305 0 0</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00.902"/>
    </inkml:context>
    <inkml:brush xml:id="br0">
      <inkml:brushProperty name="width" value="0.035" units="cm"/>
      <inkml:brushProperty name="height" value="0.035" units="cm"/>
    </inkml:brush>
  </inkml:definitions>
  <inkml:trace contextRef="#ctx0" brushRef="#br0">220 0 748 0 0,'0'0'5159'0'0,"-11"16"-1096"0"0,10-16-3957 0 0,0 0 0 0 0,0 0 0 0 0,1 0 1 0 0,-1 0-1 0 0,0 0 0 0 0,1 0 0 0 0,-1 0 1 0 0,0 1-1 0 0,0-1 0 0 0,1 0 0 0 0,-1 0 1 0 0,0 1-1 0 0,1-1 0 0 0,-1 0 0 0 0,0 1 1 0 0,1-1-1 0 0,-1 0 0 0 0,1 1 0 0 0,-1-1 1 0 0,1 1-1 0 0,-1-1 0 0 0,1 1 0 0 0,-1 0 1 0 0,1-1-1 0 0,-1 1 0 0 0,1-1 0 0 0,-1 1 1 0 0,1 0-1 0 0,-1 1 0 0 0,-1-2-75 0 0,-1 1 0 0 0,0-1 0 0 0,1 1 0 0 0,-1 0 0 0 0,0 0-1 0 0,1 1 1 0 0,-1-1 0 0 0,1 0 0 0 0,-5 4 0 0 0,-21 10 445 0 0,26-15-460 0 0,-29 28 119 0 0,19-22 9 0 0,10-6-127 0 0,1 1-1 0 0,-1-1 1 0 0,0 1-1 0 0,0 0 1 0 0,1 0-1 0 0,-1-1 1 0 0,1 1-1 0 0,-1 0 1 0 0,1 0-1 0 0,-1 0 1 0 0,1 1-1 0 0,-1-1 1 0 0,1 0-1 0 0,0 1 1 0 0,0-1-1 0 0,-1 2 1 0 0,-6 5 13 0 0,7-8-27 0 0,0 1 0 0 0,1-1 0 0 0,-1 1 0 0 0,0 0 0 0 0,0-1 0 0 0,0 1 0 0 0,1 0 0 0 0,-1-1 1 0 0,0 1-1 0 0,1 0 0 0 0,-1 0 0 0 0,1 0 0 0 0,-1 0 0 0 0,1-1 0 0 0,-1 1 0 0 0,1 0 0 0 0,-1 0 1 0 0,1 2-1 0 0,-9 20 62 0 0,-2 6-4 0 0,1 11 0 0 0,8-35-29 0 0,0 1 1 0 0,0-1-1 0 0,1 1 0 0 0,0 0 1 0 0,-1 11-1 0 0,2 246 1046 0 0,10-223-826 0 0,-9-34-213 0 0,0-1 0 0 0,0 1 0 0 0,1 0 0 0 0,0-1 0 0 0,0 0 0 0 0,1 1 0 0 0,-1-1 0 0 0,1 0 0 0 0,0 0 1 0 0,6 6-1 0 0,13 27 43 0 0,1-11-48 0 0,-21-26-20 0 0,0 1 0 0 0,0 0 0 0 0,0-1 0 0 0,0 1 0 0 0,-1 0-1 0 0,1 0 1 0 0,0 0 0 0 0,-1 0 0 0 0,1 0 0 0 0,-1 1 0 0 0,0-1 0 0 0,0 0 0 0 0,0 1 0 0 0,0-1 0 0 0,0 1 0 0 0,0 4 0 0 0,1-3 8 0 0,-1 0-1 0 0,1 0 1 0 0,0 0 0 0 0,0-1 0 0 0,0 1 0 0 0,0-1-1 0 0,1 1 1 0 0,-1-1 0 0 0,1 0 0 0 0,0 1-1 0 0,0-2 1 0 0,0 1 0 0 0,1 0 0 0 0,-1 0-1 0 0,0-1 1 0 0,6 3 0 0 0,1 2-10 0 0,-8-5 7 0 0,0-1 0 0 0,0 0-1 0 0,0 1 1 0 0,0-1 0 0 0,1 0 0 0 0,-1 0 0 0 0,0-1 0 0 0,1 1-1 0 0,-1 0 1 0 0,0-1 0 0 0,1 1 0 0 0,-1-1 0 0 0,1 0 0 0 0,-1 0-1 0 0,4 0 1 0 0,-5 0 87 0 0,3 0-20 0 0,-3 0-89 0 0,-1 0 0 0 0,1 0 0 0 0,-1 1 0 0 0,1-1 1 0 0,-1 0-1 0 0,1 0 0 0 0,-1 0 0 0 0,1 0 0 0 0,-1 0 0 0 0,0 0 0 0 0,1 0 0 0 0,-1 0 0 0 0,1 0 0 0 0,-1 0 0 0 0,1 0 0 0 0,-1 0 0 0 0,1 0 0 0 0,-1-1 0 0 0,1 1 0 0 0,-1 0 0 0 0,0 0 0 0 0,1 0 0 0 0,-1-1 0 0 0,1 1 0 0 0,-1 0 0 0 0,0 0 0 0 0,1-1 0 0 0,-1 1 0 0 0,0 0 0 0 0,1-1 1 0 0,-1 1-1 0 0,0-1 0 0 0,1 1 0 0 0,-1 0 0 0 0,0-1 0 0 0,0 1 0 0 0,1-1 0 0 0,-1 1 0 0 0,0-1 0 0 0,0 1 0 0 0,0 0 0 0 0,0-2 0 0 0,0 0-659 0 0,-1-1 0 0 0,0 0 1 0 0,0 1-1 0 0,-1-1 0 0 0,1 0 0 0 0,-1 1 0 0 0,1 0 1 0 0,-1-1-1 0 0,0 1 0 0 0,1 0 0 0 0,-1 0 0 0 0,0 0 1 0 0,0 0-1 0 0,-1 0 0 0 0,1 0 0 0 0,0 1 0 0 0,-1-1 1 0 0,1 1-1 0 0,-1-1 0 0 0,1 1 0 0 0,-1 0 0 0 0,-3-1 1 0 0,42 58-1967 0 0</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03.909"/>
    </inkml:context>
    <inkml:brush xml:id="br0">
      <inkml:brushProperty name="width" value="0.035" units="cm"/>
      <inkml:brushProperty name="height" value="0.035" units="cm"/>
    </inkml:brush>
  </inkml:definitions>
  <inkml:trace contextRef="#ctx0" brushRef="#br0">0 124 644 0 0,'0'0'1408'0'0,"0"-5"2049"0"0,2-14-2994 0 0,-1 18-298 0 0,1 1 0 0 0,-1-1 0 0 0,0 0-1 0 0,1 1 1 0 0,-1-1 0 0 0,1 1 0 0 0,-1 0 0 0 0,1-1 0 0 0,-1 1 0 0 0,1 0 0 0 0,-1 0 0 0 0,1 0-1 0 0,-1 0 1 0 0,1 0 0 0 0,-1 0 0 0 0,1 0 0 0 0,-1 0 0 0 0,1 1 0 0 0,-1-1 0 0 0,1 1 0 0 0,-1-1-1 0 0,1 1 1 0 0,-1 0 0 0 0,0-1 0 0 0,1 1 0 0 0,-1 0 0 0 0,0 0 0 0 0,0 0 0 0 0,1 0 0 0 0,-1 0-1 0 0,2 2 1 0 0,3 1 38 0 0,1 0 0 0 0,0 0 0 0 0,0-1 0 0 0,0 0 0 0 0,0 0 0 0 0,1-1 0 0 0,-1 0 0 0 0,1 0 0 0 0,0 0 0 0 0,-1-1 0 0 0,10 0 0 0 0,101-2 414 0 0,-61-1-353 0 0,152 18 102 0 0,-67 0-224 0 0,-105-17-98 0 0,-24 0-53 0 0,1 0 0 0 0,-1 1 0 0 0,1 1-1 0 0,0 0 1 0 0,-1 1 0 0 0,1 0 0 0 0,-1 1 0 0 0,20 7 0 0 0,-10-4 41 0 0,1 0 0 0 0,0-2 0 0 0,0-1 0 0 0,0-1 0 0 0,1 0 0 0 0,36-4 0 0 0,-15 1-7 0 0,232 1-78 0 0,-158 10 49 0 0,-73-5 12 0 0,126 0-134 0 0,-123-5 106 0 0,131 8 87 0 0,-25-20-58 0 0,-116 10-44 0 0,-1-2 0 0 0,66-15-1 0 0,-71 11 26 0 0,177-20-156 0 0,-87 14 100 0 0,-29 5-125 0 0,100 5 0 0 0,-187 4 199 0 0,27-2-42 0 0,43-8 1 0 0,-43 6-25 0 0,226-16-13 0 0,-73 8 105 0 0,-46 0 154 0 0,-100 12-59 0 0,0-3 0 0 0,54-9 0 0 0,-84 10-150 0 0,31-6 50 0 0,-42 8-77 0 0,0 0 1 0 0,1-1 0 0 0,-1 1 0 0 0,0 0-1 0 0,0-1 1 0 0,1 1 0 0 0,-1 0-1 0 0,0-1 1 0 0,0 1 0 0 0,0-1 0 0 0,0 0-1 0 0,1 1 1 0 0,-1-1 0 0 0,0 0-1 0 0,0 0 1 0 0,0 0 0 0 0,-1 1-1 0 0,1-1 1 0 0,0 0 0 0 0,0 0 0 0 0,0-2-1 0 0,3-1-616 0 0,-4 4 441 0 0,1 0-1 0 0,-1-1 1 0 0,1 1-1 0 0,-1 0 1 0 0,0-1-1 0 0,1 1 1 0 0,-1 0 0 0 0,0-1-1 0 0,1 1 1 0 0,-1 0-1 0 0,0-1 1 0 0,1 1-1 0 0,-1-1 1 0 0,0 1 0 0 0,0-1-1 0 0,1 1 1 0 0,-1-1-1 0 0,0 1 1 0 0,0-1 0 0 0,0 1-1 0 0,0-1 1 0 0,0 1-1 0 0,0-1 1 0 0,0 1-1 0 0,0-2 1 0 0,0-3-2040 0 0,0-6-500 0 0</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25.232"/>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345 159 408 0 0,'0'0'5383'0'0,"-32"4"-1401"0"0,-64 8-3727 0 0,94-12-127 0 0,2 0-103 0 0,-1 0 0 0 0,1 0-1 0 0,0 0 1 0 0,0 0 0 0 0,-1 0-1 0 0,1 0 1 0 0,0 0 0 0 0,-1 0-1 0 0,1 0 1 0 0,0 0 0 0 0,-1 0-1 0 0,1 0 1 0 0,0 0-1 0 0,-1 0 1 0 0,1 0 0 0 0,0 0-1 0 0,-1 0 1 0 0,1 0 0 0 0,0 0-1 0 0,0-1 1 0 0,-1 1 0 0 0,1 0-1 0 0,0 0 1 0 0,-1 0 0 0 0,1-1-1 0 0,0 1 1 0 0,0 0 0 0 0,0 0-1 0 0,-1 0 1 0 0,1-1 0 0 0,0 1-1 0 0,0 0 1 0 0,0-1 0 0 0,-1 1-1 0 0,1 0 1 0 0,0 0 0 0 0,0-1-1 0 0,0 1 1 0 0,0 0 0 0 0,0-1-1 0 0,0 1 1 0 0,0 0 0 0 0,0-1-1 0 0,0 1 1 0 0,0 0 0 0 0,0-1-1 0 0,0 1 1 0 0,0 0 0 0 0,0-1-1 0 0,0 1 1 0 0,0 0 0 0 0,0 0-1 0 0,0-1 1 0 0,0 1-1 0 0,0 0 1 0 0,1-1 0 0 0,-1 1-1 0 0,0 0 1 0 0,0-1 0 0 0,0 1-1 0 0,1 0 1 0 0,0-2-29 0 0,0-1 0 0 0,1 1-1 0 0,-1 0 1 0 0,0-1 0 0 0,0 1 0 0 0,-1 0 0 0 0,1-1 0 0 0,0 1-1 0 0,-1-1 1 0 0,1 1 0 0 0,-1-1 0 0 0,0 1 0 0 0,0-1-1 0 0,0 1 1 0 0,0-1 0 0 0,-1 1 0 0 0,1-4 0 0 0,-1-7 86 0 0,-27 33-768 0 0,8 7 474 0 0,18-26 222 0 0,2 3 200 0 0,4-9-200 0 0,-4 5-18 0 0,-1 0 0 0 0,1 0 0 0 0,-1 0 0 0 0,1 0 0 0 0,0 0 0 0 0,-1 0 0 0 0,1 0 0 0 0,0 0 0 0 0,-1 0 0 0 0,1-1 0 0 0,0 1-1 0 0,-1 0 1 0 0,1 0 0 0 0,0 0 0 0 0,-1 0 0 0 0,1-1 0 0 0,0 1 0 0 0,0 0 0 0 0,-1 0 0 0 0,1 0 0 0 0,0-1 0 0 0,0 1 0 0 0,-1 0 0 0 0,1-1 0 0 0,0 1 0 0 0,0 0 0 0 0,0 0 0 0 0,-1-1 0 0 0,1 1 0 0 0,0 0 0 0 0,0-1-1 0 0,0 1 1 0 0,0 0 0 0 0,0-1 0 0 0,0 1 0 0 0,0-1 0 0 0,0 1 0 0 0,0 0 0 0 0,0-1 0 0 0,0 1 0 0 0,0 0 0 0 0,0-1 0 0 0,0 1 0 0 0,0 0 0 0 0,0-1 0 0 0,0 1 0 0 0,0 0 0 0 0,0-1 0 0 0,0 1 0 0 0,1 0-1 0 0,-1-1 1 0 0,0 1 0 0 0,0 0 0 0 0,0-1 0 0 0,1 1 0 0 0,-1 0 0 0 0,0 0 0 0 0,0-1 0 0 0,1 1 0 0 0,0 0 0 0 0,-51 28-609 0 0,39-25 844 0 0,6-3 42 0 0,11 1-255 0 0,-4-3-15 0 0,1 1 0 0 0,-1-1 0 0 0,0 0 0 0 0,1 0 0 0 0,-1 0 1 0 0,0 0-1 0 0,0 0 0 0 0,0 0 0 0 0,-1-1 0 0 0,1 1 0 0 0,0-1 0 0 0,-1 1 0 0 0,0-1 0 0 0,1 0 0 0 0,0-4 0 0 0,-2 7 78 0 0,0-1 5 0 0,0-2-32 0 0,-40 3-462 0 0,36 0 442 0 0,-1 0-1 0 0,1 0 0 0 0,-1 1 0 0 0,1-1 1 0 0,-1 1-1 0 0,1 0 0 0 0,0 1 1 0 0,-1-1-1 0 0,1 1 0 0 0,0 0 0 0 0,0 0 1 0 0,0 0-1 0 0,0 1 0 0 0,0-1 1 0 0,1 1-1 0 0,-1 0 0 0 0,-3 3 0 0 0,-3 3-6 0 0,10-9-35 0 0,-1 0 0 0 0,1 1-1 0 0,-1-1 1 0 0,1 0 0 0 0,0 1-1 0 0,-1-1 1 0 0,1 0 0 0 0,-1 1-1 0 0,1-1 1 0 0,0 1 0 0 0,0-1-1 0 0,-1 0 1 0 0,1 1 0 0 0,0-1 0 0 0,0 1-1 0 0,-1-1 1 0 0,1 1 0 0 0,0-1-1 0 0,0 1 1 0 0,0-1 0 0 0,0 1-1 0 0,0-1 1 0 0,0 1 0 0 0,0 0-1 0 0,0-1 1 0 0,0 1 0 0 0,0-1-1 0 0,0 1 1 0 0,0-1 0 0 0,0 1-1 0 0,0-1 1 0 0,1 1 0 0 0,-1-1-1 0 0,0 1 1 0 0,0-1 0 0 0,1 1-1 0 0,-1-1 1 0 0,0 0 0 0 0,0 1-1 0 0,1-1 1 0 0,-1 1 0 0 0,0-1 0 0 0,1 0-1 0 0,-1 1 1 0 0,1-1 0 0 0,-1 0-1 0 0,1 1 1 0 0,-1-1 0 0 0,1 0-1 0 0,-1 0 1 0 0,0 1 0 0 0,2-1-1 0 0,23 10-22 0 0,-19-9 46 0 0,-1 0 0 0 0,0 0 0 0 0,1 0 0 0 0,-1-1-1 0 0,0 0 1 0 0,1 0 0 0 0,-1-1 0 0 0,1 0 0 0 0,-1 1 0 0 0,0-2-1 0 0,0 1 1 0 0,1-1 0 0 0,-1 1 0 0 0,0-2 0 0 0,-1 1 0 0 0,1 0-1 0 0,0-1 1 0 0,-1 0 0 0 0,7-4 0 0 0,-11 6-28 0 0,1 1 0 0 0,-1-1 0 0 0,1 1 0 0 0,-1-1 0 0 0,1 1 0 0 0,-1-1 0 0 0,0 0 0 0 0,1 1 0 0 0,-1-1 0 0 0,0 0 0 0 0,1 1 0 0 0,-1-1 0 0 0,0 0 0 0 0,0 1 0 0 0,0-1 0 0 0,1 0 0 0 0,-1 1 0 0 0,0-1 0 0 0,0 0 0 0 0,0 0 0 0 0,0 1 0 0 0,0-1 0 0 0,0 0 0 0 0,-1 1 0 0 0,1-1 0 0 0,0 0 0 0 0,0 0 0 0 0,0 1 0 0 0,-1-1 0 0 0,1 0 0 0 0,0 1 0 0 0,-1-1 0 0 0,1 1 0 0 0,0-1 0 0 0,-1 0 0 0 0,1 1 0 0 0,-1-1 0 0 0,1 1 0 0 0,-1-1 0 0 0,1 1 0 0 0,-1-1 0 0 0,0 0 0 0 0,-26-15-505 0 0,-31 8 802 0 0,56 8-371 0 0,-3 0-573 0 0,4 0 649 0 0,1 0 0 0 0,-1 0 0 0 0,0 0 0 0 0,0 1 1 0 0,1-1-1 0 0,-1 0 0 0 0,0 1 0 0 0,1-1 0 0 0,-1 0 0 0 0,0 1 1 0 0,1-1-1 0 0,-1 1 0 0 0,0-1 0 0 0,1 1 0 0 0,-1-1 0 0 0,1 1 1 0 0,-1 0-1 0 0,1-1 0 0 0,-1 1 0 0 0,1-1 0 0 0,-1 1 0 0 0,1 0 1 0 0,-1 1-1 0 0,1 1 74 0 0,1 0 0 0 0,-1 0 0 0 0,1 0 0 0 0,-1 0 0 0 0,1 0 0 0 0,0 1 0 0 0,0-1-1 0 0,0-1 1 0 0,1 1 0 0 0,-1 0 0 0 0,1 0 0 0 0,-1 0 0 0 0,1-1 0 0 0,0 1 0 0 0,0-1 0 0 0,0 1 0 0 0,0-1 0 0 0,1 0 0 0 0,3 3 0 0 0,12 13-70 0 0,-17-12 7 0 0,0-1 1 0 0,0 1-1 0 0,0 0 0 0 0,-1 0 1 0 0,0-1-1 0 0,0 1 1 0 0,0 0-1 0 0,-2 7 0 0 0,1 3-59 0 0,2-14 81 0 0,0-1 0 0 0,-1 1 1 0 0,1-1-1 0 0,0 0 0 0 0,0 0 1 0 0,0 1-1 0 0,0-1 0 0 0,0 0 1 0 0,0 0-1 0 0,1 0 0 0 0,-1 0 1 0 0,0 0-1 0 0,1 0 0 0 0,-1-1 1 0 0,0 1-1 0 0,1 0 0 0 0,-1-1 1 0 0,1 1-1 0 0,-1-1 0 0 0,1 1 1 0 0,-1-1-1 0 0,1 0 0 0 0,-1 0 1 0 0,1 1-1 0 0,-1-1 0 0 0,1 0 1 0 0,1-1-1 0 0,51 4 502 0 0,-53-3-501 0 0,65 0-856 0 0,-63 0 902 0 0,-1-1 1 0 0,0-1-1 0 0,0 1 0 0 0,0 0 0 0 0,0 0 0 0 0,0-1 1 0 0,-1 1-1 0 0,1-1 0 0 0,0 1 0 0 0,2-4 0 0 0,2-2 93 0 0,0 0-182 0 0,8-1-287 0 0,-12 7 309 0 0,-2-2-5 0 0,0 3-40 0 0,1 6-919 0 0,0-5 991 0 0,-1 0 0 0 0,0 0-1 0 0,1-1 1 0 0,-1 1 0 0 0,1 0 0 0 0,-1 0 0 0 0,1-1 0 0 0,0 1 0 0 0,-1-1 0 0 0,1 1 0 0 0,-1 0 0 0 0,1-1-1 0 0,0 1 1 0 0,0-1 0 0 0,-1 1 0 0 0,1-1 0 0 0,0 0 0 0 0,0 1 0 0 0,0-1 0 0 0,-1 0 0 0 0,1 1 0 0 0,0-1-1 0 0,0 0 1 0 0,0 0 0 0 0,0 0 0 0 0,0 0 0 0 0,0 0 0 0 0,-1 0 0 0 0,1 0 0 0 0,0 0 0 0 0,0 0 0 0 0,0 0 0 0 0,0-1-1 0 0,0 1 1 0 0,-1 0 0 0 0,1-1 0 0 0,1 0 0 0 0,8 0 759 0 0,-1 1-2030 0 0,-8 0 1260 0 0,1 0 0 0 0,-1 0 0 0 0,0 0 0 0 0,0 0 0 0 0,0 0 0 0 0,0 0 0 0 0,1 0 0 0 0,-1 0 0 0 0,0 1 0 0 0,0-1 0 0 0,0 1 0 0 0,0-1 0 0 0,0 1 0 0 0,0-1 0 0 0,1 1 0 0 0,12 18-182 0 0,-13-18 173 0 0,-1 0-1 0 0,0-1 0 0 0,0 1 1 0 0,1 0-1 0 0,-1-1 0 0 0,1 1 1 0 0,-1 0-1 0 0,0-1 0 0 0,15 7 2031 0 0,-10-18-2423 0 0,0 2 206 0 0,5-15 660 0 0,-10 16-429 0 0,-1 5-126 0 0,1 0 0 0 0,0 0 1 0 0,0 1-1 0 0,0-1 0 0 0,0 0 0 0 0,1 0 0 0 0,-1 1 1 0 0,1-1-1 0 0,0 0 0 0 0,-1 1 0 0 0,1-1 0 0 0,0 0 0 0 0,3-4 1 0 0,-3 4 90 0 0,0-1 0 0 0,0 1-1 0 0,0-1 1 0 0,-1 1 0 0 0,0-1 0 0 0,1 1 0 0 0,-1-1 0 0 0,-1 0 0 0 0,1 1 0 0 0,-1-6 0 0 0,0-4 29 0 0,1-78-209 0 0,-1 90 196 0 0,0 0 0 0 0,1 0 0 0 0,-1 0 0 0 0,0 0-1 0 0,0 0 1 0 0,0 1 0 0 0,0-1 0 0 0,0 0 0 0 0,0 0-1 0 0,0 1 1 0 0,0-1 0 0 0,0 1 0 0 0,0-1 0 0 0,0 1-1 0 0,0 0 1 0 0,0-1 0 0 0,-1 1 0 0 0,1 0 0 0 0,0 0-1 0 0,0-1 1 0 0,0 1 0 0 0,-1 0 0 0 0,1 0 0 0 0,0 0-1 0 0,-3 1 436 0 0,-34-9-479 0 0,-164 20 885 0 0,202-55-784 0 0,0 41-110 0 0,-1 1 0 0 0,1 0 1 0 0,-1 0-1 0 0,1 0 0 0 0,-1 0 1 0 0,1 0-1 0 0,-1 0 0 0 0,0 0 1 0 0,0 0-1 0 0,0 1 0 0 0,1-1 1 0 0,-1 0-1 0 0,0 0 0 0 0,0 0 1 0 0,0 1-1 0 0,0-1 0 0 0,0 1 0 0 0,0-1 1 0 0,0 1-1 0 0,0-1 0 0 0,-1 1 1 0 0,1 0-1 0 0,0-1 0 0 0,0 1 1 0 0,0 0-1 0 0,0 0 0 0 0,-1 0 1 0 0,1 0-1 0 0,0 0 0 0 0,0 0 1 0 0,0 0-1 0 0,0 0 0 0 0,-1 0 1 0 0,1 1-1 0 0,0-1 0 0 0,0 0 0 0 0,-2 2 1 0 0,2 2 72 0 0,0 1 0 0 0,0 0 0 0 0,1 0 0 0 0,0 0 0 0 0,0 0-1 0 0,1 9 1 0 0,-1-6 44 0 0,0 6 13 0 0,0-7-75 0 0,-1 1 0 0 0,2-1-1 0 0,-1 0 1 0 0,1 1 0 0 0,0-1 0 0 0,0 0-1 0 0,1 0 1 0 0,3 9 0 0 0,1-2-31 0 0,-1-1 1 0 0,0 1-1 0 0,-1 0 1 0 0,-1 0-1 0 0,0 0 1 0 0,-1 1-1 0 0,0 14 1 0 0,-2-26 1 0 0,1 1 1 0 0,0-1-1 0 0,-1 1 1 0 0,1-1 0 0 0,0 1-1 0 0,0-1 1 0 0,1 1-1 0 0,1 3 1 0 0,7 26 24 0 0,-8-31-12 0 0,1 0-1 0 0,-1 0 1 0 0,0 1 0 0 0,1-2-1 0 0,-1 1 1 0 0,1 0 0 0 0,0 0-1 0 0,0-1 1 0 0,2 2 0 0 0,17 7 262 0 0,-19-9-260 0 0,-1 1 0 0 0,1-1 1 0 0,0 0-1 0 0,0 0 0 0 0,0 0 0 0 0,0 0 0 0 0,-1 0 0 0 0,1-1 1 0 0,0 1-1 0 0,0-1 0 0 0,4 0 0 0 0,-5 0 12 0 0,4 1 142 0 0</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28.110"/>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145 376 368 0 0,'-42'-39'10940'0'0,"71"43"-9823"0"0,63 7-653 0 0,-71-11-491 0 0,0-1 0 0 0,0-2 0 0 0,35-8 0 0 0,-55 11-28 0 0,30-2-264 0 0,-1-1 249 0 0,39-9 0 0 0,-49 9 329 0 0,20-9-159 0 0,-32 9-56 0 0,0 0 0 0 0,-1-1 0 0 0,1 0 0 0 0,-1 0-1 0 0,13-10 1 0 0,-8-3 390 0 0,-12 16-429 0 0,0 1-1 0 0,0-1 0 0 0,0 1 0 0 0,0-1 1 0 0,0 1-1 0 0,0-1 0 0 0,0 1 0 0 0,0-1 1 0 0,0 1-1 0 0,0-1 0 0 0,0 1 0 0 0,0 0 1 0 0,0-1-1 0 0,0 1 0 0 0,0-1 0 0 0,-1 1 1 0 0,1-1-1 0 0,0 1 0 0 0,0-1 0 0 0,-1 1 0 0 0,1 0 1 0 0,0-1-1 0 0,0 1 0 0 0,-1 0 0 0 0,1-1 1 0 0,0 1-1 0 0,-1 0 0 0 0,1-1 0 0 0,0 1 1 0 0,-1 0-1 0 0,1 0 0 0 0,-1-1 0 0 0,1 1 1 0 0,0 0-1 0 0,-1 0 0 0 0,1 0 0 0 0,-1-1 1 0 0,-1 1-53 0 0,-28-9-98 0 0,29 3 145 0 0,0-1 0 0 0,0 1 1 0 0,-1-1-1 0 0,0 1 0 0 0,0 0 0 0 0,0 0 0 0 0,-1 0 0 0 0,0 0 0 0 0,0 0 0 0 0,0 1 1 0 0,-1 0-1 0 0,-7-10 0 0 0,4 4-48 0 0,7 10 38 0 0,-1 0-1 0 0,1 0 0 0 0,-1 0 0 0 0,1 1 0 0 0,-1-1 1 0 0,1 0-1 0 0,-1 0 0 0 0,1 1 0 0 0,-1-1 1 0 0,0 0-1 0 0,1 1 0 0 0,-1-1 0 0 0,0 1 1 0 0,0-1-1 0 0,1 1 0 0 0,-1-1 0 0 0,0 1 0 0 0,0 0 1 0 0,0-1-1 0 0,0 1 0 0 0,1 0 0 0 0,-3-1 1 0 0,-1-1 15 0 0,0-1 1 0 0,0 0 0 0 0,0 0 0 0 0,0-1-1 0 0,1 1 1 0 0,-1-1 0 0 0,1 1 0 0 0,0-1 0 0 0,0 0-1 0 0,-3-6 1 0 0,1 2-34 0 0,0 1-1 0 0,-1 0 0 0 0,0 0 1 0 0,-9-8-1 0 0,8 12-21 0 0,1 1 1 0 0,0 0-1 0 0,0 0 0 0 0,-1 1 0 0 0,1-1 1 0 0,-1 1-1 0 0,1 1 0 0 0,-1-1 0 0 0,1 1 1 0 0,-1 0-1 0 0,-9 2 0 0 0,-7-2 145 0 0,-165-4 733 0 0,176-12-854 0 0,10 16-43 0 0,1-1-1 0 0,-1 1 1 0 0,0 0 0 0 0,0 0 0 0 0,1 0-1 0 0,-1 0 1 0 0,0 1 0 0 0,1-1 0 0 0,-1 0-1 0 0,0 1 1 0 0,1-1 0 0 0,-1 1 0 0 0,0-1-1 0 0,1 1 1 0 0,-1 0 0 0 0,1 0 0 0 0,-1 0-1 0 0,1 0 1 0 0,-1 0 0 0 0,1 0 0 0 0,-2 1-1 0 0,1 1 55 0 0,-17 7 1669 0 0,-13-10-2358 0 0,31 0 681 0 0,0-1 0 0 0,0 1 0 0 0,1 0 0 0 0,-1 0 0 0 0,0 0 0 0 0,0 0-1 0 0,0 0 1 0 0,0 0 0 0 0,0 0 0 0 0,0 0 0 0 0,0 0 0 0 0,0 0 0 0 0,0 0-1 0 0,1 1 1 0 0,-1-1 0 0 0,0 0 0 0 0,0 1 0 0 0,0-1 0 0 0,0 0 0 0 0,1 1-1 0 0,-1-1 1 0 0,0 1 0 0 0,0 0 0 0 0,0 0 0 0 0,25 13 633 0 0,-22-13-449 0 0,15 8-874 0 0</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35.540"/>
    </inkml:context>
    <inkml:brush xml:id="br0">
      <inkml:brushProperty name="width" value="0.035" units="cm"/>
      <inkml:brushProperty name="height" value="0.035" units="cm"/>
    </inkml:brush>
  </inkml:definitions>
  <inkml:trace contextRef="#ctx0" brushRef="#br0">551 137 212 0 0,'0'0'1039'0'0,"-32"-4"2387"0"0,31 1-3193 0 0,-1 1 0 0 0,1-1 0 0 0,0 0 0 0 0,-1 1 0 0 0,1-1 0 0 0,1 0 0 0 0,-1 1 0 0 0,0-1-1 0 0,1 0 1 0 0,-1 0 0 0 0,1 0 0 0 0,0 0 0 0 0,0 0 0 0 0,0 0 0 0 0,0 1 0 0 0,1-1 0 0 0,0-4 0 0 0,0-7 3583 0 0,-3-18-1700 0 0,-2 32-2016 0 0,0-1 1 0 0,0 1-1 0 0,0-1 0 0 0,0 0 0 0 0,1-1 1 0 0,-1 1-1 0 0,0-1 0 0 0,-5-3 0 0 0,5 3-43 0 0,0 0-1 0 0,0 0 0 0 0,0 0 1 0 0,-1 1-1 0 0,1-1 0 0 0,0 1 1 0 0,0 0-1 0 0,-9-1 0 0 0,-36 0-62 0 0,38 1 63 0 0,1 0 0 0 0,0 0 1 0 0,-1 1-1 0 0,1 1 0 0 0,-1-1 1 0 0,1 2-1 0 0,-18 4 1 0 0,17-2-42 0 0,1 2 0 0 0,0-1 0 0 0,0 1 1 0 0,1 1-1 0 0,-11 8 0 0 0,-22 15 89 0 0,2 13-24 0 0,32-35-84 0 0,0 1 0 0 0,1 0-1 0 0,0 0 1 0 0,1 0 0 0 0,-1 1 0 0 0,-8 19 0 0 0,-5 29 28 0 0,16-39 77 0 0,-2 2 16 0 0,5-19-113 0 0,0 0 0 0 0,1 0 0 0 0,-1 1 0 0 0,0-1 0 0 0,1 1 0 0 0,0-1 0 0 0,-1 0 0 0 0,1 1 0 0 0,0-1 0 0 0,0 1 0 0 0,1-1 1 0 0,-1 1-1 0 0,0-1 0 0 0,1 0 0 0 0,0 4 0 0 0,0-4-2 0 0,0 1 1 0 0,-1-1-1 0 0,1 0 0 0 0,-1 1 1 0 0,0-1-1 0 0,1 1 1 0 0,-1-1-1 0 0,0 0 0 0 0,-1 1 1 0 0,1-1-1 0 0,0 1 0 0 0,-1-1 1 0 0,1 0-1 0 0,-1 1 1 0 0,-1 2-1 0 0,0-2 1 0 0,1-1 0 0 0,0 1 0 0 0,0 0 0 0 0,0 0 0 0 0,0 0 0 0 0,0-1 0 0 0,1 1 0 0 0,-1 0 0 0 0,1 0 0 0 0,0 0 0 0 0,0 0 0 0 0,0 0 0 0 0,1 6 0 0 0,-1-6 0 0 0,0 0 0 0 0,1 0 0 0 0,-1 0-1 0 0,-1 0 1 0 0,1 0 0 0 0,0 0-1 0 0,-1 0 1 0 0,1 0 0 0 0,-1 0 0 0 0,0-1-1 0 0,0 1 1 0 0,0 0 0 0 0,-3 5 0 0 0,2-3 3 0 0,0 1-1 0 0,0 0 1 0 0,0-1 0 0 0,1 1 0 0 0,0 0 0 0 0,-1 9 0 0 0,2-1 49 0 0,0-9-58 0 0,-1-1 1 0 0,1 1 0 0 0,0-1 0 0 0,1 1 0 0 0,-1 0 0 0 0,1-1 0 0 0,0 1-1 0 0,0-1 1 0 0,0 1 0 0 0,4 7 0 0 0,15 40-34 0 0,0 3 147 0 0,0-11-73 0 0,-7-4-14 0 0,1-22 5 0 0,-13-16-22 0 0,1 1 0 0 0,0 0 0 0 0,0-1 0 0 0,0 0 0 0 0,0 1 0 0 0,0-1-1 0 0,0 0 1 0 0,0 0 0 0 0,5 3 0 0 0,25 23 189 0 0,-15-12-60 0 0,-6-7-60 0 0,1-1-1 0 0,0-1 1 0 0,1 0 0 0 0,0-1-1 0 0,0 0 1 0 0,0-1-1 0 0,1 0 1 0 0,-1-1 0 0 0,1-1-1 0 0,0 0 1 0 0,0-1 0 0 0,1 0-1 0 0,13-1 1 0 0,28 4 28 0 0,-47-3-83 0 0,1-1-1 0 0,0 0 1 0 0,1 0-1 0 0,-1-1 1 0 0,0 0-1 0 0,0-1 1 0 0,0 0-1 0 0,0-1 1 0 0,16-4-1 0 0,54-18 145 0 0,-78 23-154 0 0,10-3 23 0 0,1-1 0 0 0,-2-1 0 0 0,1 0 0 0 0,-1-1 0 0 0,17-12 0 0 0,0-1 85 0 0,23-23 15 0 0,-21 14-153 0 0,-23 24 50 0 0,-1 0 0 0 0,0-1 0 0 0,0 0 0 0 0,9-12 0 0 0,5-34 200 0 0,9-47-207 0 0,-19 51-64 0 0,-8 39 47 0 0,0 0 0 0 0,-1 0 0 0 0,0 1 0 0 0,0-1 0 0 0,-1 0 0 0 0,-1 0 0 0 0,-1-12 0 0 0,0-12 46 0 0,2 19-61 0 0,-1 0 1 0 0,0 1-1 0 0,-1-1 1 0 0,0 0 0 0 0,-2 1-1 0 0,1 0 1 0 0,-2 0-1 0 0,1 0 1 0 0,-2 0 0 0 0,0 1-1 0 0,-8-14 1 0 0,4-10 18 0 0,-20-20 17 0 0,7 25-82 0 0,17 22 39 0 0,-1 0 0 0 0,0 1 0 0 0,0 0-1 0 0,-13-11 1 0 0,5 3 13 0 0,14 13 2 0 0,-1 1 0 0 0,1 0 0 0 0,-1 0-1 0 0,1 1 1 0 0,-1-1 0 0 0,0 0 0 0 0,0 0 0 0 0,0 1-1 0 0,0-1 1 0 0,0 1 0 0 0,0 0 0 0 0,-4-2 0 0 0,-82-28-224 0 0,81 29 199 0 0,-1 0 1 0 0,0 1-1 0 0,1 0 1 0 0,-1 0-1 0 0,0 1 1 0 0,0 0-1 0 0,0 0 1 0 0,0 1-1 0 0,1-1 1 0 0,-1 2-1 0 0,0-1 1 0 0,1 1-1 0 0,-1 1 1 0 0,1-1-1 0 0,-9 5 1 0 0,-4 1 78 0 0,1-1 0 0 0,-1 0 1 0 0,-1-2-1 0 0,1-1 1 0 0,-1 0-1 0 0,1-1 0 0 0,-27-1 1 0 0,45-2-5 0 0,24 29-9211 0 0,13-15 4496 0 0,-20-11 2701 0 0,-16-3 1936 0 0,1 0-1 0 0,0 0 1 0 0,0 0 0 0 0,0 0 0 0 0,0 0 0 0 0,0 0 0 0 0,0 0 0 0 0,-1 0 0 0 0,1 0 0 0 0,0 0 0 0 0,0-1 0 0 0,0 1 0 0 0,0 0 0 0 0,0 0 0 0 0,0 0-1 0 0,0 0 1 0 0,-1 0 0 0 0,1 0 0 0 0,0 0 0 0 0,0 0 0 0 0,0 0 0 0 0,0 0 0 0 0,0 0 0 0 0,0 0 0 0 0,0-1 0 0 0,0 1 0 0 0,0 0 0 0 0,0 0 0 0 0,0 0-1 0 0,-1 0 1 0 0,1 0 0 0 0,0 0 0 0 0,0 0 0 0 0,0-1 0 0 0,0 1 0 0 0,0 0 0 0 0,0 0 0 0 0,0 0 0 0 0,0 0 0 0 0,0 0 0 0 0,0 0 0 0 0,0-1 0 0 0,0 1-1 0 0,0 0 1 0 0,0 0 0 0 0,0 0 0 0 0,0 0 0 0 0,0 0 0 0 0,1 0 0 0 0,-1 0 0 0 0,0-1 0 0 0,0 1 0 0 0,0 0 0 0 0,0 0 0 0 0,0 0 0 0 0,0 0 0 0 0,0 0-1 0 0,0 0 1 0 0,0 0 0 0 0,0 0 0 0 0,0 0 0 0 0,1-1 0 0 0,-1 1 0 0 0,0 0 0 0 0,-70-40-2774 0 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39.116"/>
    </inkml:context>
    <inkml:brush xml:id="br0">
      <inkml:brushProperty name="width" value="0.035" units="cm"/>
      <inkml:brushProperty name="height" value="0.035" units="cm"/>
    </inkml:brush>
  </inkml:definitions>
  <inkml:trace contextRef="#ctx0" brushRef="#br0">724 93 32 0 0,'0'0'2170'0'0,"-24"-4"7601"0"0,16 4-9903 0 0,3-1 231 0 0,1-1 0 0 0,-1 1-1 0 0,1 0 1 0 0,0-1 0 0 0,-1 0 0 0 0,1 0-1 0 0,0 0 1 0 0,0-1 0 0 0,0 0-1 0 0,-6-4 1 0 0,5 2-15 0 0,-1 1 1 0 0,0 1-1 0 0,0-1 0 0 0,0 1 0 0 0,0 0 1 0 0,-1 0-1 0 0,-6-2 0 0 0,-107-20 903 0 0,112 23-977 0 0,-1 0-1 0 0,1 1 1 0 0,-1 0-1 0 0,0 0 1 0 0,1 1 0 0 0,-1 0-1 0 0,0 0 1 0 0,1 1-1 0 0,-1 0 1 0 0,1 1 0 0 0,-1 0-1 0 0,1 0 1 0 0,-1 1-1 0 0,1 0 1 0 0,0 1-1 0 0,1-1 1 0 0,-11 8 0 0 0,-72 33 314 0 0,63-21-308 0 0,8-4 47 0 0,16-16-45 0 0,-1 0 0 0 0,1 0 0 0 0,-1 0 0 0 0,1 0-1 0 0,0 1 1 0 0,0 0 0 0 0,0-1 0 0 0,1 1 0 0 0,-1 0 0 0 0,1 0 0 0 0,0 0 0 0 0,0 1-1 0 0,1-1 1 0 0,-1 1 0 0 0,0 4 0 0 0,1-6-13 0 0,1-1 1 0 0,-1 0-1 0 0,0 0 1 0 0,0 1-1 0 0,0-1 0 0 0,0 0 1 0 0,0 0-1 0 0,0 0 0 0 0,0 0 1 0 0,0 0-1 0 0,-4 2 0 0 0,4-2 11 0 0,-1 0 0 0 0,0 0-1 0 0,1 0 1 0 0,0 1 0 0 0,-1-1-1 0 0,1 0 1 0 0,0 0-1 0 0,0 1 1 0 0,0-1 0 0 0,0 1-1 0 0,1-1 1 0 0,-1 3-1 0 0,1-4-4 0 0,-1 1 0 0 0,1-1-1 0 0,0 0 1 0 0,0 0 0 0 0,-1 0-1 0 0,1 0 1 0 0,-1 0 0 0 0,1 0-1 0 0,-1 0 1 0 0,1 0 0 0 0,-1 0-1 0 0,0 0 1 0 0,1-1 0 0 0,-1 1-1 0 0,0 0 1 0 0,0 0 0 0 0,0 0-1 0 0,0 0 0 0 0,0 0 0 0 0,0-1 0 0 0,0 1 0 0 0,1 0 0 0 0,-1 0 0 0 0,0 0 0 0 0,1 0 0 0 0,-1 0-1 0 0,1 0 1 0 0,-1 0 0 0 0,1 0 0 0 0,-1 0 0 0 0,1 0 0 0 0,0 0 0 0 0,-1 0 0 0 0,1 0 0 0 0,0 1-1 0 0,-10 23 55 0 0,9-23-64 0 0,-1 0 1 0 0,1 0-1 0 0,0 0 0 0 0,0 0 0 0 0,0 0 1 0 0,0 0-1 0 0,1 0 0 0 0,-1 1 1 0 0,1-1-1 0 0,-1 4 0 0 0,-9 38 116 0 0,0 17 42 0 0,10-60-156 0 0,0 2 0 0 0,0 1 0 0 0,0 0 0 0 0,0-1 0 0 0,0 1 0 0 0,-1-1 0 0 0,1 1 0 0 0,-1 0 0 0 0,0-1 0 0 0,0 1 0 0 0,0-1 0 0 0,-3 4-1 0 0,3-4 0 0 0,0 0 0 0 0,1 0-1 0 0,-1 0 1 0 0,0 0 0 0 0,1 0-1 0 0,0 0 1 0 0,-1 1 0 0 0,1-1-1 0 0,0 0 1 0 0,1 0 0 0 0,-1 0-1 0 0,2 6 1 0 0,-1-6 0 0 0,-1 1 0 0 0,1-1 0 0 0,-1 0 0 0 0,0 0 0 0 0,0 1 0 0 0,0-1 0 0 0,0 0 0 0 0,0 0 0 0 0,-1 1 0 0 0,-1 4 1 0 0,1-4 7 0 0,-1 1 0 0 0,1-1 0 0 0,0 1 0 0 0,0-1 0 0 0,0 0 0 0 0,1 1 0 0 0,0 5 0 0 0,0-6 9 0 0,0 0 1 0 0,-1 0-1 0 0,1 0 0 0 0,-1 0 0 0 0,0 0 0 0 0,1 0 1 0 0,-2-1-1 0 0,1 1 0 0 0,-3 5 0 0 0,3-3-11 0 0,0 0-1 0 0,-1 0 0 0 0,2 0 0 0 0,-1 0 1 0 0,1 1-1 0 0,0-1 0 0 0,0 0 1 0 0,2 11-1 0 0,0 4-1 0 0,-3-4-10 0 0,1-12 5 0 0,0-1 0 0 0,-1 1 0 0 0,2 0 0 0 0,-1-1 0 0 0,0 1 0 0 0,1 0 0 0 0,0-1 0 0 0,0 1 0 0 0,0 0 0 0 0,4 7 1 0 0,25 49 206 0 0,-27-58-191 0 0,5 9 61 0 0,1-1-1 0 0,1 0 1 0 0,0-1 0 0 0,0 0 0 0 0,1-1-1 0 0,0 0 1 0 0,1 0 0 0 0,0-2 0 0 0,24 13-1 0 0,-14-10 59 0 0,-7-4-17 0 0,-1 0 0 0 0,1 0-1 0 0,18 3 1 0 0,50 9-33 0 0,-37-7-17 0 0,1-1 1 0 0,0-3-1 0 0,60 2 0 0 0,-95-8 1 0 0,-1-1-1 0 0,1-1 1 0 0,0 0-1 0 0,-1 0 1 0 0,1-1-1 0 0,18-6 1 0 0,-5 2-41 0 0,-22 5-12 0 0,0 1-1 0 0,1-1 0 0 0,-1 0 1 0 0,0 0-1 0 0,0 0 1 0 0,0 0-1 0 0,0 0 1 0 0,0-1-1 0 0,5-3 0 0 0,38-15 177 0 0,-23 12-176 0 0,65-36 118 0 0,-84 41-129 0 0,1 1 1 0 0,-1-1 0 0 0,1 1-1 0 0,-1-1 1 0 0,0 0 0 0 0,0-1-1 0 0,0 1 1 0 0,-1-1 0 0 0,5-5-1 0 0,28-23 25 0 0,-27 26-37 0 0,-1 0-1 0 0,0-1 1 0 0,-1 1 0 0 0,0-2 0 0 0,8-8-1 0 0,-8 8-1 0 0,0 1 0 0 0,0-1-1 0 0,17-11 1 0 0,-20 16 4 0 0,0-1-1 0 0,0 0 1 0 0,0 0 0 0 0,0-1-1 0 0,0 1 1 0 0,-1-1 0 0 0,0 0-1 0 0,5-8 1 0 0,15-21-30 0 0,-19 29 28 0 0,-1 0 0 0 0,1 0 1 0 0,-1-1-1 0 0,-1 1 1 0 0,1-1-1 0 0,-1 0 0 0 0,0 0 1 0 0,0 0-1 0 0,1-8 0 0 0,7-17 6 0 0,-8 23 1 0 0,0 0-1 0 0,-1 1 0 0 0,0-1 0 0 0,-1 0 1 0 0,0 0-1 0 0,0 0 0 0 0,-2-12 1 0 0,0-9-19 0 0,2 4-36 0 0,1 13 25 0 0,-1 0 0 0 0,0 0 0 0 0,-1 0 0 0 0,0 1 0 0 0,-1-1 0 0 0,-3-13 0 0 0,-15-42-177 0 0,-4-9 203 0 0,18 61 0 0 0,4 8-7 0 0,0 1-1 0 0,0-1 0 0 0,-1 1 1 0 0,0 0-1 0 0,-1 0 1 0 0,1 0-1 0 0,-1 1 0 0 0,-5-7 1 0 0,-51-35-198 0 0,45 39 157 0 0,0 1 1 0 0,-1 0-1 0 0,0 2 1 0 0,-1-1-1 0 0,-20-3 1 0 0,-92-11 180 0 0,106 17-98 0 0,-14-2-6 0 0,9 0 236 0 0,-48 0-1 0 0,76 4-469 0 0,-1 1-1 0 0,1-1 1 0 0,0 1-1 0 0,0-1 1 0 0,0 1-1 0 0,-1 0 1 0 0,1-1-1 0 0,0 1 1 0 0,-1 0-1 0 0,1-1 1 0 0,0 1-1 0 0,-1 0 1 0 0,1-1-1 0 0,0 1 1 0 0,-1 0-1 0 0,1 0 0 0 0,-1 0 1 0 0,1-1-1 0 0,-1 1 1 0 0,1 0-1 0 0,0 0 1 0 0,-1 0-1 0 0,1 0 1 0 0,-1 0-1 0 0,1 0 1 0 0,-1 0-1 0 0,1 0 1 0 0,-1 0-1 0 0,1 0 1 0 0,-1 0-1 0 0,1 0 1 0 0,-1 0-1 0 0,1 0 1 0 0,-1 0-1 0 0,1 0 0 0 0,0 0 1 0 0,-1 1-1 0 0,1-1 1 0 0,-1 0-1 0 0,1 0 1 0 0,0 0-1 0 0,-1 1 1 0 0,1-1-1 0 0,-1 0 1 0 0,1 1-1 0 0,-15 7-3789 0 0,8-7-105 0 0,47-14 2667 0 0</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5T20:44:56.798"/>
    </inkml:context>
    <inkml:brush xml:id="br0">
      <inkml:brushProperty name="width" value="0.035" units="cm"/>
      <inkml:brushProperty name="height" value="0.035" units="cm"/>
    </inkml:brush>
  </inkml:definitions>
  <inkml:trace contextRef="#ctx0" brushRef="#br0">0 0 13738,'3075'77'0</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17.924"/>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378 142 356 0 0,'0'0'2042'0'0,"-20"-3"-2020"0"0,1 0 6 0 0,-16-3 1036 0 0,-49-2-1 0 0,41-2 457 0 0,16 4-858 0 0,26 4-514 0 0,-8 0-182 0 0,-22 6 3743 0 0,69-17-4313 0 0,32-6 918 0 0,-68 19-175 0 0,-32 0-2056 0 0,-9 23 1931 0 0,88-23 1120 0 0,-41 0-1110 0 0,1-1-1 0 0,0 0 0 0 0,0-1 1 0 0,-1 0-1 0 0,1 0 1 0 0,-1-1-1 0 0,0 0 0 0 0,12-6 1 0 0,-20 9-28 0 0,0 0 0 0 0,0 0 0 0 0,0 0 0 0 0,0 0 0 0 0,0 0 1 0 0,1-1-1 0 0,-1 1 0 0 0,0 0 0 0 0,0 0 0 0 0,0 0 0 0 0,0 0 0 0 0,0 0 0 0 0,0 0 1 0 0,0 0-1 0 0,0 0 0 0 0,0 0 0 0 0,0 0 0 0 0,0 0 0 0 0,0-1 0 0 0,1 1 0 0 0,-1 0 0 0 0,0 0 1 0 0,0 0-1 0 0,0 0 0 0 0,0 0 0 0 0,0 0 0 0 0,0 0 0 0 0,0 0 0 0 0,0-1 0 0 0,0 1 0 0 0,0 0 1 0 0,0 0-1 0 0,0 0 0 0 0,0 0 0 0 0,0 0 0 0 0,0 0 0 0 0,0 0 0 0 0,0 0 0 0 0,0-1 1 0 0,0 1-1 0 0,-1 0 0 0 0,1 0 0 0 0,0 0 0 0 0,0 0 0 0 0,0 0 0 0 0,0 0 0 0 0,0 0 0 0 0,0 0 1 0 0,0 0-1 0 0,0-1 0 0 0,0 1 0 0 0,0 0 0 0 0,0 0 0 0 0,0 0 0 0 0,-1 0 0 0 0,1 0 0 0 0,0 0 1 0 0,0 0-1 0 0,0 0 0 0 0,0 0 0 0 0,0 0 0 0 0,0 0 0 0 0,0 0 0 0 0,-13-2-388 0 0,-12 5-625 0 0,-2 5 676 0 0,22-8 394 0 0,1 2 0 0 0,-1-1-1 0 0,0 1 1 0 0,1-1 0 0 0,-1 1 0 0 0,1 0 0 0 0,-6 4 0 0 0,-1 8 189 0 0,5-7-547 0 0,-18 0 373 0 0,-56 20-581 0 0,79-26 573 0 0,0 0 1 0 0,0 0-1 0 0,0-1 1 0 0,0 1-1 0 0,0 1 1 0 0,0-1-1 0 0,0 0 1 0 0,0 0-1 0 0,0 0 1 0 0,1 0-1 0 0,-1 1 1 0 0,0-1-1 0 0,1 0 1 0 0,0 0-1 0 0,-1 1 1 0 0,1-1-1 0 0,-1 3 1 0 0,-7 14 56 0 0,-20-2 243 0 0,20-16 281 0 0,154 8 478 0 0,-144-8-1048 0 0,0 0-78 0 0,0 1-1 0 0,0-1 1 0 0,1 0 0 0 0,-1 1 0 0 0,0-1 0 0 0,0 0 0 0 0,1 0 0 0 0,-1-1 0 0 0,0 1 0 0 0,0 0-1 0 0,1-1 1 0 0,-1 1 0 0 0,0-1 0 0 0,4-1 0 0 0,17-3-220 0 0,27 12-508 0 0,-50-6 782 0 0,1-2-66 0 0,1 1 1 0 0,-1 0-1 0 0,1 0 0 0 0,-1 0 0 0 0,1 0 0 0 0,-1 0 1 0 0,1 0-1 0 0,-1 0 0 0 0,1 0 0 0 0,-1 1 0 0 0,1-1 1 0 0,-1 1-1 0 0,1-1 0 0 0,-1 1 0 0 0,0-1 0 0 0,1 1 1 0 0,-1 0-1 0 0,0 0 0 0 0,0 0 0 0 0,1 0 0 0 0,-1 0 1 0 0,0 0-1 0 0,0 0 0 0 0,0 0 0 0 0,0 0 0 0 0,0 0 1 0 0,0 0-1 0 0,0 1 0 0 0,0 1 0 0 0,-1-2 37 0 0,0 0-1 0 0,0 0 0 0 0,0 0 1 0 0,1 0-1 0 0,-1 0 1 0 0,0 0-1 0 0,0 0 1 0 0,0 0-1 0 0,1 0 0 0 0,-1 0 1 0 0,0 0-1 0 0,1 0 1 0 0,-1 0-1 0 0,1-1 0 0 0,-1 1 1 0 0,1 0-1 0 0,-1 0 1 0 0,1-1-1 0 0,0 1 1 0 0,-1 0-1 0 0,1-1 0 0 0,0 1 1 0 0,0 0-1 0 0,0-1 1 0 0,-1 1-1 0 0,1-1 0 0 0,0 1 1 0 0,0-1-1 0 0,0 0 1 0 0,0 1-1 0 0,0-1 1 0 0,2 0 484 0 0,-1 0-398 0 0,5 0-35 0 0,-6 0-74 0 0,18-8-146 0 0,-18 7 182 0 0,1 0-1 0 0,-1 0 1 0 0,1-1 0 0 0,-1 1-1 0 0,0 0 1 0 0,1 0-1 0 0,-1-1 1 0 0,0 1 0 0 0,0-1-1 0 0,0 1 1 0 0,0-1 0 0 0,0 0-1 0 0,0 1 1 0 0,-1-1-1 0 0,1 0 1 0 0,-1 0 0 0 0,1 1-1 0 0,-1-1 1 0 0,1-2 0 0 0,9-19-655 0 0,-10 22 651 0 0,1-1 0 0 0,0 1 0 0 0,-1 0 0 0 0,1-1 0 0 0,-1 1 0 0 0,1-1 0 0 0,-1 1 0 0 0,0-1-1 0 0,1 1 1 0 0,-1-1 0 0 0,0 0 0 0 0,0 1 0 0 0,0-1 0 0 0,0 1 0 0 0,-1-1 0 0 0,1 1 0 0 0,0-1-1 0 0,-1 1 1 0 0,1-1 0 0 0,-1 1 0 0 0,1-1 0 0 0,-1 1 0 0 0,0 0 0 0 0,1-1 0 0 0,-1 1 0 0 0,-2-2 0 0 0,-23-28-37 0 0,20 26-42 0 0,1 1 1 0 0,-1 1-1 0 0,0-1 0 0 0,0 1 0 0 0,0 0 1 0 0,-1 0-1 0 0,1 1 0 0 0,0-1 0 0 0,-1 2 1 0 0,0-1-1 0 0,0 1 0 0 0,1 0 0 0 0,-1 0 1 0 0,-13 1-1 0 0,-9-12 880 0 0,14 7-1165 0 0,12 4 313 0 0,1 0 1 0 0,0 0-1 0 0,-1 0 1 0 0,1 0-1 0 0,-1 0 0 0 0,1 1 1 0 0,-1-1-1 0 0,0 1 0 0 0,1 0 1 0 0,-1-1-1 0 0,0 1 1 0 0,-4 1-1 0 0,-119-17 33 0 0,124 18 221 0 0,0 0 30 0 0,6-3 10 0 0,59-12-971 0 0,-50 11 840 0 0,1 0 0 0 0,-1-1 0 0 0,23-8 1 0 0,1-1-40 0 0,-35 11-65 0 0,-2 1-44 0 0,0 0 0 0 0,0-1 0 0 0,0 1 0 0 0,0 0 0 0 0,0 0 1 0 0,0 0-1 0 0,0-1 0 0 0,0 1 0 0 0,0 0 0 0 0,0 0 0 0 0,1 0 0 0 0,-1-1 0 0 0,0 1 0 0 0,0 0 0 0 0,0 0 0 0 0,0 0 0 0 0,0 0 0 0 0,1-1 1 0 0,-1 1-1 0 0,0 0 0 0 0,0 0 0 0 0,0 0 0 0 0,1 0 0 0 0,-1 0 0 0 0,0 0 0 0 0,0 0 0 0 0,0 0 0 0 0,1-1 0 0 0,-1 1 0 0 0,0 0 0 0 0,0 0 1 0 0,1 0-1 0 0,-1 0 0 0 0,0 0 0 0 0,0 0 0 0 0,0 0 0 0 0,1 0 0 0 0,-1 0 0 0 0,0 0 0 0 0,0 1 0 0 0,1-1 0 0 0,-1 0 0 0 0,0 0 1 0 0,0 0-1 0 0,0 0 0 0 0,1 0 0 0 0,-1 0 0 0 0,15 7-505 0 0,-8-4 985 0 0,-7-3-454 0 0,0 1-1 0 0,0-1 0 0 0,1 1 0 0 0,-1-1 0 0 0,0 0 0 0 0,1 1 1 0 0,-1-1-1 0 0,0 1 0 0 0,1-1 0 0 0,-1 1 0 0 0,0-1 0 0 0,1 0 1 0 0,-1 1-1 0 0,1-1 0 0 0,-1 0 0 0 0,1 0 0 0 0,-1 1 1 0 0,1-1-1 0 0,-1 0 0 0 0,1 0 0 0 0,-1 0 0 0 0,1 0 0 0 0,0 1 1 0 0,-1-1-1 0 0,1 0 0 0 0,-1 0 0 0 0,1 0 0 0 0,0 0 1 0 0,-1-1-18 0 0,1 1 0 0 0,-1 0 1 0 0,0 0-1 0 0,0 0 0 0 0,0 0 1 0 0,1 0-1 0 0,-1 0 1 0 0,0 0-1 0 0,0 0 0 0 0,0 0 1 0 0,1 0-1 0 0,-1 0 1 0 0,0 0-1 0 0,0 0 0 0 0,0 0 1 0 0,1 0-1 0 0,-1 0 1 0 0,0 0-1 0 0,0 0 0 0 0,0 0 1 0 0,1 0-1 0 0,-1 0 1 0 0,0 0-1 0 0,0 0 0 0 0,0 0 1 0 0,1 0-1 0 0,-1 0 1 0 0,0 0-1 0 0,0 0 0 0 0,0 1 1 0 0,0-1-1 0 0,1 0 1 0 0,-1 0-1 0 0,0 0 0 0 0,0 0 1 0 0,0 0-1 0 0,0 1 1 0 0,0-1-1 0 0,0 0 0 0 0,1 0 1 0 0,-1 0-1 0 0,0 0 0 0 0,0 1 1 0 0,0-1-1 0 0,0 0 1 0 0,0 0-1 0 0,0 0 0 0 0,0 1 1 0 0,0-1-1 0 0,0 0 1 0 0,0 0-1 0 0,0 1 0 0 0,0-1 1 0 0,0 0-1 0 0,0 0 1 0 0,0 0-1 0 0,0 1 0 0 0,0-1 1 0 0,0 0-1 0 0,0 0 1 0 0,0 0-1 0 0,0 1 0 0 0,-1-1 1 0 0,1 0-1 0 0,0 0 1 0 0,0 0-1 0 0,0 0 0 0 0,0 1 1 0 0,3 1 14 0 0,0 0 1 0 0,0 0 0 0 0,-1 1-1 0 0,1-1 1 0 0,0 1 0 0 0,-1 0-1 0 0,0 0 1 0 0,1 0 0 0 0,3 6-1 0 0,3 39-66 0 0,-9 24-138 0 0,-3-66 187 0 0,2-5 3 0 0,1-1-1 0 0,-1 1 0 0 0,1-1 0 0 0,-4 16 2116 0 0,-16-37-2171 0 0,10 2-60 0 0</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07.191"/>
    </inkml:context>
    <inkml:brush xml:id="br0">
      <inkml:brushProperty name="width" value="0.035" units="cm"/>
      <inkml:brushProperty name="height" value="0.035" units="cm"/>
    </inkml:brush>
  </inkml:definitions>
  <inkml:trace contextRef="#ctx0" brushRef="#br0">0 123 460 0 0,'0'0'12036'0'0,"30"0"-11069"0"0,276 0 1121 0 0,-290-1-2049 0 0,-1 0 0 0 0,1-2 0 0 0,-1 1-1 0 0,20-8 1 0 0,-22 6-52 0 0,1 1 0 0 0,-1 0 1 0 0,1 1-1 0 0,17-1 0 0 0,248-1-136 0 0,-251 6 111 0 0,-1 0 0 0 0,52 13-1 0 0,19 3 75 0 0,-66-15-32 0 0,204 13 54 0 0,-93-17-65 0 0,193 5 164 0 0,-206-2-102 0 0,-69-3-35 0 0,197-15-71 0 0,33 20 35 0 0,-282-3-39 0 0,0 0 1 0 0,0 0 0 0 0,-1 1-1 0 0,15 5 1 0 0,-14-4 63 0 0,0-1 0 0 0,-1 0 1 0 0,1 0-1 0 0,17 1 0 0 0,-15-2-10 0 0,1 0-1 0 0,0 0 0 0 0,18 6 0 0 0,-18-4-1 0 0,0-1 1 0 0,0 0-1 0 0,20 1 0 0 0,149 5 107 0 0,144-35-226 0 0,-184 13-163 0 0,-94 6 359 0 0,-27 6-58 0 0,1-2 0 0 0,-2 0 0 0 0,22-8 0 0 0,-32 10-38 0 0,-1 0 0 0 0,0 1-1 0 0,1 0 1 0 0,-1 1 0 0 0,17 1-1 0 0,-10-1 31 0 0,2-1 87 0 0,1-1 0 0 0,0-1 0 0 0,-1 0 0 0 0,24-8 0 0 0,17-4 119 0 0,-23 9-198 0 0,-19 4-11 0 0,-1-1 0 0 0,28-8-1 0 0,-30 7-14 0 0,0 0-1 0 0,0 1 0 0 0,1 0 0 0 0,-1 1 0 0 0,1 0 0 0 0,19 1 0 0 0,83 1 382 0 0,-34-8-460 0 0,247 0 426 0 0,-232 4-137 0 0,-92 4-194 0 0,2-3 1 0 0,-106-8-13175 0 0,199 21 9723 0 0</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08.712"/>
    </inkml:context>
    <inkml:brush xml:id="br0">
      <inkml:brushProperty name="width" value="0.035" units="cm"/>
      <inkml:brushProperty name="height" value="0.035" units="cm"/>
    </inkml:brush>
  </inkml:definitions>
  <inkml:trace contextRef="#ctx0" brushRef="#br0">1 93 228 0 0,'0'0'1414'0'0,"20"-12"1762"0"0,-20 11-2917 0 0,0 0-1 0 0,1-1 0 0 0,0 1 1 0 0,-1 0-1 0 0,1 0 0 0 0,0-1 1 0 0,0 1-1 0 0,0 0 0 0 0,-1 0 1 0 0,1 0-1 0 0,0 0 1 0 0,0 0-1 0 0,1 0 0 0 0,-1 1 1 0 0,0-1-1 0 0,0 0 0 0 0,0 0 1 0 0,2 0-1 0 0,-1 1-71 0 0,47-19 1093 0 0,-5 10-971 0 0,0 2 0 0 0,78-2 0 0 0,56 9 20 0 0,-98 8-217 0 0,-20-4 390 0 0,-58-4-369 0 0,28 0 433 0 0,88 0-453 0 0,-8-4 480 0 0,-70 0-508 0 0,-39 4-144 0 0,5-12-5679 0 0,-5 3-2140 0 0,-18 30 6999 0 0</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0.742"/>
    </inkml:context>
    <inkml:brush xml:id="br0">
      <inkml:brushProperty name="width" value="0.035" units="cm"/>
      <inkml:brushProperty name="height" value="0.035" units="cm"/>
    </inkml:brush>
  </inkml:definitions>
  <inkml:trace contextRef="#ctx0" brushRef="#br0">0 0 368 0 0,'0'0'6019'0'0,"8"1"-140"0"0,24 2-5417 0 0,-23-2-406 0 0,-1 2 1 0 0,1-1-1 0 0,-1 1 0 0 0,0 1 1 0 0,0-1-1 0 0,0 2 0 0 0,-1-1 1 0 0,1 1-1 0 0,-1 0 0 0 0,0 0 1 0 0,0 1-1 0 0,-1 0 1 0 0,1 0-1 0 0,8 11 0 0 0,41 32-59 0 0,-52-45 10 0 0,-1-1 1 0 0,0 1-1 0 0,0 0 1 0 0,-1 0-1 0 0,1 1 1 0 0,-1-1-1 0 0,0 0 0 0 0,3 8 1 0 0,8 16 13 0 0,7 7 18 0 0,-15-18 60 0 0,-5-16-93 0 0,0-1 0 0 0,0 1 0 0 0,0-1-1 0 0,0 1 1 0 0,0-1 0 0 0,0 1 0 0 0,0 0 0 0 0,0-1-1 0 0,0 1 1 0 0,0-1 0 0 0,1 1 0 0 0,-1-1 0 0 0,0 1-1 0 0,0-1 1 0 0,0 1 0 0 0,1-1 0 0 0,-1 1 0 0 0,0-1-1 0 0,1 1 1 0 0,-1-1 0 0 0,0 1 0 0 0,1-1 0 0 0,-1 0-1 0 0,1 1 1 0 0,11 38 151 0 0,-2 17-57 0 0,-10-42 29 0 0,1-10-113 0 0,-1-1 0 0 0,0 0 0 0 0,0 0-1 0 0,0 1 1 0 0,0-1 0 0 0,0 0 0 0 0,-1 0 0 0 0,0 1 0 0 0,1-1-1 0 0,-1 0 1 0 0,0 0 0 0 0,-1 0 0 0 0,-2 5 0 0 0,-16 36 40 0 0,-39 36 97 0 0,45-57-149 0 0,-2 1-41 0 0,11-16 29 0 0,-2 0 9 0 0,0-3-2 0 0,1 0-1 0 0,0 1 1 0 0,0 0-1 0 0,0 0 1 0 0,-9 12-1 0 0,9-11 9 0 0,-11 11 2 0 0,16-18-5 0 0,0 1 1 0 0,0 0 0 0 0,0-1 0 0 0,1 1-1 0 0,-1 0 1 0 0,0 0 0 0 0,1 0-1 0 0,-1 0 1 0 0,0 0 0 0 0,1 0-1 0 0,-1 0 1 0 0,1 0 0 0 0,-1 0-1 0 0,1 0 1 0 0,0 0 0 0 0,-1 0-1 0 0,1 0 1 0 0,0 0 0 0 0,0 0 0 0 0,0 0-1 0 0,0 0 1 0 0,0 0 0 0 0,0 0-1 0 0,0 2 1 0 0,-18 17 334 0 0,16-20-322 0 0,2 6 207 0 0</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6.396"/>
    </inkml:context>
    <inkml:brush xml:id="br0">
      <inkml:brushProperty name="width" value="0.035" units="cm"/>
      <inkml:brushProperty name="height" value="0.035" units="cm"/>
    </inkml:brush>
  </inkml:definitions>
  <inkml:trace contextRef="#ctx0" brushRef="#br0">61 2 356 0 0,'0'0'896'0'0,"-7"0"-840"0"0,-1-1-30 0 0,5 1-9 0 0,1 0 0 0 0,0 0 0 0 0,-1 0-1 0 0,1 0 1 0 0,-1 0 0 0 0,1 0 0 0 0,-1 0-1 0 0,1 1 1 0 0,0-1 0 0 0,-1 1 0 0 0,-3 2-1 0 0,4-3 776 0 0,-1 1 1497 0 0,-5 1 3458 0 0,17 4-4000 0 0,21 29-760 0 0,-29-33-988 0 0,0 0-1 0 0,-1 1 1 0 0,1-1 0 0 0,-1 0-1 0 0,1 0 1 0 0,-1 0-1 0 0,0 1 1 0 0,0-1-1 0 0,0 0 1 0 0,0 0 0 0 0,0 0-1 0 0,-2 5 1 0 0,2-4-3 0 0,0-1-81 0 0,0-1 1 0 0,0 1-1 0 0,1-1 0 0 0,-1 0 1 0 0,1 1-1 0 0,-1-1 0 0 0,1 1 0 0 0,-1-1 1 0 0,1 0-1 0 0,-1 0 0 0 0,1 1 1 0 0,0-1-1 0 0,0 0 0 0 0,2 2 0 0 0,-3-2-249 0 0,1 0-1 0 0,0 0 0 0 0,0 0 0 0 0,0-1 1 0 0,0 1-1 0 0,0 0 0 0 0,0-1 0 0 0,0 1 0 0 0,0 0 1 0 0,0-1-1 0 0,0 1 0 0 0,1-1 0 0 0,-1 0 0 0 0,0 1 1 0 0,2-1-1 0 0,-1 0-1472 0 0,-2-3-1760 0 0,0 3 3544 0 0,0 0 1 0 0,0 0 0 0 0,0 0 0 0 0,0 0 0 0 0,0-1-1 0 0,0 1 1 0 0,0 0 0 0 0,0 0 0 0 0,0 0-1 0 0,0 0 1 0 0,0 0 0 0 0,0 0 0 0 0,1 0 0 0 0,-1 0-1 0 0,0-1 1 0 0,0 1 0 0 0,0 0 0 0 0,0 0-1 0 0,0 0 1 0 0,0 0 0 0 0,0 0 0 0 0,0 0-1 0 0,0 0 1 0 0,1 0 0 0 0,-33-27-496 0 0</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7.196"/>
    </inkml:context>
    <inkml:brush xml:id="br0">
      <inkml:brushProperty name="width" value="0.035" units="cm"/>
      <inkml:brushProperty name="height" value="0.035" units="cm"/>
    </inkml:brush>
  </inkml:definitions>
  <inkml:trace contextRef="#ctx0" brushRef="#br0">31 1 44 0 0,'0'0'7278'0'0,"-9"23"-2415"0"0,8-22-4533 0 0,-1 0-307 0 0,1-1 0 0 0,0 1 0 0 0,-1 0 0 0 0,1 0 1 0 0,0 0-1 0 0,0 0 0 0 0,0 0 0 0 0,-1 1 0 0 0,1-1 0 0 0,0 0 0 0 0,1 0 0 0 0,-1 1 0 0 0,0-1 0 0 0,0 1 0 0 0,1-1 0 0 0,-1 1 1 0 0,0-1-1 0 0,1 1 0 0 0,0-1 0 0 0,-1 3 0 0 0,1-2-57 0 0,0 0 0 0 0,-1 0 0 0 0,2 0 0 0 0,-1 0 1 0 0,0 0-1 0 0,0 0 0 0 0,1 0 0 0 0,-1 0 0 0 0,1 0 0 0 0,-1 0 0 0 0,1 0 1 0 0,1 3-1 0 0,7 0-2051 0 0,7-3-3796 0 0,-21-5 3437 0 0,-20-10 294 0 0</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8.047"/>
    </inkml:context>
    <inkml:brush xml:id="br0">
      <inkml:brushProperty name="width" value="0.035" units="cm"/>
      <inkml:brushProperty name="height" value="0.035" units="cm"/>
    </inkml:brush>
  </inkml:definitions>
  <inkml:trace contextRef="#ctx0" brushRef="#br0">131 0 460 0 0,'0'0'3794'0'0,"-2"17"-3668"0"0,-3-8 431 0 0,-8 17 2673 0 0,-9 10-937 0 0,-26 24-269 0 0,41-51-1817 0 0,3-6-146 0 0,1 0 0 0 0,0 0 0 0 0,0 1 0 0 0,1-1 1 0 0,-1 1-1 0 0,1 0 0 0 0,0 0 0 0 0,0 0 0 0 0,0 0 0 0 0,0 0 0 0 0,1 0 0 0 0,-1 1 0 0 0,0 5 0 0 0,42-11-2263 0 0,-39 0 1983 0 0,0 1 0 0 0,0 0-1 0 0,0-1 1 0 0,1 0 0 0 0,-1 1 0 0 0,0-1-1 0 0,0 1 1 0 0,0-1 0 0 0,-1 0-1 0 0,1 0 1 0 0,0 0 0 0 0,0 0-1 0 0,0 1 1 0 0,0-1 0 0 0,-1 0 0 0 0,1 0-1 0 0,0 0 1 0 0,-1-1 0 0 0,1 1-1 0 0,-1 0 1 0 0,1 0 0 0 0,-1 0-1 0 0,0 0 1 0 0,0 0 0 0 0,1-2 0 0 0,-1-12-2824 0 0</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2.778"/>
    </inkml:context>
    <inkml:brush xml:id="br0">
      <inkml:brushProperty name="width" value="0.035" units="cm"/>
      <inkml:brushProperty name="height" value="0.035" units="cm"/>
    </inkml:brush>
  </inkml:definitions>
  <inkml:trace contextRef="#ctx0" brushRef="#br0">117 0 308 0 0,'0'0'1412'0'0,"-4"1"-1941"0"0,-26 4 8173 0 0,23-4-7143 0 0,-4 1-123 0 0,9-2-289 0 0,1 0-1 0 0,0 0 1 0 0,0 0-1 0 0,-1 0 1 0 0,1 0-1 0 0,0 0 1 0 0,0 1-1 0 0,-1-1 1 0 0,1 0-1 0 0,0 1 1 0 0,0-1-1 0 0,0 1 1 0 0,-1-1-1 0 0,1 1 1 0 0,0-1 0 0 0,0 1-1 0 0,0 0 1 0 0,0 0-1 0 0,0-1 1 0 0,0 1-1 0 0,-1 2 1 0 0,-6 8 201 0 0,7-10-258 0 0,0 0-1 0 0,0 0 0 0 0,0 0 0 0 0,0-1 0 0 0,0 1 0 0 0,0 0 0 0 0,1 0 1 0 0,-1 0-1 0 0,0 0 0 0 0,1 0 0 0 0,-1 1 0 0 0,1-1 0 0 0,-1 0 1 0 0,1 0-1 0 0,-1 0 0 0 0,1 0 0 0 0,0 3 0 0 0,-10 17 489 0 0,10 50-1621 0 0,-8-61 147 0 0,16-40-10024 0 0</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3.611"/>
    </inkml:context>
    <inkml:brush xml:id="br0">
      <inkml:brushProperty name="width" value="0.035" units="cm"/>
      <inkml:brushProperty name="height" value="0.035" units="cm"/>
    </inkml:brush>
  </inkml:definitions>
  <inkml:trace contextRef="#ctx0" brushRef="#br0">1 1 460 0 0,'0'0'5131'0'0,"0"4"-4721"0"0,0 15 41 0 0,0-14 1774 0 0,0 74 1734 0 0,4-74-2675 0 0,11-6-5741 0 0,-5-3-1004 0 0,-14-2 2391 0 0,-21 5 2138 0 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14.553"/>
    </inkml:context>
    <inkml:brush xml:id="br0">
      <inkml:brushProperty name="width" value="0.035" units="cm"/>
      <inkml:brushProperty name="height" value="0.035" units="cm"/>
    </inkml:brush>
  </inkml:definitions>
  <inkml:trace contextRef="#ctx0" brushRef="#br0">11 0 192 0 0,'0'0'2564'0'0,"-10"5"3725"0"0,10 71-3912 0 0,1-73-2330 0 0,0 0 0 0 0,0 0 0 0 0,1 1 0 0 0,-1-1 0 0 0,1 0 0 0 0,0-1 0 0 0,0 1 0 0 0,4 4-1 0 0,-4-5-167 0 0,-1-1 0 0 0,1 1-1 0 0,0-1 1 0 0,0 1 0 0 0,0-1-1 0 0,1 0 1 0 0,-1 0 0 0 0,0 0-1 0 0,0 0 1 0 0,1 0-1 0 0,-1 0 1 0 0,0-1 0 0 0,1 1-1 0 0,-1-1 1 0 0,1 0 0 0 0,-1 1-1 0 0,0-1 1 0 0,1 0 0 0 0,3-1-1 0 0,-3 1-100 0 0,2 0-628 0 0,25 0-2117 0 0,-21 0 1072 0 0,-13-1-1131 0 0,-85-6 2569 0 0</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38.070"/>
    </inkml:context>
    <inkml:brush xml:id="br0">
      <inkml:brushProperty name="width" value="0.035" units="cm"/>
      <inkml:brushProperty name="height" value="0.035" units="cm"/>
    </inkml:brush>
  </inkml:definitions>
  <inkml:trace contextRef="#ctx0" brushRef="#br0">372 20 436 0 0,'0'0'7088'0'0,"-5"-1"-6751"0"0,-18-5 1025 0 0,0 1 1 0 0,-28-1 0 0 0,38 4-1181 0 0,0 2 0 0 0,1 0 0 0 0,-1 1 1 0 0,0 0-1 0 0,0 1 0 0 0,0 0 0 0 0,1 1 1 0 0,-1 1-1 0 0,1-1 0 0 0,-18 10 0 0 0,-31 24 78 0 0,58-35-257 0 0,0 0 0 0 0,0 0 1 0 0,0 1-1 0 0,0-1 0 0 0,1 1 1 0 0,-1-1-1 0 0,1 1 0 0 0,0 0 0 0 0,0 0 1 0 0,0 0-1 0 0,0 0 0 0 0,0 0 1 0 0,0 0-1 0 0,1 0 0 0 0,0 1 0 0 0,-2 6 1 0 0,-2 13-67 0 0,3-21 58 0 0,2 0 1 0 0,-1-1 0 0 0,0 1-1 0 0,0 0 1 0 0,0 0 0 0 0,1 0 0 0 0,-1 0-1 0 0,1 0 1 0 0,0 0 0 0 0,-1 0 0 0 0,1 0-1 0 0,0 0 1 0 0,0 0 0 0 0,0 0 0 0 0,1 0-1 0 0,-1-1 1 0 0,0 1 0 0 0,1 0 0 0 0,-1 0-1 0 0,1 0 1 0 0,-1 0 0 0 0,1 0 0 0 0,0 0-1 0 0,0-1 1 0 0,0 1 0 0 0,0 0-1 0 0,0-1 1 0 0,3 3 0 0 0,5 1 8 0 0,1 0 0 0 0,0-1 0 0 0,1 0 0 0 0,-1-1 0 0 0,0 0 0 0 0,1-1 1 0 0,16 2-1 0 0,83 1 127 0 0,-47-4-154 0 0,-47 0 0 0 0,1 0-1 0 0,-1 1 1 0 0,0 1-1 0 0,0 0 1 0 0,26 10 0 0 0,-38-12 12 0 0,0 1 1 0 0,0 0-1 0 0,-1 0 1 0 0,1 0-1 0 0,-1 0 1 0 0,1 1 0 0 0,-1-1-1 0 0,1 1 1 0 0,-1 0-1 0 0,0 0 1 0 0,-1 0-1 0 0,1 0 1 0 0,0 1 0 0 0,-1-1-1 0 0,0 1 1 0 0,0-1-1 0 0,0 1 1 0 0,0 0-1 0 0,0 0 1 0 0,-1 0 0 0 0,0 0-1 0 0,1 0 1 0 0,-2 0-1 0 0,1 0 1 0 0,0 1-1 0 0,-1-1 1 0 0,0 5 0 0 0,0 16 65 0 0,2-15-23 0 0,-2 0 0 0 0,0-1-1 0 0,0 1 1 0 0,0 0 0 0 0,-1 0 0 0 0,-1 0-1 0 0,0 0 1 0 0,0-1 0 0 0,-1 1 0 0 0,0-1-1 0 0,-1 1 1 0 0,0-1 0 0 0,-8 15 0 0 0,1-11 104 0 0,1 0 1 0 0,-2-1-1 0 0,0 0 0 0 0,0-1 1 0 0,-1 0-1 0 0,-23 14 1 0 0,31-21-79 0 0,-1 0 1 0 0,0-1-1 0 0,0 0 1 0 0,0-1-1 0 0,-1 1 1 0 0,1-1-1 0 0,-1 0 1 0 0,1-1-1 0 0,-1 0 1 0 0,0 0-1 0 0,1 0 1 0 0,-1-1 0 0 0,0 0-1 0 0,0 0 1 0 0,1 0-1 0 0,-1-1 1 0 0,0 0-1 0 0,1-1 1 0 0,-11-3-1 0 0,16 5-83 0 0,-1-1-1 0 0,1 0 1 0 0,0 1 0 0 0,0-1-1 0 0,0 0 1 0 0,0 0-1 0 0,0 0 1 0 0,0 0 0 0 0,0 0-1 0 0,0 0 1 0 0,1-1-1 0 0,-1 1 1 0 0,0 0 0 0 0,1 0-1 0 0,-1 0 1 0 0,0-1 0 0 0,1 1-1 0 0,0 0 1 0 0,-1-1-1 0 0,1 1 1 0 0,0 0 0 0 0,0-1-1 0 0,-1 1 1 0 0,1-1-1 0 0,0 1 1 0 0,0 0 0 0 0,1-1-1 0 0,-1 1 1 0 0,0-1-1 0 0,0 1 1 0 0,2-3 0 0 0,-2 1-392 0 0,1 0 1 0 0,0 0-1 0 0,0 1 1 0 0,0-1-1 0 0,0 0 0 0 0,1 0 1 0 0,-1 1-1 0 0,1-1 1 0 0,0 0-1 0 0,-1 1 1 0 0,1 0-1 0 0,0-1 1 0 0,4-2-1 0 0,23-18-5192 0 0,-20 11 1850 0 0</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38.949"/>
    </inkml:context>
    <inkml:brush xml:id="br0">
      <inkml:brushProperty name="width" value="0.035" units="cm"/>
      <inkml:brushProperty name="height" value="0.035" units="cm"/>
    </inkml:brush>
  </inkml:definitions>
  <inkml:trace contextRef="#ctx0" brushRef="#br0">1 641 824 0 0,'0'0'5911'0'0,"3"24"-5455"0"0,3 7-294 0 0,-2-13 88 0 0,-1 0-1 0 0,-1 0 0 0 0,0 35 1 0 0,3-43 1623 0 0,-5-10-1828 0 0,0 0 0 0 0,0 0 0 0 0,0 0 0 0 0,0 0 0 0 0,1 1 0 0 0,-1-1 0 0 0,0 0 1 0 0,0 0-1 0 0,0 0 0 0 0,0 0 0 0 0,0 0 0 0 0,1 0 0 0 0,-1 0 0 0 0,0 0 0 0 0,0 0 0 0 0,0 0 0 0 0,0 0 0 0 0,0 0 1 0 0,1 0-1 0 0,-1 0 0 0 0,0 0 0 0 0,0 0 0 0 0,0 0 0 0 0,0 0 0 0 0,0 0 0 0 0,1 0 0 0 0,-1-1 0 0 0,0 1 0 0 0,0 0 1 0 0,0 0-1 0 0,0 0 0 0 0,0 0 0 0 0,0 0 0 0 0,1 0 0 0 0,-1 0 0 0 0,0 0 0 0 0,0 0 0 0 0,0-1 0 0 0,0 1 0 0 0,0 0 1 0 0,0 0-1 0 0,0 0 0 0 0,0 0 0 0 0,0 0 0 0 0,0-1 0 0 0,0 1 0 0 0,0 0 0 0 0,0 0 0 0 0,0 0 0 0 0,0 0 1 0 0,0 0-1 0 0,0-1 0 0 0,0 1 0 0 0,0 0 0 0 0,0 0 0 0 0,0 0 0 0 0,0 0 0 0 0,0 0 0 0 0,0-1 0 0 0,0 1 0 0 0,0 0 1 0 0,0 0-1 0 0,0 0 0 0 0,0 0 0 0 0,0-1 0 0 0,-10-175-86 0 0,7 92-514 0 0,1 47 250 0 0,1 0 0 0 0,8-68-1 0 0,-1 84 290 0 0,1 0-1 0 0,1 1 0 0 0,0 0 0 0 0,1 1 0 0 0,2 0 0 0 0,-1 0 1 0 0,21-25-1 0 0,-8 14 256 0 0,37-36 0 0 0,-53 58-151 0 0,-4 4-49 0 0,8-8 15 0 0,0 1 0 0 0,1 0 1 0 0,18-13-1 0 0,-26 21-87 0 0,0 1 0 0 0,0 0 0 0 0,0 0 0 0 0,0 0 0 0 0,1 0-1 0 0,-1 0 1 0 0,0 1 0 0 0,1 0 0 0 0,-1 0 0 0 0,1 0 0 0 0,0 1 0 0 0,-1 0 0 0 0,1-1-1 0 0,-1 2 1 0 0,1-1 0 0 0,6 1 0 0 0,-7 1 47 0 0,0-1 0 0 0,-1 1 0 0 0,1 0 0 0 0,0 0 0 0 0,-1 0 0 0 0,0 1 0 0 0,0-1 0 0 0,0 1 0 0 0,0-1 0 0 0,0 1 0 0 0,0 0 0 0 0,0 0 0 0 0,-1 1 0 0 0,0-1 0 0 0,3 5 0 0 0,30 59 320 0 0,-32-59-308 0 0,1 4 7 0 0,0 1 0 0 0,-1-1 0 0 0,-1 0 0 0 0,0 1 0 0 0,1 18 0 0 0,1 12 187 0 0,3 37 694 0 0,-4 137 1 0 0,-5-111-522 0 0,-8 45-549 0 0,11-151 111 0 0,-1 1-1 0 0,0-1 0 0 0,1 1 1 0 0,-1-1-1 0 0,1 1 0 0 0,-1-1 1 0 0,1 0-1 0 0,-1 1 0 0 0,1-1 1 0 0,-1 0-1 0 0,1 1 0 0 0,0-1 1 0 0,-1 0-1 0 0,1 0 0 0 0,-1 0 1 0 0,1 1-1 0 0,0-1 0 0 0,-1 0 1 0 0,1 0-1 0 0,-1 0 0 0 0,1 0 1 0 0,0 0-1 0 0,-1 0 0 0 0,1 0 1 0 0,0 0-1 0 0,-1 0 0 0 0,1-1 1 0 0,0 1-1 0 0,22-5-1722 0 0,-19 1 1182 0 0,0 0-1 0 0,-1 0 1 0 0,1 0 0 0 0,-1-1-1 0 0,0 1 1 0 0,0-1 0 0 0,-1 0-1 0 0,1 1 1 0 0,-1-1 0 0 0,0 0-1 0 0,0-1 1 0 0,-1 1 0 0 0,1-6-1 0 0,0-9-2413 0 0</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39.297"/>
    </inkml:context>
    <inkml:brush xml:id="br0">
      <inkml:brushProperty name="width" value="0.035" units="cm"/>
      <inkml:brushProperty name="height" value="0.035" units="cm"/>
    </inkml:brush>
  </inkml:definitions>
  <inkml:trace contextRef="#ctx0" brushRef="#br0">1 4 852 0 0,'0'0'10158'0'0,"5"1"-9980"0"0,79 5 508 0 0,104-4-1 0 0,-96-3-2378 0 0,-64-7-5175 0 0,-26 4 4070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0.389"/>
    </inkml:context>
    <inkml:brush xml:id="br0">
      <inkml:brushProperty name="width" value="0.035" units="cm"/>
      <inkml:brushProperty name="height" value="0.035" units="cm"/>
    </inkml:brush>
  </inkml:definitions>
  <inkml:trace contextRef="#ctx0" brushRef="#br0">93 588 332 0 0,'0'0'10436'0'0,"-4"26"-9989"0"0,-12 188 1472 0 0,15-211-1801 0 0,1 0 0 0 0,-1 1 0 0 0,0-1 0 0 0,0 0 0 0 0,0 1 0 0 0,0-1 0 0 0,0 0 1 0 0,-3 4-1 0 0,-5 18 1022 0 0,8-25-1113 0 0,1 0 1 0 0,0 0 0 0 0,-1 0 0 0 0,1 0-1 0 0,-1 0 1 0 0,1 0 0 0 0,0 0-1 0 0,-1 0 1 0 0,1-1 0 0 0,-1 1-1 0 0,1 0 1 0 0,0 0 0 0 0,-1 0 0 0 0,1 0-1 0 0,0-1 1 0 0,-1 1 0 0 0,1 0-1 0 0,0 0 1 0 0,-1-1 0 0 0,1 1-1 0 0,0 0 1 0 0,0-1 0 0 0,-1 1 0 0 0,1 0-1 0 0,0-1 1 0 0,0 1 0 0 0,-1-1-1 0 0,1 1 1 0 0,0 0 0 0 0,0-1 0 0 0,0 1-1 0 0,0-1 1 0 0,0 1 0 0 0,0 0-1 0 0,0-1 1 0 0,0 1 0 0 0,0-1-1 0 0,0 1 1 0 0,0-1 0 0 0,0-76-558 0 0,-3 0 1 0 0,-14-87 0 0 0,15 151 417 0 0,-5-16-32 0 0,2 0 1 0 0,1-1 0 0 0,1 1-1 0 0,2-1 1 0 0,0 0 0 0 0,6-33-1 0 0,-2 52 130 0 0,0 1 0 0 0,1 0 0 0 0,0 1 1 0 0,1-1-1 0 0,0 1 0 0 0,0 0 0 0 0,1 0 0 0 0,0 0 0 0 0,12-12 0 0 0,74-68 71 0 0,-85 82-26 0 0,3-3 2 0 0,1 0 1 0 0,1 1-1 0 0,0 0 0 0 0,0 1 1 0 0,1 0-1 0 0,-1 1 1 0 0,2 0-1 0 0,-1 1 0 0 0,1 1 1 0 0,0 0-1 0 0,0 1 0 0 0,0 0 1 0 0,1 1-1 0 0,0 1 1 0 0,18-1-1 0 0,-26 4-16 0 0,1 0-1 0 0,-1 1 1 0 0,0 0-1 0 0,0 0 1 0 0,1 1-1 0 0,-2 0 1 0 0,1 0 0 0 0,8 5-1 0 0,14 7 306 0 0,16 8-166 0 0,-43-21-142 0 0,0-1 1 0 0,-1 0 0 0 0,1 1 0 0 0,0-1-1 0 0,0 1 1 0 0,-1 0 0 0 0,1 0 0 0 0,-1 0 0 0 0,0-1-1 0 0,1 1 1 0 0,-1 0 0 0 0,0 1 0 0 0,0-1-1 0 0,0 0 1 0 0,0 0 0 0 0,-1 0 0 0 0,1 1 0 0 0,-1-1-1 0 0,1 4 1 0 0,9 113 810 0 0,-10-107-808 0 0,0 1 0 0 0,-1-1 0 0 0,-1 0 1 0 0,0 0-1 0 0,0 0 0 0 0,-1 0 0 0 0,-1 0 0 0 0,0-1 1 0 0,0 0-1 0 0,-1 1 0 0 0,-1-1 0 0 0,0-1 0 0 0,0 1 1 0 0,-1-1-1 0 0,0 0 0 0 0,-1-1 0 0 0,0 0 0 0 0,-15 13 0 0 0,10-10-33 0 0,1 0-1 0 0,-2-1 1 0 0,0 0-1 0 0,-20 10 1 0 0,26-16-20 0 0,0-2 0 0 0,-1 1 0 0 0,0-1 1 0 0,0-1-1 0 0,0 1 0 0 0,0-1 0 0 0,0-1 0 0 0,0 0 1 0 0,-15 0-1 0 0,4-1-118 0 0,14 1 117 0 0,0-1 0 0 0,0 1 1 0 0,0-1-1 0 0,0-1 0 0 0,0 1 1 0 0,0-1-1 0 0,0 0 0 0 0,0 0 1 0 0,0-1-1 0 0,0 0 0 0 0,1 0 1 0 0,-1 0-1 0 0,0-1 0 0 0,1 0 1 0 0,-8-5-1 0 0,4 2 40 0 0,8 5 17 0 0,-1 0 0 0 0,1 0 0 0 0,-1 0 0 0 0,1 0 0 0 0,-1 0 0 0 0,1 0 0 0 0,0 0-1 0 0,0 0 1 0 0,0 0 0 0 0,0-1 0 0 0,0 1 0 0 0,0 0 0 0 0,0-1 0 0 0,0 1 0 0 0,0-1 0 0 0,0 1 0 0 0,1-1 0 0 0,-1-1 0 0 0,41 2 623 0 0,-28 3-374 0 0,0 1-1 0 0,-1 0 1 0 0,1 0-1 0 0,0 1 1 0 0,17 9-1 0 0,-9-4 7 0 0,-3-2-183 0 0,-1 1 0 0 0,1 0 1 0 0,-1 2-1 0 0,-1 0 0 0 0,0 0 0 0 0,0 2 0 0 0,-1 0 1 0 0,-1 0-1 0 0,0 1 0 0 0,17 23 0 0 0,20 17-63 0 0,-2-13-600 0 0,-45-26-2069 0 0,-4-8-1677 0 0</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1.595"/>
    </inkml:context>
    <inkml:brush xml:id="br0">
      <inkml:brushProperty name="width" value="0.035" units="cm"/>
      <inkml:brushProperty name="height" value="0.035" units="cm"/>
    </inkml:brush>
  </inkml:definitions>
  <inkml:trace contextRef="#ctx0" brushRef="#br0">364 73 1020 0 0,'0'0'8454'0'0,"-7"-6"-8002"0"0,-12-11-154 0 0,15 13-170 0 0,1-1 1 0 0,-2 1-1 0 0,1 0 1 0 0,0 0-1 0 0,-1 1 1 0 0,0 0-1 0 0,0-1 1 0 0,0 2-1 0 0,0-1 1 0 0,0 0-1 0 0,-1 1 1 0 0,1 0-1 0 0,-1 1 0 0 0,0-1 1 0 0,1 1-1 0 0,-9-1 1 0 0,-6 1 216 0 0,1 1-1 0 0,0 2 1 0 0,0-1 0 0 0,-30 8 0 0 0,42-7-334 0 0,0 1 1 0 0,0 0-1 0 0,1 0 1 0 0,0 0 0 0 0,-1 1-1 0 0,1 0 1 0 0,1 0-1 0 0,-1 1 1 0 0,1-1 0 0 0,-1 1-1 0 0,1 0 1 0 0,1 1-1 0 0,-1-1 1 0 0,1 1 0 0 0,-6 9-1 0 0,6-7 5 0 0,0 1-1 0 0,1 0 1 0 0,0 0-1 0 0,0 0 1 0 0,1 0-1 0 0,0 1 1 0 0,1-1-1 0 0,0 0 1 0 0,0 1-1 0 0,1-1 1 0 0,0 1 0 0 0,1-1-1 0 0,0 1 1 0 0,4 14-1 0 0,-1-4 156 0 0,1-1 0 0 0,1 0 0 0 0,0-1 0 0 0,2 1 0 0 0,0-2 0 0 0,12 21 0 0 0,10 16 496 0 0,39 98 0 0 0,-68-150-660 0 0,6 19-88 0 0,0 1 1 0 0,-2 0-1 0 0,-1 0 1 0 0,0 0-1 0 0,-2 1 1 0 0,0 0-1 0 0,-3 28 1 0 0,1-49-525 0 0,11-8-5180 0 0,-10 3 5306 0 0,1 1 0 0 0,-1 0-1 0 0,0-1 1 0 0,0 1 0 0 0,0-1 0 0 0,-1 1-1 0 0,1-1 1 0 0,-1 0 0 0 0,1 1 0 0 0,-1-1-1 0 0,0-3 1 0 0,0-10-3404 0 0</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1.856"/>
    </inkml:context>
    <inkml:brush xml:id="br0">
      <inkml:brushProperty name="width" value="0.035" units="cm"/>
      <inkml:brushProperty name="height" value="0.035" units="cm"/>
    </inkml:brush>
  </inkml:definitions>
  <inkml:trace contextRef="#ctx0" brushRef="#br0">0 16 696 0 0,'0'0'11459'0'0,"17"1"-10929"0"0,70 0-12 0 0,109-11 0 0 0,-126 3-908 0 0,-42 6-3000 0 0,-26 1 1464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2.404"/>
    </inkml:context>
    <inkml:brush xml:id="br0">
      <inkml:brushProperty name="width" value="0.035" units="cm"/>
      <inkml:brushProperty name="height" value="0.035" units="cm"/>
    </inkml:brush>
  </inkml:definitions>
  <inkml:trace contextRef="#ctx0" brushRef="#br0">115 33 1100 0 0,'0'0'12031'0'0,"-15"14"-12061"0"0,-47 45-46 0 0,58-56 50 0 0,1 1 1 0 0,-1-1 0 0 0,1 1 0 0 0,0 0 0 0 0,1 1 0 0 0,-1-1 0 0 0,0 0 0 0 0,1 1 0 0 0,0-1 0 0 0,0 1 0 0 0,1 0 0 0 0,-1 0-1 0 0,1 0 1 0 0,0 0 0 0 0,0-1 0 0 0,1 1 0 0 0,-1 1 0 0 0,1-1 0 0 0,0 0 0 0 0,1 0 0 0 0,-1 0 0 0 0,2 5 0 0 0,0 18-15 0 0,-2-25 48 0 0,0 1 0 0 0,1-1 0 0 0,0 0 0 0 0,-1 1 0 0 0,1-1 0 0 0,1 0 0 0 0,-1 0 0 0 0,0 0 0 0 0,1 0 0 0 0,-1 0 0 0 0,1 0 0 0 0,0 0 0 0 0,0-1 0 0 0,0 1 0 0 0,1 0 0 0 0,-1-1 0 0 0,0 0 0 0 0,1 0 0 0 0,0 1-1 0 0,-1-1 1 0 0,1-1 0 0 0,0 1 0 0 0,0 0 0 0 0,0-1 0 0 0,0 0 0 0 0,0 1 0 0 0,5 0 0 0 0,2 1 139 0 0,1 0 0 0 0,-1 0-1 0 0,1-2 1 0 0,0 1 0 0 0,0-1 0 0 0,0 0-1 0 0,16-2 1 0 0,-16-2-74 0 0,0 1 0 0 0,0-2-1 0 0,0 0 1 0 0,0 0-1 0 0,-1-1 1 0 0,1 0 0 0 0,-1-1-1 0 0,-1 0 1 0 0,1 0 0 0 0,-1-1-1 0 0,0 0 1 0 0,-1-1 0 0 0,1 0-1 0 0,-2-1 1 0 0,1 1-1 0 0,-1-1 1 0 0,8-13 0 0 0,-13 18-77 0 0,0 0 1 0 0,0 0 0 0 0,0 0 0 0 0,0 0-1 0 0,-1 0 1 0 0,0 0 0 0 0,0 0 0 0 0,0-1-1 0 0,0 1 1 0 0,0 0 0 0 0,-1-1 0 0 0,0 1-1 0 0,0-1 1 0 0,0 1 0 0 0,0 0 0 0 0,-1-1-1 0 0,0 1 1 0 0,-1-6 0 0 0,-1 4-45 0 0,1 0 1 0 0,-1-1-1 0 0,0 1 1 0 0,-1 1-1 0 0,1-1 1 0 0,-1 0-1 0 0,-1 1 1 0 0,1 0-1 0 0,-1 0 1 0 0,1 0-1 0 0,-8-5 1 0 0,6 5-83 0 0,0 0 0 0 0,0 0-1 0 0,-1 1 1 0 0,0 0 0 0 0,0 0 0 0 0,0 1 0 0 0,0 0 0 0 0,0 0-1 0 0,-1 0 1 0 0,0 1 0 0 0,1 0 0 0 0,-1 1 0 0 0,0 0 0 0 0,0 0 0 0 0,0 0-1 0 0,0 1 1 0 0,1 0 0 0 0,-1 1 0 0 0,0 0 0 0 0,-14 3 0 0 0,18-2-118 0 0,0 0-1 0 0,1 0 1 0 0,-1 0 0 0 0,1 0 0 0 0,0 1-1 0 0,0-1 1 0 0,0 1 0 0 0,0 0 0 0 0,0 0-1 0 0,-4 5 1 0 0,6-6-278 0 0,0 0-1 0 0,0 0 0 0 0,-1 0 1 0 0,1 1-1 0 0,0-1 1 0 0,1 0-1 0 0,-1 0 1 0 0,0 1-1 0 0,1-1 0 0 0,-1 0 1 0 0,1 5-1 0 0</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3.257"/>
    </inkml:context>
    <inkml:brush xml:id="br0">
      <inkml:brushProperty name="width" value="0.035" units="cm"/>
      <inkml:brushProperty name="height" value="0.035" units="cm"/>
    </inkml:brush>
  </inkml:definitions>
  <inkml:trace contextRef="#ctx0" brushRef="#br0">162 1 916 0 0,'0'0'11706'0'0,"-20"9"-11633"0"0,-62 31-47 0 0,78-39 1 0 0,1 1-1 0 0,-1 0 1 0 0,1 0 0 0 0,-1 0-1 0 0,1 0 1 0 0,0 1 0 0 0,-1 0-1 0 0,1-1 1 0 0,1 1-1 0 0,-1 0 1 0 0,0 0 0 0 0,1 1-1 0 0,-1-1 1 0 0,1 1 0 0 0,0-1-1 0 0,0 1 1 0 0,1-1-1 0 0,-1 1 1 0 0,1 0 0 0 0,-1 0-1 0 0,1 0 1 0 0,1 0-1 0 0,-1 0 1 0 0,0 0 0 0 0,1 0-1 0 0,0 0 1 0 0,0 0 0 0 0,1 8-1 0 0,-1-2 66 0 0,0-7-48 0 0,1 1-1 0 0,-1 0 1 0 0,1 0-1 0 0,0-1 1 0 0,0 1-1 0 0,1 0 0 0 0,-1-1 1 0 0,1 1-1 0 0,-1-1 1 0 0,1 0-1 0 0,0 1 1 0 0,0-1-1 0 0,1 0 1 0 0,-1 0-1 0 0,1-1 1 0 0,-1 1-1 0 0,1 0 0 0 0,0-1 1 0 0,0 1-1 0 0,0-1 1 0 0,0 0-1 0 0,1 0 1 0 0,-1 0-1 0 0,1-1 1 0 0,-1 1-1 0 0,1-1 1 0 0,-1 0-1 0 0,1 0 1 0 0,7 1-1 0 0,5 2-96 0 0,1-1 0 0 0,0-1 0 0 0,0-1 0 0 0,0 0 0 0 0,22-2 0 0 0,-30-1-450 0 0,1 0 0 0 0,-1-1 0 0 0,0 0-1 0 0,0 0 1 0 0,0-1 0 0 0,15-9 0 0 0,-5 4-1105 0 0,1-5-1200 0 0,-8-8-373 0 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3.668"/>
    </inkml:context>
    <inkml:brush xml:id="br0">
      <inkml:brushProperty name="width" value="0.035" units="cm"/>
      <inkml:brushProperty name="height" value="0.035" units="cm"/>
    </inkml:brush>
  </inkml:definitions>
  <inkml:trace contextRef="#ctx0" brushRef="#br0">0 120 136 0 0,'0'0'10387'0'0,"7"9"-9394"0"0,13 18-346 0 0,34 46 1152 0 0,-49-67-1730 0 0,1 0 0 0 0,0 0 0 0 0,0 0 1 0 0,0 0-1 0 0,1-1 0 0 0,0 0 0 0 0,0-1 0 0 0,10 6 0 0 0,-9-7-43 0 0,-1 0 1 0 0,1 0-1 0 0,0 0 0 0 0,0-1 0 0 0,-1 0 1 0 0,1-1-1 0 0,0 0 0 0 0,1 0 1 0 0,-1-1-1 0 0,0 0 0 0 0,0 0 0 0 0,0-1 1 0 0,0 0-1 0 0,0-1 0 0 0,0 1 1 0 0,0-2-1 0 0,-1 1 0 0 0,1-1 0 0 0,0 0 1 0 0,-1 0-1 0 0,0-1 0 0 0,0 0 1 0 0,0-1-1 0 0,0 1 0 0 0,-1-1 1 0 0,0 0-1 0 0,11-12 0 0 0,-9 9-25 0 0,-1-1 0 0 0,0 0 0 0 0,0 0 0 0 0,-1 0 0 0 0,0-1 0 0 0,7-15 1 0 0,-12 21-32 0 0,0 0 0 0 0,0 1 0 0 0,0-1 0 0 0,0 0 0 0 0,0 1-1 0 0,-1-1 1 0 0,0 0 0 0 0,0 0 0 0 0,0 0 0 0 0,0 1 0 0 0,0-1 0 0 0,-1 0 0 0 0,0 0 0 0 0,0 1 0 0 0,0-1 0 0 0,0 0 0 0 0,0 1 0 0 0,-1-1 0 0 0,1 1 0 0 0,-1 0 0 0 0,0-1 0 0 0,-4-3 0 0 0,-10-20-389 0 0,15 23 308 0 0,-1 0-1 0 0,0 0 0 0 0,0 1 0 0 0,0-1 0 0 0,-1 1 1 0 0,1-1-1 0 0,-1 1 0 0 0,0 0 0 0 0,0 0 0 0 0,0 0 0 0 0,-5-3 1 0 0,8 6-52 0 0,-1 0 1 0 0,1 0 0 0 0,-1 0 0 0 0,0 0 0 0 0,1 0-1 0 0,-1 0 1 0 0,0 0 0 0 0,1 0 0 0 0,-1 0 0 0 0,0 1-1 0 0,1-1 1 0 0,-1 0 0 0 0,1 0 0 0 0,-1 1 0 0 0,0-1 0 0 0,1 0-1 0 0,-1 1 1 0 0,1-1 0 0 0,-1 1 0 0 0,1-1 0 0 0,-1 1-1 0 0,1-1 1 0 0,0 1 0 0 0,-1-1 0 0 0,1 1 0 0 0,-1-1 0 0 0,1 1-1 0 0,0-1 1 0 0,0 1 0 0 0,-1 0 0 0 0,1-1 0 0 0,0 1-1 0 0,0 0 1 0 0,0-1 0 0 0,0 1 0 0 0,0 1 0 0 0,-5 25-4374 0 0,5-22 2196 0 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4.206"/>
    </inkml:context>
    <inkml:brush xml:id="br0">
      <inkml:brushProperty name="width" value="0.035" units="cm"/>
      <inkml:brushProperty name="height" value="0.035" units="cm"/>
    </inkml:brush>
  </inkml:definitions>
  <inkml:trace contextRef="#ctx0" brushRef="#br0">211 0 32 0 0,'0'0'9236'0'0,"-26"11"-8819"0"0,-82 37-87 0 0,100-44-240 0 0,1-1 1 0 0,0 1-1 0 0,0 1 1 0 0,1-1-1 0 0,-11 9 0 0 0,2 15 334 0 0,8-13-370 0 0,7-13-43 0 0,-1-1 0 0 0,1 0 0 0 0,-1 1 0 0 0,1-1 0 0 0,0 1 0 0 0,0-1 0 0 0,0 1-1 0 0,0-1 1 0 0,0 1 0 0 0,0-1 0 0 0,0 1 0 0 0,0-1 0 0 0,0 1 0 0 0,1-1 0 0 0,-1 0 0 0 0,1 1 0 0 0,-1-1 0 0 0,1 1 0 0 0,-1-1 0 0 0,1 0-1 0 0,0 1 1 0 0,0-1 0 0 0,-1 0 0 0 0,1 0 0 0 0,0 0 0 0 0,0 0 0 0 0,0 0 0 0 0,0 0 0 0 0,1 0 0 0 0,-1 0 0 0 0,0 0 0 0 0,0 0 0 0 0,1 0 0 0 0,-1-1-1 0 0,0 1 1 0 0,1-1 0 0 0,-1 1 0 0 0,0-1 0 0 0,2 1 0 0 0,8 3 339 0 0,0 0 0 0 0,-1-1 0 0 0,23 4 1 0 0,-10-4 55 0 0,-3 0 120 0 0,-1 0 0 0 0,0 1 0 0 0,27 10 0 0 0,-46-14-511 0 0,0 0-1 0 0,1 1 1 0 0,-1-1-1 0 0,0 0 1 0 0,0 0-1 0 0,1 1 1 0 0,-1-1-1 0 0,0 0 1 0 0,0 0-1 0 0,0 1 1 0 0,1-1-1 0 0,-1 0 1 0 0,0 0-1 0 0,0 1 1 0 0,0-1-1 0 0,0 0 1 0 0,0 1-1 0 0,0-1 1 0 0,0 0-1 0 0,1 1 1 0 0,-1-1-1 0 0,0 0 1 0 0,0 1-1 0 0,0-1 1 0 0,0 0-1 0 0,0 1 1 0 0,0-1-1 0 0,-1 0 1 0 0,1 1-1 0 0,0-1 1 0 0,0 0-1 0 0,0 1 1 0 0,0-1-1 0 0,0 0 1 0 0,0 0-1 0 0,0 1 1 0 0,-1-1 0 0 0,1 0-1 0 0,0 1 1 0 0,0-1-1 0 0,0 0 1 0 0,-1 0-1 0 0,1 0 1 0 0,0 1-1 0 0,0-1 1 0 0,-1 0-1 0 0,1 0 1 0 0,0 0-1 0 0,-1 1 1 0 0,1-1-1 0 0,0 0 1 0 0,-1 0-1 0 0,1 0 1 0 0,-1 0-1 0 0,-16 11 138 0 0,-8-1-264 0 0,1-1-324 0 0,0 1 1 0 0,1 0-1 0 0,0 2 1 0 0,-25 17-1 0 0,97-25-6700 0 0,-28-7 4280 0 0,7-10-1131 0 0</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4.642"/>
    </inkml:context>
    <inkml:brush xml:id="br0">
      <inkml:brushProperty name="width" value="0.035" units="cm"/>
      <inkml:brushProperty name="height" value="0.035" units="cm"/>
    </inkml:brush>
  </inkml:definitions>
  <inkml:trace contextRef="#ctx0" brushRef="#br0">90 132 1296 0 0,'0'0'10451'0'0,"17"-3"-10813"0"0,3 1 348 0 0,12-2-26 0 0,57-15 0 0 0,-81 16-11 0 0,-1 0 0 0 0,1 0 0 0 0,-1-1 0 0 0,0 0 0 0 0,8-6 0 0 0,-12 8 87 0 0,-1 1 1 0 0,0-1 0 0 0,0 0 0 0 0,0 1 0 0 0,0-1 0 0 0,0 0 0 0 0,0 0 0 0 0,-1-1 0 0 0,1 1 0 0 0,-1 0 0 0 0,1 0-1 0 0,-1-1 1 0 0,0 1 0 0 0,0-1 0 0 0,0 1 0 0 0,0-1 0 0 0,0 1 0 0 0,0-4 0 0 0,-2 4-64 0 0,0 1 0 0 0,0-1 0 0 0,0 1 0 0 0,0-1 0 0 0,0 1 0 0 0,0 0 1 0 0,0-1-1 0 0,-1 1 0 0 0,1 0 0 0 0,0 0 0 0 0,-1 0 0 0 0,1 0 0 0 0,-1 0 0 0 0,1 0 0 0 0,-1 0 1 0 0,1 0-1 0 0,-1 1 0 0 0,0-1 0 0 0,1 1 0 0 0,-3-1 0 0 0,-38-9-2076 0 0,31 11 2142 0 0,0 0 0 0 0,0 1 0 0 0,0 0 0 0 0,0 1 0 0 0,1 0 0 0 0,-1 1-1 0 0,1 0 1 0 0,0 0 0 0 0,0 1 0 0 0,0 1 0 0 0,1 0 0 0 0,-1 0 0 0 0,2 0 0 0 0,-1 1 0 0 0,1 1-1 0 0,0 0 1 0 0,-14 16 0 0 0,0 3 630 0 0,18-23-539 0 0,0 1 1 0 0,-1-1 0 0 0,2 1 0 0 0,-1 0 0 0 0,0 0-1 0 0,1 1 1 0 0,0-1 0 0 0,1 1 0 0 0,-1-1-1 0 0,1 1 1 0 0,0 0 0 0 0,0 0 0 0 0,1 0 0 0 0,-1 0-1 0 0,1 0 1 0 0,0 9 0 0 0,1-12-91 0 0,0 1-1 0 0,1 0 1 0 0,-1-1 0 0 0,1 1 0 0 0,0-1-1 0 0,0 1 1 0 0,0-1 0 0 0,0 0 0 0 0,0 1 0 0 0,1-1-1 0 0,-1 0 1 0 0,1 0 0 0 0,0 0 0 0 0,0 0-1 0 0,0 0 1 0 0,1 0 0 0 0,-1 0 0 0 0,1-1 0 0 0,-1 1-1 0 0,1-1 1 0 0,0 0 0 0 0,4 3 0 0 0,3 0 31 0 0,0 0 0 0 0,0-1 0 0 0,0 0-1 0 0,0-1 1 0 0,1 0 0 0 0,19 3 0 0 0,4-2-270 0 0,1-1 0 0 0,0-1 0 0 0,0-2-1 0 0,62-8 1 0 0,-46-6-1975 0 0,-48 13 1811 0 0,-1 1-1 0 0,1-2 0 0 0,0 1 0 0 0,-1 0 1 0 0,1 0-1 0 0,0-1 0 0 0,-1 0 0 0 0,0 1 1 0 0,1-1-1 0 0,-1 0 0 0 0,0 0 0 0 0,0 0 1 0 0,0 0-1 0 0,3-5 0 0 0,-3-7-2307 0 0</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5.093"/>
    </inkml:context>
    <inkml:brush xml:id="br0">
      <inkml:brushProperty name="width" value="0.035" units="cm"/>
      <inkml:brushProperty name="height" value="0.035" units="cm"/>
    </inkml:brush>
  </inkml:definitions>
  <inkml:trace contextRef="#ctx0" brushRef="#br0">250 0 1048 0 0,'0'0'9309'0'0,"-20"15"-9560"0"0,-58 48 157 0 0,77-63 95 0 0,1 1 0 0 0,-1-1 0 0 0,0 1 0 0 0,1-1 0 0 0,-1 1 0 0 0,0 0 0 0 0,1-1 0 0 0,-1 1 0 0 0,1-1 1 0 0,-1 1-1 0 0,1 0 0 0 0,0 0 0 0 0,-1-1 0 0 0,1 1 0 0 0,0 0 0 0 0,-1 0 0 0 0,1-1 0 0 0,0 1 0 0 0,0 0 1 0 0,-1 0-1 0 0,1 0 0 0 0,0 0 0 0 0,0-1 0 0 0,0 1 0 0 0,0 0 0 0 0,0 0 0 0 0,1 0 0 0 0,-1-1 1 0 0,0 1-1 0 0,0 0 0 0 0,0 0 0 0 0,1 0 0 0 0,-1-1 0 0 0,0 1 0 0 0,1 0 0 0 0,-1 0 0 0 0,1-1 0 0 0,-1 1 1 0 0,1 0-1 0 0,-1-1 0 0 0,1 1 0 0 0,-1-1 0 0 0,1 1 0 0 0,0 0 0 0 0,30 16 316 0 0,-28-16-247 0 0,7 2 32 0 0,26 12 1268 0 0,-35-14-1327 0 0,0 0 1 0 0,1-1-1 0 0,-1 1 0 0 0,0 0 0 0 0,0-1 1 0 0,0 1-1 0 0,1 0 0 0 0,-1 0 0 0 0,0 0 0 0 0,0 0 1 0 0,-1 0-1 0 0,1 0 0 0 0,0 1 0 0 0,0-1 1 0 0,0 0-1 0 0,-1 0 0 0 0,1 1 0 0 0,-1-1 0 0 0,1 0 1 0 0,-1 0-1 0 0,1 3 0 0 0,-1-2 25 0 0,-1 0-1 0 0,0-1 1 0 0,1 1-1 0 0,-1 0 0 0 0,0-1 1 0 0,0 1-1 0 0,0-1 1 0 0,0 1-1 0 0,0-1 1 0 0,-1 1-1 0 0,1-1 1 0 0,0 0-1 0 0,-1 0 1 0 0,1 1-1 0 0,-1-1 1 0 0,-1 1-1 0 0,-28 17 421 0 0,13-10-643 0 0,1 0 1 0 0,-2-2-1 0 0,1 0 0 0 0,-1-1 1 0 0,0-1-1 0 0,0-1 0 0 0,0 0 1 0 0,-30 1-1 0 0,48-5-104 0 0,34-2-9312 0 0,-16-4 6555 0 0</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5.892"/>
    </inkml:context>
    <inkml:brush xml:id="br0">
      <inkml:brushProperty name="width" value="0.035" units="cm"/>
      <inkml:brushProperty name="height" value="0.035" units="cm"/>
    </inkml:brush>
  </inkml:definitions>
  <inkml:trace contextRef="#ctx0" brushRef="#br0">5 1 1884 0 0,'0'0'10683'0'0,"0"24"-9622"0"0,-1 19-705 0 0,-2-3 54 0 0,3 0 0 0 0,1-1-1 0 0,1 1 1 0 0,11 52 0 0 0,6-35 170 0 0,39 81 0 0 0,-57-135-564 0 0,58 127-41 0 0,-59-129-26 0 0,1 0 1 0 0,-1 0-1 0 0,1 0 0 0 0,-1 0 0 0 0,1 0 0 0 0,-1 0 1 0 0,1 0-1 0 0,-1 0 0 0 0,0 0 0 0 0,0 0 1 0 0,1 0-1 0 0,-1 0 0 0 0,0 0 0 0 0,0 0 0 0 0,0 0 1 0 0,0 0-1 0 0,0 0 0 0 0,0 0 0 0 0,-1 0 0 0 0,1 0 1 0 0,0 0-1 0 0,-1 0 0 0 0,1 0 0 0 0,0 0 0 0 0,-1 0 1 0 0,1 0-1 0 0,-1 0 0 0 0,1 0 0 0 0,-1 0 0 0 0,0 0 1 0 0,1-1-1 0 0,-1 1 0 0 0,0 0 0 0 0,0 0 0 0 0,1-1 1 0 0,-1 1-1 0 0,0 0 0 0 0,0-1 0 0 0,0 1 1 0 0,0-1-1 0 0,0 1 0 0 0,0-1 0 0 0,0 0 0 0 0,0 1 1 0 0,-1-1-1 0 0,-6 2-1470 0 0,0-1-1 0 0,1 1 1 0 0,-1-2 0 0 0,-14 1-1 0 0,20-1 972 0 0,-17 0-3425 0 0</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6.174"/>
    </inkml:context>
    <inkml:brush xml:id="br0">
      <inkml:brushProperty name="width" value="0.035" units="cm"/>
      <inkml:brushProperty name="height" value="0.035" units="cm"/>
    </inkml:brush>
  </inkml:definitions>
  <inkml:trace contextRef="#ctx0" brushRef="#br0">0 16 200 0 0,'0'0'11713'0'0,"150"4"-10981"0"0,-110-8-412 0 0,-10 0-140 0 0,0 0-180 0 0,0 0 0 0 0,0 4-64 0 0,-10-4-448 0 0,0 4-564 0 0,0 0-448 0 0,-10 0-716 0 0</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6.973"/>
    </inkml:context>
    <inkml:brush xml:id="br0">
      <inkml:brushProperty name="width" value="0.035" units="cm"/>
      <inkml:brushProperty name="height" value="0.035" units="cm"/>
    </inkml:brush>
  </inkml:definitions>
  <inkml:trace contextRef="#ctx0" brushRef="#br0">1 0 1776 0 0,'0'0'10872'0'0,"5"16"-10555"0"0,16 47 29 0 0,3 3 339 0 0,16 76 0 0 0,-21-36 308 0 0,-4 1 0 0 0,1 135 0 0 0,-6-150-929 0 0,0-24-1324 0 0,-10-67 1424 0 0,-14-29-72 0 0,12 26-127 0 0,0 0-1 0 0,0-1 0 0 0,1 1 1 0 0,-1-1-1 0 0,1 0 0 0 0,0 1 1 0 0,0-1-1 0 0,0 0 0 0 0,0 0 1 0 0,0 0-1 0 0,1 0 0 0 0,-1-5 1 0 0,-9-160-1162 0 0,10 163 1210 0 0,0 0 0 0 0,0 0 1 0 0,0 0-1 0 0,1 0 0 0 0,0 0 0 0 0,0 0 0 0 0,1 0 1 0 0,-1 1-1 0 0,1-1 0 0 0,0 0 0 0 0,0 1 0 0 0,0-1 0 0 0,1 1 1 0 0,0 0-1 0 0,0 0 0 0 0,0 0 0 0 0,0 0 0 0 0,1 0 1 0 0,-1 1-1 0 0,1-1 0 0 0,7-4 0 0 0,-3 3-46 0 0,1 1 0 0 0,-1 0 0 0 0,1 1 0 0 0,0 0 0 0 0,0 0 0 0 0,0 1 0 0 0,0 0 0 0 0,1 0 0 0 0,-1 1-1 0 0,0 0 1 0 0,11 1 0 0 0,-9 0 3 0 0,0 0 0 0 0,0 1 0 0 0,0 0 0 0 0,0 1 0 0 0,19 6 0 0 0,-26-7 58 0 0,-1 1 0 0 0,1-1 0 0 0,0 1-1 0 0,-1 0 1 0 0,0 0 0 0 0,1 0 0 0 0,-1 0-1 0 0,0 1 1 0 0,0 0 0 0 0,-1-1 0 0 0,1 1 0 0 0,0 0-1 0 0,-1 0 1 0 0,0 0 0 0 0,0 1 0 0 0,0-1-1 0 0,0 1 1 0 0,0-1 0 0 0,1 5 0 0 0,9 18 173 0 0,-10-22-193 0 0,1 0-1 0 0,-1 1 1 0 0,0 0 0 0 0,-1-1-1 0 0,1 1 1 0 0,-1 0-1 0 0,0 0 1 0 0,0 0 0 0 0,0 8-1 0 0,9 134-816 0 0,-10-143 436 0 0,0 0-413 0 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7.400"/>
    </inkml:context>
    <inkml:brush xml:id="br0">
      <inkml:brushProperty name="width" value="0.035" units="cm"/>
      <inkml:brushProperty name="height" value="0.035" units="cm"/>
    </inkml:brush>
  </inkml:definitions>
  <inkml:trace contextRef="#ctx0" brushRef="#br0">24 159 996 0 0,'0'0'8424'0'0,"25"-5"-8352"0"0,78-15-58 0 0,-99 19-6 0 0,-1 1 0 0 0,1 0 0 0 0,-1-1 0 0 0,1 0 0 0 0,-1 0 0 0 0,1 0 0 0 0,-1-1-1 0 0,0 1 1 0 0,0-1 0 0 0,0 1 0 0 0,0-1 0 0 0,0 0 0 0 0,0 0 0 0 0,0-1 0 0 0,0 1 0 0 0,-1 0 0 0 0,1-1 0 0 0,-1 0-1 0 0,0 0 1 0 0,0 1 0 0 0,0-1 0 0 0,0 0 0 0 0,0-1 0 0 0,-1 1 0 0 0,1 0 0 0 0,-1 0 0 0 0,1-5 0 0 0,3-5-17 0 0,-4 12-38 0 0,0-1 0 0 0,-1 1 0 0 0,1-1 0 0 0,-1 1 0 0 0,1-1 0 0 0,-1 0 0 0 0,0 1 0 0 0,1-1 0 0 0,-1 1 0 0 0,0-1 0 0 0,0 0 1 0 0,0 1-1 0 0,0-1 0 0 0,-1 0 0 0 0,1 1 0 0 0,0-1 0 0 0,-1 1 0 0 0,1-1 0 0 0,-1 0 0 0 0,1 1 0 0 0,-1-1 0 0 0,0 1 0 0 0,1 0 0 0 0,-1-1 0 0 0,0 1 0 0 0,0 0 0 0 0,0-1 0 0 0,0 1 0 0 0,-1 0 1 0 0,1 0-1 0 0,0 0 0 0 0,0 0 0 0 0,-1 0 0 0 0,1 0 0 0 0,0 0 0 0 0,-1 0 0 0 0,1 1 0 0 0,-1-1 0 0 0,1 0 0 0 0,-1 1 0 0 0,0-1 0 0 0,1 1 0 0 0,-1 0 0 0 0,-3-1 0 0 0,0 0-16 0 0,0 0 1 0 0,0 1-1 0 0,0-1 0 0 0,0 1 0 0 0,-1 0 0 0 0,1 1 0 0 0,0-1 0 0 0,0 1 0 0 0,0 0 0 0 0,0 0 0 0 0,0 1 0 0 0,0-1 0 0 0,-5 3 0 0 0,-1 3 385 0 0,1 0 1 0 0,-1 0-1 0 0,2 1 0 0 0,-1 0 0 0 0,1 0 0 0 0,0 1 0 0 0,1 1 1 0 0,-13 17-1 0 0,17-21-151 0 0,1 0 0 0 0,0 1 1 0 0,0-1-1 0 0,0 1 0 0 0,1-1 0 0 0,0 1 1 0 0,0 0-1 0 0,1 0 0 0 0,0 0 1 0 0,0 0-1 0 0,0 0 0 0 0,1 0 0 0 0,0 0 1 0 0,1 0-1 0 0,0 0 0 0 0,0 0 1 0 0,2 7-1 0 0,-1-7-13 0 0,1 0 0 0 0,1 0 0 0 0,-1-1 0 0 0,1 1 0 0 0,0-1 0 0 0,1 0 0 0 0,0 0 0 0 0,0 0 0 0 0,0-1 1 0 0,0 1-1 0 0,1-1 0 0 0,0-1 0 0 0,0 1 0 0 0,0-1 0 0 0,1 0 0 0 0,-1 0 0 0 0,1-1 0 0 0,14 6 0 0 0,0-2 2 0 0,0 0-1 0 0,0 0 1 0 0,1-2 0 0 0,0-1-1 0 0,29 2 1 0 0,68-5-993 0 0,-116-2 540 0 0,0 1 1 0 0,-1-1-1 0 0,1 1 0 0 0,-1-1 1 0 0,1 0-1 0 0,-1 0 0 0 0,1 0 0 0 0,-1-1 1 0 0,0 1-1 0 0,1 0 0 0 0,3-4 1 0 0,9-15-5607 0 0,-14-1 1282 0 0</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8.573"/>
    </inkml:context>
    <inkml:brush xml:id="br0">
      <inkml:brushProperty name="width" value="0.035" units="cm"/>
      <inkml:brushProperty name="height" value="0.035" units="cm"/>
    </inkml:brush>
  </inkml:definitions>
  <inkml:trace contextRef="#ctx0" brushRef="#br0">1 1 1192 0 0,'0'0'9523'0'0,"2"25"-8678"0"0,-2 1-585 0 0,1-8-67 0 0,0-1 1 0 0,0 1 0 0 0,2-1 0 0 0,0 0-1 0 0,1 0 1 0 0,11 28 0 0 0,2 8 156 0 0,-3-1 1 0 0,-1 2-1 0 0,-3 0 1 0 0,-2 0-1 0 0,-3 1 0 0 0,-2 77 1 0 0,-3-112-303 0 0,-1-7-24 0 0,0 1 1 0 0,2 0-1 0 0,0 0 0 0 0,0 0 1 0 0,1-1-1 0 0,1 1 1 0 0,1-1-1 0 0,6 18 1 0 0,6 18 239 0 0,-15-42-220 0 0,1 0 0 0 0,0 0 0 0 0,1 0 0 0 0,-1 0 0 0 0,1-1 0 0 0,1 1 0 0 0,-1-1 0 0 0,9 12 0 0 0,-10-15-29 0 0,1 0 0 0 0,-1 0 0 0 0,1 0 0 0 0,0 0 0 0 0,0 0-1 0 0,0 0 1 0 0,1-1 0 0 0,-1 0 0 0 0,1 1 0 0 0,-1-1 0 0 0,1 0 0 0 0,-1-1 0 0 0,1 1 0 0 0,0-1 0 0 0,0 0 0 0 0,0 0 0 0 0,0 0 0 0 0,0 0 0 0 0,0-1 0 0 0,0 1-1 0 0,0-1 1 0 0,0 0 0 0 0,1 0 0 0 0,-1-1 0 0 0,0 1 0 0 0,0-1 0 0 0,0 0 0 0 0,0 0 0 0 0,4-2 0 0 0,-2 1-52 0 0,0-1 1 0 0,-1-1-1 0 0,1 1 1 0 0,-1-1 0 0 0,0 1-1 0 0,0-2 1 0 0,0 1-1 0 0,0 0 1 0 0,-1-1-1 0 0,0 0 1 0 0,0 0-1 0 0,0 0 1 0 0,-1-1-1 0 0,1 1 1 0 0,-1-1-1 0 0,0 0 1 0 0,-1 0 0 0 0,3-7-1 0 0,0-2-151 0 0,0-1 0 0 0,-1-1 0 0 0,0 1 0 0 0,-2-1 0 0 0,0 1 0 0 0,0-20 0 0 0,-1 25 114 0 0,-1 0 0 0 0,-1 0 0 0 0,0 1-1 0 0,0-1 1 0 0,-1 0 0 0 0,-1 0 0 0 0,0 1 0 0 0,0-1-1 0 0,-1 1 1 0 0,0 0 0 0 0,-1 0 0 0 0,0 1 0 0 0,-1-1 0 0 0,0 1-1 0 0,0 0 1 0 0,-1 0 0 0 0,0 1 0 0 0,0 0 0 0 0,-1 0 0 0 0,0 1-1 0 0,0 0 1 0 0,-1 1 0 0 0,-18-11 0 0 0,19 13-107 0 0,0 0 1 0 0,-1 1-1 0 0,1 0 0 0 0,-1 1 1 0 0,0 0-1 0 0,0 0 1 0 0,0 1-1 0 0,0 0 0 0 0,0 0 1 0 0,0 1-1 0 0,0 0 1 0 0,0 1-1 0 0,0 0 0 0 0,0 1 1 0 0,0-1-1 0 0,-11 5 1 0 0,20-6 89 0 0,1 0 1 0 0,-1 0 0 0 0,0 0-1 0 0,1 1 1 0 0,-1-1 0 0 0,0 0-1 0 0,0 0 1 0 0,1 0 0 0 0,-1 0-1 0 0,0 1 1 0 0,0-1 0 0 0,1 0-1 0 0,-1 0 1 0 0,0 1 0 0 0,0-1-1 0 0,0 0 1 0 0,0 0 0 0 0,1 1-1 0 0,-1-1 1 0 0,0 0 0 0 0,0 1-1 0 0,0-1 1 0 0,0 0 0 0 0,0 0-1 0 0,0 1 1 0 0,0-1 0 0 0,0 0-1 0 0,0 1 1 0 0,0-1 0 0 0,0 0-1 0 0,0 1 1 0 0,0-1 0 0 0,0 0-1 0 0,0 1 1 0 0,0-1 0 0 0,0 0-1 0 0,0 1 1 0 0,0-1 0 0 0,0 0-1 0 0,0 0 1 0 0,-1 1 0 0 0,1-1-1 0 0,0 0 1 0 0,0 1 0 0 0,0-1-1 0 0,-1 0 1 0 0,1 0 0 0 0,0 0-1 0 0,0 1 1 0 0,-1-1 0 0 0,1 0 0 0 0,0 0-1 0 0,0 0 1 0 0,-1 1 0 0 0,1-1-1 0 0,0 0 1 0 0,-1 0 0 0 0,31 5-3028 0 0,-18-5 1329 0 0</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9.095"/>
    </inkml:context>
    <inkml:brush xml:id="br0">
      <inkml:brushProperty name="width" value="0.035" units="cm"/>
      <inkml:brushProperty name="height" value="0.035" units="cm"/>
    </inkml:brush>
  </inkml:definitions>
  <inkml:trace contextRef="#ctx0" brushRef="#br0">1 220 916 0 0,'0'0'5491'0'0,"30"-3"-5211"0"0,93-13-37 0 0,-117 16-211 0 0,0-1 0 0 0,1 0 1 0 0,-1 0-1 0 0,0-1 0 0 0,0 0 0 0 0,-1 0 0 0 0,1 0 0 0 0,0-1 1 0 0,-1 0-1 0 0,1 0 0 0 0,-1 0 0 0 0,0-1 0 0 0,0 1 1 0 0,7-8-1 0 0,13-9 146 0 0,-22 18-139 0 0,1-1 1 0 0,-1 1-1 0 0,1-1 0 0 0,-1 0 0 0 0,0 0 0 0 0,0 0 0 0 0,0 0 0 0 0,-1-1 0 0 0,1 1 0 0 0,-1-1 0 0 0,0 1 0 0 0,0-1 1 0 0,0 0-1 0 0,0 0 0 0 0,-1 0 0 0 0,1 0 0 0 0,-1 0 0 0 0,0 0 0 0 0,0-1 0 0 0,0-4 0 0 0,-1 6-17 0 0,0 1-1 0 0,-1-1 0 0 0,1 0 0 0 0,0 1 1 0 0,-1-1-1 0 0,0 1 0 0 0,1-1 1 0 0,-1 1-1 0 0,0 0 0 0 0,0-1 0 0 0,-1 1 1 0 0,1 0-1 0 0,0-1 0 0 0,-1 1 1 0 0,1 0-1 0 0,-1 0 0 0 0,0 0 1 0 0,0 0-1 0 0,0 1 0 0 0,1-1 0 0 0,-2 0 1 0 0,1 1-1 0 0,0 0 0 0 0,0-1 1 0 0,0 1-1 0 0,-1 0 0 0 0,1 0 0 0 0,-1 0 1 0 0,1 0-1 0 0,-1 1 0 0 0,1-1 1 0 0,-1 1-1 0 0,1-1 0 0 0,-5 1 1 0 0,1 0 101 0 0,0 0 0 0 0,0 0 0 0 0,0 1 1 0 0,0-1-1 0 0,0 1 0 0 0,0 1 1 0 0,0-1-1 0 0,0 1 0 0 0,0 0 0 0 0,1 0 1 0 0,-1 1-1 0 0,1 0 0 0 0,0 0 1 0 0,-1 0-1 0 0,1 1 0 0 0,1-1 1 0 0,-8 8-1 0 0,-8 8 727 0 0,1 1 1 0 0,-26 36-1 0 0,39-48-681 0 0,-1 1-1 0 0,1 1 0 0 0,1-1 0 0 0,-1 1 0 0 0,2 1 0 0 0,-1-1 0 0 0,1 1 0 0 0,1 0 0 0 0,0-1 0 0 0,1 1 0 0 0,0 1 0 0 0,0-1 0 0 0,1 0 0 0 0,1 20 1 0 0,0-29-159 0 0,1 1 1 0 0,-1-1-1 0 0,1 0 1 0 0,-1 0-1 0 0,1 1 1 0 0,0-1-1 0 0,0 0 1 0 0,0 0-1 0 0,0 0 1 0 0,0 0-1 0 0,1 0 1 0 0,-1 0-1 0 0,0 0 1 0 0,1-1-1 0 0,0 1 1 0 0,-1 0-1 0 0,1-1 1 0 0,0 1-1 0 0,0-1 1 0 0,0 0-1 0 0,0 1 1 0 0,0-1-1 0 0,3 1 1 0 0,57 20 98 0 0,-48-18-116 0 0,5 0-80 0 0,0-2 0 0 0,0 0 0 0 0,0-1 0 0 0,0-1-1 0 0,24-2 1 0 0,5 0-541 0 0,-26 0-707 0 0,0 0-1 0 0,0-1 1 0 0,0-1-1 0 0,-1-1 0 0 0,31-12 1 0 0,-41 14 212 0 0,10-5-1790 0 0</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49.677"/>
    </inkml:context>
    <inkml:brush xml:id="br0">
      <inkml:brushProperty name="width" value="0.035" units="cm"/>
      <inkml:brushProperty name="height" value="0.035" units="cm"/>
    </inkml:brush>
  </inkml:definitions>
  <inkml:trace contextRef="#ctx0" brushRef="#br0">125 52 1060 0 0,'0'0'8132'0'0,"-18"11"-7991"0"0,-57 34-178 0 0,72-43 26 0 0,1-1 1 0 0,0 1 0 0 0,-1 0 0 0 0,1 0 0 0 0,0 0 0 0 0,0 0 0 0 0,0 1 0 0 0,1-1 0 0 0,-1 0 0 0 0,0 1 0 0 0,1-1 0 0 0,0 1-1 0 0,-1 0 1 0 0,1-1 0 0 0,0 1 0 0 0,1 0 0 0 0,-1 0 0 0 0,0 0 0 0 0,1-1 0 0 0,-1 1 0 0 0,1 0 0 0 0,0 0 0 0 0,0 0 0 0 0,0 0-1 0 0,1 0 1 0 0,-1 0 0 0 0,0 0 0 0 0,2 4 0 0 0,0 11-72 0 0,-2-17 87 0 0,0 0 0 0 0,1 0 0 0 0,-1 0 0 0 0,0 0 0 0 0,0 0 0 0 0,1 0 0 0 0,-1 0 0 0 0,0 0 0 0 0,1 0 0 0 0,-1-1 0 0 0,1 1 0 0 0,0 0 0 0 0,-1 0 0 0 0,1 0 0 0 0,0 0 0 0 0,-1-1 0 0 0,1 1 0 0 0,0 0 0 0 0,0-1 0 0 0,-1 1 0 0 0,1-1 0 0 0,0 1 0 0 0,0-1 0 0 0,1 1 0 0 0,33 8 261 0 0,-29-8-187 0 0,-1-1 0 0 0,1 0 0 0 0,-1 0 0 0 0,1 0 0 0 0,0-1 0 0 0,-1 0 0 0 0,1 0-1 0 0,-1 0 1 0 0,0-1 0 0 0,8-3 0 0 0,-8 2-91 0 0,0 0-1 0 0,0-1 1 0 0,-1 0 0 0 0,1 0-1 0 0,-1 0 1 0 0,0 0-1 0 0,0-1 1 0 0,-1 1 0 0 0,1-1-1 0 0,-1 0 1 0 0,0 0-1 0 0,0 0 1 0 0,-1-1 0 0 0,4-8-1 0 0,-5 10-65 0 0,0-1 1 0 0,-1 0-1 0 0,1 0 0 0 0,-1 0 1 0 0,0 0-1 0 0,-1 0 0 0 0,1 0 0 0 0,-1 0 1 0 0,0 0-1 0 0,0 0 0 0 0,0 0 0 0 0,-1 0 1 0 0,1 1-1 0 0,-1-1 0 0 0,0 1 0 0 0,-1-1 1 0 0,-3-5-1 0 0,-2-4-343 0 0,6 9 290 0 0,-1 1 0 0 0,1 0 0 0 0,-1-1 0 0 0,1 1 0 0 0,-1 0 0 0 0,-1 1 0 0 0,1-1 0 0 0,-5-4 0 0 0,6 7 1145 0 0,2 6-851 0 0,1 0-1 0 0,0 0 1 0 0,0 0-1 0 0,1 0 1 0 0,-1-1-1 0 0,1 1 0 0 0,0-1 1 0 0,0 1-1 0 0,0-1 1 0 0,1 1-1 0 0,0-1 1 0 0,-1 0-1 0 0,2 0 0 0 0,-1-1 1 0 0,0 1-1 0 0,1 0 1 0 0,-1-1-1 0 0,1 0 1 0 0,0 0-1 0 0,0 0 0 0 0,1-1 1 0 0,7 5-1 0 0,-1-2-685 0 0,-1 0 0 0 0,1-1 0 0 0,0 0 0 0 0,0 0 0 0 0,0-1 0 0 0,0-1 0 0 0,1 0 0 0 0,20 1 0 0 0,-30-3-1060 0 0,-1 0-29 0 0,8 0-15 0 0</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50.502"/>
    </inkml:context>
    <inkml:brush xml:id="br0">
      <inkml:brushProperty name="width" value="0.035" units="cm"/>
      <inkml:brushProperty name="height" value="0.035" units="cm"/>
    </inkml:brush>
  </inkml:definitions>
  <inkml:trace contextRef="#ctx0" brushRef="#br0">1 153 772 0 0,'0'0'7999'0'0,"10"19"-7747"0"0,31 60-86 0 0,-39-76-161 0 0,-1 0 0 0 0,1 0 0 0 0,0-1 0 0 0,0 1 0 0 0,0 0 0 0 0,1-1 0 0 0,-1 0-1 0 0,1 1 1 0 0,-1-1 0 0 0,1 0 0 0 0,0 0 0 0 0,-1 0 0 0 0,1-1 0 0 0,4 3 0 0 0,2 4-459 0 0,-8-8 412 0 0,-1 0 1 0 0,0 1-1 0 0,0-1 0 0 0,1 0 1 0 0,-1 0-1 0 0,0 0 1 0 0,1 0-1 0 0,-1 0 1 0 0,0 0-1 0 0,0 0 0 0 0,1 0 1 0 0,-1 0-1 0 0,0 0 1 0 0,1 0-1 0 0,-1 0 1 0 0,0 0-1 0 0,0 0 0 0 0,1 0 1 0 0,-1 0-1 0 0,0 0 1 0 0,1 0-1 0 0,-1-1 0 0 0,0 1 1 0 0,0 0-1 0 0,1 0 1 0 0,-1 0-1 0 0,0 0 1 0 0,0-1-1 0 0,1 1 0 0 0,-1 0 1 0 0,0 0-1 0 0,0 0 1 0 0,0-1-1 0 0,0 1 0 0 0,1 0 1 0 0,-1 0-1 0 0,0-1 1 0 0,0 1-1 0 0,0 0 1 0 0,0-1-1 0 0,-1-9-262 0 0,-1 0 0 0 0,0 0 0 0 0,-1 0 0 0 0,0 0 0 0 0,0 0 0 0 0,-1 1 0 0 0,-1 0 0 0 0,-5-10 0 0 0,-18-46-1720 0 0,21 32 3410 0 0,5-3 3821 0 0,3 35-5145 0 0,-1 1 1 0 0,1-1 0 0 0,-1 0 0 0 0,1 1-1 0 0,0-1 1 0 0,-1 0 0 0 0,1 1-1 0 0,0-1 1 0 0,-1 1 0 0 0,1-1-1 0 0,0 1 1 0 0,0-1 0 0 0,-1 1-1 0 0,1-1 1 0 0,0 1 0 0 0,0 0-1 0 0,0-1 1 0 0,-1 1 0 0 0,1 0-1 0 0,0 0 1 0 0,0 0 0 0 0,0 0-1 0 0,0 0 1 0 0,0 0 0 0 0,1 0-1 0 0,27-2 556 0 0,-29 2-595 0 0,4 0 70 0 0,-1 1 0 0 0,0-1 1 0 0,1 1-1 0 0,-1-1 0 0 0,0 1 0 0 0,1 0 1 0 0,-1 1-1 0 0,0-1 0 0 0,0 0 0 0 0,0 1 1 0 0,0 0-1 0 0,0-1 0 0 0,-1 1 0 0 0,1 0 1 0 0,-1 1-1 0 0,5 3 0 0 0,34 50 490 0 0,-36-47-778 0 0,1 0-1 0 0,0-1 1 0 0,0 1 0 0 0,1-1-1 0 0,8 7 1 0 0,-15-14 108 0 0,1 0-1 0 0,0-1 0 0 0,-1 1 1 0 0,1 0-1 0 0,0 0 1 0 0,-1-1-1 0 0,1 1 0 0 0,0 0 1 0 0,0-1-1 0 0,0 1 1 0 0,0-1-1 0 0,0 1 0 0 0,-1-1 1 0 0,1 0-1 0 0,0 1 1 0 0,0-1-1 0 0,0 0 1 0 0,0 1-1 0 0,0-1 0 0 0,0 0 1 0 0,0 0-1 0 0,0 0 1 0 0,0 0-1 0 0,0 0 0 0 0,0 0 1 0 0,0 0-1 0 0,0-1 1 0 0,0 1-1 0 0,0 0 1 0 0,0 0-1 0 0,0-1 0 0 0,0 1 1 0 0,0-1-1 0 0,0 1 1 0 0,0-1-1 0 0,0 1 0 0 0,0-1 1 0 0,-1 1-1 0 0,1-1 1 0 0,0 0-1 0 0,0 1 0 0 0,0-3 1 0 0,2-2-282 0 0,-1 0 1 0 0,0-1-1 0 0,0 1 1 0 0,0-1 0 0 0,-1 1-1 0 0,1-9 1 0 0,2-6 121 0 0,6-46-485 0 0,-5 53 881 0 0,-5 11-46 0 0,1 0 0 0 0,-1 0-1 0 0,1 0 1 0 0,-1 0 0 0 0,1 0 0 0 0,0 0 0 0 0,0 0 0 0 0,0 0-1 0 0,0 0 1 0 0,0 0 0 0 0,1 1 0 0 0,-1-1 0 0 0,0 0 0 0 0,1 1-1 0 0,-1-1 1 0 0,1 1 0 0 0,0 0 0 0 0,-1 0 0 0 0,1-1 0 0 0,0 1-1 0 0,0 0 1 0 0,0 0 0 0 0,0 1 0 0 0,3-2 0 0 0,-3 1 59 0 0,0 0 1 0 0,0 0-1 0 0,0 1 1 0 0,1-1 0 0 0,-1 1-1 0 0,0 0 1 0 0,0-1-1 0 0,0 1 1 0 0,0 0 0 0 0,0 0-1 0 0,0 0 1 0 0,1 1-1 0 0,-1-1 1 0 0,0 0-1 0 0,0 1 1 0 0,0 0 0 0 0,0-1-1 0 0,0 1 1 0 0,0 0-1 0 0,0 0 1 0 0,0 0 0 0 0,-1 0-1 0 0,1 0 1 0 0,0 1-1 0 0,0-1 1 0 0,2 3-1 0 0,2 3 126 0 0,-1 0-1 0 0,1 0 0 0 0,-1 1 0 0 0,-1 0 1 0 0,5 8-1 0 0,-2-3 106 0 0,-5-7-203 0 0,-1 0 0 0 0,1 1-1 0 0,-1-1 1 0 0,0 0 0 0 0,0 1-1 0 0,-1 8 1 0 0,3 14 200 0 0,-1-22-424 0 0,-1-1 0 0 0,0 1 0 0 0,0-1 0 0 0,-1 1 0 0 0,0-1 0 0 0,0 1 0 0 0,0 0 0 0 0,-1-1 0 0 0,0 1-1 0 0,0-1 1 0 0,-1 0 0 0 0,0 1 0 0 0,0-1 0 0 0,0 0 0 0 0,-1 0 0 0 0,0 0 0 0 0,0 0 0 0 0,0-1-1 0 0,-5 7 1 0 0,6-10-296 0 0,2-1 25 0 0,-1-1 0 0 0,1 1 0 0 0,-1 0 1 0 0,1 0-1 0 0,-1-1 0 0 0,1 1 0 0 0,-1-1 1 0 0,0 1-1 0 0,1 0 0 0 0,-1-1 0 0 0,0 1 0 0 0,1-1 1 0 0,-1 0-1 0 0,0 1 0 0 0,0-1 0 0 0,0 1 1 0 0,1-1-1 0 0,-1 0 0 0 0,0 0 0 0 0,0 0 0 0 0,0 1 1 0 0,0-1-1 0 0,0 0 0 0 0,0 0 0 0 0</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29.995"/>
    </inkml:context>
    <inkml:brush xml:id="br0">
      <inkml:brushProperty name="width" value="0.035" units="cm"/>
      <inkml:brushProperty name="height" value="0.035" units="cm"/>
    </inkml:brush>
  </inkml:definitions>
  <inkml:trace contextRef="#ctx0" brushRef="#br0">66 177 996 0 0,'0'0'5439'0'0,"-3"-2"-4833"0"0,-2-1-354 0 0,3 3-160 0 0,1-1 1 0 0,0 1-1 0 0,0-1 1 0 0,0 1-1 0 0,0-1 1 0 0,-1 0 0 0 0,1 0-1 0 0,0 1 1 0 0,0-1-1 0 0,0 0 1 0 0,0 0-1 0 0,1 0 1 0 0,-1 0 0 0 0,0 0-1 0 0,0 0 1 0 0,0 0-1 0 0,1 0 1 0 0,-1 0-1 0 0,1 0 1 0 0,-1-1 0 0 0,1 1-1 0 0,-1 0 1 0 0,0-2-1 0 0,0 2 136 0 0,0-1-1 0 0,-1 1 1 0 0,0 0 0 0 0,1 0-1 0 0,-1 0 1 0 0,1 0-1 0 0,-1 0 1 0 0,0 0-1 0 0,0 1 1 0 0,0-1 0 0 0,0 0-1 0 0,1 1 1 0 0,-1 0-1 0 0,-2-1 1 0 0,-4-1 821 0 0,12 1-360 0 0,-3 1-818 0 0,33 0-514 0 0,81 4 1339 0 0,-62-1-469 0 0,0-2 0 0 0,94-10-1 0 0,-55-8 68 0 0,-40 6-275 0 0,2 3 0 0 0,75-3 0 0 0,42 5 94 0 0,-88 1-48 0 0,123 9-1 0 0,92 11 669 0 0,-267-17-536 0 0,1-2 1 0 0,0 0-1 0 0,36-12 1 0 0,18-2-96 0 0,-39 4-13 0 0,-41 11-63 0 0,0 1 1 0 0,1 0-1 0 0,-1 0 1 0 0,1 0-1 0 0,-1 1 1 0 0,11-1-1 0 0,34-7 321 0 0,-41 6-331 0 0,-1 0 0 0 0,1 1 1 0 0,0 1-1 0 0,11-1 0 0 0,-11 2-55 0 0,0 0-1 0 0,-1 0 1 0 0,1 1 0 0 0,0 0-1 0 0,-1 1 1 0 0,1 0-1 0 0,9 3 1 0 0,-102-7-17085 0 0,167 5 16373 0 0</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31.375"/>
    </inkml:context>
    <inkml:brush xml:id="br0">
      <inkml:brushProperty name="width" value="0.035" units="cm"/>
      <inkml:brushProperty name="height" value="0.035" units="cm"/>
    </inkml:brush>
  </inkml:definitions>
  <inkml:trace contextRef="#ctx0" brushRef="#br0">18 106 44 0 0,'0'0'1856'0'0,"8"0"3994"0"0,-16 2-4357 0 0,-8 4-4 0 0,14-5-493 0 0,10-2 503 0 0,170-27-69 0 0,193 8 50 0 0,-305 20-1456 0 0,2-1 204 0 0,89 10 0 0 0,-148-9-228 0 0,39 4 7 0 0,33 6 210 0 0,138-4 0 0 0,-196-6-139 0 0,73-8 349 0 0,-81 8-393 0 0,-1-2 0 0 0,0 0 0 0 0,0-1 0 0 0,15-5 0 0 0,25-4 68 0 0,148-25-36 0 0,-175 31-3 0 0,-6 1-87 0 0,0 2 1 0 0,-1 0-1 0 0,42 1 1 0 0,-56 1 66 0 0,-5 1-231 0 0,0 0-1 0 0,-1 0 0 0 0,1-1 0 0 0,-1 1 0 0 0,1 0 0 0 0,0 0 0 0 0,-1 0 0 0 0,1 0 0 0 0,0 0 1 0 0,-1 0-1 0 0,1 0 0 0 0,0 0 0 0 0,-1 0 0 0 0,1 0 0 0 0,0 0 0 0 0,-1 0 0 0 0,1 1 0 0 0,0-1 1 0 0,-1 0-1 0 0,1 0 0 0 0,-1 1 0 0 0,1-1 0 0 0,0 0 0 0 0,-1 1 0 0 0,1-1 0 0 0,-1 0 1 0 0,1 1-1 0 0,-1-1 0 0 0,1 1 0 0 0,-1-1 0 0 0,0 1 0 0 0,1-1 0 0 0,-1 1 0 0 0,1 0 0 0 0,-1-1 1 0 0,0 1-1 0 0,0-1 0 0 0,1 1 0 0 0,-1 0 0 0 0,0-1 0 0 0,0 2 0 0 0,-10-13-9791 0 0</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32.975"/>
    </inkml:context>
    <inkml:brush xml:id="br0">
      <inkml:brushProperty name="width" value="0.035" units="cm"/>
      <inkml:brushProperty name="height" value="0.035" units="cm"/>
    </inkml:brush>
  </inkml:definitions>
  <inkml:trace contextRef="#ctx0" brushRef="#br0">71 80 32 0 0,'0'0'5739'0'0,"-3"-7"-5328"0"0,-1 1-269 0 0,2 4-79 0 0,1 0 0 0 0,-1 0-1 0 0,1-1 1 0 0,0 1 0 0 0,0 0-1 0 0,0 0 1 0 0,0-1-1 0 0,0 1 1 0 0,0-1 0 0 0,1 1-1 0 0,0-1 1 0 0,-1-3 0 0 0,0 4 135 0 0,1 0 1 0 0,-1 0 0 0 0,0 0-1 0 0,1 0 1 0 0,-1 1-1 0 0,0-1 1 0 0,0 0 0 0 0,-1 1-1 0 0,1-1 1 0 0,0 1-1 0 0,0-1 1 0 0,-1 1 0 0 0,1 0-1 0 0,-1-1 1 0 0,1 1 0 0 0,-1 0-1 0 0,1 0 1 0 0,-1 0-1 0 0,0 0 1 0 0,-2-1 0 0 0,2 2 366 0 0,-18 0 3533 0 0,78 23-3095 0 0,37 10 106 0 0,-55-20-962 0 0,57 26-1 0 0,-65-20-93 0 0,-1 1 1 0 0,44 36-1 0 0,-66-48-45 0 0,-1 1 0 0 0,1-1 1 0 0,-1 2-1 0 0,-1-1 1 0 0,1 1-1 0 0,-2 0 0 0 0,1 0 1 0 0,4 12-1 0 0,35 58-3 0 0,-41-67-1 0 0,0 0-1 0 0,-2 1 0 0 0,0-1 1 0 0,0 1-1 0 0,-1 0 0 0 0,-1 0 1 0 0,-1 27-1 0 0,1-39-5 0 0,0 0 0 0 0,0-1 0 0 0,1 1-1 0 0,-1 0 1 0 0,0-1 0 0 0,1 1 0 0 0,-1-1 0 0 0,1 1-1 0 0,-1-1 1 0 0,1 1 0 0 0,0-1 0 0 0,2 1 0 0 0,15 17 109 0 0,-18-17-88 0 0,0 0-1 0 0,1 0 1 0 0,-1 0 0 0 0,0-1-1 0 0,1 1 1 0 0,-1-1-1 0 0,1 1 1 0 0,0-1-1 0 0,-1 1 1 0 0,1-1-1 0 0,0 0 1 0 0,0 0-1 0 0,0 0 1 0 0,0 0 0 0 0,2 1-1 0 0,-3-2-4 0 0,-1 0-1 0 0,1 0 1 0 0,-1 0 0 0 0,1 0-1 0 0,-1 0 1 0 0,1 0 0 0 0,-1 0-1 0 0,0 0 1 0 0,1 0 0 0 0,-1 1-1 0 0,1-1 1 0 0,-1 0 0 0 0,0 0-1 0 0,1 1 1 0 0,-1-1-1 0 0,1 0 1 0 0,-1 0 0 0 0,0 1-1 0 0,1-1 1 0 0,-1 0 0 0 0,0 1-1 0 0,0-1 1 0 0,1 1 0 0 0,-1-1-1 0 0,0 0 1 0 0,0 1 0 0 0,0-1-1 0 0,1 1 1 0 0,-1-1 0 0 0,0 0-1 0 0,0 1 1 0 0,0-1-1 0 0,0 1 1 0 0,0-1 0 0 0,0 1-1 0 0,0-1 1 0 0,0 1 0 0 0,0-1-1 0 0,0 1 1 0 0,0-1 0 0 0,0 0-1 0 0,0 1 1 0 0,0-1 0 0 0,-1 2-1 0 0,-9 29-268 0 0,2-4 265 0 0,5-13-7 0 0,0-1-1 0 0,-1 0 0 0 0,-1 1 0 0 0,0-1 1 0 0,-1-1-1 0 0,0 1 0 0 0,-1-1 1 0 0,-10 14-1 0 0,5-5 29 0 0,-30 63-3 0 0,20-46-21 0 0,-25 54-1 0 0,-2 4-31 0 0,21-42 25 0 0,21-37 8 0 0,-1-1 0 0 0,-1-1 0 0 0,-21 28 0 0 0,28-40-3 0 0,0 0 0 0 0,-1 1-1 0 0,1 0 1 0 0,1-1-1 0 0,-1 1 1 0 0,0 0-1 0 0,1 0 1 0 0,0 0-1 0 0,0 0 1 0 0,0 0 0 0 0,0 7-1 0 0,1-27-9830 0 0,0 3 5499 0 0,0 10 3111 0 0,0 5 935 0 0,0 40-3614 0 0</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34.504"/>
    </inkml:context>
    <inkml:brush xml:id="br0">
      <inkml:brushProperty name="width" value="0.035" units="cm"/>
      <inkml:brushProperty name="height" value="0.035" units="cm"/>
    </inkml:brush>
  </inkml:definitions>
  <inkml:trace contextRef="#ctx0" brushRef="#br0">590 45 368 0 0,'0'0'8860'0'0,"-5"0"-8394"0"0,-28 0 452 0 0,21-12 152 0 0,-6 4-232 0 0,-1 2 1 0 0,-38-9 0 0 0,49 14-828 0 0,0 0 0 0 0,0 0 0 0 0,0 1 0 0 0,1 0 0 0 0,-1 0 0 0 0,0 1 0 0 0,0 0 1 0 0,0 1-1 0 0,0-1 0 0 0,-12 6 0 0 0,0 0 18 0 0,0 1 1 0 0,1 1-1 0 0,0 1 1 0 0,0 1-1 0 0,1 0 0 0 0,0 1 1 0 0,1 1-1 0 0,1 1 0 0 0,0 1 1 0 0,1 0-1 0 0,-16 20 1 0 0,23-23 12 0 0,0 1 1 0 0,1 0-1 0 0,0 1 0 0 0,1-1 1 0 0,0 1-1 0 0,1 1 1 0 0,1-1-1 0 0,1 1 0 0 0,-4 23 1 0 0,2 14 348 0 0,3 75 1 0 0,2-88-47 0 0,-20 128 680 0 0,10-66-869 0 0,0-10-79 0 0,0 5 160 0 0,10-20 149 0 0,0-76-392 0 0,10-8-1776 0 0,-6 4-276 0 0,15-9-1151 0 0,-10 0-2221 0 0,-8 10 4706 0 0,0-3-881 0 0,-3 7 267 0 0,-30 45-616 0 0</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37.649"/>
    </inkml:context>
    <inkml:brush xml:id="br0">
      <inkml:brushProperty name="width" value="0.035" units="cm"/>
      <inkml:brushProperty name="height" value="0.035" units="cm"/>
    </inkml:brush>
  </inkml:definitions>
  <inkml:trace contextRef="#ctx0" brushRef="#br0">144 97 1204 0 0,'0'0'1144'0'0,"0"-5"-1132"0"0,0-1-241 0 0,0 3 391 0 0,1 1-1 0 0,-1 0 0 0 0,0 0 1 0 0,0-1-1 0 0,0 1 1 0 0,0 0-1 0 0,0 0 1 0 0,0-1-1 0 0,-1 1 0 0 0,1 0 1 0 0,-1 0-1 0 0,1-1 1 0 0,-1 1-1 0 0,0 0 1 0 0,0 0-1 0 0,0 0 0 0 0,0 0 1 0 0,0 0-1 0 0,-1 0 1 0 0,1 0-1 0 0,-1 1 1 0 0,1-1-1 0 0,-1 0 0 0 0,1 1 1 0 0,-1-1-1 0 0,0 1 1 0 0,0 0-1 0 0,0-1 1 0 0,-2 0-1 0 0,3 2-111 0 0,1 0-1 0 0,0-1 1 0 0,0 1 0 0 0,-1 0-1 0 0,1 0 1 0 0,0 0-1 0 0,0 0 1 0 0,-1-1 0 0 0,1 1-1 0 0,0 0 1 0 0,0 0 0 0 0,0 0-1 0 0,0-1 1 0 0,-1 1 0 0 0,1 0-1 0 0,0 0 1 0 0,0-1 0 0 0,0 1-1 0 0,0 0 1 0 0,0 0 0 0 0,0-1-1 0 0,0 1 1 0 0,0 0-1 0 0,0 0 1 0 0,0-1 0 0 0,0 1-1 0 0,0 0 1 0 0,0 0 0 0 0,0-1-1 0 0,0 1 1 0 0,0 0 0 0 0,0-1-1 0 0,0 1 1 0 0,0 0 0 0 0,0 0-1 0 0,0-1 1 0 0,0 1-27 0 0,0 0 0 0 0,1-1 0 0 0,-1 1 0 0 0,0 0 0 0 0,0 0 0 0 0,0-1 0 0 0,0 1 0 0 0,0 0 1 0 0,0 0-1 0 0,0-1 0 0 0,0 1 0 0 0,0 0 0 0 0,0 0 0 0 0,0-1 0 0 0,0 1 0 0 0,0 0 0 0 0,0-1 0 0 0,-1 1 0 0 0,1 0 0 0 0,0 0 0 0 0,0 0 0 0 0,0-1 1 0 0,0 1-1 0 0,0 0 0 0 0,-1 0 0 0 0,1-1 0 0 0,0 1 0 0 0,0 0 0 0 0,0 0 0 0 0,0 0 0 0 0,-1 0 0 0 0,1-1 0 0 0,0 1 0 0 0,0 0 0 0 0,-1 0 0 0 0,1 0 1 0 0,0 0-1 0 0,0 0 0 0 0,-1 0 0 0 0,1 0 0 0 0,0-1 0 0 0,0 1 0 0 0,-1 0 0 0 0,1 0 0 0 0,0 0 0 0 0,0 0 0 0 0,-1 0 0 0 0,1 0 0 0 0,0 0 0 0 0,-1 1 1 0 0,1-1-1 0 0,0 0 0 0 0,0 0 0 0 0,-1 0 0 0 0,1 0 0 0 0,-78-8 2148 0 0,76 8-2004 0 0,-13 0 510 0 0,7 0-79 0 0,9 0 715 0 0,51 25-125 0 0,-33-18-1059 0 0,0-1 1 0 0,1-1 0 0 0,0-1-1 0 0,38 3 1 0 0,88-5 128 0 0,-97-2-106 0 0,159-4-174 0 0,-179 8-45 0 0,-28-4 53 0 0,0 0-1 0 0,0 0 1 0 0,0 0-1 0 0,0 1 1 0 0,0-1 0 0 0,0 0-1 0 0,0 0 1 0 0,-1 1-1 0 0,1-1 1 0 0,0 1 0 0 0,0-1-1 0 0,0 1 1 0 0,0-1-1 0 0,0 1 1 0 0,0 0 0 0 0,-1-1-1 0 0,1 1 1 0 0,0 0-1 0 0,-1 0 1 0 0,1 0 0 0 0,0-1-1 0 0,-1 1 1 0 0,1 0-1 0 0,-1 0 1 0 0,1 1 0 0 0,-1-1 72 0 0</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1.753"/>
    </inkml:context>
    <inkml:brush xml:id="br0">
      <inkml:brushProperty name="width" value="0.035" units="cm"/>
      <inkml:brushProperty name="height" value="0.035" units="cm"/>
    </inkml:brush>
  </inkml:definitions>
  <inkml:trace contextRef="#ctx0" brushRef="#br0">91 1 304 0 0,'-5'4'9048'0'0,"1"-3"-9807"0"0,-10-5 1660 0 0,10 3 1976 0 0,9 1-2048 0 0,-4 2-840 0 0,0 0 0 0 0,0 0 1 0 0,0 0-1 0 0,1 0 0 0 0,-1 0 0 0 0,1-1 1 0 0,-1 1-1 0 0,1 0 0 0 0,-1-1 0 0 0,1 1 1 0 0,2 1-1 0 0,-3-3 3 0 0,50 29 376 0 0,-40-26-219 0 0,-9-3-152 0 0,-1 1 0 0 0,0-1 0 0 0,1 0 0 0 0,-1 0 0 0 0,1 1 0 0 0,-1-1 0 0 0,0 1 0 0 0,0-1 0 0 0,1 1 0 0 0,-1-1 0 0 0,0 1-1 0 0,0 0 1 0 0,0-1 0 0 0,1 1 0 0 0,-1 0 0 0 0,0 0 0 0 0,0 0 0 0 0,0 0 0 0 0,-1 0 0 0 0,1 0 0 0 0,0 0 0 0 0,0 1 0 0 0,0-1 0 0 0,-1 0 0 0 0,1 2 0 0 0,0-2-1 0 0,-1 0 1 0 0,0 0 0 0 0,1 0 0 0 0,-1 0 0 0 0,1 0-1 0 0,-1 0 1 0 0,1 0 0 0 0,0-1 0 0 0,-1 1 0 0 0,1 0 0 0 0,0 0-1 0 0,-1 0 1 0 0,1-1 0 0 0,0 1 0 0 0,0 0 0 0 0,0-1-1 0 0,0 1 1 0 0,0-1 0 0 0,0 1 0 0 0,0-1 0 0 0,2 1 0 0 0,-2 0 3 0 0,0-1 0 0 0,1 1 1 0 0,-1-1-1 0 0,0 1 1 0 0,0 0-1 0 0,1 0 0 0 0,-1-1 1 0 0,0 1-1 0 0,0 0 1 0 0,0 0-1 0 0,0 0 1 0 0,0 0-1 0 0,0 0 0 0 0,0 0 1 0 0,-1 1-1 0 0,1-1 1 0 0,0 0-1 0 0,0 0 0 0 0,-1 1 1 0 0,1-1-1 0 0,-1 0 1 0 0,1 1-1 0 0,-1 2 1 0 0,1 11-20 0 0,0-12 20 0 0,-1 1 1 0 0,0-1-1 0 0,1 1 0 0 0,-1-1 1 0 0,0 1-1 0 0,-1-1 0 0 0,1 1 1 0 0,-1-1-1 0 0,1 1 0 0 0,-1-1 1 0 0,0 1-1 0 0,-1-1 0 0 0,1 0 1 0 0,-3 6-1 0 0,-8 27 15 0 0,9-25-8 0 0,2-9-7 0 0,0-1 0 0 0,0 1 1 0 0,0-1-1 0 0,1 1 0 0 0,-1-1 1 0 0,1 1-1 0 0,-1-1 0 0 0,1 1 1 0 0,0 0-1 0 0,-1-1 0 0 0,1 1 1 0 0,0 0-1 0 0,0 2 1 0 0,-10 16 267 0 0,-18 4 66 0 0,27-17-325 0 0,1-7-9 0 0,0 1 0 0 0,0-1 0 0 0,0 0-1 0 0,0 0 1 0 0,0 0 0 0 0,0 1 0 0 0,1-1 0 0 0,-1 0 0 0 0,0 0 0 0 0,0 1-1 0 0,0-1 1 0 0,0 0 0 0 0,0 0 0 0 0,0 0 0 0 0,0 1 0 0 0,0-1 0 0 0,0 0-1 0 0,0 0 1 0 0,0 1 0 0 0,0-1 0 0 0,0 0 0 0 0,0 0 0 0 0,0 0 0 0 0,-1 1-1 0 0,1-1 1 0 0,0 0 0 0 0,0 0 0 0 0,0 1 0 0 0,0-1 0 0 0,0 0 0 0 0,0 0-1 0 0,-1 0 1 0 0,1 0 0 0 0,0 1 0 0 0,0-1 0 0 0,0 0 0 0 0,0 0 0 0 0,-1 0-1 0 0,1 0 1 0 0,-17 20-27 0 0,6-8 91 0 0,3-1-54 0 0,7-11-18 0 0,0 1 1 0 0,0 0-1 0 0,0-1 0 0 0,1 1 1 0 0,-1 0-1 0 0,0 0 1 0 0,0-1-1 0 0,1 1 1 0 0,-1 0-1 0 0,0 0 0 0 0,1 0 1 0 0,-1 0-1 0 0,1 0 1 0 0,-1 0-1 0 0,1 0 0 0 0,0 0 1 0 0,-1 0-1 0 0,1 0 1 0 0,0 1-1 0 0,0-1 1 0 0,0 1-1 0 0,-12 13 71 0 0,11-14-60 0 0,-1 0 1 0 0,1 0-1 0 0,0 0 0 0 0,-1 0 1 0 0,1 0-1 0 0,0 0 0 0 0,0 1 0 0 0,0-1 1 0 0,0 0-1 0 0,0 1 0 0 0,0-1 1 0 0,0 1-1 0 0,1-1 0 0 0,-1 1 1 0 0,1-1-1 0 0,-1 1 0 0 0,1-1 0 0 0,-1 1 1 0 0,1 2-1 0 0,-10 5 1 0 0,10-9 0 0 0,-1 1 0 0 0,0-1 0 0 0,1 0 0 0 0,-1 1 0 0 0,0-1 0 0 0,1 0 0 0 0,-1 1 0 0 0,1-1 0 0 0,-1 1 0 0 0,1-1 0 0 0,-1 1 0 0 0,1-1 0 0 0,-1 1 0 0 0,1-1 0 0 0,0 1 0 0 0,-1-1 0 0 0,1 1 0 0 0,0 0 0 0 0,-1-1 0 0 0,1 1 0 0 0,0 0 0 0 0,-6 8 320 0 0,4-9-280 0 0,1 1 1 0 0,0 0-1 0 0,0 0 1 0 0,0 0-1 0 0,0 0 1 0 0,0 0-1 0 0,1 1 0 0 0,-1-1 1 0 0,0 0-1 0 0,0 0 1 0 0,1 1-1 0 0,-1-1 1 0 0,1 0-1 0 0,-1 1 0 0 0,1-1 1 0 0,-1 0-1 0 0,1 1 1 0 0,0-1-1 0 0,0 0 1 0 0,0 3-1 0 0,-2-1-61 0 0,1-1 1 0 0,-1 1-1 0 0,0-1 0 0 0,0 0 0 0 0,0 0 0 0 0,0 0 1 0 0,0 0-1 0 0,0 0 0 0 0,0 0 0 0 0,-1-1 0 0 0,1 1 1 0 0,-4 1-1 0 0,15-36-4206 0 0,-2 16-5193 0 0,-23 75 7675 0 0</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4.518"/>
    </inkml:context>
    <inkml:brush xml:id="br0">
      <inkml:brushProperty name="width" value="0.035" units="cm"/>
      <inkml:brushProperty name="height" value="0.035" units="cm"/>
    </inkml:brush>
  </inkml:definitions>
  <inkml:trace contextRef="#ctx0" brushRef="#br0">11 4 268 0 0,'0'0'3338'0'0,"8"-4"2912"0"0,-8 4-6240 0 0,0 0 0 0 0,-1 0 0 0 0,1 0 0 0 0,-1 0 0 0 0,1 0 0 0 0,0 1 0 0 0,-1-1 0 0 0,1 0 0 0 0,0 0 0 0 0,-1 0 0 0 0,1 0 0 0 0,0 0 0 0 0,-1 1 0 0 0,1-1 0 0 0,0 0 0 0 0,-1 0 0 0 0,1 0 0 0 0,0 1 0 0 0,0-1 0 0 0,-1 0 0 0 0,1 1 0 0 0,0-1 0 0 0,0 0 0 0 0,0 0 0 0 0,-1 1 0 0 0,1-1 0 0 0,0 0 0 0 0,0 1 0 0 0,0-1 1 0 0,0 0-1 0 0,0 1 0 0 0,0-1 0 0 0,0 1 0 0 0,-1-1 0 0 0,1 0 0 0 0,0 1 0 0 0,0-1 0 0 0,0 0 0 0 0,1 1 0 0 0,-1-1 0 0 0,0 1 0 0 0,0-1 0 0 0,0 1 0 0 0,-4 5 540 0 0,-3 4 371 0 0,7-10-914 0 0,0 0-1 0 0,0 0 1 0 0,1 1 0 0 0,-1-1-1 0 0,0 0 1 0 0,0 0-1 0 0,0 1 1 0 0,0-1 0 0 0,0 0-1 0 0,0 0 1 0 0,0 0 0 0 0,1 1-1 0 0,-1-1 1 0 0,0 0-1 0 0,0 0 1 0 0,0 0 0 0 0,1 1-1 0 0,-1-1 1 0 0,0 0 0 0 0,0 0-1 0 0,0 0 1 0 0,1 0 0 0 0,-1 0-1 0 0,0 1 1 0 0,0-1-1 0 0,1 0 1 0 0,-1 0 0 0 0,0 0-1 0 0,0 0 1 0 0,1 0 0 0 0,-1 0-1 0 0,0 0 1 0 0,1 0-1 0 0,-1 0 1 0 0,0 0 0 0 0,0 0-1 0 0,1 0 1 0 0,-1 0 0 0 0,0 0-1 0 0,0 0 1 0 0,1 0-1 0 0,-1-1 1 0 0,2 1 475 0 0,40 8 718 0 0,365-4 664 0 0,-137-8-1993 0 0,-79 12 120 0 0,-128-8 21 0 0,74-11 1 0 0,-80 7-93 0 0,97 5-1 0 0,-59 1-46 0 0,195-2 379 0 0,-281 1-229 0 0,1 0 1 0 0,0 0-1 0 0,-1 1 0 0 0,12 4 1 0 0,30 3 250 0 0,118-1 141 0 0,-97 5-289 0 0,-4-6-32 0 0,-44-7-16 0 0,-1 2 1 0 0,1 0 0 0 0,27 7-1 0 0,-4-3 41 0 0,0-2-1 0 0,81-2 0 0 0,-71-3-29 0 0,194-3 127 0 0,-245 5-203 0 0,0 0 1 0 0,0 0 0 0 0,0 0-1 0 0,-1 1 1 0 0,1-1-1 0 0,7 5 1 0 0,-2-2 147 0 0,50-1 575 0 0,-44-3-532 0 0,-15 0-186 0 0,-17-5-13645 0 0,30 10 8590 0 0</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6.179"/>
    </inkml:context>
    <inkml:brush xml:id="br0">
      <inkml:brushProperty name="width" value="0.035" units="cm"/>
      <inkml:brushProperty name="height" value="0.035" units="cm"/>
    </inkml:brush>
  </inkml:definitions>
  <inkml:trace contextRef="#ctx0" brushRef="#br0">21 0 92 0 0,'0'0'1726'0'0,"-8"16"-250"0"0,6-16-1234 0 0,-1 4 1419 0 0,2-3-1529 0 0,1-1 1 0 0,-1 0-1 0 0,1 0 1 0 0,0 1-1 0 0,-1-1 1 0 0,1 0-1 0 0,-1 1 1 0 0,1-1-1 0 0,0 0 0 0 0,-1 1 1 0 0,1-1-1 0 0,0 0 1 0 0,0 1-1 0 0,-1-1 1 0 0,1 1-1 0 0,0-1 1 0 0,0 1-1 0 0,0-1 1 0 0,-1 1-1 0 0,1-1 0 0 0,0 1 1 0 0,0-1-1 0 0,0 1 1 0 0,0-1-1 0 0,0 1 1 0 0,0-1-1 0 0,0 1 1 0 0,0 0-1 0 0,0 0-69 0 0,0 0 24 0 0,0-1 0 0 0,0 1 1 0 0,-1 0-1 0 0,1-1 1 0 0,0 1-1 0 0,0 0 0 0 0,0-1 1 0 0,0 1-1 0 0,0-1 1 0 0,0 1-1 0 0,0 0 0 0 0,1-1 1 0 0,-1 1-1 0 0,0 0 0 0 0,0-1 1 0 0,0 1-1 0 0,1-1 1 0 0,-1 1-1 0 0,0-1 0 0 0,1 1 1 0 0,-1-1-1 0 0,0 1 1 0 0,1-1-1 0 0,-1 1 0 0 0,1-1 1 0 0,-1 1-1 0 0,0-1 0 0 0,1 1 1 0 0,-1-1-1 0 0,1 0 1 0 0,-1 1-1 0 0,1-1 0 0 0,0 1 1 0 0,9 10 1227 0 0,0 1-873 0 0,-1 3-2768 0 0,-26-38-9177 0 0</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6.905"/>
    </inkml:context>
    <inkml:brush xml:id="br0">
      <inkml:brushProperty name="width" value="0.035" units="cm"/>
      <inkml:brushProperty name="height" value="0.035" units="cm"/>
    </inkml:brush>
  </inkml:definitions>
  <inkml:trace contextRef="#ctx0" brushRef="#br0">22 1 32 0 0,'0'0'5284'0'0,"-3"6"1786"0"0,-6 7-6569 0 0,8-12-679 0 0,1 0 1 0 0,-1-1 0 0 0,0 1-1 0 0,0 0 1 0 0,0 0 0 0 0,1 0-1 0 0,-1 0 1 0 0,1 0 0 0 0,-1 0-1 0 0,1 0 1 0 0,-1 0 0 0 0,1 0-1 0 0,-1 1 1 0 0,1-1 0 0 0,0 0 0 0 0,0 0-1 0 0,-1 0 1 0 0,1 0 0 0 0,0 1-1 0 0,0-1 1 0 0,0 0 0 0 0,0 0-1 0 0,1 0 1 0 0,-1 0 0 0 0,1 3-1 0 0,-1 6-2039 0 0,0-15-3377 0 0,0-25 5129 0 0</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7.612"/>
    </inkml:context>
    <inkml:brush xml:id="br0">
      <inkml:brushProperty name="width" value="0.035" units="cm"/>
      <inkml:brushProperty name="height" value="0.035" units="cm"/>
    </inkml:brush>
  </inkml:definitions>
  <inkml:trace contextRef="#ctx0" brushRef="#br0">44 0 200 0 0,'0'0'2027'0'0,"8"36"5801"0"0,-54 20-6652 0 0,45-55-1197 0 0,1-1 1 0 0,-1 1-1 0 0,1-1 0 0 0,0 1 0 0 0,-1-1 0 0 0,1 1 1 0 0,0-1-1 0 0,-1 1 0 0 0,1-1 0 0 0,0 1 1 0 0,0 0-1 0 0,-1-1 0 0 0,1 1 0 0 0,0 0 1 0 0,0-1-1 0 0,0 1 0 0 0,0-1 0 0 0,0 1 1 0 0,0 0-1 0 0,0-1 0 0 0,0 1 0 0 0,0 0 0 0 0,0-1 1 0 0,0 1-1 0 0,1 0 0 0 0,-1 0-191 0 0,0 0-1 0 0,1-1 1 0 0,-1 1 0 0 0,0 0-1 0 0,0-1 1 0 0,1 1-1 0 0,-1 0 1 0 0,1-1-1 0 0,-1 1 1 0 0,1-1 0 0 0,-1 1-1 0 0,1 0 1 0 0,-1-1-1 0 0,1 1 1 0 0,-1-1 0 0 0,1 0-1 0 0,0 1 1 0 0,-1-1-1 0 0,1 0 1 0 0,0 1-1 0 0,-1-1 1 0 0,1 0 0 0 0,0 1-1 0 0,-1-1 1 0 0,1 0-1 0 0,0 0 1 0 0,0 0-1 0 0,-1 0 1 0 0,1 0 0 0 0,0 0-1 0 0,0 0 1 0 0,-1 0-1 0 0,1 0 1 0 0,0 0 0 0 0,0 0-1 0 0,-1-1 1 0 0,1 1-1 0 0,1 0 1 0 0,6-4-1755 0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8.980"/>
    </inkml:context>
    <inkml:brush xml:id="br0">
      <inkml:brushProperty name="width" value="0.035" units="cm"/>
      <inkml:brushProperty name="height" value="0.035" units="cm"/>
    </inkml:brush>
  </inkml:definitions>
  <inkml:trace contextRef="#ctx0" brushRef="#br0">0 16 332 0 0,'0'0'1097'0'0,"2"-16"8637"0"0,2 17-9614 0 0,0 0 1 0 0,-1 0-1 0 0,1 1 1 0 0,0-1-1 0 0,-1 1 1 0 0,1 0-1 0 0,-1 0 1 0 0,0 0-1 0 0,0 0 0 0 0,5 5 1 0 0,26 15-131 0 0,-32-22-1429 0 0,7-1-9600 0 0</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09.718"/>
    </inkml:context>
    <inkml:brush xml:id="br0">
      <inkml:brushProperty name="width" value="0.035" units="cm"/>
      <inkml:brushProperty name="height" value="0.035" units="cm"/>
    </inkml:brush>
  </inkml:definitions>
  <inkml:trace contextRef="#ctx0" brushRef="#br0">20 1 332 0 0,'0'0'3879'0'0,"-1"3"-3171"0"0,-8 25 1777 0 0,9-27-2166 0 0,-10 7 3474 0 0,10 42-5217 0 0,0-40-1744 0 0,0-4-3377 0 0,0-52 6166 0 0</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5:10.309"/>
    </inkml:context>
    <inkml:brush xml:id="br0">
      <inkml:brushProperty name="width" value="0.035" units="cm"/>
      <inkml:brushProperty name="height" value="0.035" units="cm"/>
    </inkml:brush>
  </inkml:definitions>
  <inkml:trace contextRef="#ctx0" brushRef="#br0">0 0 408 0 0,'0'0'4178'0'0,"0"42"1796"0"0,0-12-10623 0 0,3-29 886 0 0,-3-1 3717 0 0,1 0 0 0 0,-1 0 0 0 0,0 0 0 0 0,0 0 0 0 0,0 0-1 0 0,1 0 1 0 0,-1 0 0 0 0,0 0 0 0 0,0 0 0 0 0,0 0 0 0 0,0 0 0 0 0,0-1 0 0 0,1 1 0 0 0,-1 0 0 0 0,0 0 0 0 0,0 0 0 0 0,0 0-1 0 0,0 0 1 0 0,0 0 0 0 0,0-1 0 0 0,0 1 0 0 0,1 0 0 0 0,-1 0 0 0 0,0 0 0 0 0,0 0 0 0 0,0-1 0 0 0,0 1 0 0 0,0 0-1 0 0,0 0 1 0 0,0 0 0 0 0,0 0 0 0 0,0-1 0 0 0,0 1 0 0 0,0 0 0 0 0,0 0 0 0 0,0 0 0 0 0,0-1 0 0 0,-7-19-351 0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51.336"/>
    </inkml:context>
    <inkml:brush xml:id="br0">
      <inkml:brushProperty name="width" value="0.035" units="cm"/>
      <inkml:brushProperty name="height" value="0.035" units="cm"/>
    </inkml:brush>
  </inkml:definitions>
  <inkml:trace contextRef="#ctx0" brushRef="#br0">0 1 32 0 0,'0'0'551'0'0,"30"5"846"0"0,-30-2-349 0 0,9-11 8940 0 0,-17 9-9780 0 0,-9 1-13102 0 0,33-5 12564 0 0</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4:53.058"/>
    </inkml:context>
    <inkml:brush xml:id="br0">
      <inkml:brushProperty name="width" value="0.035" units="cm"/>
      <inkml:brushProperty name="height" value="0.035" units="cm"/>
    </inkml:brush>
  </inkml:definitions>
  <inkml:trace contextRef="#ctx0" brushRef="#br0">10 42 632 0 0,'0'0'7366'0'0,"20"-8"-7419"0"0,9-16 37 0 0,-21 22-1157 0 0,-8-5 4532 0 0,0 7-3282 0 0,0 0-1 0 0,0 0 0 0 0,0 0 1 0 0,0 0-1 0 0,0 1 1 0 0,0-1-1 0 0,0 0 1 0 0,0 0-1 0 0,0 0 0 0 0,0 0 1 0 0,0 0-1 0 0,0 1 1 0 0,0-1-1 0 0,0 0 1 0 0,-1 0-1 0 0,1 0 1 0 0,0 0-1 0 0,0 0 0 0 0,0 0 1 0 0,0 0-1 0 0,0 1 1 0 0,0-1-1 0 0,-1 0 1 0 0,1 0-1 0 0,0 0 0 0 0,0 0 1 0 0,0 0-1 0 0,0 0 1 0 0,0 0-1 0 0,-1 0 1 0 0,1 0-1 0 0,0 0 0 0 0,0 0 1 0 0,0 0-1 0 0,0 0 1 0 0,-1 0-1 0 0,1 0 1 0 0,0 0-1 0 0,0 0 0 0 0,0 0 1 0 0,0 0-1 0 0,0 0 1 0 0,-1 0-1 0 0,1 0 1 0 0,0 0-1 0 0,0 0 0 0 0,0 0 1 0 0,0-1-1 0 0,0 1 1 0 0,0 0-1 0 0,-1 0 1 0 0,1 0-1 0 0,0 0 0 0 0,0 0 1 0 0,0 0-1 0 0,0 0 1 0 0,0-1-1 0 0,0 1 1 0 0,0 0-1 0 0,0 0 0 0 0,0 0 1 0 0,-1 0-1 0 0,1-1 1 0 0,0 2-115 0 0,-2 1 74 0 0,0 0 15 0 0,0 1 1 0 0,0-1-1 0 0,1 0 0 0 0,-1 1 1 0 0,1-1-1 0 0,-1 1 0 0 0,1 0 1 0 0,0-1-1 0 0,0 1 1 0 0,0 0-1 0 0,-1 3 0 0 0,2-5-46 0 0,0 1-1 0 0,0-1 0 0 0,0 1 0 0 0,-1-1 1 0 0,1 0-1 0 0,-1 1 0 0 0,1-1 1 0 0,-1 0-1 0 0,1 0 0 0 0,-1 1 0 0 0,0-1 1 0 0,1 0-1 0 0,-1 0 0 0 0,0 0 0 0 0,-2 2 1 0 0,2-2-2 0 0,0 0 1 0 0,0 0 0 0 0,1 0 0 0 0,-1 0-1 0 0,0 1 1 0 0,0-1 0 0 0,1 0 0 0 0,-1 0-1 0 0,1 1 1 0 0,-1-1 0 0 0,1 0-1 0 0,-1 0 1 0 0,1 1 0 0 0,0-1 0 0 0,-1 3-1 0 0,-19 48 422 0 0,20 16-85 0 0,10-44-234 0 0,-9-22-99 0 0,1 0 0 0 0,-1 0 0 0 0,0 0 0 0 0,0 1 0 0 0,0-1 0 0 0,0 0 0 0 0,-1 0 0 0 0,1 1 0 0 0,0-1 0 0 0,-1 4 0 0 0,2-3 4 0 0,-1 0 0 0 0,0 1 0 0 0,1-1 1 0 0,0 0-1 0 0,0 0 0 0 0,0 0 0 0 0,0 0 0 0 0,0 0 0 0 0,1 0 1 0 0,-1-1-1 0 0,6 5 0 0 0,22 21 10 0 0,30 19 16 0 0,-59-43-35 0 0,1-1 14 0 0,0-1 1 0 0,0 1 0 0 0,0-1-1 0 0,0 1 1 0 0,0-1-1 0 0,0 0 1 0 0,1 1-1 0 0,-1-1 1 0 0,1-1 0 0 0,-1 1-1 0 0,1 0 1 0 0,0 0-1 0 0,5 1 1 0 0,2-2-155 0 0,-10-1 73 0 0,0 1 0 0 0,0-1-1 0 0,1 0 1 0 0,-1 0 0 0 0,0 0-1 0 0,0 0 1 0 0,0 0-1 0 0,0 0 1 0 0,1 0 0 0 0,-1 0-1 0 0,0 0 1 0 0,0 0 0 0 0,0 0-1 0 0,0 0 1 0 0,0 0 0 0 0,1 0-1 0 0,-1 0 1 0 0,0 0-1 0 0,0-1 1 0 0,0 1 0 0 0,0 0-1 0 0,0 0 1 0 0,1 0 0 0 0,-1 0-1 0 0,0 0 1 0 0,0 0 0 0 0,0 0-1 0 0,0 0 1 0 0,0 0-1 0 0,0-1 1 0 0,0 1 0 0 0,0 0-1 0 0,1 0 1 0 0,-1 0 0 0 0,0 0-1 0 0,0 0 1 0 0,0 0 0 0 0,0-1-1 0 0,0 1 1 0 0,0 0-1 0 0,0 0 1 0 0,0 0 0 0 0,0 0-1 0 0,0-1 1 0 0,0 1 0 0 0,0 0-1 0 0,0 0 1 0 0,0 0-1 0 0,0 0 1 0 0,0 0 0 0 0,0-1-1 0 0,0 1 1 0 0,0 0 0 0 0,0 0-1 0 0,0 0 1 0 0,0 0 0 0 0,0 0-1 0 0,0-1 1 0 0,-1 1-1 0 0,1 0 1 0 0,0 0 0 0 0,0 0-1 0 0,0 0 1 0 0,0 0 0 0 0,0 0-1 0 0,0 0 1 0 0,0-1 0 0 0,-1 1-1 0 0,0-26-5726 0 0,1 18 4038 0 0,0 5 581 0 0,0 5 112 0 0,0 50-1634 0 0</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47.073"/>
    </inkml:context>
    <inkml:brush xml:id="br0">
      <inkml:brushProperty name="width" value="0.035" units="cm"/>
      <inkml:brushProperty name="height" value="0.035" units="cm"/>
    </inkml:brush>
  </inkml:definitions>
  <inkml:trace contextRef="#ctx0" brushRef="#br0">92 104 264 0 0,'0'0'1469'0'0,"-10"-3"622"0"0,10 0-1913 0 0,0 0-1 0 0,0 1 1 0 0,-1-1-1 0 0,0 0 0 0 0,1 0 1 0 0,-1 0-1 0 0,0 1 0 0 0,-1-1 1 0 0,1 1-1 0 0,-2-5 1 0 0,-7-19 1553 0 0,10 24-1642 0 0,0 0 1 0 0,-1 1-1 0 0,0-1 0 0 0,1 1 1 0 0,-1-1-1 0 0,0 0 1 0 0,0 1-1 0 0,0 0 1 0 0,0-1-1 0 0,0 1 1 0 0,0 0-1 0 0,0-1 0 0 0,0 1 1 0 0,0 0-1 0 0,-1 0 1 0 0,1 0-1 0 0,0 0 1 0 0,-1 0-1 0 0,1 0 0 0 0,-3 0 1 0 0,1-1 74 0 0,-1 0-1 0 0,1 0 1 0 0,-1 1-1 0 0,0 0 1 0 0,1 0 0 0 0,-1 0-1 0 0,0 0 1 0 0,-5 0 0 0 0,10 4 96 0 0,0 0 0 0 0,0 0 0 0 0,0 0 0 0 0,1 1 0 0 0,-1-1 0 0 0,1-1 0 0 0,0 1-1 0 0,0 0 1 0 0,0 0 0 0 0,0-1 0 0 0,0 1 0 0 0,4 2 0 0 0,22 35 108 0 0,-25-36-348 0 0,0 1 1 0 0,0-1-1 0 0,0 0 1 0 0,1-1-1 0 0,-1 1 1 0 0,7 4 0 0 0,-6-4 16 0 0,0-1 1 0 0,0 1-1 0 0,0 0 1 0 0,-1 1-1 0 0,1-1 1 0 0,4 8-1 0 0,32 35 592 0 0,9 12 175 0 0,-20-26-783 0 0,29 62-90 0 0,-42-66 64 0 0,-14-26 16 0 0,-1 0 1 0 0,1 0 0 0 0,-1 1 0 0 0,1-1-1 0 0,0 0 1 0 0,0 0 0 0 0,1 0-1 0 0,-1-1 1 0 0,0 1 0 0 0,5 3 0 0 0,33 29 226 0 0,5-13-12 0 0,-32-17-175 0 0,-1 0 0 0 0,0 1 1 0 0,17 13-1 0 0,-7-10-2 0 0,-20-8-50 0 0,0-1-1 0 0,0 0 0 0 0,-1 1 1 0 0,1 0-1 0 0,0-1 0 0 0,0 1 1 0 0,0 0-1 0 0,0 0 0 0 0,-1 0 1 0 0,1 0-1 0 0,0 0 0 0 0,-1 0 1 0 0,1 1-1 0 0,-1-1 0 0 0,1 0 1 0 0,-1 1-1 0 0,1-1 0 0 0,-1 1 1 0 0,0 0-1 0 0,0-1 0 0 0,2 4 1 0 0,3 1-6 0 0,-5-5 7 0 0,0-1 0 0 0,0 1 0 0 0,0 0 0 0 0,0-1 1 0 0,-1 1-1 0 0,1 0 0 0 0,0 0 0 0 0,0 0 0 0 0,0-1 0 0 0,-1 1 0 0 0,1 0 0 0 0,0 0 0 0 0,-1 0 0 0 0,1 0 1 0 0,-1 0-1 0 0,1 0 0 0 0,-1 1 0 0 0,1 0 0 0 0,8 3 122 0 0,-8-5-121 0 0,0 0-1 0 0,0 0 1 0 0,0 1-1 0 0,0-1 1 0 0,0 0-1 0 0,0 0 1 0 0,0 1-1 0 0,0-1 1 0 0,0 1 0 0 0,-1-1-1 0 0,1 0 1 0 0,0 1-1 0 0,0 0 1 0 0,0-1-1 0 0,-1 1 1 0 0,1 0-1 0 0,0-1 1 0 0,-1 1-1 0 0,1 0 1 0 0,0 0-1 0 0,-1-1 1 0 0,1 1-1 0 0,-1 0 1 0 0,1 0-1 0 0,0 1 1 0 0,-30 31 72 0 0,-92 129-121 0 0,96-125 51 0 0,18-28-1 0 0,0 0 0 0 0,1 1-1 0 0,0 0 1 0 0,1 0 0 0 0,0 0 0 0 0,-6 20 0 0 0,4-13 12 0 0,-1-1 1 0 0,-1 1-1 0 0,-1-2 0 0 0,0 1 0 0 0,-1-1 0 0 0,-24 26 0 0 0,17-20 23 0 0,-40 47-21 0 0,58-67-1 0 0,-1-1 0 0 0,1 1 0 0 0,0-1 1 0 0,0 1-1 0 0,0 0 0 0 0,-1-1 1 0 0,1 1-1 0 0,0-1 0 0 0,0 1 0 0 0,0 0 1 0 0,0-1-1 0 0,0 1 0 0 0,0 0 1 0 0,1-1-1 0 0,-1 1 0 0 0,0-1 1 0 0,0 1-1 0 0,0 0 0 0 0,0-1 0 0 0,1 1 1 0 0,-1-1-1 0 0,0 1 0 0 0,1-1 1 0 0,0 2-1 0 0,3-1 237 0 0,-2-13-159 0 0,-2 12-215 0 0,40-11-10406 0 0,-80 30 2925 0 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48.283"/>
    </inkml:context>
    <inkml:brush xml:id="br0">
      <inkml:brushProperty name="width" value="0.035" units="cm"/>
      <inkml:brushProperty name="height" value="0.035" units="cm"/>
    </inkml:brush>
  </inkml:definitions>
  <inkml:trace contextRef="#ctx0" brushRef="#br0">1 1 240 0 0,'0'0'2312'0'0,"3"0"-875"0"0,17 0 7516 0 0,-12 0-8651 0 0,14 0 478 0 0,-8-1-671 0 0,0 1 0 0 0,0 0 0 0 0,0 1 0 0 0,-1 1-1 0 0,1 0 1 0 0,18 6 0 0 0,-21-5-44 0 0,0 0 1 0 0,0-1-1 0 0,1 0 0 0 0,-1 0 0 0 0,1-1 1 0 0,20-2-1 0 0,-21 1-61 0 0,0 0 0 0 0,0 0 1 0 0,-1 1-1 0 0,1 1 0 0 0,0-1 0 0 0,17 7 1 0 0,22 0 70 0 0,-14-4-134 0 0,-9 4 119 0 0,-14-4 41 0 0,-11-4-57 0 0,50 0-67 0 0,-52 0 45 0 0,-1 1-1 0 0,1-1 1 0 0,0 0-1 0 0,0 0 0 0 0,0 0 1 0 0,0 0-1 0 0,0 0 1 0 0,0 1-1 0 0,0-1 0 0 0,0 0 1 0 0,0 0-1 0 0,0 0 0 0 0,0 0 1 0 0,0 1-1 0 0,0-1 1 0 0,0 0-1 0 0,0 0 0 0 0,0 0 1 0 0,0 0-1 0 0,0 1 1 0 0,0-1-1 0 0,0 0 0 0 0,0 0 1 0 0,1 0-1 0 0,-3 0-365 0 0,-18 9-4981 0 0,9-4 1816 0 0,52-19-3319 0 0</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2.224"/>
    </inkml:context>
    <inkml:brush xml:id="br0">
      <inkml:brushProperty name="width" value="0.035" units="cm"/>
      <inkml:brushProperty name="height" value="0.035" units="cm"/>
    </inkml:brush>
  </inkml:definitions>
  <inkml:trace contextRef="#ctx0" brushRef="#br0">175 1314 524 0 0,'-2'-6'10030'0'0,"-5"-15"-8336"0"0,2 18-1525 0 0,1-1 0 0 0,-1 1 0 0 0,1-1 0 0 0,-1 0-1 0 0,1 0 1 0 0,1-1 0 0 0,-1 1 0 0 0,0-1-1 0 0,1 0 1 0 0,0 1 0 0 0,0-2 0 0 0,1 1-1 0 0,-1 0 1 0 0,-2-9 0 0 0,-19-33 306 0 0,19 38-439 0 0,1 0 0 0 0,0 0-1 0 0,1 0 1 0 0,0 0-1 0 0,-2-11 1 0 0,-11-34 26 0 0,9 34-53 0 0,1 1 1 0 0,0-1-1 0 0,2 0 0 0 0,-3-30 1 0 0,-2-4 175 0 0,6 29-6 0 0,1-2 0 0 0,1 1-1 0 0,4-35 1 0 0,-1 0-85 0 0,-1 47-76 0 0,1 0 0 0 0,0 1 1 0 0,2-1-1 0 0,-1 1 0 0 0,1-1 1 0 0,1 1-1 0 0,1 1 0 0 0,0-1 1 0 0,0 1-1 0 0,1 0 0 0 0,15-20 1 0 0,28-48 265 0 0,-23 43-134 0 0,-1-2 1 0 0,22-48 0 0 0,-41 74-83 0 0,-1-1 1 0 0,0 1-1 0 0,-1-1 0 0 0,-1 0 0 0 0,0-1 0 0 0,-1 1 0 0 0,-1-1 0 0 0,0 1 0 0 0,-1-1 1 0 0,-1-17-1 0 0,10-38-2052 0 0,-10 96-2440 0 0,0-53-7446 0 0</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3.188"/>
    </inkml:context>
    <inkml:brush xml:id="br0">
      <inkml:brushProperty name="width" value="0.035" units="cm"/>
      <inkml:brushProperty name="height" value="0.035" units="cm"/>
    </inkml:brush>
  </inkml:definitions>
  <inkml:trace contextRef="#ctx0" brushRef="#br0">825 153 1336 0 0,'0'0'4578'0'0,"-19"-10"-4377"0"0,-9-2-108 0 0,-54-31 492 0 0,45 20 1773 0 0,26 15-1904 0 0,0 1 0 0 0,0 0 1 0 0,0 1-1 0 0,-1 0 0 0 0,0 1 0 0 0,0 0 0 0 0,-1 1 0 0 0,1 0 0 0 0,-1 1 0 0 0,-24-3 1 0 0,-7 3-134 0 0,-1 2 1 0 0,-85 9 0 0 0,106-4-252 0 0,0 0 0 0 0,1 1 0 0 0,0 2 0 0 0,0 0 0 0 0,1 2 1 0 0,0 0-1 0 0,-25 15 0 0 0,5 8 89 0 0,39-30-158 0 0,1 0 0 0 0,-1 0 0 0 0,1 0 0 0 0,0 1 0 0 0,0-1 1 0 0,0 1-1 0 0,0 0 0 0 0,0-1 0 0 0,0 1 0 0 0,1 0 0 0 0,-1 0 0 0 0,1 0 0 0 0,-1 4 0 0 0,-2 24-64 0 0,4-29 55 0 0,-1 1 0 0 0,1 0 0 0 0,-1 0 0 0 0,1 0 0 0 0,0 0 1 0 0,0 0-1 0 0,0 0 0 0 0,0-1 0 0 0,1 1 0 0 0,-1 0 0 0 0,1 0 0 0 0,-1 0 0 0 0,1-1 0 0 0,0 1 0 0 0,0 0 0 0 0,1 0 0 0 0,-1-1 0 0 0,0 1 0 0 0,1-1 0 0 0,3 4 0 0 0,1 2 55 0 0,1 0 0 0 0,1 0-1 0 0,-1-1 1 0 0,1 0-1 0 0,1 0 1 0 0,-1-1-1 0 0,14 8 1 0 0,76 34 466 0 0,-20-10-280 0 0,-69-34-217 0 0,-1 1 1 0 0,1 1-1 0 0,-1 0 0 0 0,0 0 0 0 0,-1 0 1 0 0,1 1-1 0 0,-1 0 0 0 0,0 1 0 0 0,-1-1 0 0 0,0 1 1 0 0,0 1-1 0 0,-1-1 0 0 0,0 1 0 0 0,-1 0 1 0 0,1 0-1 0 0,-2 0 0 0 0,6 19 0 0 0,-7-17 28 0 0,0 1-1 0 0,0 0 1 0 0,-1 0 0 0 0,0 0-1 0 0,-1 0 1 0 0,-1 0-1 0 0,-2 16 1 0 0,2-23-10 0 0,-1 0 1 0 0,1 0-1 0 0,-1 0 1 0 0,0 0 0 0 0,0 0-1 0 0,0-1 1 0 0,-1 1-1 0 0,0-1 1 0 0,0 0-1 0 0,0 1 1 0 0,0-1-1 0 0,0-1 1 0 0,-1 1-1 0 0,0 0 1 0 0,0-1-1 0 0,0 0 1 0 0,0 0 0 0 0,-1 0-1 0 0,-6 3 1 0 0,-2 1 84 0 0,-1-1 0 0 0,1-1 0 0 0,-1 0 0 0 0,-16 3 0 0 0,25-7-126 0 0,1 0 0 0 0,0-1 0 0 0,-1 1 1 0 0,1-1-1 0 0,0 0 0 0 0,-1 0 0 0 0,1 0 0 0 0,-1 0 0 0 0,1-1 0 0 0,0 0 0 0 0,0 0 0 0 0,-1 0 1 0 0,1-1-1 0 0,0 1 0 0 0,0-1 0 0 0,0 0 0 0 0,-7-4 0 0 0,11 6-46 0 0,0-1 0 0 0,-1 1 0 0 0,1 0 0 0 0,0 0 0 0 0,-1 0 0 0 0,1 0 0 0 0,0-1 0 0 0,0 1 0 0 0,-1 0 0 0 0,1 0 0 0 0,0 0 0 0 0,0-1 0 0 0,0 1 0 0 0,-1 0 0 0 0,1 0 0 0 0,0-1 0 0 0,0 1 0 0 0,0 0 0 0 0,0-1 0 0 0,0 1 0 0 0,0 0 0 0 0,-1-1 0 0 0,1 1 0 0 0,0 0 0 0 0,0 0 0 0 0,0-1 0 0 0,0 1 0 0 0,0 0 0 0 0,0-1 0 0 0,0 1 0 0 0,0 0 0 0 0,0-1 0 0 0,0 1 0 0 0,1 0 0 0 0,-1-1 0 0 0,0 1 0 0 0,0 0 0 0 0,0 0 0 0 0,0-1 0 0 0,0 1 0 0 0,1 0 0 0 0,-1-1 0 0 0,0 1 0 0 0,0 0-1 0 0,0 0 1 0 0,1 0 0 0 0,-1-1 0 0 0,0 1 0 0 0,0 0 0 0 0,1 0 0 0 0,-1 0 0 0 0,0-1 0 0 0,0 1 0 0 0,1 0 0 0 0,-1 0 0 0 0,0 0 0 0 0,1 0 0 0 0,-1 0 0 0 0,0 0 0 0 0,1 0 0 0 0,-1 0 0 0 0,0 0 0 0 0,0 0 0 0 0,1 0 0 0 0,-1 0 0 0 0,0 0 0 0 0,1 0 0 0 0,-1 0 0 0 0,1 0 0 0 0,24-2-2687 0 0,57 1-3593 0 0,-46-2 3598 0 0</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3.915"/>
    </inkml:context>
    <inkml:brush xml:id="br0">
      <inkml:brushProperty name="width" value="0.035" units="cm"/>
      <inkml:brushProperty name="height" value="0.035" units="cm"/>
    </inkml:brush>
  </inkml:definitions>
  <inkml:trace contextRef="#ctx0" brushRef="#br0">14 533 3768 0 0,'0'0'8126'0'0,"-1"8"-7754"0"0,-1 2-126 0 0,0 1 1 0 0,1-1-1 0 0,0 0 0 0 0,1 1 1 0 0,0-1-1 0 0,0 0 1 0 0,1 1-1 0 0,4 14 0 0 0,-2 6 179 0 0,-3-28-405 0 0,0 0 0 0 0,0 0 0 0 0,0-1 0 0 0,0 1 0 0 0,1 0-1 0 0,-1 0 1 0 0,1-1 0 0 0,0 1 0 0 0,-1 0 0 0 0,4 5 0 0 0,0 2 1114 0 0,-7-28-654 0 0,-17-265-1664 0 0,19 222 635 0 0,-1 37 318 0 0,2-1 0 0 0,0 1-1 0 0,1-1 1 0 0,2 0-1 0 0,0 1 1 0 0,13-47 0 0 0,-12 63 274 0 0,0 0 0 0 0,1 0 0 0 0,0 0 0 0 0,0 1 0 0 0,0-1 0 0 0,1 1 0 0 0,0 0 0 0 0,1 1 0 0 0,-1 0 1 0 0,13-10-1 0 0,-3 6 57 0 0,0-1 0 0 0,0 2 1 0 0,1 0-1 0 0,18-6 1 0 0,-32 14-96 0 0,1 0-1 0 0,-1 1 1 0 0,0 0 0 0 0,1 0 0 0 0,-1 0 0 0 0,1 0 0 0 0,-1 0-1 0 0,0 1 1 0 0,1 0 0 0 0,-1-1 0 0 0,0 1 0 0 0,1 1 0 0 0,-1-1 0 0 0,0 0-1 0 0,0 1 1 0 0,0-1 0 0 0,0 1 0 0 0,0 0 0 0 0,-1 0 0 0 0,1 0 0 0 0,0 0-1 0 0,-1 1 1 0 0,0-1 0 0 0,1 1 0 0 0,1 3 0 0 0,8 7 177 0 0,-1 0 0 0 0,-1 2 1 0 0,14 23-1 0 0,-17-25-46 0 0,0 0-1 0 0,0 0 1 0 0,-2 0-1 0 0,1 0 1 0 0,-2 1-1 0 0,0 0 1 0 0,0 0-1 0 0,2 27 1 0 0,4 146 1072 0 0,-10-143-1063 0 0,-1 0 0 0 0,-3 0 0 0 0,-9 47 0 0 0,11-81-299 0 0,1 1 0 0 0,0-1 1 0 0,2 20-1 0 0,0-6-1714 0 0,4-15 328 0 0,-4-8 1124 0 0,0-1 0 0 0,-1 1 0 0 0,1 0 0 0 0,0-1 0 0 0,0 1 0 0 0,0-1 0 0 0,0 1 0 0 0,0-1 0 0 0,1 0 0 0 0,-1 1 0 0 0,0-1 0 0 0,0 0 0 0 0,0 0 0 0 0,0 0 0 0 0,0 0 0 0 0,0 0 0 0 0,0 0 1 0 0,0 0-1 0 0,1 0 0 0 0,-1 0 0 0 0,0-1 0 0 0,1 1 0 0 0,8-10-3230 0 0</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4.229"/>
    </inkml:context>
    <inkml:brush xml:id="br0">
      <inkml:brushProperty name="width" value="0.035" units="cm"/>
      <inkml:brushProperty name="height" value="0.035" units="cm"/>
    </inkml:brush>
  </inkml:definitions>
  <inkml:trace contextRef="#ctx0" brushRef="#br0">1 22 4272 0 0,'0'0'8755'0'0,"4"-2"-8671"0"0,21-4-38 0 0,0 1-1 0 0,0 2 0 0 0,0 0 0 0 0,0 1 1 0 0,0 2-1 0 0,40 3 0 0 0,3-1-372 0 0,12-2-2162 0 0,-26 0-3924 0 0,-36 0 3698 0 0</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5.059"/>
    </inkml:context>
    <inkml:brush xml:id="br0">
      <inkml:brushProperty name="width" value="0.035" units="cm"/>
      <inkml:brushProperty name="height" value="0.035" units="cm"/>
    </inkml:brush>
  </inkml:definitions>
  <inkml:trace contextRef="#ctx0" brushRef="#br0">31 551 1568 0 0,'0'0'12291'0'0,"5"24"-11933"0"0,17 76-50 0 0,-21-93-269 0 0,1-1 1 0 0,-1 0-1 0 0,1 0 0 0 0,0 0 1 0 0,1 0-1 0 0,0 0 1 0 0,0 0-1 0 0,0 0 1 0 0,5 6-1 0 0,7 12 50 0 0,-7-9-65 0 0,-6-12-17 0 0,-1-1 1 0 0,1 1 0 0 0,-1-1 0 0 0,0 1-1 0 0,0 0 1 0 0,0-1 0 0 0,0 1-1 0 0,0 0 1 0 0,-1 0 0 0 0,1 3 0 0 0,2 4-81 0 0,0 3 790 0 0,-19-20 864 0 0,14 5-1565 0 0,1 0 1 0 0,-1 0 0 0 0,0 0 0 0 0,1 0-1 0 0,-1 0 1 0 0,1 0 0 0 0,0 0-1 0 0,0 0 1 0 0,-1-1 0 0 0,1 1 0 0 0,1-1-1 0 0,-1 1 1 0 0,-1-4 0 0 0,-10-23 38 0 0,3 16-94 0 0,1-1-1 0 0,1 0 1 0 0,0 0-1 0 0,1-1 1 0 0,1 0 0 0 0,0 0-1 0 0,-3-18 1 0 0,-14-113-329 0 0,20 5 12 0 0,3 77 307 0 0,-1 57 43 0 0,0 0 0 0 0,1 0 0 0 0,0-1 0 0 0,1 1 0 0 0,-1 0 0 0 0,1 0 0 0 0,1 1 0 0 0,-1-1 0 0 0,1 0 0 0 0,4-5 0 0 0,43-57 16 0 0,-21 33-80 0 0,-21 27 25 0 0,1 0 0 0 0,0 1 0 0 0,0 0 0 0 0,1 1-1 0 0,0 0 1 0 0,0 0 0 0 0,0 1 0 0 0,1 0-1 0 0,0 1 1 0 0,0 1 0 0 0,1-1 0 0 0,-1 2 0 0 0,1-1-1 0 0,0 2 1 0 0,0 0 0 0 0,0 0 0 0 0,17 0-1 0 0,-27 3 32 0 0,0-1-1 0 0,0 1 1 0 0,0-1-1 0 0,0 1 0 0 0,0 0 1 0 0,0 0-1 0 0,0 0 0 0 0,0 0 1 0 0,0 0-1 0 0,-1 1 1 0 0,1-1-1 0 0,0 1 0 0 0,-1-1 1 0 0,1 1-1 0 0,-1-1 1 0 0,0 1-1 0 0,1 0 0 0 0,-1-1 1 0 0,0 1-1 0 0,0 0 0 0 0,0 0 1 0 0,0 0-1 0 0,0 0 1 0 0,0 4-1 0 0,16 58 176 0 0,-15-54-140 0 0,1 5 28 0 0,0 0 0 0 0,-1 0-1 0 0,-1 0 1 0 0,-1 0 0 0 0,0 1 0 0 0,-1-1-1 0 0,0 0 1 0 0,-2 0 0 0 0,-6 26 0 0 0,6-32-19 0 0,-1 1 1 0 0,0-1-1 0 0,0 0 1 0 0,-1 0-1 0 0,0-1 1 0 0,-1 0-1 0 0,1 0 1 0 0,-2 0-1 0 0,1 0 1 0 0,-1-1-1 0 0,0 0 1 0 0,-1-1-1 0 0,1 1 1 0 0,-1-1-1 0 0,-1-1 1 0 0,-9 6-1 0 0,0-3-188 0 0,0 0 1 0 0,-1-1-1 0 0,0-1 0 0 0,-1-1 0 0 0,1 0 1 0 0,-1-2-1 0 0,0 0 0 0 0,0-1 0 0 0,-35-2 1 0 0,52 0 284 0 0,-4-3-11 0 0,5 2 161 0 0,3 1-281 0 0,-1 0 1 0 0,1 0-1 0 0,-1-1 1 0 0,1 1-1 0 0,-1 0 1 0 0,0 0-1 0 0,1 0 1 0 0,-1 0-1 0 0,1 0 1 0 0,-1-1-1 0 0,1 1 1 0 0,-1 0-1 0 0,1 0 0 0 0,-1 0 1 0 0,1 0-1 0 0,-1 0 1 0 0,1 0-1 0 0,-1 1 1 0 0,0-1-1 0 0,1 0 1 0 0,-1 0-1 0 0,1 0 1 0 0,-1 0-1 0 0,1 0 1 0 0,-1 1-1 0 0,0-1 1 0 0,1 0-1 0 0,-1 0 1 0 0,1 1-1 0 0,-1-1 1 0 0,0 0-1 0 0,1 1 1 0 0,0 0-1 0 0,15 8 73 0 0,187 126 3595 0 0,-201-134-3649 0 0,8 5 41 0 0,1 1-1 0 0,-2 0 1 0 0,1 1 0 0 0,-1 0-1 0 0,0 0 1 0 0,0 1-1 0 0,-1 0 1 0 0,12 19 0 0 0,-16-23-273 0 0,-1 1 0 0 0,0-1 1 0 0,0 1-1 0 0,-1 0 1 0 0,0 0-1 0 0,0 0 1 0 0,0 1-1 0 0,-1-1 1 0 0,0 0-1 0 0,0 0 1 0 0,-1 1-1 0 0,1-1 1 0 0,-1 1-1 0 0,-1-1 1 0 0,1 0-1 0 0,-1 1 1 0 0,-2 8-1 0 0,-1 16-4953 0 0,-4-19 100 0 0</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5.867"/>
    </inkml:context>
    <inkml:brush xml:id="br0">
      <inkml:brushProperty name="width" value="0.035" units="cm"/>
      <inkml:brushProperty name="height" value="0.035" units="cm"/>
    </inkml:brush>
  </inkml:definitions>
  <inkml:trace contextRef="#ctx0" brushRef="#br0">277 51 2496 0 0,'0'0'9084'0'0,"-15"-8"-8808"0"0,-47-24-27 0 0,59 30-230 0 0,-1 1 1 0 0,0-1-1 0 0,0 1 0 0 0,0 0 0 0 0,0 0 1 0 0,0 0-1 0 0,0 0 0 0 0,0 1 0 0 0,-1 0 1 0 0,1 0-1 0 0,0 0 0 0 0,0 0 0 0 0,0 0 1 0 0,0 1-1 0 0,0 0 0 0 0,0 0 0 0 0,0 0 0 0 0,0 0 1 0 0,0 1-1 0 0,0 0 0 0 0,0-1 0 0 0,1 1 1 0 0,-7 5-1 0 0,2-1 100 0 0,1 0-1 0 0,-1 1 1 0 0,1 0-1 0 0,1 1 1 0 0,-1 0 0 0 0,1 0-1 0 0,-5 9 1 0 0,5-6 16 0 0,1 0 0 0 0,0 0 0 0 0,0 0 1 0 0,1 1-1 0 0,1-1 0 0 0,0 1 0 0 0,0 0 0 0 0,1 0 0 0 0,1 0 1 0 0,0 0-1 0 0,1 0 0 0 0,0 1 0 0 0,1-1 0 0 0,2 16 1 0 0,3 1 180 0 0,1 0 1 0 0,1-1 0 0 0,1 0-1 0 0,23 46 1 0 0,68 129 1282 0 0,-90-182-1535 0 0,-1 1 1 0 0,-1 0 0 0 0,7 32-1 0 0,-9-30-91 0 0,-4-14-87 0 0,-1-1-1 0 0,0 0 1 0 0,0 1-1 0 0,-1-1 1 0 0,-2 13 0 0 0,1-8-3552 0 0,1 0-3493 0 0</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6.129"/>
    </inkml:context>
    <inkml:brush xml:id="br0">
      <inkml:brushProperty name="width" value="0.035" units="cm"/>
      <inkml:brushProperty name="height" value="0.035" units="cm"/>
    </inkml:brush>
  </inkml:definitions>
  <inkml:trace contextRef="#ctx0" brushRef="#br0">0 40 1516 0 0,'0'0'10732'0'0,"17"0"-10219"0"0,136-12 1144 0 0,-88 3-1371 0 0,45-6-638 0 0,-35 11-4242 0 0,-54 8-606 0 0,-2-4 2234 0 0</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6.558"/>
    </inkml:context>
    <inkml:brush xml:id="br0">
      <inkml:brushProperty name="width" value="0.035" units="cm"/>
      <inkml:brushProperty name="height" value="0.035" units="cm"/>
    </inkml:brush>
  </inkml:definitions>
  <inkml:trace contextRef="#ctx0" brushRef="#br0">124 43 3060 0 0,'0'0'10093'0'0,"-20"12"-9995"0"0,-60 34-44 0 0,78-45-54 0 0,0 0 0 0 0,0 1 0 0 0,1-1 0 0 0,-1 0 0 0 0,0 1 0 0 0,0-1 0 0 0,1 1 0 0 0,-1 0 0 0 0,1-1 0 0 0,0 1 0 0 0,-1 0 0 0 0,-1 3 0 0 0,3-4 5 0 0,0-1 1 0 0,0 1 0 0 0,0 0 0 0 0,0-1-1 0 0,-1 1 1 0 0,1 0 0 0 0,0-1-1 0 0,0 1 1 0 0,0 0 0 0 0,1-1 0 0 0,-1 1-1 0 0,0-1 1 0 0,0 1 0 0 0,0 0 0 0 0,0-1-1 0 0,1 1 1 0 0,-1-1 0 0 0,0 1-1 0 0,1 0 1 0 0,-1-1 0 0 0,0 1 0 0 0,1-1-1 0 0,-1 1 1 0 0,0-1 0 0 0,2 1 0 0 0,26 13 434 0 0,-10-11-309 0 0,-1-1-1 0 0,1 0 1 0 0,0-1 0 0 0,0-1-1 0 0,0 0 1 0 0,-1-2 0 0 0,1 0-1 0 0,-1-1 1 0 0,1-1 0 0 0,-1 0-1 0 0,0-1 1 0 0,22-11 0 0 0,-34 14-128 0 0,1-1-1 0 0,-1-1 1 0 0,0 1 0 0 0,0-1 0 0 0,-1 0 0 0 0,6-5 0 0 0,-9 8-8 0 0,0 0 0 0 0,0 0 1 0 0,0-1-1 0 0,0 1 0 0 0,0 0 1 0 0,0 0-1 0 0,0 0 0 0 0,-1-1 1 0 0,1 1-1 0 0,0 0 1 0 0,-1-1-1 0 0,1 1 0 0 0,-1-1 1 0 0,0 1-1 0 0,1-1 0 0 0,-1 1 1 0 0,0 0-1 0 0,0-1 0 0 0,0 1 1 0 0,0-1-1 0 0,0 1 0 0 0,0-1 1 0 0,0 1-1 0 0,-1-1 1 0 0,1 1-1 0 0,0-1 0 0 0,-1 1 1 0 0,1 0-1 0 0,-1-1 0 0 0,0 1 1 0 0,0-2-1 0 0,-4-2-201 0 0,1 1 0 0 0,-1-1-1 0 0,0 1 1 0 0,1 0 0 0 0,-2 1 0 0 0,1-1-1 0 0,0 1 1 0 0,-1 0 0 0 0,0 0-1 0 0,1 1 1 0 0,-1 0 0 0 0,0 0 0 0 0,0 0-1 0 0,-1 1 1 0 0,1 0 0 0 0,0 0 0 0 0,-8 0-1 0 0,7 0-220 0 0,-1 1-1 0 0,0 0 0 0 0,1 0 0 0 0,-1 1 0 0 0,1 0 0 0 0,0 0 1 0 0,-1 0-1 0 0,1 1 0 0 0,0 0 0 0 0,0 1 0 0 0,0 0 0 0 0,0 0 1 0 0,0 0-1 0 0,-9 7 0 0 0,16-10 390 0 0,0 0 0 0 0,-1 0 1 0 0,1 1-1 0 0,0-1 0 0 0,0 0 1 0 0,0 0-1 0 0,0 0 0 0 0,0 0 1 0 0,0 0-1 0 0,-1 0 0 0 0,1 0 1 0 0,0 1-1 0 0,0-1 0 0 0,0 0 1 0 0,0 0-1 0 0,0 0 0 0 0,0 0 1 0 0,0 0-1 0 0,0 1 0 0 0,0-1 1 0 0,0 0-1 0 0,0 0 0 0 0,0 0 1 0 0,0 0-1 0 0,0 1 0 0 0,0-1 1 0 0,0 0-1 0 0,0 0 0 0 0,0 0 1 0 0,0 0-1 0 0,0 1 0 0 0,0-1 1 0 0,0 0-1 0 0,0 0 0 0 0,0 0 1 0 0,0 0-1 0 0,0 1 0 0 0,0-1 1 0 0,0 0-1 0 0,0 0 0 0 0,0 0 1 0 0,0 0-1 0 0,1 0 0 0 0,-1 1 1 0 0,0-1-1 0 0,0 0 0 0 0,0 0 1 0 0,0 0-1 0 0,1 0 0 0 0,11 5-892 0 0,16-1-166 0 0,0-4-240 0 0</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6.941"/>
    </inkml:context>
    <inkml:brush xml:id="br0">
      <inkml:brushProperty name="width" value="0.035" units="cm"/>
      <inkml:brushProperty name="height" value="0.035" units="cm"/>
    </inkml:brush>
  </inkml:definitions>
  <inkml:trace contextRef="#ctx0" brushRef="#br0">230 3 540 0 0,'0'0'12781'0'0,"-10"0"-12763"0"0,-31-2 11 0 0,36 2 31 0 0,1 1 0 0 0,-1 1 0 0 0,0-1 0 0 0,1 1 0 0 0,0-1-1 0 0,-1 1 1 0 0,1 0 0 0 0,0 1 0 0 0,0-1 0 0 0,0 1 0 0 0,0 0 0 0 0,-4 3 0 0 0,0 1 123 0 0,-5 2 5 0 0,0 0 0 0 0,1 1 0 0 0,0 1 0 0 0,-15 16 0 0 0,23-22-135 0 0,1 0 0 0 0,-1 1 0 0 0,1-1 0 0 0,0 0-1 0 0,0 1 1 0 0,1 0 0 0 0,-1 0 0 0 0,1 0 0 0 0,1 0 0 0 0,-1 0 0 0 0,1 0 0 0 0,0 0 0 0 0,0 0 0 0 0,1 7-1 0 0,1-11-28 0 0,0 0-1 0 0,0 0 1 0 0,0 0-1 0 0,0 0 1 0 0,1 0-1 0 0,-1 0 0 0 0,1 0 1 0 0,-1 0-1 0 0,1-1 1 0 0,0 1-1 0 0,-1-1 0 0 0,1 1 1 0 0,0-1-1 0 0,0 0 1 0 0,0 0-1 0 0,0 0 0 0 0,0 0 1 0 0,0 0-1 0 0,1 0 1 0 0,-1 0-1 0 0,0-1 0 0 0,0 1 1 0 0,4 0-1 0 0,59 12 275 0 0,30-5-1113 0 0,-82-7 39 0 0,0-1 0 0 0,0-1-1 0 0,0 0 1 0 0,0 0 0 0 0,13-5-1 0 0,-11-2-2279 0 0,3-7-1130 0 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7.107"/>
    </inkml:context>
    <inkml:brush xml:id="br0">
      <inkml:brushProperty name="width" value="0.035" units="cm"/>
      <inkml:brushProperty name="height" value="0.035" units="cm"/>
    </inkml:brush>
  </inkml:definitions>
  <inkml:trace contextRef="#ctx0" brushRef="#br0">0 0 4380 0 0</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7.343"/>
    </inkml:context>
    <inkml:brush xml:id="br0">
      <inkml:brushProperty name="width" value="0.035" units="cm"/>
      <inkml:brushProperty name="height" value="0.035" units="cm"/>
    </inkml:brush>
  </inkml:definitions>
  <inkml:trace contextRef="#ctx0" brushRef="#br0">0 68 4380 0 0,'75'38'1833'0'0,"-59"-23"669"0"0,-16 7-1664 0 0,-1-16-623 0 0,1-2-113 0 0,0 0 0 0 0,0 1 1 0 0,1-1-1 0 0,-1 0 0 0 0,1 0 1 0 0,0 1-1 0 0,0-1 0 0 0,1 0 1 0 0,-1 0-1 0 0,1 0 0 0 0,0 0 0 0 0,0-1 1 0 0,0 1-1 0 0,0 0 0 0 0,1-1 1 0 0,-1 1-1 0 0,1-1 0 0 0,0 0 1 0 0,0 0-1 0 0,0 0 0 0 0,5 3 1 0 0,-2-2 87 0 0,1-1 0 0 0,0 0 0 0 0,0 0 1 0 0,0 0-1 0 0,0-1 0 0 0,0 0 0 0 0,1 0 0 0 0,-1-1 1 0 0,1 0-1 0 0,-1 0 0 0 0,13-1 0 0 0,-17 0-160 0 0,1 1 0 0 0,-1-1-1 0 0,0-1 1 0 0,1 1 0 0 0,-1 0 0 0 0,0-1-1 0 0,1 0 1 0 0,-1 1 0 0 0,0-1 0 0 0,0-1-1 0 0,0 1 1 0 0,0 0 0 0 0,0-1-1 0 0,0 1 1 0 0,0-1 0 0 0,0 0 0 0 0,-1 0-1 0 0,1 0 1 0 0,-1-1 0 0 0,1 1-1 0 0,-1 0 1 0 0,0-1 0 0 0,0 0 0 0 0,0 1-1 0 0,0-1 1 0 0,0 0 0 0 0,-1 0-1 0 0,0 0 1 0 0,2-4 0 0 0,0-7-245 0 0,0 1-1 0 0,-1-1 1 0 0,0 1 0 0 0,-2-1 0 0 0,-1-26 0 0 0,1 12-378 0 0,0 26 494 0 0,-1-1 1 0 0,1 0 0 0 0,-1 0 0 0 0,1 0 0 0 0,-1 1 0 0 0,0-1 0 0 0,0 0-1 0 0,-1 1 1 0 0,-2-5 0 0 0,-5-21-1073 0 0,9 28 1091 0 0,0-1-1 0 0,0 1 1 0 0,0-1-1 0 0,0 1 0 0 0,0-1 1 0 0,0 1-1 0 0,0-1 1 0 0,-1 1-1 0 0,1-1 1 0 0,0 1-1 0 0,0-1 0 0 0,0 1 1 0 0,-1-1-1 0 0,1 1 1 0 0,0 0-1 0 0,0-1 1 0 0,-1 1-1 0 0,1-1 0 0 0,0 1 1 0 0,-1 0-1 0 0,1-1 1 0 0,-1 1-1 0 0,1 0 1 0 0,0 0-1 0 0,-1-1 0 0 0,1 1 1 0 0,-1 0-1 0 0,1 0 1 0 0,-1-1-1 0 0,1 1 1 0 0,-1 0-1 0 0,1 0 0 0 0,0 0 1 0 0,-1 0-1 0 0,1 0 1 0 0,-1 0-1 0 0,1 0 1 0 0,-1 0-1 0 0,1 0 0 0 0,-2 0 1 0 0,-2 4-3853 0 0,14 3 1776 0 0,-2-7 1242 0 0</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7.827"/>
    </inkml:context>
    <inkml:brush xml:id="br0">
      <inkml:brushProperty name="width" value="0.035" units="cm"/>
      <inkml:brushProperty name="height" value="0.035" units="cm"/>
    </inkml:brush>
  </inkml:definitions>
  <inkml:trace contextRef="#ctx0" brushRef="#br0">339 1 2740 0 0,'0'0'6160'0'0,"-15"9"-5508"0"0,-47 30 172 0 0,58-37-689 0 0,0 1 0 0 0,0-1 0 0 0,0 1 0 0 0,0 0 0 0 0,0 0 0 0 0,1 0 0 0 0,0 0-1 0 0,-1 1 1 0 0,1 0 0 0 0,0-1 0 0 0,1 1 0 0 0,-1 0 0 0 0,1 0 0 0 0,0 1 0 0 0,0-1 0 0 0,0 0 0 0 0,0 1-1 0 0,1-1 1 0 0,-1 1 0 0 0,1-1 0 0 0,1 1 0 0 0,-1 0 0 0 0,0 9 0 0 0,3-7 78 0 0,0 1 0 0 0,0-1 0 0 0,1 1 0 0 0,0-1 0 0 0,0 0 0 0 0,1 0 0 0 0,-1 0 0 0 0,2 0 0 0 0,-1-1 0 0 0,1 0 0 0 0,7 8 0 0 0,-11-13-184 0 0,0 0 0 0 0,0 0 0 0 0,0 0 0 0 0,0 0-1 0 0,-1 0 1 0 0,1 1 0 0 0,0-1 0 0 0,0 0 0 0 0,-1 0 0 0 0,1 0 0 0 0,-1 1-1 0 0,1-1 1 0 0,-1 0 0 0 0,1 1 0 0 0,-1-1 0 0 0,0 0 0 0 0,0 1 0 0 0,0-1 0 0 0,1 1-1 0 0,-1-1 1 0 0,-1 0 0 0 0,1 1 0 0 0,0-1 0 0 0,0 1 0 0 0,0-1 0 0 0,-1 0-1 0 0,1 1 1 0 0,-1-1 0 0 0,1 0 0 0 0,-1 1 0 0 0,0-1 0 0 0,1 0 0 0 0,-1 0-1 0 0,0 0 1 0 0,0 0 0 0 0,0 0 0 0 0,0 0 0 0 0,0 0 0 0 0,0 0 0 0 0,0 0-1 0 0,0 0 1 0 0,0 0 0 0 0,0 0 0 0 0,0-1 0 0 0,-1 1 0 0 0,-1 0 0 0 0,-8 5-10 0 0,0-2 1 0 0,-1 1 0 0 0,0-2 0 0 0,-17 4 0 0 0,14-3 27 0 0,-42 8-404 0 0,36-8-613 0 0,-1 1 1 0 0,-26 9-1 0 0,48-14 911 0 0,0 0 1 0 0,0 0-1 0 0,0 1 1 0 0,0-1-1 0 0,1 0 1 0 0,-1 0-1 0 0,0 0 1 0 0,0 0-1 0 0,0 0 1 0 0,0 0 0 0 0,0 0-1 0 0,0 0 1 0 0,0 0-1 0 0,0 0 1 0 0,1 0-1 0 0,-1 0 1 0 0,0 0-1 0 0,0 1 1 0 0,0-1-1 0 0,0 0 1 0 0,0 0-1 0 0,0 0 1 0 0,0 0 0 0 0,0 0-1 0 0,0 0 1 0 0,0 0-1 0 0,0 1 1 0 0,0-1-1 0 0,0 0 1 0 0,0 0-1 0 0,0 0 1 0 0,0 0-1 0 0,0 0 1 0 0,0 0-1 0 0,0 1 1 0 0,0-1-1 0 0,0 0 1 0 0,0 0 0 0 0,0 0-1 0 0,0 0 1 0 0,0 0-1 0 0,0 0 1 0 0,0 1-1 0 0,0-1 1 0 0,0 0-1 0 0,0 0 1 0 0,0 0-1 0 0,0 0 1 0 0,0 0-1 0 0,0 0 1 0 0,0 0 0 0 0,-1 0-1 0 0,1 1 1 0 0,0-1-1 0 0,0 0 1 0 0,0 0-1 0 0,0 0 1 0 0,0 0-1 0 0,0 0 1 0 0,0 0-1 0 0,-1 0 1 0 0,1 0-1 0 0,0 0 1 0 0,0 0-1 0 0,0 0 1 0 0,0 0 0 0 0,0 0-1 0 0,11 3-1999 0 0,29 0-2457 0 0,-13-2 1657 0 0</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8.283"/>
    </inkml:context>
    <inkml:brush xml:id="br0">
      <inkml:brushProperty name="width" value="0.035" units="cm"/>
      <inkml:brushProperty name="height" value="0.035" units="cm"/>
    </inkml:brush>
  </inkml:definitions>
  <inkml:trace contextRef="#ctx0" brushRef="#br0">54 153 3376 0 0,'0'0'8186'0'0,"29"-6"-8059"0"0,87-22 30 0 0,-109 27-48 0 0,-1-1-1 0 0,1 1 0 0 0,-1-1 0 0 0,0 0 0 0 0,1-1 1 0 0,-1 0-1 0 0,0 1 0 0 0,-1-2 0 0 0,1 1 0 0 0,0-1 1 0 0,9-8-1 0 0,-3 1 128 0 0,-11 10-232 0 0,0 0 0 0 0,0 0-1 0 0,0 0 1 0 0,0 0-1 0 0,0 0 1 0 0,0-1 0 0 0,0 1-1 0 0,-1 0 1 0 0,1-1 0 0 0,-1 1-1 0 0,1-1 1 0 0,-1 1 0 0 0,1 0-1 0 0,-1-1 1 0 0,0 1 0 0 0,0-1-1 0 0,1 1 1 0 0,-1-1 0 0 0,0 1-1 0 0,0-1 1 0 0,-1 1 0 0 0,1-1-1 0 0,0 1 1 0 0,0-1 0 0 0,-1 1-1 0 0,1-1 1 0 0,-1 1 0 0 0,1 0-1 0 0,-1-1 1 0 0,0 1 0 0 0,1 0-1 0 0,-1-1 1 0 0,0 1-1 0 0,0 0 1 0 0,0 0 0 0 0,0 0-1 0 0,0 0 1 0 0,0 0 0 0 0,0 0-1 0 0,0 0 1 0 0,-1 0 0 0 0,1 0-1 0 0,0 0 1 0 0,-1 1 0 0 0,1-1-1 0 0,0 1 1 0 0,-1-1 0 0 0,1 1-1 0 0,-1-1 1 0 0,1 1 0 0 0,-3-1-1 0 0,-15-2-60 0 0,0 0-1 0 0,0 1 1 0 0,0 1-1 0 0,0 1 1 0 0,-24 3-1 0 0,35-2 206 0 0,0 0 1 0 0,0 0-1 0 0,0 1 0 0 0,1 0 0 0 0,-1 1 0 0 0,0-1 0 0 0,1 2 0 0 0,0-1 1 0 0,0 1-1 0 0,0 0 0 0 0,0 0 0 0 0,0 1 0 0 0,1 0 0 0 0,0 0 1 0 0,-6 7-1 0 0,10-10-107 0 0,0 0-1 0 0,1 0 1 0 0,0 0 0 0 0,-1 1 0 0 0,1-1-1 0 0,0 0 1 0 0,0 1 0 0 0,0-1 0 0 0,0 0-1 0 0,1 1 1 0 0,-1-1 0 0 0,1 1 0 0 0,0-1-1 0 0,-1 1 1 0 0,1-1 0 0 0,0 1 0 0 0,0-1-1 0 0,1 1 1 0 0,-1-1 0 0 0,0 1 0 0 0,1-1-1 0 0,0 1 1 0 0,1 4 0 0 0,0-2 66 0 0,1 0-1 0 0,0 0 1 0 0,0-1 0 0 0,0 1-1 0 0,0-1 1 0 0,1 1 0 0 0,0-1-1 0 0,0 0 1 0 0,6 5 0 0 0,6 2 124 0 0,0 0 1 0 0,0-2 0 0 0,1 0 0 0 0,0-1-1 0 0,1 0 1 0 0,25 6 0 0 0,-3-3-157 0 0,75 11 0 0 0,-88-21-748 0 0,-22-17-12852 0 0</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6:59.085"/>
    </inkml:context>
    <inkml:brush xml:id="br0">
      <inkml:brushProperty name="width" value="0.035" units="cm"/>
      <inkml:brushProperty name="height" value="0.035" units="cm"/>
    </inkml:brush>
  </inkml:definitions>
  <inkml:trace contextRef="#ctx0" brushRef="#br0">231 7 772 0 0,'0'0'6949'0'0,"-12"-1"-6338"0"0,6 0-644 0 0,-44-3 1128 0 0,46 3-932 0 0,1 1-1 0 0,-1 0 1 0 0,0 0 0 0 0,0 1 0 0 0,0-1-1 0 0,1 1 1 0 0,-1 0 0 0 0,0 0 0 0 0,1 0 0 0 0,-1 0-1 0 0,-6 4 1 0 0,3 1 231 0 0,3-4-310 0 0,0 1-1 0 0,0 0 1 0 0,1 0-1 0 0,-1 1 1 0 0,1-1-1 0 0,0 1 1 0 0,0 0-1 0 0,1-1 1 0 0,-4 6-1 0 0,-17 21 377 0 0,19-26-368 0 0,0 0 0 0 0,1 1 0 0 0,-1 0 0 0 0,1-1 0 0 0,-6 11 0 0 0,8-12-57 0 0,0 0 0 0 0,0 0 1 0 0,0-1-1 0 0,1 1 0 0 0,-1 0 1 0 0,0 0-1 0 0,1 0 0 0 0,0 0 0 0 0,0 0 1 0 0,0 0-1 0 0,0 0 0 0 0,0 0 0 0 0,1 0 1 0 0,-1 0-1 0 0,1 0 0 0 0,0-1 0 0 0,0 1 1 0 0,0 0-1 0 0,0 0 0 0 0,0-1 0 0 0,1 1 1 0 0,-1-1-1 0 0,1 1 0 0 0,0-1 1 0 0,0 1-1 0 0,0-1 0 0 0,4 4 0 0 0,1-1 128 0 0,0 1 0 0 0,0-1-1 0 0,0-1 1 0 0,1 1 0 0 0,0-1-1 0 0,0-1 1 0 0,0 1 0 0 0,17 3-1 0 0,-1-1 450 0 0,-15-4-424 0 0,0 0 1 0 0,-1 0-1 0 0,1 1 0 0 0,-1 0 0 0 0,15 8 1 0 0,-21-10-204 0 0,0 1 0 0 0,1 0 0 0 0,-1 0 0 0 0,0 0 0 0 0,0 0 0 0 0,-1 0 1 0 0,1 1-1 0 0,0-1 0 0 0,-1 0 0 0 0,1 1 0 0 0,-1-1 0 0 0,0 1 0 0 0,0 0 1 0 0,0-1-1 0 0,0 1 0 0 0,0 0 0 0 0,0 0 0 0 0,-1-1 0 0 0,0 1 0 0 0,1 0 1 0 0,-1 0-1 0 0,0 4 0 0 0,0 11 6 0 0,1-16 16 0 0,-1 0 1 0 0,1 0-1 0 0,-1 1 0 0 0,0-1 0 0 0,1 0 1 0 0,-1 1-1 0 0,0-1 0 0 0,-1 0 1 0 0,1 1-1 0 0,0-1 0 0 0,-1 0 0 0 0,1 1 1 0 0,-1-1-1 0 0,0 0 0 0 0,0 0 1 0 0,1 0-1 0 0,-2 0 0 0 0,1 0 0 0 0,0 0 1 0 0,0 0-1 0 0,-1 0 0 0 0,1 0 0 0 0,-1 0 1 0 0,1-1-1 0 0,-1 1 0 0 0,0 0 1 0 0,1-1-1 0 0,-1 0 0 0 0,0 1 0 0 0,0-1 1 0 0,0 0-1 0 0,-4 2 0 0 0,-17 3-279 0 0,-1 0 0 0 0,1-2-1 0 0,-1 0 1 0 0,0-2 0 0 0,0 0-1 0 0,-31-3 1 0 0,46 1-317 0 0,7 0-496 0 0</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00.235"/>
    </inkml:context>
    <inkml:brush xml:id="br0">
      <inkml:brushProperty name="width" value="0.035" units="cm"/>
      <inkml:brushProperty name="height" value="0.035" units="cm"/>
    </inkml:brush>
  </inkml:definitions>
  <inkml:trace contextRef="#ctx0" brushRef="#br0">70 1 1776 0 0,'0'0'8842'0'0,"-3"1"-8656"0"0,1 1-77 0 0,0 0 0 0 0,1 0 0 0 0,-1-1 0 0 0,0 2 0 0 0,1-1 1 0 0,0 0-1 0 0,-1 0 0 0 0,1 0 0 0 0,0 1 0 0 0,0-1 0 0 0,0 0 0 0 0,1 1 0 0 0,-1-1 0 0 0,0 1 0 0 0,1-1 0 0 0,0 1 0 0 0,0-1 0 0 0,-1 1 0 0 0,1-1 0 0 0,1 4 0 0 0,0 74 1819 0 0,0-49-1407 0 0,-1 7-48 0 0,1 23 56 0 0,-2-1-1 0 0,-19 116 1 0 0,2-32-219 0 0,16-132-303 0 0,0 0 0 0 0,1 1 1 0 0,0-1-1 0 0,1 0 0 0 0,1 0 1 0 0,0 1-1 0 0,1-1 0 0 0,0 0 1 0 0,0 0-1 0 0,6 15 0 0 0,-6-25 7 0 0,1 1 0 0 0,-1 0 0 0 0,1 0-1 0 0,-1-1 1 0 0,1 1 0 0 0,0-1 0 0 0,0 0-1 0 0,0 0 1 0 0,0 0 0 0 0,0-1-1 0 0,1 1 1 0 0,-1-1 0 0 0,0 1 0 0 0,1-1-1 0 0,-1 0 1 0 0,1 0 0 0 0,0-1 0 0 0,-1 1-1 0 0,1-1 1 0 0,0 0 0 0 0,-1 0 0 0 0,5 0-1 0 0,2 0 59 0 0,1 0-1 0 0,0 0 1 0 0,-1-1-1 0 0,1 0 1 0 0,-1-1 0 0 0,16-5-1 0 0,-9 0-77 0 0,-2-1 0 0 0,1 0 0 0 0,-1-1-1 0 0,0-1 1 0 0,-1 0 0 0 0,0-1 0 0 0,20-21 0 0 0,-31 28-69 0 0,0 0 1 0 0,0 0-1 0 0,-1-1 1 0 0,1 1-1 0 0,-1-1 1 0 0,-1 0-1 0 0,1 0 1 0 0,0 1 0 0 0,-1-1-1 0 0,0 0 1 0 0,0-8-1 0 0,0 10 15 0 0,-1 1 1 0 0,0-1-1 0 0,0 1 0 0 0,0-1 0 0 0,0 1 1 0 0,0 0-1 0 0,-1-1 0 0 0,1 1 1 0 0,-1-1-1 0 0,0 1 0 0 0,1 0 0 0 0,-1-1 1 0 0,0 1-1 0 0,0 0 0 0 0,-1 0 0 0 0,1 0 1 0 0,0 0-1 0 0,-1 0 0 0 0,1 0 0 0 0,-1 0 1 0 0,0 0-1 0 0,1 1 0 0 0,-1-1 1 0 0,-3-2-1 0 0,-10-4-167 0 0,-1 1 0 0 0,0 0 0 0 0,-1 1 1 0 0,0 1-1 0 0,0 1 0 0 0,0 0 0 0 0,0 1 0 0 0,0 1 1 0 0,-1 0-1 0 0,-29 2 0 0 0,-65 12 101 0 0,110-12 123 0 0,34 0-2398 0 0,-14 0 650 0 0,-1-1 0 0 0,1-1 0 0 0,21-4 0 0 0,-3-1-1049 0 0</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00.711"/>
    </inkml:context>
    <inkml:brush xml:id="br0">
      <inkml:brushProperty name="width" value="0.035" units="cm"/>
      <inkml:brushProperty name="height" value="0.035" units="cm"/>
    </inkml:brush>
  </inkml:definitions>
  <inkml:trace contextRef="#ctx0" brushRef="#br0">110 184 2740 0 0,'0'0'9153'0'0,"25"-9"-9087"0"0,77-30 3 0 0,-97 38-35 0 0,0-1 0 0 0,0 0 0 0 0,-1 0-1 0 0,1 0 1 0 0,-1-1 0 0 0,1 1 0 0 0,-1-1 0 0 0,0 0 0 0 0,4-4 0 0 0,5-2 107 0 0,-12 8-160 0 0,1 1 0 0 0,0-1-1 0 0,0 0 1 0 0,0 0-1 0 0,-1 0 1 0 0,1 0-1 0 0,-1-1 1 0 0,1 1-1 0 0,-1 0 1 0 0,1-1-1 0 0,-1 1 1 0 0,0-1 0 0 0,1 1-1 0 0,-1-1 1 0 0,0 1-1 0 0,0-1 1 0 0,0 0-1 0 0,0 0 1 0 0,-1 1-1 0 0,1-1 1 0 0,0 0-1 0 0,-1 0 1 0 0,0 0-1 0 0,1 0 1 0 0,-1 0 0 0 0,0 0-1 0 0,0 0 1 0 0,0 0-1 0 0,0 0 1 0 0,0 0-1 0 0,0 0 1 0 0,0 0-1 0 0,-1 0 1 0 0,1 0-1 0 0,-1 1 1 0 0,0-1 0 0 0,1 0-1 0 0,-1 0 1 0 0,0 0-1 0 0,0 1 1 0 0,0-1-1 0 0,0 0 1 0 0,-1 1-1 0 0,1-1 1 0 0,0 1-1 0 0,-1-1 1 0 0,1 1 0 0 0,-1 0-1 0 0,1 0 1 0 0,-1-1-1 0 0,1 1 1 0 0,-1 0-1 0 0,0 0 1 0 0,0 1-1 0 0,1-1 1 0 0,-1 0-1 0 0,0 1 1 0 0,0-1-1 0 0,-3 0 1 0 0,-16-3-358 0 0,-1 1 1 0 0,-27-1-1 0 0,42 4 488 0 0,-1 0 0 0 0,1 0 0 0 0,0 1 0 0 0,-1 0 0 0 0,1 0 0 0 0,0 1 0 0 0,0 0 0 0 0,0 0 0 0 0,0 1 0 0 0,-9 4 0 0 0,-14 10 435 0 0,21-13-349 0 0,1 0 0 0 0,0 1-1 0 0,0 0 1 0 0,0 1 0 0 0,-6 6-1 0 0,11-9-82 0 0,1-1-1 0 0,-1 1 0 0 0,1 0 0 0 0,0 0 1 0 0,0 1-1 0 0,1-1 0 0 0,-1 0 1 0 0,1 1-1 0 0,-1-1 0 0 0,1 0 0 0 0,0 1 1 0 0,0 0-1 0 0,1-1 0 0 0,-1 1 0 0 0,1-1 1 0 0,0 8-1 0 0,0-6-20 0 0,1-1-1 0 0,0 1 1 0 0,0 0-1 0 0,1-1 1 0 0,0 1-1 0 0,-1-1 1 0 0,1 0-1 0 0,1 1 1 0 0,-1-1-1 0 0,1 0 1 0 0,-1 0-1 0 0,1 0 1 0 0,0-1 0 0 0,1 1-1 0 0,-1-1 1 0 0,0 0-1 0 0,1 0 1 0 0,0 0-1 0 0,0 0 1 0 0,0 0-1 0 0,0-1 1 0 0,5 2-1 0 0,8 5 79 0 0,0-1 0 0 0,1-1 0 0 0,-1 0 0 0 0,27 5 0 0 0,-19-7-243 0 0,1-1 1 0 0,1-1-1 0 0,29-1 0 0 0,-10-4-3033 0 0,-3-2-4380 0 0,-25 1 3267 0 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01.375"/>
    </inkml:context>
    <inkml:brush xml:id="br0">
      <inkml:brushProperty name="width" value="0.035" units="cm"/>
      <inkml:brushProperty name="height" value="0.035" units="cm"/>
    </inkml:brush>
  </inkml:definitions>
  <inkml:trace contextRef="#ctx0" brushRef="#br0">280 0 1372 0 0,'0'0'8887'0'0,"-25"9"-8546"0"0,-78 27 14 0 0,94-33-202 0 0,0 1 0 0 0,0-1 0 0 0,0 1 0 0 0,1 1 0 0 0,0 0 1 0 0,0 0-1 0 0,0 0 0 0 0,-9 10 0 0 0,0-1 117 0 0,13-10-191 0 0,-1-1-1 0 0,1 1 1 0 0,0 1-1 0 0,1-1 1 0 0,-1 0-1 0 0,1 1 1 0 0,-1 0-1 0 0,2 0 1 0 0,-1 0-1 0 0,0 0 1 0 0,1 0-1 0 0,0 1 0 0 0,0-1 1 0 0,-1 10-1 0 0,2-12-39 0 0,1 0-1 0 0,0-1 0 0 0,0 1 0 0 0,0 0 1 0 0,0 0-1 0 0,1-1 0 0 0,-1 1 0 0 0,1 0 1 0 0,0 0-1 0 0,0-1 0 0 0,0 1 0 0 0,0-1 0 0 0,0 1 1 0 0,0-1-1 0 0,1 1 0 0 0,-1-1 0 0 0,1 0 1 0 0,-1 1-1 0 0,1-1 0 0 0,0 0 0 0 0,0 0 1 0 0,0 0-1 0 0,0-1 0 0 0,1 1 0 0 0,-1 0 0 0 0,0-1 1 0 0,1 0-1 0 0,-1 1 0 0 0,1-1 0 0 0,-1 0 1 0 0,1 0-1 0 0,4 1 0 0 0,28 8 118 0 0,2-2 0 0 0,-1-1 0 0 0,1-2 0 0 0,0-1 0 0 0,69-2-1 0 0,-103-2-137 0 0,-1 0 0 0 0,1 0 0 0 0,0-1 0 0 0,0 1 0 0 0,0-1-1 0 0,0 1 1 0 0,0-1 0 0 0,-1 0 0 0 0,1 0 0 0 0,0 0-1 0 0,-1 0 1 0 0,1-1 0 0 0,-1 1 0 0 0,1-1 0 0 0,-1 1 0 0 0,1-1-1 0 0,-1 0 1 0 0,0 0 0 0 0,0 0 0 0 0,0 0 0 0 0,0-1-1 0 0,-1 1 1 0 0,1 0 0 0 0,0-1 0 0 0,-1 1 0 0 0,0-1 0 0 0,1 0-1 0 0,0-3 1 0 0,-1 2-34 0 0,0 0-1 0 0,0 0 0 0 0,-1 0 0 0 0,0 0 1 0 0,1 0-1 0 0,-1 0 0 0 0,-1 0 1 0 0,1 0-1 0 0,-1 0 0 0 0,1 0 0 0 0,-1 0 1 0 0,0 0-1 0 0,-1 1 0 0 0,1-1 1 0 0,0 0-1 0 0,-1 0 0 0 0,0 1 1 0 0,0-1-1 0 0,0 1 0 0 0,-5-6 0 0 0,-1 0-105 0 0,-8-11-459 0 0,0 1 1 0 0,-32-27-1 0 0,39 40 1459 0 0,30 23-87 0 0,38 31 152 0 0,-41-35-925 0 0,1 0-1 0 0,1-2 1 0 0,-1 0-1 0 0,31 12 1 0 0,-3-6-3014 0 0,-2-6-4328 0 0,-35-10 3393 0 0</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02.153"/>
    </inkml:context>
    <inkml:brush xml:id="br0">
      <inkml:brushProperty name="width" value="0.035" units="cm"/>
      <inkml:brushProperty name="height" value="0.035" units="cm"/>
    </inkml:brush>
  </inkml:definitions>
  <inkml:trace contextRef="#ctx0" brushRef="#br0">0 175 524 0 0,'0'0'9643'0'0,"3"17"-9217"0"0,22 82 99 0 0,-17-69-25 0 0,8 31-63 0 0,-15-58-442 0 0,0 0 1 0 0,0-1-1 0 0,0 1 0 0 0,0-1 1 0 0,1 1-1 0 0,-1-1 0 0 0,1 1 0 0 0,-1-1 1 0 0,1 0-1 0 0,0 0 0 0 0,0 0 1 0 0,0 0-1 0 0,0 0 0 0 0,0 0 0 0 0,5 3 1 0 0,-7-5 3 0 0,1 0 0 0 0,0 0 0 0 0,0 0 0 0 0,-1 0 1 0 0,1 0-1 0 0,0 0 0 0 0,0 0 0 0 0,-1 0 0 0 0,1 0 1 0 0,0-1-1 0 0,-1 1 0 0 0,1 0 0 0 0,0 0 0 0 0,-1-1 0 0 0,1 1 1 0 0,0-1-1 0 0,-1 1 0 0 0,1 0 0 0 0,-1-1 0 0 0,1 1 1 0 0,-1-1-1 0 0,1 1 0 0 0,-1-1 0 0 0,1 1 0 0 0,-1-1 0 0 0,1 0 1 0 0,-1 1-1 0 0,0-1 0 0 0,1 0 0 0 0,-1 1 0 0 0,0-1 1 0 0,1 0-1 0 0,-1 1 0 0 0,0-1 0 0 0,0 0 0 0 0,0 0 0 0 0,0 1 1 0 0,0-2-1 0 0,8-43-179 0 0,-5 27-69 0 0,7-32-551 0 0,2 1 1 0 0,34-86-1 0 0,-40 119 932 0 0,-2 4 298 0 0,1 1 0 0 0,0 0 0 0 0,0 0 0 0 0,10-14 0 0 0,-14 24-382 0 0,0-1-1 0 0,0 1 1 0 0,0-1 0 0 0,0 1-1 0 0,1 0 1 0 0,-1-1 0 0 0,0 1-1 0 0,1 0 1 0 0,-1 0 0 0 0,1 0-1 0 0,-1 0 1 0 0,1 0 0 0 0,-1 0-1 0 0,1 0 1 0 0,0 1 0 0 0,-1-1-1 0 0,1 0 1 0 0,0 1 0 0 0,0 0-1 0 0,-1-1 1 0 0,1 1 0 0 0,0 0-1 0 0,0 0 1 0 0,0 0 0 0 0,-1 0-1 0 0,1 0 1 0 0,0 0 0 0 0,0 1-1 0 0,0-1 1 0 0,-1 0 0 0 0,1 1-1 0 0,0 0 1 0 0,-1-1 0 0 0,1 1-1 0 0,3 2 1 0 0,0 1 83 0 0,1 1 1 0 0,-1-1-1 0 0,0 1 0 0 0,0 0 1 0 0,0 1-1 0 0,-1-1 0 0 0,7 12 1 0 0,23 24 601 0 0,-28-34-682 0 0,0 0 0 0 0,0 1 0 0 0,0 0 0 0 0,-1 0 0 0 0,0 1 0 0 0,-1-1 0 0 0,1 1 0 0 0,4 18 0 0 0,17 29-383 0 0,-24-53 177 0 0,0 0 31 0 0,-2-5 255 0 0,-2-14-14 0 0,1-9-270 0 0,0 16-19 0 0,1-1-1 0 0,0 0 1 0 0,1 1 0 0 0,0-1 0 0 0,0 1-1 0 0,4-15 1 0 0,-4 21 197 0 0,1 0 0 0 0,-1 1-1 0 0,1-1 1 0 0,-1 0 0 0 0,1 1 0 0 0,0-1 0 0 0,0 1-1 0 0,0 0 1 0 0,1-1 0 0 0,-1 1 0 0 0,0 0 0 0 0,1 0-1 0 0,-1 1 1 0 0,1-1 0 0 0,0 0 0 0 0,-1 1 0 0 0,1 0 0 0 0,0-1-1 0 0,0 1 1 0 0,0 0 0 0 0,0 1 0 0 0,0-1 0 0 0,0 0-1 0 0,6 1 1 0 0,28-3 520 0 0,-31 3-460 0 0,0 1-1 0 0,0-1 0 0 0,-1 1 0 0 0,1 0 0 0 0,0 1 0 0 0,9 3 0 0 0,-12-4-32 0 0,1 1-1 0 0,-1 0 1 0 0,0 0-1 0 0,0 0 1 0 0,0 0 0 0 0,0 0-1 0 0,0 1 1 0 0,-1-1-1 0 0,1 1 1 0 0,-1 0-1 0 0,3 3 1 0 0,11 29 548 0 0,-15-30-550 0 0,1 0 0 0 0,-1 0 1 0 0,-1 0-1 0 0,1 1 1 0 0,-1-1-1 0 0,0 0 0 0 0,0 1 1 0 0,0-1-1 0 0,-1 0 1 0 0,0 1-1 0 0,0-1 0 0 0,0 0 1 0 0,-1 0-1 0 0,1 0 1 0 0,-1 0-1 0 0,-5 8 0 0 0,-23 26-1504 0 0,-9-3-4428 0 0,27-32-4198 0 0</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34.261"/>
    </inkml:context>
    <inkml:brush xml:id="br0">
      <inkml:brushProperty name="width" value="0.035" units="cm"/>
      <inkml:brushProperty name="height" value="0.035" units="cm"/>
    </inkml:brush>
  </inkml:definitions>
  <inkml:trace contextRef="#ctx0" brushRef="#br0">1 25 252 0 0,'0'-4'132'0'0,"0"0"-132"0"0,0-4-172 0 0,10 0 56 0 0</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35.825"/>
    </inkml:context>
    <inkml:brush xml:id="br0">
      <inkml:brushProperty name="width" value="0.035" units="cm"/>
      <inkml:brushProperty name="height" value="0.035" units="cm"/>
    </inkml:brush>
  </inkml:definitions>
  <inkml:trace contextRef="#ctx0" brushRef="#br0">123 240 56 0 0,'0'0'7988'0'0,"-2"-4"-7517"0"0,1 2-441 0 0,1 1-3 0 0,0 0 1 0 0,-1 0-1 0 0,1 0 1 0 0,0 0-1 0 0,-1 0 1 0 0,1 0-1 0 0,0 1 1 0 0,-1-1-1 0 0,0 0 0 0 0,1 0 1 0 0,-1 0-1 0 0,1 1 1 0 0,-1-1-1 0 0,0 0 1 0 0,1 1-1 0 0,-1-1 1 0 0,0 0-1 0 0,0 1 1 0 0,0-1-1 0 0,1 1 1 0 0,-1 0-1 0 0,0-1 1 0 0,-2 0-1 0 0,2 1 156 0 0,0 0-127 0 0,1-1 0 0 0,-1 1-1 0 0,0 0 1 0 0,1-1 0 0 0,-1 1 0 0 0,1 0 0 0 0,-1-1-1 0 0,0 1 1 0 0,1 0 0 0 0,-1 0 0 0 0,0-1 0 0 0,1 1 0 0 0,-1 0-1 0 0,0 0 1 0 0,1 0 0 0 0,-1 0 0 0 0,0 0 0 0 0,1 0-1 0 0,-1 0 1 0 0,0 0 0 0 0,1 0 0 0 0,-1 1 0 0 0,0-1 0 0 0,1 0-1 0 0,-1 0 1 0 0,-1 1 0 0 0,-6 0 2655 0 0,5-15-1411 0 0,2 14-1279 0 0,1-1 1 0 0,0 1-1 0 0,-1 0 1 0 0,1-1-1 0 0,-1 1 1 0 0,1 0-1 0 0,-1-1 1 0 0,1 1-1 0 0,-1 0 1 0 0,1 0 0 0 0,-1 0-1 0 0,1 0 1 0 0,-1-1-1 0 0,1 1 1 0 0,-1 0-1 0 0,1 0 1 0 0,-1 0-1 0 0,1 0 1 0 0,-1 0-1 0 0,1 0 1 0 0,-1 0-1 0 0,1 0 1 0 0,-1 1-1 0 0,1-1 1 0 0,-1 0 0 0 0,1 0-1 0 0,-1 0 1 0 0,1 1-1 0 0,-1-1 1 0 0,1 0-1 0 0,-1 0 1 0 0,1 1-1 0 0,-1-1 1 0 0,1 0-1 0 0,0 1 1 0 0,-1-1-1 0 0,1 0 1 0 0,-1 1-1 0 0,1-1 1 0 0,0 1 0 0 0,0-1-1 0 0,-1 1 1 0 0,1 0-1 0 0,0 22 58 0 0,-2 0 0 0 0,0 0 0 0 0,-1 0 0 0 0,-9 31 0 0 0,-8 34 96 0 0,16-72-96 0 0,1 0 0 0 0,0 0 0 0 0,2 0 0 0 0,-1 0 0 0 0,2 0 0 0 0,1 20 0 0 0,0 0 31 0 0,-1-35 415 0 0,18-53-31 0 0,-7-8-784 0 0,-2 8 35 0 0,1-24 50 0 0,0-7 191 0 0,-8 66 30 0 0,0 0 0 0 0,-1 0 0 0 0,-1 1 0 0 0,-2-21 1 0 0,1-7-325 0 0,1 43 215 0 0,-1 1 89 0 0,1 1 0 0 0,0-1 0 0 0,0 0 1 0 0,-1 0-1 0 0,1 0 0 0 0,0 0 1 0 0,-1 0-1 0 0,1 0 0 0 0,0 0 1 0 0,-1 0-1 0 0,1 0 0 0 0,0 0 1 0 0,-1 0-1 0 0,1 0 0 0 0,0 0 1 0 0,-1-1-1 0 0,1 1 0 0 0,0 0 0 0 0,0 0 1 0 0,-1 0-1 0 0,1 0 0 0 0,0 0 1 0 0,0-1-1 0 0,-1 1 0 0 0,1 0 1 0 0,0 0-1 0 0,0 0 0 0 0,-1-1 1 0 0,1 1-1 0 0,0 0 0 0 0,0 0 1 0 0,0-1-1 0 0,0 1 0 0 0,-1 0 0 0 0,1-1 1 0 0,0 1-1 0 0,0 0 0 0 0,0 0 1 0 0,0-1-1 0 0,0 1 0 0 0,0 0 1 0 0,0-1-1 0 0,0 1 0 0 0,0 0 1 0 0,0-1-1 0 0,0 1 0 0 0,0 0 0 0 0,0-1 1 0 0,0 1-1 0 0,0 0 0 0 0,0 0 1 0 0,0-1-1 0 0,0 1 0 0 0,0 0 1 0 0,0-1-1 0 0,1 1 0 0 0,-1 0 1 0 0,0 0-1 0 0,0-1 0 0 0,2 1 7 0 0,-1-1 0 0 0,0 1 1 0 0,0-1-1 0 0,0 0 0 0 0,0 1 0 0 0,0-1 0 0 0,0 0 0 0 0,0 0 0 0 0,0 0 0 0 0,-1 1 1 0 0,1-1-1 0 0,0 0 0 0 0,0 0 0 0 0,-1 0 0 0 0,1 0 0 0 0,0 0 0 0 0,-1-1 0 0 0,1 1 0 0 0,-1 0 1 0 0,1 0-1 0 0,-1 0 0 0 0,0 0 0 0 0,0 0 0 0 0,1-1 0 0 0,-1 1 0 0 0,0 0 0 0 0,0-3 1 0 0,0 4-23 0 0,0 0 1 0 0,1 0 0 0 0,-1 0-1 0 0,0 0 1 0 0,0 0 0 0 0,1 0-1 0 0,-1 0 1 0 0,0 0 0 0 0,1 0-1 0 0,-1 0 1 0 0,0 0 0 0 0,1 0-1 0 0,-1 0 1 0 0,0 0 0 0 0,1 0-1 0 0,-1 0 1 0 0,0 0 0 0 0,0 0-1 0 0,1 1 1 0 0,-1-1 0 0 0,0 0-1 0 0,1 0 1 0 0,-1 0 0 0 0,0 0-1 0 0,0 1 1 0 0,1-1 0 0 0,-1 0-1 0 0,0 0 1 0 0,0 0 0 0 0,0 1 0 0 0,1-1-1 0 0,-1 0 1 0 0,0 1 0 0 0,0-1-1 0 0,0 0 1 0 0,0 0 0 0 0,0 1-1 0 0,1-1 1 0 0,-1 0 0 0 0,0 1-1 0 0,0-1 1 0 0,11 15-313 0 0,14 41 381 0 0,-20-42 42 0 0,0 0-1 0 0,1 0 1 0 0,1-1-1 0 0,0 0 1 0 0,1 0-1 0 0,0-1 1 0 0,20 21 0 0 0,7 7 108 0 0,-28-30-161 0 0,1-1 1 0 0,0 0-1 0 0,1-1 0 0 0,0 1 0 0 0,13 8 1 0 0,21 34 55 0 0,-42-50-70 0 0,0 0 0 0 0,1 0 0 0 0,-1-1 0 0 0,0 1 0 0 0,1 0 0 0 0,-1-1 0 0 0,1 1 0 0 0,-1 0 0 0 0,1-1 0 0 0,-1 0 0 0 0,1 1 0 0 0,-1-1 0 0 0,1 0 0 0 0,-1 0 0 0 0,1 0 0 0 0,0 0 0 0 0,-1 0 0 0 0,1 0 0 0 0,-1 0 0 0 0,1-1 0 0 0,-1 1 0 0 0,1-1 0 0 0,-1 1 0 0 0,1-1 0 0 0,-1 1 0 0 0,1-1 0 0 0,-1 0 0 0 0,0 1 0 0 0,1-1 0 0 0,-1 0 0 0 0,0 0 0 0 0,0 0-1 0 0,0 0 1 0 0,0-1 0 0 0,0 1 0 0 0,0 0 0 0 0,0 0 0 0 0,0 0 0 0 0,0-1 0 0 0,0 1 0 0 0,-1-1 0 0 0,1 1 0 0 0,0 0 0 0 0,-1-1 0 0 0,1-2 0 0 0,9-40-5 0 0,-9-1-149 0 0,0 13-103 0 0,-2-1 0 0 0,-8-64 0 0 0,6 75 193 0 0,1-1 0 0 0,1 0 1 0 0,3-34-1 0 0,0 3-690 0 0,-2 54 444 0 0,0 24-3982 0 0,0 31-3390 0 0,0-47 5223 0 0</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36.556"/>
    </inkml:context>
    <inkml:brush xml:id="br0">
      <inkml:brushProperty name="width" value="0.035" units="cm"/>
      <inkml:brushProperty name="height" value="0.035" units="cm"/>
    </inkml:brush>
  </inkml:definitions>
  <inkml:trace contextRef="#ctx0" brushRef="#br0">81 0 552 0 0,'0'0'8850'0'0,"-7"5"-6231"0"0,-26 15-2312 0 0,29-16-316 0 0,0 1-1 0 0,0 0 0 0 0,0 0 0 0 0,1 0 0 0 0,0 0 1 0 0,0 0-1 0 0,0 1 0 0 0,1-1 0 0 0,0 1 0 0 0,0 0 0 0 0,0 0 1 0 0,1 0-1 0 0,0 0 0 0 0,-1 9 0 0 0,2-12 47 0 0,0 0 0 0 0,0-1 0 0 0,1 1 0 0 0,-1 0 0 0 0,1-1 1 0 0,0 1-1 0 0,0 0 0 0 0,0-1 0 0 0,0 1 0 0 0,0-1 0 0 0,0 0 0 0 0,1 1 0 0 0,-1-1 0 0 0,1 0 0 0 0,-1 0 0 0 0,1 0 0 0 0,0 0 0 0 0,0 0 0 0 0,0 0 0 0 0,0 0 1 0 0,0-1-1 0 0,1 1 0 0 0,-1-1 0 0 0,0 1 0 0 0,1-1 0 0 0,-1 0 0 0 0,1 0 0 0 0,-1 0 0 0 0,5 0 0 0 0,1 1 87 0 0,0 0 0 0 0,0-1 0 0 0,1 0 0 0 0,-1 0-1 0 0,0-1 1 0 0,1 0 0 0 0,-1 0 0 0 0,16-4 0 0 0,-22 3-92 0 0,1 0 0 0 0,-1 0 0 0 0,0 0 0 0 0,0 0 1 0 0,1 0-1 0 0,-1-1 0 0 0,0 1 0 0 0,0-1 0 0 0,0 0 0 0 0,0 1 0 0 0,-1-1 0 0 0,1 0 1 0 0,0 0-1 0 0,-1 0 0 0 0,1 0 0 0 0,-1-1 0 0 0,2-3 0 0 0,-1 2-3 0 0,1-1-1 0 0,-2 0 0 0 0,1 1 1 0 0,0-1-1 0 0,-1 0 0 0 0,0 0 1 0 0,0 0-1 0 0,0-7 0 0 0,-1 8-77 0 0,0 1-1 0 0,0 0 1 0 0,0-1-1 0 0,-1 1 1 0 0,1-1 0 0 0,-1 1-1 0 0,0 0 1 0 0,0-1-1 0 0,0 1 1 0 0,0 0-1 0 0,-1 0 1 0 0,1-1-1 0 0,-1 1 1 0 0,0 1-1 0 0,0-1 1 0 0,-3-4-1 0 0,3 5-69 0 0,-1 0-1 0 0,1 1 1 0 0,-1-1 0 0 0,1 1-1 0 0,-1 0 1 0 0,1 0-1 0 0,-1 0 1 0 0,1 0-1 0 0,-1 0 1 0 0,0 0 0 0 0,0 1-1 0 0,1-1 1 0 0,-1 1-1 0 0,0 0 1 0 0,0 0 0 0 0,0 0-1 0 0,1 0 1 0 0,-1 1-1 0 0,0-1 1 0 0,-4 2-1 0 0,-11 4-2961 0 0</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37.100"/>
    </inkml:context>
    <inkml:brush xml:id="br0">
      <inkml:brushProperty name="width" value="0.035" units="cm"/>
      <inkml:brushProperty name="height" value="0.035" units="cm"/>
    </inkml:brush>
  </inkml:definitions>
  <inkml:trace contextRef="#ctx0" brushRef="#br0">2 1 644 0 0,'0'0'9180'0'0,"0"24"-8460"0"0,-1-10-586 0 0,0 9 192 0 0,1-1 0 0 0,1 1 1 0 0,1 0-1 0 0,1 0 0 0 0,1-1 1 0 0,7 23-1 0 0,-2-19 388 0 0,-2 0-1 0 0,5 35 1 0 0,-1-7 0 0 0,-4 7-177 0 0,-6-48-492 0 0,0-1 0 0 0,1 0 0 0 0,0 0 0 0 0,5 14 1 0 0,-5 2-40 0 0,-2-27-7 0 0,-1 0 0 0 0,1 1-1 0 0,0-1 1 0 0,0 0 0 0 0,0 1 0 0 0,0-1 0 0 0,0 0 0 0 0,0 1 0 0 0,0-1 0 0 0,1 0 0 0 0,-1 1 0 0 0,0-1-1 0 0,1 0 1 0 0,-1 0 0 0 0,1 0 0 0 0,-1 1 0 0 0,1-1 0 0 0,0 0 0 0 0,0 0 0 0 0,-1 0 0 0 0,3 2 0 0 0,-3-3-61 0 0,0 0 0 0 0,0 0 0 0 0,0 0 1 0 0,0 1-1 0 0,1-1 0 0 0,-1 0 1 0 0,0 0-1 0 0,0 0 0 0 0,0 1 1 0 0,0-1-1 0 0,0 0 0 0 0,0 0 1 0 0,0 0-1 0 0,0 1 0 0 0,0-1 1 0 0,0 0-1 0 0,1 0 0 0 0,-1 0 0 0 0,0 1 1 0 0,0-1-1 0 0,0 0 0 0 0,0 0 1 0 0,-1 0-1 0 0,1 1 0 0 0,0-1 1 0 0,0 0-1 0 0,0 0 0 0 0,0 0 1 0 0,0 1-1 0 0,0-1 0 0 0,0 0 1 0 0,0 0-1 0 0,0 0 0 0 0,0 1 0 0 0,-1-1 1 0 0,1 0-1 0 0,0 0 0 0 0,0 0 1 0 0,0 0-1 0 0,0 1 0 0 0,-1-1 1 0 0,1 0-1 0 0,0 0 0 0 0,0 0 1 0 0,0 0-1 0 0,0 0 0 0 0,-1 0 1 0 0,1 0-1 0 0,0 0 0 0 0,0 0 0 0 0,0 1 1 0 0,-1-1-1 0 0,1 0 0 0 0,-1 0 1 0 0,-2-2-3462 0 0,3-11-5236 0 0,8 27 7872 0 0</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37.471"/>
    </inkml:context>
    <inkml:brush xml:id="br0">
      <inkml:brushProperty name="width" value="0.035" units="cm"/>
      <inkml:brushProperty name="height" value="0.035" units="cm"/>
    </inkml:brush>
  </inkml:definitions>
  <inkml:trace contextRef="#ctx0" brushRef="#br0">1 15 1008 0 0,'0'0'9457'0'0,"11"0"-8979"0"0,54-6 48 0 0,-39 2-582 0 0,1 2 0 0 0,0 0-1 0 0,0 2 1 0 0,29 3 0 0 0,-55-3-112 0 0,0 1 0 0 0,0-1 0 0 0,1 1 0 0 0,-1-1 0 0 0,0 1 0 0 0,0-1 0 0 0,-1 1 0 0 0,1 0 0 0 0,0 0 1 0 0,0-1-1 0 0,0 1 0 0 0,0 0 0 0 0,-1 0 0 0 0,1 0 0 0 0,0 0 0 0 0,0 1 0 0 0,3 11-5077 0 0</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37.951"/>
    </inkml:context>
    <inkml:brush xml:id="br0">
      <inkml:brushProperty name="width" value="0.035" units="cm"/>
      <inkml:brushProperty name="height" value="0.035" units="cm"/>
    </inkml:brush>
  </inkml:definitions>
  <inkml:trace contextRef="#ctx0" brushRef="#br0">0 68 892 0 0,'0'0'4086'0'0,"17"5"-3466"0"0,49 17 145 0 0,-59-20-323 0 0,-1-1 0 0 0,0 1 1 0 0,1-1-1 0 0,-1 0 0 0 0,1-1 1 0 0,12 1-1 0 0,-12-2-436 0 0,1-1-1 0 0,-1 1 0 0 0,0-1 1 0 0,1-1-1 0 0,-1 1 1 0 0,10-6-1 0 0,1 0 168 0 0,-17 8-156 0 0,1-1 0 0 0,0 1 1 0 0,-1 0-1 0 0,1-1 0 0 0,-1 0 1 0 0,1 1-1 0 0,-1-1 1 0 0,1 0-1 0 0,-1 0 0 0 0,0 0 1 0 0,1 0-1 0 0,-1 0 0 0 0,0 0 1 0 0,0 0-1 0 0,0 0 0 0 0,0-1 1 0 0,0 1-1 0 0,0 0 1 0 0,0-1-1 0 0,0 1 0 0 0,0-1 1 0 0,-1 1-1 0 0,2-3 0 0 0,-2 2-15 0 0,-1 1-1 0 0,1 0 0 0 0,-1-1 0 0 0,1 1 0 0 0,-1 0 0 0 0,0-1 0 0 0,1 1 0 0 0,-1 0 1 0 0,0-1-1 0 0,0 1 0 0 0,0 0 0 0 0,0 0 0 0 0,0 0 0 0 0,0 0 0 0 0,0 0 1 0 0,0 0-1 0 0,0 0 0 0 0,0 1 0 0 0,-1-1 0 0 0,-1-1 0 0 0,-4-2-69 0 0,-1 1 0 0 0,1-1 0 0 0,-1 1 0 0 0,0 0 0 0 0,0 1 0 0 0,0 0 0 0 0,-16-2 0 0 0,16 4 215 0 0,1 0 1 0 0,0 1-1 0 0,0-1 1 0 0,0 1-1 0 0,0 1 0 0 0,0-1 1 0 0,0 1-1 0 0,0 1 1 0 0,1-1-1 0 0,-1 1 1 0 0,1 0-1 0 0,-13 8 1 0 0,16-8-7 0 0,-1 0 1 0 0,1 1-1 0 0,0-1 1 0 0,0 1-1 0 0,0-1 0 0 0,0 1 1 0 0,1 0-1 0 0,-1 1 1 0 0,1-1-1 0 0,0 0 1 0 0,0 0-1 0 0,1 1 0 0 0,-1-1 1 0 0,1 1-1 0 0,0 0 1 0 0,0-1-1 0 0,1 1 0 0 0,-1 0 1 0 0,1 8-1 0 0,0-9-70 0 0,1 0 0 0 0,0 0 0 0 0,0 0 0 0 0,0 0 0 0 0,0 0 0 0 0,1 0 0 0 0,-1-1 0 0 0,1 1 1 0 0,0 0-1 0 0,0-1 0 0 0,0 0 0 0 0,1 1 0 0 0,-1-1 0 0 0,1 0 0 0 0,0 0 0 0 0,0 0 0 0 0,0-1 0 0 0,0 1 0 0 0,0-1 0 0 0,1 1 0 0 0,-1-1 0 0 0,1 0 0 0 0,-1 0 0 0 0,1-1 0 0 0,0 1 0 0 0,5 1 0 0 0,5 2-38 0 0,1-1 0 0 0,-1-1-1 0 0,1 0 1 0 0,0 0 0 0 0,0-2 0 0 0,17 1 0 0 0,-29-2-265 0 0,-1 0 1 0 0,1 0-1 0 0,0 1 1 0 0,-1-1 0 0 0,1 1-1 0 0,0 0 1 0 0,-1 0-1 0 0,1 0 1 0 0,-1 0-1 0 0,1 0 1 0 0,-1 0-1 0 0,1 1 1 0 0,2 1 0 0 0,-4-2-220 0 0,0 0-1 0 0,0 0 1 0 0,-1 0 0 0 0,1 0 0 0 0,0 0 0 0 0,0 0 0 0 0,-1 0 0 0 0,1 0 0 0 0,0 0 0 0 0,-1 0 0 0 0,1 0 0 0 0,-1 0 0 0 0,0 0 0 0 0,1 0 0 0 0,-1 0 0 0 0,0 1 0 0 0,0-1 0 0 0,1 1 0 0 0</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3.705"/>
    </inkml:context>
    <inkml:brush xml:id="br0">
      <inkml:brushProperty name="width" value="0.035" units="cm"/>
      <inkml:brushProperty name="height" value="0.035" units="cm"/>
    </inkml:brush>
  </inkml:definitions>
  <inkml:trace contextRef="#ctx0" brushRef="#br0">32 64 316 0 0,'10'-8'2374'0'0,"-10"-36"-2674"0"0,-13 38-416 0 0,4 0 4585 0 0,8 6-3679 0 0,0 0 0 0 0,1 0 1 0 0,-1 1-1 0 0,0-1 0 0 0,0 0 1 0 0,0 0-1 0 0,0 0 1 0 0,1 0-1 0 0,-1 1 0 0 0,0-1 1 0 0,0 0-1 0 0,1 1 0 0 0,-1-1 1 0 0,0 1-1 0 0,1-1 1 0 0,-1 1-1 0 0,0-1 0 0 0,1 1 1 0 0,-1-1-1 0 0,1 1 0 0 0,-1 0 1 0 0,1-1-1 0 0,-2 2 0 0 0,2-1-175 0 0,-1 0 1 0 0,1 0-1 0 0,0 0 0 0 0,0 0 0 0 0,-1 0 0 0 0,1 0 0 0 0,0 0 0 0 0,0 0 0 0 0,0 0 0 0 0,0 0 0 0 0,0 0 0 0 0,0 0 0 0 0,1 0 0 0 0,-1 0 0 0 0,0 0 0 0 0,0 0 0 0 0,1 0 0 0 0,-1 0 0 0 0,1 0 0 0 0,-1 0 0 0 0,1 0 0 0 0,-1 0 0 0 0,1 0 0 0 0,-1 0 0 0 0,1-1 0 0 0,0 1 0 0 0,-1 0 0 0 0,1 0 0 0 0,1 0 0 0 0,0 0 13 0 0,-1 0 1 0 0,1 1 0 0 0,-1-1 0 0 0,1 0-1 0 0,-1 1 1 0 0,1-1 0 0 0,-1 1 0 0 0,0-1-1 0 0,0 1 1 0 0,0 0 0 0 0,0 0 0 0 0,0-1-1 0 0,0 1 1 0 0,0 0 0 0 0,0 0 0 0 0,-1 0-1 0 0,1 0 1 0 0,-1 0 0 0 0,1 0 0 0 0,-1 0-1 0 0,0 0 1 0 0,0 0 0 0 0,0 0 0 0 0,0 2-1 0 0,0-3-53 0 0,0-1 0 0 0,0 1-1 0 0,0-1 1 0 0,0 1 0 0 0,0-1-1 0 0,0 1 1 0 0,0-1 0 0 0,0 1-1 0 0,0-1 1 0 0,0 1 0 0 0,0-1-1 0 0,1 0 1 0 0,-1 1 0 0 0,0-1-1 0 0,0 1 1 0 0,0-1 0 0 0,1 1 0 0 0,-1-1-1 0 0,0 0 1 0 0,1 1 0 0 0,-1-1-1 0 0,0 0 1 0 0,1 1 0 0 0,-1-1-1 0 0,1 0 1 0 0,-1 0 0 0 0,0 1-1 0 0,1-1 1 0 0,-1 0 0 0 0,1 0-1 0 0,-1 0 1 0 0,1 1 0 0 0,-1-1-1 0 0,1 0 1 0 0,-1 0 0 0 0,1 0-1 0 0,-1 0 1 0 0,1 0 0 0 0,-1 0-1 0 0,0 0 1 0 0,1 0 0 0 0,-1 0-1 0 0,1 0 1 0 0,-1 0 0 0 0,1 0-1 0 0,-1-1 1 0 0,1 1 0 0 0,-1 0-1 0 0,1 0 1 0 0,-1 0 0 0 0,0-1-1 0 0,1 1 1 0 0,-1 0 0 0 0,1-1-1 0 0,-1 1 1 0 0,0 0 0 0 0,1-1-1 0 0,-1 1 1 0 0,0 0 0 0 0,1-1 0 0 0,-1 1-1 0 0,0 0 1 0 0,0-1 0 0 0,1 1-1 0 0,-1-1 1 0 0,0 0 0 0 0,14-17-9250 0 0,-39 47 8966 0 0</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4.165"/>
    </inkml:context>
    <inkml:brush xml:id="br0">
      <inkml:brushProperty name="width" value="0.035" units="cm"/>
      <inkml:brushProperty name="height" value="0.035" units="cm"/>
    </inkml:brush>
  </inkml:definitions>
  <inkml:trace contextRef="#ctx0" brushRef="#br0">0 0 304 0 0,'0'0'8607'0'0,"22"0"-8560"0"0,-15 0-142 0 0,-5 0 41 0 0,0 1-1 0 0,0 0 0 0 0,1-1 0 0 0,-1 1 0 0 0,0 0 0 0 0,0 0 0 0 0,0 0 0 0 0,0 0 0 0 0,0 0 0 0 0,0 0 0 0 0,0 1 0 0 0,-1-1 0 0 0,1 1 0 0 0,0-1 0 0 0,-1 1 0 0 0,1 0 0 0 0,-1 0 0 0 0,1 0 0 0 0,1 2 0 0 0,11 24-7437 0 0,-56-75 7220 0 0</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4.300"/>
    </inkml:context>
    <inkml:brush xml:id="br0">
      <inkml:brushProperty name="width" value="0.035" units="cm"/>
      <inkml:brushProperty name="height" value="0.035" units="cm"/>
    </inkml:brush>
  </inkml:definitions>
  <inkml:trace contextRef="#ctx0" brushRef="#br0">0 0 228 0 0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4.406"/>
    </inkml:context>
    <inkml:brush xml:id="br0">
      <inkml:brushProperty name="width" value="0.035" units="cm"/>
      <inkml:brushProperty name="height" value="0.035" units="cm"/>
    </inkml:brush>
  </inkml:definitions>
  <inkml:trace contextRef="#ctx0" brushRef="#br0">0 0 228 0 0,'200'80'688'0'0,"-190"-80"-608"0"0,0 0 976 0 0,0 0-548 0 0,0 0-300 0 0,0 0-208 0 0,0 4-116 0 0,-10 0 92 0 0,10 0 12 0 0,-10 0-168 0 0,0 4-120 0 0,0-4-1032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4.620"/>
    </inkml:context>
    <inkml:brush xml:id="br0">
      <inkml:brushProperty name="width" value="0.035" units="cm"/>
      <inkml:brushProperty name="height" value="0.035" units="cm"/>
    </inkml:brush>
  </inkml:definitions>
  <inkml:trace contextRef="#ctx0" brushRef="#br0">1 4 356 0 0,'0'0'3994'0'0,"17"0"-3787"0"0,3-1-191 0 0,-3-1-53 0 0,0 1 1 0 0,0 1-1 0 0,0 1 1 0 0,18 3-1 0 0,-34-4-30 0 0,0 0-1 0 0,-1 0 1 0 0,1 0-1 0 0,0 0 0 0 0,0 1 1 0 0,0-1-1 0 0,0 0 0 0 0,0 1 1 0 0,0-1-1 0 0,-1 1 1 0 0,1-1-1 0 0,0 1 0 0 0,0-1 1 0 0,-1 1-1 0 0,1 0 0 0 0,0-1 1 0 0,-1 1-1 0 0,1 0 1 0 0,0 0-1 0 0,-1-1 0 0 0,1 1 1 0 0,-1 0-1 0 0,1 0 0 0 0,-1 0 1 0 0,0 0-1 0 0,1-1 1 0 0,-1 1-1 0 0,0 0 0 0 0,0 0 1 0 0,0 0-1 0 0,1 0 0 0 0,-1 0 1 0 0,0 0-1 0 0,0 1 1 0 0,0 2-1153 0 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4.808"/>
    </inkml:context>
    <inkml:brush xml:id="br0">
      <inkml:brushProperty name="width" value="0.035" units="cm"/>
      <inkml:brushProperty name="height" value="0.035" units="cm"/>
    </inkml:brush>
  </inkml:definitions>
  <inkml:trace contextRef="#ctx0" brushRef="#br0">0 1 408 0 0,'0'0'1628'0'0,"100"8"-1944"0"0,-90-8-712 0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4.986"/>
    </inkml:context>
    <inkml:brush xml:id="br0">
      <inkml:brushProperty name="width" value="0.035" units="cm"/>
      <inkml:brushProperty name="height" value="0.035" units="cm"/>
    </inkml:brush>
  </inkml:definitions>
  <inkml:trace contextRef="#ctx0" brushRef="#br0">1 29 1072 0 0,'0'0'4825'0'0,"80"-24"-7094"0"0,-70 20 1161 0 0,0 4-260 0 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5.185"/>
    </inkml:context>
    <inkml:brush xml:id="br0">
      <inkml:brushProperty name="width" value="0.035" units="cm"/>
      <inkml:brushProperty name="height" value="0.035" units="cm"/>
    </inkml:brush>
  </inkml:definitions>
  <inkml:trace contextRef="#ctx0" brushRef="#br0">1 25 368 0 0,'0'0'5345'0'0,"109"-24"-9450"0"0</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5.384"/>
    </inkml:context>
    <inkml:brush xml:id="br0">
      <inkml:brushProperty name="width" value="0.035" units="cm"/>
      <inkml:brushProperty name="height" value="0.035" units="cm"/>
    </inkml:brush>
  </inkml:definitions>
  <inkml:trace contextRef="#ctx0" brushRef="#br0">1 1 720 0 0,'169'28'4849'0'0,"-159"-36"-4849"0"0,-10 4-233 0 0,10 4-15 0 0,10-4 156 0 0,-10 4 16 0 0,10 0-108 0 0,-10 0-336 0 0,10 0-264 0 0,-10 0-180 0 0,10 0-664 0 0</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5.568"/>
    </inkml:context>
    <inkml:brush xml:id="br0">
      <inkml:brushProperty name="width" value="0.035" units="cm"/>
      <inkml:brushProperty name="height" value="0.035" units="cm"/>
    </inkml:brush>
  </inkml:definitions>
  <inkml:trace contextRef="#ctx0" brushRef="#br0">1 29 904 0 0,'0'0'4613'0'0,"90"-28"-7282"0"0,-80 28 1297 0 0</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5.724"/>
    </inkml:context>
    <inkml:brush xml:id="br0">
      <inkml:brushProperty name="width" value="0.035" units="cm"/>
      <inkml:brushProperty name="height" value="0.035" units="cm"/>
    </inkml:brush>
  </inkml:definitions>
  <inkml:trace contextRef="#ctx0" brushRef="#br0">1 1 488 0 0,'0'0'1512'0'0</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5.912"/>
    </inkml:context>
    <inkml:brush xml:id="br0">
      <inkml:brushProperty name="width" value="0.035" units="cm"/>
      <inkml:brushProperty name="height" value="0.035" units="cm"/>
    </inkml:brush>
  </inkml:definitions>
  <inkml:trace contextRef="#ctx0" brushRef="#br0">0 29 396 0 0,'0'0'7105'0'0,"110"-28"-11482"0"0,-90 28 2917 0 0</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6.100"/>
    </inkml:context>
    <inkml:brush xml:id="br0">
      <inkml:brushProperty name="width" value="0.035" units="cm"/>
      <inkml:brushProperty name="height" value="0.035" units="cm"/>
    </inkml:brush>
  </inkml:definitions>
  <inkml:trace contextRef="#ctx0" brushRef="#br0">1 29 512 0 0,'0'0'4120'0'0,"90"-24"-7220"0"0,-70 20 1568 0 0</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6.295"/>
    </inkml:context>
    <inkml:brush xml:id="br0">
      <inkml:brushProperty name="width" value="0.035" units="cm"/>
      <inkml:brushProperty name="height" value="0.035" units="cm"/>
    </inkml:brush>
  </inkml:definitions>
  <inkml:trace contextRef="#ctx0" brushRef="#br0">0 25 656 0 0,'0'0'5565'0'0,"80"-16"-6854"0"0,-60 16 625 0 0,10-4-208 0 0,-10 0-200 0 0,-10 4-712 0 0</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6.467"/>
    </inkml:context>
    <inkml:brush xml:id="br0">
      <inkml:brushProperty name="width" value="0.035" units="cm"/>
      <inkml:brushProperty name="height" value="0.035" units="cm"/>
    </inkml:brush>
  </inkml:definitions>
  <inkml:trace contextRef="#ctx0" brushRef="#br0">1 33 916 0 0,'0'0'7877'0'0,"70"-16"-9309"0"0,-50 12 1316 0 0,0 4-588 0 0,0-4-413 0 0,0 4-499 0 0,0-8-404 0 0,-190 40 232 0 0</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6.641"/>
    </inkml:context>
    <inkml:brush xml:id="br0">
      <inkml:brushProperty name="width" value="0.035" units="cm"/>
      <inkml:brushProperty name="height" value="0.035" units="cm"/>
    </inkml:brush>
  </inkml:definitions>
  <inkml:trace contextRef="#ctx0" brushRef="#br0">0 1 512 0 0,'0'0'5565'0'0,"60"4"-7258"0"0,-40-4 925 0 0,0 0-156 0 0,-10 0-184 0 0,0-4-476 0 0</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6.825"/>
    </inkml:context>
    <inkml:brush xml:id="br0">
      <inkml:brushProperty name="width" value="0.035" units="cm"/>
      <inkml:brushProperty name="height" value="0.035" units="cm"/>
    </inkml:brush>
  </inkml:definitions>
  <inkml:trace contextRef="#ctx0" brushRef="#br0">1 21 304 0 0,'0'0'8137'0'0,"30"-8"-10589"0"0,-20 8 1499 0 0,10 0-427 0 0,0-8-28 0 0,-10 4-680 0 0</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6.989"/>
    </inkml:context>
    <inkml:brush xml:id="br0">
      <inkml:brushProperty name="width" value="0.035" units="cm"/>
      <inkml:brushProperty name="height" value="0.035" units="cm"/>
    </inkml:brush>
  </inkml:definitions>
  <inkml:trace contextRef="#ctx0" brushRef="#br0">1 5 668 0 0,'0'0'4212'0'0,"90"0"-6688"0"0,-71-4 1108 0 0</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7.153"/>
    </inkml:context>
    <inkml:brush xml:id="br0">
      <inkml:brushProperty name="width" value="0.035" units="cm"/>
      <inkml:brushProperty name="height" value="0.035" units="cm"/>
    </inkml:brush>
  </inkml:definitions>
  <inkml:trace contextRef="#ctx0" brushRef="#br0">1 1 552 0 0,'189'12'6553'0'0,"-179"-12"-7549"0"0,0 0 892 0 0,0 0-168 0 0,10 0-421 0 0,-10 0-155 0 0,0 0-24 0 0,0 0-196 0 0</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8.245"/>
    </inkml:context>
    <inkml:brush xml:id="br0">
      <inkml:brushProperty name="width" value="0.035" units="cm"/>
      <inkml:brushProperty name="height" value="0.035" units="cm"/>
    </inkml:brush>
  </inkml:definitions>
  <inkml:trace contextRef="#ctx0" brushRef="#br0">0 10 240 0 0,'0'0'4708'0'0,"20"4"-2319"0"0,-13-7-2122 0 0,1 1 0 0 0,0-1 0 0 0,0 1 0 0 0,0 1-1 0 0,15-2 1 0 0,-20 3-446 0 0,1 0 1 0 0,0 0-1 0 0,0 1 0 0 0,0-1 0 0 0,0 1 0 0 0,0 0 0 0 0,0 0 0 0 0,-1 0 0 0 0,1 0 1 0 0,0 1-1 0 0,-1-1 0 0 0,1 1 0 0 0,-1 0 0 0 0,4 3 0 0 0,0-2-495 0 0</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9.139"/>
    </inkml:context>
    <inkml:brush xml:id="br0">
      <inkml:brushProperty name="width" value="0.035" units="cm"/>
      <inkml:brushProperty name="height" value="0.035" units="cm"/>
    </inkml:brush>
  </inkml:definitions>
  <inkml:trace contextRef="#ctx0" brushRef="#br0">101 1 1036 0 0,'0'0'5359'0'0,"-4"3"-5796"0"0,0 1 726 0 0,1 0-1 0 0,-1 0 1 0 0,-1-1-1 0 0,1 1 1 0 0,-1-1 0 0 0,1 0-1 0 0,-1 0 1 0 0,0-1 0 0 0,0 1-1 0 0,-7 1 1 0 0,10-3-293 0 0,0 1 1 0 0,0-1-1 0 0,0 0 1 0 0,0 0-1 0 0,0 1 0 0 0,0-1 1 0 0,1 1-1 0 0,-1 0 1 0 0,1-1-1 0 0,-1 1 0 0 0,1 0 1 0 0,-1 0-1 0 0,1 0 1 0 0,0 0-1 0 0,0 0 1 0 0,0 0-1 0 0,-1 4 0 0 0,0 0-759 0 0,0 0-1 0 0,0 0 0 0 0,0 0 0 0 0,1 0 0 0 0,0 0 0 0 0,0 7 1 0 0,1-8-1071 0 0</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9.306"/>
    </inkml:context>
    <inkml:brush xml:id="br0">
      <inkml:brushProperty name="width" value="0.035" units="cm"/>
      <inkml:brushProperty name="height" value="0.035" units="cm"/>
    </inkml:brush>
  </inkml:definitions>
  <inkml:trace contextRef="#ctx0" brushRef="#br0">1 0 160 0 0,'0'0'6997'0'0,"10"4"-7945"0"0,0 0 596 0 0,0-4-469 0 0,-10 4-455 0 0,10 0-184 0 0,-10 0-840 0 0</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9.470"/>
    </inkml:context>
    <inkml:brush xml:id="br0">
      <inkml:brushProperty name="width" value="0.035" units="cm"/>
      <inkml:brushProperty name="height" value="0.035" units="cm"/>
    </inkml:brush>
  </inkml:definitions>
  <inkml:trace contextRef="#ctx0" brushRef="#br0">1 0 68 0 0,'60'132'5945'0'0,"-50"-132"-5945"0"0,0 0-1001 0 0,-10 4 413 0 0,10-4-480 0 0,0 0-640 0 0</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9.626"/>
    </inkml:context>
    <inkml:brush xml:id="br0">
      <inkml:brushProperty name="width" value="0.035" units="cm"/>
      <inkml:brushProperty name="height" value="0.035" units="cm"/>
    </inkml:brush>
  </inkml:definitions>
  <inkml:trace contextRef="#ctx0" brushRef="#br0">0 0 420 0 0,'0'0'5189'0'0,"10"4"-10078"0"0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9.801"/>
    </inkml:context>
    <inkml:brush xml:id="br0">
      <inkml:brushProperty name="width" value="0.035" units="cm"/>
      <inkml:brushProperty name="height" value="0.035" units="cm"/>
    </inkml:brush>
  </inkml:definitions>
  <inkml:trace contextRef="#ctx0" brushRef="#br0">0 0 684 0 0,'30'88'2984'0'0,"-30"-84"-1708"0"0,0 0-1276 0 0,0 0-1068 0 0,10 0 144 0 0,0-4-1960 0 0</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7:59.935"/>
    </inkml:context>
    <inkml:brush xml:id="br0">
      <inkml:brushProperty name="width" value="0.035" units="cm"/>
      <inkml:brushProperty name="height" value="0.035" units="cm"/>
    </inkml:brush>
  </inkml:definitions>
  <inkml:trace contextRef="#ctx0" brushRef="#br0">0 1 604 0 0,'0'0'4172'0'0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0.846"/>
    </inkml:context>
    <inkml:brush xml:id="br0">
      <inkml:brushProperty name="width" value="0.035" units="cm"/>
      <inkml:brushProperty name="height" value="0.035" units="cm"/>
    </inkml:brush>
  </inkml:definitions>
  <inkml:trace contextRef="#ctx0" brushRef="#br0">0 0 420 0 0,'0'0'9173'0'0,"20"17"-8920"0"0,-4-13-232 0 0,0 0 0 0 0,0 1 0 0 0,-1 1 0 0 0,0 1 0 0 0,0 0 0 0 0,-1 1 0 0 0,0 0 0 0 0,22 17 0 0 0,-33-22-11 0 0,1 1 1 0 0,0 0-1 0 0,-1 0 1 0 0,0 0 0 0 0,0 0-1 0 0,0 0 1 0 0,3 7-1 0 0,6 7 323 0 0,-4-9 29 0 0,-6-7 765 0 0,-7-4-480 0 0,4 1-669 0 0,-1-1 26 0 0,2 1-18 0 0,-30 26 669 0 0,0 1-145 0 0,23-21-471 0 0,0 0 0 0 0,1 1 0 0 0,0-1 1 0 0,0 1-1 0 0,0 1 0 0 0,1-1 0 0 0,0 1 0 0 0,0 0 0 0 0,-4 8 1 0 0,-4 3-65 0 0,12-17 34 0 0,-1 0 1 0 0,1 1 0 0 0,0-1 0 0 0,0 1-1 0 0,0-1 1 0 0,0 1 0 0 0,0-1 0 0 0,0 1-1 0 0,0 0 1 0 0,0-1 0 0 0,1 1 0 0 0,-1 0-1 0 0,0-1 1 0 0,1 1 0 0 0,0 0 0 0 0,-1 2-1 0 0,1-3 47 0 0,-12 15-260 0 0,1-3 91 0 0,10-12 68 0 0,-1 0 0 0 0,1 0 0 0 0,0 1 1 0 0,-1-1-1 0 0,1 1 0 0 0,0-1 0 0 0,0 1 1 0 0,0 0-1 0 0,0-1 0 0 0,0 1 0 0 0,0 0 0 0 0,1 0 1 0 0,-1-1-1 0 0,0 1 0 0 0,1 0 0 0 0,-1 4 1 0 0,-2 2-302 0 0,-4 8-192 0 0,8-12 179 0 0,6-8-95 0 0,-5 2 312 0 0,-1 1 1 0 0,0-1-1 0 0,0 1 1 0 0,0-1-1 0 0,0 0 1 0 0,0 1-1 0 0,-1-1 1 0 0,1 0 0 0 0,-1 0-1 0 0,1 0 1 0 0,-1 1-1 0 0,1-1 1 0 0,-1 0-1 0 0,0-2 1 0 0,1-18-4377 0 0,-1 0-156 0 0</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1.994"/>
    </inkml:context>
    <inkml:brush xml:id="br0">
      <inkml:brushProperty name="width" value="0.035" units="cm"/>
      <inkml:brushProperty name="height" value="0.035" units="cm"/>
    </inkml:brush>
  </inkml:definitions>
  <inkml:trace contextRef="#ctx0" brushRef="#br0">0 1 1192 0 0,'0'0'9841'0'0,"8"20"-9379"0"0,2 24 1611 0 0,10 43 34 0 0,-15-65-1583 0 0,-2 1 0 0 0,1 28 1 0 0,4 32 213 0 0,-6-72-660 0 0,-1 0 1 0 0,0 1 0 0 0,-2 20-1 0 0,0-24-78 0 0,1 0-1 0 0,-1-1 1 0 0,2 1-1 0 0,-1 0 0 0 0,1-1 1 0 0,0 1-1 0 0,1-1 1 0 0,2 10-1 0 0,-1-4-208 0 0,-3-13 152 0 0,0 0 0 0 0,0 1 0 0 0,0-1-1 0 0,0 1 1 0 0,0-1 0 0 0,0 1 0 0 0,0-1 0 0 0,0 1 0 0 0,0-1 0 0 0,0 1 0 0 0,0-1 0 0 0,0 1-1 0 0,0-1 1 0 0,0 0 0 0 0,1 1 0 0 0,-1-1 0 0 0,0 1 0 0 0,0-1 0 0 0,0 1 0 0 0,1-1-1 0 0,-1 0 1 0 0,0 1 0 0 0,1-1 0 0 0,-1 0 0 0 0,0 1 0 0 0,1-1 0 0 0,-1 0 0 0 0,0 1-1 0 0,1-1 1 0 0,-1 0 0 0 0,1 0 0 0 0,-1 1 0 0 0,0-1 0 0 0,1 0 0 0 0,-1 0 0 0 0,1 0-1 0 0,-1 0 1 0 0,1 0 0 0 0,-1 0 0 0 0,1 1 0 0 0,-1-1 0 0 0,0 0 0 0 0,1 0 0 0 0,-1 0-1 0 0,1-1 1 0 0,-1 1 0 0 0,1 0 0 0 0,-1 0 0 0 0,1 0 0 0 0,-1 0 0 0 0,1 0 0 0 0,-1 0 0 0 0,0-1-1 0 0,1 1 1 0 0,-1 0 0 0 0,1-1 0 0 0,1-27-5789 0 0,-2 13 1806 0 0</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2.204"/>
    </inkml:context>
    <inkml:brush xml:id="br0">
      <inkml:brushProperty name="width" value="0.035" units="cm"/>
      <inkml:brushProperty name="height" value="0.035" units="cm"/>
    </inkml:brush>
  </inkml:definitions>
  <inkml:trace contextRef="#ctx0" brushRef="#br0">0 49 1256 0 0,'0'0'11281'0'0,"27"-6"-11099"0"0,81-22-162 0 0,-98 25-156 0 0,0 0 0 0 0,0 0 0 0 0,1 1 0 0 0,-1 1 1 0 0,0 0-1 0 0,16 0 0 0 0,-8 1-1046 0 0,-18 0 1062 0 0,0 0 0 0 0,1 0 0 0 0,-1 0 0 0 0,0 0 0 0 0,1 0 0 0 0,-1 0 0 0 0,0 0-1 0 0,1 0 1 0 0,-1 0 0 0 0,0 0 0 0 0,1 0 0 0 0,-1 0 0 0 0,0 0 0 0 0,1 0 0 0 0,-1 0-1 0 0,0 0 1 0 0,1 1 0 0 0,-1-1 0 0 0,0 0 0 0 0,1 0 0 0 0,-1 0 0 0 0,0 0 0 0 0,1 1 0 0 0,-1-1-1 0 0,0 0 1 0 0,0 0 0 0 0,1 1 0 0 0,-1-1 0 0 0,0 0 0 0 0,0 1 0 0 0,0-1 0 0 0,0 0 0 0 0,1 0-1 0 0,-1 1 1 0 0,0-1 0 0 0,0 0 0 0 0,0 1 0 0 0,0-1 0 0 0,0 0 0 0 0,0 1 0 0 0,0-1 0 0 0,0 0-1 0 0,0 1 1 0 0,0-1 0 0 0,0 1 0 0 0,0-1 0 0 0,0 0 0 0 0,0 1 0 0 0,0-1 0 0 0,0 0 0 0 0,0 1-1 0 0</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2.953"/>
    </inkml:context>
    <inkml:brush xml:id="br0">
      <inkml:brushProperty name="width" value="0.035" units="cm"/>
      <inkml:brushProperty name="height" value="0.035" units="cm"/>
    </inkml:brush>
  </inkml:definitions>
  <inkml:trace contextRef="#ctx0" brushRef="#br0">1 1 1348 0 0,'0'0'6881'0'0,"3"19"-6614"0"0,-1-8-179 0 0,3 19 278 0 0,1-1-1 0 0,18 50 0 0 0,-16-45 475 0 0,5 11 299 0 0,-7-35-946 0 0,-2-1 1 0 0,1 1-1 0 0,-1 0 0 0 0,-1 0 1 0 0,0 0-1 0 0,2 11 1 0 0,1 5 9 0 0,0-1 0 0 0,2 0 1 0 0,1-1-1 0 0,1 1 0 0 0,20 35 1 0 0,-22-43-219 0 0,-7-14-2 0 0,0 0 0 0 0,0-1 0 0 0,0 1 0 0 0,1-1-1 0 0,-1 1 1 0 0,1-1 0 0 0,0 1 0 0 0,0-1 0 0 0,0 0-1 0 0,3 3 1 0 0,15 14-480 0 0,10 5-1201 0 0,-29-22 1344 0 0,-1 0 281 0 0,0-1 424 0 0,-2-2-299 0 0,0 1 1 0 0,0-1 0 0 0,-1 0-1 0 0,1 0 1 0 0,0 0-1 0 0,0 0 1 0 0,0 0 0 0 0,0 0-1 0 0,0 0 1 0 0,0-1-1 0 0,0 1 1 0 0,1-1 0 0 0,-1 1-1 0 0,0-1 1 0 0,1 0-1 0 0,-1 0 1 0 0,1 0 0 0 0,0 0-1 0 0,0 0 1 0 0,-2-3-1 0 0,-22-49-387 0 0,21 44 350 0 0,2 0 6 0 0,1 0 0 0 0,0 0 0 0 0,0 0 0 0 0,1 0 0 0 0,1 0 0 0 0,-1 0 0 0 0,1 0 0 0 0,1 0 0 0 0,0 0 0 0 0,4-10 0 0 0,-3 11 29 0 0,0 0-1 0 0,1 0 1 0 0,0 0-1 0 0,7-11 1 0 0,-9 17-36 0 0,0 0 1 0 0,0 1-1 0 0,1-1 0 0 0,-1 0 0 0 0,0 1 0 0 0,1-1 1 0 0,0 1-1 0 0,-1 0 0 0 0,1 0 0 0 0,0 0 1 0 0,0 0-1 0 0,0 0 0 0 0,1 1 0 0 0,4-3 1 0 0,10-2 20 0 0,4 0-494 0 0,-21 48 477 0 0,9 84 194 0 0,-10 1 342 0 0,1-126-732 0 0,-1 0 0 0 0,1 0 0 0 0,0-1 0 0 0,-1 1-1 0 0,1 0 1 0 0,0-1 0 0 0,0 1 0 0 0,-1-1 0 0 0,1 1 0 0 0,0-1 0 0 0,0 1 0 0 0,0-1 0 0 0,0 1 0 0 0,0-1 0 0 0,0 0 0 0 0,0 1 0 0 0,0-1 0 0 0,0 0 0 0 0,-1 0 0 0 0,1 0 0 0 0,0 0 0 0 0,0 0 0 0 0,0 0 0 0 0,0 0 0 0 0,0 0 0 0 0,0 0 0 0 0,0 0 0 0 0,1-1 0 0 0,1 1-778 0 0</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3.499"/>
    </inkml:context>
    <inkml:brush xml:id="br0">
      <inkml:brushProperty name="width" value="0.035" units="cm"/>
      <inkml:brushProperty name="height" value="0.035" units="cm"/>
    </inkml:brush>
  </inkml:definitions>
  <inkml:trace contextRef="#ctx0" brushRef="#br0">42 143 292 0 0,'0'0'10050'0'0,"10"0"-10081"0"0,0 0 53 0 0,0 0-1 0 0,0-1 1 0 0,0 0 0 0 0,0-1 0 0 0,0 0-1 0 0,10-4 1 0 0,-17 5-44 0 0,0 0-1 0 0,0 0 1 0 0,-1 0 0 0 0,1-1-1 0 0,0 1 1 0 0,-1-1 0 0 0,1 0-1 0 0,-1 1 1 0 0,1-1-1 0 0,-1 0 1 0 0,0-1 0 0 0,0 1-1 0 0,0 0 1 0 0,0-1 0 0 0,-1 1-1 0 0,1-1 1 0 0,0 1 0 0 0,-1-1-1 0 0,0 0 1 0 0,0 0-1 0 0,0 0 1 0 0,0 1 0 0 0,0-1-1 0 0,0 0 1 0 0,-1 0 0 0 0,0 0-1 0 0,1-6 1 0 0,-1 6-152 0 0,0 0 1 0 0,0 1 0 0 0,0-1-1 0 0,0 1 1 0 0,0-1-1 0 0,-1 0 1 0 0,1 1-1 0 0,-1-1 1 0 0,0 1-1 0 0,0 0 1 0 0,0-1-1 0 0,0 1 1 0 0,0-1 0 0 0,0 1-1 0 0,0 0 1 0 0,-1 0-1 0 0,0 0 1 0 0,1 0-1 0 0,-1 0 1 0 0,-3-3-1 0 0,2 3 241 0 0,0 1-1 0 0,0 0 1 0 0,0 0-1 0 0,-1 0 0 0 0,1 0 1 0 0,0 0-1 0 0,0 0 1 0 0,-1 1-1 0 0,1 0 0 0 0,0 0 1 0 0,-1 0-1 0 0,1 0 1 0 0,-1 0-1 0 0,1 1 1 0 0,0-1-1 0 0,-4 2 0 0 0,0 0 528 0 0,-1 1 0 0 0,1 0 0 0 0,0 0 0 0 0,0 1 0 0 0,-10 7-1 0 0,2-2-19 0 0,12-7-475 0 0,1 0-1 0 0,-1 0 1 0 0,1 0-1 0 0,0 0 1 0 0,0 0-1 0 0,0 0 1 0 0,0 1-1 0 0,0-1 1 0 0,0 1-1 0 0,0-1 1 0 0,1 1-1 0 0,0 0 0 0 0,-1 0 1 0 0,1 0-1 0 0,0 0 1 0 0,0-1-1 0 0,1 1 1 0 0,-1 0-1 0 0,0 1 1 0 0,1-1-1 0 0,0 0 1 0 0,0 0-1 0 0,0 4 1 0 0,0-2-6 0 0,1-1 0 0 0,-1 0 1 0 0,1 0-1 0 0,0 1 1 0 0,0-1-1 0 0,0 0 0 0 0,0 0 1 0 0,1 0-1 0 0,0 0 1 0 0,0 0-1 0 0,0 0 0 0 0,0-1 1 0 0,0 1-1 0 0,1-1 1 0 0,0 1-1 0 0,-1-1 0 0 0,5 3 1 0 0,1 0 7 0 0,0-1 1 0 0,0-1-1 0 0,0 1 1 0 0,1-1 0 0 0,0 0-1 0 0,0-1 1 0 0,0 0-1 0 0,0-1 1 0 0,0 0-1 0 0,1 0 1 0 0,-1-1-1 0 0,17 0 1 0 0,-20-1-648 0 0,1 0 0 0 0,-1-1 0 0 0,1 0 1 0 0,0 0-1 0 0,-1 0 0 0 0,10-4 0 0 0,-14 0-4178 0 0,-2 1 676 0 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4.208"/>
    </inkml:context>
    <inkml:brush xml:id="br0">
      <inkml:brushProperty name="width" value="0.035" units="cm"/>
      <inkml:brushProperty name="height" value="0.035" units="cm"/>
    </inkml:brush>
  </inkml:definitions>
  <inkml:trace contextRef="#ctx0" brushRef="#br0">1 1 1464 0 0,'0'0'12727'0'0,"0"18"-12153"0"0,0-12-504 0 0,0 10 112 0 0,0 1 0 0 0,2-1 1 0 0,0 0-1 0 0,0 0 0 0 0,2 0 0 0 0,4 15 0 0 0,55 238 3001 0 0,-26-92-2464 0 0,-25-117-733 0 0,-12-59-36 0 0,0 0 1 0 0,0-1-1 0 0,0 1 0 0 0,0 0 1 0 0,0-1-1 0 0,0 1 0 0 0,1 0 1 0 0,-1-1-1 0 0,0 1 0 0 0,0 0 1 0 0,1-1-1 0 0,-1 1 0 0 0,0-1 1 0 0,1 1-1 0 0,-1 0 1 0 0,0-1-1 0 0,1 1 0 0 0,-1-1 1 0 0,1 1-1 0 0,-1-1 0 0 0,1 1 1 0 0,-1-1-1 0 0,1 0 0 0 0,0 1 1 0 0,-1-1-1 0 0,2 1 1 0 0,5-4-4522 0 0,-4-12-3523 0 0,-3-2 2841 0 0</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4.780"/>
    </inkml:context>
    <inkml:brush xml:id="br0">
      <inkml:brushProperty name="width" value="0.035" units="cm"/>
      <inkml:brushProperty name="height" value="0.035" units="cm"/>
    </inkml:brush>
  </inkml:definitions>
  <inkml:trace contextRef="#ctx0" brushRef="#br0">75 113 1192 0 0,'0'0'9717'0'0,"13"1"-9651"0"0,5 0-58 0 0,0-1 0 0 0,0 0 0 0 0,0-2 0 0 0,0 0 0 0 0,-1 0 0 0 0,1-2 0 0 0,22-7 0 0 0,-29 7-71 0 0,33-16-1386 0 0,-43 19 1397 0 0,0 1 0 0 0,0-1 0 0 0,-1 1-1 0 0,1-1 1 0 0,0 1 0 0 0,0-1 0 0 0,-1 0 0 0 0,1 1 0 0 0,-1-1 0 0 0,1 0-1 0 0,0 0 1 0 0,-1 0 0 0 0,0 1 0 0 0,1-1 0 0 0,-1 0 0 0 0,1 0 0 0 0,-1 0 0 0 0,0 0-1 0 0,0 0 1 0 0,1 0 0 0 0,-1 0 0 0 0,0 0 0 0 0,0 0 0 0 0,0 0 0 0 0,0 0 0 0 0,0 1-1 0 0,0-1 1 0 0,0 0 0 0 0,-1 0 0 0 0,1 0 0 0 0,0 0 0 0 0,0 0 0 0 0,-1 0-1 0 0,1 0 1 0 0,0 0 0 0 0,-1 0 0 0 0,1 1 0 0 0,-1-1 0 0 0,1 0 0 0 0,-1 0 0 0 0,0 1-1 0 0,0-2 1 0 0,-3-1 55 0 0,0 0-1 0 0,1 1 0 0 0,-1 0 0 0 0,0-1 1 0 0,0 1-1 0 0,0 1 0 0 0,-1-1 1 0 0,1 0-1 0 0,0 1 0 0 0,-7-1 0 0 0,-45-7 1358 0 0,42 8-900 0 0,0 0 0 0 0,-1 1 0 0 0,1 1 0 0 0,0 1-1 0 0,-1-1 1 0 0,1 2 0 0 0,0 0 0 0 0,-17 7 0 0 0,28-9-394 0 0,-1 0 0 0 0,1 1 0 0 0,-1 0 0 0 0,1-1-1 0 0,0 1 1 0 0,0 0 0 0 0,0 1 0 0 0,0-1 0 0 0,0 0 0 0 0,0 1 0 0 0,1 0 0 0 0,-1 0 0 0 0,1-1 0 0 0,-1 1-1 0 0,1 1 1 0 0,0-1 0 0 0,1 0 0 0 0,-1 0 0 0 0,0 1 0 0 0,1-1 0 0 0,0 1 0 0 0,0 0 0 0 0,0-1 0 0 0,0 1-1 0 0,1 0 1 0 0,-1-1 0 0 0,1 1 0 0 0,0 0 0 0 0,0 0 0 0 0,0-1 0 0 0,1 1 0 0 0,-1 0 0 0 0,1-1 0 0 0,0 1-1 0 0,1 4 1 0 0,1-2 40 0 0,-1-1-1 0 0,1 0 1 0 0,0 0-1 0 0,0 0 1 0 0,0 0-1 0 0,0-1 1 0 0,1 1-1 0 0,0-1 1 0 0,0 0-1 0 0,0 0 1 0 0,0-1-1 0 0,1 1 1 0 0,0-1-1 0 0,-1 0 1 0 0,7 3-1 0 0,5 2 77 0 0,-1 0 0 0 0,1-2 1 0 0,31 10-1 0 0,1-6-616 0 0,83 8 1 0 0,-121-17 134 0 0,11 2-783 0 0,7 1-4588 0 0,-27-20-2822 0 0</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5.307"/>
    </inkml:context>
    <inkml:brush xml:id="br0">
      <inkml:brushProperty name="width" value="0.035" units="cm"/>
      <inkml:brushProperty name="height" value="0.035" units="cm"/>
    </inkml:brush>
  </inkml:definitions>
  <inkml:trace contextRef="#ctx0" brushRef="#br0">202 0 1036 0 0,'0'0'9944'0'0,"-27"15"-9510"0"0,-83 47 41 0 0,106-60-402 0 0,0 0 0 0 0,0 1 0 0 0,0-1 1 0 0,0 1-1 0 0,0 0 0 0 0,0 0 0 0 0,1 1 0 0 0,-1-1 0 0 0,1 1 0 0 0,0-1 0 0 0,0 1 1 0 0,1 0-1 0 0,-1 0 0 0 0,1 1 0 0 0,0-1 0 0 0,0 0 0 0 0,0 1 0 0 0,0 0 0 0 0,1-1 1 0 0,0 1-1 0 0,0 0 0 0 0,0-1 0 0 0,0 1 0 0 0,1 0 0 0 0,0 0 0 0 0,0 0 0 0 0,1 6 1 0 0,-1 0 124 0 0,0 1 38 0 0,1 0 0 0 0,1 1 0 0 0,0-1 0 0 0,0 0 1 0 0,1 0-1 0 0,0 0 0 0 0,9 20 0 0 0,3-2 246 0 0,29 43-1 0 0,-26-46-397 0 0,-13-17-53 0 0,0-1 0 0 0,-1 1 0 0 0,0 0 1 0 0,0 0-1 0 0,-1 0 0 0 0,0 0 0 0 0,2 20 0 0 0,0 78 95 0 0,-5-100-128 0 0,-1 0-86 0 0,0-1 1 0 0,0 1-1 0 0,0-1 1 0 0,-1 0 0 0 0,-4 9-1 0 0,6-13-253 0 0,-1 0 0 0 0,0 0 0 0 0,-1-1 1 0 0,1 1-1 0 0,0 0 0 0 0,-1-1 0 0 0,1 1 0 0 0,-1-1 0 0 0,0 1 0 0 0,0-1 0 0 0,0 0 0 0 0,0 0 0 0 0,-5 4 0 0 0</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5.543"/>
    </inkml:context>
    <inkml:brush xml:id="br0">
      <inkml:brushProperty name="width" value="0.035" units="cm"/>
      <inkml:brushProperty name="height" value="0.035" units="cm"/>
    </inkml:brush>
  </inkml:definitions>
  <inkml:trace contextRef="#ctx0" brushRef="#br0">0 60 1688 0 0,'0'0'12520'0'0,"13"1"-12021"0"0,4 0-347 0 0,0-1 1 0 0,0 0-1 0 0,0-2 0 0 0,0 0 0 0 0,0 0 0 0 0,0-2 0 0 0,23-7 0 0 0,56-21-3836 0 0,-89 29-1992 0 0,-4 1 3922 0 0,-1-2-1508 0 0</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5.993"/>
    </inkml:context>
    <inkml:brush xml:id="br0">
      <inkml:brushProperty name="width" value="0.035" units="cm"/>
      <inkml:brushProperty name="height" value="0.035" units="cm"/>
    </inkml:brush>
  </inkml:definitions>
  <inkml:trace contextRef="#ctx0" brushRef="#br0">1 0 1568 0 0,'0'0'12410'0'0,"1"13"-12015"0"0,3 15-261 0 0,3 12 780 0 0,1 51 0 0 0,-7-66-542 0 0,1 0-1 0 0,10 39 0 0 0,-7-41-77 0 0,-1 1 1 0 0,2 38-1 0 0,-1-3-65 0 0,-2-48-213 0 0,-2 1 0 0 0,0-1 0 0 0,0 1 0 0 0,-1-1 0 0 0,0 0 0 0 0,-3 19 0 0 0,-3-3-642 0 0,1 1-1 0 0,1 0 1 0 0,1 45-1 0 0,3-73 542 0 0,0 1 0 0 0,1 0-1 0 0,-1-1 1 0 0,1 1-1 0 0,-1 0 1 0 0,1-1-1 0 0,0 1 1 0 0,-1-1-1 0 0,1 1 1 0 0,0-1 0 0 0,-1 1-1 0 0,1-1 1 0 0,0 1-1 0 0,-1-1 1 0 0,1 0-1 0 0,0 1 1 0 0,0-1-1 0 0,-1 0 1 0 0,1 0 0 0 0,0 0-1 0 0,0 0 1 0 0,0 1-1 0 0,0-1 1 0 0,-1 0-1 0 0,1 0 1 0 0,0-1-1 0 0,0 1 1 0 0,0 0-1 0 0,-1 0 1 0 0,1 0 0 0 0,0 0-1 0 0,0-1 1 0 0,0 1-1 0 0,0-1 1 0 0,2 1-271 0 0,-1-1 1 0 0,0 1-1 0 0,0-1 1 0 0,0 1-1 0 0,0-1 1 0 0,0 0-1 0 0,0 0 1 0 0,0 0-1 0 0,0 0 1 0 0,0-1-1 0 0,0 1 1 0 0,0 0-1 0 0,-1-1 1 0 0,1 1-1 0 0,-1-1 1 0 0,2-1-1 0 0,7-22-3405 0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6.294"/>
    </inkml:context>
    <inkml:brush xml:id="br0">
      <inkml:brushProperty name="width" value="0.035" units="cm"/>
      <inkml:brushProperty name="height" value="0.035" units="cm"/>
    </inkml:brush>
  </inkml:definitions>
  <inkml:trace contextRef="#ctx0" brushRef="#br0">1 20 1412 0 0,'0'0'13511'0'0,"6"0"-13280"0"0,45-6-328 0 0,101-7 736 0 0,-124 12-2195 0 0,46 6 1 0 0,-28 10-4548 0 0,-34-11 3165 0 0</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6.908"/>
    </inkml:context>
    <inkml:brush xml:id="br0">
      <inkml:brushProperty name="width" value="0.035" units="cm"/>
      <inkml:brushProperty name="height" value="0.035" units="cm"/>
    </inkml:brush>
  </inkml:definitions>
  <inkml:trace contextRef="#ctx0" brushRef="#br0">400 0 1140 0 0,'0'0'12043'0'0,"-4"7"-11308"0"0,-25 40 498 0 0,-17 29 629 0 0,18-12-1206 0 0,-3 0 0 0 0,-61 93 0 0 0,61-108-521 0 0,2 1 1 0 0,-31 73-1 0 0,50-100-89 0 0,8-15-47 0 0,-2 0 1 0 0,1 0 0 0 0,-1 0 0 0 0,0 0-1 0 0,-1-1 1 0 0,0 1 0 0 0,-6 7-1 0 0,9-14-52 0 0,12-25-1152 0 0,5 6-108 0 0,18-21-3339 0 0,-19 15-2418 0 0,-6 9 2281 0 0</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7.971"/>
    </inkml:context>
    <inkml:brush xml:id="br0">
      <inkml:brushProperty name="width" value="0.035" units="cm"/>
      <inkml:brushProperty name="height" value="0.035" units="cm"/>
    </inkml:brush>
  </inkml:definitions>
  <inkml:trace contextRef="#ctx0" brushRef="#br0">0 169 1192 0 0,'0'0'12880'0'0,"2"5"-12801"0"0,6 16 156 0 0,-4-16-136 0 0,-2 0 0 0 0,1 1 1 0 0,-1 0-1 0 0,0-1 0 0 0,0 1 1 0 0,0 0-1 0 0,-1 0 0 0 0,0 0 1 0 0,0 0-1 0 0,0 0 0 0 0,-1 0 1 0 0,0 0-1 0 0,-1 9 0 0 0,-9-32-238 0 0,0-49-813 0 0,10-64 648 0 0,0 128 318 0 0,0-1 0 0 0,0 0-1 0 0,1 1 1 0 0,-1-1-1 0 0,1 0 1 0 0,-1 0 0 0 0,1 1-1 0 0,0-1 1 0 0,0 1 0 0 0,0-1-1 0 0,0 1 1 0 0,1-1-1 0 0,-1 1 1 0 0,1 0 0 0 0,-1 0-1 0 0,1 0 1 0 0,0 0-1 0 0,0 0 1 0 0,0 0 0 0 0,0 0-1 0 0,0 0 1 0 0,0 1 0 0 0,0-1-1 0 0,1 1 1 0 0,-1-1-1 0 0,0 1 1 0 0,1 0 0 0 0,0 0-1 0 0,-1 0 1 0 0,5 0 0 0 0,8-2-73 0 0,0 0 1 0 0,0 2 0 0 0,1 0 0 0 0,22 1 0 0 0,-18 0 101 0 0,-14 1-126 0 0,0 0 0 0 0,0 1 0 0 0,0 0 1 0 0,0 0-1 0 0,0 0 0 0 0,0 0 0 0 0,0 1 0 0 0,-1 0 0 0 0,1 0 0 0 0,7 7 1 0 0,23 10-6234 0 0</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8.355"/>
    </inkml:context>
    <inkml:brush xml:id="br0">
      <inkml:brushProperty name="width" value="0.035" units="cm"/>
      <inkml:brushProperty name="height" value="0.035" units="cm"/>
    </inkml:brush>
  </inkml:definitions>
  <inkml:trace contextRef="#ctx0" brushRef="#br0">0 0 916 0 0,'0'0'11983'0'0,"0"41"-10885"0"0,0 52 770 0 0,0-32-3414 0 0,2-61 1231 0 0,-1 1 0 0 0,0-1 0 0 0,0 0 0 0 0,0 0 0 0 0,0 0 0 0 0,1 0 0 0 0,-1 0-1 0 0,0 0 1 0 0,0-1 0 0 0,0 1 0 0 0,0 0 0 0 0,1-1 0 0 0,-1 1 0 0 0,0 0 0 0 0,0-1 0 0 0,0 0 0 0 0,1 0-1 0 0,5-8-2512 0 0,-6-9-1207 0 0</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8.523"/>
    </inkml:context>
    <inkml:brush xml:id="br0">
      <inkml:brushProperty name="width" value="0.035" units="cm"/>
      <inkml:brushProperty name="height" value="0.035" units="cm"/>
    </inkml:brush>
  </inkml:definitions>
  <inkml:trace contextRef="#ctx0" brushRef="#br0">0 1 2724 0 0,'0'0'7453'0'0,"110"15"-15390"0"0</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9.238"/>
    </inkml:context>
    <inkml:brush xml:id="br0">
      <inkml:brushProperty name="width" value="0.035" units="cm"/>
      <inkml:brushProperty name="height" value="0.035" units="cm"/>
    </inkml:brush>
  </inkml:definitions>
  <inkml:trace contextRef="#ctx0" brushRef="#br0">107 1 408 0 0,'0'0'8086'0'0,"-20"16"-6788"0"0,16-15-1219 0 0,-1 0-1 0 0,1 0 1 0 0,-1 0-1 0 0,1 1 1 0 0,0 0-1 0 0,0 0 0 0 0,0 0 1 0 0,0 0-1 0 0,0 1 1 0 0,1-1-1 0 0,-1 1 1 0 0,1 0-1 0 0,-1 0 1 0 0,1 1-1 0 0,0-1 1 0 0,0 0-1 0 0,1 1 1 0 0,-1 0-1 0 0,1 0 1 0 0,-1 0-1 0 0,1 0 0 0 0,-2 8 1 0 0,3-10-98 0 0,0 0 1 0 0,0 1-1 0 0,0-1 1 0 0,1 1-1 0 0,-1-1 1 0 0,1 0-1 0 0,-1 1 1 0 0,1-1-1 0 0,0 1 1 0 0,0-1-1 0 0,1 1 1 0 0,-1-1-1 0 0,0 1 1 0 0,1-1-1 0 0,-1 1 0 0 0,1-1 1 0 0,2 5-1 0 0,-2-5 24 0 0,1 0-1 0 0,-1-1 1 0 0,1 1-1 0 0,0 0 1 0 0,-1-1-1 0 0,1 1 1 0 0,0-1-1 0 0,0 0 0 0 0,0 0 1 0 0,0 1-1 0 0,1-1 1 0 0,-1-1-1 0 0,0 1 1 0 0,0 0-1 0 0,1 0 1 0 0,-1-1-1 0 0,0 1 0 0 0,1-1 1 0 0,-1 0-1 0 0,0 0 1 0 0,1 0-1 0 0,3 0 1 0 0,6 0 116 0 0,1 0-80 0 0,0 0 1 0 0,1 0 0 0 0,-1-1 0 0 0,0-1 0 0 0,20-5 0 0 0,-30 6-23 0 0,0 0 0 0 0,0-1 0 0 0,0 1 0 0 0,-1 0 0 0 0,1-1 0 0 0,-1 0 0 0 0,1 1 0 0 0,-1-1 0 0 0,0 0 0 0 0,1 0 0 0 0,-1-1 0 0 0,0 1 0 0 0,0 0 0 0 0,0-1 1 0 0,-1 1-1 0 0,1-1 0 0 0,-1 0 0 0 0,1 1 0 0 0,-1-1 0 0 0,0 0 0 0 0,0 0 0 0 0,0 0 0 0 0,-1 0 0 0 0,1 0 0 0 0,0 0 0 0 0,-1 0 0 0 0,0 0 0 0 0,0 0 0 0 0,0-4 0 0 0,-2 4-58 0 0,1-1 0 0 0,-1 0 1 0 0,0 1-1 0 0,0-1 0 0 0,-1 1 0 0 0,1 0 0 0 0,-1 0 0 0 0,1 0 0 0 0,-1 0 0 0 0,0 0 1 0 0,0 0-1 0 0,0 1 0 0 0,-1-1 0 0 0,1 1 0 0 0,0 0 0 0 0,-6-2 0 0 0,9 6 55 0 0,0 0 0 0 0,1-1 0 0 0,-1 1 0 0 0,1 0-1 0 0,-1 0 1 0 0,1-1 0 0 0,0 1 0 0 0,-1 0 0 0 0,1-1-1 0 0,0 1 1 0 0,0-1 0 0 0,2 3 0 0 0,40 42 2147 0 0,-26-30-1279 0 0,-1 2-1 0 0,17 23 1 0 0,-29-35-784 0 0,0-1-1 0 0,-1 2 1 0 0,0-1 0 0 0,0 0-1 0 0,0 1 1 0 0,-1-1-1 0 0,0 1 1 0 0,0 0 0 0 0,0 0-1 0 0,-1 0 1 0 0,1 13 0 0 0,-3-9-55 0 0,0 0 0 0 0,-1 1 1 0 0,0-2-1 0 0,-1 1 1 0 0,0 0-1 0 0,0 0 1 0 0,-1-1-1 0 0,-1 0 0 0 0,0 0 1 0 0,0 0-1 0 0,-1 0 1 0 0,0-1-1 0 0,-1 0 0 0 0,0 0 1 0 0,0-1-1 0 0,-1 0 1 0 0,-9 8-1 0 0,9-8-133 0 0,-1 0 0 0 0,0 0 0 0 0,0-1 0 0 0,-1-1 0 0 0,0 1 0 0 0,0-2 0 0 0,-1 1 0 0 0,0-1 0 0 0,1-1 0 0 0,-2 0 0 0 0,1-1 0 0 0,0 0 0 0 0,-1 0 1 0 0,1-1-1 0 0,-15 0 0 0 0,26-2 53 0 0,0 0 1 0 0,-1 0-1 0 0,1 0 0 0 0,-1 0 1 0 0,1 0-1 0 0,0 0 1 0 0,-1 0-1 0 0,1 0 1 0 0,-1 0-1 0 0,1 0 1 0 0,0 0-1 0 0,-1 0 1 0 0,1 0-1 0 0,0-1 1 0 0,-1 1-1 0 0,1 0 1 0 0,0 0-1 0 0,-1 0 0 0 0,1-1 1 0 0,0 1-1 0 0,-1 0 1 0 0,1-1-1 0 0,0 1 1 0 0,0 0-1 0 0,-1 0 1 0 0,1-1-1 0 0,0 1 1 0 0,0 0-1 0 0,0-1 1 0 0,-1 1-1 0 0,1-1 1 0 0,0 1-1 0 0,0 0 0 0 0,0-1 1 0 0,0 1-1 0 0,0 0 1 0 0,0-1-1 0 0,0 1 1 0 0,0-1-1 0 0,6-20-1957 0 0,20-16-2303 0 0,-4 18 1148 0 0,6-11-755 0 0</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09.839"/>
    </inkml:context>
    <inkml:brush xml:id="br0">
      <inkml:brushProperty name="width" value="0.035" units="cm"/>
      <inkml:brushProperty name="height" value="0.035" units="cm"/>
    </inkml:brush>
  </inkml:definitions>
  <inkml:trace contextRef="#ctx0" brushRef="#br0">1 0 1336 0 0,'0'0'11673'0'0,"6"27"-11123"0"0,23 84-36 0 0,-26-100-379 0 0,0 1 0 0 0,1 0 0 0 0,0-1 0 0 0,1 0 0 0 0,1 0 0 0 0,0 0 0 0 0,7 10 1 0 0,6 9 149 0 0,-3 1-131 0 0,-1 0 0 0 0,17 51 0 0 0,-15-43-33 0 0,-9-26-488 0 0,-8-13 334 0 0,0 0 0 0 0,0 0-1 0 0,0 0 1 0 0,0 0-1 0 0,0 0 1 0 0,0 0-1 0 0,0 0 1 0 0,0 0 0 0 0,0-1-1 0 0,0 1 1 0 0,0 0-1 0 0,0 0 1 0 0,0 0 0 0 0,0 0-1 0 0,0 0 1 0 0,0 0-1 0 0,0 0 1 0 0,0 0-1 0 0,1 0 1 0 0,-1 0 0 0 0,0 0-1 0 0,0 0 1 0 0,0 0-1 0 0,0 0 1 0 0,0-1 0 0 0,0 1-1 0 0,0 0 1 0 0,0 0-1 0 0,0 0 1 0 0,0 0-1 0 0,0 0 1 0 0,1 0 0 0 0,-1 0-1 0 0,0 0 1 0 0,0 0-1 0 0,0 0 1 0 0,0 0 0 0 0,0 0-1 0 0,0 0 1 0 0,0 0-1 0 0,0 0 1 0 0,0 0-1 0 0,0 0 1 0 0,0 0 0 0 0,1 0-1 0 0,-1 0 1 0 0,0 0-1 0 0,0 0 1 0 0,0 1 0 0 0,0-1-1 0 0,0 0 1 0 0,0 0-1 0 0,0 0 1 0 0,0 0-1 0 0,0 0 1 0 0,0 0 0 0 0,0 0-1 0 0,0-4-149 0 0,0-1 0 0 0,-1 1 0 0 0,0 0 0 0 0,0 0 0 0 0,0 0 0 0 0,-1-1 0 0 0,-2-3 0 0 0,-6-29-163 0 0,5 11 924 0 0,4 24-561 0 0,0 0-1 0 0,0 0 1 0 0,1-1 0 0 0,-1 1 0 0 0,0 0-1 0 0,1 0 1 0 0,0 0 0 0 0,-1-1 0 0 0,1 1-1 0 0,0 0 1 0 0,0-1 0 0 0,0 1-1 0 0,0 0 1 0 0,1 0 0 0 0,-1-1 0 0 0,1 1-1 0 0,-1 0 1 0 0,1 0 0 0 0,0 0 0 0 0,0 0-1 0 0,0 0 1 0 0,0 0 0 0 0,0 0-1 0 0,2-3 1 0 0,15-14 94 0 0,-11 11 347 0 0,0 0 0 0 0,1 1-1 0 0,0-1 1 0 0,0 1 0 0 0,15-8 0 0 0,-22 15-429 0 0,1 0 0 0 0,-1 0-1 0 0,0 0 1 0 0,1 1 0 0 0,-1-1 0 0 0,1 0 0 0 0,-1 1 0 0 0,0-1 0 0 0,1 1 0 0 0,-1-1 0 0 0,0 1 0 0 0,0 0 0 0 0,1 0-1 0 0,-1 0 1 0 0,0-1 0 0 0,0 1 0 0 0,0 0 0 0 0,0 0 0 0 0,0 0 0 0 0,0 1 0 0 0,0-1 0 0 0,-1 0 0 0 0,1 0-1 0 0,0 0 1 0 0,0 1 0 0 0,-1-1 0 0 0,1 2 0 0 0,18 37 92 0 0,-15-21-201 0 0,-1 1 1 0 0,0 0 0 0 0,-1 0-1 0 0,-1 0 1 0 0,-2 23 0 0 0,0-9-1822 0 0,7-22-859 0 0,0-9-1027 0 0,2-2-256 0 0</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0.201"/>
    </inkml:context>
    <inkml:brush xml:id="br0">
      <inkml:brushProperty name="width" value="0.035" units="cm"/>
      <inkml:brushProperty name="height" value="0.035" units="cm"/>
    </inkml:brush>
  </inkml:definitions>
  <inkml:trace contextRef="#ctx0" brushRef="#br0">1 0 1516 0 0,'0'0'13077'0'0,"5"18"-12673"0"0,68 177 1346 0 0,-63-172-1554 0 0,-2-1-1 0 0,0 1 1 0 0,-2 0 0 0 0,-1 1 0 0 0,5 43-1 0 0,-5 123-1854 0 0,-5-128-1300 0 0,0-70-4679 0 0,0-15 3589 0 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0.397"/>
    </inkml:context>
    <inkml:brush xml:id="br0">
      <inkml:brushProperty name="width" value="0.035" units="cm"/>
      <inkml:brushProperty name="height" value="0.035" units="cm"/>
    </inkml:brush>
  </inkml:definitions>
  <inkml:trace contextRef="#ctx0" brushRef="#br0">0 68 84 0 0,'0'0'15839'0'0,"28"-5"-15468"0"0,14 0-265 0 0,-5 0-4 0 0,54-13 0 0 0,-56 5-111 0 0,-31 11-264 0 0,0 0 1 0 0,0 0-1 0 0,1 0 0 0 0,-1 1 0 0 0,0-1 1 0 0,1 1-1 0 0,-1 0 0 0 0,7 0 1 0 0,-9 1-1488 0 0,-12-8-10621 0 0</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1.432"/>
    </inkml:context>
    <inkml:brush xml:id="br0">
      <inkml:brushProperty name="width" value="0.035" units="cm"/>
      <inkml:brushProperty name="height" value="0.035" units="cm"/>
    </inkml:brush>
  </inkml:definitions>
  <inkml:trace contextRef="#ctx0" brushRef="#br0">173 3 1660 0 0,'0'0'8594'0'0,"-7"-1"-8261"0"0,0 0-210 0 0,0 1-1 0 0,0-1 1 0 0,0 1-1 0 0,0 0 1 0 0,0 1 0 0 0,0-1-1 0 0,1 2 1 0 0,-1-1 0 0 0,0 1-1 0 0,0 0 1 0 0,-12 5-1 0 0,14-4-117 0 0,1-1 0 0 0,-1 1 0 0 0,0 1 0 0 0,1-1 0 0 0,0 0 0 0 0,0 1 0 0 0,0 0 0 0 0,0 0 0 0 0,1 0 0 0 0,-1 1 0 0 0,1-1 0 0 0,0 1 0 0 0,0 0 0 0 0,1 0-1 0 0,0 0 1 0 0,-1 0 0 0 0,2 0 0 0 0,-1 0 0 0 0,0 1 0 0 0,1-1 0 0 0,0 1 0 0 0,1-1 0 0 0,-1 1 0 0 0,1-1 0 0 0,0 1 0 0 0,0-1 0 0 0,1 1 0 0 0,-1-1 0 0 0,3 6-1 0 0,-2-8 15 0 0,0-1 0 0 0,0 0 0 0 0,1 0 0 0 0,-1 0 0 0 0,0 1 0 0 0,1-2 0 0 0,0 1 0 0 0,0 0 0 0 0,-1 0 0 0 0,1 0 0 0 0,0-1 0 0 0,0 1 0 0 0,1-1 0 0 0,-1 0 0 0 0,0 1 0 0 0,4 0 0 0 0,42 13 414 0 0,-33-12-288 0 0,-8-1-98 0 0,-1-1 0 0 0,1 0-1 0 0,-1 0 1 0 0,1-1 0 0 0,-1 0 0 0 0,1 0-1 0 0,-1 0 1 0 0,1-1 0 0 0,-1 0-1 0 0,1-1 1 0 0,-1 1 0 0 0,9-4 0 0 0,-12 4-48 0 0,0 0 0 0 0,0-1 0 0 0,0 1 0 0 0,-1-1 1 0 0,1 1-1 0 0,-1-1 0 0 0,1 0 0 0 0,-1 0 0 0 0,1 0 0 0 0,-1 0 1 0 0,0 0-1 0 0,0-1 0 0 0,0 1 0 0 0,0 0 0 0 0,-1-1 1 0 0,1 0-1 0 0,-1 1 0 0 0,1-1 0 0 0,-1 0 0 0 0,0 0 0 0 0,0 0 1 0 0,0 0-1 0 0,-1 0 0 0 0,1 0 0 0 0,-1 0 0 0 0,1-4 1 0 0,-1-1-74 0 0,-1 0 0 0 0,0 0 0 0 0,0 0 0 0 0,-1 0 0 0 0,0 0 0 0 0,0 0 0 0 0,-1 0 0 0 0,0 0 0 0 0,0 1 0 0 0,-1 0 0 0 0,-6-10 0 0 0,3 10-2 0 0,6 6 1022 0 0,4 2-752 0 0,1 0 0 0 0,-1 0-1 0 0,1 0 1 0 0,-1 0 0 0 0,0 1 0 0 0,1 0-1 0 0,-1-1 1 0 0,0 1 0 0 0,5 5-1 0 0,14 6 356 0 0,24 2-129 0 0,-33-11-766 0 0,0 0 0 0 0,0 1 1 0 0,22 12-1 0 0,-21-2-1884 0 0,-8-7-4489 0 0</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2.159"/>
    </inkml:context>
    <inkml:brush xml:id="br0">
      <inkml:brushProperty name="width" value="0.035" units="cm"/>
      <inkml:brushProperty name="height" value="0.035" units="cm"/>
    </inkml:brush>
  </inkml:definitions>
  <inkml:trace contextRef="#ctx0" brushRef="#br0">0 166 720 0 0,'0'0'9193'0'0,"7"17"-9075"0"0,20 53-43 0 0,-17-48-59 0 0,-5-20-16 0 0,-4 2 21 0 0,-1-3 264 0 0,10-6 141 0 0,-10-181 209 0 0,0 184-591 0 0,0 0-1 0 0,1 1 1 0 0,-1-1-1 0 0,0 0 1 0 0,1 0 0 0 0,-1 1-1 0 0,1-1 1 0 0,-1 1 0 0 0,1-1-1 0 0,0 0 1 0 0,-1 1-1 0 0,1-1 1 0 0,0 1 0 0 0,0 0-1 0 0,0-1 1 0 0,0 1-1 0 0,1 0 1 0 0,-1-1 0 0 0,0 1-1 0 0,0 0 1 0 0,1 0-1 0 0,-1 0 1 0 0,1 0 0 0 0,-1 0-1 0 0,1 1 1 0 0,-1-1-1 0 0,1 0 1 0 0,-1 1 0 0 0,1-1-1 0 0,0 1 1 0 0,-1-1 0 0 0,1 1-1 0 0,3 0 1 0 0,-2-1-31 0 0,0 1 1 0 0,1 0 0 0 0,-1 0 0 0 0,0 1-1 0 0,1-1 1 0 0,-1 1 0 0 0,0-1 0 0 0,0 1-1 0 0,1 0 1 0 0,-1 0 0 0 0,0 0 0 0 0,0 1-1 0 0,0-1 1 0 0,0 1 0 0 0,0 0 0 0 0,0-1-1 0 0,4 6 1 0 0,-2-2 18 0 0,-1 1 0 0 0,0 0-1 0 0,0 0 1 0 0,0 0 0 0 0,-1 0-1 0 0,0 1 1 0 0,3 9 0 0 0,-4-11-43 0 0,0 1 1 0 0,0-1 0 0 0,1 1 0 0 0,0-1-1 0 0,0 0 1 0 0,0 0 0 0 0,0 0-1 0 0,1 0 1 0 0,8 8 0 0 0,8 7-1770 0 0,-20-19 1876 0 0,-10-17 563 0 0,4 7-672 0 0,1 1 0 0 0,0-1 0 0 0,1 0 0 0 0,0-1 0 0 0,0 1 0 0 0,1-1 0 0 0,0 0 0 0 0,1 0 0 0 0,-2-13 0 0 0,4 18 48 0 0,0 0 97 0 0,0 0 0 0 0,0 0-1 0 0,0 0 1 0 0,1 1 0 0 0,-1-1-1 0 0,1 0 1 0 0,2-6 0 0 0,-2 9-59 0 0,1 0 1 0 0,-1 0 0 0 0,1 0 0 0 0,-1 0-1 0 0,1 0 1 0 0,0 1 0 0 0,0-1 0 0 0,-1 0-1 0 0,1 1 1 0 0,1 0 0 0 0,-1-1 0 0 0,0 1-1 0 0,0 0 1 0 0,0 0 0 0 0,1 0 0 0 0,2-1-1 0 0,-2 1 41 0 0,0-1 0 0 0,0 1-1 0 0,0 0 1 0 0,0-1-1 0 0,1 2 1 0 0,-1-1 0 0 0,0 0-1 0 0,1 1 1 0 0,-1-1-1 0 0,0 1 1 0 0,1 0 0 0 0,-1 0-1 0 0,0 0 1 0 0,4 1-1 0 0,-5 1-81 0 0,0-1 0 0 0,0 0 0 0 0,0 1 0 0 0,0 0-1 0 0,-1-1 1 0 0,1 1 0 0 0,-1 0 0 0 0,1 0 0 0 0,-1 0-1 0 0,1 0 1 0 0,-1 0 0 0 0,0 0 0 0 0,0 0 0 0 0,0 0 0 0 0,0 1-1 0 0,-1-1 1 0 0,1 0 0 0 0,-1 1 0 0 0,1 2 0 0 0,53 130 204 0 0,-36-105-696 0 0,-16-27 231 0 0,1 0 1 0 0,-1 0 0 0 0,0 0 0 0 0,0 0-1 0 0,0 0 1 0 0,-1 1 0 0 0,1-1 0 0 0,-1 0 0 0 0,2 6-1 0 0,-3-9 173 0 0,0 1-1 0 0,0-1 0 0 0,0 0 1 0 0,0 1-1 0 0,0-1 1 0 0,0 0-1 0 0,1 1 0 0 0,-1-1 1 0 0,0 0-1 0 0,0 1 1 0 0,0-1-1 0 0,0 0 0 0 0,1 0 1 0 0,-1 1-1 0 0,0-1 0 0 0,0 0 1 0 0,1 0-1 0 0,-1 0 1 0 0,0 1-1 0 0,0-1 0 0 0,1 0 1 0 0,-1 0-1 0 0,0 0 1 0 0,1 0-1 0 0,-1 1 0 0 0,0-1 1 0 0,0 0-1 0 0,1 0 0 0 0,-1 0 1 0 0,0 0-1 0 0,1 0 1 0 0,0 0-1 0 0,1-14-12174 0 0</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2.740"/>
    </inkml:context>
    <inkml:brush xml:id="br0">
      <inkml:brushProperty name="width" value="0.035" units="cm"/>
      <inkml:brushProperty name="height" value="0.035" units="cm"/>
    </inkml:brush>
  </inkml:definitions>
  <inkml:trace contextRef="#ctx0" brushRef="#br0">1 1 1568 0 0,'0'0'11941'0'0,"1"13"-11320"0"0,12 51 139 0 0,-4-30-135 0 0,-2 1 1 0 0,2 46 0 0 0,1 2-439 0 0,-8-55-71 0 0,0-1 1 0 0,6 26-1 0 0,-3-36-96 0 0,0-1 1 0 0,1 0-1 0 0,0 0 0 0 0,10 15 0 0 0,-14-27-11 0 0,1-1 9 0 0,0-1 0 0 0,0 1 0 0 0,0-1 0 0 0,1 0 1 0 0,-1 0-1 0 0,0 0 0 0 0,1-1 0 0 0,0 1 0 0 0,-1-1 0 0 0,1 0 0 0 0,0 0 1 0 0,0 0-1 0 0,0 0 0 0 0,4 0 0 0 0,-7-1 35 0 0,1-1-53 0 0,1 1 0 0 0,-1-1 0 0 0,0 0 0 0 0,0 1 0 0 0,0-1 0 0 0,0 0 1 0 0,0 0-1 0 0,0 0 0 0 0,0-1 0 0 0,0 1 0 0 0,-1 0 0 0 0,1-1 0 0 0,2-2 1 0 0,7-6-106 0 0,-6 6 2 0 0,0 0 1 0 0,0-1-1 0 0,-1 1 1 0 0,1-1-1 0 0,-1 0 1 0 0,0 0 0 0 0,0-1-1 0 0,-1 1 1 0 0,0-1-1 0 0,0 0 1 0 0,0 0-1 0 0,0 0 1 0 0,-1 0-1 0 0,0 0 1 0 0,2-13-1 0 0,-4 12 83 0 0,1 0-139 0 0,-1 0-1 0 0,-1 0 0 0 0,1-1 1 0 0,-1 1-1 0 0,0 0 0 0 0,-3-9 1 0 0,3 13 103 0 0,-1 0 0 0 0,1 1 1 0 0,-1-1-1 0 0,0 0 1 0 0,0 1-1 0 0,0-1 1 0 0,0 1-1 0 0,0 0 0 0 0,0 0 1 0 0,-1 0-1 0 0,1 0 1 0 0,-1 0-1 0 0,0 0 1 0 0,1 1-1 0 0,-1-1 0 0 0,0 1 1 0 0,-5-2-1 0 0,4 1 22 0 0,1 0 0 0 0,0 1-1 0 0,-1 0 1 0 0,1-1-1 0 0,-1 1 1 0 0,1 0 0 0 0,-1 1-1 0 0,1-1 1 0 0,-1 1 0 0 0,1 0-1 0 0,-1-1 1 0 0,0 1-1 0 0,1 1 1 0 0,-1-1 0 0 0,0 1-1 0 0,1-1 1 0 0,-1 1 0 0 0,1 0-1 0 0,-1 0 1 0 0,1 1 0 0 0,0-1-1 0 0,-1 1 1 0 0,1-1-1 0 0,0 1 1 0 0,0 0 0 0 0,0 0-1 0 0,0 1 1 0 0,1-1 0 0 0,-1 1-1 0 0,-3 3 1 0 0,-3 11-427 0 0,6-7-1479 0 0,13-5-7879 0 0</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4.142"/>
    </inkml:context>
    <inkml:brush xml:id="br0">
      <inkml:brushProperty name="width" value="0.035" units="cm"/>
      <inkml:brushProperty name="height" value="0.035" units="cm"/>
    </inkml:brush>
  </inkml:definitions>
  <inkml:trace contextRef="#ctx0" brushRef="#br0">1 0 840 0 0,'0'0'13075'0'0,"1"28"-8930"0"0,1-26-4049 0 0,0 1-1 0 0,0 0 1 0 0,0-1-1 0 0,-1 1 1 0 0,1 0-1 0 0,-1 0 1 0 0,0 0 0 0 0,0 0-1 0 0,0 0 1 0 0,1 5-1 0 0,8 20-497 0 0,-9-5-785 0 0,-2-17-2494 0 0</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4.298"/>
    </inkml:context>
    <inkml:brush xml:id="br0">
      <inkml:brushProperty name="width" value="0.035" units="cm"/>
      <inkml:brushProperty name="height" value="0.035" units="cm"/>
    </inkml:brush>
  </inkml:definitions>
  <inkml:trace contextRef="#ctx0" brushRef="#br0">1 1 2696 0 0,'0'0'7429'0'0,"50"71"-11825"0"0,-50-63 2011 0 0,0 4-627 0 0</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5.048"/>
    </inkml:context>
    <inkml:brush xml:id="br0">
      <inkml:brushProperty name="width" value="0.035" units="cm"/>
      <inkml:brushProperty name="height" value="0.035" units="cm"/>
    </inkml:brush>
  </inkml:definitions>
  <inkml:trace contextRef="#ctx0" brushRef="#br0">120 1 1232 0 0,'0'0'9544'0'0,"-10"0"-9235"0"0,-3 0-243 0 0,7-1-55 0 0,-1 1 0 0 0,1 0 1 0 0,-1 1-1 0 0,1-1 1 0 0,-13 4-1 0 0,17-3-29 0 0,0 0 0 0 0,-1 0 0 0 0,1 0 0 0 0,0 0 0 0 0,0 0-1 0 0,0 1 1 0 0,0-1 0 0 0,0 1 0 0 0,0-1 0 0 0,0 1 0 0 0,1 0 0 0 0,-1 0-1 0 0,1 0 1 0 0,-1 0 0 0 0,1 0 0 0 0,0 0 0 0 0,-1 0 0 0 0,1 0 0 0 0,0 0 0 0 0,0 1-1 0 0,0 2 1 0 0,0-2-14 0 0,-1 1-1 0 0,1-1 1 0 0,0 1-1 0 0,1 0 0 0 0,-1-1 1 0 0,1 1-1 0 0,0 0 1 0 0,0-1-1 0 0,0 1 0 0 0,0 0 1 0 0,0-1-1 0 0,1 1 0 0 0,0-1 1 0 0,1 6-1 0 0,-1-7 24 0 0,0 0 0 0 0,1 0 0 0 0,-1-1 0 0 0,1 1 0 0 0,0 0 0 0 0,-1-1 0 0 0,1 1 0 0 0,0-1 0 0 0,0 0 0 0 0,0 1 0 0 0,0-1 0 0 0,0 0 0 0 0,0 0 0 0 0,0 0 0 0 0,0 0 0 0 0,0-1 0 0 0,0 1 1 0 0,1-1-1 0 0,-1 1 0 0 0,0-1 0 0 0,0 0 0 0 0,1 0 0 0 0,-1 0 0 0 0,0 0 0 0 0,3 0 0 0 0,13 0 64 0 0,-12 1 7 0 0,1-1 0 0 0,-1 0 0 0 0,1 0 0 0 0,-1-1 0 0 0,10-1-1 0 0,-14 1 7 0 0,-1 1-1 0 0,0-1 0 0 0,1 1 0 0 0,-1-1 0 0 0,0 0 0 0 0,0 1 0 0 0,1-1 0 0 0,-1 0 0 0 0,0 0 0 0 0,0 0 0 0 0,0 0 0 0 0,0 0 0 0 0,0 0 1 0 0,0 0-1 0 0,0 0 0 0 0,-1 0 0 0 0,1 0 0 0 0,0 0 0 0 0,-1-1 0 0 0,1 1 0 0 0,-1 0 0 0 0,1-1 0 0 0,-1 1 0 0 0,1 0 0 0 0,-1-1 0 0 0,0 1 1 0 0,0 0-1 0 0,0-1 0 0 0,0 1 0 0 0,0-3 0 0 0,1-11 799 0 0,-1-24-423 0 0,0 38-458 0 0,1 0 1 0 0,-1 0-1 0 0,-1-1 1 0 0,1 1-1 0 0,0 0 0 0 0,0 0 1 0 0,0-1-1 0 0,-1 1 0 0 0,1 0 1 0 0,0 0-1 0 0,-1 0 1 0 0,1 0-1 0 0,-1-1 0 0 0,0 1 1 0 0,1 0-1 0 0,-1 0 0 0 0,0 0 1 0 0,1 0-1 0 0,-3-1 1 0 0,7 4 543 0 0,-1 0 1 0 0,1 0-1 0 0,-1 0 1 0 0,0 1-1 0 0,0-1 1 0 0,0 1-1 0 0,0 0 1 0 0,5 6-1 0 0,24 40 481 0 0,-27-39-997 0 0,0 0 0 0 0,-1 1 0 0 0,0-1 0 0 0,0 1 0 0 0,-1 0-1 0 0,0 0 1 0 0,1 21 0 0 0,-3-11 41 0 0,0-15-36 0 0,-1 1-1 0 0,0-1 1 0 0,0 0-1 0 0,0 1 1 0 0,-1-1 0 0 0,0 0-1 0 0,0 0 1 0 0,0 1 0 0 0,-1-1-1 0 0,0 0 1 0 0,-3 8-1 0 0,-17 24 1 0 0,18-29-15 0 0,0 0 0 0 0,-1 0 0 0 0,-1-1 0 0 0,1 1 0 0 0,-1-1 0 0 0,-1-1 0 0 0,1 1 0 0 0,-1-1 0 0 0,-10 8 0 0 0,11-11-63 0 0,0 0 1 0 0,0 0-1 0 0,0 0 0 0 0,-1-1 1 0 0,1 0-1 0 0,-1 0 1 0 0,0 0-1 0 0,0-1 0 0 0,0 0 1 0 0,0-1-1 0 0,-1 0 1 0 0,1 0-1 0 0,0 0 0 0 0,-8-1 1 0 0,13 0 26 0 0,1 0 0 0 0,0 0 0 0 0,-1-1 0 0 0,1 1 0 0 0,0 0 1 0 0,0-1-1 0 0,0 1 0 0 0,-1-1 0 0 0,1 0 0 0 0,0 1 0 0 0,0-1 0 0 0,0 0 1 0 0,0 0-1 0 0,0 0 0 0 0,0 1 0 0 0,0-1 0 0 0,0 0 0 0 0,1 0 0 0 0,-1 0 1 0 0,0-1-1 0 0,0 1 0 0 0,1 0 0 0 0,-1 0 0 0 0,1 0 0 0 0,-1 0 1 0 0,1-1-1 0 0,-1 1 0 0 0,1 0 0 0 0,0 0 0 0 0,0-1 0 0 0,-1-1 0 0 0,-2-47-3274 0 0,4 41 1996 0 0,-1 8 1085 0 0,0 0 1 0 0,1 0 0 0 0,-1 0-1 0 0,0 0 1 0 0,1 0-1 0 0,-1 0 1 0 0,1-1-1 0 0,0 1 1 0 0,-1 0-1 0 0,1 1 1 0 0,0-1 0 0 0,0 0-1 0 0,0 0 1 0 0,0 0-1 0 0,-1 0 1 0 0,1 1-1 0 0,0-1 1 0 0,0 0-1 0 0,0 1 1 0 0,1-1-1 0 0,-1 1 1 0 0,0-1 0 0 0,0 1-1 0 0,0-1 1 0 0,0 1-1 0 0,0 0 1 0 0,2-1-1 0 0,4-1-1295 0 0,11-6-1025 0 0</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5.478"/>
    </inkml:context>
    <inkml:brush xml:id="br0">
      <inkml:brushProperty name="width" value="0.035" units="cm"/>
      <inkml:brushProperty name="height" value="0.035" units="cm"/>
    </inkml:brush>
  </inkml:definitions>
  <inkml:trace contextRef="#ctx0" brushRef="#br0">37 41 1192 0 0,'0'0'13310'0'0,"-7"14"-13006"0"0,-19 45 3 0 0,25-57-284 0 0,0 1-1 0 0,1-1 1 0 0,-1 1-1 0 0,1-1 1 0 0,-1 1-1 0 0,1 0 1 0 0,0-1-1 0 0,0 1 1 0 0,0 0-1 0 0,1-1 1 0 0,-1 1-1 0 0,0-1 1 0 0,1 1-1 0 0,0 0 0 0 0,0-1 1 0 0,0 1-1 0 0,0-1 1 0 0,0 0-1 0 0,0 1 1 0 0,1-1-1 0 0,-1 0 1 0 0,1 0-1 0 0,-1 0 1 0 0,1 0-1 0 0,0 0 1 0 0,0 0-1 0 0,0 0 1 0 0,2 1-1 0 0,1 1 3 0 0,1 0 0 0 0,-1 0 1 0 0,1 0-1 0 0,0-1 0 0 0,0 0 0 0 0,0 0 0 0 0,0-1 0 0 0,12 4 0 0 0,-10-5 19 0 0,-1 1 0 0 0,1-2-1 0 0,-1 1 1 0 0,1-1 0 0 0,-1 0-1 0 0,1 0 1 0 0,0-1-1 0 0,-1 0 1 0 0,1 0 0 0 0,-1-1-1 0 0,0 0 1 0 0,13-5 0 0 0,-11 2 0 0 0,-1 0 0 0 0,1-1 0 0 0,-1 1 0 0 0,0-1 0 0 0,-1-1 0 0 0,1 0 0 0 0,-2 0 0 0 0,1 0 0 0 0,8-12 0 0 0,-12 14-89 0 0,-1-1 0 0 0,0 1 0 0 0,0-1 0 0 0,-1 1 0 0 0,1-1 0 0 0,-1 1-1 0 0,0-1 1 0 0,-1 0 0 0 0,1 0 0 0 0,-1 1 0 0 0,0-1 0 0 0,-2-11 0 0 0,1-6-653 0 0,0 21 639 0 0,1 1 0 0 0,0 0 0 0 0,-1 0 0 0 0,1 0 0 0 0,0-1-1 0 0,-1 1 1 0 0,0 0 0 0 0,1 0 0 0 0,-1 0 0 0 0,0 0 0 0 0,1 0-1 0 0,-1 0 1 0 0,0 0 0 0 0,0 0 0 0 0,0 0 0 0 0,0 0 0 0 0,0 1-1 0 0,0-1 1 0 0,0 0 0 0 0,0 1 0 0 0,0-1 0 0 0,0 0 0 0 0,-1 1-1 0 0,1 0 1 0 0,0-1 0 0 0,0 1 0 0 0,0 0 0 0 0,-1-1 0 0 0,1 1-1 0 0,0 0 1 0 0,-1 0 0 0 0,1 0 0 0 0,0 0 0 0 0,0 0 0 0 0,-2 1-1 0 0,1-1-143 0 0,1 0 0 0 0,-1 0-1 0 0,1 0 1 0 0,0 0-1 0 0,-1 0 1 0 0,1 0 0 0 0,-1 1-1 0 0,1-1 1 0 0,0 1 0 0 0,-1-1-1 0 0,1 1 1 0 0,0 0-1 0 0,0-1 1 0 0,-1 1 0 0 0,1 0-1 0 0,0 0 1 0 0,0 0-1 0 0,0 0 1 0 0,0 0 0 0 0,0 0-1 0 0,0 0 1 0 0,0 0-1 0 0,0 0 1 0 0,0 0 0 0 0,1 0-1 0 0,-1 1 1 0 0,0-1-1 0 0,1 0 1 0 0,-1 1 0 0 0,1-1-1 0 0,0 0 1 0 0,-1 1-1 0 0,1-1 1 0 0,0 2 0 0 0,20 2-3527 0 0,-10-5 2141 0 0</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5.750"/>
    </inkml:context>
    <inkml:brush xml:id="br0">
      <inkml:brushProperty name="width" value="0.035" units="cm"/>
      <inkml:brushProperty name="height" value="0.035" units="cm"/>
    </inkml:brush>
  </inkml:definitions>
  <inkml:trace contextRef="#ctx0" brushRef="#br0">20 0 1400 0 0,'0'0'15344'0'0,"-3"10"-14986"0"0,-2 10-408 0 0,1 1-1 0 0,1 0 1 0 0,0 0-1 0 0,2 26 1 0 0,6-36 33 0 0,-2-8-2351 0 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5.896"/>
    </inkml:context>
    <inkml:brush xml:id="br0">
      <inkml:brushProperty name="width" value="0.035" units="cm"/>
      <inkml:brushProperty name="height" value="0.035" units="cm"/>
    </inkml:brush>
  </inkml:definitions>
  <inkml:trace contextRef="#ctx0" brushRef="#br0">0 0 2768 0 0,'0'0'6109'0'0</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6.302"/>
    </inkml:context>
    <inkml:brush xml:id="br0">
      <inkml:brushProperty name="width" value="0.035" units="cm"/>
      <inkml:brushProperty name="height" value="0.035" units="cm"/>
    </inkml:brush>
  </inkml:definitions>
  <inkml:trace contextRef="#ctx0" brushRef="#br0">0 1 1712 0 0,'0'0'12085'0'0,"8"25"-11520"0"0,51 125 247 0 0,-53-132-686 0 0,-1 0 0 0 0,-1-1-1 0 0,0 1 1 0 0,1 22 0 0 0,2 13-16 0 0,-4-28-99 0 0,-1 0 1 0 0,-1 0 0 0 0,-3 33-1 0 0,0 0-1751 0 0,10-54 64 0 0,-6-23-10867 0 0</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6.503"/>
    </inkml:context>
    <inkml:brush xml:id="br0">
      <inkml:brushProperty name="width" value="0.035" units="cm"/>
      <inkml:brushProperty name="height" value="0.035" units="cm"/>
    </inkml:brush>
  </inkml:definitions>
  <inkml:trace contextRef="#ctx0" brushRef="#br0">0 65 1400 0 0,'0'0'12753'0'0,"25"-7"-12726"0"0,138-40-298 0 0,-155 44 262 0 0,21-4-3524 0 0,-29 7 3350 0 0,0 0-1 0 0,1 0 0 0 0,-1 0 0 0 0,1 0 0 0 0,-1 0 0 0 0,1-1 0 0 0,-1 1 0 0 0,1 0 0 0 0,-1 0 0 0 0,1 0 0 0 0,-1 0 0 0 0,0 0 0 0 0,1 0 0 0 0,-1 0 1 0 0,1 1-1 0 0,-1-1 0 0 0,1 0 0 0 0,-1 0 0 0 0,1 0 0 0 0,-1 0 0 0 0,0 1 0 0 0,1-1 0 0 0,-1 0 0 0 0,1 0 0 0 0,-1 1 0 0 0,0-1 0 0 0,1 0 0 0 0,-1 1 1 0 0,0-1-1 0 0,1 0 0 0 0,-1 1 0 0 0,0-1 0 0 0,1 0 0 0 0,-1 1 0 0 0,0-1 0 0 0,0 1 0 0 0,0-1 0 0 0,1 0 0 0 0,-1 2 0 0 0,0 2-2826 0 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6.890"/>
    </inkml:context>
    <inkml:brush xml:id="br0">
      <inkml:brushProperty name="width" value="0.035" units="cm"/>
      <inkml:brushProperty name="height" value="0.035" units="cm"/>
    </inkml:brush>
  </inkml:definitions>
  <inkml:trace contextRef="#ctx0" brushRef="#br0">250 0 1712 0 0,'0'0'14289'0'0,"-11"8"-14205"0"0,6-5-81 0 0,-5 2 47 0 0,1 1-1 0 0,-1 0 1 0 0,1 1-1 0 0,1 0 1 0 0,0 0-1 0 0,0 1 1 0 0,0 0-1 0 0,1 1 1 0 0,-10 13 0 0 0,-73 133 1032 0 0,74-124-1308 0 0,-11 28 370 0 0,21-12-4400 0 0,12-43 1233 0 0,-1-5-1005 0 0,4-2 879 0 0</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7.254"/>
    </inkml:context>
    <inkml:brush xml:id="br0">
      <inkml:brushProperty name="width" value="0.035" units="cm"/>
      <inkml:brushProperty name="height" value="0.035" units="cm"/>
    </inkml:brush>
  </inkml:definitions>
  <inkml:trace contextRef="#ctx0" brushRef="#br0">5 0 1596 0 0,'0'0'11509'0'0,"-2"6"-11207"0"0,1-4-252 0 0,1 0 0 0 0,0 1 0 0 0,-1-1 1 0 0,1 0-1 0 0,0 0 0 0 0,0 0 0 0 0,0 0 1 0 0,0 0-1 0 0,0 0 0 0 0,1 1 0 0 0,-1-1 1 0 0,1 0-1 0 0,-1 0 0 0 0,1 0 0 0 0,0 0 1 0 0,0 0-1 0 0,1 3 0 0 0,2 0 114 0 0,0 0-1 0 0,0 0 0 0 0,1 0 1 0 0,-1 0-1 0 0,1-1 0 0 0,6 4 1 0 0,-9-6-173 0 0,0-1 0 0 0,0 1 0 0 0,0-1 0 0 0,0 1 0 0 0,0 0 0 0 0,0 0 0 0 0,0 0 0 0 0,-1 0 0 0 0,1 0 0 0 0,-1 0 0 0 0,1 0 0 0 0,-1 1 0 0 0,0-1 0 0 0,0 0 0 0 0,0 1 0 0 0,0-1 0 0 0,0 1 0 0 0,-1-1 0 0 0,1 1 0 0 0,0 2 0 0 0,20 36-5966 0 0,-1-21 168 0 0,-12-16 3767 0 0</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7.917"/>
    </inkml:context>
    <inkml:brush xml:id="br0">
      <inkml:brushProperty name="width" value="0.035" units="cm"/>
      <inkml:brushProperty name="height" value="0.035" units="cm"/>
    </inkml:brush>
  </inkml:definitions>
  <inkml:trace contextRef="#ctx0" brushRef="#br0">31 1 1164 0 0,'0'0'15216'0'0,"0"24"-14522"0"0,0 179 850 0 0,1-174-1458 0 0,-1 0-1 0 0,-2 0 0 0 0,0 0 1 0 0,-2 0-1 0 0,-1-1 0 0 0,-11 35 1 0 0,13-41 542 0 0,6-11-2230 0 0,7-13-6867 0 0,-2-5 3652 0 0</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5T20:48:18.743"/>
    </inkml:context>
    <inkml:brush xml:id="br0">
      <inkml:brushProperty name="width" value="0.035" units="cm"/>
      <inkml:brushProperty name="height" value="0.035" units="cm"/>
    </inkml:brush>
  </inkml:definitions>
  <inkml:trace contextRef="#ctx0" brushRef="#br0">30 4 1140 0 0,'0'0'11329'0'0,"-2"3"-10401"0"0,1 0-1102 0 0,1-3 222 0 0,-1 0 0 0 0,1 0 0 0 0,0 1 0 0 0,-1-1 0 0 0,1 0-1 0 0,0 0 1 0 0,0 0 0 0 0,0 1 0 0 0,-1-1 0 0 0,1 0 0 0 0,0 0 0 0 0,0 0 0 0 0,0 1-1 0 0,-1-1 1 0 0,1 0 0 0 0,0 1 0 0 0,0-1 0 0 0,0 0 0 0 0,0 0 0 0 0,0 1 0 0 0,0-1-1 0 0,0 0 1 0 0,-1 1 0 0 0,1-1 0 0 0,0 0 0 0 0,0 1 0 0 0,0-1 0 0 0,0 0 0 0 0,0 1 0 0 0,1-1-1 0 0,-1 0 1 0 0,0 1 0 0 0,0-1 0 0 0,0 0 0 0 0,0 0 0 0 0,0 1 0 0 0,0-1 0 0 0,0 0-1 0 0,1 1 1 0 0,-1-1 0 0 0,0 0 0 0 0,0 0 0 0 0,0 1 0 0 0,1-1 0 0 0,-1 0 0 0 0,0 0-1 0 0,0 0 1 0 0,1 1 0 0 0,-1-1 0 0 0,0 0 0 0 0,0 0 0 0 0,1 0 0 0 0,-1 0 0 0 0,0 0-1 0 0,1 1 1 0 0,-1-1 0 0 0,2 0-127 0 0,46 20-1503 0 0,-42-16 956 0 0,-4-4 568 0 0,-1 1 1 0 0,0-1-1 0 0,0 1 1 0 0,0 0-1 0 0,0-1 1 0 0,0 1-1 0 0,0 0 1 0 0,0 0-1 0 0,-1-1 1 0 0,1 1-1 0 0,0 0 1 0 0,0 0-1 0 0,-1 0 1 0 0,1 0-1 0 0,0 0 1 0 0,0 2-1 0 0,-1-2 770 0 0,-18-5 2695 0 0,18 4-3415 0 0,0 0 0 0 0,1 0 0 0 0,-1 0 0 0 0,1 0 0 0 0,-1 0 0 0 0,0 0 0 0 0,1 0 1 0 0,-1 0-1 0 0,1-1 0 0 0,-1 1 0 0 0,0 0 0 0 0,1 0 0 0 0,-1-1 0 0 0,0 1 0 0 0,1 0 1 0 0,-1 0-1 0 0,0-1 0 0 0,0 1 0 0 0,1 0 0 0 0,-1-1 0 0 0,0 1 0 0 0,0 0 1 0 0,1-1-1 0 0,-1 1 0 0 0,0 0 0 0 0,0-1 0 0 0,0 1 0 0 0,0 0 0 0 0,0-1 0 0 0,0 1 1 0 0,1-1-1 0 0,-1 1 0 0 0,0 0 0 0 0,0-1 0 0 0,0 1 0 0 0,0-1 0 0 0,0 1 0 0 0,-1 0 1 0 0,1-1-1 0 0,0 1 0 0 0,0-1 0 0 0,0 0 0 0 0,-1 1 18 0 0,0-1 1 0 0,1 0-1 0 0,-1 1 0 0 0,0-1 1 0 0,0 0-1 0 0,0 1 0 0 0,0-1 1 0 0,0 1-1 0 0,1-1 0 0 0,-1 1 1 0 0,0 0-1 0 0,0-1 0 0 0,0 1 1 0 0,0 0-1 0 0,0 0 0 0 0,0 0 1 0 0,0 0-1 0 0,0 0 0 0 0,-2 0 1 0 0,-45 0 648 0 0,46 0-629 0 0,5 0-4 0 0,-1 0 0 0 0,1 0 0 0 0,-1-1 1 0 0,0 1-1 0 0,1-1 0 0 0,-1 1 0 0 0,1-1 0 0 0,-1 0 0 0 0,0 0 1 0 0,1 0-1 0 0,2-1 0 0 0,-5 1-13 0 0,1 1 0 0 0,-1-1 0 0 0,1 1 1 0 0,-1-1-1 0 0,1 1 0 0 0,-1-1 0 0 0,0 1 0 0 0,1-1 0 0 0,-1 1 1 0 0,0-1-1 0 0,1 1 0 0 0,-1-1 0 0 0,0 0 0 0 0,0 1 0 0 0,0-1 1 0 0,1 0-1 0 0,-1 1 0 0 0,0-1 0 0 0,0 0 0 0 0,0 1 0 0 0,0-1 1 0 0,0 0-1 0 0,0 1 0 0 0,0-1 0 0 0,-1 0 0 0 0,1 1 0 0 0,0-1 0 0 0,0 1 1 0 0,0-1-1 0 0,-1 0 0 0 0,1 1 0 0 0,0-1 0 0 0,-1 1 0 0 0,1-1 1 0 0,0 0-1 0 0,-1 1 0 0 0,1-1 0 0 0,-1 1 0 0 0,1-1 0 0 0,-1 1 1 0 0,-1-1 20 0 0,1 0 0 0 0,0 0 0 0 0,-1 0 0 0 0,1 0 1 0 0,-1 1-1 0 0,1-1 0 0 0,-1 1 0 0 0,1-1 0 0 0,-1 1 0 0 0,0 0 1 0 0,1-1-1 0 0,-1 1 0 0 0,0 0 0 0 0,1 0 0 0 0,-1 0 1 0 0,1 0-1 0 0,-1 0 0 0 0,0 1 0 0 0,1-1 0 0 0,-1 0 1 0 0,1 1-1 0 0,-1 0 0 0 0,-2 0 0 0 0,3 0-40 0 0,0-1 1 0 0,1 0-1 0 0,-1 0 0 0 0,1 1 1 0 0,-1-1-1 0 0,0 0 0 0 0,1 1 1 0 0,-1-1-1 0 0,1 1 0 0 0,-1-1 1 0 0,1 1-1 0 0,-1-1 0 0 0,1 1 0 0 0,-1-1 1 0 0,1 1-1 0 0,-1 0 0 0 0,1-1 1 0 0,0 1-1 0 0,-1-1 0 0 0,1 1 1 0 0,0 0-1 0 0,0-1 0 0 0,-1 1 1 0 0,1 0-1 0 0,0-1 0 0 0,0 1 1 0 0,0 0-1 0 0,0 0 0 0 0,0-1 1 0 0,0 1-1 0 0,0 0 0 0 0,0-1 0 0 0,0 1 1 0 0,0 0-1 0 0,1-1 0 0 0,-1 1 1 0 0,0 0-1 0 0,0-1 0 0 0,1 1 1 0 0,-1 0-1 0 0,0-1 0 0 0,1 1 1 0 0,-1-1-1 0 0,0 1 0 0 0,1 0 1 0 0,-1-1-1 0 0,1 1 0 0 0,-1-1 1 0 0,1 1-1 0 0,0-1 0 0 0,-1 0 0 0 0,1 1 1 0 0,-1-1-1 0 0,1 0 0 0 0,0 1 1 0 0,-1-1-1 0 0,1 0 0 0 0,0 1 1 0 0,-1-1-1 0 0,1 0 0 0 0,0 0 1 0 0,-1 0-1 0 0,1 0 0 0 0,0 0 1 0 0,-1 0-1 0 0,1 0 0 0 0,0 0 0 0 0,0 0 1 0 0,0 0-1 0 0,47 0-683 0 0,-46 0 957 0 0,-20-2-176 0 0,-4-1-669 0 0,22 3 565 0 0,0 0 1 0 0,-1 0-1 0 0,1 0 0 0 0,0 0 0 0 0,-1 0 0 0 0,1 0 0 0 0,-1 0 1 0 0,1 0-1 0 0,0 0 0 0 0,-1 0 0 0 0,1 1 0 0 0,0-1 1 0 0,-1 0-1 0 0,1 0 0 0 0,0 0 0 0 0,-1 0 0 0 0,1 1 0 0 0,0-1 1 0 0,-1 0-1 0 0,1 0 0 0 0,0 1 0 0 0,-1-1 0 0 0,1 0 1 0 0,0 0-1 0 0,0 1 0 0 0,0-1 0 0 0,-1 0 0 0 0,1 1 0 0 0,0-1 1 0 0,0 0-1 0 0,0 1 0 0 0,0-1 0 0 0,-1 0 0 0 0,1 1 1 0 0,0-1-1 0 0,0 1 0 0 0,0-1 0 0 0,0 1 0 0 0,-4 4-196 0 0,0 1-349 0 0,15-1-1143 0 0,-10-5 1277 0 0,21 2-1010 0 0,-12-3-1662 0 0,-36-24-6761 0 0</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3:50.343"/>
    </inkml:context>
    <inkml:brush xml:id="br0">
      <inkml:brushProperty name="width" value="0.035" units="cm"/>
      <inkml:brushProperty name="height" value="0.035" units="cm"/>
      <inkml:brushProperty name="color" value="#E71224"/>
    </inkml:brush>
  </inkml:definitions>
  <inkml:trace contextRef="#ctx0" brushRef="#br0">97 3252 252 0 0,'0'0'1735'0'0,"0"-19"-570"0"0,0 15-1444 0 0,0 3 576 0 0,1-1 1 0 0,-1 0-1 0 0,0 0 0 0 0,0 1 0 0 0,0-1 0 0 0,0 0 0 0 0,-1 1 0 0 0,1-1 0 0 0,0 0 1 0 0,-1 1-1 0 0,1-1 0 0 0,-1 0 0 0 0,0 1 0 0 0,1-1 0 0 0,-1 1 0 0 0,0-1 1 0 0,0 1-1 0 0,-2-3 0 0 0,-2 0-113 0 0,-24-19 665 0 0,29 23-828 0 0,-1-1 0 0 0,0 1 0 0 0,0-1 0 0 0,0 1 1 0 0,0 0-1 0 0,1-1 0 0 0,-1 1 0 0 0,0 0 0 0 0,0 0 0 0 0,0-1 1 0 0,0 1-1 0 0,0 0 0 0 0,0 0 0 0 0,0 0 0 0 0,0 0 0 0 0,0 0 1 0 0,0 0-1 0 0,0 0 0 0 0,0 1 0 0 0,1-1 0 0 0,-1 0 0 0 0,0 1 1 0 0,0-1-1 0 0,0 0 0 0 0,0 1 0 0 0,0-1 0 0 0,1 1 0 0 0,-1-1 1 0 0,0 1-1 0 0,0-1 0 0 0,1 1 0 0 0,-1 0 0 0 0,0-1 0 0 0,1 1 1 0 0,-1 0-1 0 0,0 1 0 0 0,-4 5 161 0 0,4-7-138 0 0,1 1 0 0 0,-1 1 0 0 0,0-1 0 0 0,0 0 0 0 0,1 0 0 0 0,-1 0 0 0 0,1 0 0 0 0,-1 0 0 0 0,1 1 0 0 0,-1-1 0 0 0,1 0 0 0 0,0 0 0 0 0,0 1 0 0 0,-1-1 0 0 0,1 0 0 0 0,0 2 0 0 0,-4 6-222 0 0,-2 2 5445 0 0,6-11-5210 0 0,1 1-1 0 0,-1-1 0 0 0,0 0 0 0 0,0 0 1 0 0,0 1-1 0 0,0-1 0 0 0,0 0 0 0 0,1 0 1 0 0,-1 0-1 0 0,0 1 0 0 0,0-1 0 0 0,0 0 1 0 0,0 0-1 0 0,1 0 0 0 0,-1 0 0 0 0,0 0 1 0 0,0 1-1 0 0,1-1 0 0 0,-1 0 0 0 0,0 0 1 0 0,0 0-1 0 0,1 0 0 0 0,-1 0 0 0 0,0 0 1 0 0,0 0-1 0 0,1 0 0 0 0,-1 0 0 0 0,0 0 1 0 0,0 0-1 0 0,1 0 0 0 0,-1 0 0 0 0,0 0 1 0 0,0 0-1 0 0,1 0 0 0 0,-1 0 0 0 0,0 0 1 0 0,0 0-1 0 0,1 0 0 0 0,-1-1 0 0 0,0 1 0 0 0,0 0 1 0 0,1 0-1 0 0,-1 0 0 0 0,0 0 0 0 0,0-1 1 0 0,33 10 297 0 0,43 4 279 0 0,-63-12-596 0 0,1 0 0 0 0,-1 2-1 0 0,0-1 1 0 0,16 6 0 0 0,-16-4-25 0 0,-1-1 0 0 0,1 0 0 0 0,0-1 1 0 0,16 1-1 0 0,67 6 313 0 0,110 0-25 0 0,-170-19-215 0 0,-14 2 21 0 0,-1 0-63 0 0,0-1 0 0 0,0-1 0 0 0,-1-1 1 0 0,0 0-1 0 0,-1-2 0 0 0,30-24 0 0 0,-44 32-23 0 0,-1 0 0 0 0,1 0 0 0 0,-1 0 0 0 0,0 0 1 0 0,5-11-1 0 0,14-16 12 0 0,-19 27-30 0 0,0 0 1 0 0,-1 0-1 0 0,0 0 0 0 0,0-1 0 0 0,-1 1 0 0 0,1-1 0 0 0,-1 0 0 0 0,2-8 0 0 0,12-26 40 0 0,-13 32-38 0 0,0 0-1 0 0,0 0 1 0 0,-1-1 0 0 0,0 1-1 0 0,0-1 1 0 0,1-13 0 0 0,-3 12-1 0 0,2 0 1 0 0,0 1-1 0 0,0-1 1 0 0,6-16-1 0 0,-3 9 1 0 0,-1 1 0 0 0,-1-1 0 0 0,-1 0 0 0 0,0 0 0 0 0,-1 0 0 0 0,-1 0 0 0 0,-4-34 0 0 0,2-6 4 0 0,2 32-11 0 0,1-5-6 0 0,-2 0 0 0 0,-8-54 0 0 0,-2-55-1 0 0,0 35 3 0 0,5 64-1 0 0,2 1-1 0 0,2-76 1 0 0,2 84 4 0 0,-11-74-66 0 0,11-449-131 0 0,1 538 195 0 0,0 0 1 0 0,7-28-1 0 0,-4 27 0 0 0,-1 1-1 0 0,2-32 1 0 0,-4 30 1 0 0,1 0 1 0 0,1 1-1 0 0,7-26 0 0 0,-5 26 4 0 0,-2 0-1 0 0,1 0 1 0 0,0-26-1 0 0,-3 35 0 0 0,-1 0 1 0 0,2 0-1 0 0,-1 0 0 0 0,6-14 0 0 0,-5 14 0 0 0,1 1 0 0 0,-1-1 0 0 0,-1 0 0 0 0,2-15 1 0 0,-1 2-3 0 0,1 0 1 0 0,1 1 0 0 0,0 0 0 0 0,2 0 0 0 0,0 0-1 0 0,11-22 1 0 0,7-24-2 0 0,-19 54-10 0 0,0 1 1 0 0,0-1-1 0 0,1 1 1 0 0,0 1-1 0 0,1-1 0 0 0,0 1 1 0 0,1 0-1 0 0,16-16 1 0 0,77-73-119 0 0,-78 80 113 0 0,0 1 1 0 0,1 1 0 0 0,1 1 0 0 0,1 1 0 0 0,0 2 0 0 0,1 0 0 0 0,39-11 0 0 0,37-10 38 0 0,-91 30-30 0 0,0 1 10 0 0,1 0 1 0 0,0 0-1 0 0,0 1 0 0 0,25-1 0 0 0,222 24-15 0 0,-223-18 124 0 0,70-3-1 0 0,-34-2-22 0 0,-69 2-73 0 0,0-1 1 0 0,0 1-1 0 0,0-1 0 0 0,0 0 1 0 0,0 0-1 0 0,0 0 0 0 0,-1-1 1 0 0,1 1-1 0 0,6-4 1 0 0,6-3 262 0 0,-15 8-269 0 0,-1-1-1 0 0,0 1 0 0 0,1 0 1 0 0,-1-1-1 0 0,0 1 1 0 0,0 0-1 0 0,1-1 0 0 0,-1 1 1 0 0,0-1-1 0 0,0 1 0 0 0,1 0 1 0 0,-1-1-1 0 0,0 1 0 0 0,0-1 1 0 0,0 1-1 0 0,0-1 1 0 0,0 1-1 0 0,0-1 0 0 0,0 1 1 0 0,0-1-1 0 0,0 1 0 0 0,0-1 1 0 0,0 1-1 0 0,0-1 1 0 0,0 1-1 0 0,0 0 0 0 0,0-1 1 0 0,0 1-1 0 0,0-1 0 0 0,-1 1 1 0 0,1-1-1 0 0,0 1 0 0 0,0 0 1 0 0,-1-1-1 0 0,1 1 1 0 0,0-1-1 0 0,0 1 0 0 0,-1 0 1 0 0,1-1-1 0 0,0 1 0 0 0,-1 0 1 0 0,1 0-1 0 0,-1-1 1 0 0,1 1-1 0 0,0 0 0 0 0,-1 0 1 0 0,0-1-1 0 0,-14-12 13 0 0,9 7-28 0 0,-1 1-1 0 0,0 0 1 0 0,0 0 0 0 0,0 1-1 0 0,-1-1 1 0 0,1 1-1 0 0,-1 1 1 0 0,0 0-1 0 0,-13-4 1 0 0,8 3 8 0 0,0-1 0 0 0,0-1 0 0 0,-17-10 0 0 0,-1-2-7 0 0,0 2 0 0 0,-49-19 0 0 0,42 20-1 0 0,-51-29 0 0 0,76 38 16 0 0,1 1 0 0 0,-1 1 0 0 0,0 0 0 0 0,0 1 0 0 0,0 1 0 0 0,-1 0 0 0 0,1 0 0 0 0,-1 2 0 0 0,1-1 0 0 0,-17 3 0 0 0,28-2-64 0 0,13 17-177 0 0,10-3 246 0 0,1-1 0 0 0,1 0 0 0 0,0-2 0 0 0,0-1 0 0 0,1-1 0 0 0,48 12 1 0 0,-34-10 24 0 0,61 26 1 0 0,-80-27-37 0 0,0 1 0 0 0,-1 1 0 0 0,-1 0 1 0 0,18 17-1 0 0,-31-24 5 0 0,0-1-1 0 0,0 1 1 0 0,-1 0 0 0 0,0 0 0 0 0,0 0 0 0 0,-1 0 0 0 0,1 1 0 0 0,-1-1 0 0 0,2 8 0 0 0,-2-8 11 0 0,-1 0-1 0 0,1 0 1 0 0,0-1 0 0 0,1 1 0 0 0,-1 0 0 0 0,1-1 0 0 0,0 1 0 0 0,3 3 0 0 0,-2-3 20 0 0,-1 0 1 0 0,-1 0-1 0 0,1 1 1 0 0,-1-1-1 0 0,0 1 1 0 0,0-1-1 0 0,-1 1 1 0 0,1-1-1 0 0,-1 1 1 0 0,0 0-1 0 0,-1 0 1 0 0,1 0-1 0 0,-1-1 1 0 0,-1 1-1 0 0,0 7 1 0 0,1-1 73 0 0,0-8-58 0 0,-1-1 0 0 0,1 1 0 0 0,-1-1 0 0 0,0 1 0 0 0,0-1-1 0 0,0 1 1 0 0,-1-1 0 0 0,1 0 0 0 0,-1 1 0 0 0,0-1 0 0 0,0 0 0 0 0,0 0 0 0 0,0 0 0 0 0,-3 3 0 0 0,-44 39 250 0 0,13-12-176 0 0,2 4 5 0 0,1 2 0 0 0,-30 49 0 0 0,43-65-124 0 0,18-21-9 0 0,0-1 1 0 0,0 1-1 0 0,0 0 0 0 0,0 0 1 0 0,1 0-1 0 0,-1 0 0 0 0,1 0 1 0 0,-1 0-1 0 0,1 1 0 0 0,0-1 1 0 0,0 0-1 0 0,0 1 0 0 0,0-1 1 0 0,0 1-1 0 0,1-1 0 0 0,-1 1 1 0 0,1-1-1 0 0,-1 4 0 0 0,1-5-134 0 0,6-2-1328 0 0,-1 0 855 0 0,0-1 0 0 0,0 1 0 0 0,0-1 0 0 0,0 0 0 0 0,0 0 0 0 0,-1-1 0 0 0,1 1-1 0 0,-1-1 1 0 0,7-5 0 0 0,3-12-5876 0 0,-12-11 149 0 0</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3:55.175"/>
    </inkml:context>
    <inkml:brush xml:id="br0">
      <inkml:brushProperty name="width" value="0.035" units="cm"/>
      <inkml:brushProperty name="height" value="0.035" units="cm"/>
      <inkml:brushProperty name="color" value="#E71224"/>
    </inkml:brush>
  </inkml:definitions>
  <inkml:trace contextRef="#ctx0" brushRef="#br0">0 1118 736 0 0,'0'0'5885'0'0,"0"-4"-5292"0"0,0-50 1801 0 0,0 4 4205 0 0,45 50-5308 0 0,246 17-339 0 0,-230-16-683 0 0,108 14 0 0 0,-110-9-137 0 0,99-2 0 0 0,-119-4-30 0 0,-37 0-91 0 0,9 5 1425 0 0,-11-20-1329 0 0,-1-5-81 0 0,1-1 1 0 0,2 1 0 0 0,6-34 0 0 0,2-50-17 0 0,5-38-62 0 0,-8 92 60 0 0,-2-1 1 0 0,-3 0 0 0 0,-5-69 0 0 0,1 18-32 0 0,2 75-21 0 0,1 14 45 0 0,-1 0 1 0 0,0 0-1 0 0,-1 0 1 0 0,0 1-1 0 0,-1-1 1 0 0,-4-12-1 0 0,3 16 1 0 0,0 0-1 0 0,1 0 1 0 0,0-1 0 0 0,1 1-1 0 0,0 0 1 0 0,0-11 0 0 0,-4 11 2 0 0,5 9-4 0 0,-1 0 0 0 0,1-1 0 0 0,0 1 0 0 0,-1 0 0 0 0,1 0 0 0 0,0-1 0 0 0,-1 1 0 0 0,1-1 0 0 0,0 1-1 0 0,-1 0 1 0 0,1-1 0 0 0,0 1 0 0 0,0-1 0 0 0,-1 1 0 0 0,1 0 0 0 0,0-1 0 0 0,0 1 0 0 0,0-1 0 0 0,0 1 0 0 0,-1-1 0 0 0,1 1 0 0 0,0-1 0 0 0,0 1 0 0 0,0-1-1 0 0,0 1 1 0 0,0-1 0 0 0,0 0 0 0 0,0 0-6 0 0,2 1-839 0 0,17 1 858 0 0,0 1 0 0 0,0 0 1 0 0,24 6-1 0 0,9 2-17 0 0,295 11-88 0 0,-189-8 34 0 0,9 0 103 0 0,188-9 67 0 0,-53-23-75 0 0,3-1 4 0 0,367 20 113 0 0,-607-3 3 0 0,105-19 0 0 0,-2 0-154 0 0,-62 12 16 0 0,124-7 37 0 0,-168 18-39 0 0,220-9 172 0 0,72-2-88 0 0,-263 10-156 0 0,134 17 183 0 0,438-17 92 0 0,-208 9-74 0 0,-444-9-94 0 0,-1 0 1 0 0,1-1-1 0 0,-1 0 1 0 0,0-1-1 0 0,1 0 0 0 0,15-6 1 0 0,-15 4-87 0 0,1 1 1 0 0,0 0-1 0 0,0 0 1 0 0,1 1-1 0 0,-1 0 1 0 0,16 1-1 0 0,13-2-12 0 0,-25 1 40 0 0,-7 2 19 0 0,-1-1 0 0 0,1-1 0 0 0,0 1 0 0 0,-1-1 0 0 0,16-6 1 0 0,-23 7 44 0 0,10 2 1097 0 0,-13 37-1126 0 0,-2-1 0 0 0,-14 58 1 0 0,10-57-19 0 0,-11 36 46 0 0,-48 121-1 0 0,37-114-41 0 0,23-59-12 0 0,1 0-1 0 0,2 1 1 0 0,0 0 0 0 0,-2 34 0 0 0,6 97 14 0 0,2-68 107 0 0,-11-82-120 0 0,7 0-3 0 0,2 25-33 0 0,0-28 36 0 0,54 3 116 0 0,-2-4-76 0 0,44 1-42 0 0,114-15-1 0 0,114 1-60 0 0,-280 13 15 0 0,-38 0 43 0 0,0 0 0 0 0,0 1 0 0 0,0 0 0 0 0,0 0 0 0 0,0 0-1 0 0,0 1 1 0 0,6 2 0 0 0,24 4 16 0 0,621 13 570 0 0,-600-21-573 0 0,116-11 136 0 0,-5 1-8 0 0,-112 4-63 0 0,-37 3-43 0 0,0 1 1 0 0,30 0-1 0 0,-47 2-45 0 0,-4 13-1915 0 0,-1-8 1529 0 0,0-1 0 0 0,0 1 0 0 0,-1-1 0 0 0,0 0 0 0 0,1 0 0 0 0,-1 0 0 0 0,-8 5 0 0 0,-15 17-4178 0 0,6-15-710 0 0,16-13 3193 0 0,11-10 59 0 0,79-63-3275 0 0</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6.753"/>
    </inkml:context>
    <inkml:brush xml:id="br0">
      <inkml:brushProperty name="width" value="0.035" units="cm"/>
      <inkml:brushProperty name="height" value="0.035" units="cm"/>
      <inkml:brushProperty name="color" value="#E71224"/>
    </inkml:brush>
  </inkml:definitions>
  <inkml:trace contextRef="#ctx0" brushRef="#br0">3515 245 1112 0 0,'0'0'11110'0'0,"-4"2"-10312"0"0,-3 0-518 0 0,0-1 0 0 0,0 1 0 0 0,0-2 0 0 0,0 1 0 0 0,0-1 0 0 0,-1 0 0 0 0,1 0 0 0 0,0 0 0 0 0,0-1 0 0 0,0-1 0 0 0,0 1 0 0 0,0-1 0 0 0,0 0 0 0 0,-11-6 0 0 0,6 6-346 0 0,1 1 1 0 0,0 0-1 0 0,-1 0 0 0 0,1 1 0 0 0,-22 3 0 0 0,-7-1 51 0 0,-8 0 287 0 0,-63 12 1 0 0,-10 1-86 0 0,69-12-220 0 0,-19 4 498 0 0,-1-4 1 0 0,1-3-1 0 0,-73-10 1 0 0,17-3-485 0 0,0 5 1 0 0,-175 12-1 0 0,78 0 334 0 0,170-3-357 0 0,6 0 117 0 0,-1-2 0 0 0,-84-13 1 0 0,95 9-114 0 0,-75-2-1 0 0,74 6 286 0 0,-74-11-1 0 0,83 8-291 0 0,0 1 0 0 0,0 2 1 0 0,-36 3-1 0 0,3-1 53 0 0,-433 3-89 0 0,368 14-19 0 0,127-18 92 0 0,0 0 0 0 0,0 0 0 0 0,1 1 1 0 0,-1-1-1 0 0,0 0 0 0 0,0 1 0 0 0,1-1 0 0 0,-1 1 1 0 0,1-1-1 0 0,-1 0 0 0 0,0 1 0 0 0,1 0 0 0 0,-1-1 0 0 0,1 1 1 0 0,-1-1-1 0 0,1 1 0 0 0,-1 0 0 0 0,1-1 0 0 0,0 1 1 0 0,-1 0-1 0 0,1-1 0 0 0,0 1 0 0 0,-1 0 0 0 0,1-1 1 0 0,0 1-1 0 0,0 0 0 0 0,0 0 0 0 0,0 0 0 0 0,0-1 0 0 0,0 1 1 0 0,0 0-1 0 0,0 1 0 0 0,0 31-161 0 0,1-25 251 0 0,-1 294-21 0 0,-2-279-21 0 0,0-1 0 0 0,-2 1 0 0 0,-1-1 1 0 0,0 1-1 0 0,-10 22 0 0 0,-8 35-2 0 0,17-59-26 0 0,0-1 0 0 0,-14 26 0 0 0,9-19 82 0 0,-4-9-40 0 0,14-17-37 0 0,-1 0 0 0 0,1 0 0 0 0,0 1 0 0 0,-1-1 0 0 0,1 1 0 0 0,0-1 0 0 0,0 1 0 0 0,0-1 0 0 0,0 1 0 0 0,0-1-1 0 0,0 1 1 0 0,1 0 0 0 0,-1 0 0 0 0,0 1 0 0 0,-1 1 7 0 0,0 0 0 0 0,0-1-1 0 0,0 1 1 0 0,0-1 0 0 0,-1 1-1 0 0,1-1 1 0 0,-1 0 0 0 0,-4 3-1 0 0,1 1-1 0 0,2-1-32 0 0,1 0 0 0 0,0 1 0 0 0,0 0 0 0 0,1-1 0 0 0,-1 1 0 0 0,1 0 0 0 0,-1 12 0 0 0,-6 16-32 0 0,-2 30-7 0 0,0 29 137 0 0,4-70-94 0 0,2 0 0 0 0,1 0 1 0 0,0 1-1 0 0,1 47 0 0 0,-8-2 50 0 0,0 8 16 0 0,0-21-60 0 0,0 12-8 0 0,0 13 56 0 0,11 116-34 0 0,-10-133 47 0 0,9-59-60 0 0,1-1-1 0 0,-1 1 1 0 0,0-1 0 0 0,0 1-1 0 0,-1-1 1 0 0,-3 11 0 0 0,2-11 8 0 0,2 0 0 0 0,-1 0 0 0 0,0 1 0 0 0,1-1 0 0 0,0 0 0 0 0,0 11 0 0 0,1-9-5 0 0,0-1-1 0 0,0 1 1 0 0,-1-1-1 0 0,0 1 1 0 0,0-1-1 0 0,0 0 1 0 0,-4 10-1 0 0,3-11-3 0 0,1 0 0 0 0,0-1 0 0 0,0 1 0 0 0,1 0 0 0 0,-1 0 0 0 0,1 10 0 0 0,0-10 0 0 0,1 0 0 0 0,-2 0 1 0 0,1-1-1 0 0,-1 1 0 0 0,1 0 0 0 0,-4 9 1 0 0,2-8-11 0 0,1 1 1 0 0,0-1-1 0 0,0 1 0 0 0,1 0 1 0 0,0-1-1 0 0,0 1 1 0 0,2 12-1 0 0,-1 7-146 0 0,0-25 148 0 0,0 1 0 0 0,0-1 0 0 0,0 1 0 0 0,0-1 0 0 0,0 1 0 0 0,0-1 0 0 0,1 0 0 0 0,-1 0 0 0 0,1 1 0 0 0,-1-1 0 0 0,0 0 0 0 0,1 0 0 0 0,0 0 0 0 0,-1-1 0 0 0,1 1 0 0 0,-1 0 0 0 0,1-1 0 0 0,0 1 0 0 0,0-1 0 0 0,-1 1 0 0 0,1-1 0 0 0,0 0 0 0 0,0 0 0 0 0,0 0 0 0 0,3 0 0 0 0,49 4 112 0 0,-18-4-87 0 0,482-18-97 0 0,-512 18 74 0 0,662-86-174 0 0,-199 33 34 0 0,-429 50 126 0 0,980-20-23 0 0,-763 24 26 0 0,-217-3 53 0 0,0-2-1 0 0,40-9 0 0 0,-2 0-11 0 0,-56 10-22 0 0,56-8-51 0 0,93 0-1 0 0,-42 13 34 0 0,197-9 29 0 0,-248-4 126 0 0,-39 5-183 0 0,63-2 0 0 0,221-4 34 0 0,-89 7-3 0 0,-197 5 77 0 0,59-4-66 0 0,-55 1-53 0 0,0 2-1 0 0,50 5 1 0 0,62 25-44 0 0,31 3 126 0 0,-97-16-46 0 0,-78-16 21 0 0,15 2-7 0 0,1 0 0 0 0,43 11 1 0 0,-39-7-4 0 0,16 0 7 0 0,-27-4-6 0 0,0 0 0 0 0,0 1 1 0 0,21 7-1 0 0,26-4 63 0 0,-13-1 110 0 0,-50-5 431 0 0,6-16-447 0 0,-6 15-138 0 0,-1-1 0 0 0,0 1 0 0 0,0-1 0 0 0,1 0 0 0 0,-1 1 0 0 0,0-1-1 0 0,-1 0 1 0 0,1 0 0 0 0,0 0 0 0 0,0 0 0 0 0,-1 1 0 0 0,1-1 0 0 0,-1 0-1 0 0,1-2 1 0 0,9-41 200 0 0,1-27-157 0 0,0-35-129 0 0,-11-333-253 0 0,1 425 281 0 0,0-1 0 0 0,8-28 1 0 0,-6 28 46 0 0,0 0 0 0 0,2-33 1 0 0,6-71 109 0 0,-1-52-70 0 0,1 3 53 0 0,-11 138-13 0 0,1 4-37 0 0,-1 1 0 0 0,-2 0 1 0 0,-6-35-1 0 0,-3-38 0 0 0,1 37-5 0 0,7 37-29 0 0,-2 0 0 0 0,-11-37 0 0 0,-6-24 64 0 0,15 65-51 0 0,0 0 0 0 0,2 0 0 0 0,0 0 0 0 0,1 0 0 0 0,-1-32 0 0 0,4-114-95 0 0,3 86 140 0 0,-3 79-79 0 0,1 1 0 0 0,-1-1 0 0 0,1 1 0 0 0,-1 0-1 0 0,0-1 1 0 0,0 1 0 0 0,0 0 0 0 0,0 0 0 0 0,0 0 0 0 0,0-1 0 0 0,0 1 0 0 0,0 0 0 0 0,0 0 0 0 0,-1 0 0 0 0,1 1 0 0 0,0-1 0 0 0,0 0 0 0 0,-1 0 0 0 0,1 1 0 0 0,-1-1 0 0 0,1 1 0 0 0,-1-1 0 0 0,1 1 0 0 0,-1 0 0 0 0,1-1 0 0 0,-1 1 0 0 0,1 0 0 0 0,-1 0 0 0 0,1 0 0 0 0,-1 0 0 0 0,-1 1 0 0 0,-53 0-310 0 0,-119 34 337 0 0,24-12-24 0 0,-34 2 80 0 0,-158 23-155 0 0,251-31 80 0 0,-219 22 11 0 0,263-33 31 0 0,-98 14 70 0 0,-158 1 0 0 0,290-24-85 0 0,0 0 0 0 0,0-1 0 0 0,-22-8 1 0 0,25 9-54 0 0,-1 0 0 0 0,1 0 0 0 0,-1 1 0 0 0,0 1 0 0 0,0 0 0 0 0,0 0 0 0 0,0 1 0 0 0,0 1 0 0 0,-22 4 0 0 0,32-5 28 0 0,-37 5 53 0 0,5-2 16 0 0,0 2 0 0 0,0 2 1 0 0,-49 15-1 0 0,76-20-20 0 0,0 0 0 0 0,0-1 1 0 0,-1 0-1 0 0,1 0 0 0 0,-13-1 0 0 0,16 0-67 0 0,0 0 0 0 0,0 0 0 0 0,-1 0 0 0 0,1 0 0 0 0,0 1 0 0 0,0-1 0 0 0,0 1-1 0 0,0 1 1 0 0,0-1 0 0 0,-8 4 0 0 0,-2-1-91 0 0,14-4 63 0 0,-1 0 1 0 0,1 0-1 0 0,0 0 0 0 0,-1 0 0 0 0,1 1 1 0 0,-1-1-1 0 0,1 0 0 0 0,-1 0 0 0 0,1 0 1 0 0,0 0-1 0 0,-1 0 0 0 0,1 1 1 0 0,-1-1-1 0 0,1 0 0 0 0,0 0 0 0 0,-1 0 1 0 0,1 1-1 0 0,0-1 0 0 0,-1 0 0 0 0,1 1 1 0 0,0-1-1 0 0,0 0 0 0 0,-1 1 0 0 0,1-1 1 0 0,0 0-1 0 0,0 1 0 0 0,-1-1 0 0 0,1 1 1 0 0,0-1-1 0 0,0 0 0 0 0,0 1 0 0 0,0-1 1 0 0,0 1-1 0 0,0-1 0 0 0,0 1 0 0 0,0-1 1 0 0,0 0-1 0 0,0 1 0 0 0,0-1 0 0 0,0 1 1 0 0,0-1-1 0 0,0 1 0 0 0,0-1 0 0 0,0 0 1 0 0,0 1-1 0 0,0-1 0 0 0,1 1 0 0 0,-1 0-96 0 0,0 0 0 0 0,0 0-1 0 0,0 0 1 0 0,0 0 0 0 0,0 0-1 0 0,0 0 1 0 0,1 0 0 0 0,-1 0 0 0 0,0 0-1 0 0,0 0 1 0 0,1 0 0 0 0,-1 0-1 0 0,1 0 1 0 0,-1 0 0 0 0,1 0-1 0 0,0 0 1 0 0,-1-1 0 0 0,1 1-1 0 0,0 0 1 0 0,-1 0 0 0 0,1-1-1 0 0,0 1 1 0 0,0 0 0 0 0,0-1-1 0 0,-1 1 1 0 0,1-1 0 0 0,0 1-1 0 0,0-1 1 0 0,1 1 0 0 0,16 3-4316 0 0,-18-4 4375 0 0,1 0 0 0 0,-1 0-1 0 0,0 1 1 0 0,0-1 0 0 0,0 0-1 0 0,1 0 1 0 0,-1 0 0 0 0,0 0-1 0 0,0 0 1 0 0,1 0 0 0 0,-1 0-1 0 0,0 0 1 0 0,0 0 0 0 0,1 0-1 0 0,-1 0 1 0 0,0 0 0 0 0,0 0-1 0 0,1 0 1 0 0,-1 0 0 0 0,0 0-1 0 0,1 0 1 0 0,-1 0 0 0 0,0 0-1 0 0,0 0 1 0 0,0 0 0 0 0,1 0-1 0 0,-1 0 1 0 0,0-1 0 0 0,0 1-1 0 0,1 0 1 0 0,-1 0 0 0 0,0 0-1 0 0,0 0 1 0 0,0-1 0 0 0,0 1-1 0 0,1 0 1 0 0,-1 0 0 0 0,0 0-1 0 0,0-1 1 0 0,0 1 0 0 0,0 0-1 0 0,0 0 1 0 0,0-1-1 0 0,1 1 1 0 0,-1 0 0 0 0,0 0-1 0 0,0-1 1 0 0,0 1 0 0 0,0 0-1 0 0,0 0 1 0 0,0-1 0 0 0,0 1-1 0 0,0 0 1 0 0,0 0 0 0 0,0-1-1 0 0,0 1 1 0 0,0 0 0 0 0,0 0-1 0 0,-1-1 1 0 0,1 1 0 0 0,-32-40-4914 0 0</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3:59.754"/>
    </inkml:context>
    <inkml:brush xml:id="br0">
      <inkml:brushProperty name="width" value="0.035" units="cm"/>
      <inkml:brushProperty name="height" value="0.035" units="cm"/>
      <inkml:brushProperty name="color" value="#E71224"/>
    </inkml:brush>
  </inkml:definitions>
  <inkml:trace contextRef="#ctx0" brushRef="#br0">3 65 996 0 0,'0'0'7748'0'0,"2"-13"-6152"0"0,0 11-1366 0 0,0 0 0 0 0,0 0-1 0 0,-1-1 1 0 0,1 1-1 0 0,-1 0 1 0 0,1-1 0 0 0,-1 0-1 0 0,0 1 1 0 0,0-1-1 0 0,0 0 1 0 0,0 1 0 0 0,0-1-1 0 0,0 0 1 0 0,-1 0-1 0 0,0 0 1 0 0,1 0 0 0 0,-1-5 1873 0 0,0 43-1344 0 0,0-24-576 0 0,0 21 201 0 0,-1-1 0 0 0,-7 47 1 0 0,5-58-266 0 0,1 0 1 0 0,2 0 0 0 0,1 22-1 0 0,0-26-33 0 0,-1 1 0 0 0,0-1 0 0 0,-1 1-1 0 0,-6 31 1 0 0,5-36-106 0 0,1 0 0 0 0,0 0 1 0 0,1 0-1 0 0,1 15 0 0 0,0-17-861 0 0,10-61-1935 0 0,-2 4-3808 0 0,-7 8 1167 0 0</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0.178"/>
    </inkml:context>
    <inkml:brush xml:id="br0">
      <inkml:brushProperty name="width" value="0.035" units="cm"/>
      <inkml:brushProperty name="height" value="0.035" units="cm"/>
      <inkml:brushProperty name="color" value="#E71224"/>
    </inkml:brush>
  </inkml:definitions>
  <inkml:trace contextRef="#ctx0" brushRef="#br0">0 16 1192 0 0,'0'0'12498'0'0,"0"-3"-12287"0"0,0 2-181 0 0,0 0 1 0 0,0 1-1 0 0,0-1 0 0 0,1 1 0 0 0,-1-1 0 0 0,0 1 0 0 0,0-1 1 0 0,0 1-1 0 0,1-1 0 0 0,-1 1 0 0 0,0-1 0 0 0,0 1 1 0 0,1-1-1 0 0,-1 1 0 0 0,0 0 0 0 0,1-1 0 0 0,-1 1 0 0 0,1-1 1 0 0,-1 1-1 0 0,0 0 0 0 0,1-1 0 0 0,-1 1 0 0 0,1 0 0 0 0,-1 0 1 0 0,1-1-1 0 0,-1 1 0 0 0,1 0 0 0 0,-1 0 0 0 0,1 0 0 0 0,-1-1 1 0 0,2 1-1 0 0,27 1 1042 0 0,47 17 617 0 0,-50-11-1455 0 0,9 1-152 0 0,0-1 1 0 0,1-2 0 0 0,0-1 0 0 0,-1-2 0 0 0,66-4-1 0 0,-99 2-170 0 0,1 0 1 0 0,-1 0-1 0 0,1-1 0 0 0,-1 1 0 0 0,0-1 0 0 0,1 0 0 0 0,-1 1 0 0 0,0-1 1 0 0,1 0-1 0 0,-1 0 0 0 0,0-1 0 0 0,0 1 0 0 0,0 0 0 0 0,0-1 0 0 0,0 1 1 0 0,2-3-1 0 0,1-14-5768 0 0,-5 6 668 0 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1.034"/>
    </inkml:context>
    <inkml:brush xml:id="br0">
      <inkml:brushProperty name="width" value="0.035" units="cm"/>
      <inkml:brushProperty name="height" value="0.035" units="cm"/>
      <inkml:brushProperty name="color" value="#E71224"/>
    </inkml:brush>
  </inkml:definitions>
  <inkml:trace contextRef="#ctx0" brushRef="#br0">27 279 1648 0 0,'0'0'11105'0'0,"-3"19"-10922"0"0,-4 21 1065 0 0,-4 79-1 0 0,11-119-1205 0 0,1 0 0 0 0,-1 0 0 0 0,0 0 0 0 0,1 0-1 0 0,-1 0 1 0 0,1 0 0 0 0,-1 0 0 0 0,0 0-1 0 0,1 0 1 0 0,-1 0 0 0 0,0 0 0 0 0,1 0 0 0 0,-1 0-1 0 0,1-1 1 0 0,-1 1 0 0 0,0 0 0 0 0,1 0-1 0 0,-1 0 1 0 0,0-1 0 0 0,1 1 0 0 0,-1 0 0 0 0,0 0-1 0 0,0-1 1 0 0,1 1 0 0 0,-1 0 0 0 0,0-1 0 0 0,0 1-1 0 0,1 0 1 0 0,-1-1 0 0 0,0 1 0 0 0,0 0-1 0 0,0-1 1 0 0,0 1 0 0 0,1 0 0 0 0,-1-1 0 0 0,0 1-1 0 0,0 0 1 0 0,0-1 0 0 0,0 1 0 0 0,0-1-1 0 0,0 1 1 0 0,0 0 0 0 0,0-1 0 0 0,0 0 0 0 0,0-20-151 0 0,0-9-76 0 0,-1 0 1 0 0,-7-51-1 0 0,5 69 195 0 0,1 1 1 0 0,1-1-1 0 0,0 0 1 0 0,1 0-1 0 0,0 1 0 0 0,0-1 1 0 0,1 0-1 0 0,1 1 1 0 0,0-1-1 0 0,1 1 0 0 0,0-1 1 0 0,1 1-1 0 0,0 0 1 0 0,0 1-1 0 0,10-17 1 0 0,-9 21-53 0 0,0 0 1 0 0,1 0 0 0 0,-1 1 0 0 0,1 0 0 0 0,0 0 0 0 0,1 0 0 0 0,8-5 0 0 0,17-12-93 0 0,-28 20 73 0 0,1-1 0 0 0,-1 2 0 0 0,1-1 0 0 0,-1 0 0 0 0,1 1 0 0 0,-1 0 0 0 0,1 0-1 0 0,0 0 1 0 0,0 1 0 0 0,7-1 0 0 0,58 2-63 0 0,-46 0 434 0 0,-23-1-302 0 0,1 0 0 0 0,-1 1 0 0 0,1-1 1 0 0,0 0-1 0 0,-1 1 0 0 0,1 0 0 0 0,-1-1 1 0 0,0 1-1 0 0,1 0 0 0 0,-1 0 0 0 0,1-1 1 0 0,-1 1-1 0 0,0 0 0 0 0,0 0 0 0 0,1 1 0 0 0,-1-1 1 0 0,0 0-1 0 0,0 0 0 0 0,0 1 0 0 0,0-1 1 0 0,-1 0-1 0 0,1 1 0 0 0,0-1 0 0 0,-1 1 0 0 0,1-1 1 0 0,0 1-1 0 0,-1-1 0 0 0,0 1 0 0 0,1-1 1 0 0,-1 1-1 0 0,0-1 0 0 0,0 1 0 0 0,0 0 1 0 0,0-1-1 0 0,0 1 0 0 0,0 1 0 0 0,0 1 18 0 0,0 1 0 0 0,-1-1-1 0 0,1 0 1 0 0,-1 0 0 0 0,0 0-1 0 0,0 0 1 0 0,0 0 0 0 0,0 0 0 0 0,-1 0-1 0 0,0 0 1 0 0,0-1 0 0 0,0 1-1 0 0,0-1 1 0 0,-4 7 0 0 0,2-6 50 0 0,0 0-1 0 0,-1 0 1 0 0,1 0 0 0 0,0 0 0 0 0,-1 0-1 0 0,0-1 1 0 0,0 0 0 0 0,0 0 0 0 0,0 0-1 0 0,-1-1 1 0 0,1 1 0 0 0,-1-1-1 0 0,0-1 1 0 0,-10 3 0 0 0,14-4-56 0 0,2-6-1239 0 0,-1-3-1158 0 0,2 24-11740 0 0</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1.925"/>
    </inkml:context>
    <inkml:brush xml:id="br0">
      <inkml:brushProperty name="width" value="0.035" units="cm"/>
      <inkml:brushProperty name="height" value="0.035" units="cm"/>
      <inkml:brushProperty name="color" value="#E71224"/>
    </inkml:brush>
  </inkml:definitions>
  <inkml:trace contextRef="#ctx0" brushRef="#br0">314 170 864 0 0,'0'0'5247'0'0,"-7"1"-5124"0"0,-10 0-482 0 0,-3-1 3250 0 0,0 0 1 0 0,-35-6-1 0 0,36 3-2424 0 0,1 1 1 0 0,-1 1-1 0 0,-28 2 1 0 0,-2-1 33 0 0,48 0-520 0 0,-1 1 1 0 0,0-1 0 0 0,1 0-1 0 0,-1 1 1 0 0,0-1 0 0 0,1 1-1 0 0,-1-1 1 0 0,0 1 0 0 0,1 0-1 0 0,-1-1 1 0 0,1 1 0 0 0,-1 0-1 0 0,1 0 1 0 0,0 0 0 0 0,-1 1-1 0 0,1-1 1 0 0,0 0 0 0 0,0 0 0 0 0,0 1-1 0 0,0-1 1 0 0,0 0 0 0 0,0 1-1 0 0,0-1 1 0 0,0 1 0 0 0,1 0-1 0 0,-1-1 1 0 0,0 1 0 0 0,1-1-1 0 0,-1 1 1 0 0,1 2 0 0 0,-2 6-40 0 0,0 0 0 0 0,1 0 0 0 0,0 0 0 0 0,1 11-1 0 0,0-20 66 0 0,1 1 0 0 0,0 0 0 0 0,-1 0-1 0 0,1-1 1 0 0,0 1 0 0 0,0-1 0 0 0,0 1-1 0 0,0-1 1 0 0,0 1 0 0 0,0-1 0 0 0,0 1-1 0 0,1-1 1 0 0,-1 0 0 0 0,0 0 0 0 0,1 1-1 0 0,-1-1 1 0 0,1 0 0 0 0,-1 0-1 0 0,1-1 1 0 0,0 1 0 0 0,-1 0 0 0 0,1 0-1 0 0,0-1 1 0 0,-1 1 0 0 0,1-1 0 0 0,0 0-1 0 0,3 1 1 0 0,55 6 520 0 0,-47-7-407 0 0,-1 0-1 0 0,0-1 1 0 0,1 0-1 0 0,23-6 1 0 0,-32 6-81 0 0,1-1 0 0 0,-1 0 1 0 0,0 0-1 0 0,1-1 0 0 0,-1 1 0 0 0,0-1 1 0 0,0 0-1 0 0,-1 0 0 0 0,1 0 0 0 0,-1 0 0 0 0,1-1 1 0 0,-1 0-1 0 0,0 1 0 0 0,-1-1 0 0 0,1 0 0 0 0,2-6 1 0 0,2-2 41 0 0,-2-2 0 0 0,0 1 0 0 0,0 0 0 0 0,-1-1 0 0 0,3-21 0 0 0,2-3 41 0 0,-8 28-104 0 0,1 0 1 0 0,-2-1-1 0 0,1 1 1 0 0,-3-14-1 0 0,2-1 118 0 0,0 24 132 0 0,21 5-437 0 0,-19-1 153 0 0,-1-1 0 0 0,1 1-1 0 0,-1-1 1 0 0,1 0 0 0 0,0 1 0 0 0,0-1-1 0 0,0 0 1 0 0,0 0 0 0 0,0-1 0 0 0,0 1 0 0 0,3 2-1 0 0,14 12 163 0 0,-12-4-72 0 0,-1 1 0 0 0,0-1 0 0 0,0 1-1 0 0,-1 0 1 0 0,4 21 0 0 0,4 7-51 0 0,-9-5 21 0 0,-4-33-56 0 0,0 0 0 0 0,-1-1-1 0 0,2 1 1 0 0,-1 0 0 0 0,0 0-1 0 0,0-1 1 0 0,1 1 0 0 0,0 0-1 0 0,-1 0 1 0 0,1-1-1 0 0,0 1 1 0 0,2 2 0 0 0,0 9-845 0 0,-3-14 766 0 0,0 1 0 0 0,0 0-1 0 0,0-1 1 0 0,1 1-1 0 0,-1 0 1 0 0,0 0-1 0 0,0-1 1 0 0,0 1 0 0 0,0 0-1 0 0,1-1 1 0 0,-1 1-1 0 0,0-1 1 0 0,1 1-1 0 0,-1 0 1 0 0,0-1-1 0 0,1 1 1 0 0,-1-1 0 0 0,1 1-1 0 0,-1-1 1 0 0,1 1-1 0 0,-1-1 1 0 0,1 1-1 0 0,-1-1 1 0 0,1 1 0 0 0,0 0-1 0 0,14 7-4878 0 0,3-7-179 0 0</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3.850"/>
    </inkml:context>
    <inkml:brush xml:id="br0">
      <inkml:brushProperty name="width" value="0.035" units="cm"/>
      <inkml:brushProperty name="height" value="0.035" units="cm"/>
      <inkml:brushProperty name="color" value="#E71224"/>
    </inkml:brush>
  </inkml:definitions>
  <inkml:trace contextRef="#ctx0" brushRef="#br0">57 650 1856 0 0,'0'0'10174'0'0,"-4"12"-10153"0"0,-1 6 302 0 0,1 0 1 0 0,0 1-1 0 0,2 0 0 0 0,-1 20 0 0 0,14 49 4316 0 0,-11-127-2835 0 0,-3-23-1852 0 0,-16-90 0 0 0,10 91-96 0 0,-3-91-1 0 0,11 112 38 0 0,0 23 34 0 0,0-1 0 0 0,2 1 1 0 0,0 0-1 0 0,1-1 0 0 0,7-30 1 0 0,1 17 60 0 0,-8 23-2 0 0,0-1 0 0 0,1 1 0 0 0,0-1 0 0 0,1 1 1 0 0,0 0-1 0 0,0 0 0 0 0,6-8 0 0 0,-1 6-8 0 0,0 0 0 0 0,0 0 0 0 0,1 1 0 0 0,1 0 1 0 0,-1 1-1 0 0,2 0 0 0 0,-1 1 0 0 0,1 0 0 0 0,0 1 0 0 0,0 0 0 0 0,1 1 0 0 0,-1 0 0 0 0,1 1 0 0 0,0 0 1 0 0,1 1-1 0 0,-1 1 0 0 0,0 0 0 0 0,1 1 0 0 0,15 0 0 0 0,-25 2 21 0 0,-1-1 0 0 0,1 1 0 0 0,0-1 0 0 0,-1 1 0 0 0,1 0 0 0 0,-1 0 0 0 0,1 1 0 0 0,-1-1 0 0 0,1 1 0 0 0,-1-1 0 0 0,0 1 0 0 0,0 0 0 0 0,0 1 0 0 0,0-1 0 0 0,0 0 0 0 0,0 1 0 0 0,-1-1 0 0 0,1 1 0 0 0,-1 0 0 0 0,0 0 0 0 0,0 0 0 0 0,0 0 0 0 0,3 6 0 0 0,-1-1 47 0 0,-1 1 0 0 0,0-1 0 0 0,0 0 0 0 0,0 1 0 0 0,-1 0 0 0 0,0 0 0 0 0,-1-1 1 0 0,0 17-1 0 0,0-15 0 0 0,-1-1 1 0 0,-1 1 0 0 0,0-1-1 0 0,0 1 1 0 0,-1-1 0 0 0,0 0-1 0 0,0 0 1 0 0,-1 1 0 0 0,0-2-1 0 0,-1 1 1 0 0,0 0 0 0 0,-1-1-1 0 0,1 0 1 0 0,-2 1 0 0 0,1-2-1 0 0,-1 1 1 0 0,0-1 0 0 0,0 0-1 0 0,-11 9 1 0 0,5-7-12 0 0,-1 1 0 0 0,0-2 1 0 0,0 0-1 0 0,-1 0 0 0 0,0-1 0 0 0,0-1 0 0 0,0-1 0 0 0,-1 0 1 0 0,0 0-1 0 0,0-2 0 0 0,0 0 0 0 0,-1 0 0 0 0,1-1 0 0 0,-24-1 1 0 0,29-8-57 0 0</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4.367"/>
    </inkml:context>
    <inkml:brush xml:id="br0">
      <inkml:brushProperty name="width" value="0.035" units="cm"/>
      <inkml:brushProperty name="height" value="0.035" units="cm"/>
      <inkml:brushProperty name="color" value="#E71224"/>
    </inkml:brush>
  </inkml:definitions>
  <inkml:trace contextRef="#ctx0" brushRef="#br0">1 126 1140 0 0,'0'0'13543'0'0,"0"6"-13196"0"0,0 118 2135 0 0,0-122-2475 0 0,1-1 0 0 0,-1 1 0 0 0,1 0 0 0 0,-1-1 0 0 0,1 1-1 0 0,0 0 1 0 0,0-1 0 0 0,0 1 0 0 0,0-1 0 0 0,0 1 0 0 0,0-1 0 0 0,0 1 0 0 0,0-1 0 0 0,1 0 0 0 0,-1 0 0 0 0,0 0 0 0 0,1 1 0 0 0,-1-1 0 0 0,1-1 0 0 0,-1 1 0 0 0,1 0 0 0 0,0 0 0 0 0,-1 0 0 0 0,1-1 0 0 0,0 1 0 0 0,-1-1 0 0 0,1 0 0 0 0,0 1 0 0 0,0-1 0 0 0,2 0 0 0 0,61 5 517 0 0,-61-5-448 0 0,-1 0-43 0 0,1 0 0 0 0,-1 0 0 0 0,1 0 0 0 0,-1-1 0 0 0,0 1 0 0 0,1-1 0 0 0,-1 0 0 0 0,0 0 0 0 0,0 0 0 0 0,0 0 0 0 0,1-1 0 0 0,-1 1 0 0 0,0-1-1 0 0,-1 0 1 0 0,1 0 0 0 0,0 0 0 0 0,0 0 0 0 0,-1 0 0 0 0,0 0 0 0 0,1-1 0 0 0,-1 1 0 0 0,0-1 0 0 0,0 0 0 0 0,0 0 0 0 0,0 0 0 0 0,-1 0 0 0 0,1 0 0 0 0,-1 0 0 0 0,0 0-1 0 0,0 0 1 0 0,1-6 0 0 0,1-10-19 0 0,0 0 0 0 0,-2 1 0 0 0,0-1 1 0 0,-4-35-1 0 0,1 4-813 0 0,2 17 146 0 0,0 18-2036 0 0,23 15-9253 0 0,-14-4 8872 0 0</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4.775"/>
    </inkml:context>
    <inkml:brush xml:id="br0">
      <inkml:brushProperty name="width" value="0.035" units="cm"/>
      <inkml:brushProperty name="height" value="0.035" units="cm"/>
      <inkml:brushProperty name="color" value="#E71224"/>
    </inkml:brush>
  </inkml:definitions>
  <inkml:trace contextRef="#ctx0" brushRef="#br0">13 0 932 0 0,'0'0'10854'0'0,"-2"12"-10242"0"0,-2 1-355 0 0,3-8-154 0 0,-1-1 0 0 0,1 1 0 0 0,0 0 0 0 0,0-1 0 0 0,1 1 0 0 0,-1 0 0 0 0,1 0 0 0 0,0 0 0 0 0,1-1 0 0 0,-1 1 0 0 0,3 9 0 0 0,5 26 1264 0 0,4 74 0 0 0,-3-25-409 0 0,-6-46-215 0 0,-3 61 1 0 0,-2-43-578 0 0,3-54-162 0 0,0 0 0 0 0,0 0-1 0 0,0 0 1 0 0,1 0 0 0 0,3 10 0 0 0,-2-11-9 0 0,-1 1 0 0 0,0 0 0 0 0,-1 0 1 0 0,0-1-1 0 0,1 12 0 0 0,-1-17-87 0 0,-1 0 1 0 0,0 0 0 0 0,1 0-1 0 0,-1 0 1 0 0,1 0 0 0 0,0 0-1 0 0,-1 0 1 0 0,1 0 0 0 0,0 0-1 0 0,0 0 1 0 0,0 0-1 0 0,-1-1 1 0 0,1 1 0 0 0,0 0-1 0 0,0-1 1 0 0,0 1 0 0 0,0 0-1 0 0,0-1 1 0 0,0 1 0 0 0,0-1-1 0 0,1 0 1 0 0,-1 1 0 0 0,0-1-1 0 0,0 0 1 0 0,0 0-1 0 0,0 0 1 0 0,0 1 0 0 0,2-1-1 0 0,-1 0-455 0 0,0 0 0 0 0,1 0-1 0 0,-1 1 1 0 0,0-1-1 0 0,0-1 1 0 0,1 1 0 0 0,-1 0-1 0 0,0 0 1 0 0,0-1-1 0 0,1 1 1 0 0,-1-1 0 0 0,0 0-1 0 0,0 0 1 0 0,0 0-1 0 0,0 0 1 0 0,3-2 0 0 0,15-19-4480 0 0</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5.337"/>
    </inkml:context>
    <inkml:brush xml:id="br0">
      <inkml:brushProperty name="width" value="0.035" units="cm"/>
      <inkml:brushProperty name="height" value="0.035" units="cm"/>
      <inkml:brushProperty name="color" value="#E71224"/>
    </inkml:brush>
  </inkml:definitions>
  <inkml:trace contextRef="#ctx0" brushRef="#br0">239 0 772 0 0,'0'0'7969'0'0,"-14"3"-7420"0"0,-46 10-65 0 0,52-10-211 0 0,0-1-1 0 0,0 1 1 0 0,0 1-1 0 0,1 0 1 0 0,-1 0-1 0 0,-9 7 1 0 0,-7 4 442 0 0,19-13-630 0 0,0 0 0 0 0,0 1 0 0 0,1 0 0 0 0,-1 0-1 0 0,1 0 1 0 0,0 0 0 0 0,0 0 0 0 0,0 1 0 0 0,0 0 0 0 0,1 0 0 0 0,-1 0-1 0 0,1 0 1 0 0,0 1 0 0 0,0-1 0 0 0,1 1 0 0 0,-1 0 0 0 0,1 0 0 0 0,0 0-1 0 0,1 0 1 0 0,-1 0 0 0 0,1 0 0 0 0,0 0 0 0 0,0 0 0 0 0,0 1-1 0 0,1 8 1 0 0,1-11-29 0 0,0-1 0 0 0,1 0 0 0 0,-1 1 0 0 0,1-1 0 0 0,0 0 0 0 0,-1 0 0 0 0,1 0 0 0 0,0 0-1 0 0,0 0 1 0 0,0 0 0 0 0,1 0 0 0 0,-1-1 0 0 0,0 1 0 0 0,1-1 0 0 0,-1 0 0 0 0,1 1 0 0 0,-1-1 0 0 0,1 0 0 0 0,5 1-1 0 0,54 17 833 0 0,-30-13-114 0 0,54 18 0 0 0,-85-23-754 0 0,-22 17 23 0 0,9-12 11 0 0,0-1 0 0 0,0 0 0 0 0,-1 0 0 0 0,0-1 0 0 0,-21 3 0 0 0,-31 11-116 0 0,63-17 3 0 0,35-1-5586 0 0,8-8 749 0 0,-28 3 894 0 0</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5.709"/>
    </inkml:context>
    <inkml:brush xml:id="br0">
      <inkml:brushProperty name="width" value="0.035" units="cm"/>
      <inkml:brushProperty name="height" value="0.035" units="cm"/>
      <inkml:brushProperty name="color" value="#E71224"/>
    </inkml:brush>
  </inkml:definitions>
  <inkml:trace contextRef="#ctx0" brushRef="#br0">77 157 1672 0 0,'0'0'13901'0'0,"30"-10"-14189"0"0,97-29 295 0 0,-118 37 45 0 0,0-1-1 0 0,0 0 1 0 0,-1 0-1 0 0,1-1 1 0 0,-1-1 0 0 0,15-9-1 0 0,-21 12-20 0 0,0 1 0 0 0,-1-1 0 0 0,1 0 0 0 0,-1 0 0 0 0,0 0 0 0 0,0 0 0 0 0,0 0 0 0 0,0 0 0 0 0,0 0 0 0 0,0 0 0 0 0,0 0 0 0 0,-1 0 0 0 0,1 0 0 0 0,-1 0 0 0 0,1-1 0 0 0,-1 1 0 0 0,0 0 0 0 0,0 0 0 0 0,0-4 0 0 0,-1 5-54 0 0,1-1 0 0 0,-1 0 1 0 0,1 1-1 0 0,-1-1 0 0 0,0 1 1 0 0,0-1-1 0 0,0 1 0 0 0,0-1 1 0 0,0 1-1 0 0,0-1 0 0 0,0 1 1 0 0,-1 0-1 0 0,1 0 0 0 0,0 0 1 0 0,-1 0-1 0 0,1 0 0 0 0,-1 0 1 0 0,1 0-1 0 0,-1 0 0 0 0,1 0 0 0 0,-1 1 1 0 0,0-1-1 0 0,1 1 0 0 0,-1-1 1 0 0,0 1-1 0 0,0-1 0 0 0,1 1 1 0 0,-1 0-1 0 0,0 0 0 0 0,0 0 1 0 0,-2 1-1 0 0,-59 0-254 0 0,51 1 369 0 0,0 1-1 0 0,1 0 1 0 0,-1 1 0 0 0,1 0 0 0 0,0 1-1 0 0,0 0 1 0 0,1 1 0 0 0,-1 0-1 0 0,1 0 1 0 0,1 1 0 0 0,-18 16 0 0 0,21-17 34 0 0,-1 0 0 0 0,1 1 0 0 0,0 0 0 0 0,1 0 0 0 0,0 1 0 0 0,0-1 1 0 0,0 1-1 0 0,1 0 0 0 0,0 0 0 0 0,1 1 0 0 0,0-1 0 0 0,0 1 0 0 0,1-1 1 0 0,0 1-1 0 0,0 0 0 0 0,0 14 0 0 0,2-20-101 0 0,1 0-1 0 0,0 1 1 0 0,0-1-1 0 0,0 0 1 0 0,0 0-1 0 0,0 1 1 0 0,1-1-1 0 0,-1 0 1 0 0,1 0-1 0 0,0 0 1 0 0,0-1-1 0 0,0 1 1 0 0,0 0-1 0 0,1-1 1 0 0,-1 1-1 0 0,1-1 1 0 0,-1 0-1 0 0,1 0 1 0 0,0 0-1 0 0,0 0 1 0 0,0 0-1 0 0,4 1 1 0 0,5 3 39 0 0,0-1 0 0 0,0 0 0 0 0,0-1 1 0 0,22 5-1 0 0,5-4-334 0 0,1-2-1 0 0,0-1 1 0 0,39-4 0 0 0,-8 0-4556 0 0,-60 2 671 0 0</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7.050"/>
    </inkml:context>
    <inkml:brush xml:id="br0">
      <inkml:brushProperty name="width" value="0.035" units="cm"/>
      <inkml:brushProperty name="height" value="0.035" units="cm"/>
      <inkml:brushProperty name="color" value="#E71224"/>
    </inkml:brush>
  </inkml:definitions>
  <inkml:trace contextRef="#ctx0" brushRef="#br0">556 9 736 0 0,'0'0'13193'0'0,"-18"0"-12587"0"0,-128-8 1642 0 0,134 8-2079 0 0,0 1 0 0 0,0 0 0 0 0,0 1 1 0 0,1 0-1 0 0,-1 1 0 0 0,0 1 0 0 0,1-1 0 0 0,0 2 0 0 0,0 0 0 0 0,0 0 1 0 0,-18 13-1 0 0,0 3-35 0 0,1 2 0 0 0,-39 42 0 0 0,26-24 29 0 0,31-29-135 0 0,0 0-1 0 0,2 1 1 0 0,0 1 0 0 0,0-1 0 0 0,1 1 0 0 0,-6 16-1 0 0,11-20-41 0 0,0 0-1 0 0,1 0 0 0 0,0 0 0 0 0,0 0 1 0 0,1 0-1 0 0,0 1 0 0 0,1-1 1 0 0,4 17-1 0 0,-3-22 8 0 0,0 0 1 0 0,0 1 0 0 0,1-1-1 0 0,0 0 1 0 0,0-1 0 0 0,1 1-1 0 0,-1 0 1 0 0,1-1-1 0 0,0 0 1 0 0,0 0 0 0 0,1 0-1 0 0,-1 0 1 0 0,1-1 0 0 0,0 0-1 0 0,0 0 1 0 0,0 0-1 0 0,0-1 1 0 0,7 3 0 0 0,10 5-3 0 0,0-2 1 0 0,1-1-1 0 0,25 5 0 0 0,0-3-692 0 0,83 5-1 0 0,-12-14-4408 0 0,-94-7 1324 0 0,-4-12-967 0 0</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7.456"/>
    </inkml:context>
    <inkml:brush xml:id="br0">
      <inkml:brushProperty name="width" value="0.035" units="cm"/>
      <inkml:brushProperty name="height" value="0.035" units="cm"/>
      <inkml:brushProperty name="color" value="#E71224"/>
    </inkml:brush>
  </inkml:definitions>
  <inkml:trace contextRef="#ctx0" brushRef="#br0">20 78 1712 0 0,'0'0'10349'0'0,"-4"11"-10184"0"0,1-2 29 0 0,0 1 0 0 0,0 0 0 0 0,1 0 0 0 0,0 0 0 0 0,1 1-1 0 0,-1 9 1 0 0,2-16-143 0 0,1-1 0 0 0,-1 0 0 0 0,0 1-1 0 0,1-1 1 0 0,0 0 0 0 0,0 0 0 0 0,0 1-1 0 0,0-1 1 0 0,0 0 0 0 0,1 0 0 0 0,-1 0-1 0 0,1 0 1 0 0,0-1 0 0 0,0 1 0 0 0,0 0 0 0 0,0-1-1 0 0,0 1 1 0 0,1-1 0 0 0,-1 0 0 0 0,1 0-1 0 0,-1 0 1 0 0,1 0 0 0 0,0 0 0 0 0,0 0-1 0 0,0-1 1 0 0,5 3 0 0 0,1-1 20 0 0,0 0 0 0 0,1-1 0 0 0,-1 0 0 0 0,1 0 0 0 0,-1-1 0 0 0,1 0-1 0 0,-1-1 1 0 0,1 0 0 0 0,0 0 0 0 0,-1-1 0 0 0,19-4 0 0 0,-23 4-41 0 0,0 0-1 0 0,1-1 1 0 0,-1 0 0 0 0,0 0-1 0 0,0 0 1 0 0,0-1 0 0 0,-1 1-1 0 0,1-1 1 0 0,-1 0 0 0 0,1-1-1 0 0,-1 1 1 0 0,0-1 0 0 0,0 0-1 0 0,-1 0 1 0 0,1 0 0 0 0,-1 0-1 0 0,0-1 1 0 0,0 1 0 0 0,0-1-1 0 0,0 0 1 0 0,-1 0 0 0 0,2-5 0 0 0,-3 6-63 0 0,0-1 0 0 0,0 1 0 0 0,0 0 0 0 0,0-1 0 0 0,-1 1 1 0 0,0 0-1 0 0,0-1 0 0 0,0 1 0 0 0,-1 0 0 0 0,1-1 1 0 0,-1 1-1 0 0,0 0 0 0 0,0-1 0 0 0,-2-3 0 0 0,-2-3-291 0 0,0 1 0 0 0,-1 0 0 0 0,-13-17-1 0 0,14 20 166 0 0,2 4 67 0 0,-1 0-1 0 0,0 0 0 0 0,0 0 0 0 0,0 0 0 0 0,0 0 1 0 0,-1 1-1 0 0,1 0 0 0 0,-1 0 0 0 0,1 0 0 0 0,-1 1 1 0 0,0-1-1 0 0,1 1 0 0 0,-7-1 0 0 0,8 2-59 0 0,-1-1-1 0 0,1 0 1 0 0,-1 1-1 0 0,1-1 0 0 0,0 1 1 0 0,-1 0-1 0 0,1 0 1 0 0,-1 1-1 0 0,1-1 1 0 0,-1 1-1 0 0,1-1 0 0 0,0 1 1 0 0,-1 0-1 0 0,1 0 1 0 0,0 1-1 0 0,0-1 1 0 0,0 1-1 0 0,0-1 0 0 0,0 1 1 0 0,-4 3-1 0 0,7-5 2 0 0,-1 1 0 0 0,0-1-1 0 0,1 0 1 0 0,-1 1 0 0 0,1-1-1 0 0,-1 1 1 0 0,1-1 0 0 0,-1 1 0 0 0,1-1-1 0 0,-1 1 1 0 0,1 0 0 0 0,-1-1-1 0 0,1 1 1 0 0,0 0 0 0 0,-1-1-1 0 0,1 1 1 0 0,0 0 0 0 0,-1-1 0 0 0,1 1-1 0 0,0 0 1 0 0,0 0 0 0 0,0-1-1 0 0,0 1 1 0 0,0 0 0 0 0,0-1-1 0 0,0 1 1 0 0,0 0 0 0 0,0 0 0 0 0,0-1-1 0 0,0 1 1 0 0,0 0 0 0 0,1 0-1 0 0,-1 0 1 0 0,28 2-3241 0 0,-26-3 3403 0 0,18 0-902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8.174"/>
    </inkml:context>
    <inkml:brush xml:id="br0">
      <inkml:brushProperty name="width" value="0.035" units="cm"/>
      <inkml:brushProperty name="height" value="0.035" units="cm"/>
      <inkml:brushProperty name="color" value="#E71224"/>
    </inkml:brush>
  </inkml:definitions>
  <inkml:trace contextRef="#ctx0" brushRef="#br0">1 187 1400 0 0,'0'0'11441'0'0,"13"20"-11283"0"0,59 86 5 0 0,-72-105-168 0 0,1 0 1 0 0,-1 0-1 0 0,1 0 1 0 0,0-1-1 0 0,-1 1 1 0 0,1 0-1 0 0,0 0 0 0 0,0 0 1 0 0,-1-1-1 0 0,1 1 1 0 0,0 0-1 0 0,0-1 1 0 0,0 1-1 0 0,0-1 1 0 0,0 1-1 0 0,0-1 1 0 0,0 0-1 0 0,0 1 0 0 0,0-1 1 0 0,0 0-1 0 0,0 0 1 0 0,0 1-1 0 0,0-1 1 0 0,0 0-1 0 0,0 0 1 0 0,0 0-1 0 0,0 0 1 0 0,0 0-1 0 0,0-1 0 0 0,0 1 1 0 0,0 0-1 0 0,0 0 1 0 0,0-1-1 0 0,2 0 1 0 0,-1 0-23 0 0,0 0 1 0 0,-1 0-1 0 0,1 0 1 0 0,0-1-1 0 0,-1 1 1 0 0,1 0 0 0 0,0-1-1 0 0,-1 1 1 0 0,0-1-1 0 0,1 0 1 0 0,-1 0-1 0 0,0 1 1 0 0,0-1-1 0 0,0 0 1 0 0,0 0 0 0 0,1-2-1 0 0,2-20-322 0 0,0 0 0 0 0,-1 0 0 0 0,-2-1 1 0 0,0 1-1 0 0,-4-32 0 0 0,2-5 2172 0 0,1 60-1269 0 0,1 1-566 0 0,5 1 142 0 0,0-1-1 0 0,-1 1 1 0 0,1 0-1 0 0,-1 1 1 0 0,1-1-1 0 0,-1 1 1 0 0,0 0-1 0 0,0 0 1 0 0,0 1-1 0 0,0 0 1 0 0,7 4-1 0 0,4 3-35 0 0,8 3-124 0 0,-12-5-129 0 0,1-1-1 0 0,0 0 1 0 0,0-1 0 0 0,1-1 0 0 0,0 0 0 0 0,0 0-1 0 0,0-2 1 0 0,16 3 0 0 0,-30-46 576 0 0,0-76 3632 0 0,7 117-4013 0 0,1 0 1 0 0,0 0 0 0 0,-1 1-1 0 0,1 0 1 0 0,-1 0 0 0 0,0 1-1 0 0,0 0 1 0 0,0 0 0 0 0,0 0-1 0 0,0 1 1 0 0,-1 0 0 0 0,0 1-1 0 0,11 9 1 0 0,-9-7-101 0 0,0-1 0 0 0,1 0 0 0 0,0-1-1 0 0,10 5 1 0 0,19 9-838 0 0,11 4-1770 0 0,-16-17-4757 0 0,-23-6 3340 0 0</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8.821"/>
    </inkml:context>
    <inkml:brush xml:id="br0">
      <inkml:brushProperty name="width" value="0.035" units="cm"/>
      <inkml:brushProperty name="height" value="0.035" units="cm"/>
      <inkml:brushProperty name="color" value="#E71224"/>
    </inkml:brush>
  </inkml:definitions>
  <inkml:trace contextRef="#ctx0" brushRef="#br0">24 283 904 0 0,'0'0'13133'0'0,"0"15"-12748"0"0,11 215 2312 0 0,-11-211-2570 0 0,-1-11-105 0 0,1 1 0 0 0,0-1 1 0 0,1 0-1 0 0,0 1 0 0 0,0-1 0 0 0,0 0 0 0 0,5 12 1 0 0,-2-6 773 0 0,-6-36-94 0 0,2 21-702 0 0,0-42-39 0 0,-1 0-1 0 0,-9-50 0 0 0,-3-20-224 0 0,-5-23 189 0 0,16 120 136 0 0,1 0 0 0 0,0 0 0 0 0,2-23 0 0 0,0 4 155 0 0,-1 33-186 0 0,1 0-1 0 0,-1 0 1 0 0,0-1-1 0 0,1 1 1 0 0,-1 0-1 0 0,1 0 1 0 0,-1 0-1 0 0,1 0 1 0 0,0 0-1 0 0,0 0 1 0 0,0 0-1 0 0,0 0 1 0 0,0 0-1 0 0,1 0 0 0 0,-1 0 1 0 0,1 1-1 0 0,-1-1 1 0 0,1 0-1 0 0,-1 1 1 0 0,1 0-1 0 0,3-3 1 0 0,0 1-33 0 0,0 1 0 0 0,1-1 0 0 0,-1 1 1 0 0,1 0-1 0 0,0 0 0 0 0,0 0 0 0 0,-1 1 1 0 0,8-1-1 0 0,2 0-47 0 0,-1 1 0 0 0,0 1 0 0 0,0 1-1 0 0,1 0 1 0 0,-1 0 0 0 0,24 7 0 0 0,-28-6 35 0 0,-1 1-1 0 0,0 0 1 0 0,0 1 0 0 0,0 0-1 0 0,0 0 1 0 0,14 10 0 0 0,-20-11 26 0 0,0 0 1 0 0,-1-1 0 0 0,1 1 0 0 0,-1 0 0 0 0,0 0 0 0 0,1 1 0 0 0,-1-1 0 0 0,-1 0-1 0 0,1 1 1 0 0,0-1 0 0 0,-1 1 0 0 0,0 0 0 0 0,0-1 0 0 0,0 1 0 0 0,0 0 0 0 0,-1 0-1 0 0,1-1 1 0 0,-1 1 0 0 0,0 6 0 0 0,0-6 7 0 0,0 0 0 0 0,0 1 0 0 0,-1-1 0 0 0,1 0 0 0 0,-1 0 0 0 0,0 1 0 0 0,0-1 0 0 0,0 0 0 0 0,-1 0 0 0 0,0 0 0 0 0,1 0 0 0 0,-4 4 0 0 0,0-1 9 0 0,-1-1 0 0 0,0 0 0 0 0,0 0-1 0 0,-13 9 1 0 0,12-10-14 0 0,-17 14 80 0 0,-20 18 45 0 0,29-30-656 0 0,12-5-848 0 0,12-6 247 0 0,13-16-4328 0 0,-12 7-3123 0 0,-53 50 5624 0 0</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09.562"/>
    </inkml:context>
    <inkml:brush xml:id="br0">
      <inkml:brushProperty name="width" value="0.035" units="cm"/>
      <inkml:brushProperty name="height" value="0.035" units="cm"/>
      <inkml:brushProperty name="color" value="#E71224"/>
    </inkml:brush>
  </inkml:definitions>
  <inkml:trace contextRef="#ctx0" brushRef="#br0">0 223 852 0 0,'0'0'13387'0'0,"2"10"-13042"0"0,7 62 376 0 0,-8-72-698 0 0,-1 1 0 0 0,0-1 0 0 0,1 0 0 0 0,-1 1 0 0 0,0-1 0 0 0,1 0 0 0 0,-1 1 0 0 0,1-1 0 0 0,-1 0 0 0 0,1 1-1 0 0,-1-1 1 0 0,1 0 0 0 0,-1 0 0 0 0,1 0 0 0 0,-1 1 0 0 0,1-1 0 0 0,-1 0 0 0 0,1 0 0 0 0,-1 0 0 0 0,1 0 0 0 0,-1 0 0 0 0,1 0 0 0 0,-1 0-1 0 0,1 0 1 0 0,-1 0 0 0 0,1 0 0 0 0,-1-1 0 0 0,1 1 0 0 0,-1 0 0 0 0,1 0 0 0 0,-1 0 0 0 0,1-1 0 0 0,-1 1 0 0 0,1 0 0 0 0,-1 0-1 0 0,1-1 1 0 0,-1 1 0 0 0,0 0 0 0 0,1-1 0 0 0,-1 1 0 0 0,0-1 0 0 0,1 1 0 0 0,-1 0 0 0 0,0-1 0 0 0,1 1 0 0 0,-1-1 0 0 0,0 1-1 0 0,0-1 1 0 0,1 1 0 0 0,-1-2 0 0 0,0-14-86 0 0,2 0 0 0 0,0-1 0 0 0,0 1 0 0 0,2 0 0 0 0,0 0 0 0 0,0 1 0 0 0,2-1 0 0 0,11-24 0 0 0,-15 38 4 0 0,0-1 0 0 0,0 0-1 0 0,0 1 1 0 0,0 0 0 0 0,0 0 0 0 0,1-1-1 0 0,-1 1 1 0 0,1 0 0 0 0,-1 1-1 0 0,1-1 1 0 0,0 0 0 0 0,-1 1-1 0 0,1 0 1 0 0,0-1 0 0 0,0 1-1 0 0,0 0 1 0 0,0 1 0 0 0,0-1-1 0 0,0 0 1 0 0,1 1 0 0 0,3 0-1 0 0,-2 0 64 0 0,0 0-1 0 0,0 1 1 0 0,0-1 0 0 0,0 1-1 0 0,0 1 1 0 0,0-1-1 0 0,-1 1 1 0 0,1-1-1 0 0,-1 1 1 0 0,1 1-1 0 0,-1-1 1 0 0,0 1-1 0 0,7 5 1 0 0,26 9 739 0 0,-9-6-273 0 0,-15-5-316 0 0,-1-2 1 0 0,1 0 0 0 0,0 0-1 0 0,0-1 1 0 0,0-1 0 0 0,1 0-1 0 0,-1-1 1 0 0,0 0 0 0 0,1-1-1 0 0,-1-1 1 0 0,1 0-1 0 0,-1 0 1 0 0,0-2 0 0 0,16-4-1 0 0,-26 6-126 0 0,0-1 0 0 0,-1 0 0 0 0,1 1 0 0 0,-1-1 0 0 0,0 0 0 0 0,1 0 0 0 0,-1-1 0 0 0,0 1 0 0 0,0 0 0 0 0,0-1 0 0 0,0 1 0 0 0,-1-1 0 0 0,1 0 0 0 0,-1 1 0 0 0,0-1 0 0 0,0 0 0 0 0,0 0 0 0 0,0 0 0 0 0,0 0 0 0 0,0 0 0 0 0,-1 0 0 0 0,1 0 0 0 0,-1 0 0 0 0,0 0 0 0 0,0 0 0 0 0,0-1 0 0 0,-1 1-1 0 0,0-3 1 0 0,1 2-90 0 0,0 0-1 0 0,-1 0 0 0 0,0 0 0 0 0,0 0 0 0 0,0 0 0 0 0,0 1 0 0 0,0-1 0 0 0,-1 0 0 0 0,0 1 0 0 0,0-1 1 0 0,0 1-1 0 0,0-1 0 0 0,0 1 0 0 0,-1 0 0 0 0,1 0 0 0 0,-1 0 0 0 0,0 0 0 0 0,0 1 0 0 0,0-1 0 0 0,0 1 1 0 0,-5-3-1 0 0,1 3 27 0 0,-1-1 0 0 0,1 1-1 0 0,-1 1 1 0 0,0 0 0 0 0,1 0 0 0 0,-1 0 0 0 0,0 1 0 0 0,0 0 0 0 0,1 0 0 0 0,-1 1 0 0 0,0 0 0 0 0,0 1 0 0 0,1-1 0 0 0,-1 1 0 0 0,1 1 0 0 0,0 0 0 0 0,-1 0 0 0 0,1 0 0 0 0,-10 7 0 0 0,7-3 145 0 0,-1 0 0 0 0,2 1 1 0 0,-1 0-1 0 0,1 0 0 0 0,0 1 1 0 0,1 0-1 0 0,0 1 0 0 0,0 0 0 0 0,1 0 1 0 0,0 0-1 0 0,-7 17 0 0 0,11-18-38 0 0,0 0-1 0 0,1 0 0 0 0,0 0 0 0 0,0 0 0 0 0,1 0 0 0 0,0 0 1 0 0,1 0-1 0 0,0 0 0 0 0,0 1 0 0 0,1-1 0 0 0,3 17 0 0 0,-2-23-67 0 0,0-1 0 0 0,-1 1 0 0 0,1 0 0 0 0,0-1 0 0 0,1 0 1 0 0,-1 1-1 0 0,0-1 0 0 0,1 0 0 0 0,-1 0 0 0 0,1 0 0 0 0,-1-1 0 0 0,1 1 0 0 0,0 0 0 0 0,0-1 0 0 0,0 0 0 0 0,5 2 0 0 0,52 13 231 0 0,-59-16-225 0 0,17 3-60 0 0,0-1 0 0 0,0-1 1 0 0,0-1-1 0 0,0 0 0 0 0,0-2 0 0 0,0 1 0 0 0,0-2 1 0 0,-1-1-1 0 0,1 0 0 0 0,-1-1 0 0 0,0-1 0 0 0,0-1 1 0 0,0 0-1 0 0,16-10 0 0 0,-29 15-414 0 0,1 0 0 0 0,0 0 0 0 0,0 0 0 0 0,0 0 0 0 0,0 1 0 0 0,0 0 0 0 0,7-1 0 0 0,9 2-9420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0.147"/>
    </inkml:context>
    <inkml:brush xml:id="br0">
      <inkml:brushProperty name="width" value="0.035" units="cm"/>
      <inkml:brushProperty name="height" value="0.035" units="cm"/>
      <inkml:brushProperty name="color" value="#E71224"/>
    </inkml:brush>
  </inkml:definitions>
  <inkml:trace contextRef="#ctx0" brushRef="#br0">242 1 1232 0 0,'0'0'11692'0'0,"-18"6"-11484"0"0,11-4-201 0 0,-11 5 194 0 0,-1-1 0 0 0,2 2 0 0 0,-1 0 0 0 0,1 2 1 0 0,1-1-1 0 0,-26 20 0 0 0,30-17 72 0 0,3-5-165 0 0,1 1 0 0 0,0 0-1 0 0,-13 16 1 0 0,20-22-106 0 0,-1 0 1 0 0,1 0-1 0 0,0 0 0 0 0,0 1 1 0 0,0-1-1 0 0,0 0 0 0 0,0 0 0 0 0,0 1 1 0 0,1-1-1 0 0,-1 0 0 0 0,1 1 1 0 0,-1-1-1 0 0,1 0 0 0 0,0 1 0 0 0,0-1 1 0 0,0 1-1 0 0,0-1 0 0 0,1 0 1 0 0,-1 1-1 0 0,1-1 0 0 0,-1 1 0 0 0,1-1 1 0 0,1 3-1 0 0,4 0 68 0 0,0 0 0 0 0,0-1 1 0 0,0 0-1 0 0,0 0 0 0 0,0 0 0 0 0,1-1 1 0 0,0 0-1 0 0,0-1 0 0 0,12 4 0 0 0,80 15 854 0 0,-48-12-448 0 0,-50-9-466 0 0,0 0-1 0 0,-1 0 1 0 0,1 1 0 0 0,0-1-1 0 0,-1 0 1 0 0,1 1-1 0 0,0-1 1 0 0,-1 0 0 0 0,1 1-1 0 0,0-1 1 0 0,-1 1-1 0 0,1-1 1 0 0,-1 1 0 0 0,1-1-1 0 0,-1 1 1 0 0,1 0-1 0 0,-1-1 1 0 0,1 1 0 0 0,-1 0-1 0 0,0-1 1 0 0,1 1-1 0 0,-1 0 1 0 0,0-1 0 0 0,0 1-1 0 0,1 0 1 0 0,-1 0-1 0 0,0-1 1 0 0,0 1 0 0 0,0 0-1 0 0,0 0 1 0 0,0-1-1 0 0,0 1 1 0 0,0 0 0 0 0,0 0-1 0 0,0-1 1 0 0,0 1 0 0 0,-1 0-1 0 0,1 0 1 0 0,0-1-1 0 0,0 1 1 0 0,-1 0 0 0 0,1-1-1 0 0,0 1 1 0 0,-1 0-1 0 0,-19 29 252 0 0,9-22-273 0 0,0 1-1 0 0,0-2 1 0 0,-1 0 0 0 0,0 0-1 0 0,0-1 1 0 0,-1-1 0 0 0,0 0 0 0 0,-22 6-1 0 0,21-7 777 0 0,0 0-3595 0 0,28-3-169 0 0,-12-1 2671 0 0,0-1-1 0 0,0 1 0 0 0,0 0 1 0 0,0 0-1 0 0,-1-1 0 0 0,1 1 1 0 0,0-1-1 0 0,0 0 0 0 0,0 0 1 0 0,0 1-1 0 0,0-1 1 0 0,-1 0-1 0 0,1-1 0 0 0,2-1 1 0 0,2-1-1142 0 0,14-11-2429 0 0</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0.992"/>
    </inkml:context>
    <inkml:brush xml:id="br0">
      <inkml:brushProperty name="width" value="0.035" units="cm"/>
      <inkml:brushProperty name="height" value="0.035" units="cm"/>
      <inkml:brushProperty name="color" value="#E71224"/>
    </inkml:brush>
  </inkml:definitions>
  <inkml:trace contextRef="#ctx0" brushRef="#br0">185 1 916 0 0,'0'0'9020'0'0,"-20"13"-8686"0"0,-61 44-71 0 0,78-56-224 0 0,0 1 0 0 0,0-1 0 0 0,1 1 0 0 0,-1 0 0 0 0,1 0 0 0 0,-1 0 1 0 0,1 0-1 0 0,0 1 0 0 0,0-1 0 0 0,0 1 0 0 0,-3 3 0 0 0,-3 4 363 0 0,6-8-296 0 0,0-1 0 0 0,0 1 1 0 0,0 0-1 0 0,1 0 0 0 0,-1 0 0 0 0,1 0 1 0 0,-1 1-1 0 0,1-1 0 0 0,0 0 1 0 0,-1 1-1 0 0,1-1 0 0 0,1 1 0 0 0,-1-1 1 0 0,0 1-1 0 0,1-1 0 0 0,-1 1 1 0 0,1-1-1 0 0,-1 1 0 0 0,1 0 0 0 0,0-1 1 0 0,0 1-1 0 0,1 0 0 0 0,-1-1 0 0 0,1 1 1 0 0,-1-1-1 0 0,1 1 0 0 0,0 0 1 0 0,-1-1-1 0 0,2 0 0 0 0,-1 1 0 0 0,0-1 1 0 0,0 0-1 0 0,1 1 0 0 0,-1-1 1 0 0,1 0-1 0 0,-1 0 0 0 0,1 0 0 0 0,0 0 1 0 0,0 0-1 0 0,0-1 0 0 0,0 1 1 0 0,0-1-1 0 0,1 1 0 0 0,-1-1 0 0 0,0 0 1 0 0,1 0-1 0 0,-1 0 0 0 0,4 1 1 0 0,18 7 354 0 0,-13-5-207 0 0,0 0 1 0 0,-1 0 0 0 0,1 1 0 0 0,17 11-1 0 0,-27-15-237 0 0,0 0-1 0 0,-1 0 1 0 0,1 0-1 0 0,-1 0 1 0 0,1 0-1 0 0,-1 0 1 0 0,1 0-1 0 0,-1 0 1 0 0,0 0-1 0 0,1 0 1 0 0,-1 0-1 0 0,0 0 1 0 0,0 0-1 0 0,0 0 1 0 0,0 0-1 0 0,0 0 1 0 0,0 0-1 0 0,0 0 1 0 0,0 0-1 0 0,0 0 1 0 0,0 0-1 0 0,-1 0 1 0 0,1 0-1 0 0,0 0 1 0 0,-1 0-1 0 0,1 0 1 0 0,-1 0-1 0 0,1 0 1 0 0,-1 0-1 0 0,0 1 1 0 0,-19 26 293 0 0,19-27-303 0 0,-3 4 21 0 0,-2 0 0 0 0,1 0 0 0 0,-1 0 0 0 0,1-1 0 0 0,-1 1 0 0 0,0-1-1 0 0,-1-1 1 0 0,1 1 0 0 0,-1-1 0 0 0,0-1 0 0 0,1 1 0 0 0,-1-1 0 0 0,0 0 0 0 0,0 0 0 0 0,-1-1 0 0 0,1 0-1 0 0,0-1 1 0 0,0 1 0 0 0,-11-2 0 0 0,17 1-173 0 0,22-8-4740 0 0,-4-1 2986 0 0,13-11-3869 0 0,-1-3 1280 0 0</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1.221"/>
    </inkml:context>
    <inkml:brush xml:id="br0">
      <inkml:brushProperty name="width" value="0.035" units="cm"/>
      <inkml:brushProperty name="height" value="0.035" units="cm"/>
      <inkml:brushProperty name="color" value="#E71224"/>
    </inkml:brush>
  </inkml:definitions>
  <inkml:trace contextRef="#ctx0" brushRef="#br0">0 0 1516 0 0,'0'0'16607'0'0,"8"15"-16436"0"0,22 45-64 0 0,-26-53-100 0 0,-1 0 0 0 0,0-1 0 0 0,-1 1 1 0 0,1 0-1 0 0,-1 0 0 0 0,-1 1 0 0 0,2 8 0 0 0,2 8-243 0 0,-5 7-290 0 0,-1-17-2227 0 0</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1.388"/>
    </inkml:context>
    <inkml:brush xml:id="br0">
      <inkml:brushProperty name="width" value="0.035" units="cm"/>
      <inkml:brushProperty name="height" value="0.035" units="cm"/>
      <inkml:brushProperty name="color" value="#E71224"/>
    </inkml:brush>
  </inkml:definitions>
  <inkml:trace contextRef="#ctx0" brushRef="#br0">0 0 1204 0 0,'0'0'15414'0'0,"65"100"-19311"0"0,-65-78 2281 0 0,0-1-1048 0 0,0-3-521 0 0,0-5-907 0 0</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1.797"/>
    </inkml:context>
    <inkml:brush xml:id="br0">
      <inkml:brushProperty name="width" value="0.035" units="cm"/>
      <inkml:brushProperty name="height" value="0.035" units="cm"/>
      <inkml:brushProperty name="color" value="#E71224"/>
    </inkml:brush>
  </inkml:definitions>
  <inkml:trace contextRef="#ctx0" brushRef="#br0">32 99 1388 0 0,'0'0'13919'0'0,"-5"20"-13832"0"0,-17 61-60 0 0,21-78-17 0 0,0 1-1 0 0,0-1 1 0 0,0 1-1 0 0,1-1 0 0 0,-1 1 1 0 0,1 0-1 0 0,0-1 1 0 0,0 1-1 0 0,1 0 0 0 0,-1-1 1 0 0,1 1-1 0 0,-1-1 0 0 0,3 8 1 0 0,-1-9 5 0 0,0 0 1 0 0,-1 1 0 0 0,1-1-1 0 0,0 0 1 0 0,0 0-1 0 0,0 0 1 0 0,0 0 0 0 0,1 0-1 0 0,-1-1 1 0 0,5 4 0 0 0,15 11 126 0 0,-20-14-110 0 0,1-1 0 0 0,-1 1-1 0 0,1-1 1 0 0,0 1-1 0 0,-1-1 1 0 0,1 0 0 0 0,0 0-1 0 0,0 0 1 0 0,0 0-1 0 0,0-1 1 0 0,0 1-1 0 0,0-1 1 0 0,0 0 0 0 0,0 0-1 0 0,0 0 1 0 0,0 0-1 0 0,0 0 1 0 0,0 0-1 0 0,0-1 1 0 0,0 0 0 0 0,3-1-1 0 0,1 0-4 0 0,0 0 0 0 0,-1 0 0 0 0,1-1 0 0 0,-1 0 0 0 0,0 0 0 0 0,0-1 0 0 0,0 1 0 0 0,7-7 0 0 0,-7 4-142 0 0,0 0 0 0 0,-1 0 0 0 0,0 0 0 0 0,0-1 0 0 0,0 0 0 0 0,-1 0 0 0 0,0-1 0 0 0,0 1 1 0 0,-1-1-1 0 0,1 0 0 0 0,-2 1 0 0 0,1-2 0 0 0,-1 1 0 0 0,-1 0 0 0 0,1 0 0 0 0,-1-14 0 0 0,-1 16-37 0 0,0 0 0 0 0,0 0 0 0 0,-1 0-1 0 0,0 0 1 0 0,0 0 0 0 0,0 1 0 0 0,-1-1 0 0 0,0 0-1 0 0,0 1 1 0 0,-1-1 0 0 0,1 1 0 0 0,-1 0 0 0 0,0 0-1 0 0,0 0 1 0 0,-1 0 0 0 0,0 1 0 0 0,0-1 0 0 0,0 1-1 0 0,0 0 1 0 0,0 0 0 0 0,-1 0 0 0 0,0 1 0 0 0,-8-5-1 0 0,7 5 25 0 0,-1 1-1 0 0,1 0 1 0 0,0 1-1 0 0,-1-1 0 0 0,1 1 1 0 0,0 1-1 0 0,-12-1 0 0 0,14 1 113 0 0,1 0 0 0 0,-1 0 1 0 0,1 0-1 0 0,-1 0 0 0 0,1 1 0 0 0,0-1 0 0 0,-1 1 0 0 0,1 0 0 0 0,-1 0 0 0 0,1 0 0 0 0,0 1 0 0 0,0-1 0 0 0,0 1 0 0 0,0 0 0 0 0,-4 3 0 0 0,6-5 3 0 0,1 1 1 0 0,-1-1 0 0 0,1 0-1 0 0,-1 1 1 0 0,1 0 0 0 0,0-1-1 0 0,-1 1 1 0 0,1-1 0 0 0,0 1-1 0 0,0-1 1 0 0,-1 1 0 0 0,1 0-1 0 0,0-1 1 0 0,0 1 0 0 0,0 0-1 0 0,0-1 1 0 0,0 1 0 0 0,0 0-1 0 0,0-1 1 0 0,0 1 0 0 0,0 0-1 0 0,0-1 1 0 0,0 1 0 0 0,0-1-1 0 0,0 1 1 0 0,1 0 0 0 0,-1-1-1 0 0,0 1 1 0 0,0-1 0 0 0,1 1-1 0 0,-1 0 1 0 0,0-1 0 0 0,1 1-1 0 0,-1-1 1 0 0,1 1 0 0 0,-1-1-1 0 0,1 1 1 0 0,-1-1 0 0 0,1 0-1 0 0,-1 1 1 0 0,1-1 0 0 0,-1 0-1 0 0,1 1 1 0 0,-1-1 0 0 0,1 0 0 0 0,0 1-1 0 0,-1-1 1 0 0,1 0 0 0 0,-1 0-1 0 0,1 0 1 0 0,0 0 0 0 0,-1 0-1 0 0,1 0 1 0 0,0 0 0 0 0,-1 0-1 0 0,2 0 1 0 0,38 4-1503 0 0,3-5-1631 0 0,-21-2 1072 0 0</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12.257"/>
    </inkml:context>
    <inkml:brush xml:id="br0">
      <inkml:brushProperty name="width" value="0.035" units="cm"/>
      <inkml:brushProperty name="height" value="0.035" units="cm"/>
      <inkml:brushProperty name="color" value="#E71224"/>
    </inkml:brush>
  </inkml:definitions>
  <inkml:trace contextRef="#ctx0" brushRef="#br0">1 198 1124 0 0,'0'0'11356'0'0,"10"16"-10886"0"0,34 48-159 0 0,-31-41 547 0 0,-15-32-464 0 0,1 0-517 0 0,0 0 0 0 0,0 1 0 0 0,-1-1 0 0 0,0 0 1 0 0,-7-15-1 0 0,6 14 217 0 0,-1 1 1 0 0,2 0-1 0 0,-1-1 1 0 0,1 1-1 0 0,1-1 1 0 0,-1-11-1 0 0,2 15 19 0 0,1 0-1 0 0,-1 0 1 0 0,1 0-1 0 0,0 0 1 0 0,1 0-1 0 0,-1 0 1 0 0,1 1-1 0 0,0-1 1 0 0,1 1-1 0 0,-1-1 1 0 0,1 1-1 0 0,0 0 1 0 0,1 0-1 0 0,-1 0 1 0 0,1 0-1 0 0,0 0 1 0 0,0 1-1 0 0,1 0 1 0 0,8-7 0 0 0,-6 4 8 0 0,-3 4-50 0 0,1 0 0 0 0,-1 0-1 0 0,1 1 1 0 0,0 0 0 0 0,0 0 0 0 0,-1 0 0 0 0,1 0-1 0 0,1 1 1 0 0,-1 0 0 0 0,9-1 0 0 0,-12 1-62 0 0,0 1 0 0 0,0-1-1 0 0,0 1 1 0 0,0 0 0 0 0,1 0 0 0 0,-1-1 0 0 0,0 2-1 0 0,0-1 1 0 0,0 0 0 0 0,0 0 0 0 0,0 1 0 0 0,1-1-1 0 0,-1 1 1 0 0,0-1 0 0 0,0 1 0 0 0,0 0 0 0 0,0 0-1 0 0,0 0 1 0 0,-1 0 0 0 0,1 0 0 0 0,0 0 0 0 0,0 1-1 0 0,-1-1 1 0 0,1 1 0 0 0,-1-1 0 0 0,4 4 0 0 0,0 11 58 0 0,-1-8-31 0 0,-1 1 0 0 0,0-1 0 0 0,-1 1 0 0 0,0 0 0 0 0,0 0 1 0 0,0 18-1 0 0,-2 8-198 0 0,0 32-428 0 0,0-23-5327 0 0,-11-43-5408 0 0</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20.243"/>
    </inkml:context>
    <inkml:brush xml:id="br0">
      <inkml:brushProperty name="width" value="0.035" units="cm"/>
      <inkml:brushProperty name="height" value="0.035" units="cm"/>
      <inkml:brushProperty name="color" value="#E71224"/>
    </inkml:brush>
  </inkml:definitions>
  <inkml:trace contextRef="#ctx0" brushRef="#br0">483 95 668 0 0,'0'0'7231'0'0,"0"-20"-4056"0"0,-2 14 1304 0 0,1 5-4325 0 0,0 1-1 0 0,0-1 0 0 0,0 1 1 0 0,0-1-1 0 0,-1 1 1 0 0,1-1-1 0 0,0 0 0 0 0,0 1 1 0 0,0-1-1 0 0,1 0 0 0 0,-1 0 1 0 0,0 0-1 0 0,0 0 0 0 0,0 0 1 0 0,1 0-1 0 0,-1 0 0 0 0,0 0 1 0 0,1 0-1 0 0,-1 0 0 0 0,1 0 1 0 0,-1 0-1 0 0,0-2 0 0 0,-5-7-75 0 0,4 9-41 0 0,1-1 1 0 0,-1 0 0 0 0,1 0-1 0 0,-1 0 1 0 0,1 0 0 0 0,0 0-1 0 0,0 0 1 0 0,0 0 0 0 0,0 0-1 0 0,0 0 1 0 0,0-3 0 0 0,1 5-30 0 0,0-1 1 0 0,0 1-1 0 0,-1-1 0 0 0,1 1 1 0 0,0-1-1 0 0,0 1 1 0 0,0-1-1 0 0,0 1 0 0 0,-1-1 1 0 0,1 1-1 0 0,0 0 1 0 0,0-1-1 0 0,-1 1 0 0 0,1-1 1 0 0,0 1-1 0 0,-1 0 1 0 0,1-1-1 0 0,0 1 0 0 0,-1 0 1 0 0,1-1-1 0 0,0 1 1 0 0,-1 0-1 0 0,1-1 0 0 0,-1 1 1 0 0,1 0-1 0 0,-1 0 0 0 0,1 0 1 0 0,-1-1-1 0 0,1 1 1 0 0,-1 0-1 0 0,1 0 0 0 0,-1 0 1 0 0,1 0-1 0 0,-1 0 1 0 0,1 0-1 0 0,-1 0 0 0 0,1 0 1 0 0,-1 0-1 0 0,1 0 1 0 0,-1 0-1 0 0,1 0 0 0 0,-1 1 1 0 0,0-1-1 0 0,0 0-17 0 0,1 1-1 0 0,-1-1 1 0 0,0 1-1 0 0,0-1 1 0 0,0 1-1 0 0,0-1 1 0 0,0 1-1 0 0,0 0 1 0 0,1-1-1 0 0,-1 1 0 0 0,0 0 1 0 0,0 0-1 0 0,1-1 1 0 0,-1 1-1 0 0,1 0 1 0 0,-1 0-1 0 0,1 0 1 0 0,-1 0-1 0 0,1 0 1 0 0,-1 0-1 0 0,1 0 1 0 0,0 0-1 0 0,0 0 1 0 0,-1 0-1 0 0,1 0 1 0 0,0 0-1 0 0,0 0 1 0 0,0 2-1 0 0,-11 66-127 0 0,11 264 248 0 0,-10-225-98 0 0,-1-35 12 0 0,0 6 86 0 0,11-75-101 0 0,-1 0 1 0 0,1-1 0 0 0,-1 1-1 0 0,0 0 1 0 0,0-1-1 0 0,0 1 1 0 0,-1 0-1 0 0,-2 4 1 0 0,3-5 1 0 0,-1 1 1 0 0,0 0-1 0 0,1 0 1 0 0,0 0-1 0 0,0 0 1 0 0,0 0-1 0 0,0 0 1 0 0,0 6-1 0 0,-10 41-51 0 0,11-45-127 0 0,1-6 201 0 0,-1 1 0 0 0,0-1 0 0 0,0 1-1 0 0,0-1 1 0 0,0 1 0 0 0,1-1 0 0 0,-1 0-1 0 0,0 1 1 0 0,0-1 0 0 0,0 1 0 0 0,0-1-1 0 0,0 1 1 0 0,0-1 0 0 0,-1 1 0 0 0,1-1-1 0 0,0 1 1 0 0,0-1 0 0 0,0 1-1 0 0,0-1 1 0 0,0 1 0 0 0,-1-1 0 0 0,1 0-1 0 0,0 1 1 0 0,0-1 0 0 0,-1 1 0 0 0,1-1-1 0 0,0 0 1 0 0,-1 1 0 0 0,1-1 0 0 0,0 0-1 0 0,-1 1 1 0 0,1-1 0 0 0,-1 0 0 0 0,1 0-1 0 0,0 1 1 0 0,-1-1 0 0 0,1 0 0 0 0,-1 0-1 0 0,1 0 1 0 0,-1 0 0 0 0,1 1 0 0 0,-1-1-1 0 0,1 0 1 0 0,0 0 0 0 0,-1 0 0 0 0,1 0-1 0 0,-1 0 1 0 0,-10-26 872 0 0,0-5-880 0 0,10 24-36 0 0,-1-1-1 0 0,0 0 1 0 0,0 1-1 0 0,0-1 1 0 0,-1 1 0 0 0,-4-8-1 0 0,-5-16-16 0 0,6 12 6 0 0,-1-1 0 0 0,-2 1 0 0 0,1 0 0 0 0,-2 1 1 0 0,-17-25-1 0 0,-5-4-90 0 0,16 27 55 0 0,15 18 47 0 0,-1-1 0 0 0,1 1 0 0 0,0 0 1 0 0,-1 0-1 0 0,0 0 0 0 0,1 0 0 0 0,-1 0 0 0 0,0 1 0 0 0,0-1 0 0 0,0 0 0 0 0,0 1 0 0 0,0 0 0 0 0,-1-1 0 0 0,1 1 0 0 0,0 0 0 0 0,0 0 1 0 0,-1 0-1 0 0,1 0 0 0 0,-1 1 0 0 0,1-1 0 0 0,-1 1 0 0 0,-4-1 0 0 0,1-2-69 0 0,5 3 73 0 0,0-1 1 0 0,0 0-1 0 0,0 1 0 0 0,0-1 0 0 0,0 0 1 0 0,0 1-1 0 0,0-1 0 0 0,0 1 1 0 0,0 0-1 0 0,0-1 0 0 0,0 1 1 0 0,-1 0-1 0 0,1 0 0 0 0,0 0 0 0 0,0-1 1 0 0,0 1-1 0 0,0 0 0 0 0,0 1 1 0 0,0-1-1 0 0,-3 0 0 0 0,-30-26 144 0 0,33 25-141 0 0,-1 0 4 0 0,1 1 1 0 0,0-1-1 0 0,-1 0 0 0 0,1-1 1 0 0,0 1-1 0 0,0 0 0 0 0,0 0 0 0 0,0 0 1 0 0,0-1-1 0 0,0 1 0 0 0,0-1 1 0 0,0 1-1 0 0,0 0 0 0 0,1-1 1 0 0,-1 1-1 0 0,1-1 0 0 0,-1 0 0 0 0,1 1 1 0 0,-1-4-1 0 0,-10-8 28 0 0,5 11-357 0 0,7 10-670 0 0,6 12 307 0 0,-4-15 683 0 0,1 0 1 0 0,-1 1-1 0 0,1-2 0 0 0,0 1 1 0 0,1 0-1 0 0,-1-1 0 0 0,8 5 1 0 0,14 17 2 0 0,9 9 5 0 0,-29-31-2 0 0,0 2 1 0 0,0-1-1 0 0,-1 1 0 0 0,0 0 1 0 0,0 0-1 0 0,0 0 0 0 0,-1 1 1 0 0,6 11-1 0 0,5 1 2 0 0,-14-18-2 0 0,1 0 0 0 0,-1 0 1 0 0,0 1-1 0 0,0-1 0 0 0,0 0 1 0 0,0 0-1 0 0,0 1 0 0 0,0-1 0 0 0,0 1 1 0 0,0-1-1 0 0,0 1 0 0 0,-1-1 1 0 0,1 1-1 0 0,-1-1 0 0 0,1 1 1 0 0,-1 1-1 0 0,11 31 24 0 0,-8-33-19 0 0,-2-1-5 0 0,-1 0 0 0 0,0 0 0 0 0,0 0 0 0 0,1 0 1 0 0,-1 0-1 0 0,0 0 0 0 0,0-1 0 0 0,1 1 0 0 0,-1 0 0 0 0,0 0 0 0 0,0 0 1 0 0,1 0-1 0 0,-1 0 0 0 0,0 0 0 0 0,0 1 0 0 0,1-1 0 0 0,-1 0 0 0 0,0 0 1 0 0,0 0-1 0 0,1 0 0 0 0,-1 0 0 0 0,0 0 0 0 0,0 0 0 0 0,0 0 0 0 0,1 1 1 0 0,-1-1-1 0 0,0 0 0 0 0,0 0 0 0 0,0 0 0 0 0,1 0 0 0 0,-1 1 0 0 0,0-1 1 0 0,0 0-1 0 0,0 0 0 0 0,0 0 0 0 0,0 1 0 0 0,0-1 0 0 0,1 0 1 0 0,-1 0-1 0 0,0 1 0 0 0,0-1 0 0 0,0 0 0 0 0,0 0 0 0 0,0 1 0 0 0,0-1 1 0 0,0 0-1 0 0,0 0 0 0 0,0 1 0 0 0,0-1 0 0 0,0 0 0 0 0,0 0 0 0 0,0 1 1 0 0,0-1-1 0 0,0 0 0 0 0,-1 0 0 0 0,1 1 0 0 0,6 1-16 0 0,-6-2 15 0 0,1 0 0 0 0,0 0 0 0 0,-1 0 0 0 0,1 0-1 0 0,0 0 1 0 0,-1 0 0 0 0,1 0 0 0 0,0 1 0 0 0,-1-1 0 0 0,1 0 0 0 0,-1 0 0 0 0,1 0 0 0 0,0 1 0 0 0,-1-1 0 0 0,1 0 0 0 0,-1 1 0 0 0,1-1 0 0 0,-1 1 0 0 0,1-1 0 0 0,-1 1-1 0 0,1-1 1 0 0,-1 1 0 0 0,0-1 0 0 0,1 1 0 0 0,-1-1 0 0 0,1 1 0 0 0,-1-1 0 0 0,0 1 0 0 0,0-1 0 0 0,1 2 0 0 0,-1-1 34 0 0,2-1-18 0 0,5 0-9 0 0,-5 0-10 0 0,-2 1-3 0 0,0 0-1 0 0,0 0 0 0 0,1 0 0 0 0,-1 0 0 0 0,1 0 0 0 0,-1 0 0 0 0,1 0 0 0 0,-1 0 0 0 0,1 0 0 0 0,-1 0 0 0 0,1-1 0 0 0,0 1 1 0 0,0 0-1 0 0,-1 0 0 0 0,1 0 0 0 0,2 0 0 0 0,19 8 1 0 0,-20-7 101 0 0,1-1-1 0 0,-1 0 1 0 0,1 0 0 0 0,0 0-1 0 0,-1 0 1 0 0,1 0 0 0 0,0-1-1 0 0,-1 1 1 0 0,1-1 0 0 0,3 0-1 0 0,-6 6 53 0 0,0-17 408 0 0,1 3-557 0 0,1 0 0 0 0,1 0 0 0 0,0 0 1 0 0,0 0-1 0 0,0 1 0 0 0,1-1 0 0 0,0 1 0 0 0,10-13 1 0 0,1-5-18 0 0,-4 5-15 0 0,-1-1-26 0 0,1 1-1 0 0,1 0 1 0 0,1 1-1 0 0,19-21 1 0 0,87-98-2 0 0,-114 134 34 0 0,0 0 1 0 0,0-1-1 0 0,1 2 0 0 0,0-1 0 0 0,-1 1 0 0 0,1 0 1 0 0,1 0-1 0 0,-1 0 0 0 0,0 1 0 0 0,1 0 0 0 0,8-2 1 0 0,12-4-143 0 0,-26 9 106 0 0,-1 0 0 0 0,0 0 0 0 0,0 0 1 0 0,0 0-1 0 0,0 0 0 0 0,0 0 1 0 0,0 0-1 0 0,0 1 0 0 0,0-1 1 0 0,0 0-1 0 0,0 0 0 0 0,-1 0 0 0 0,1 0 1 0 0,0 0-1 0 0,-1 0 0 0 0,1 0 1 0 0,-1 0-1 0 0,1 0 0 0 0,-1 0 1 0 0,0-1-1 0 0,1 1 0 0 0,-1 0 0 0 0,0 0 1 0 0,1 0-1 0 0,-3 1 0 0 0,-11 17-2001 0 0,-4 3-5284 0 0,14-22 4313 0 0,8-10 227 0 0,39-47-811 0 0</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22.640"/>
    </inkml:context>
    <inkml:brush xml:id="br0">
      <inkml:brushProperty name="width" value="0.035" units="cm"/>
      <inkml:brushProperty name="height" value="0.035" units="cm"/>
      <inkml:brushProperty name="color" value="#E71224"/>
    </inkml:brush>
  </inkml:definitions>
  <inkml:trace contextRef="#ctx0" brushRef="#br0">445 96 1048 0 0,'0'0'7021'0'0,"-4"0"-6205"0"0,4 0-909 0 0,-1 0 221 0 0,-1 0 1 0 0,1 0-1 0 0,0 1 1 0 0,0-1-1 0 0,0-1 1 0 0,0 1-1 0 0,0 0 1 0 0,-1 0-1 0 0,1 0 1 0 0,0 0-1 0 0,0-1 1 0 0,0 1 0 0 0,0-1-1 0 0,0 1 1 0 0,0-1-1 0 0,0 1 1 0 0,0-1-1 0 0,0 1 1 0 0,0-1-1 0 0,0 0 1 0 0,0 0-1 0 0,0 1 1 0 0,1-1-1 0 0,-1 0 1 0 0,0 0-1 0 0,1 0 1 0 0,-2-1-1 0 0,-6-7 816 0 0,7 9-883 0 0,0-1 0 0 0,0 1 0 0 0,0-1 0 0 0,0 0 0 0 0,1 1 0 0 0,-1-1 0 0 0,0 0 0 0 0,0 1 0 0 0,0-1 0 0 0,1 0 0 0 0,-1 0 0 0 0,1 0 0 0 0,-1 0 0 0 0,1 0 0 0 0,-1 0 0 0 0,1 0 0 0 0,-1 0 0 0 0,1-1 0 0 0,-9-13 1211 0 0,8 14-1186 0 0,0 0 0 0 0,-1 0 0 0 0,1-1 0 0 0,0 1 0 0 0,0 0 1 0 0,0-1-1 0 0,1 1 0 0 0,-1 0 0 0 0,0-1 0 0 0,0 1 0 0 0,1-1 0 0 0,-1 1 0 0 0,1-1 1 0 0,0 0-1 0 0,-1 1 0 0 0,1-3 0 0 0,-1 3-17 0 0,0-1-1 0 0,0 1 1 0 0,0 0 0 0 0,0 0-1 0 0,0-1 1 0 0,0 1 0 0 0,0 0-1 0 0,-1 0 1 0 0,1 0 0 0 0,0 0-1 0 0,-1 1 1 0 0,1-1 0 0 0,-1 0-1 0 0,-1 0 1 0 0,1 1-48 0 0,0 18-73 0 0,-1-5 90 0 0,-1 0 0 0 0,2 1 1 0 0,0-1-1 0 0,0 1 1 0 0,1 0-1 0 0,1 0 0 0 0,1 0 1 0 0,2 16-1 0 0,-2 16 107 0 0,-1 274 571 0 0,-10-219-374 0 0,-1 29-204 0 0,11-117-131 0 0,0 13 8 0 0,0-1-1 0 0,-2 0 0 0 0,-5 28 0 0 0,4-37 0 0 0,2 0-1 0 0,0 0 0 0 0,1 1 0 0 0,1 16 1 0 0,1 8 84 0 0,-13-11 310 0 0,11-30-372 0 0,-1 1-1 0 0,1-1 1 0 0,0 1-1 0 0,0-1 1 0 0,-1 0-1 0 0,1 1 0 0 0,-1-1 1 0 0,1 1-1 0 0,0-1 1 0 0,-1 0-1 0 0,1 0 1 0 0,-1 1-1 0 0,1-1 1 0 0,-1 0-1 0 0,1 0 1 0 0,-1 1-1 0 0,1-1 0 0 0,-1 0 1 0 0,1 0-1 0 0,-1 0 1 0 0,1 0-1 0 0,-1 0 1 0 0,1 0-1 0 0,-1 0 1 0 0,1 0-1 0 0,-1 0 1 0 0,1 0-1 0 0,-1 0 0 0 0,1 0 1 0 0,-1 0-1 0 0,1-1 1 0 0,-1 1-1 0 0,1 0 1 0 0,-1 0-1 0 0,1 0 1 0 0,-1-1-1 0 0,1 1 1 0 0,0 0-1 0 0,-1-1 1 0 0,1 1-1 0 0,-1 0 0 0 0,1-1 1 0 0,-1 0-1 0 0,-51-52 117 0 0,-8-10-426 0 0,-25-29-139 0 0,50 65 261 0 0,32 26 158 0 0,0 0 1 0 0,0-1 0 0 0,0 1 0 0 0,1-1-1 0 0,-1 0 1 0 0,0 0 0 0 0,1 0 0 0 0,0 0 0 0 0,-1 0-1 0 0,1-1 1 0 0,0 1 0 0 0,0 0 0 0 0,0-1-1 0 0,1 0 1 0 0,-4-5 0 0 0,5 8-2 0 0,4 1-899 0 0,0 0 815 0 0,-1 1 1 0 0,1 0-1 0 0,-1-1 0 0 0,1 2 0 0 0,-1-1 0 0 0,0 0 1 0 0,0 0-1 0 0,0 1 0 0 0,5 5 0 0 0,5 3 66 0 0,7 5 25 0 0,-1 1-1 0 0,28 31 1 0 0,-45-46-11 0 0,36 53 8 0 0,-13-15 1 0 0,6 29-18 0 0,-30-63 6 0 0,-1-6 1 0 0,0 1 1 0 0,0-1 0 0 0,0 1 0 0 0,0-1-1 0 0,0 0 1 0 0,0 1 0 0 0,0-1 0 0 0,0 1-1 0 0,0-1 1 0 0,0 0 0 0 0,0 1 0 0 0,0-1-1 0 0,1 1 1 0 0,-1-1 0 0 0,0 0 0 0 0,0 1-1 0 0,0-1 1 0 0,1 0 0 0 0,-1 1 0 0 0,0-1-1 0 0,0 0 1 0 0,1 1 0 0 0,-1-1 0 0 0,0 0-1 0 0,1 0 1 0 0,-1 1 0 0 0,0-1 0 0 0,1 0-1 0 0,-1 0 1 0 0,0 1 0 0 0,1-1 0 0 0,-1 0-1 0 0,1 0 1 0 0,-1 0 0 0 0,0 0 0 0 0,1 0-1 0 0,-1 0 1 0 0,1 0 0 0 0,0 0-1 0 0,1 1 5 0 0,43-1 185 0 0,-33 1-138 0 0,1-1 0 0 0,-1-1 0 0 0,1 0 0 0 0,-1-1-1 0 0,0 0 1 0 0,0-1 0 0 0,21-7 0 0 0,-20 5 13 0 0,-1 0 0 0 0,0-1 0 0 0,0-1 1 0 0,18-13-1 0 0,-25 16-22 0 0,0 0-1 0 0,0 0 1 0 0,-1-1 0 0 0,0 0-1 0 0,0 0 1 0 0,0 0 0 0 0,0-1-1 0 0,-1 1 1 0 0,0-1 0 0 0,0 1-1 0 0,-1-1 1 0 0,3-7 0 0 0,-2 3-77 0 0,-1 1 1 0 0,-1-1 0 0 0,1 0 0 0 0,-1 0-1 0 0,-1-10 1 0 0,0 19-171 0 0,-2 19-4219 0 0,-4 0 2383 0 0,-8 11-4389 0 0,4-16 1337 0 0</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27.426"/>
    </inkml:context>
    <inkml:brush xml:id="br0">
      <inkml:brushProperty name="width" value="0.035" units="cm"/>
      <inkml:brushProperty name="height" value="0.035" units="cm"/>
      <inkml:brushProperty name="color" value="#E71224"/>
    </inkml:brush>
  </inkml:definitions>
  <inkml:trace contextRef="#ctx0" brushRef="#br0">1 1903 984 0 0,'0'0'8345'0'0,"5"-2"-7915"0"0,76-21 3158 0 0,-66 21-3267 0 0,0 1 1 0 0,1 1 0 0 0,-1 0-1 0 0,0 1 1 0 0,0 0-1 0 0,22 6 1 0 0,30 3 153 0 0,163-8 587 0 0,-125-4-849 0 0,393-27 829 0 0,-293 15-931 0 0,27-3 228 0 0,-32-12-410 0 0,-185 26 51 0 0,-1 2-1 0 0,0 0 1 0 0,0 0 0 0 0,1 1-1 0 0,-1 1 1 0 0,0 1-1 0 0,0 0 1 0 0,17 4 0 0 0,19 1 91 0 0,-15-3-13 0 0,153 30-21 0 0,-157-27-6 0 0,60 3 0 0 0,12 3 37 0 0,-74-9-12 0 0,1-1 0 0 0,43-1 0 0 0,99 7 167 0 0,142-9-66 0 0,-171-13-205 0 0,-33 13-14 0 0,-18 0-94 0 0,-15 0 141 0 0,-45 1 15 0 0,-1 1 1 0 0,35 7-1 0 0,-65-8 57 0 0,26 6-113 0 0,11 3 207 0 0,-21-4-191 0 0,13 1 74 0 0,-23-6-263 0 0,-6-1 275 0 0,0 0-1 0 0,0 1 1 0 0,0-1 0 0 0,0 0 0 0 0,0 0 0 0 0,0 1-1 0 0,0-1 1 0 0,0 0 0 0 0,0 0 0 0 0,0 0-1 0 0,0 0 1 0 0,0 0 0 0 0,0-1 0 0 0,0 1 0 0 0,0 0-1 0 0,0 0 1 0 0,0-1 0 0 0,0 1 0 0 0,0 0 0 0 0,0-1-1 0 0,0 1 1 0 0,0-1 0 0 0,-1 1 0 0 0,1-1-1 0 0,0 0 1 0 0,0 1 0 0 0,0-1 0 0 0,-1 0 0 0 0,1 0-1 0 0,0 1 1 0 0,-1-1 0 0 0,1 0 0 0 0,-1 0-1 0 0,1 0 1 0 0,-1 0 0 0 0,1 0 0 0 0,-1 0 0 0 0,0 0-1 0 0,1 0 1 0 0,-1-1 0 0 0,11-30 550 0 0,-11-278-81 0 0,-11 197-502 0 0,0-23 57 0 0,0 0-50 0 0,12 109 27 0 0,-3 0 0 0 0,-6-40 0 0 0,5 42-35 0 0,1 0 0 0 0,1-1-1 0 0,3-44 1 0 0,1 7-25 0 0,-3-237 43 0 0,-11 172-30 0 0,11 94 2 0 0,1 21-19 0 0,0 0 1 0 0,-1 1 0 0 0,-1-1 0 0 0,-1 0-1 0 0,1 0 1 0 0,-6-17 0 0 0,5 24 8 0 0,1 0 1 0 0,0 0-1 0 0,0 0 1 0 0,1 0-1 0 0,-1 0 1 0 0,2-9-1 0 0,-1 10-5 0 0,0-1-1 0 0,0 1 1 0 0,0-1 0 0 0,0 1 0 0 0,-1-1 0 0 0,0 1-1 0 0,-3-9 1 0 0,2 6 0 0 0,0 0 0 0 0,1-1 0 0 0,0 1 0 0 0,0 0 0 0 0,1 0 0 0 0,0 0 0 0 0,3-17 0 0 0,-1-15-16 0 0,-2 37 32 0 0,0-58-307 0 0,0 60 306 0 0,20 19-1770 0 0,-4-9 1786 0 0,0 0-1 0 0,0-1 1 0 0,1 0-1 0 0,0-2 1 0 0,0 0-1 0 0,30 6 1 0 0,-38-10-22 0 0,152 28 115 0 0,-149-28-113 0 0,14 4 19 0 0,53 4 0 0 0,-77-10 722 0 0,1 0-850 0 0,0-1 108 0 0,-1 1-1 0 0,1-1 1 0 0,0 1-1 0 0,-1-1 1 0 0,1 0-1 0 0,-1 0 1 0 0,1 0-1 0 0,-1-1 1 0 0,1 1-1 0 0,3-3 1 0 0,-4 3-73 0 0,1-1 0 0 0,0 1 0 0 0,0 0 0 0 0,0 0 0 0 0,0 0 0 0 0,0 1 0 0 0,0-1 0 0 0,0 1 0 0 0,0-1 0 0 0,0 1 0 0 0,6 0 0 0 0,-9 40 283 0 0,0-16-184 0 0,-1-12-5 0 0,1 0-1 0 0,1-1 0 0 0,0 1 0 0 0,0 0 1 0 0,6 21-1 0 0,-5-21-6 0 0,0 0 0 0 0,0 0 0 0 0,-1 0-1 0 0,-1 1 1 0 0,0-1 0 0 0,-3 15 0 0 0,1 17 75 0 0,2 450 530 0 0,-1-483-597 0 0,-1 0 0 0 0,0 0-1 0 0,0 0 1 0 0,-1-1 0 0 0,0 1 0 0 0,-6 10 0 0 0,5-11-8 0 0,0 1 1 0 0,1-1-1 0 0,0 1 1 0 0,0 0-1 0 0,1 0 1 0 0,0 12 0 0 0,1-20-13 0 0,1 0 0 0 0,-1 1 1 0 0,1-1-1 0 0,-1 0 0 0 0,0 0 1 0 0,0 0-1 0 0,0 0 0 0 0,0 0 1 0 0,-4 5-1 0 0,4-6 1 0 0,-1 1-1 0 0,1 0 1 0 0,0-1-1 0 0,0 1 1 0 0,0 0 0 0 0,0 0-1 0 0,0 0 1 0 0,1 0-1 0 0,-1 4 1 0 0,0 3-1 0 0,0-1 0 0 0,0 0-1 0 0,-1 1 1 0 0,-4 11 0 0 0,3-12 1 0 0,1 0 0 0 0,0 0 0 0 0,0 1 0 0 0,0 12 1 0 0,2 170-88 0 0,11-145 127 0 0,0 22 55 0 0,-11-52-77 0 0,-1-12-13 0 0,1 1 1 0 0,0-1 0 0 0,0 1 0 0 0,0 0 0 0 0,1-1 0 0 0,0 1 0 0 0,0-1 0 0 0,0 1 0 0 0,1-1 0 0 0,2 7 0 0 0,-2-6 31 0 0,-1 0-1 0 0,0 1 1 0 0,0-1 0 0 0,-1 1 0 0 0,1-1-1 0 0,-1 1 1 0 0,-1-1 0 0 0,-1 12-1 0 0,1 7 36 0 0,1-24-73 0 0,-1 1 1 0 0,1-1-1 0 0,0 1 0 0 0,0 0 1 0 0,1-1-1 0 0,-1 1 1 0 0,0 0-1 0 0,0-1 0 0 0,1 1 1 0 0,-1-1-1 0 0,1 1 0 0 0,0-1 1 0 0,-1 1-1 0 0,1-1 0 0 0,0 1 1 0 0,0-1-1 0 0,0 0 1 0 0,1 2-1 0 0,-1-1 0 0 0,-1 0 1 0 0,1 0-1 0 0,-1 0 1 0 0,1 0-1 0 0,-1 0 1 0 0,0 0-1 0 0,1 0 0 0 0,-1 0 1 0 0,0 0-1 0 0,-1 0 1 0 0,1 0-1 0 0,0 0 0 0 0,-1 3 1 0 0,1-1 5 0 0,4 8 55 0 0,-3-11-57 0 0,-1 0 0 0 0,1 1 0 0 0,0-1 0 0 0,0 0 1 0 0,-1 1-1 0 0,1-1 0 0 0,-1 0 0 0 0,1 1 0 0 0,-1-1 1 0 0,1 1-1 0 0,-1-1 0 0 0,0 1 0 0 0,0-1 0 0 0,0 1 1 0 0,0-1-1 0 0,0 1 0 0 0,0-1 0 0 0,0 1 0 0 0,-1 1 1 0 0,3-1 4 0 0,-1-1-6 0 0,0-1 0 0 0,-1 1 0 0 0,1 0 0 0 0,0-1 0 0 0,-1 1 0 0 0,1 0 0 0 0,0 0 0 0 0,-1 0 0 0 0,1 0 0 0 0,-1 0 0 0 0,0-1 0 0 0,1 1 0 0 0,-1 0 0 0 0,0 0 0 0 0,1 0 0 0 0,-1 0 0 0 0,0 0 0 0 0,0 0 0 0 0,0 0 0 0 0,0 0 0 0 0,0 2 0 0 0,0 10 129 0 0</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33.565"/>
    </inkml:context>
    <inkml:brush xml:id="br0">
      <inkml:brushProperty name="width" value="0.035" units="cm"/>
      <inkml:brushProperty name="height" value="0.035" units="cm"/>
      <inkml:brushProperty name="color" value="#E71224"/>
    </inkml:brush>
  </inkml:definitions>
  <inkml:trace contextRef="#ctx0" brushRef="#br0">1 267 1048 0 0,'0'0'504'0'0,"2"-3"-1563"0"0,5-5 10262 0 0,-6 6-8109 0 0,-3-23-189 0 0,-6 19 4198 0 0,105 15-4487 0 0,141-5-612 0 0,-196-3-58 0 0,0-3 0 0 0,59-9 1 0 0,-73 7 26 0 0,1 2 0 0 0,50 2-1 0 0,5 0 292 0 0,6-6-122 0 0,194-9-160 0 0,-282 15 451 0 0,30 0-395 0 0,336 0 680 0 0,-160-13-498 0 0,648 5-35 0 0,-610-13-104 0 0,-33 2-74 0 0,-53 7 69 0 0,-73 12-119 0 0,-60 1 54 0 0,49-3 1 0 0,-29-4 134 0 0,61 0-1 0 0,42-8-142 0 0,-41 2 216 0 0,-86 10-234 0 0,1 0 0 0 0,-1 1 0 0 0,33 3 0 0 0,2 1 15 0 0,451-8 573 0 0,-366-12-628 0 0,37 4 218 0 0,-135-1-37 0 0,-3 8-195 0 0,-1 2 0 0 0,48 2-1 0 0,-84 2 90 0 0,-1 0-1 0 0,1-1 0 0 0,0 1 1 0 0,-1-1-1 0 0,1 0 0 0 0,0 0 1 0 0,6-3-1 0 0,33-9 2 0 0,-40 12 603 0 0,2 0-3424 0 0</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41.238"/>
    </inkml:context>
    <inkml:brush xml:id="br0">
      <inkml:brushProperty name="width" value="0.035" units="cm"/>
      <inkml:brushProperty name="height" value="0.035" units="cm"/>
      <inkml:brushProperty name="color" value="#E71224"/>
    </inkml:brush>
  </inkml:definitions>
  <inkml:trace contextRef="#ctx0" brushRef="#br0">7 234 120 0 0,'0'0'1224'0'0,"-6"26"12923"0"0,12-26-13296 0 0,16-14-807 0 0,37-33-184 0 0,-46 38 105 0 0,-1 0-1 0 0,0 0 1 0 0,-1-2 0 0 0,1 1 0 0 0,9-14 0 0 0,-12 14 41 0 0,0 0 1 0 0,0 1 0 0 0,0 0-1 0 0,1 1 1 0 0,12-8 0 0 0,21-18 13 0 0,-37 31-66 0 0,-3 2 16 0 0,-1 0 1 0 0,1 0-1 0 0,-1-1 1 0 0,1 1-1 0 0,-1 0 0 0 0,0-1 1 0 0,1 0-1 0 0,-1 1 1 0 0,0-1-1 0 0,0 0 1 0 0,0 0-1 0 0,0 0 1 0 0,-1 0-1 0 0,3-4 0 0 0,-27 32 145 0 0,-41 14 272 0 0,12-2-443 0 0,43-32 51 0 0,0 0 0 0 0,1 1 1 0 0,0 0-1 0 0,0 0 0 0 0,-7 9 0 0 0,-15 13-114 0 0,26-25 106 0 0,-8 4-23 0 0,1 2 0 0 0,0 0-1 0 0,0 0 1 0 0,-15 20 0 0 0,18-20-9 0 0,7-9 27 0 0,0 0 0 0 0,1 1 0 0 0,-1-1 0 0 0,0 0 1 0 0,1 1-1 0 0,-1-1 0 0 0,1 0 0 0 0,-1 1 0 0 0,1-1 1 0 0,0 1-1 0 0,0-1 0 0 0,0 1 0 0 0,-1-1 0 0 0,1 1 0 0 0,0-1 1 0 0,1 1-1 0 0,-1-1 0 0 0,0 1 0 0 0,1 1 0 0 0,1-1 92 0 0,1 0-1 0 0,0 0 0 0 0,0 0 0 0 0,0 0 0 0 0,0 0 1 0 0,0-1-1 0 0,0 1 0 0 0,0-1 0 0 0,5 1 0 0 0,11 2 151 0 0,-1 1 0 0 0,0 1 0 0 0,-1 0-1 0 0,1 1 1 0 0,-1 1 0 0 0,-1 1 0 0 0,1 0-1 0 0,15 12 1 0 0,-30-18-199 0 0,0 0 0 0 0,1-1 0 0 0,-1 1 1 0 0,0 0-1 0 0,-1 0 0 0 0,1 0 0 0 0,-1 1 0 0 0,1-1 0 0 0,1 5 1 0 0,-3-5-1 0 0,1 0 0 0 0,0 0 0 0 0,1 0 0 0 0,-1 0 0 0 0,0 0 1 0 0,1-1-1 0 0,0 1 0 0 0,-1 0 0 0 0,1-1 0 0 0,0 1 0 0 0,0-1 1 0 0,4 3-1 0 0,-3-1-11 0 0,-3-3-13 0 0,1 0 0 0 0,-1-1 1 0 0,0 1-1 0 0,1 0 0 0 0,-1 0 1 0 0,1-1-1 0 0,0 1 1 0 0,-1 0-1 0 0,1-1 0 0 0,0 1 1 0 0,-1-1-1 0 0,1 1 0 0 0,0-1 1 0 0,-1 1-1 0 0,1-1 0 0 0,0 0 1 0 0,0 1-1 0 0,0-1 1 0 0,0 0-1 0 0,-1 1 0 0 0,1-1 1 0 0,0 0-1 0 0,0 0 0 0 0,0 0 1 0 0,1 0-1 0 0,-1 0-122 0 0,0 1 0 0 0,0-1 0 0 0,0 0 0 0 0,0 1 0 0 0,0-1 1 0 0,0 0-1 0 0,0 0 0 0 0,0 0 0 0 0,0 0 0 0 0,0 0 0 0 0,0 0 0 0 0,1 0 0 0 0,-1-1 0 0 0,0 1 0 0 0,0 0 0 0 0,0-1 1 0 0,0 1-1 0 0,0 0 0 0 0,0-1 0 0 0,0 1 0 0 0,-1-1 0 0 0,1 0 0 0 0,0 1 0 0 0,0-1 0 0 0,0 0 0 0 0,0 1 0 0 0,-1-1 0 0 0,1 0 1 0 0,0 0-1 0 0,-1 0 0 0 0,1 0 0 0 0,0 0 0 0 0,-1 1 0 0 0,0-1 0 0 0,1 0 0 0 0,-1 0 0 0 0,1 0 0 0 0,-1-1 0 0 0,0 1 0 0 0,0 0 1 0 0,1 0-1 0 0,-1 0 0 0 0,0 0 0 0 0,0 0 0 0 0,0 0 0 0 0,0 0 0 0 0,0 0 0 0 0,-1 0 0 0 0,1 0 0 0 0,-1-2 0 0 0,1 2-215 0 0,0-27-5609 0 0</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42.073"/>
    </inkml:context>
    <inkml:brush xml:id="br0">
      <inkml:brushProperty name="width" value="0.035" units="cm"/>
      <inkml:brushProperty name="height" value="0.035" units="cm"/>
      <inkml:brushProperty name="color" value="#E71224"/>
    </inkml:brush>
  </inkml:definitions>
  <inkml:trace contextRef="#ctx0" brushRef="#br0">9 203 996 0 0,'0'0'5314'0'0,"-9"9"636"0"0,66-12-5163 0 0,0-3 0 0 0,87-21-1 0 0,5 0-721 0 0,199-45 1432 0 0,-294 59-1034 0 0,-20 5 63 0 0,-1 2-1 0 0,2 1 1 0 0,60-1 0 0 0,-19 6-653 0 0,-56 0 178 0 0,-18 0-11 0 0,-22-2-732 0 0,-6-25-4513 0 0,19 18-2619 0 0,60 47 2833 0 0</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44.109"/>
    </inkml:context>
    <inkml:brush xml:id="br0">
      <inkml:brushProperty name="width" value="0.035" units="cm"/>
      <inkml:brushProperty name="height" value="0.035" units="cm"/>
      <inkml:brushProperty name="color" value="#E71224"/>
    </inkml:brush>
  </inkml:definitions>
  <inkml:trace contextRef="#ctx0" brushRef="#br0">1 283 1112 0 0,'0'0'5654'0'0,"18"0"-5367"0"0,69 0 218 0 0,-6 0 2828 0 0,188-13-450 0 0,-159 4-1836 0 0,200-4 569 0 0,-308 13-724 0 0,43-13-820 0 0,-44 13-47 0 0,0-1 1 0 0,0 1-1 0 0,0 0 0 0 0,0 0 1 0 0,-1-1-1 0 0,1 1 0 0 0,0 0 1 0 0,0-1-1 0 0,-1 1 1 0 0,1-1-1 0 0,0 1 0 0 0,-1-1 1 0 0,1 0-1 0 0,0 1 0 0 0,-1-1 1 0 0,1 1-1 0 0,-1-1 0 0 0,1 0 1 0 0,-1 0-1 0 0,1 1 0 0 0,-1-1 1 0 0,0 0-1 0 0,1 0 1 0 0,-1 0-1 0 0,0 1 0 0 0,1-1 1 0 0,-1 0-1 0 0,0 0 0 0 0,0 0 1 0 0,0 0-1 0 0,0 1 0 0 0,0-1 1 0 0,0 0-1 0 0,0 0 0 0 0,0 0 1 0 0,0 0-1 0 0,-1-1 1 0 0,0-1-11 0 0,-1 1 1 0 0,1-1 0 0 0,-1 1 0 0 0,0 0 0 0 0,1 0 0 0 0,-1 0-1 0 0,0 0 1 0 0,0 0 0 0 0,0 0 0 0 0,-1 0 0 0 0,1 1 0 0 0,-4-3-1 0 0,-36-32-323 0 0,-23-24-126 0 0,-36-18 413 0 0,92 72-88 0 0,6 9-218 0 0,19 13 406 0 0,78 36 462 0 0,-87-48-506 0 0,0 1 0 0 0,0 1 0 0 0,0-1 0 0 0,0 1 0 0 0,-1 0 0 0 0,0 1 0 0 0,0-1 0 0 0,0 1 0 0 0,4 8 0 0 0,7 8 57 0 0,-6 4 1 0 0,-10-26-75 0 0,0 0 0 0 0,-1 0 1 0 0,1 0-1 0 0,-1 0 1 0 0,1 1-1 0 0,-1-1 0 0 0,0 0 1 0 0,1 0-1 0 0,-1 1 0 0 0,0-1 1 0 0,0 0-1 0 0,0 0 0 0 0,0 1 1 0 0,0-1-1 0 0,0 0 1 0 0,0 1-1 0 0,0-1 0 0 0,0 0 1 0 0,-1 0-1 0 0,1 1 0 0 0,0-1 1 0 0,-1 0-1 0 0,1 0 0 0 0,-1 0 1 0 0,0 1-1 0 0,-1 1 0 0 0,-17 26 357 0 0,-4-8-162 0 0,-1-1 0 0 0,-32 20 0 0 0,35-27-135 0 0,0 2 0 0 0,1 1 0 0 0,1 0 1 0 0,-22 25-1 0 0,31-33 404 0 0,-1 2-3336 0 0,11-10 2687 0 0,0 0 0 0 0,0 1 0 0 0,0-1 0 0 0,0 0 0 0 0,0 0 0 0 0,0 1 0 0 0,0-1-1 0 0,0 0 1 0 0,0 0 0 0 0,0 1 0 0 0,0-1 0 0 0,1 0 0 0 0,-1 0 0 0 0,0 0 0 0 0,0 1 0 0 0,0-1-1 0 0,0 0 1 0 0,1 0 0 0 0,-1 0 0 0 0,0 1 0 0 0,0-1 0 0 0,0 0 0 0 0,1 0 0 0 0,-1 0 0 0 0,0 0-1 0 0,0 0 1 0 0,0 1 0 0 0,1-1 0 0 0,-1 0 0 0 0,0 0 0 0 0,0 0 0 0 0,1 0 0 0 0,-1 0 0 0 0,0 0-1 0 0,0 0 1 0 0,1 0 0 0 0,-1 0 0 0 0,0 0 0 0 0,0 0 0 0 0,1 0 0 0 0,-1 0 0 0 0,0 0 0 0 0,0 0 0 0 0,1 0-1 0 0,-1 0 1 0 0,0 0 0 0 0,0-1 0 0 0,1 1 0 0 0,-1 0 0 0 0,0 0 0 0 0,0 0 0 0 0,1 0 0 0 0,-14-9-9031 0 0</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54.093"/>
    </inkml:context>
    <inkml:brush xml:id="br0">
      <inkml:brushProperty name="width" value="0.035" units="cm"/>
      <inkml:brushProperty name="height" value="0.035" units="cm"/>
      <inkml:brushProperty name="color" value="#E71224"/>
    </inkml:brush>
  </inkml:definitions>
  <inkml:trace contextRef="#ctx0" brushRef="#br0">0 1 748 0 0,'0'0'892'0'0</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54.176"/>
    </inkml:context>
    <inkml:brush xml:id="br0">
      <inkml:brushProperty name="width" value="0.035" units="cm"/>
      <inkml:brushProperty name="height" value="0.035" units="cm"/>
      <inkml:brushProperty name="color" value="#E71224"/>
    </inkml:brush>
  </inkml:definitions>
  <inkml:trace contextRef="#ctx0" brushRef="#br0">0 1 52 0 0,'0'0'992'0'0</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4:59.354"/>
    </inkml:context>
    <inkml:brush xml:id="br0">
      <inkml:brushProperty name="width" value="0.035" units="cm"/>
      <inkml:brushProperty name="height" value="0.035" units="cm"/>
      <inkml:brushProperty name="color" value="#E71224"/>
    </inkml:brush>
  </inkml:definitions>
  <inkml:trace contextRef="#ctx0" brushRef="#br0">1 658 592 0 0,'0'0'5667'0'0,"1"-26"-2859"0"0,5 21-2597 0 0,-5 5-136 0 0,0-1 0 0 0,0 1 0 0 0,0-1-1 0 0,0 1 1 0 0,0-1 0 0 0,-1 0-1 0 0,1 1 1 0 0,0-1 0 0 0,0 0 0 0 0,-1 0-1 0 0,1 1 1 0 0,-1-1 0 0 0,1 0-1 0 0,-1 0 1 0 0,1 0 0 0 0,-1 0 0 0 0,1 0-1 0 0,-1 0 1 0 0,0 0 0 0 0,1 0 0 0 0,-1 0-1 0 0,0 0 1 0 0,0-2 1649 0 0,0-10 685 0 0,0 9-1368 0 0,0 11-759 0 0,0-6-307 0 0,3 2 52 0 0,0-1 0 0 0,-1 1 0 0 0,0 0 0 0 0,1 0 0 0 0,-1 1 0 0 0,-1-1 1 0 0,1 0-1 0 0,0 1 0 0 0,-1-1 0 0 0,1 1 0 0 0,-1-1 0 0 0,0 1 0 0 0,1 5 0 0 0,2 5-41 0 0,5 4 120 0 0,-7-15-88 0 0,0 1 1 0 0,0-1 0 0 0,0 1-1 0 0,-1-1 1 0 0,0 1-1 0 0,1 0 1 0 0,-1-1 0 0 0,1 7-1 0 0,-2-5 3 0 0,1 0 0 0 0,0 0 0 0 0,0 0 0 0 0,1 0 0 0 0,-1 0 0 0 0,1-1 0 0 0,0 1 0 0 0,5 7 0 0 0,6 16 19 0 0,-5-2-20 0 0,-7-19-18 0 0,0-1 1 0 0,1 0-1 0 0,0 0 1 0 0,0 0-1 0 0,1-1 1 0 0,-1 1-1 0 0,1 0 1 0 0,0-1-1 0 0,5 5 1 0 0,6 10 31 0 0,-13-17-34 0 0,0-1-1 0 0,1 0 0 0 0,-1 0 1 0 0,0 0-1 0 0,1 0 1 0 0,0 0-1 0 0,-1 0 1 0 0,1 0-1 0 0,0-1 0 0 0,0 1 1 0 0,0-1-1 0 0,0 1 1 0 0,0-1-1 0 0,4 2 1 0 0,48 27 76 0 0,-30-23-6 0 0,-1-1 1 0 0,2-1 0 0 0,-1-1-1 0 0,0-1 1 0 0,1-1 0 0 0,44-3-1 0 0,-45 1-16 0 0,-6-1-41 0 0,-1-1 1 0 0,0-1 0 0 0,23-6 0 0 0,-23 5-18 0 0,-1 0 1 0 0,1 1 0 0 0,24-1 0 0 0,-28 3 8 0 0,0 0 0 0 0,1-1 0 0 0,-1-1 0 0 0,14-4 1 0 0,35-6 18 0 0,-30 8-62 0 0,-1-1 0 0 0,54-20 0 0 0,-38 11 65 0 0,-19 7 1 0 0,125-44 52 0 0,-137 45-47 0 0,-1 0 1 0 0,0-1-1 0 0,0 0 1 0 0,-1-2-1 0 0,0 1 1 0 0,-1-2-1 0 0,17-15 1 0 0,-15 10-35 0 0,1 1-1 0 0,0 0 1 0 0,1 1-1 0 0,0 1 1 0 0,1 1-1 0 0,26-13 1 0 0,-5-2-69 0 0,8-4 152 0 0,-43 28-30 0 0,0 1 0 0 0,0-1 0 0 0,-1-1 0 0 0,0 1 0 0 0,1 0 1 0 0,-1-1-1 0 0,0 1 0 0 0,-1-1 0 0 0,1 0 0 0 0,-1 0 0 0 0,1 0 0 0 0,2-8 0 0 0,-1 4-51 0 0,0 1 0 0 0,0-1 0 0 0,1 1 0 0 0,0 0 0 0 0,8-8 0 0 0,22-21-40 0 0,40-52 1 0 0,-35 38 72 0 0,-28 39-59 0 0,1 0 1 0 0,1 1-1 0 0,0 0 0 0 0,0 1 0 0 0,1 0 1 0 0,0 2-1 0 0,0 0 0 0 0,1 0 0 0 0,22-5 1 0 0,2-3-11 0 0,25-12-11 0 0,2 2 0 0 0,124-27 1 0 0,-153 44 47 0 0,53-18 0 0 0,-56 16 6 0 0,-27 7-8 0 0,11-3-8 0 0,1 0-1 0 0,0 1 1 0 0,0 2-1 0 0,0 0 1 0 0,23-1-1 0 0,-41 4 190 0 0,-27 0-5855 0 0,16-3-4512 0 0,43 6 7310 0 0</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4.657"/>
    </inkml:context>
    <inkml:brush xml:id="br0">
      <inkml:brushProperty name="width" value="0.035" units="cm"/>
      <inkml:brushProperty name="height" value="0.035" units="cm"/>
      <inkml:brushProperty name="color" value="#E71224"/>
    </inkml:brush>
  </inkml:definitions>
  <inkml:trace contextRef="#ctx0" brushRef="#br0">391 24 1868 0 0,'0'0'9576'0'0,"-34"0"-4112"0"0,34 0-5424 0 0,-1 0 1 0 0,1 0 0 0 0,-1 0 0 0 0,1 0-1 0 0,-1 0 1 0 0,1-1 0 0 0,-1 1 0 0 0,1 0-1 0 0,-1 0 1 0 0,1 0 0 0 0,-1-1 0 0 0,1 1-1 0 0,-1 0 1 0 0,1 0 0 0 0,0-1 0 0 0,-1 1-1 0 0,1 0 1 0 0,-1-1 0 0 0,1 1 0 0 0,0-1-1 0 0,0 1 1 0 0,-1-1 0 0 0,1 1 0 0 0,-1-1-1 0 0,1 0 12 0 0,-1 0 1 0 0,0 0-1 0 0,1 0 0 0 0,-1 0 0 0 0,0 0 0 0 0,0 0 0 0 0,1 0 0 0 0,-1 1 1 0 0,0-1-1 0 0,0 0 0 0 0,0 1 0 0 0,0-1 0 0 0,0 1 0 0 0,0-1 0 0 0,0 1 1 0 0,-1-1-1 0 0,1 1 0 0 0,0 0 0 0 0,-2-1 0 0 0,-7 0-3 0 0,0 0 0 0 0,-1 1 0 0 0,0 0 0 0 0,-12 1 0 0 0,-54 17 369 0 0,69-16-407 0 0,1 0 0 0 0,0 0-1 0 0,0 1 1 0 0,0 0-1 0 0,0 1 1 0 0,0 0 0 0 0,0 0-1 0 0,1 0 1 0 0,0 1-1 0 0,0 0 1 0 0,0 0 0 0 0,1 0-1 0 0,-1 1 1 0 0,1-1-1 0 0,1 2 1 0 0,-1-1 0 0 0,1 0-1 0 0,-5 11 1 0 0,-17 31 5 0 0,21-40-14 0 0,0-1 1 0 0,1 1-1 0 0,0 0 0 0 0,0 0 1 0 0,1 1-1 0 0,0-1 0 0 0,0 1 1 0 0,1-1-1 0 0,0 1 0 0 0,-1 14 1 0 0,3 19-15 0 0,2 67-21 0 0,-1-98 32 0 0,1-1 0 0 0,0 1 0 0 0,0 0 0 0 0,1-1-1 0 0,0 1 1 0 0,1-1 0 0 0,8 16 0 0 0,17 35 1 0 0,-26-50 3 0 0,2 0 0 0 0,0-1 0 0 0,0 1 0 0 0,1-1 0 0 0,0-1 1 0 0,0 1-1 0 0,1-1 0 0 0,11 12 0 0 0,-8-13 15 0 0,-1-1 0 0 0,1 0 0 0 0,0-1 0 0 0,1 0 0 0 0,0 0 0 0 0,0-1 0 0 0,0-1 0 0 0,0 0 0 0 0,1 0 0 0 0,-1-1 0 0 0,1 0 0 0 0,0-1 0 0 0,0-1 0 0 0,0 0 0 0 0,0 0 0 0 0,0-1 0 0 0,0-1 0 0 0,0 0 0 0 0,0-1 0 0 0,0 0 0 0 0,0-1 0 0 0,-1 0 0 0 0,1-1 0 0 0,-1 0 0 0 0,0 0 0 0 0,0-2 0 0 0,0 1 0 0 0,18-14 0 0 0,-11 7 10 0 0,-2-1 0 0 0,0 0 0 0 0,0-1 0 0 0,-1 0 1 0 0,18-25-1 0 0,-25 29-12 0 0,0-1 0 0 0,-1 0 0 0 0,-1 0 1 0 0,0-1-1 0 0,0 1 0 0 0,-1-1 0 0 0,-1-1 1 0 0,0 1-1 0 0,3-22 0 0 0,-1-20-71 0 0,-2-77-1 0 0,-4 124 53 0 0,-1 3 3 0 0,1-1 1 0 0,-1 1-1 0 0,1-1 1 0 0,-1 1 0 0 0,0 0-1 0 0,-1-1 1 0 0,1 1-1 0 0,-1 0 1 0 0,0 0 0 0 0,0 0-1 0 0,0 0 1 0 0,0 0 0 0 0,-1 0-1 0 0,0 1 1 0 0,0-1-1 0 0,0 1 1 0 0,0-1 0 0 0,-4-2-1 0 0,1 1 10 0 0,0 1 0 0 0,-1-1 1 0 0,0 1-1 0 0,1 0 0 0 0,-2 1 0 0 0,1 0 0 0 0,0 0 0 0 0,0 1 0 0 0,-13-3 0 0 0,15 3 16 0 0,-1 1-1 0 0,1-1 1 0 0,0-1 0 0 0,0 1-1 0 0,0-1 1 0 0,-7-4 0 0 0,-8-4 288 0 0,-2 3-307 0 0,352-12-404 0 0,-208 9 439 0 0,-85 8-88 0 0,-6 0-405 0 0,54 1-1 0 0,-91 18-3214 0 0,-4-11-1374 0 0,-17-4-1084 0 0</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5.372"/>
    </inkml:context>
    <inkml:brush xml:id="br0">
      <inkml:brushProperty name="width" value="0.035" units="cm"/>
      <inkml:brushProperty name="height" value="0.035" units="cm"/>
      <inkml:brushProperty name="color" value="#E71224"/>
    </inkml:brush>
  </inkml:definitions>
  <inkml:trace contextRef="#ctx0" brushRef="#br0">23 45 1608 0 0,'0'0'9749'0'0,"-4"-7"-8928"0"0,2 1-635 0 0,-8-19 756 0 0,6 18 1152 0 0,2 14 2028 0 0,3 4-4129 0 0,1 0 0 0 0,0-1 0 0 0,0 1 1 0 0,1 0-1 0 0,6 13 0 0 0,6 27 255 0 0,-2-3-25 0 0,-8-35-155 0 0,-2 0-1 0 0,0 0 1 0 0,0 0 0 0 0,1 25 0 0 0,7 62 234 0 0,-11-97-291 0 0,-1-2-37 0 0,1 1 0 0 0,0 0 1 0 0,0 0-1 0 0,0 0 0 0 0,0 0 1 0 0,0 0-1 0 0,1 0 0 0 0,-1-1 0 0 0,0 1 1 0 0,1 0-1 0 0,0 0 0 0 0,-1 0 1 0 0,1-1-1 0 0,0 1 0 0 0,0 0 1 0 0,0-1-1 0 0,2 4 0 0 0,-1-4-421 0 0,-2-51-11787 0 0,0 22 5774 0 0</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5.747"/>
    </inkml:context>
    <inkml:brush xml:id="br0">
      <inkml:brushProperty name="width" value="0.035" units="cm"/>
      <inkml:brushProperty name="height" value="0.035" units="cm"/>
      <inkml:brushProperty name="color" value="#E71224"/>
    </inkml:brush>
  </inkml:definitions>
  <inkml:trace contextRef="#ctx0" brushRef="#br0">1 87 1284 0 0,'0'0'13685'0'0,"13"2"-12941"0"0,11 0-198 0 0,0-1 0 0 0,0-1 0 0 0,0-1 0 0 0,1-1 0 0 0,36-8 0 0 0,-12-2-366 0 0,-33 10-292 0 0,-1-1-1 0 0,0-1 1 0 0,0 0-1 0 0,-1-1 1 0 0,1-1-1 0 0,-1 0 1 0 0,19-11-1 0 0,-30 16-367 0 0,2-1 175 0 0,-4-14-14103 0 0</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6.258"/>
    </inkml:context>
    <inkml:brush xml:id="br0">
      <inkml:brushProperty name="width" value="0.035" units="cm"/>
      <inkml:brushProperty name="height" value="0.035" units="cm"/>
      <inkml:brushProperty name="color" value="#E71224"/>
    </inkml:brush>
  </inkml:definitions>
  <inkml:trace contextRef="#ctx0" brushRef="#br0">0 61 1180 0 0,'0'0'16650'0'0,"22"-2"-16257"0"0,37-4-7 0 0,75-17 0 0 0,-94 8-370 0 0,-34 13-268 0 0,0-1 0 0 0,0 1 0 0 0,1 0 0 0 0,-1 0 0 0 0,0 1 0 0 0,1 0 0 0 0,7-1 0 0 0,-13 2-670 0 0,-1 2-971 0 0,1-2 1643 0 0,-1 1-1 0 0,0 0 1 0 0,0-1 0 0 0,0 1 0 0 0,0 0 0 0 0,0-1 0 0 0,0 1 0 0 0,0 0-1 0 0,0 0 1 0 0,0-1 0 0 0,0 1 0 0 0,0 0 0 0 0,-1-1 0 0 0,1 1-1 0 0,0 0 1 0 0,0-1 0 0 0,-1 1 0 0 0,1-1 0 0 0,0 1 0 0 0,-1 0 0 0 0,1-1-1 0 0,-1 1 1 0 0,1-1 0 0 0,-1 1 0 0 0,1-1 0 0 0,-1 1 0 0 0,1-1 0 0 0,-1 0-1 0 0,1 1 1 0 0,-1-1 0 0 0,0 1 0 0 0,1-1 0 0 0,-1 0 0 0 0,0 1-1 0 0,-10 3-3709 0 0</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6.476"/>
    </inkml:context>
    <inkml:brush xml:id="br0">
      <inkml:brushProperty name="width" value="0.035" units="cm"/>
      <inkml:brushProperty name="height" value="0.035" units="cm"/>
      <inkml:brushProperty name="color" value="#E71224"/>
    </inkml:brush>
  </inkml:definitions>
  <inkml:trace contextRef="#ctx0" brushRef="#br0">0 31 1088 0 0,'0'0'15659'0'0,"29"-1"-15554"0"0,90-3-43 0 0,-112 4-73 0 0,0-1 1 0 0,0 1-1 0 0,0-1 0 0 0,-1 0 1 0 0,1-1-1 0 0,0 0 0 0 0,12-5 0 0 0,3 0-260 0 0,21 2-6542 0 0</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7.057"/>
    </inkml:context>
    <inkml:brush xml:id="br0">
      <inkml:brushProperty name="width" value="0.035" units="cm"/>
      <inkml:brushProperty name="height" value="0.035" units="cm"/>
      <inkml:brushProperty name="color" value="#E71224"/>
    </inkml:brush>
  </inkml:definitions>
  <inkml:trace contextRef="#ctx0" brushRef="#br0">0 0 3820 0 0,'0'0'15124'0'0,"13"29"-14888"0"0,5 9-168 0 0,2 6 90 0 0,27 84 0 0 0,-37-87-74 0 0,-1 1 0 0 0,-3 1 0 0 0,-1-1 0 0 0,-2 1 0 0 0,-4 52 1 0 0,-9-41-1522 0 0,-1-8-3791 0 0,9-41 327 0 0,-7-5-1106 0 0</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7.432"/>
    </inkml:context>
    <inkml:brush xml:id="br0">
      <inkml:brushProperty name="width" value="0.035" units="cm"/>
      <inkml:brushProperty name="height" value="0.035" units="cm"/>
      <inkml:brushProperty name="color" value="#E71224"/>
    </inkml:brush>
  </inkml:definitions>
  <inkml:trace contextRef="#ctx0" brushRef="#br0">1 153 1336 0 0,'0'0'16976'0'0,"34"-12"-16464"0"0,-3 1-404 0 0,39-12 138 0 0,86-18 0 0 0,-61 20-334 0 0,1 3 1 0 0,191-8-1 0 0,-284 26-44 0 0,1 0 0 0 0,-1 0 0 0 0,0 0 0 0 0,0 0 0 0 0,1 1 0 0 0,-1 0 0 0 0,0-1 0 0 0,0 1 0 0 0,0 0 0 0 0,0 1 0 0 0,0-1 0 0 0,0 0 0 0 0,0 1 0 0 0,0 0 0 0 0,0-1 0 0 0,-1 1 0 0 0,1 0 0 0 0,-1 1 0 0 0,1-1 0 0 0,-1 0 0 0 0,4 6 0 0 0,-5-6-499 0 0,0 1 1 0 0,0-1-1 0 0,0 0 1 0 0,0 1-1 0 0,0 0 1 0 0,0-1-1 0 0,-1 1 0 0 0,1 0 1 0 0,-1-1-1 0 0,0 5 1 0 0</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7.826"/>
    </inkml:context>
    <inkml:brush xml:id="br0">
      <inkml:brushProperty name="width" value="0.035" units="cm"/>
      <inkml:brushProperty name="height" value="0.035" units="cm"/>
      <inkml:brushProperty name="color" value="#E71224"/>
    </inkml:brush>
  </inkml:definitions>
  <inkml:trace contextRef="#ctx0" brushRef="#br0">1 0 996 0 0,'0'0'16074'0'0,"4"28"-15640"0"0,23 139 210 0 0,-17-64-174 0 0,-9-71-442 0 0,-1-5 80 0 0,4-26-1253 0 0,4-14-1438 0 0,-7 12 2504 0 0,0-2-347 0 0,1 0 1 0 0,-1 0-1 0 0,1-1 0 0 0,-1 1 0 0 0,0 0 1 0 0,-1-1-1 0 0,1 1 0 0 0,0-1 0 0 0,-1 0 1 0 0,0 1-1 0 0,0-6 0 0 0,0-33-5556 0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8.003"/>
    </inkml:context>
    <inkml:brush xml:id="br0">
      <inkml:brushProperty name="width" value="0.035" units="cm"/>
      <inkml:brushProperty name="height" value="0.035" units="cm"/>
      <inkml:brushProperty name="color" value="#E71224"/>
    </inkml:brush>
  </inkml:definitions>
  <inkml:trace contextRef="#ctx0" brushRef="#br0">1 0 824 0 0</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18.605"/>
    </inkml:context>
    <inkml:brush xml:id="br0">
      <inkml:brushProperty name="width" value="0.035" units="cm"/>
      <inkml:brushProperty name="height" value="0.035" units="cm"/>
      <inkml:brushProperty name="color" value="#E71224"/>
    </inkml:brush>
  </inkml:definitions>
  <inkml:trace contextRef="#ctx0" brushRef="#br0">1 304 824 0 0,'18'-101'791'0'0,"-14"81"11159"0"0,-3 16-11803 0 0,1 1 0 0 0,0 0 0 0 0,0 0 0 0 0,0 0 0 0 0,0 0 0 0 0,0 0-1 0 0,1 0 1 0 0,-1 1 0 0 0,1-1 0 0 0,0 1 0 0 0,0 0 0 0 0,4-3 0 0 0,72-49 63 0 0,-61 40-37 0 0,1 1-1 0 0,0 1 1 0 0,41-20-1 0 0,-40 26 34 0 0,0 2-1 0 0,1 0 1 0 0,-1 2-1 0 0,1 0 0 0 0,36 2 1 0 0,-55 0-200 0 0,-1 0 0 0 0,1 1 0 0 0,0-1 0 0 0,0 0 0 0 0,-1 1 0 0 0,1 0 0 0 0,0-1 0 0 0,-1 1 0 0 0,1 0 0 0 0,0 0 0 0 0,-1 0 0 0 0,1 0 0 0 0,-1 0 0 0 0,0 0 0 0 0,1 1 1 0 0,-1-1-1 0 0,0 0 0 0 0,0 1 0 0 0,0-1 0 0 0,0 1 0 0 0,0-1 0 0 0,0 1 0 0 0,0-1 0 0 0,0 1 0 0 0,0 0 0 0 0,-1 0 0 0 0,1-1 0 0 0,0 3 0 0 0,1 4 20 0 0,-1 0 1 0 0,1-1-1 0 0,-1 1 0 0 0,0 15 0 0 0,-1-14-41 0 0,-1-1 0 0 0,0 1 0 0 0,0 0 0 0 0,-1-1 0 0 0,0 1 0 0 0,0-1 1 0 0,-1 1-1 0 0,0-1 0 0 0,-1 0 0 0 0,-8 14 0 0 0,0 2-113 0 0,8-16 86 0 0,0 0 1 0 0,0-1-1 0 0,0 1 1 0 0,-1-1 0 0 0,0 0-1 0 0,-11 10 1 0 0,-1 0-67 0 0,7-6 78 0 0,-1 0-1 0 0,0-1 1 0 0,0-1-1 0 0,-1 0 1 0 0,-1 0 0 0 0,1-1-1 0 0,-21 9 1 0 0,25-12 20 0 0,7-4 1 0 0,0 0 1 0 0,0-1-1 0 0,0 1 1 0 0,0 0-1 0 0,0-1 1 0 0,0 1-1 0 0,0-1 1 0 0,-1 1-1 0 0,1-1 1 0 0,0 1-1 0 0,0-1 1 0 0,-1 0-1 0 0,1 0 1 0 0,0 0-1 0 0,0 1 1 0 0,-1-1-1 0 0,1 0 1 0 0,-2-1 0 0 0,1 1 170 0 0,2-1-65 0 0,0-1-113 0 0,1 0 1 0 0,-1 0-1 0 0,1 0 0 0 0,0-1 1 0 0,0 1-1 0 0,0 0 0 0 0,0 0 1 0 0,0 0-1 0 0,0 0 1 0 0,1 0-1 0 0,-1 1 0 0 0,1-1 1 0 0,-1 0-1 0 0,1 1 0 0 0,0-1 1 0 0,0 1-1 0 0,-1-1 0 0 0,1 1 1 0 0,0 0-1 0 0,0 0 1 0 0,0 0-1 0 0,0 0 0 0 0,1 0 1 0 0,-1 0-1 0 0,0 1 0 0 0,3-2 1 0 0,6-1 43 0 0,1 0 0 0 0,0 0 0 0 0,20-1 0 0 0,-19 3-19 0 0,7-1 123 0 0,-1 1-1 0 0,1 0 0 0 0,0 2 1 0 0,25 3-1 0 0,-39-3-96 0 0,0 0 0 0 0,0 1 1 0 0,-1 0-1 0 0,1 0 0 0 0,-1 0 0 0 0,1 1 0 0 0,-1 0 1 0 0,0 0-1 0 0,1 0 0 0 0,-2 1 0 0 0,1-1 0 0 0,0 1 0 0 0,-1 0 1 0 0,0 1-1 0 0,0-1 0 0 0,0 1 0 0 0,0 0 0 0 0,6 10 1 0 0,-7-7 28 0 0,1 0 1 0 0,-1 0-1 0 0,0 1 1 0 0,0-1-1 0 0,-1 1 1 0 0,-1-1-1 0 0,1 1 1 0 0,-1 0-1 0 0,0 12 1 0 0,-1-16-29 0 0,0 0-1 0 0,-1 0 1 0 0,1 1 0 0 0,-1-1-1 0 0,0 0 1 0 0,0 0 0 0 0,-1 0-1 0 0,1 0 1 0 0,-1 0 0 0 0,0 0 0 0 0,-1 0-1 0 0,1-1 1 0 0,-1 1 0 0 0,0-1-1 0 0,0 0 1 0 0,-6 7 0 0 0,-1-1 24 0 0,0-1 1 0 0,0-1-1 0 0,0 0 1 0 0,-1 0-1 0 0,0-1 0 0 0,-1 0 1 0 0,0-1-1 0 0,0 0 1 0 0,0-1-1 0 0,-1 0 1 0 0,1-1-1 0 0,-1-1 1 0 0,0 0-1 0 0,-21 2 1 0 0,-40-4 1234 0 0,45-1-3190 0 0,25 0-2542 0 0,11 0-3414 0 0</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4.725"/>
    </inkml:context>
    <inkml:brush xml:id="br0">
      <inkml:brushProperty name="width" value="0.035" units="cm"/>
      <inkml:brushProperty name="height" value="0.035" units="cm"/>
      <inkml:brushProperty name="color" value="#E71224"/>
    </inkml:brush>
  </inkml:definitions>
  <inkml:trace contextRef="#ctx0" brushRef="#br0">403 10 788 0 0,'0'0'3887'0'0,"-25"7"4701"0"0,18-6-7382 0 0,6-2-1043 0 0,0-1-1 0 0,-1 1 1 0 0,1 0 0 0 0,0 0-1 0 0,0 1 1 0 0,-1-1-1 0 0,1 0 1 0 0,-1 0-1 0 0,1 1 1 0 0,0-1-1 0 0,-1 0 1 0 0,1 1-1 0 0,-1 0 1 0 0,0-1 0 0 0,1 1-1 0 0,-1 0 1 0 0,-2 0-1 0 0,-33-5 477 0 0,28 5-617 0 0,3 0 13 0 0,-1-1 1 0 0,1 1 0 0 0,-1 1-1 0 0,0-1 1 0 0,1 1-1 0 0,-1 0 1 0 0,1 1 0 0 0,-1 0-1 0 0,1 0 1 0 0,0 0-1 0 0,-12 6 1 0 0,-4 4 12 0 0,17-10-27 0 0,1 0 0 0 0,-1 0 1 0 0,1 1-1 0 0,-1 0 0 0 0,1 0 0 0 0,0 0 0 0 0,1 0 1 0 0,-8 7-1 0 0,0 2 24 0 0,9-9-42 0 0,-1 0 0 0 0,0 0 0 0 0,1 0 1 0 0,0 0-1 0 0,0 0 0 0 0,0 1 1 0 0,-3 5-1 0 0,-58 117 81 0 0,54-101-100 0 0,2 0-1 0 0,1 0 1 0 0,1 1 0 0 0,-2 34-1 0 0,-1-2-75 0 0,7-46 88 0 0,0-1-1 0 0,0 1 1 0 0,1 0 0 0 0,0-1 0 0 0,1 1-1 0 0,1-1 1 0 0,0 1 0 0 0,7 21-1 0 0,1-5 36 0 0,2-1 0 0 0,16 28-1 0 0,7 13 30 0 0,-30-59-60 0 0,0 0-1 0 0,1 0 0 0 0,0-1 0 0 0,0 0 0 0 0,1 0 0 0 0,0 0 0 0 0,0-1 1 0 0,1 0-1 0 0,0-1 0 0 0,0 0 0 0 0,12 6 0 0 0,9 5 27 0 0,0-2 0 0 0,37 13 0 0 0,-58-24 5 0 0,1 0 1 0 0,0-1 0 0 0,0-1 0 0 0,0 1-1 0 0,1-1 1 0 0,-1-1 0 0 0,1 0 0 0 0,-1 0 0 0 0,1-1-1 0 0,-1 0 1 0 0,1-1 0 0 0,-1 0 0 0 0,1 0-1 0 0,-1-1 1 0 0,0 0 0 0 0,0-1 0 0 0,0 0-1 0 0,0 0 1 0 0,0-1 0 0 0,0 0 0 0 0,-1-1-1 0 0,0 0 1 0 0,12-9 0 0 0,-8 3-18 0 0,-3 4-3 0 0,1-1 0 0 0,-1-1 0 0 0,0 0 0 0 0,-1 0-1 0 0,0-1 1 0 0,-1 0 0 0 0,0 0 0 0 0,0-1-1 0 0,-1 0 1 0 0,0 0 0 0 0,4-14 0 0 0,-7 13-7 0 0,0 0 0 0 0,-1 0-1 0 0,-1 0 1 0 0,0 0 0 0 0,0 0 0 0 0,-1 0 0 0 0,-1 0 0 0 0,0 0 0 0 0,-1-1-1 0 0,0 2 1 0 0,-1-1 0 0 0,0 0 0 0 0,-1 0 0 0 0,-5-11 0 0 0,7 21-20 0 0,0-1-1 0 0,0 1 1 0 0,0-1 0 0 0,0 1 0 0 0,0 0 0 0 0,0 0 0 0 0,-1 0-1 0 0,1 0 1 0 0,-1 0 0 0 0,0 1 0 0 0,1-1 0 0 0,-1 1 0 0 0,0-1 0 0 0,0 1-1 0 0,0 0 1 0 0,0 0 0 0 0,0 1 0 0 0,0-1 0 0 0,-5 0 0 0 0,-67-2-282 0 0,54 4 394 0 0,8-1-72 0 0,0 1 0 0 0,0 0 0 0 0,1 1-1 0 0,-1 1 1 0 0,1 0 0 0 0,-1 0 0 0 0,1 1 0 0 0,0 1-1 0 0,-15 8 1 0 0,19-10-23 0 0,6-2 11 0 0,37-1-1610 0 0,-15 1 853 0 0,35-2-1384 0 0,-22-10-3733 0 0,-28 5 3247 0 0,-21 4 52 0 0,-116 21-1499 0 0</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5.477"/>
    </inkml:context>
    <inkml:brush xml:id="br0">
      <inkml:brushProperty name="width" value="0.035" units="cm"/>
      <inkml:brushProperty name="height" value="0.035" units="cm"/>
      <inkml:brushProperty name="color" value="#E71224"/>
    </inkml:brush>
  </inkml:definitions>
  <inkml:trace contextRef="#ctx0" brushRef="#br0">0 390 1620 0 0,'0'0'10613'0'0,"2"12"-10001"0"0,4 10-303 0 0,-3-11 29 0 0,0 0 1 0 0,0 0-1 0 0,-1 1 1 0 0,1 12-1 0 0,-3-16-74 0 0,1-1-1 0 0,0 1 1 0 0,1-1-1 0 0,0 0 1 0 0,3 8-1 0 0,-3-8-94 0 0,0 0-1 0 0,0 0 1 0 0,0 1 0 0 0,-1-1-1 0 0,0 9 1 0 0,-1-17-142 0 0,0 1 1 0 0,0 0-1 0 0,0 0 0 0 0,0-1 1 0 0,0 1-1 0 0,0 0 0 0 0,0 0 1 0 0,0-1-1 0 0,0 1 0 0 0,1 0 1 0 0,-1 0-1 0 0,0 0 0 0 0,0-1 1 0 0,0 1-1 0 0,0 0 0 0 0,0 0 1 0 0,0-1-1 0 0,0 1 1 0 0,1 0-1 0 0,-1 0 0 0 0,0 0 1 0 0,0-1-1 0 0,0 1 0 0 0,0 0 1 0 0,1 0-1 0 0,-1 0 0 0 0,0 0 1 0 0,0 0-1 0 0,0-1 0 0 0,1 1 1 0 0,-1 0-1 0 0,0 0 0 0 0,0 0 1 0 0,1 0-1 0 0,-1 0 0 0 0,0 0 1 0 0,0 0-1 0 0,1 0 0 0 0,-1 0 1 0 0,0 0-1 0 0,0 0 1 0 0,1 0-1 0 0,-1 0 0 0 0,0 0 1 0 0,0 0-1 0 0,1 0 0 0 0,-1 0 1 0 0,0 0-1 0 0,0 0 0 0 0,1 0 1 0 0,-1 0-1 0 0,0 1 0 0 0,0-1 1 0 0,0 0-1 0 0,1 0 0 0 0,-1 0 1 0 0,0 0-1 0 0,0 0 0 0 0,0 1 1 0 0,0-1-1 0 0,1 0 0 0 0,-1 0 1 0 0,0 0-1 0 0,0 1 0 0 0,0-1 1 0 0,0-17-12 0 0,1-34-165 0 0,-11-80 0 0 0,-1-7-557 0 0,9 118 681 0 0,0 0 0 0 0,1 0 1 0 0,0 0-1 0 0,2 0 0 0 0,0 0 1 0 0,2 0-1 0 0,0 1 0 0 0,6-21 1 0 0,-7 37 26 0 0,-1-1 1 0 0,1 1-1 0 0,0 0 0 0 0,0-1 1 0 0,0 1-1 0 0,0 0 1 0 0,0 0-1 0 0,1 0 1 0 0,-1 1-1 0 0,1-1 1 0 0,0 1-1 0 0,0-1 0 0 0,0 1 1 0 0,0 0-1 0 0,0 0 1 0 0,1 0-1 0 0,-1 1 1 0 0,1-1-1 0 0,-1 1 0 0 0,1 0 1 0 0,-1 0-1 0 0,1 0 1 0 0,0 0-1 0 0,-1 0 1 0 0,1 1-1 0 0,0 0 1 0 0,0 0-1 0 0,-1 0 0 0 0,1 0 1 0 0,0 1-1 0 0,0-1 1 0 0,-1 1-1 0 0,6 1 1 0 0,-3 0 1 0 0,0-1 1 0 0,1 1 0 0 0,-1 0-1 0 0,0 1 1 0 0,0-1 0 0 0,0 1-1 0 0,-1 1 1 0 0,1-1 0 0 0,-1 1 0 0 0,0 0-1 0 0,1 0 1 0 0,-2 0 0 0 0,1 1-1 0 0,0 0 1 0 0,-1 0 0 0 0,0 0-1 0 0,0 0 1 0 0,4 9 0 0 0,-6-9 16 0 0,-1 0 0 0 0,0 0 0 0 0,0-1 0 0 0,-1 1 0 0 0,1 0 0 0 0,-1 0 0 0 0,0 0 1 0 0,0-1-1 0 0,-1 1 0 0 0,1 0 0 0 0,-1 0 0 0 0,0-1 0 0 0,-1 1 0 0 0,1 0 0 0 0,-1-1 0 0 0,0 1 1 0 0,0-1-1 0 0,0 0 0 0 0,-1 1 0 0 0,-4 5 0 0 0,-3-2-57 0 0,0 1-1 0 0,-1-1 1 0 0,0-1-1 0 0,0 0 1 0 0,-1-1-1 0 0,0 0 1 0 0,0-1-1 0 0,-1 0 1 0 0,1-1-1 0 0,-1 0 1 0 0,0-1-1 0 0,0 0 1 0 0,-18 0-1 0 0,29-3 7 0 0,33 0-3388 0 0,-15 1 2799 0 0,1-1-1028 0 0,0 0-1 0 0,-1-1 0 0 0,1 0 0 0 0,30-8 1 0 0,-24-2-1246 0 0</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5.935"/>
    </inkml:context>
    <inkml:brush xml:id="br0">
      <inkml:brushProperty name="width" value="0.035" units="cm"/>
      <inkml:brushProperty name="height" value="0.035" units="cm"/>
      <inkml:brushProperty name="color" value="#E71224"/>
    </inkml:brush>
  </inkml:definitions>
  <inkml:trace contextRef="#ctx0" brushRef="#br0">195 7 384 0 0,'0'0'12529'0'0,"-5"-2"-11695"0"0,-46-3 1591 0 0,48 5-2368 0 0,0 1 0 0 0,0-1 0 0 0,0 0 0 0 0,1 1 0 0 0,-1 0 0 0 0,0-1-1 0 0,0 1 1 0 0,0 0 0 0 0,1 1 0 0 0,-1-1 0 0 0,0 0 0 0 0,1 1 0 0 0,-1-1 0 0 0,1 1 0 0 0,0 0 0 0 0,0 0 0 0 0,-1 0 0 0 0,-1 3 0 0 0,-19 21 331 0 0,-8 13 191 0 0,28-35-533 0 0,-1 3-15 0 0,0-1 0 0 0,1 0 1 0 0,0 1-1 0 0,0 0 1 0 0,0 0-1 0 0,1 0 1 0 0,0 0-1 0 0,0 0 0 0 0,1 1 1 0 0,0-1-1 0 0,-1 12 1 0 0,3-17-35 0 0,0 0 1 0 0,0 0 0 0 0,0 0-1 0 0,0 0 1 0 0,0-1-1 0 0,1 1 1 0 0,-1 0 0 0 0,0 0-1 0 0,1-1 1 0 0,-1 1 0 0 0,1-1-1 0 0,0 1 1 0 0,-1-1-1 0 0,1 0 1 0 0,0 0 0 0 0,0 0-1 0 0,0 0 1 0 0,0 0 0 0 0,0 0-1 0 0,0 0 1 0 0,0-1-1 0 0,0 1 1 0 0,0-1 0 0 0,4 1-1 0 0,5 2 93 0 0,0-1-1 0 0,1 0 0 0 0,20 1 1 0 0,-1-2-66 0 0,-7-1 143 0 0,-1 0 0 0 0,36-5 0 0 0,-53 4-278 0 0,0-1 0 0 0,0 1-1 0 0,0-1 1 0 0,0 0-1 0 0,0 0 1 0 0,-1-1 0 0 0,1 1-1 0 0,-1-1 1 0 0,1-1 0 0 0,-1 1-1 0 0,0-1 1 0 0,0 0 0 0 0,-1 0-1 0 0,6-6 1 0 0,-7-2-3131 0 0,-7 4-2416 0 0,-14-3-351 0 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6.429"/>
    </inkml:context>
    <inkml:brush xml:id="br0">
      <inkml:brushProperty name="width" value="0.035" units="cm"/>
      <inkml:brushProperty name="height" value="0.035" units="cm"/>
      <inkml:brushProperty name="color" value="#E71224"/>
    </inkml:brush>
  </inkml:definitions>
  <inkml:trace contextRef="#ctx0" brushRef="#br0">1 43 1244 0 0,'0'0'14669'0'0,"18"-2"-14509"0"0,5 1-105 0 0,-11 0-6 0 0,0 1 0 0 0,-1-1 0 0 0,0-1 0 0 0,23-6 1 0 0,-7-1 55 0 0,36-8-93 0 0,-60 17-294 0 0,0-1 0 0 0,0 1 0 0 0,0 0 0 0 0,0 0 0 0 0,0 0 0 0 0,1 0 0 0 0,-1 1 0 0 0,0-1 0 0 0,5 2 0 0 0,-6 14-8351 0 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6.656"/>
    </inkml:context>
    <inkml:brush xml:id="br0">
      <inkml:brushProperty name="width" value="0.035" units="cm"/>
      <inkml:brushProperty name="height" value="0.035" units="cm"/>
      <inkml:brushProperty name="color" value="#E71224"/>
    </inkml:brush>
  </inkml:definitions>
  <inkml:trace contextRef="#ctx0" brushRef="#br0">0 31 1060 0 0,'0'0'14443'0'0,"27"0"-14239"0"0,139 0 144 0 0,-68-18-2389 0 0,-96 13-3190 0 0,-2-3 152 0 0</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8.084"/>
    </inkml:context>
    <inkml:brush xml:id="br0">
      <inkml:brushProperty name="width" value="0.035" units="cm"/>
      <inkml:brushProperty name="height" value="0.035" units="cm"/>
      <inkml:brushProperty name="color" value="#E71224"/>
    </inkml:brush>
  </inkml:definitions>
  <inkml:trace contextRef="#ctx0" brushRef="#br0">1 0 724 0 0,'0'0'12699'0'0,"11"14"-5801"0"0,-10 18-6882 0 0,2 0 0 0 0,6 33 0 0 0,1-3 198 0 0,23 66 326 0 0,-25-85-256 0 0,22 61-1 0 0,-29-98-284 0 0,10 36-32 0 0,-8-63-5784 0 0,-6-26-546 0 0,-6 3-337 0 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8.426"/>
    </inkml:context>
    <inkml:brush xml:id="br0">
      <inkml:brushProperty name="width" value="0.035" units="cm"/>
      <inkml:brushProperty name="height" value="0.035" units="cm"/>
      <inkml:brushProperty name="color" value="#E71224"/>
    </inkml:brush>
  </inkml:definitions>
  <inkml:trace contextRef="#ctx0" brushRef="#br0">1 131 1752 0 0,'0'0'13513'0'0,"38"-9"-13109"0"0,126-28 52 0 0,67-7 640 0 0,-208 39-1098 0 0,18-6-381 0 0,0 2 0 0 0,80-6-1 0 0,-121 16-107 0 0,1 0 0 0 0,-1 0 0 0 0,0 0-1 0 0,0 0 1 0 0,1 1 0 0 0,-1-1 0 0 0,0 0-1 0 0,0 0 1 0 0,0 0 0 0 0,0 0-1 0 0,0 1 1 0 0,-1-1 0 0 0,1 0 0 0 0,0 0-1 0 0,0 0 1 0 0,-1 0 0 0 0,1 1-1 0 0,-1-1 1 0 0,0 1 0 0 0,-17 0-5485 0 0</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29.716"/>
    </inkml:context>
    <inkml:brush xml:id="br0">
      <inkml:brushProperty name="width" value="0.035" units="cm"/>
      <inkml:brushProperty name="height" value="0.035" units="cm"/>
      <inkml:brushProperty name="color" value="#E71224"/>
    </inkml:brush>
  </inkml:definitions>
  <inkml:trace contextRef="#ctx0" brushRef="#br0">76 246 1400 0 0,'0'0'8565'0'0,"-2"5"-7958"0"0,-1 6-111 0 0,1 1-1 0 0,0 0 1 0 0,1 0-1 0 0,0 0 1 0 0,1 0-1 0 0,0 0 1 0 0,0 0-1 0 0,2 0 1 0 0,-1 0-1 0 0,2 0 1 0 0,-1 0-1 0 0,2-1 0 0 0,4 13 1 0 0,-4 0-280 0 0,3 3-112 0 0,-5-14 49 0 0,-2-10 330 0 0,0-11 105 0 0,-2 0-608 0 0,1 1 0 0 0,-1-1-1 0 0,-1 1 1 0 0,0 0 0 0 0,0 0 0 0 0,0 0-1 0 0,-6-8 1 0 0,-8-22-195 0 0,-16-81-388 0 0,28 101 580 0 0,0 0 1 0 0,1-1-1 0 0,1 1 0 0 0,-2-29 1 0 0,5 35-12 0 0,0 0 1 0 0,1 0-1 0 0,0 0 1 0 0,4-20-1 0 0,-3 27 1 0 0,-1 1 0 0 0,1 0-1 0 0,-1-1 1 0 0,1 1 0 0 0,0 0 0 0 0,0 0 0 0 0,0 0-1 0 0,1 0 1 0 0,-1 0 0 0 0,1 0 0 0 0,-1 1 0 0 0,1-1-1 0 0,0 1 1 0 0,0 0 0 0 0,0-1 0 0 0,7-2 0 0 0,-2 1-11 0 0,1 0 1 0 0,0 1 0 0 0,0 0-1 0 0,0 0 1 0 0,0 1 0 0 0,12-2 0 0 0,-18 3 55 0 0,0 1 0 0 0,0 0 0 0 0,0-1 1 0 0,-1 1-1 0 0,1 0 0 0 0,0 0 1 0 0,0 1-1 0 0,0-1 0 0 0,0 1 0 0 0,-1-1 1 0 0,1 1-1 0 0,0 0 0 0 0,-1 0 1 0 0,1 0-1 0 0,0 0 0 0 0,-1 1 0 0 0,1-1 1 0 0,-1 1-1 0 0,0-1 0 0 0,1 1 0 0 0,-1 0 1 0 0,0 0-1 0 0,0 0 0 0 0,2 2 1 0 0,-3 2 18 0 0,0 0 0 0 0,0 0 1 0 0,0-1-1 0 0,0 1 1 0 0,-1 0-1 0 0,0 0 1 0 0,0 0-1 0 0,-2 10 1 0 0,0 3 71 0 0,2-13-123 0 0,0 0 0 0 0,0 0-1 0 0,-1 0 1 0 0,0 0 0 0 0,-1 0 0 0 0,1 0 0 0 0,-1 0 0 0 0,0-1 0 0 0,-1 1 0 0 0,1-1 0 0 0,-1 1 0 0 0,0-1 0 0 0,-1 0 0 0 0,1 0 0 0 0,-1 0 0 0 0,0 0 0 0 0,0-1 0 0 0,0 0 0 0 0,-1 0 0 0 0,1 0 0 0 0,-1 0 0 0 0,0-1-1 0 0,0 1 1 0 0,-1-1 0 0 0,1-1 0 0 0,0 1 0 0 0,-7 1 0 0 0,10-3-404 0 0,33-21-7548 0 0,-19 14 3360 0 0</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0.399"/>
    </inkml:context>
    <inkml:brush xml:id="br0">
      <inkml:brushProperty name="width" value="0.035" units="cm"/>
      <inkml:brushProperty name="height" value="0.035" units="cm"/>
      <inkml:brushProperty name="color" value="#E71224"/>
    </inkml:brush>
  </inkml:definitions>
  <inkml:trace contextRef="#ctx0" brushRef="#br0">164 189 172 0 0,'0'0'8513'0'0,"-33"-8"-4472"0"0,29 7-3996 0 0,0 0 0 0 0,-1 0-1 0 0,1 1 1 0 0,-1-1 0 0 0,1 1-1 0 0,-1 0 1 0 0,1 0-1 0 0,-1 1 1 0 0,1 0 0 0 0,-1-1-1 0 0,1 1 1 0 0,0 1 0 0 0,0-1-1 0 0,-1 1 1 0 0,1-1-1 0 0,0 1 1 0 0,0 1 0 0 0,0-1-1 0 0,1 0 1 0 0,-1 1 0 0 0,0 0-1 0 0,1 0 1 0 0,0 0-1 0 0,0 0 1 0 0,0 0 0 0 0,0 1-1 0 0,0-1 1 0 0,1 1 0 0 0,-1 0-1 0 0,1 0 1 0 0,0 0-1 0 0,0 0 1 0 0,0 0 0 0 0,1 0-1 0 0,0 1 1 0 0,0-1 0 0 0,0 1-1 0 0,0-1 1 0 0,0 0-1 0 0,1 1 1 0 0,0-1 0 0 0,0 7-1 0 0,0-10-45 0 0,1 0-1 0 0,-1 0 1 0 0,0 0-1 0 0,0 0 1 0 0,0 0-1 0 0,1 0 1 0 0,-1 0-1 0 0,0 0 0 0 0,1 0 1 0 0,-1 0-1 0 0,1 0 1 0 0,-1 0-1 0 0,1-1 1 0 0,0 1-1 0 0,-1 0 1 0 0,1 0-1 0 0,0-1 1 0 0,-1 1-1 0 0,1 0 1 0 0,0 0-1 0 0,0-1 1 0 0,0 1-1 0 0,0-1 0 0 0,1 1 1 0 0,31 8 414 0 0,39-11 194 0 0,-68 2-581 0 0,-1-1-1 0 0,1 1 1 0 0,0-1-1 0 0,0 0 1 0 0,0 0-1 0 0,0 0 1 0 0,-1 0-1 0 0,1-1 1 0 0,-1 1-1 0 0,1-1 1 0 0,-1 0-1 0 0,1 0 1 0 0,-1-1-1 0 0,0 1 1 0 0,0-1-1 0 0,0 1 1 0 0,0-1-1 0 0,-1 0 1 0 0,1 0-1 0 0,-1 0 1 0 0,0 0-1 0 0,0-1 1 0 0,0 1-1 0 0,0-1 1 0 0,0 1-1 0 0,-1-1 1 0 0,1 0-1 0 0,-1 1 1 0 0,0-1-1 0 0,0 0 1 0 0,-1 0-1 0 0,1 0 1 0 0,-1 0-1 0 0,0 0 1 0 0,0 0-1 0 0,-1-6 1 0 0,1 4-29 0 0,0-1-1 0 0,-1 1 1 0 0,0 0 0 0 0,0 0-1 0 0,-1 0 1 0 0,0 0 0 0 0,0 1-1 0 0,0-1 1 0 0,-1 0 0 0 0,1 1-1 0 0,-2-1 1 0 0,1 1 0 0 0,-6-7-1 0 0,-13-25-140 0 0,17 28 134 0 0,-1 0 1 0 0,0 1 0 0 0,-1-1 0 0 0,0 1 0 0 0,-13-12-1 0 0,-3-4 456 0 0,22 21 1250 0 0,8 5-1535 0 0,7 7-408 0 0,-2 2 345 0 0,0 0 1 0 0,-1 0-1 0 0,0 2 1 0 0,-1-1 0 0 0,0 1-1 0 0,-1 1 1 0 0,-1-1-1 0 0,0 2 1 0 0,0-1-1 0 0,-2 1 1 0 0,10 30-1 0 0,-3-12-84 0 0,-10-27-38 0 0,0 1 0 0 0,-1-1-1 0 0,0 0 1 0 0,0 0-1 0 0,0 1 1 0 0,-1 0 0 0 0,2 10-1 0 0,2 15-404 0 0,-1-15-1510 0 0,-3 2-5324 0 0</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1.782"/>
    </inkml:context>
    <inkml:brush xml:id="br0">
      <inkml:brushProperty name="width" value="0.035" units="cm"/>
      <inkml:brushProperty name="height" value="0.035" units="cm"/>
      <inkml:brushProperty name="color" value="#E71224"/>
    </inkml:brush>
  </inkml:definitions>
  <inkml:trace contextRef="#ctx0" brushRef="#br0">44 92 1072 0 0,'0'0'5534'0'0,"-7"3"-4791"0"0,-22 9-7 0 0,22-10 7132 0 0,41-5-6973 0 0,148-7 692 0 0,523-67-541 0 0,-523 60-871 0 0,-155 15-385 0 0,-41 3-1164 0 0,-25 6-484 0 0,-4 3-4362 0 0,6-10 158 0 0</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2.587"/>
    </inkml:context>
    <inkml:brush xml:id="br0">
      <inkml:brushProperty name="width" value="0.035" units="cm"/>
      <inkml:brushProperty name="height" value="0.035" units="cm"/>
      <inkml:brushProperty name="color" value="#E71224"/>
    </inkml:brush>
  </inkml:definitions>
  <inkml:trace contextRef="#ctx0" brushRef="#br0">152 141 1124 0 0,'0'0'14631'0'0,"-9"10"-14404"0"0,-5 6-174 0 0,-4 3 252 0 0,0 1 0 0 0,1 0-1 0 0,2 2 1 0 0,-24 40 0 0 0,35-52-267 0 0,0 0 1 0 0,1 1-1 0 0,0-1 1 0 0,1 0-1 0 0,0 1 1 0 0,0 0-1 0 0,1 0 1 0 0,1 21-1 0 0,0-31-36 0 0,0 0 0 0 0,0 0 1 0 0,0 0-1 0 0,1 0 0 0 0,-1 1 0 0 0,0-1 0 0 0,1 0 1 0 0,-1 0-1 0 0,1 0 0 0 0,-1 0 0 0 0,1 0 0 0 0,0 0 1 0 0,-1 0-1 0 0,1-1 0 0 0,0 1 0 0 0,0 0 0 0 0,-1 0 1 0 0,1 0-1 0 0,0-1 0 0 0,0 1 0 0 0,0 0 0 0 0,2 0 1 0 0,32 11 210 0 0,34-6 190 0 0,-50-7-340 0 0,0 0 0 0 0,1-1 0 0 0,-1-1 0 0 0,0 0 0 0 0,-1-2 0 0 0,22-7 0 0 0,-29 8-40 0 0,0-1 1 0 0,0 0 0 0 0,-1-1 0 0 0,1 0 0 0 0,-1-1 0 0 0,0 0 0 0 0,-1 0 0 0 0,0-1 0 0 0,0 0 0 0 0,0-1 0 0 0,7-9 0 0 0,-10 10-11 0 0,-1 0 0 0 0,0 0 0 0 0,0 0-1 0 0,0 0 1 0 0,-1-1 0 0 0,-1 0-1 0 0,4-10 1 0 0,-6 15-35 0 0,0 0 0 0 0,-1 1 0 0 0,1-1 0 0 0,-1 0-1 0 0,0 0 1 0 0,0 0 0 0 0,0 1 0 0 0,-1-1 0 0 0,1 0 0 0 0,-1 0 0 0 0,0 1 0 0 0,0-1 0 0 0,0 0 0 0 0,-1 1-1 0 0,1-1 1 0 0,-1 1 0 0 0,0 0 0 0 0,0-1 0 0 0,0 1 0 0 0,-4-4 0 0 0,-3-3-74 0 0,0 1 0 0 0,-1 0 0 0 0,-1 1 0 0 0,1 0 0 0 0,-1 0 0 0 0,-1 1 0 0 0,1 1 0 0 0,-1 0 0 0 0,0 0 0 0 0,-1 1 0 0 0,1 1 0 0 0,-1 0 0 0 0,0 1 0 0 0,0 0 0 0 0,-18-1 0 0 0,27 4 199 0 0,1-1 0 0 0,-1 0-1 0 0,0 0 1 0 0,1 0 0 0 0,-1 0 0 0 0,1 0-1 0 0,-1-1 1 0 0,-4-2 0 0 0,8 4-90 0 0,0 0 0 0 0,0 0 1 0 0,0 0-1 0 0,0 0 0 0 0,-1 0 0 0 0,1 0 1 0 0,0-1-1 0 0,0 1 0 0 0,0 0 1 0 0,0 0-1 0 0,0 0 0 0 0,0 0 1 0 0,0 0-1 0 0,0 0 0 0 0,0 0 0 0 0,0 0 1 0 0,0 0-1 0 0,0-1 0 0 0,0 1 1 0 0,0 0-1 0 0,0 0 0 0 0,0 0 1 0 0,0 0-1 0 0,0 0 0 0 0,0 0 0 0 0,0 0 1 0 0,0-1-1 0 0,0 1 0 0 0,0 0 1 0 0,0 0-1 0 0,0 0 0 0 0,0 0 0 0 0,0 0 1 0 0,0 0-1 0 0,0 0 0 0 0,0-1 1 0 0,0 1-1 0 0,0 0 0 0 0,0 0 1 0 0,0 0-1 0 0,0 0 0 0 0,0 0 0 0 0,0 0 1 0 0,0 0-1 0 0,0 0 0 0 0,0 0 1 0 0,1 0-1 0 0,-1-1 0 0 0,0 1 1 0 0,0 0-1 0 0,0 0 0 0 0,0 0 0 0 0,0 0 1 0 0,0 0-1 0 0,0 0 0 0 0,0 0 1 0 0,1 0-1 0 0,-1 0 0 0 0,0 0 0 0 0,0 0 1 0 0,0 0-1 0 0,0 0 0 0 0,0 0 1 0 0,0 0-1 0 0,0 0 0 0 0,1 0 1 0 0,-1 0-1 0 0,0 0 0 0 0,24 1-124 0 0,29 6 199 0 0,1-3 1 0 0,-1-2-1 0 0,0-3 0 0 0,1-1 0 0 0,-1-3 1 0 0,0-3-1 0 0,62-16 0 0 0,22-18 6 0 0,-127 36-2333 0 0,-26 8-3375 0 0,-1 0 614 0 0,-12-1-1844 0 0</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3.077"/>
    </inkml:context>
    <inkml:brush xml:id="br0">
      <inkml:brushProperty name="width" value="0.035" units="cm"/>
      <inkml:brushProperty name="height" value="0.035" units="cm"/>
      <inkml:brushProperty name="color" value="#E71224"/>
    </inkml:brush>
  </inkml:definitions>
  <inkml:trace contextRef="#ctx0" brushRef="#br0">0 1 1216 0 0,'0'0'16184'0'0,"4"0"-15776"0"0,-2 2-355 0 0,1-1-1 0 0,-1 1 0 0 0,0 0 1 0 0,0 0-1 0 0,0-1 0 0 0,-1 1 1 0 0,1 1-1 0 0,0-1 0 0 0,-1 0 1 0 0,1 0-1 0 0,-1 1 0 0 0,0-1 1 0 0,0 0-1 0 0,0 1 0 0 0,0-1 0 0 0,0 1 1 0 0,0 0-1 0 0,-1-1 0 0 0,1 1 1 0 0,-1 0-1 0 0,0-1 0 0 0,0 6 1 0 0,1 6 22 0 0,0 0 0 0 0,1 0 0 0 0,5 16 0 0 0,-4-16-59 0 0,0 0 1 0 0,-1 1-1 0 0,1 17 0 0 0,-3-29-13 0 0,0 0-1 0 0,1-1 0 0 0,0 1 1 0 0,-1 0-1 0 0,1 0 1 0 0,0 0-1 0 0,1-1 1 0 0,-1 1-1 0 0,3 4 1 0 0,6 20-1383 0 0,-9-27 1138 0 0,0 1 32 0 0,-1-1 0 0 0,0 0 0 0 0,0 0 0 0 0,1 0 0 0 0,-1 0 0 0 0,0 0 0 0 0,0 0 0 0 0,1 0 0 0 0,-1 0 0 0 0,0 0 0 0 0,1 0 0 0 0,-1 0 0 0 0,0 0 0 0 0,0 0 0 0 0,1 0 0 0 0,-1 0 0 0 0,0 0 0 0 0,0 0 0 0 0,1 0 0 0 0,-1 0 0 0 0,0 0 0 0 0,1 0 0 0 0,-1 0-1 0 0,0 0 1 0 0,0 0 0 0 0,1-1 0 0 0,-1 1 0 0 0,0 0 0 0 0,0 0 0 0 0,0 0 0 0 0,1-1 0 0 0,-1 1 0 0 0,0 0 0 0 0,0 0 0 0 0,0 0 0 0 0,1-1 0 0 0,-1 1 0 0 0,0 0 0 0 0,0 0 0 0 0,0-1 0 0 0,0 1 0 0 0,0 0 0 0 0,0 0 0 0 0,0-1 0 0 0,0 1 0 0 0,0 0 0 0 0,0-1 0 0 0,0 1 0 0 0,0 0 0 0 0,0 0 0 0 0,0-1 0 0 0,0 1 0 0 0,0 0 0 0 0,0-1 0 0 0,0-21-4159 0 0</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3.285"/>
    </inkml:context>
    <inkml:brush xml:id="br0">
      <inkml:brushProperty name="width" value="0.035" units="cm"/>
      <inkml:brushProperty name="height" value="0.035" units="cm"/>
      <inkml:brushProperty name="color" value="#E71224"/>
    </inkml:brush>
  </inkml:definitions>
  <inkml:trace contextRef="#ctx0" brushRef="#br0">0 1 1232 0 0</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3.400"/>
    </inkml:context>
    <inkml:brush xml:id="br0">
      <inkml:brushProperty name="width" value="0.035" units="cm"/>
      <inkml:brushProperty name="height" value="0.035" units="cm"/>
      <inkml:brushProperty name="color" value="#E71224"/>
    </inkml:brush>
  </inkml:definitions>
  <inkml:trace contextRef="#ctx0" brushRef="#br0">137 1 1232 0 0,'-124'115'1308'0'0,"112"-97"4020"0"0,23-15-1122 0 0,26-14 549 0 0,-35 10-4477 0 0,61-19 890 0 0,-37 10-1483 0 0,-1 2 1 0 0,1 1-1 0 0,0 0 1 0 0,1 3-1 0 0,40-4 1 0 0,-65 8 40 0 0,0 1 1 0 0,0-1 0 0 0,0 1-1 0 0,0-1 1 0 0,0 1 0 0 0,0 0 0 0 0,0 0-1 0 0,0 0 1 0 0,0 0 0 0 0,0 0 0 0 0,0 0-1 0 0,1 2 1 0 0,2 6-4957 0 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6.955"/>
    </inkml:context>
    <inkml:brush xml:id="br0">
      <inkml:brushProperty name="width" value="0.035" units="cm"/>
      <inkml:brushProperty name="height" value="0.035" units="cm"/>
      <inkml:brushProperty name="color" value="#E71224"/>
    </inkml:brush>
  </inkml:definitions>
  <inkml:trace contextRef="#ctx0" brushRef="#br0">0 144 604 0 0,'0'0'8686'0'0,"22"-3"-8594"0"0,1 0-87 0 0,3 1-132 0 0,0-1 1 0 0,0-1 0 0 0,0-1-1 0 0,31-11 1 0 0,-30 3 1043 0 0,-1-1-1 0 0,32-21 1 0 0,-21 12-402 0 0,-23 13-1082 0 0,-12 9 218 0 0,-1 0 1 0 0,1-1-1 0 0,0 1 0 0 0,0 0 1 0 0,0 0-1 0 0,-1 0 1 0 0,1 0-1 0 0,0 1 0 0 0,0-1 1 0 0,0 0-1 0 0,0 1 1 0 0,0-1-1 0 0,0 1 0 0 0,3 0 1 0 0</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7.406"/>
    </inkml:context>
    <inkml:brush xml:id="br0">
      <inkml:brushProperty name="width" value="0.035" units="cm"/>
      <inkml:brushProperty name="height" value="0.035" units="cm"/>
      <inkml:brushProperty name="color" value="#E71224"/>
    </inkml:brush>
  </inkml:definitions>
  <inkml:trace contextRef="#ctx0" brushRef="#br0">1 111 2544 0 0,'0'0'11287'0'0,"32"-16"-10944"0"0,104-46-315 0 0,-126 57-169 0 0,0 0-1 0 0,1 1 1 0 0,-1 0 0 0 0,1 0-1 0 0,0 1 1 0 0,0 1 0 0 0,0 0 0 0 0,1 0-1 0 0,-1 1 1 0 0,0 1 0 0 0,16 0-1 0 0,5 1-1451 0 0,-30-1 1431 0 0,-1 1 0 0 0,0-1 0 0 0,0 0 0 0 0,0 0 0 0 0,0 1 1 0 0,0-1-1 0 0,0 1 0 0 0,0-1 0 0 0,0 1 0 0 0,0-1 0 0 0,0 1 0 0 0,-1-1 0 0 0,1 1 0 0 0,0 0 0 0 0,0 0 0 0 0,0-1 1 0 0,-1 1-1 0 0,1 0 0 0 0,0 0 0 0 0,-1 0 0 0 0,1 0 0 0 0,-1 0 0 0 0,1 0 0 0 0,-1 0 0 0 0,1 0 0 0 0,-1 0 0 0 0,0 0 1 0 0,0 0-1 0 0,1 0 0 0 0,-1 0 0 0 0,0 0 0 0 0,0 0 0 0 0,0 0 0 0 0,0 0 0 0 0,0 0 0 0 0,0 1 0 0 0,-1 0 0 0 0,1 6-2062 0 0</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8.515"/>
    </inkml:context>
    <inkml:brush xml:id="br0">
      <inkml:brushProperty name="width" value="0.035" units="cm"/>
      <inkml:brushProperty name="height" value="0.035" units="cm"/>
      <inkml:brushProperty name="color" value="#E71224"/>
    </inkml:brush>
  </inkml:definitions>
  <inkml:trace contextRef="#ctx0" brushRef="#br0">1 0 1544 0 0,'0'0'16778'0'0,"3"3"-16711"0"0,1 0-46 0 0,-2-2 5 0 0,0 0 0 0 0,0 0 0 0 0,-1 1 0 0 0,1-1 0 0 0,-1 0 0 0 0,1 1 0 0 0,-1-1 0 0 0,1 1 0 0 0,-1-1 0 0 0,0 1 0 0 0,0-1 0 0 0,0 1 0 0 0,0 0 0 0 0,0 0 0 0 0,0 0 0 0 0,0-1 0 0 0,0 1 0 0 0,-1 0 0 0 0,1 2 0 0 0,0 1 93 0 0,0 0 0 0 0,0 0-1 0 0,0 0 1 0 0,1 0 0 0 0,-1 0-1 0 0,1 0 1 0 0,5 8 0 0 0,8 22 277 0 0,-5 7 120 0 0,-3-17-243 0 0,-1 0 1 0 0,-2 1-1 0 0,3 38 1 0 0,-6-53-259 0 0,0-1 0 0 0,0 0-1 0 0,1 0 1 0 0,1 0 0 0 0,-1-1 0 0 0,8 17-1 0 0,-7-15-119 0 0,-3-10 81 0 0,0-1 1 0 0,0 0-1 0 0,0 0 1 0 0,0 1 0 0 0,0-1-1 0 0,0 0 1 0 0,0 0-1 0 0,0 1 1 0 0,0-1-1 0 0,0 0 1 0 0,0 0 0 0 0,0 1-1 0 0,0-1 1 0 0,0 0-1 0 0,0 0 1 0 0,1 0 0 0 0,-1 1-1 0 0,0-1 1 0 0,0 0-1 0 0,0 0 1 0 0,0 0-1 0 0,0 1 1 0 0,1-1 0 0 0,-1 0-1 0 0,0 0 1 0 0,0 0-1 0 0,0 0 1 0 0,1 0-1 0 0,-1 1 1 0 0,0-1 0 0 0,0 0-1 0 0,1 0 1 0 0,-1 0-1 0 0,0 0 1 0 0,0 0-1 0 0,1 0 1 0 0,-1 0 0 0 0,0 0-1 0 0,0 0 1 0 0,1 0-1 0 0,-1 0 1 0 0,0 0-1 0 0,0 0 1 0 0,1 0 0 0 0,-1 0-1 0 0,0 0 1 0 0,0 0-1 0 0,1 0 1 0 0,1 0-693 0 0,10-20-1137 0 0,-9 10 762 0 0,-1-1 0 0 0,0 1 1 0 0,0-1-1 0 0,-1 0 0 0 0,-1 0 0 0 0,-1-15 1 0 0,1 2-2695 0 0,0-24-1594 0 0</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8.713"/>
    </inkml:context>
    <inkml:brush xml:id="br0">
      <inkml:brushProperty name="width" value="0.035" units="cm"/>
      <inkml:brushProperty name="height" value="0.035" units="cm"/>
      <inkml:brushProperty name="color" value="#E71224"/>
    </inkml:brush>
  </inkml:definitions>
  <inkml:trace contextRef="#ctx0" brushRef="#br0">1 0 1740 0 0</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8.859"/>
    </inkml:context>
    <inkml:brush xml:id="br0">
      <inkml:brushProperty name="width" value="0.035" units="cm"/>
      <inkml:brushProperty name="height" value="0.035" units="cm"/>
      <inkml:brushProperty name="color" value="#E71224"/>
    </inkml:brush>
  </inkml:definitions>
  <inkml:trace contextRef="#ctx0" brushRef="#br0">220 113 1740 0 0,'-181'-40'1760'0'0,"145"26"5141"0"0,36 14-6829 0 0,0 0-1 0 0,0 0 1 0 0,0 0 0 0 0,-1 0 0 0 0,1 0 0 0 0,0-1-1 0 0,0 1 1 0 0,0 0 0 0 0,0 0 0 0 0,-1 0-1 0 0,1-1 1 0 0,0 1 0 0 0,0 0 0 0 0,0 0 0 0 0,0-1-1 0 0,0 1 1 0 0,0 0 0 0 0,-1 0 0 0 0,1-1 0 0 0,0 1-1 0 0,0 0 1 0 0,0 0 0 0 0,0-1 0 0 0,0 1 0 0 0,0 0-1 0 0,0-1 1 0 0,0 1 0 0 0,0 0 0 0 0,0 0 0 0 0,1-1-1 0 0,-1 1 1 0 0,0 0 0 0 0,0 0 0 0 0,0-1 0 0 0,0 1-1 0 0,0 0 1 0 0,0 0 0 0 0,0 0 0 0 0,1-1 0 0 0,-1 1-1 0 0,0 0 1 0 0,0 0 0 0 0,0 0 0 0 0,1-1 0 0 0,-1 1-1 0 0,0 0 1 0 0,23-9 736 0 0,37-3-493 0 0,0 3 0 0 0,103-3 0 0 0,-126 11-257 0 0,119-4 2 0 0,-90 5-3858 0 0,-65 0 3421 0 0,7 3-4158 0 0</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39.642"/>
    </inkml:context>
    <inkml:brush xml:id="br0">
      <inkml:brushProperty name="width" value="0.035" units="cm"/>
      <inkml:brushProperty name="height" value="0.035" units="cm"/>
      <inkml:brushProperty name="color" value="#E71224"/>
    </inkml:brush>
  </inkml:definitions>
  <inkml:trace contextRef="#ctx0" brushRef="#br0">0 265 1452 0 0,'0'0'14048'0'0,"6"11"-13648"0"0,30 52 280 0 0,-22-25 106 0 0,-6-34-774 0 0,-7-3 170 0 0,-2-32-118 0 0,-44-127-1733 0 0,39 135 1632 0 0,4 10 120 0 0,1 1 1 0 0,0-1-1 0 0,0 1 0 0 0,3-18 0 0 0,-1-2 79 0 0,-1 30-164 0 0,0-1 0 0 0,0 1 1 0 0,0 0-1 0 0,1 0 1 0 0,-1 0-1 0 0,1 0 0 0 0,-1 0 1 0 0,1 0-1 0 0,0 0 1 0 0,-1 0-1 0 0,1 0 1 0 0,0 0-1 0 0,0 1 0 0 0,0-1 1 0 0,1 0-1 0 0,-1 0 1 0 0,0 1-1 0 0,1-1 1 0 0,-1 1-1 0 0,1-1 0 0 0,0 1 1 0 0,-1 0-1 0 0,1 0 1 0 0,0 0-1 0 0,0 0 1 0 0,-1 0-1 0 0,1 0 0 0 0,3-1 1 0 0,3 0 3 0 0,0 0 0 0 0,0 0 0 0 0,0 1 0 0 0,1 0 0 0 0,15 1 0 0 0,-14 0 79 0 0,0 0 0 0 0,0 2 0 0 0,-1-1 0 0 0,1 1 0 0 0,0 0 0 0 0,13 6 0 0 0,-21-8-62 0 0,1 1 1 0 0,0 0-1 0 0,-1 1 0 0 0,1-1 1 0 0,-1 0-1 0 0,0 1 1 0 0,1-1-1 0 0,-1 1 0 0 0,0 0 1 0 0,0 0-1 0 0,0 0 1 0 0,0 0-1 0 0,0 0 1 0 0,0 0-1 0 0,-1 0 0 0 0,1 1 1 0 0,-1-1-1 0 0,1 0 1 0 0,-1 1-1 0 0,0 0 0 0 0,0-1 1 0 0,0 1-1 0 0,0 0 1 0 0,-1-1-1 0 0,1 1 1 0 0,0 3-1 0 0,-2-4-12 0 0,0 0 1 0 0,1 1-1 0 0,-1-1 1 0 0,0 0-1 0 0,0 0 1 0 0,0 0-1 0 0,-1 0 1 0 0,1 0-1 0 0,0 0 1 0 0,-1-1-1 0 0,1 1 1 0 0,-1 0-1 0 0,0-1 1 0 0,1 1-1 0 0,-1-1 1 0 0,0 1-1 0 0,0-1 1 0 0,0 0-1 0 0,-4 2 1 0 0,-43 19-777 0 0,45-20 618 0 0,-72 21-2477 0 0,76-23 2546 0 0,0 0 0 0 0,0 0-1 0 0,0 0 1 0 0,1 1-1 0 0,-1-1 1 0 0,0 0 0 0 0,0 0-1 0 0,0 0 1 0 0,0 0 0 0 0,0 0-1 0 0,0 0 1 0 0,0 0 0 0 0,0 0-1 0 0,1 0 1 0 0,-1 0 0 0 0,0 0-1 0 0,0 0 1 0 0,0 1-1 0 0,0-1 1 0 0,0 0 0 0 0,0 0-1 0 0,0 0 1 0 0,0 0 0 0 0,0 0-1 0 0,0 0 1 0 0,0 0 0 0 0,0 1-1 0 0,0-1 1 0 0,0 0 0 0 0,0 0-1 0 0,0 0 1 0 0,0 0-1 0 0,0 0 1 0 0,0 0 0 0 0,0 1-1 0 0,0-1 1 0 0,0 0 0 0 0,0 0-1 0 0,0 0 1 0 0,0 0 0 0 0,0 0-1 0 0,0 0 1 0 0,0 0-1 0 0,0 1 1 0 0,0-1 0 0 0,0 0-1 0 0,0 0 1 0 0,0 0 0 0 0,0 0-1 0 0,-1 0 1 0 0,1 0 0 0 0,0 0-1 0 0,0 0 1 0 0,0 0 0 0 0,0 1-1 0 0,0-1 1 0 0,0 0-1 0 0,0 0 1 0 0,0 0 0 0 0,-1 0-1 0 0,1 0 1 0 0,0 0 0 0 0,0 0-1 0 0,9 2-3054 0 0,2-2 534 0 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40.459"/>
    </inkml:context>
    <inkml:brush xml:id="br0">
      <inkml:brushProperty name="width" value="0.035" units="cm"/>
      <inkml:brushProperty name="height" value="0.035" units="cm"/>
      <inkml:brushProperty name="color" value="#E71224"/>
    </inkml:brush>
  </inkml:definitions>
  <inkml:trace contextRef="#ctx0" brushRef="#br0">188 158 892 0 0,'0'0'12672'0'0,"-4"-3"-11997"0"0,0 1-567 0 0,-1-1 0 0 0,1 1 0 0 0,-1 0 0 0 0,0 0 0 0 0,0 1 0 0 0,0-1 1 0 0,0 1-1 0 0,0 0 0 0 0,0 1 0 0 0,0-1 0 0 0,0 1 0 0 0,-1 0 0 0 0,1 0 1 0 0,0 1-1 0 0,0-1 0 0 0,0 1 0 0 0,0 0 0 0 0,0 0 0 0 0,0 1 1 0 0,0 0-1 0 0,0 0 0 0 0,1 0 0 0 0,-1 0 0 0 0,0 1 0 0 0,1-1 0 0 0,0 1 1 0 0,0 1-1 0 0,0-1 0 0 0,-5 5 0 0 0,7-5-71 0 0,-3 2-86 0 0,0 1 1 0 0,1 0 0 0 0,0 0-1 0 0,0 1 1 0 0,-5 9-1 0 0,9-15 38 0 0,-1 0-1 0 0,1 0 0 0 0,0 0 1 0 0,-1 1-1 0 0,1-1 0 0 0,0 0 1 0 0,0 0-1 0 0,-1 0 0 0 0,1 1 0 0 0,0-1 1 0 0,0 0-1 0 0,1 0 0 0 0,-1 1 1 0 0,0-1-1 0 0,0 0 0 0 0,0 0 0 0 0,1 0 1 0 0,-1 1-1 0 0,1-1 0 0 0,-1 0 1 0 0,1 0-1 0 0,-1 0 0 0 0,1 0 0 0 0,0 0 1 0 0,-1 0-1 0 0,1 0 0 0 0,0 0 1 0 0,0 0-1 0 0,0-1 0 0 0,0 1 0 0 0,0 0 1 0 0,0 0-1 0 0,0-1 0 0 0,0 1 1 0 0,0 0-1 0 0,0-1 0 0 0,0 1 0 0 0,0-1 1 0 0,0 0-1 0 0,1 1 0 0 0,-1-1 1 0 0,0 0-1 0 0,2 1 0 0 0,6 0 34 0 0,0 1 0 0 0,0-1 0 0 0,-1-1 0 0 0,19 0 0 0 0,-24 0-32 0 0,1-1 1 0 0,0 1 0 0 0,-1 0 0 0 0,1-1 0 0 0,0 0 0 0 0,-1 0-1 0 0,1 0 1 0 0,-1 0 0 0 0,0-1 0 0 0,1 1 0 0 0,-1-1 0 0 0,0 0 0 0 0,0 0-1 0 0,5-3 1 0 0,12-14-49 0 0,-17 18 60 0 0,-1-1 0 0 0,0 1 1 0 0,0-1-1 0 0,0 0 0 0 0,-1 0 0 0 0,1 0 0 0 0,0 0 0 0 0,-1 0 1 0 0,1 0-1 0 0,-1 0 0 0 0,1 0 0 0 0,1-5 0 0 0,-1 0-28 0 0,0-1 0 0 0,-1 1 0 0 0,0 0 0 0 0,0-1-1 0 0,-1 1 1 0 0,0-1 0 0 0,0 0 0 0 0,0 1 0 0 0,-1 0 0 0 0,0-1 0 0 0,-1 1-1 0 0,0-1 1 0 0,0 1 0 0 0,0 0 0 0 0,-1 0 0 0 0,0 0 0 0 0,-1 0-1 0 0,1 1 1 0 0,-1-1 0 0 0,-1 1 0 0 0,1 0 0 0 0,-1 0 0 0 0,0 1 0 0 0,0-1-1 0 0,0 1 1 0 0,-13-9 0 0 0,1 8 105 0 0,11 5 576 0 0,9 2 2353 0 0,-2 0-3013 0 0,1 0 0 0 0,-1 0-1 0 0,0-1 1 0 0,1 1 0 0 0,-1 0-1 0 0,0 0 1 0 0,0 0 0 0 0,0 1-1 0 0,0-1 1 0 0,0 0 0 0 0,0 0-1 0 0,0 1 1 0 0,0-1 0 0 0,-1 0-1 0 0,1 1 1 0 0,0-1 0 0 0,-1 0-1 0 0,1 1 1 0 0,-1-1 0 0 0,1 3-1 0 0,12 21 170 0 0,-1-7-56 0 0,-1 0-1 0 0,-1 1 1 0 0,0 0 0 0 0,-1 0-1 0 0,-1 1 1 0 0,6 24 0 0 0,18 41 237 0 0,-17-47-249 0 0,-13-31-107 0 0,1 1-1 0 0,0-1 1 0 0,0 0 0 0 0,0 0-1 0 0,1 0 1 0 0,0 0 0 0 0,9 11-1 0 0,-10-16-167 0 0,0 0-1 0 0,-1 0 1 0 0,1 0-1 0 0,0-1 1 0 0,0 1-1 0 0,0-1 1 0 0,0 0 0 0 0,0 0-1 0 0,0 0 1 0 0,0 0-1 0 0,0 0 1 0 0,1-1-1 0 0,-1 0 1 0 0,0 1-1 0 0,0-1 1 0 0,1 0-1 0 0,-1-1 1 0 0,0 1-1 0 0,0 0 1 0 0,1-1-1 0 0,-1 0 1 0 0,0 0-1 0 0,0 0 1 0 0,3-1-1 0 0,14-11-2952 0 0,-7-17-2672 0 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40.968"/>
    </inkml:context>
    <inkml:brush xml:id="br0">
      <inkml:brushProperty name="width" value="0.035" units="cm"/>
      <inkml:brushProperty name="height" value="0.035" units="cm"/>
      <inkml:brushProperty name="color" value="#E71224"/>
    </inkml:brush>
  </inkml:definitions>
  <inkml:trace contextRef="#ctx0" brushRef="#br0">10 1 1180 0 0,'0'0'17588'0'0,"-1"22"-17175"0"0,-3 3-290 0 0,2-15-63 0 0,1 1-1 0 0,0-1 1 0 0,1 0-1 0 0,-1 1 1 0 0,2-1-1 0 0,0 1 1 0 0,0-1-1 0 0,5 16 1 0 0,5 48 532 0 0,-1 15-521 0 0,1-46-605 0 0,-9-40 613 0 0,7 10-4694 0 0,-9-13 4461 0 0,0 0 0 0 0,1 0 0 0 0,-1 0 0 0 0,0 1 0 0 0,0-1-1 0 0,1 0 1 0 0,-1 0 0 0 0,0 0 0 0 0,0 0 0 0 0,1 0 0 0 0,-1 0 0 0 0,0 0 0 0 0,1 0-1 0 0,-1 0 1 0 0,0 0 0 0 0,0 0 0 0 0,1 0 0 0 0,-1 0 0 0 0,0 0 0 0 0,1 0-1 0 0,-1 0 1 0 0,0 0 0 0 0,0 0 0 0 0,1 0 0 0 0,-1 0 0 0 0,0-1 0 0 0,1 1 0 0 0,-1 0-1 0 0,0 0 1 0 0,0 0 0 0 0,1 0 0 0 0,-1-1 0 0 0,0 1 0 0 0,0 0 0 0 0,0 0-1 0 0,1 0 1 0 0,-1-1 0 0 0,0 1 0 0 0,0 0 0 0 0,0 0 0 0 0,0-1 0 0 0,0 1 0 0 0,0 0-1 0 0,1 0 1 0 0,-1-1 0 0 0,0 1 0 0 0,0 0 0 0 0,0-1 0 0 0,2-17-5107 0 0</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5:42.080"/>
    </inkml:context>
    <inkml:brush xml:id="br0">
      <inkml:brushProperty name="width" value="0.035" units="cm"/>
      <inkml:brushProperty name="height" value="0.035" units="cm"/>
      <inkml:brushProperty name="color" value="#E71224"/>
    </inkml:brush>
  </inkml:definitions>
  <inkml:trace contextRef="#ctx0" brushRef="#br0">65 223 1296 0 0,'0'0'4535'0'0,"-5"-8"-3382"0"0,-17-23 6 0 0,22 29-986 0 0,-1 1 0 0 0,0 0-1 0 0,0 0 1 0 0,0 1 0 0 0,0-1-1 0 0,-1 0 1 0 0,1 0 0 0 0,0 0-1 0 0,0 1 1 0 0,0-1-1 0 0,-1 0 1 0 0,1 1 0 0 0,0-1-1 0 0,0 1 1 0 0,-1 0 0 0 0,1-1-1 0 0,0 1 1 0 0,-1 0 0 0 0,1 0-1 0 0,-1 0 1 0 0,-1 0-1 0 0,3 0-30 0 0,0 0-1 0 0,-1 0 0 0 0,1 0 0 0 0,0 0 0 0 0,-1 0 0 0 0,1 1 0 0 0,0-1 0 0 0,-1 0 0 0 0,1 0 0 0 0,0-1 0 0 0,-1 1 0 0 0,1 0 1 0 0,0 0-1 0 0,-1 0 0 0 0,1 0 0 0 0,0 0 0 0 0,-1 0 0 0 0,1 0 0 0 0,0 0 0 0 0,0 0 0 0 0,-1-1 0 0 0,1 1 0 0 0,0 0 0 0 0,0 0 0 0 0,-1 0 1 0 0,1-1-1 0 0,0 1 0 0 0,0 0 0 0 0,-1 0 0 0 0,1-1 0 0 0,0 1 0 0 0,0 0 0 0 0,-1-1 0 0 0,36-21-218 0 0,-7 9-64 0 0,50-33 0 0 0,-14 8 256 0 0,-49 31-29 0 0,0-1 1 0 0,1 2 0 0 0,0 0 0 0 0,0 1 0 0 0,1 1 0 0 0,-1 0 0 0 0,1 1 0 0 0,0 1 0 0 0,0 0 0 0 0,0 2 0 0 0,0 0 0 0 0,0 1 0 0 0,21 3 0 0 0,-37-4-77 0 0,0 0 0 0 0,1 0 0 0 0,-1 0 1 0 0,1 1-1 0 0,-1-1 0 0 0,0 0 0 0 0,1 1 0 0 0,-1-1 1 0 0,0 1-1 0 0,1-1 0 0 0,-1 1 0 0 0,0 0 0 0 0,0-1 0 0 0,0 1 1 0 0,0 0-1 0 0,1 0 0 0 0,-1 0 0 0 0,0 0 0 0 0,0 0 0 0 0,-1 0 1 0 0,1 0-1 0 0,0 0 0 0 0,0 1 0 0 0,0-1 0 0 0,-1 0 0 0 0,1 0 1 0 0,-1 1-1 0 0,1-1 0 0 0,-1 0 0 0 0,1 3 0 0 0,10 43 191 0 0,-11-26-113 0 0,1-13-63 0 0,0 1-1 0 0,-1-1 0 0 0,0 0 0 0 0,-1 0 0 0 0,1 1 1 0 0,-2-1-1 0 0,1 0 0 0 0,-1 0 0 0 0,0 0 0 0 0,-1 0 0 0 0,0 0 1 0 0,0 0-1 0 0,-1-1 0 0 0,0 0 0 0 0,-7 12 0 0 0,4-11-59 0 0,0 0 0 0 0,-1 0 0 0 0,1-1 0 0 0,-2 0 0 0 0,1 0 0 0 0,-1-1-1 0 0,0 0 1 0 0,0 0 0 0 0,-14 5 0 0 0,-51 23-1062 0 0,59-28 677 0 0,-31 13-356 0 0,38-11 557 0 0,23-5 75 0 0,232-16 1401 0 0,-231 11-1114 0 0,-1 1 0 0 0,1 0 0 0 0,0 2-1 0 0,25 2 1 0 0,-36-2-124 0 0,0 0 0 0 0,0 1 0 0 0,0-1 0 0 0,0 1 0 0 0,-1 0 0 0 0,1 1 0 0 0,-1-1 0 0 0,1 1 0 0 0,-1 0-1 0 0,0 0 1 0 0,0 0 0 0 0,0 0 0 0 0,-1 1 0 0 0,1 0 0 0 0,-1-1 0 0 0,0 1 0 0 0,5 8 0 0 0,-3-3 4 0 0,0-1 1 0 0,-1 1-1 0 0,0 1 1 0 0,-1-1-1 0 0,0 1 1 0 0,-1-1-1 0 0,0 1 1 0 0,0 0-1 0 0,1 18 1 0 0,-3-8 93 0 0,-1-1 0 0 0,-1 0 0 0 0,0 1 0 0 0,-6 19 0 0 0,7-35-102 0 0,-1 0-1 0 0,1-1 1 0 0,-1 1-1 0 0,0 0 1 0 0,0-1-1 0 0,0 1 1 0 0,0-1-1 0 0,-1 0 1 0 0,-3 4-1 0 0,-12 20 19 0 0,14-21-24 0 0,1 0 0 0 0,-1 0 0 0 0,0-1 0 0 0,-1 1 0 0 0,1-1 0 0 0,-1 0-1 0 0,0 0 1 0 0,0 0 0 0 0,-1-1 0 0 0,1 0 0 0 0,-1 0 0 0 0,0 0 0 0 0,0-1 0 0 0,0 0 0 0 0,-1 0 0 0 0,1 0 0 0 0,-1-1-1 0 0,-12 3 1 0 0,-2-1 9 0 0,0-2 0 0 0,0 0-1 0 0,-1-1 1 0 0,1-1 0 0 0,-22-3-1 0 0,25 0-124 0 0,0-1 0 0 0,0-1 0 0 0,-33-13 0 0 0,47 13 217 0 0,16-4-11999 0 0,-11 8 10751 0 0,10-10-2837 0 0</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27.168"/>
    </inkml:context>
    <inkml:brush xml:id="br0">
      <inkml:brushProperty name="width" value="0.035" units="cm"/>
      <inkml:brushProperty name="height" value="0.035" units="cm"/>
      <inkml:brushProperty name="color" value="#E71224"/>
    </inkml:brush>
  </inkml:definitions>
  <inkml:trace contextRef="#ctx0" brushRef="#br0">34 1 1516 0 0,'0'0'6261'0'0,"0"7"-5745"0"0,-2 8 5140 0 0,-3-8-5444 0 0,1 0 0 0 0,1 0 0 0 0,-1 0 0 0 0,1 0 0 0 0,0 1 0 0 0,1 0-1 0 0,0-1 1 0 0,0 1 0 0 0,-1 11 0 0 0,3 1 111 0 0,0 0-1 0 0,1 0 1 0 0,1 0-1 0 0,8 32 1 0 0,-4-28-85 0 0,-1 0 0 0 0,-1 1 0 0 0,1 35-1 0 0,5 80 524 0 0,1-41-568 0 0,-11-89-187 0 0,0 25 25 0 0,1 0 0 0 0,7 44 0 0 0,-5-55-20 0 0,0 0-1 0 0,-3 48 0 0 0,-1-50 16 0 0,0 1-1 0 0,2-1 1 0 0,5 29-1 0 0,-1 13 151 0 0,-6-53-158 0 0,2 0-1 0 0,-1-1 0 0 0,1 1 1 0 0,4 14-1 0 0,6 56 47 0 0,0-20-74 0 0,0 9 17 0 0,-10-64 16 0 0,0 1 1 0 0,0 0-1 0 0,0-1 1 0 0,-1 1-1 0 0,0 0 1 0 0,0 0-1 0 0,-2 8 1 0 0,1-7-7 0 0,0-1-1 0 0,1 1 1 0 0,0 0 0 0 0,0-1-1 0 0,3 15 1 0 0,26 136 58 0 0,-4-10 82 0 0,-18-121-126 0 0,-2 0 0 0 0,-1 1 0 0 0,0 29 1 0 0,7 18 1 0 0,-10-46-10 0 0,9 44 0 0 0,-6-44 9 0 0,3 46 1 0 0,-8-33 75 0 0,0-14-37 0 0,1 1 0 0 0,2-1 0 0 0,7 40 0 0 0,-6-46-46 0 0,-1 0 0 0 0,-1 0 0 0 0,-1 0 0 0 0,-2 24 0 0 0,0 11-8 0 0,1-12-10 0 0,0-9 3 0 0,2-1 0 0 0,9 67 0 0 0,-7-78-4 0 0,-1 0 0 0 0,-1 1 0 0 0,-3 42-1 0 0,-1-2 3 0 0,3-33-9 0 0,-1-15 6 0 0,1 0 0 0 0,0 1 0 0 0,1-1 0 0 0,1-1 0 0 0,5 21 0 0 0,-4-27-2 0 0,-2 0-1 0 0,1 0 1 0 0,-2 1 0 0 0,1-1 0 0 0,-1 0-1 0 0,-2 11 1 0 0,1-12-4 0 0,1 1 0 0 0,0-1-1 0 0,0 1 1 0 0,1-1 0 0 0,0 0 0 0 0,4 19 0 0 0,6 35-13 0 0,0-10 0 0 0,0 3-2 0 0,-9-49 15 0 0,-1 1-1 0 0,1 0 1 0 0,-1-1-1 0 0,-1 16 0 0 0,5 19-1 0 0,5 37 16 0 0,-5-44 17 0 0,-5-31-28 0 0,0 0-1 0 0,0 0 1 0 0,0 0-1 0 0,1 0 0 0 0,-1-1 1 0 0,1 1-1 0 0,0 0 1 0 0,2 4-1 0 0,8 39-40 0 0,3 14 27 0 0,-2-15 1 0 0,-10-34 9 0 0,0 1 0 0 0,2-1-1 0 0,-1 0 1 0 0,2-1 0 0 0,9 21 0 0 0,-8-20 3 0 0,-1 0 0 0 0,0 0 1 0 0,-1 1-1 0 0,-1-1 0 0 0,4 23 1 0 0,8 25 5 0 0,14 53 12 0 0,-7-22-6 0 0,-7-31-25 0 0,-5-12 4 0 0,19 56 12 0 0,-18-52 15 0 0,0-8-5 0 0,10 40-19 0 0,-10-30 8 0 0,-7-30-2 0 0,5 8 2 0 0,-6-25-1 0 0,-1-1-1 0 0,0 1 0 0 0,0 0 1 0 0,0 0-1 0 0,-1 0 0 0 0,0 0 0 0 0,0 10 1 0 0,5 23 7 0 0,19 103-19 0 0,-19-118 16 0 0,-1 0 1 0 0,-1 1 0 0 0,1 44-1 0 0,6 19 7 0 0,-10-52-13 0 0,8 42 0 0 0,-3-41 12 0 0,-1 44 1 0 0,6 66 11 0 0,0-17-8 0 0,-11 177 39 0 0,0 315-82 0 0,1-610 28 0 0,0 1 1 0 0,1-1 0 0 0,4 16-1 0 0,-2-15 3 0 0,-1 0-1 0 0,-1 0 0 0 0,1 19 1 0 0,7 49 17 0 0,-10-59-14 0 0,0-8-8 0 0,-1 0 1 0 0,2 1-1 0 0,0-1 1 0 0,1 0-1 0 0,4 16 0 0 0,5 52 11 0 0,-9-76-6 0 0,0 1 0 0 0,-1-1 0 0 0,0 1 0 0 0,-1-1 0 0 0,1 1 0 0 0,-3 15 0 0 0,1-17-3 0 0,1 1 0 0 0,0 0 1 0 0,0 0-1 0 0,0 0 0 0 0,1 0 0 0 0,0 0 0 0 0,0 0 0 0 0,3 6 0 0 0,-1 6-2 0 0,-3-18 0 0 0,0-1-1 0 0,0 1 1 0 0,0-1-1 0 0,0 1 1 0 0,0-1 0 0 0,0 1-1 0 0,0-1 1 0 0,0 0-1 0 0,0 1 1 0 0,0-1 0 0 0,0 1-1 0 0,0-1 1 0 0,0 1 0 0 0,0-1-1 0 0,0 1 1 0 0,1-1-1 0 0,-1 0 1 0 0,0 1 0 0 0,0-1-1 0 0,1 1 1 0 0,-1-1-1 0 0,0 0 1 0 0,0 1 0 0 0,1-1-1 0 0,-1 0 1 0 0,1 1-1 0 0,-1-1 1 0 0,0 0 0 0 0,1 0-1 0 0,-1 1 1 0 0,0-1 0 0 0,1 0-1 0 0,-1 0 1 0 0,1 0-1 0 0,0 1 1 0 0,18-3-2469 0 0,-14 0-3068 0 0,-27 5-8202 0 0</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44.204"/>
    </inkml:context>
    <inkml:brush xml:id="br0">
      <inkml:brushProperty name="width" value="0.035" units="cm"/>
      <inkml:brushProperty name="height" value="0.035" units="cm"/>
      <inkml:brushProperty name="color" value="#E71224"/>
    </inkml:brush>
  </inkml:definitions>
  <inkml:trace contextRef="#ctx0" brushRef="#br0">12 157 1868 0 0,'0'0'12376'0'0,"-2"8"-12145"0"0,-1 5-167 0 0,1-7-20 0 0,1 0 0 0 0,0 0 0 0 0,0 0 1 0 0,0 0-1 0 0,1 13 0 0 0,0-19-31 0 0,0 1 1 0 0,0 0-1 0 0,1-1 0 0 0,-1 1 1 0 0,0-1-1 0 0,0 1 0 0 0,1 0 1 0 0,-1-1-1 0 0,1 1 0 0 0,-1-1 1 0 0,0 1-1 0 0,1-1 0 0 0,-1 1 1 0 0,1-1-1 0 0,-1 0 0 0 0,1 1 1 0 0,-1-1-1 0 0,1 1 1 0 0,-1-1-1 0 0,1 0 0 0 0,0 0 1 0 0,-1 1-1 0 0,1-1 0 0 0,0 0 1 0 0,-1 0-1 0 0,1 0 0 0 0,-1 1 1 0 0,1-1-1 0 0,1 0 0 0 0,32 1 323 0 0,-26-1-270 0 0,-1-1 0 0 0,1 0-1 0 0,0-1 1 0 0,-1 0 0 0 0,0 0 0 0 0,9-3 0 0 0,10-11-15 0 0,15-12 67 0 0,-39 26-122 0 0,0 0-1 0 0,-1-1 1 0 0,1 1-1 0 0,0 0 1 0 0,-1-1-1 0 0,0 1 1 0 0,0-1-1 0 0,1 1 1 0 0,-1-1 0 0 0,-1 0-1 0 0,1 1 1 0 0,0-1-1 0 0,-1 0 1 0 0,1 0-1 0 0,-1 1 1 0 0,0-5-1 0 0,0 6 5 0 0,0 0 0 0 0,0 0 0 0 0,0 0 0 0 0,0 0 1 0 0,0 0-1 0 0,-1 0 0 0 0,1 0 0 0 0,0 0 0 0 0,0 0 0 0 0,-1 1 0 0 0,1-1 0 0 0,-1 0 0 0 0,1 0 0 0 0,0 0 0 0 0,-1 1 0 0 0,0-1 0 0 0,1 0 0 0 0,-1 0 1 0 0,1 1-1 0 0,-1-1 0 0 0,0 0 0 0 0,0 1 0 0 0,1-1 0 0 0,-1 1 0 0 0,0-1 0 0 0,0 1 0 0 0,0-1 0 0 0,1 1 0 0 0,-1 0 0 0 0,0-1 0 0 0,0 1 1 0 0,0 0-1 0 0,0 0 0 0 0,0 0 0 0 0,0 0 0 0 0,0 0 0 0 0,0 0 0 0 0,0 0 0 0 0,0 0 0 0 0,1 0 0 0 0,-1 0 0 0 0,0 0 0 0 0,0 0 0 0 0,0 1 0 0 0,0-1 1 0 0,0 0-1 0 0,0 1 0 0 0,0-1 0 0 0,1 0 0 0 0,-1 1 0 0 0,0 0 0 0 0,0-1 0 0 0,0 1 0 0 0,-3 2 63 0 0,0 0 0 0 0,1 1 0 0 0,0-1 0 0 0,0 1 0 0 0,0 0 0 0 0,0-1-1 0 0,0 1 1 0 0,1 1 0 0 0,-1-1 0 0 0,1 0 0 0 0,0 0 0 0 0,0 1 0 0 0,1-1 0 0 0,0 1 0 0 0,-1 0 0 0 0,2-1-1 0 0,-1 1 1 0 0,0 0 0 0 0,1 0 0 0 0,0-1 0 0 0,0 1 0 0 0,0 0 0 0 0,1 0 0 0 0,0-1 0 0 0,2 10 0 0 0,-1-11-54 0 0,0-1 1 0 0,0 1-1 0 0,0-1 1 0 0,0 0-1 0 0,1 1 1 0 0,-1-1 0 0 0,1 0-1 0 0,-1-1 1 0 0,1 1-1 0 0,0 0 1 0 0,-1-1-1 0 0,1 1 1 0 0,0-1 0 0 0,0 0-1 0 0,0 0 1 0 0,0 0-1 0 0,1-1 1 0 0,-1 1-1 0 0,4 0 1 0 0,70 2 72 0 0,-59-3-71 0 0,-6 0-132 0 0,1-1 0 0 0,-1 0 0 0 0,21-5 0 0 0,-30 5 88 0 0,0 1 0 0 0,1-1-1 0 0,-1 0 1 0 0,0-1 0 0 0,0 1 0 0 0,0 0 0 0 0,0-1 0 0 0,0 0 0 0 0,0 1 0 0 0,0-1 0 0 0,0-1-1 0 0,-1 1 1 0 0,1 0 0 0 0,-1 0 0 0 0,0-1 0 0 0,0 0 0 0 0,1 1 0 0 0,-2-1 0 0 0,3-3 0 0 0,-3 4 40 0 0,-1 0 1 0 0,1 0-1 0 0,0 0 1 0 0,-1 1-1 0 0,0-1 1 0 0,1 0-1 0 0,-1 0 1 0 0,0 0-1 0 0,0 0 1 0 0,0 0-1 0 0,0 0 1 0 0,-1 0-1 0 0,1 0 1 0 0,-1 0-1 0 0,1 0 1 0 0,-1 0 0 0 0,1 0-1 0 0,-1 0 1 0 0,0 1-1 0 0,-1-3 1 0 0,-1 0-2 0 0,1 1 0 0 0,-1-1 1 0 0,0 1-1 0 0,0 0 1 0 0,0 0-1 0 0,-1 0 1 0 0,1 0-1 0 0,-8-4 0 0 0,3 2-2 0 0,1 1-1 0 0,-1 1 1 0 0,0-1-1 0 0,-1 1 1 0 0,1 1-1 0 0,0-1 1 0 0,-1 1-1 0 0,-16-1 1 0 0,10 3 172 0 0,-1 0 1 0 0,1 2 0 0 0,0 0-1 0 0,0 0 1 0 0,-18 6-1 0 0,27-6-46 0 0,0 1 0 0 0,0-1 0 0 0,0 1 0 0 0,0 0-1 0 0,0 0 1 0 0,1 1 0 0 0,-1 0 0 0 0,1 0-1 0 0,0 0 1 0 0,0 1 0 0 0,0-1 0 0 0,1 1 0 0 0,0 0-1 0 0,-5 8 1 0 0,8-12-129 0 0,0 1-1 0 0,0 0 1 0 0,1-1-1 0 0,-1 1 1 0 0,1 0-1 0 0,-1-1 1 0 0,1 1-1 0 0,0 0 1 0 0,0-1-1 0 0,0 1 1 0 0,0 0-1 0 0,0-1 1 0 0,0 1-1 0 0,0 0 1 0 0,0 0-1 0 0,1-1 1 0 0,-1 1-1 0 0,1 0 1 0 0,-1-1 0 0 0,1 1-1 0 0,0-1 1 0 0,-1 1-1 0 0,1-1 1 0 0,0 1-1 0 0,0-1 1 0 0,0 1-1 0 0,0-1 1 0 0,0 0-1 0 0,1 0 1 0 0,-1 1-1 0 0,0-1 1 0 0,1 0-1 0 0,-1 0 1 0 0,0 0-1 0 0,4 1 1 0 0,8 1-124 0 0,1 0 0 0 0,0 0 0 0 0,0-1 0 0 0,0-1 0 0 0,0-1 0 0 0,0 0 0 0 0,0 0 0 0 0,0-2 0 0 0,0 0 0 0 0,0 0 0 0 0,-1-1 0 0 0,1-1 0 0 0,-1 0 0 0 0,0-1 0 0 0,0 0 0 0 0,0-1 0 0 0,0-1 0 0 0,-1 0 0 0 0,0-1 0 0 0,11-9 0 0 0,-21 15 111 0 0,0 1 0 0 0,0-1 0 0 0,0 0 1 0 0,0 0-1 0 0,0 0 0 0 0,-1 0 0 0 0,1 0 0 0 0,-1 0 0 0 0,1 0 1 0 0,-1 0-1 0 0,0-1 0 0 0,0 1 0 0 0,0-1 0 0 0,0 1 0 0 0,0-1 0 0 0,0 1 1 0 0,-1-1-1 0 0,0 1 0 0 0,1-1 0 0 0,-1 1 0 0 0,0-1 0 0 0,0 0 1 0 0,0 1-1 0 0,0-1 0 0 0,-1 1 0 0 0,1-1 0 0 0,-1 0 0 0 0,0 1 1 0 0,-1-3-1 0 0,0 1 44 0 0,0 1 1 0 0,0 0-1 0 0,-1 0 1 0 0,1 0-1 0 0,-1 0 1 0 0,0 0-1 0 0,0 1 1 0 0,0-1-1 0 0,0 1 1 0 0,0 0-1 0 0,-1 0 1 0 0,1 0-1 0 0,-1 0 1 0 0,1 1-1 0 0,-1-1 1 0 0,0 1-1 0 0,-6-2 1 0 0,-1 1 25 0 0,0 0 1 0 0,-1 1-1 0 0,1 0 1 0 0,-1 1-1 0 0,1 0 0 0 0,-1 1 1 0 0,1 0-1 0 0,-1 1 1 0 0,1 0-1 0 0,0 1 0 0 0,-1 0 1 0 0,-15 7-1 0 0,18-6 44 0 0,1 0 0 0 0,-1 1 0 0 0,1 0 0 0 0,0 0 0 0 0,0 0 0 0 0,1 1 0 0 0,0 1 0 0 0,0-1 0 0 0,0 1 0 0 0,1 0-1 0 0,0 0 1 0 0,0 1 0 0 0,1 0 0 0 0,0 0 0 0 0,-6 14 0 0 0,10-21-95 0 0,0 1 0 0 0,0-1 0 0 0,0 1 0 0 0,1 0 0 0 0,-1 0 0 0 0,1-1 0 0 0,-1 1 1 0 0,1 0-1 0 0,0 0 0 0 0,0-1 0 0 0,0 1 0 0 0,0 0 0 0 0,0 0 0 0 0,0 0 0 0 0,0 0 0 0 0,0-1 0 0 0,1 1 0 0 0,-1 0 0 0 0,1 0 0 0 0,-1-1 0 0 0,1 1 0 0 0,0 0 0 0 0,-1-1 0 0 0,1 1 0 0 0,2 2 0 0 0,-1-3 1 0 0,0 1-1 0 0,1 0 0 0 0,-1-1 1 0 0,1 1-1 0 0,-1-1 0 0 0,1 0 1 0 0,-1 0-1 0 0,1 0 1 0 0,0 0-1 0 0,0 0 0 0 0,-1 0 1 0 0,1-1-1 0 0,0 0 0 0 0,4 1 1 0 0,4-1 7 0 0,-1 0 0 0 0,1-1 0 0 0,-1 0 0 0 0,1 0 0 0 0,-1-1 1 0 0,0 0-1 0 0,20-8 0 0 0,-16 2-127 0 0,1 0 1 0 0,-1-1-1 0 0,-1 0 1 0 0,0-1 0 0 0,0 0-1 0 0,-1-1 1 0 0,0-1-1 0 0,-1 0 1 0 0,14-20-1 0 0,-23 30 118 0 0,-1-1-1 0 0,1 1 1 0 0,-1-1-1 0 0,0 0 1 0 0,0 0 0 0 0,0 1-1 0 0,-1-1 1 0 0,1 0-1 0 0,-1 0 1 0 0,1 0 0 0 0,-1 0-1 0 0,0 0 1 0 0,0 0-1 0 0,0 0 1 0 0,-1 1 0 0 0,1-1-1 0 0,-1 0 1 0 0,1 0-1 0 0,-1 0 1 0 0,0 0-1 0 0,0 1 1 0 0,0-1 0 0 0,-1 0-1 0 0,1 1 1 0 0,0-1-1 0 0,-1 1 1 0 0,0 0 0 0 0,0-1-1 0 0,0 1 1 0 0,-3-3-1 0 0,2 1 0 0 0,-1 0 0 0 0,0 0 0 0 0,0 1 0 0 0,0 0 0 0 0,-1-1 0 0 0,1 1 0 0 0,-1 1 0 0 0,0-1 0 0 0,0 1 0 0 0,0 0 0 0 0,0 0-1 0 0,0 0 1 0 0,-1 0 0 0 0,1 1 0 0 0,-11-1 0 0 0,7 2 15 0 0,1 0-1 0 0,0 0 0 0 0,-1 1 1 0 0,1 0-1 0 0,-1 1 1 0 0,1 0-1 0 0,0 0 1 0 0,0 1-1 0 0,0 0 0 0 0,0 0 1 0 0,1 1-1 0 0,-1 0 1 0 0,1 0-1 0 0,0 1 1 0 0,0 0-1 0 0,0 0 1 0 0,1 1-1 0 0,0 0 0 0 0,-11 12 1 0 0,15-16 46 0 0,0 1 1 0 0,0 0-1 0 0,0 0 0 0 0,0 0 1 0 0,0 0-1 0 0,0 0 0 0 0,1 0 1 0 0,-1 0-1 0 0,1 0 0 0 0,0 1 1 0 0,0-1-1 0 0,0 1 0 0 0,0 4 1 0 0,1-7-62 0 0,1 1 1 0 0,-1-1 0 0 0,0 1-1 0 0,1 0 1 0 0,-1-1 0 0 0,1 1-1 0 0,0-1 1 0 0,-1 1 0 0 0,1-1-1 0 0,0 1 1 0 0,0-1 0 0 0,0 0-1 0 0,0 1 1 0 0,0-1 0 0 0,0 0-1 0 0,0 0 1 0 0,1 0-1 0 0,-1 0 1 0 0,0 0 0 0 0,1 0-1 0 0,-1 0 1 0 0,0 0 0 0 0,1 0-1 0 0,-1-1 1 0 0,1 1 0 0 0,-1-1-1 0 0,1 1 1 0 0,0-1 0 0 0,-1 0-1 0 0,3 1 1 0 0,7 1 23 0 0,0 0 0 0 0,0-1-1 0 0,0 0 1 0 0,0-1 0 0 0,0 0 0 0 0,0-1 0 0 0,0 0 0 0 0,0-1-1 0 0,0 0 1 0 0,21-7 0 0 0,-18 4-47 0 0,0 0 0 0 0,0-2-1 0 0,-1 1 1 0 0,0-2 0 0 0,0 0 0 0 0,0 0 0 0 0,18-18-1 0 0,-29 25 21 0 0,-1 0-1 0 0,1-1 0 0 0,-1 1 0 0 0,0-1 0 0 0,0 1 1 0 0,0-1-1 0 0,0 1 0 0 0,0-1 0 0 0,0 0 1 0 0,0 1-1 0 0,0-1 0 0 0,-1 0 0 0 0,1 0 1 0 0,-1 0-1 0 0,1 0 0 0 0,-1 0 0 0 0,0 0 1 0 0,1 1-1 0 0,-1-1 0 0 0,0 0 0 0 0,0 0 0 0 0,-1 0 1 0 0,1 0-1 0 0,0 0 0 0 0,-1 0 0 0 0,1 0 1 0 0,-1 0-1 0 0,1 1 0 0 0,-1-1 0 0 0,0 0 1 0 0,0 0-1 0 0,0 1 0 0 0,0-1 0 0 0,0 0 1 0 0,0 1-1 0 0,0-1 0 0 0,-1 1 0 0 0,1 0 1 0 0,-1-1-1 0 0,1 1 0 0 0,-1 0 0 0 0,1 0 0 0 0,-1 0 1 0 0,0 0-1 0 0,1 0 0 0 0,-1 0 0 0 0,0 1 1 0 0,0-1-1 0 0,0 0 0 0 0,1 1 0 0 0,-1-1 1 0 0,0 1-1 0 0,0 0 0 0 0,-4 0 0 0 0,1-1-28 0 0,0 1 0 0 0,-1 0 0 0 0,1 1-1 0 0,0-1 1 0 0,0 1 0 0 0,-1 0 0 0 0,1 0-1 0 0,0 1 1 0 0,0 0 0 0 0,0 0-1 0 0,0 0 1 0 0,1 0 0 0 0,-1 1 0 0 0,0-1-1 0 0,1 1 1 0 0,0 1 0 0 0,0-1 0 0 0,0 0-1 0 0,0 1 1 0 0,0 0 0 0 0,-5 7 0 0 0,8-10 28 0 0,-9 7 9 0 0,9-8-4 0 0,1 0 0 0 0,-1 0 1 0 0,0 1-1 0 0,0-1 0 0 0,1 1 0 0 0,-1-1 0 0 0,1 1 0 0 0,-1-1 1 0 0,0 1-1 0 0,1-1 0 0 0,-1 1 0 0 0,1-1 0 0 0,-1 1 0 0 0,1 0 0 0 0,0-1 1 0 0,-1 1-1 0 0,1 0 0 0 0,0-1 0 0 0,-1 1 0 0 0,1 0 0 0 0,0 1 1 0 0,0-1 470 0 0,10-9-149 0 0,-10 8-377 0 0,2 0-1407 0 0,-1 0 1385 0 0,0 1-1 0 0,0-1 0 0 0,0 1 1 0 0,0-1-1 0 0,0 1 0 0 0,0-1 1 0 0,0 1-1 0 0,0 0 0 0 0,0-1 0 0 0,0 1 1 0 0,0 0-1 0 0,0 0 0 0 0,0 0 1 0 0,0 0-1 0 0,-1 0 0 0 0,1 0 1 0 0,0 0-1 0 0,-1 0 0 0 0,1 0 0 0 0,-1 0 1 0 0,1 0-1 0 0,-1 1 0 0 0,1-1 1 0 0,-1 0-1 0 0,0 2 0 0 0,9 13-366 0 0,-9-16 471 0 0,1 0 0 0 0,-1 1 0 0 0,0-1 0 0 0,0 0 0 0 0,1 0 0 0 0,-1 0-1 0 0,0 1 1 0 0,0-1 0 0 0,1 0 0 0 0,-1 0 0 0 0,0 1 0 0 0,0-1 0 0 0,0 0 0 0 0,0 0 0 0 0,1 1 0 0 0,-1-1 0 0 0,0 0 0 0 0,0 1 0 0 0,0-1 0 0 0,0 0 0 0 0,0 1-1 0 0,0-1 1 0 0,0 0 0 0 0,0 1 0 0 0,0-1 0 0 0,0 0 0 0 0,0 0 0 0 0,0 1 0 0 0,0-1 0 0 0,0 0 0 0 0,0 1 0 0 0,0-1 0 0 0,0 0 0 0 0,0 1 0 0 0,-1-1-1 0 0,0 1 230 0 0,0 0-1 0 0,0-1 1 0 0,0 1 0 0 0,0 0-1 0 0,-1-1 1 0 0,1 1-1 0 0,0-1 1 0 0,0 0-1 0 0,-1 1 1 0 0,1-1-1 0 0,0 0 1 0 0,-1 0-1 0 0,1 0 1 0 0,0 0-1 0 0,0 0 1 0 0,-3 0-1 0 0,-7 26-515 0 0,1 30 288 0 0,-1 9 6 0 0,11-24-9 0 0,2-21-17 0 0,-2 1 0 0 0,-1-1 0 0 0,-1 1 0 0 0,-6 33 0 0 0,6-46-3 0 0,1 0-1 0 0,0-1 1 0 0,0 1 0 0 0,2 14 0 0 0,-1-16-3 0 0,0 0 0 0 0,0 0 0 0 0,0 0 0 0 0,-1 0 1 0 0,0 0-1 0 0,0-1 0 0 0,-3 10 0 0 0,2-5-8 0 0,0-1 0 0 0,1 1 0 0 0,0-1 0 0 0,1 1 1 0 0,0 0-1 0 0,0-1 0 0 0,2 11 0 0 0,0 15-56 0 0,-2-31 56 0 0,1 0-1 0 0,-1-1 1 0 0,1 1-1 0 0,0 0 1 0 0,0 0-1 0 0,0 0 1 0 0,0-1-1 0 0,1 1 1 0 0,-1-1-1 0 0,1 1 1 0 0,0-1-1 0 0,0 1 1 0 0,0-1-1 0 0,1 0 1 0 0,-1 0-1 0 0,1 0 1 0 0,3 2-1 0 0,-6-4 13 0 0,1-1-1 0 0,-1 0 1 0 0,1 0-1 0 0,-1 0 1 0 0,0 0 0 0 0,1 0-1 0 0,-1 0 1 0 0,1 0-1 0 0,-1 0 1 0 0,1 0-1 0 0,-1 0 1 0 0,1 0-1 0 0,-1-1 1 0 0,1 1 0 0 0,-1 0-1 0 0,0 0 1 0 0,1 0-1 0 0,-1 0 1 0 0,1-1-1 0 0,-1 1 1 0 0,0 0-1 0 0,1 0 1 0 0,-1-1 0 0 0,0 1-1 0 0,1 0 1 0 0,-1-1-1 0 0,0 1 1 0 0,1-1-1 0 0,-1 1 1 0 0,0 0-1 0 0,0-1 1 0 0,1 1 0 0 0,-1-1-1 0 0,0 1 1 0 0,0 0-1 0 0,0-1 1 0 0,7-28 52 0 0,-4-34-421 0 0,-3 62 348 0 0,0-19-163 0 0,1 6 92 0 0,-1-1 1 0 0,-1 1-1 0 0,0 0 0 0 0,-1-1 1 0 0,-4-14-1 0 0,4 15 24 0 0,0-1-1 0 0,0 1 1 0 0,2 0 0 0 0,-1-1-1 0 0,4-24 1 0 0,-1-5-195 0 0,9-52 89 0 0,0 43 96 0 0,-11 296 630 0 0,1-230-546 0 0,0-1 0 0 0,0 1 1 0 0,1-1-1 0 0,1 0 0 0 0,0 1 0 0 0,6 12 1 0 0,-7-9-6 0 0,-2-15-6 0 0,0-1-1 0 0,0 0 1 0 0,-1 1 0 0 0,1-1 0 0 0,0 1 0 0 0,0-1 0 0 0,0 0 0 0 0,0 1-1 0 0,0-1 1 0 0,0 1 0 0 0,0-1 0 0 0,0 1 0 0 0,0-1 0 0 0,0 0 0 0 0,0 1-1 0 0,0-1 1 0 0,1 1 0 0 0,-1-1 0 0 0,0 0 0 0 0,0 1 0 0 0,0-1 0 0 0,1 0-1 0 0,-1 1 1 0 0,0-1 0 0 0,0 0 0 0 0,1 1 0 0 0,-1-1 0 0 0,0 0-1 0 0,0 1 1 0 0,1-1 0 0 0,-1 0 0 0 0,0 0 0 0 0,1 1 0 0 0,-1-1 0 0 0,0 0-1 0 0,1 0 1 0 0,-1 0 0 0 0,1 1 0 0 0,-1-1 0 0 0,0 0 0 0 0,1 0 0 0 0,-1 0-1 0 0,1 0 1 0 0,0 0 0 0 0,1 0 129 0 0,-3-4-179 0 0,0-1 0 0 0,0 1-1 0 0,1-1 1 0 0,0 1 0 0 0,0 0-1 0 0,0-1 1 0 0,2-6 0 0 0,-1 1-84 0 0,-1-319-1163 0 0,-1 328 1319 0 0,1 1 0 0 0,0-1 0 0 0,-1 0 1 0 0,1 0-1 0 0,-1 0 0 0 0,1 1 1 0 0,-1-1-1 0 0,1 0 0 0 0,-1 1 0 0 0,0-1 1 0 0,1 0-1 0 0,-1 1 0 0 0,0-1 1 0 0,1 1-1 0 0,-1-1 0 0 0,0 1 0 0 0,0-1 1 0 0,0 1-1 0 0,1-1 0 0 0,-1 1 0 0 0,0 0 1 0 0,-2-1-1 0 0,3 1-28 0 0,-1 0-1 0 0,1 0 1 0 0,-1 0 0 0 0,1 0-1 0 0,-1-1 1 0 0,1 1-1 0 0,-1 0 1 0 0,1 0 0 0 0,-1 0-1 0 0,1 0 1 0 0,-1 1 0 0 0,1-1-1 0 0,-1 0 1 0 0,1 0-1 0 0,-1 0 1 0 0,1 0 0 0 0,-1 0-1 0 0,1 1 1 0 0,-1-1 0 0 0,1 0-1 0 0,-1 0 1 0 0,1 1-1 0 0,-1-1 1 0 0,1 0 0 0 0,0 1-1 0 0,-1-1 1 0 0,1 1 0 0 0,-1-1-1 0 0,1 0 1 0 0,0 1-1 0 0,0-1 1 0 0,-1 1 0 0 0,1-1-1 0 0,0 1 1 0 0,0-1 0 0 0,-1 1-1 0 0,1-1 1 0 0,0 1-1 0 0,0-1 1 0 0,0 1 0 0 0,0-1-1 0 0,0 1 1 0 0,0-1 0 0 0,0 1-1 0 0,0-1 1 0 0,0 1-1 0 0,0 0 1 0 0,-11 199 295 0 0,10-184-249 0 0,0 1 0 0 0,-8 27 0 0 0,6-28-25 0 0,0 1 0 0 0,-1 27 0 0 0,-7 74 35 0 0,11-71-75 0 0,0-46 33 0 0,20-29-129 0 0,-13 9-106 0 0,-1-1 0 0 0,-1 0 0 0 0,0 0 0 0 0,-2 0 0 0 0,2-22 0 0 0,-2-109-849 0 0,-3 112 920 0 0,-11-5 324 0 0,11 43-143 0 0,0 0 0 0 0,-1 0 0 0 0,1 0 0 0 0,-1 1 0 0 0,1-1 0 0 0,0 0 0 0 0,-1 0 0 0 0,1 1 0 0 0,-1-1 0 0 0,0 0 0 0 0,1 1 0 0 0,-1-1-1 0 0,1 0 1 0 0,-1 1 0 0 0,0-1 0 0 0,0 1 0 0 0,1-1 0 0 0,-1 1 0 0 0,0 0 0 0 0,-1-1 0 0 0,2 1-19 0 0,0 0-1 0 0,0 0 0 0 0,0 0 1 0 0,0 0-1 0 0,0 1 0 0 0,0-1 1 0 0,0 0-1 0 0,0 0 0 0 0,0 0 1 0 0,0 1-1 0 0,0-1 0 0 0,0 0 1 0 0,0 0-1 0 0,0 0 1 0 0,0 1-1 0 0,0-1 0 0 0,0 0 1 0 0,0 0-1 0 0,0 0 0 0 0,0 0 1 0 0,0 1-1 0 0,-1-1 0 0 0,1 0 1 0 0,0 0-1 0 0,0 0 0 0 0,0 0 1 0 0,0 1-1 0 0,0-1 0 0 0,0 0 1 0 0,-1 0-1 0 0,1 0 0 0 0,0 0 1 0 0,0 0-1 0 0,0 0 1 0 0,0 0-1 0 0,-1 0 0 0 0,1 1 1 0 0,0-1-1 0 0,0 0 0 0 0,0 0 1 0 0,0 0-1 0 0,-1 0 0 0 0,1 0 1 0 0,0 0-1 0 0,0 0 0 0 0,0 0 1 0 0,-1 0-1 0 0,1 0 0 0 0,0 0 1 0 0,0 0-1 0 0,0 0 1 0 0,-1 0-1 0 0,1 0 0 0 0,0-1 1 0 0,0 1-1 0 0,0 0 0 0 0,0 0 1 0 0,-1 0-1 0 0,10 18 99 0 0,-1 1 1 0 0,-1-1-1 0 0,-1 1 0 0 0,5 26 1 0 0,1 0 58 0 0,0 2-83 0 0,-2 1-1 0 0,-1-1 0 0 0,-3 2 1 0 0,-2-1-1 0 0,-2 51 0 0 0,-2-93-82 0 0,0 10 12 0 0,0-16-18 0 0,0 0 1 0 0,1 0-1 0 0,-1 1 1 0 0,0-1-1 0 0,0 0 1 0 0,0 0-1 0 0,0 1 1 0 0,0-1-1 0 0,0 0 1 0 0,0 0-1 0 0,0 0 1 0 0,1 1-1 0 0,-1-1 0 0 0,0 0 1 0 0,0 0-1 0 0,0 0 1 0 0,0 1-1 0 0,1-1 1 0 0,-1 0-1 0 0,0 0 1 0 0,0 0-1 0 0,0 0 1 0 0,1 0-1 0 0,-1 0 0 0 0,0 1 1 0 0,0-1-1 0 0,0 0 1 0 0,1 0-1 0 0,-1 0 1 0 0,0 0-1 0 0,0 0 1 0 0,1 0-1 0 0,-1 0 1 0 0,0 0-1 0 0,0 0 0 0 0,1 0 1 0 0,-1 0-1 0 0,0 0 1 0 0,0 0-1 0 0,1 0 1 0 0,-1 0-1 0 0,0-1 1 0 0,0 1-1 0 0,0 0 1 0 0,1 0-1 0 0,1-32-125 0 0,-2 25 19 0 0,0-439-1586 0 0,0 445 1715 0 0,0 0 0 0 0,-1-1-1 0 0,1 1 1 0 0,0 0 0 0 0,-1-1-1 0 0,1 1 1 0 0,0 0 0 0 0,-1-1-1 0 0,0 1 1 0 0,1 0 0 0 0,-1 0-1 0 0,0 0 1 0 0,1 0 0 0 0,-1-1-1 0 0,0 1 1 0 0,0 0 0 0 0,0 0-1 0 0,0 1 1 0 0,0-1 0 0 0,0 0-1 0 0,0 0 1 0 0,0 0 0 0 0,-1 1-1 0 0,1-1 1 0 0,0 1 0 0 0,0-1-1 0 0,-1 1 1 0 0,1-1 0 0 0,0 1-1 0 0,-1 0 1 0 0,1-1 0 0 0,-3 1-1 0 0,2 48-178 0 0,2-15 310 0 0,0 24 188 0 0,9 83 0 0 0,-6-104-286 0 0,-2 73 0 0 0,-3-47 1 0 0,-9-19-38 0 0,11-42-90 0 0,1-7-104 0 0,0 1 101 0 0,0 0 0 0 0,-1-1 0 0 0,0 1-1 0 0,0 0 1 0 0,0-1 0 0 0,-2-5 0 0 0,1-5-142 0 0,1-309-2708 0 0,-11 278 3808 0 0,11 47-859 0 0,0-1 1 0 0,0 1-1 0 0,0 0 1 0 0,0-1-1 0 0,0 1 1 0 0,0-1-1 0 0,-1 1 1 0 0,1-1-1 0 0,0 1 1 0 0,0-1-1 0 0,-1 1 1 0 0,1 0-1 0 0,0-1 1 0 0,-1 1-1 0 0,1 0 0 0 0,0-1 1 0 0,-1 1-1 0 0,1 0 1 0 0,-1-1-1 0 0,1 1 1 0 0,0 0-1 0 0,-1 0 1 0 0,1-1-1 0 0,-1 1 1 0 0,1 0-1 0 0,-1 0 1 0 0,1 0-1 0 0,-1 0 1 0 0,1 0-1 0 0,-1 0 1 0 0,1 0-1 0 0,0 0 1 0 0,-1 0-1 0 0,1 0 1 0 0,-1 0-1 0 0,1 0 1 0 0,-1 0-1 0 0,1 0 1 0 0,-1 0-1 0 0,1 0 0 0 0,-1 0 1 0 0,1 1-1 0 0,-1-1 1 0 0,1 0-1 0 0,-1 0 1 0 0,1 1-1 0 0,0-1 1 0 0,-1 0-1 0 0,1 0 1 0 0,0 1-1 0 0,-1-1 1 0 0,1 0-1 0 0,0 1 1 0 0,-1-1-1 0 0,1 1 1 0 0,0-1-1 0 0,0 0 1 0 0,-1 1-1 0 0,1 0 1 0 0,0 397 1116 0 0,0-396-1115 0 0,4 0 33 0 0,0-11 11 0 0,-1-11-50 0 0,7-126-1738 0 0,-10 64 691 0 0,0 49 883 0 0,0 29 337 0 0,0 10 245 0 0,0 0-377 0 0,0 9 139 0 0,0 1 0 0 0,0-1 0 0 0,1 1 0 0 0,1-1 0 0 0,1 0 0 0 0,0 0 0 0 0,10 28 0 0 0,9 30 41 0 0,-20-69-237 0 0,0 0 0 0 0,-1 1 0 0 0,1-1-1 0 0,-1 1 1 0 0,0 0 0 0 0,1 8-1 0 0,7 22 63 0 0,-8-11-40 0 0,-1-23-28 0 0,0-33-595 0 0,0 28 559 0 0,1-12-120 0 0,-2 0 0 0 0,0 0 0 0 0,0 0-1 0 0,-6-19 1 0 0,-3-13 125 0 0,7 34 12 0 0,3 14 25 0 0,0-1 1 0 0,0 1-1 0 0,0-1 1 0 0,0 1-1 0 0,0 0 1 0 0,0-1-1 0 0,0 1 1 0 0,0-1-1 0 0,0 1 1 0 0,0-1-1 0 0,0 1 1 0 0,0-1 0 0 0,0 1-1 0 0,0-1 1 0 0,-1 1-1 0 0,1-1 1 0 0,0 1-1 0 0,0 0 1 0 0,0-1-1 0 0,-1 1 1 0 0,1-1-1 0 0,0 1 1 0 0,-1 0-1 0 0,1-1 1 0 0,0 1-1 0 0,-1 0 1 0 0,1-1-1 0 0,0 1 1 0 0,-1 0-1 0 0,1-1 1 0 0,-1 1-1 0 0,1 0 1 0 0,0 0-1 0 0,-1 0 1 0 0,1-1 0 0 0,-1 1-1 0 0,1 0 1 0 0,-1 0-1 0 0,1 0 1 0 0,-1 0-1 0 0,1 0 1 0 0,-1 0-1 0 0,1 0 1 0 0,-1 0-1 0 0,1 0 1 0 0,-1 0-1 0 0,1 0 1 0 0,0 0-1 0 0,-1 0 1 0 0,1 1-1 0 0,-1-1 1 0 0,1 0-1 0 0,-1 0 1 0 0,1 0-1 0 0,-1 1 1 0 0,1-1-1 0 0,0 0 1 0 0,-1 0-1 0 0,1 1 1 0 0,-1 0 0 0 0,-10 25 61 0 0,3 5 106 0 0,2 0 0 0 0,1 0 0 0 0,1 1 0 0 0,2 0 0 0 0,1 0-1 0 0,3 32 1 0 0,-1-5-70 0 0,-1-59-105 0 0,0-1 1 0 0,0 1-1 0 0,0 0 0 0 0,0 0 1 0 0,0-1-1 0 0,0 1 1 0 0,0 0-1 0 0,1 0 1 0 0,-1 0-1 0 0,0-1 1 0 0,0 1-1 0 0,0 0 0 0 0,0 0 1 0 0,1 0-1 0 0,-1 0 1 0 0,0 0-1 0 0,0-1 1 0 0,0 1-1 0 0,1 0 0 0 0,-1 0 1 0 0,0 0-1 0 0,0 0 1 0 0,1 0-1 0 0,-1 0 1 0 0,0 0-1 0 0,0 0 1 0 0,1 0-1 0 0,-1 0 0 0 0,0 0 1 0 0,0 0-1 0 0,1 0 1 0 0,-1 0-1 0 0,0 0 1 0 0,0 0-1 0 0,0 0 0 0 0,1 0 1 0 0,-1 0-1 0 0,0 0 1 0 0,0 0-1 0 0,1 0 1 0 0,-1 1-1 0 0,0-1 1 0 0,0 0-1 0 0,0 0 0 0 0,1 0 1 0 0,-1 0-1 0 0,0 1 1 0 0,0-1-1 0 0,0 0 1 0 0,0 0-1 0 0,1 0 0 0 0,-1 0 1 0 0,0 1-1 0 0,0-1 1 0 0,0 0-1 0 0,0 0 1 0 0,0 1-1 0 0,0-1 1 0 0,0 0-1 0 0,0 0 0 0 0,0 1 1 0 0,11-25-423 0 0,-6-35-477 0 0,-2-18-439 0 0,-3 71 1281 0 0,-1 1-1 0 0,0 0 0 0 0,0-1 0 0 0,0 1 0 0 0,-1 0 1 0 0,0 0-1 0 0,0 0 0 0 0,0 0 0 0 0,-1 0 1 0 0,1 1-1 0 0,-1-1 0 0 0,-5-5 0 0 0,8 10 92 0 0,0-1-1 0 0,0 0 0 0 0,-1 1 0 0 0,1-1 1 0 0,0 1-1 0 0,-1-1 0 0 0,1 1 1 0 0,-1 0-1 0 0,1-1 0 0 0,-1 1 0 0 0,1-1 1 0 0,-1 1-1 0 0,1 0 0 0 0,-1-1 0 0 0,1 1 1 0 0,-1 0-1 0 0,1 0 0 0 0,-1-1 0 0 0,0 1 1 0 0,1 0-1 0 0,-1 0 0 0 0,1 0 1 0 0,-1 0-1 0 0,0 0 0 0 0,1 0 0 0 0,-1 0 1 0 0,1 0-1 0 0,-1 0 0 0 0,0 0 0 0 0,1 0 1 0 0,-1 0-1 0 0,0 0 0 0 0,-10 19 698 0 0,5 30-9 0 0,6 51 114 0 0,0-99-828 0 0,0 0 1 0 0,1 0-1 0 0,-1 1 1 0 0,0-1-1 0 0,1 0 1 0 0,-1 0-1 0 0,0 0 1 0 0,1 0-1 0 0,-1 0 1 0 0,1 0-1 0 0,0 0 1 0 0,-1 0-1 0 0,1 0 1 0 0,0 0 0 0 0,0 0-1 0 0,1 1 1 0 0,-1-1-5 0 0,0 0 0 0 0,0 0 0 0 0,0 1 1 0 0,0-1-1 0 0,0 0 0 0 0,0 1 1 0 0,0-1-1 0 0,-1 1 0 0 0,1-1 1 0 0,0 1-1 0 0,-1-1 0 0 0,0 1 0 0 0,1-1 1 0 0,-1 1-1 0 0,0-1 0 0 0,1 4 1 0 0,3-1-14 0 0,-4-3 1 0 0,1-1-1 0 0,-1 0 1 0 0,0 0-1 0 0,1 0 1 0 0,-1 1-1 0 0,1-1 0 0 0,-1 0 1 0 0,0 1-1 0 0,1-1 1 0 0,-1 0-1 0 0,0 1 1 0 0,1-1-1 0 0,-1 0 1 0 0,0 1-1 0 0,0-1 1 0 0,0 1-1 0 0,1-1 1 0 0,-1 0-1 0 0,0 1 1 0 0,0-1-1 0 0,0 1 0 0 0,0-1 1 0 0,0 1-1 0 0,1-1 1 0 0,-1 1-1 0 0,0-1 1 0 0,0 1-1 0 0,0 11-1275 0 0,0-29-13444 0 0,0 21 9341 0 0</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24.302"/>
    </inkml:context>
    <inkml:brush xml:id="br0">
      <inkml:brushProperty name="width" value="0.035" units="cm"/>
      <inkml:brushProperty name="height" value="0.035" units="cm"/>
      <inkml:brushProperty name="color" value="#E71224"/>
    </inkml:brush>
  </inkml:definitions>
  <inkml:trace contextRef="#ctx0" brushRef="#br0">23 21 564 0 0,'0'0'351'0'0,"-10"-17"7464"0"0,6 16-7034 0 0,4 1-757 0 0,0 0 1 0 0,0 0 0 0 0,0 0 0 0 0,0-1 0 0 0,-1 1-1 0 0,1 0 1 0 0,0 0 0 0 0,0 0 0 0 0,0 0 0 0 0,0 0-1 0 0,0 0 1 0 0,0-1 0 0 0,-1 1 0 0 0,1 0-1 0 0,0 0 1 0 0,0 0 0 0 0,0 0 0 0 0,0 0 0 0 0,0 0-1 0 0,-1 0 1 0 0,1 0 0 0 0,0 0 0 0 0,0 0 0 0 0,0 0-1 0 0,0 0 1 0 0,-1 0 0 0 0,1 0 0 0 0,0 0-1 0 0,0 0 1 0 0,0 0 0 0 0,0 0 0 0 0,-1 0 0 0 0,1 0-1 0 0,0 0 1 0 0,0 0 0 0 0,0 0 0 0 0,0 0-1 0 0,-1 0 1 0 0,1 0 0 0 0,0 0 0 0 0,0 1 0 0 0,0-1-1 0 0,0 0 1 0 0,0 0 0 0 0,0 0 0 0 0,-1 0 0 0 0,1 0-1 0 0,0 0 1 0 0,0 1 0 0 0,0-1 0 0 0,0 0-1 0 0,0 0 1 0 0,0 0 0 0 0,0 6-11 0 0,-1-5 11 0 0,1 1 1 0 0,0 0-1 0 0,0-1 0 0 0,0 1 0 0 0,0 0 1 0 0,0-1-1 0 0,0 1 0 0 0,0 0 0 0 0,1-1 1 0 0,-1 1-1 0 0,1-1 0 0 0,-1 1 1 0 0,1 0-1 0 0,-1-1 0 0 0,1 1 0 0 0,0-1 1 0 0,0 0-1 0 0,0 1 0 0 0,2 1 0 0 0,0 0-23 0 0,-1 0-1 0 0,1 0 0 0 0,-1 0 0 0 0,0 0 0 0 0,1 1 1 0 0,-1-1-1 0 0,-1 0 0 0 0,1 1 0 0 0,2 6 0 0 0,-3-6 9 0 0,1 0-1 0 0,0 1 0 0 0,0-1 0 0 0,1 0 0 0 0,-1 0 0 0 0,1-1 1 0 0,3 5-1 0 0,-2-3 13 0 0,-1 0 1 0 0,1 0-1 0 0,-1 0 0 0 0,0 0 1 0 0,0 1-1 0 0,-1-1 1 0 0,4 11-1 0 0,-4-9 14 0 0,1 0 1 0 0,0 0-1 0 0,0 0 0 0 0,1-1 1 0 0,7 11-1 0 0,54 91 434 0 0,11-8-132 0 0,-54-60-198 0 0,10 16 1 0 0,-25-46-123 0 0,-1-2 11 0 0,0 0 1 0 0,0 0-1 0 0,-1 1 0 0 0,-1 0 0 0 0,7 16 0 0 0,-5-12 8 0 0,0-1-1 0 0,0 0 1 0 0,1 0-1 0 0,12 14 1 0 0,0 3 96 0 0,101 188 437 0 0,-66-139-398 0 0,-15-28-132 0 0,-28-38-17 0 0,-1 0-1 0 0,-1 1 1 0 0,8 14 0 0 0,58 128 374 0 0,0 1-239 0 0,-61-129-83 0 0,0 0 0 0 0,2-2 0 0 0,0 1 0 0 0,2-2 0 0 0,1 0 0 0 0,38 36-1 0 0,-30-37-60 0 0,-14-12 20 0 0,-1 0-1 0 0,0 0 0 0 0,0 1 0 0 0,-1 1 1 0 0,12 18-1 0 0,13 20 73 0 0,56 63 0 0 0,-48-64-85 0 0,53 78 197 0 0,1 1 85 0 0,-56-83-120 0 0,154 186 821 0 0,-120-102-700 0 0,-56-92-266 0 0,-15-28-25 0 0,0 1 0 0 0,0-2 1 0 0,2 1-1 0 0,7 10 0 0 0,-1-5-3 0 0,3 2 9 0 0,-1 0 1 0 0,0 1-1 0 0,22 38 0 0 0,17 22 87 0 0,6 5 114 0 0,-42-61-136 0 0,-1 2 0 0 0,-1-1-1 0 0,24 50 1 0 0,-33-60-65 0 0,0 0 0 0 0,1 0 0 0 0,16 21 0 0 0,17 27 131 0 0,-31-44-129 0 0,0-2 0 0 0,1 1 0 0 0,22 23-1 0 0,22 30 294 0 0,8 23-207 0 0,-17-27 129 0 0,-34-49-200 0 0,1 1 1 0 0,-2 0-1 0 0,13 25 0 0 0,11 18 67 0 0,-10-13-36 0 0,-21-36-52 0 0,1-2 0 0 0,0 1 0 0 0,0 0 0 0 0,9 10 1 0 0,28 46 97 0 0,-13-18-30 0 0,-20-33-42 0 0,0 0 0 0 0,12 32 0 0 0,-1-3 147 0 0,-14-34-159 0 0,-4-6-21 0 0,0-1 1 0 0,-1 0-1 0 0,1 0 1 0 0,-1 0-1 0 0,0 1 1 0 0,1-1-1 0 0,-1 1 0 0 0,-1-1 1 0 0,1 1-1 0 0,0 4 1 0 0,-1-7-6 0 0,0 0 0 0 0,1 0 0 0 0,-1 1 1 0 0,0-1-1 0 0,1 0 0 0 0,-1 1 0 0 0,1-1 0 0 0,-1 0 0 0 0,1 0 0 0 0,0 0 1 0 0,0 0-1 0 0,-1 0 0 0 0,1 1 0 0 0,0-1 0 0 0,0-1 0 0 0,1 3 1 0 0,-1-3 0 0 0,0 1 0 0 0,0 0 1 0 0,0 0-1 0 0,0 0 0 0 0,-1 0 1 0 0,1 0-1 0 0,0 0 0 0 0,-1 0 1 0 0,1 0-1 0 0,-1 0 0 0 0,1 0 1 0 0,-1 0-1 0 0,1 0 1 0 0,-1 0-1 0 0,1 3 0 0 0,0-1 6 0 0,0 1 0 0 0,0 0 0 0 0,0 0 0 0 0,1-1 0 0 0,0 1 0 0 0,0-1 0 0 0,0 1 0 0 0,0-1 0 0 0,3 4 0 0 0,-3 0-7 0 0,-2-6-48 0 0,-16-25-8726 0 0,-11-21 2916 0 0</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27.112"/>
    </inkml:context>
    <inkml:brush xml:id="br0">
      <inkml:brushProperty name="width" value="0.035" units="cm"/>
      <inkml:brushProperty name="height" value="0.035" units="cm"/>
      <inkml:brushProperty name="color" value="#E71224"/>
    </inkml:brush>
  </inkml:definitions>
  <inkml:trace contextRef="#ctx0" brushRef="#br0">31 30 200 0 0,'0'0'1584'0'0,"-20"8"4386"0"0,16-23-4862 0 0,4 13-1097 0 0,0 1 1 0 0,0 0-1 0 0,0 0 0 0 0,0 0 1 0 0,0-1-1 0 0,0 1 0 0 0,-1 0 1 0 0,1 0-1 0 0,0 0 0 0 0,-1-1 1 0 0,1 1-1 0 0,-1 0 0 0 0,1 0 1 0 0,-1 0-1 0 0,1 0 0 0 0,-1 0 1 0 0,-1-1-1 0 0,46 35 938 0 0,-36-30-641 0 0,0 0 0 0 0,0-1 1 0 0,1 0-1 0 0,-1-1 0 0 0,1 1 0 0 0,13-1 0 0 0,-14 0-246 0 0,0 0 0 0 0,0 1-1 0 0,0 0 1 0 0,13 5-1 0 0,25 6 77 0 0,-39-12-117 0 0,-1 0-1 0 0,1 1 0 0 0,0 0 0 0 0,-1 0 0 0 0,0 0 0 0 0,0 1 0 0 0,1 0 1 0 0,-1 0-1 0 0,-1 1 0 0 0,1-1 0 0 0,-1 1 0 0 0,1 1 0 0 0,4 4 0 0 0,1 0 32 0 0,0-1-1 0 0,0 0 0 0 0,0-1 0 0 0,19 8 1 0 0,-17-9 0 0 0,-1 1 1 0 0,1-1 0 0 0,-2 2 0 0 0,1 0 0 0 0,-1 0 0 0 0,13 13 0 0 0,54 37 351 0 0,-48-32-192 0 0,2-2 1 0 0,1-1 0 0 0,1-1 0 0 0,0-2 0 0 0,50 21-1 0 0,-60-30-216 0 0,31 15 208 0 0,83 27 1 0 0,-56-24-208 0 0,114 56 0 0 0,-160-68 2 0 0,-4 0 7 0 0,-2 1 0 0 0,44 35 0 0 0,-35-24 0 0 0,140 88 355 0 0,-112-74-250 0 0,-7-9 22 0 0,100 41 1 0 0,-75-36-104 0 0,-38-14 38 0 0,75 53-1 0 0,-98-61-24 0 0,146 116 43 0 0,20 12 196 0 0,-82-69 1 0 0,29 17-22 0 0,69 46-39 0 0,-128-79-96 0 0,-31-28-99 0 0,25 15 87 0 0,-45-31-67 0 0,47 36 0 0 0,-13-8 20 0 0,67 50 167 0 0,-3-2 156 0 0,-125-92-390 0 0,68 43 160 0 0,101 84 0 0 0,-108-67-35 0 0,-38-36-93 0 0,1 0 1 0 0,32 22 0 0 0,146 94 232 0 0,-124-75-137 0 0,41 30 59 0 0,-60-46-78 0 0,-17-14-45 0 0,70 46 1 0 0,-65-51 103 0 0,-1 3 0 0 0,69 63 1 0 0,-84-66-70 0 0,-18-17-69 0 0,0 0-1 0 0,1-1 0 0 0,1 0 1 0 0,29 17-1 0 0,-8-7 113 0 0,-1 1 1 0 0,43 37-1 0 0,-40-29-48 0 0,48 28-1 0 0,-55-41-58 0 0,-1 2 1 0 0,-1 0-1 0 0,43 40 1 0 0,-61-51-11 0 0,0-1 1 0 0,1 0-1 0 0,19 10 0 0 0,11 8 33 0 0,-36-20 2238 0 0,-3-2-4407 0 0</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31.132"/>
    </inkml:context>
    <inkml:brush xml:id="br0">
      <inkml:brushProperty name="width" value="0.035" units="cm"/>
      <inkml:brushProperty name="height" value="0.035" units="cm"/>
      <inkml:brushProperty name="color" value="#E71224"/>
    </inkml:brush>
  </inkml:definitions>
  <inkml:trace contextRef="#ctx0" brushRef="#br0">1279 60 656 0 0,'0'0'5565'0'0,"-3"-2"-5205"0"0,-6-3 58 0 0,3 0 98 0 0,0 1-1 0 0,-1 0 1 0 0,0 1 0 0 0,0-1 0 0 0,0 1-1 0 0,0 1 1 0 0,0-1 0 0 0,-14-1-1 0 0,-87-14 1496 0 0,44 17-1248 0 0,19 0-252 0 0,1 1 0 0 0,-81 12 0 0 0,105-7-510 0 0,1 1 1 0 0,0 1 0 0 0,-21 12 0 0 0,6-4 90 0 0,-9-2 35 0 0,24-7-122 0 0,4 1-6 0 0,8-5-4 0 0,1 1-1 0 0,-1-1 0 0 0,1 1 1 0 0,0 1-1 0 0,0-1 0 0 0,-7 7 0 0 0,-21 10 112 0 0,21-13-82 0 0,0 0 0 0 0,1 1 0 0 0,0 0 0 0 0,1 1 0 0 0,-17 15 1 0 0,-4 4-46 0 0,-32 28 242 0 0,39-30 72 0 0,-92 65 170 0 0,19 0-69 0 0,93-85-399 0 0,-1-1 1 0 0,1 1-1 0 0,0 1 1 0 0,0-1-1 0 0,-3 8 1 0 0,-10 11-5 0 0,-4 6-7 0 0,20-26 16 0 0,0 1 0 0 0,0 0 0 0 0,0 0 0 0 0,1 0 0 0 0,0 0 0 0 0,0 0 0 0 0,0 9 0 0 0,1 129 111 0 0,0-140-98 0 0,1 1-1 0 0,0-1 1 0 0,0 0-1 0 0,0 0 1 0 0,0 0-1 0 0,1 1 1 0 0,0-1-1 0 0,0-1 1 0 0,0 1-1 0 0,3 5 1 0 0,7 14 26 0 0,10 64 128 0 0,-21-83-163 0 0,0-1 0 0 0,0 0 0 0 0,0 1 1 0 0,0-1-1 0 0,-1 1 0 0 0,0-1 0 0 0,1 1 0 0 0,-1 3 0 0 0,5 28 65 0 0,-4-32-65 0 0,0 0 0 0 0,0 1 1 0 0,0-1-1 0 0,0 1 0 0 0,-1-1 0 0 0,0 1 0 0 0,1 0 1 0 0,-2 5-1 0 0,1-6-2 0 0,0 1 0 0 0,0-1 0 0 0,0 1 0 0 0,1-1 0 0 0,-1 1 0 0 0,1-1-1 0 0,0 1 1 0 0,2 4 0 0 0,2 12 12 0 0,4 9-5 0 0,-1-15-9 0 0,-1 0 1 0 0,-1 0-1 0 0,5 18 1 0 0,-6-17 14 0 0,0-1 0 0 0,1 0 0 0 0,0 0 0 0 0,14 21 0 0 0,5 6-10 0 0,-21-33-6 0 0,0 0-1 0 0,1 0 1 0 0,0 0-1 0 0,0-1 1 0 0,1 0-1 0 0,0 0 1 0 0,10 9-1 0 0,12 11 0 0 0,-22-20 0 0 0,0-1 1 0 0,1 0-1 0 0,-1 0 1 0 0,15 9-1 0 0,-10-8 1 0 0,-1 0 0 0 0,0 0 0 0 0,-1 0 0 0 0,10 10-1 0 0,-11-9 4 0 0,1 0-1 0 0,0 0 0 0 0,0-1 0 0 0,18 9 1 0 0,12 2 13 0 0,0-2 0 0 0,1-2 0 0 0,80 17 0 0 0,-22-14-16 0 0,0-4 0 0 0,161 0-1 0 0,197 5-70 0 0,-166-18 91 0 0,-169-18-8 0 0,-2 5-92 0 0,-110 12 99 0 0,-1 0 1 0 0,0 0-1 0 0,1-1 1 0 0,-1-1-1 0 0,9-3 0 0 0,22-6 6 0 0,-27 10-17 0 0,35-7-1 0 0,0-2 1 0 0,53-20-1 0 0,-81 23 104 0 0,-1-2-1 0 0,31-19 1 0 0,-16 9-40 0 0,-22 13-7 0 0,-1-1 0 0 0,1 0 0 0 0,-2 0 0 0 0,1-1 0 0 0,-1 0 0 0 0,0-1-1 0 0,-1 0 1 0 0,0 0 0 0 0,-1-1 0 0 0,8-14 0 0 0,-5-27 373 0 0,12-16-544 0 0,-14 51 97 0 0,-5 13 9 0 0,-1 0 0 0 0,0 0 1 0 0,0-1-1 0 0,0 1 1 0 0,-1 0-1 0 0,0-1 0 0 0,2-5 1 0 0,-3 6-2 0 0,1 1-1 0 0,0-1 1 0 0,0 0 0 0 0,1 1 0 0 0,-1 0 0 0 0,1-1-1 0 0,0 1 1 0 0,0 0 0 0 0,2-3 0 0 0,-2 3-2 0 0,0 0-1 0 0,0 0 1 0 0,0 0 0 0 0,-1-1-1 0 0,1 1 1 0 0,-1 0-1 0 0,0-1 1 0 0,2-6 0 0 0,-3 8 8 0 0,1-1 1 0 0,-1 1-1 0 0,1 0 0 0 0,-1 0 1 0 0,1 0-1 0 0,0-1 1 0 0,0 1-1 0 0,0 0 1 0 0,0 0-1 0 0,0 0 0 0 0,2-2 1 0 0,-2 2 4 0 0,1 0 0 0 0,-1 1 0 0 0,0-1 0 0 0,0 0 0 0 0,0 0 0 0 0,0 0 0 0 0,-1 0 0 0 0,1 0 0 0 0,0 0 0 0 0,-1-1 0 0 0,1-1-1 0 0,10-43 47 0 0,-1-3 122 0 0,-10 39-167 0 0,-2 0 0 0 0,1 1-1 0 0,-1-1 1 0 0,-1 0 0 0 0,0 1 0 0 0,0 0 0 0 0,-1-1 0 0 0,-1 2 0 0 0,0-1 0 0 0,0 0-1 0 0,0 1 1 0 0,-11-13 0 0 0,-27-64-114 0 0,20 52 103 0 0,12 19 1 0 0,1 0 0 0 0,-13-29 0 0 0,-9-4 17 0 0,28 42-24 0 0,1 0 0 0 0,-1 0 0 0 0,0 0 0 0 0,-1 0 0 0 0,-8-9 0 0 0,8 10-3 0 0,0-1 1 0 0,1 1-1 0 0,-1-1 1 0 0,1 0-1 0 0,-5-12 1 0 0,6 14 7 0 0,0 0 1 0 0,0-1 0 0 0,0 1-1 0 0,-1 0 1 0 0,1 0-1 0 0,-1 1 1 0 0,0-1-1 0 0,-6-4 1 0 0,-17-17-9 0 0,12 8-1 0 0,8 10 12 0 0,1 0 0 0 0,0 0 0 0 0,1-1 0 0 0,-1 0 0 0 0,-5-11 0 0 0,8 13-3 0 0,-1 1 0 0 0,-1-1-1 0 0,1 1 1 0 0,-1 0 0 0 0,0 1-1 0 0,0-1 1 0 0,0 1 0 0 0,-1 0-1 0 0,1 0 1 0 0,-7-3 0 0 0,-14-10-19 0 0,-62-33 18 0 0,47 20 3 0 0,-46-26 1 0 0,64 46-15 0 0,0 0 0 0 0,-1 2 0 0 0,0 0 0 0 0,0 1 1 0 0,-1 2-1 0 0,0 1 0 0 0,-26-2 0 0 0,33 4 18 0 0,-34-2-27 0 0,-81 5 1 0 0,46 1 59 0 0,19-4 75 0 0,-69-13 0 0 0,6-8-3 0 0,-43-6 184 0 0,151 24-316 0 0,10 2 46 0 0,0 1-1 0 0,-1 0 1 0 0,1 1 0 0 0,-21 1 0 0 0,-4-1-65 0 0,16 0 54 0 0,0 1 1 0 0,0 1 0 0 0,-1 1 0 0 0,1 0-1 0 0,-22 7 1 0 0,22-4 9 0 0,-12 7-97 0 0,-20 6 161 0 0,45-16-77 0 0,-1 0-1 0 0,1 1 0 0 0,0 0 0 0 0,1 1 0 0 0,-10 5 0 0 0,-8 4 218 0 0,8-4-300 0 0,51-6-18029 0 0,-77-3 15416 0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33.559"/>
    </inkml:context>
    <inkml:brush xml:id="br0">
      <inkml:brushProperty name="width" value="0.035" units="cm"/>
      <inkml:brushProperty name="height" value="0.035" units="cm"/>
      <inkml:brushProperty name="color" value="#E71224"/>
    </inkml:brush>
  </inkml:definitions>
  <inkml:trace contextRef="#ctx0" brushRef="#br0">0 496 632 0 0,'0'0'482'0'0,"2"-1"-1053"0"0,7-6 9049 0 0,-7 5-8366 0 0,0 1 0 0 0,0 0 0 0 0,0-1 1 0 0,0 1-1 0 0,0 0 0 0 0,0 1 0 0 0,1-1 0 0 0,-1 0 1 0 0,0 1-1 0 0,1-1 0 0 0,-1 1 0 0 0,0-1 0 0 0,1 1 0 0 0,-1 0 1 0 0,0 0-1 0 0,1 0 0 0 0,3 1 0 0 0,28-4 257 0 0,137-66 919 0 0,-127 54-1049 0 0,-26 9-229 0 0,-1 0 0 0 0,0-1 0 0 0,17-10 1 0 0,-18 8 27 0 0,0 0 85 0 0,1-1 0 0 0,-2-1 0 0 0,1 0 0 0 0,-2-1 1 0 0,24-23-1 0 0,-21 19 1 0 0,-14 14-80 0 0,0 0-1 0 0,0-1 0 0 0,-1 1 1 0 0,1 0-1 0 0,-1-1 0 0 0,0 1 1 0 0,0-1-1 0 0,0 0 1 0 0,0 1-1 0 0,0-1 0 0 0,0 0 1 0 0,-1-1-1 0 0,1 1 0 0 0,-1 0 1 0 0,0 0-1 0 0,1-7 0 0 0,-1 8-10 0 0,-1-1 0 0 0,1 1 0 0 0,-1-1 0 0 0,1 1 0 0 0,0-1 0 0 0,0 1 0 0 0,0 0 0 0 0,0-1 0 0 0,0 1 0 0 0,2-3 0 0 0,-1 3-35 0 0,-1 0 0 0 0,0-1 0 0 0,0 1 0 0 0,0 0 1 0 0,0-1-1 0 0,0 1 0 0 0,0-1 0 0 0,0 0 0 0 0,-1 1 0 0 0,1-4 0 0 0,19-20-134 0 0,-16 2 214 0 0,24-26 28 0 0,-23 37-80 0 0,-5 13-24 0 0,0 0 0 0 0,0-1 0 0 0,0 1 0 0 0,0 0 0 0 0,0-1 0 0 0,0 1 0 0 0,0 0 0 0 0,0-1 0 0 0,0 1 0 0 0,0 0 0 0 0,0-1 0 0 0,0 1 0 0 0,0 0 0 0 0,1-1 0 0 0,-1 1 0 0 0,0 0 0 0 0,0-1 0 0 0,0 1 0 0 0,1 0 0 0 0,-1 0 0 0 0,0-1 0 0 0,0 1 0 0 0,0 0 0 0 0,1 0 0 0 0,-1 0 0 0 0,0-1 0 0 0,1 1 0 0 0,-1 0 0 0 0,0 0 0 0 0,1 0 0 0 0,-1 0 0 0 0,0-1 0 0 0,1 1 0 0 0,-1 0 0 0 0,3-7 83 0 0,-4 9-488 0 0,-2 3 25 0 0,2-5 291 0 0,1 0 1 0 0,-1 1 0 0 0,1-1 0 0 0,-1 0-1 0 0,1 1 1 0 0,-1-1 0 0 0,1 1 0 0 0,-1-1-1 0 0,1 1 1 0 0,0-1 0 0 0,-1 1-1 0 0,1-1 1 0 0,0 1 0 0 0,-1-1 0 0 0,1 1-1 0 0,0 0 1 0 0,0-1 0 0 0,0 1-1 0 0,-1-1 1 0 0,1 1 0 0 0,0 0 0 0 0,0-1-1 0 0,0 1 1 0 0,0 0 0 0 0,-10 18-4765 0 0,5-12 1494 0 0,6-10 295 0 0,24-34 2084 0 0</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34.415"/>
    </inkml:context>
    <inkml:brush xml:id="br0">
      <inkml:brushProperty name="width" value="0.035" units="cm"/>
      <inkml:brushProperty name="height" value="0.035" units="cm"/>
      <inkml:brushProperty name="color" value="#E71224"/>
    </inkml:brush>
  </inkml:definitions>
  <inkml:trace contextRef="#ctx0" brushRef="#br0">44 1 720 0 0,'0'0'2866'0'0,"3"0"-2459"0"0,-2-1-225 0 0,0 1 1 0 0,-1 0-1 0 0,1 0 1 0 0,0 0-1 0 0,0 1 1 0 0,-1-1-1 0 0,1 0 0 0 0,0 0 1 0 0,-1 0-1 0 0,1 0 1 0 0,0 1-1 0 0,-1-1 0 0 0,1 0 1 0 0,0 1-1 0 0,-1-1 1 0 0,1 0-1 0 0,-1 1 1 0 0,1-1-1 0 0,0 1 0 0 0,-1-1 1 0 0,1 1-1 0 0,-1-1 1 0 0,0 1-1 0 0,1-1 0 0 0,-1 1 1 0 0,1 0-1 0 0,-1-1 1 0 0,0 1-1 0 0,1 0 0 0 0,-1 0 1 0 0,9 12 464 0 0,-5 5-15 0 0,-1-14-523 0 0,-1 1 1 0 0,1-1-1 0 0,-1 1 0 0 0,0-1 1 0 0,0 1-1 0 0,-1 0 0 0 0,2 6 1 0 0,8 20 386 0 0,-9-23-401 0 0,-1 1-1 0 0,0 0 1 0 0,0 0-1 0 0,-1-1 0 0 0,0 1 1 0 0,-1 0-1 0 0,0 0 1 0 0,0-1-1 0 0,-1 1 0 0 0,0-1 1 0 0,-3 9-1 0 0,-5 4 84 0 0,8-17-158 0 0,0 1 0 0 0,0-1 0 0 0,0 0 0 0 0,1 0 0 0 0,-1 1 0 0 0,1-1 0 0 0,-1 7 0 0 0,1-8-155 0 0,-1 0 1 0 0,0 0 0 0 0,0 0 0 0 0,0-1 0 0 0,0 1 0 0 0,0 0 0 0 0,0-1 0 0 0,-1 1-1 0 0,1-1 1 0 0,-1 0 0 0 0,0 0 0 0 0,0 0 0 0 0,0 0 0 0 0,0-1 0 0 0,0 1-1 0 0,-4 1 1 0 0,-11 8-3896 0 0,14-7 1505 0 0,-5-4-300 0 0</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35.604"/>
    </inkml:context>
    <inkml:brush xml:id="br0">
      <inkml:brushProperty name="width" value="0.035" units="cm"/>
      <inkml:brushProperty name="height" value="0.035" units="cm"/>
      <inkml:brushProperty name="color" value="#E71224"/>
    </inkml:brush>
  </inkml:definitions>
  <inkml:trace contextRef="#ctx0" brushRef="#br0">0 208 932 0 0,'0'0'8087'0'0,"22"-30"-6360"0"0,-21 25-1645 0 0,1 1 1 0 0,0 0-1 0 0,0 1 1 0 0,0-1-1 0 0,0 0 1 0 0,0 1-1 0 0,1-1 1 0 0,0 1-1 0 0,0 0 1 0 0,0-1-1 0 0,4-2 1 0 0,17-21-101 0 0,-20 21 64 0 0,1 0 1 0 0,1 0-1 0 0,-1 0 1 0 0,1 1-1 0 0,0 0 1 0 0,11-7-1 0 0,20-19 464 0 0,-33 28-509 0 0,-1 0 0 0 0,0 1 0 0 0,1 0 0 0 0,-1 0 0 0 0,1 0 0 0 0,-1 0 0 0 0,1 1 0 0 0,0-1 0 0 0,0 1 0 0 0,0 0 0 0 0,7-1 0 0 0,-9 2 52 0 0,-2 0-52 0 0,1-1 0 0 0,0 1 0 0 0,-1-1 0 0 0,1 1 0 0 0,0 0 0 0 0,0-1 0 0 0,-1 1 0 0 0,1 0 0 0 0,0 0 0 0 0,0 0 0 0 0,-1-1 0 0 0,1 1 0 0 0,0 0 1 0 0,0 0-1 0 0,0 0 0 0 0,-1 0 0 0 0,1 0 0 0 0,0 0 0 0 0,0 1 0 0 0,-1-1 0 0 0,1 0 0 0 0,0 0 0 0 0,0 0 0 0 0,-1 1 0 0 0,1-1 0 0 0,0 0 0 0 0,0 1 0 0 0,-1-1 0 0 0,1 1 0 0 0,-1-1 0 0 0,1 1 0 0 0,0-1 1 0 0,-1 1-1 0 0,1-1 0 0 0,-1 1 0 0 0,2 1 0 0 0,19 26-129 0 0,-17-23 147 0 0,-3 0-21 0 0,0-1 0 0 0,0 0 1 0 0,0 0-1 0 0,0 0 0 0 0,-1 0 0 0 0,0 1 0 0 0,0-1 1 0 0,0 0-1 0 0,0 0 0 0 0,-2 6 0 0 0,1 5 60 0 0,1-2 5 0 0,1-10-53 0 0,-1 0 1 0 0,0 0-1 0 0,1 0 0 0 0,-1 0 0 0 0,-1 0 1 0 0,1 0-1 0 0,0-1 0 0 0,-1 1 0 0 0,1 0 0 0 0,-1 0 1 0 0,0 0-1 0 0,0-1 0 0 0,0 1 0 0 0,0 0 1 0 0,0-1-1 0 0,-1 1 0 0 0,1-1 0 0 0,-1 1 1 0 0,0-1-1 0 0,0 0 0 0 0,1 0 0 0 0,-5 3 1 0 0,-7 13-26 0 0,12-16 8 0 0,1-1 0 0 0,-1 1 0 0 0,0-1 0 0 0,0 1 0 0 0,0-1 0 0 0,0 1-1 0 0,0-1 1 0 0,-1 0 0 0 0,1 1 0 0 0,0-1 0 0 0,-1 0 0 0 0,1 0 0 0 0,0 0 0 0 0,-3 1 0 0 0,-38 11-358 0 0,42-13 342 0 0,0 0 0 0 0,0 0 1 0 0,-1 0-1 0 0,1 0 0 0 0,0 0 0 0 0,0 0 0 0 0,-1 0 0 0 0,1 0 1 0 0,0 0-1 0 0,0 0 0 0 0,-1 0 0 0 0,1 0 0 0 0,0 0 0 0 0,0 0 1 0 0,-1 0-1 0 0,1 0 0 0 0,0 0 0 0 0,0 0 0 0 0,-1 0 0 0 0,1 0 1 0 0,0 0-1 0 0,0 0 0 0 0,-1 0 0 0 0,1 1 0 0 0,0-1 0 0 0,0 0 1 0 0,0 0-1 0 0,-1 0 0 0 0,1 0 0 0 0,0 1 0 0 0,0-1 0 0 0,0 0 1 0 0,0 0-1 0 0,0 0 0 0 0,-1 1 0 0 0,1-1 0 0 0,0 0 0 0 0,0 0 1 0 0,0 1-1 0 0,0-1 0 0 0,0 0 0 0 0,0 0 0 0 0,0 1 0 0 0,0-1 1 0 0,0 0-1 0 0,0 0 0 0 0,0 1 0 0 0,0-1 0 0 0,0 0 0 0 0,0 0 1 0 0,0 1-1 0 0,0-1 0 0 0,0 0 0 0 0,0 0 0 0 0,0 1 0 0 0,0-1 1 0 0,4 1-357 0 0,-2-9 523 0 0,44-14-517 0 0,-16 22 589 0 0,-28 0-208 0 0,-1 1 0 0 0,1 1-1 0 0,-1-1 1 0 0,1 0 0 0 0,-1 0-1 0 0,0 0 1 0 0,0 1 0 0 0,1-1-1 0 0,-1 1 1 0 0,0-1-1 0 0,0 1 1 0 0,0-1 0 0 0,-1 1-1 0 0,1-1 1 0 0,0 1 0 0 0,0 3-1 0 0,1-1 41 0 0,0 1 0 0 0,0 0 0 0 0,0 0 0 0 0,-1 0 0 0 0,0 0 0 0 0,0 0 0 0 0,0 0 0 0 0,0 0 0 0 0,-1 8 0 0 0,0-5-25 0 0,0-6-5 0 0,0 0 1 0 0,1 0-1 0 0,-1 0 0 0 0,0 0 0 0 0,0 0 0 0 0,-1 0 0 0 0,1 0 1 0 0,0 0-1 0 0,-1 0 0 0 0,1 0 0 0 0,-1 0 0 0 0,0 0 0 0 0,0 0 1 0 0,1 0-1 0 0,-1-1 0 0 0,-1 1 0 0 0,1 0 0 0 0,-2 2 0 0 0,-16 24 338 0 0,17-24-318 0 0,0-1-1 0 0,-1 1 1 0 0,1 0-1 0 0,-1-1 1 0 0,1 0-1 0 0,-1 1 1 0 0,0-1-1 0 0,0 0 1 0 0,0 0-1 0 0,-6 3 0 0 0,1-2-7 0 0,0 0-1 0 0,-1 0 0 0 0,1-1 0 0 0,-1 0 0 0 0,0 0 0 0 0,1-1 1 0 0,-1-1-1 0 0,0 1 0 0 0,0-1 0 0 0,0-1 0 0 0,-14 0 1 0 0,22 0 94 0 0,-1 0-106 0 0,-5 0-10 0 0,5 0-22 0 0</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36.436"/>
    </inkml:context>
    <inkml:brush xml:id="br0">
      <inkml:brushProperty name="width" value="0.035" units="cm"/>
      <inkml:brushProperty name="height" value="0.035" units="cm"/>
      <inkml:brushProperty name="color" value="#E71224"/>
    </inkml:brush>
  </inkml:definitions>
  <inkml:trace contextRef="#ctx0" brushRef="#br0">142 0 488 0 0,'0'0'8053'0'0,"-2"13"-6314"0"0,1-13-1650 0 0,-1 1-1 0 0,1-1 0 0 0,0 0 1 0 0,0 1-1 0 0,0-1 0 0 0,-1 1 1 0 0,1-1-1 0 0,0 1 0 0 0,0 0 0 0 0,0-1 1 0 0,0 1-1 0 0,0 0 0 0 0,0 0 1 0 0,0 0-1 0 0,0 0 0 0 0,0 0 1 0 0,1 0-1 0 0,-1 0 0 0 0,0 0 1 0 0,1 0-1 0 0,-1 0 0 0 0,0 0 1 0 0,0 2-1 0 0,-14 39 240 0 0,1-3-161 0 0,8-25-82 0 0,0 1 0 0 0,0-1-1 0 0,-4 23 1 0 0,-14 33 71 0 0,18-55-76 0 0,6-13-179 0 0,0-1-1 0 0,-1 0 0 0 0,1 1 0 0 0,0-1 0 0 0,-1 0 0 0 0,1 1 0 0 0,-1-1 0 0 0,0 0 1 0 0,1 0-1 0 0,-1 0 0 0 0,0 0 0 0 0,0 0 0 0 0,0 1 0 0 0,1-2 0 0 0,-1 1 1 0 0,0 0-1 0 0,-1 0 0 0 0,1 0 0 0 0,-2 1 0 0 0,2-1-588 0 0,-8-2-4874 0 0,7-3 3171 0 0</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37.342"/>
    </inkml:context>
    <inkml:brush xml:id="br0">
      <inkml:brushProperty name="width" value="0.035" units="cm"/>
      <inkml:brushProperty name="height" value="0.035" units="cm"/>
      <inkml:brushProperty name="color" value="#E71224"/>
    </inkml:brush>
  </inkml:definitions>
  <inkml:trace contextRef="#ctx0" brushRef="#br0">29 18 644 0 0,'0'0'3294'0'0,"3"4"-2922"0"0,3 3-363 0 0,0 1 662 0 0,0-1 2764 0 0,-6-7-3320 0 0,-1 0 0 0 0,1 0 0 0 0,-1 0 1 0 0,0 0-1 0 0,1 0 0 0 0,-1-1 0 0 0,0 1 1 0 0,1 0-1 0 0,-1 0 0 0 0,1-1 0 0 0,-1 1 0 0 0,0 0 1 0 0,1-1-1 0 0,-1 1 0 0 0,1-1 0 0 0,-1 1 1 0 0,1-1-1 0 0,0 1 0 0 0,-1-1 0 0 0,1 1 0 0 0,-1-1 1 0 0,1 1-1 0 0,0-1 0 0 0,-1 1 0 0 0,1-1 1 0 0,0 0-1 0 0,0 1 0 0 0,0-1 0 0 0,-1 0 0 0 0,1 0 1 0 0,-5-7-111 0 0,0 3-42 0 0,5 4 39 0 0,0 1 1 0 0,0-1 0 0 0,-1 0-1 0 0,1 1 1 0 0,0-1 0 0 0,-1 1-1 0 0,1-1 1 0 0,-1 1-1 0 0,1-1 1 0 0,0 1 0 0 0,-1-1-1 0 0,1 1 1 0 0,-1 0 0 0 0,1-1-1 0 0,-1 1 1 0 0,0 0 0 0 0,1-1-1 0 0,-1 1 1 0 0,1 0 0 0 0,-1 0-1 0 0,0-1 1 0 0,1 1-1 0 0,-1 0 1 0 0,0 0 0 0 0,1 0-1 0 0,-1 0 1 0 0,0 0 0 0 0,1 0-1 0 0,-1 0 1 0 0,1 0 0 0 0,-1 0-1 0 0,0 0 1 0 0,1 0 0 0 0,-1 0-1 0 0,0 1 1 0 0,1-1-1 0 0,-2 1 1 0 0,2-2 3 0 0,1 1 0 0 0,-1 0 0 0 0,0 0 0 0 0,0 0 0 0 0,0 0 0 0 0,0-1 0 0 0,0 1 0 0 0,0 0 0 0 0,0 0 1 0 0,0 0-1 0 0,0 0 0 0 0,0-1 0 0 0,0 1 0 0 0,0 0 0 0 0,0 0 0 0 0,0 0 0 0 0,0-1 0 0 0,0 1 0 0 0,0 0 0 0 0,0 0 0 0 0,0 0 0 0 0,0-1 0 0 0,0 1 0 0 0,0 0 0 0 0,0 0 0 0 0,0 0 0 0 0,0 0 0 0 0,0-1 0 0 0,-1 1 0 0 0,1 0 0 0 0,0 0 0 0 0,0 0 0 0 0,0 0 0 0 0,0 0 1 0 0,0 0-1 0 0,0-1 0 0 0,-1 1 0 0 0,1 0 0 0 0,0 0 0 0 0,0 0 0 0 0,0 0 0 0 0,0 0 0 0 0,-1 0 0 0 0,1 0 0 0 0,0 0 0 0 0,0 0 0 0 0,0 0 0 0 0,-1 0 0 0 0,1 0 0 0 0,0 0 0 0 0,0 0 0 0 0,0 0 0 0 0,0 0 0 0 0,-1 0 0 0 0,1 0 0 0 0,0 0 0 0 0,0 0 0 0 0,0 0 1 0 0,-1 0-1 0 0,1 0 0 0 0,1 0-6 0 0,-1-1 1 0 0,1 1 0 0 0,-1 0-1 0 0,1-1 1 0 0,-1 1 0 0 0,1 0 0 0 0,-1 0-1 0 0,1 0 1 0 0,0-1 0 0 0,-1 1-1 0 0,1 0 1 0 0,-1 0 0 0 0,1 0-1 0 0,0 0 1 0 0,-1 0 0 0 0,1 0 0 0 0,0 0-1 0 0,-1 0 1 0 0,1 1 0 0 0,-1-1-1 0 0,1 0 1 0 0,0 0 0 0 0,-1 0-1 0 0,1 1 1 0 0,0-1 0 0 0,43 28 330 0 0,-41-26-478 0 0,0-1 1 0 0,-1 0-1 0 0,1 0 1 0 0,0 1 0 0 0,0 0-1 0 0,0 0 1 0 0,-1-1-1 0 0,1 1 1 0 0,-1 1 0 0 0,0-1-1 0 0,1 0 1 0 0,-1 1-1 0 0,0-1 1 0 0,0 1 0 0 0,-1-1-1 0 0,1 1 1 0 0,0 0 0 0 0,1 4-1 0 0,5 8-1601 0 0,-7-2 245 0 0,-4-14-1555 0 0,3 1 2905 0 0,0 0 0 0 0,0 0 0 0 0,0 0 0 0 0,0 0 0 0 0,0 0 0 0 0,-1 0 0 0 0,1 0 1 0 0,-28-57-2317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1.486"/>
    </inkml:context>
    <inkml:brush xml:id="br0">
      <inkml:brushProperty name="width" value="0.035" units="cm"/>
      <inkml:brushProperty name="height" value="0.035" units="cm"/>
      <inkml:brushProperty name="color" value="#E71224"/>
    </inkml:brush>
  </inkml:definitions>
  <inkml:trace contextRef="#ctx0" brushRef="#br0">101 118 1100 0 0,'0'0'9158'0'0,"-7"7"-8600"0"0,46-35-437 0 0,-25 13-41 0 0,-11 13 49 0 0,0-1 0 0 0,-1 0 0 0 0,1 1-1 0 0,-1-1 1 0 0,1 0 0 0 0,-1 0-1 0 0,0 0 1 0 0,0-1 0 0 0,-1 1-1 0 0,1 0 1 0 0,-1-1 0 0 0,3-6-1 0 0,-49 15 826 0 0,40-3-958 0 0,-1 0 65 0 0,1 0 1 0 0,-1 0-1 0 0,0 1 1 0 0,1 0-1 0 0,-1 0 0 0 0,1 1 1 0 0,0-1-1 0 0,0 1 1 0 0,-5 5-1 0 0,-7 7 196 0 0,15-16-237 0 0,1 1 0 0 0,0 0 0 0 0,-1 0 0 0 0,1 0 0 0 0,0 0 0 0 0,0 0 0 0 0,0 0-1 0 0,0 1 1 0 0,0-1 0 0 0,0 0 0 0 0,0 1 0 0 0,1-1 0 0 0,-1 0 0 0 0,0 1 0 0 0,0 1 0 0 0,-5 11 90 0 0,4-11-111 0 0,0 0 0 0 0,1 1-1 0 0,-1-1 1 0 0,1 1 0 0 0,0 0-1 0 0,0-1 1 0 0,0 1-1 0 0,0 6 1 0 0,1-9-7 0 0,0 0 1 0 0,1 1-1 0 0,-1-1 1 0 0,1 0-1 0 0,-1 0 0 0 0,1 0 1 0 0,-1 1-1 0 0,1-1 0 0 0,0 0 1 0 0,0 0-1 0 0,-1 0 0 0 0,1 0 1 0 0,0 0-1 0 0,0 0 1 0 0,0 0-1 0 0,0-1 0 0 0,0 1 1 0 0,0 0-1 0 0,0 0 0 0 0,1-1 1 0 0,-1 1-1 0 0,0-1 0 0 0,0 1 1 0 0,0-1-1 0 0,1 1 1 0 0,-1-1-1 0 0,0 0 0 0 0,1 0 1 0 0,-1 1-1 0 0,3-1 0 0 0,3 1 4 0 0,1 0-1 0 0,0 0 0 0 0,0-1 0 0 0,0 0 0 0 0,0 0 1 0 0,0-1-1 0 0,-1 0 0 0 0,1 0 0 0 0,0-1 0 0 0,0 0 1 0 0,-1 0-1 0 0,1-1 0 0 0,-1 0 0 0 0,0 0 0 0 0,0-1 1 0 0,0 0-1 0 0,0 0 0 0 0,-1 0 0 0 0,0-1 0 0 0,0 0 1 0 0,0 0-1 0 0,0-1 0 0 0,-1 0 0 0 0,0 0 0 0 0,0 0 1 0 0,0 0-1 0 0,-1-1 0 0 0,0 0 0 0 0,6-14 0 0 0,-10 19 16 0 0,1 1 0 0 0,0-1 0 0 0,-1 0 0 0 0,1 0 0 0 0,-1 0 0 0 0,0 1 0 0 0,0-1 0 0 0,0 0 0 0 0,0 0 0 0 0,0 0 0 0 0,0 0 0 0 0,0 0-1 0 0,0 1 1 0 0,-1-1 0 0 0,1 0 0 0 0,-1 0 0 0 0,1 0 0 0 0,-1 1 0 0 0,0-1 0 0 0,0 0 0 0 0,0 1 0 0 0,0-1 0 0 0,0 1 0 0 0,-2-3 0 0 0,0 1-10 0 0,0 0-1 0 0,0 1 1 0 0,-1-1 0 0 0,1 1 0 0 0,-1 0 0 0 0,0 0 0 0 0,1 0 0 0 0,-1 1 0 0 0,0-1-1 0 0,-7-1 1 0 0,0 1-113 0 0,0-1-1 0 0,-1 2 1 0 0,0-1 0 0 0,1 2-1 0 0,-1-1 1 0 0,-22 4-1 0 0,29-1 94 0 0,0 0-1 0 0,1 1 0 0 0,0-1 1 0 0,-1 1-1 0 0,1 0 0 0 0,0 0 1 0 0,0 1-1 0 0,1-1 0 0 0,-1 1 1 0 0,1 0-1 0 0,-1 0 0 0 0,1 0 1 0 0,1 0-1 0 0,-1 0 0 0 0,0 1 1 0 0,-2 7-1 0 0,-10 12 431 0 0,13-20-366 0 0,0-1 1 0 0,1 1-1 0 0,-1-1 0 0 0,0 1 1 0 0,1 0-1 0 0,0 0 0 0 0,0-1 1 0 0,0 1-1 0 0,1 0 1 0 0,-1 0-1 0 0,1 0 0 0 0,0 0 1 0 0,0 0-1 0 0,0 0 0 0 0,1 0 1 0 0,0 0-1 0 0,-1 0 0 0 0,1 0 1 0 0,0-1-1 0 0,4 8 0 0 0,-4-8-36 0 0,0 0 1 0 0,1 0-1 0 0,-1 0 0 0 0,1 0 0 0 0,0 0 0 0 0,0 0 0 0 0,0 0 0 0 0,1-1 0 0 0,-1 1 0 0 0,1-1 0 0 0,-1 0 0 0 0,1 0 0 0 0,0 0 0 0 0,0 0 0 0 0,0 0 0 0 0,0 0 0 0 0,0-1 0 0 0,0 0 0 0 0,0 1 0 0 0,0-1 0 0 0,1 0 0 0 0,-1-1 0 0 0,0 1 0 0 0,1 0 0 0 0,4-1 0 0 0,1 0 34 0 0,1 0 0 0 0,-1 0-1 0 0,0-1 1 0 0,0-1 0 0 0,0 0 0 0 0,0 0-1 0 0,10-4 1 0 0,-15 5-29 0 0,-1-1 0 0 0,1 0 0 0 0,-1 0 0 0 0,1 0 0 0 0,-1-1 0 0 0,0 1 0 0 0,0-1 0 0 0,0 0 0 0 0,0 0 1 0 0,-1 0-1 0 0,1 0 0 0 0,-1 0 0 0 0,0-1 0 0 0,1 1 0 0 0,-2-1 0 0 0,1 1 0 0 0,0-1 0 0 0,-1 0 0 0 0,2-6 0 0 0,0 2-14 0 0,-1-1 0 0 0,0 1 0 0 0,-1-1 0 0 0,1 1 0 0 0,-2-1 0 0 0,1 1 0 0 0,-2-10 0 0 0,1 15-17 0 0,-1 1 1 0 0,1-1 0 0 0,-1 1 0 0 0,0 0 0 0 0,1-1 0 0 0,-2 1 0 0 0,1 0 0 0 0,0 0 0 0 0,0 0 0 0 0,0-1 0 0 0,-1 1 0 0 0,1 1 0 0 0,-1-1 0 0 0,0 0 0 0 0,0 0 0 0 0,0 0 0 0 0,1 1 0 0 0,-1-1 0 0 0,-1 1 0 0 0,1 0 0 0 0,0 0-1 0 0,0 0 1 0 0,0 0 0 0 0,-1 0 0 0 0,1 0 0 0 0,0 0 0 0 0,-1 1 0 0 0,1-1 0 0 0,-3 0 0 0 0,-1 0-37 0 0,1-1 0 0 0,-1 1 1 0 0,1 0-1 0 0,-1 1 0 0 0,0-1 0 0 0,0 1 0 0 0,1 0 0 0 0,-1 0 1 0 0,0 1-1 0 0,1 0 0 0 0,-1 0 0 0 0,1 0 0 0 0,-1 1 0 0 0,1-1 1 0 0,-1 2-1 0 0,1-1 0 0 0,0 0 0 0 0,0 1 0 0 0,0 0 0 0 0,0 0 0 0 0,1 0 1 0 0,-1 1-1 0 0,1 0 0 0 0,0 0 0 0 0,0 0 0 0 0,0 0 0 0 0,-6 9 1 0 0,7-10 82 0 0,1 0 1 0 0,-1 0-1 0 0,1 0 1 0 0,0 0 0 0 0,0 1-1 0 0,0-1 1 0 0,1 1-1 0 0,-1-1 1 0 0,1 1 0 0 0,0-1-1 0 0,0 1 1 0 0,0 0-1 0 0,0 0 1 0 0,0-1 0 0 0,1 1-1 0 0,0 0 1 0 0,0 0-1 0 0,0 0 1 0 0,0 0 0 0 0,1-1-1 0 0,-1 1 1 0 0,3 5-1 0 0,-2-6-8 0 0,0-1 1 0 0,1 1-1 0 0,0 0 0 0 0,0-1 0 0 0,-1 1 0 0 0,2-1 0 0 0,-1 1 0 0 0,0-1 0 0 0,0 0 0 0 0,1 0 1 0 0,-1 0-1 0 0,1 0 0 0 0,0-1 0 0 0,-1 1 0 0 0,1-1 0 0 0,0 1 0 0 0,0-1 0 0 0,0 0 0 0 0,0 0 1 0 0,0 0-1 0 0,0-1 0 0 0,0 1 0 0 0,0-1 0 0 0,1 1 0 0 0,-1-1 0 0 0,5-1 0 0 0,-2 2-7 0 0,1-1 0 0 0,-1 0 0 0 0,0 0 0 0 0,0 0 1 0 0,1-1-1 0 0,-1 0 0 0 0,0-1 0 0 0,0 1 0 0 0,0-1 0 0 0,0 0 0 0 0,0-1 0 0 0,-1 1 0 0 0,1-1 0 0 0,-1 0 0 0 0,1 0 0 0 0,-1-1 0 0 0,0 0 0 0 0,0 0 0 0 0,-1 0 0 0 0,1 0 0 0 0,-1-1 0 0 0,0 0 0 0 0,0 0 0 0 0,-1 0 0 0 0,1 0 0 0 0,-1 0 0 0 0,0-1 0 0 0,0 0 0 0 0,3-10 0 0 0,-5 14-17 0 0,0-1 0 0 0,-1 0-1 0 0,1 1 1 0 0,0-1 0 0 0,-1 1-1 0 0,1-1 1 0 0,-1 0 0 0 0,0 1-1 0 0,0-1 1 0 0,0 0 0 0 0,0 1-1 0 0,-1-1 1 0 0,0-3 0 0 0,0 4-6 0 0,0 1 0 0 0,0 0 0 0 0,1-1 0 0 0,-1 1 0 0 0,0 0 0 0 0,-1 0 0 0 0,1 0 0 0 0,0 0 0 0 0,0-1 0 0 0,0 2 0 0 0,-1-1 0 0 0,1 0 0 0 0,0 0 0 0 0,-1 0 0 0 0,1 1 0 0 0,-1-1 0 0 0,1 0 0 0 0,-1 1 0 0 0,1 0 0 0 0,-1-1 0 0 0,1 1 0 0 0,-1 0 0 0 0,0 0-1 0 0,1-1 1 0 0,-1 1 0 0 0,1 1 0 0 0,-3-1 0 0 0,-7 0-39 0 0,8-1-23 0 0,-1 1 1 0 0,0 0-1 0 0,1 0 1 0 0,-1 0-1 0 0,1 0 1 0 0,-1 1 0 0 0,0 0-1 0 0,1-1 1 0 0,-1 1-1 0 0,1 0 1 0 0,0 1-1 0 0,-1-1 1 0 0,1 1 0 0 0,0-1-1 0 0,0 1 1 0 0,0 0-1 0 0,-4 3 1 0 0,2 0 106 0 0,1-1 1 0 0,0 1-1 0 0,1 0 0 0 0,-1 0 1 0 0,1 0-1 0 0,0 1 0 0 0,0-1 1 0 0,1 1-1 0 0,-1-1 0 0 0,1 1 1 0 0,1 0-1 0 0,-1 0 0 0 0,1 0 1 0 0,0 0-1 0 0,0 0 0 0 0,1 1 1 0 0,-1-1-1 0 0,2 10 0 0 0,0-15-15 0 0,-1-1 1 0 0,1 1-1 0 0,-1 0 0 0 0,1 0 0 0 0,0 0 0 0 0,-1-1 0 0 0,1 1 0 0 0,0 0 0 0 0,-1-1 1 0 0,1 1-1 0 0,0-1 0 0 0,0 1 0 0 0,0-1 0 0 0,0 1 0 0 0,0-1 0 0 0,0 1 0 0 0,-1-1 0 0 0,1 0 1 0 0,0 0-1 0 0,0 1 0 0 0,0-1 0 0 0,0 0 0 0 0,0 0 0 0 0,0 0 0 0 0,0 0 0 0 0,0 0 0 0 0,0 0 1 0 0,0 0-1 0 0,0-1 0 0 0,0 1 0 0 0,0 0 0 0 0,2-1 0 0 0,32-9 512 0 0,-32 8-473 0 0,-1-1 0 0 0,0 0 0 0 0,0 0-1 0 0,0 0 1 0 0,0 0 0 0 0,-1-1 0 0 0,1 1-1 0 0,-1 0 1 0 0,0-1 0 0 0,0 1 0 0 0,0-1-1 0 0,0 1 1 0 0,0-1 0 0 0,-1 0 0 0 0,0 1-1 0 0,0-1 1 0 0,0-5 0 0 0,-22 4-550 0 0,21 5 399 0 0,1 0 0 0 0,-1-1 0 0 0,0 1 0 0 0,0 0 0 0 0,1 0 0 0 0,-1 0 0 0 0,0 0 0 0 0,0 0 1 0 0,1 0-1 0 0,-1 0 0 0 0,0 1 0 0 0,0-1 0 0 0,1 0 0 0 0,-1 0 0 0 0,0 0 0 0 0,1 1 0 0 0,-1-1 0 0 0,0 1 0 0 0,1-1 0 0 0,-1 0 1 0 0,0 1-1 0 0,1-1 0 0 0,-1 1 0 0 0,1-1 0 0 0,-1 1 0 0 0,0-1 0 0 0,1 1 0 0 0,0 0 0 0 0,-1-1 0 0 0,1 1 0 0 0,-1 0 1 0 0,1 0-1 0 0,0 28-7867 0 0</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2.804"/>
    </inkml:context>
    <inkml:brush xml:id="br0">
      <inkml:brushProperty name="width" value="0.035" units="cm"/>
      <inkml:brushProperty name="height" value="0.035" units="cm"/>
      <inkml:brushProperty name="color" value="#E71224"/>
    </inkml:brush>
  </inkml:definitions>
  <inkml:trace contextRef="#ctx0" brushRef="#br0">319 58 1124 0 0,'0'0'9192'0'0,"-11"3"-8800"0"0,-32 8-75 0 0,32-8-25 0 0,5-4-67 0 0,1 1 0 0 0,-1-1 0 0 0,0 1 0 0 0,0 0 0 0 0,0 0 0 0 0,1 1 0 0 0,-1 0 0 0 0,0 0 0 0 0,0 0 0 0 0,1 1 0 0 0,-1 0 0 0 0,1 0 0 0 0,0 0 0 0 0,-1 0 0 0 0,1 1 0 0 0,-6 4 0 0 0,-16 7-77 0 0,25-13-138 0 0,1 0-1 0 0,-1 0 1 0 0,1 0-1 0 0,-1 0 1 0 0,1 0 0 0 0,0 1-1 0 0,0-1 1 0 0,-1 0-1 0 0,1 1 1 0 0,0-1 0 0 0,0 1-1 0 0,0 0 1 0 0,1-1-1 0 0,-2 4 1 0 0,-15 19 139 0 0,7-13-41 0 0,1 0-1 0 0,0 1 0 0 0,0 1 0 0 0,2-1 0 0 0,-1 1 0 0 0,2 1 1 0 0,-9 21-1 0 0,11 2 20 0 0,4-34-112 0 0,0 1 1 0 0,0-1 0 0 0,-1 1 0 0 0,1 0 0 0 0,-1-1-1 0 0,1 1 1 0 0,-1-1 0 0 0,-2 6 0 0 0,1-2-14 0 0,1 0 1 0 0,-1-1 0 0 0,2 1 0 0 0,-1 0 0 0 0,1 0-1 0 0,0 0 1 0 0,0-1 0 0 0,2 9 0 0 0,0 11 0 0 0,-3-14 8 0 0,2 0 1 0 0,-1-1 0 0 0,1 1-1 0 0,1 0 1 0 0,0-1 0 0 0,1 1 0 0 0,5 15-1 0 0,-5-21-4 0 0,0-1-1 0 0,0 1 1 0 0,1-1-1 0 0,-1 0 1 0 0,1-1 0 0 0,0 1-1 0 0,0-1 1 0 0,1 0-1 0 0,-1 1 1 0 0,1-2-1 0 0,0 1 1 0 0,0-1 0 0 0,1 0-1 0 0,-1 0 1 0 0,0 0-1 0 0,10 3 1 0 0,15 3 68 0 0,0-1-1 0 0,1-1 1 0 0,0-2 0 0 0,0-1-1 0 0,0-1 1 0 0,0-2 0 0 0,56-5-1 0 0,-64-1-40 0 0,1 0-1 0 0,-1-2 1 0 0,0-1-1 0 0,0 0 1 0 0,34-20-1 0 0,-29 13-18 0 0,0-2-1 0 0,46-37 1 0 0,-68 50-20 0 0,0 0 26 0 0,0-1 1 0 0,0 0-1 0 0,0 0 1 0 0,0 0-1 0 0,-1-1 1 0 0,0 1-1 0 0,0-1 1 0 0,0-1-1 0 0,-1 1 1 0 0,0-1-1 0 0,-1 1 1 0 0,4-9-1 0 0,-6 13-10 0 0,1-4 7 0 0,0 1 0 0 0,0-1 0 0 0,0 0 0 0 0,-1 0 0 0 0,0 0 0 0 0,0 0 0 0 0,0-13 0 0 0,10-49 49 0 0,-10 44-69 0 0,0 18 7 0 0,-1 1 0 0 0,1 0-1 0 0,-1 0 1 0 0,0-1 0 0 0,0 1 0 0 0,-1 0 0 0 0,1 0-1 0 0,-1-1 1 0 0,0 1 0 0 0,-1 0 0 0 0,1 0 0 0 0,-1 0 0 0 0,-4-9-1 0 0,-27-41 36 0 0,21 41 11 0 0,-1 1 0 0 0,0 0 0 0 0,-1 0 0 0 0,0 2 0 0 0,-1 0 0 0 0,-1 0 0 0 0,-30-15 0 0 0,36 21-45 0 0,-1 1-1 0 0,0 0 0 0 0,0 0 0 0 0,0 1 0 0 0,0 0 0 0 0,0 1 0 0 0,0 1 0 0 0,-1 0 0 0 0,1 0 0 0 0,-1 1 0 0 0,1 0 0 0 0,-1 1 0 0 0,1 1 0 0 0,-13 2 0 0 0,14 0-43 0 0,1 0 1 0 0,0 0 0 0 0,0 0-1 0 0,0 1 1 0 0,0 1 0 0 0,-8 6-1 0 0,-30 17-79 0 0,45-29 70 0 0,1 0-657 0 0,1 0 615 0 0,0 0 1 0 0,-1 0-1 0 0,1 0 0 0 0,-1 0 1 0 0,1 0-1 0 0,0 0 1 0 0,-1 0-1 0 0,1 0 0 0 0,-1 1 1 0 0,1-1-1 0 0,0 0 1 0 0,-1 0-1 0 0,1 0 0 0 0,0 0 1 0 0,-1 1-1 0 0,1-1 1 0 0,0 0-1 0 0,-1 0 1 0 0,1 1-1 0 0,0-1 0 0 0,0 0 1 0 0,-1 0-1 0 0,1 1 1 0 0,0-1-1 0 0,0 0 0 0 0,-1 1 1 0 0,1-1-1 0 0,0 0 1 0 0,0 1-1 0 0,0-1 0 0 0,0 0 1 0 0,-1 1-1 0 0,1-1 1 0 0,0 1-1 0 0,0-1 0 0 0,0 0 1 0 0,0 1-1 0 0,0 0 1 0 0,1 25-4976 0 0,0-19-3388 0 0,8-50 7683 0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39.745"/>
    </inkml:context>
    <inkml:brush xml:id="br0">
      <inkml:brushProperty name="width" value="0.035" units="cm"/>
      <inkml:brushProperty name="height" value="0.035" units="cm"/>
      <inkml:brushProperty name="color" value="#E71224"/>
    </inkml:brush>
  </inkml:definitions>
  <inkml:trace contextRef="#ctx0" brushRef="#br0">65 0 1336 0 0,'0'0'5932'0'0,"-2"3"-5881"0"0,-1 2-68 0 0,0-1 0 0 0,0 1 0 0 0,-1-1 0 0 0,1 0 0 0 0,-1-1 0 0 0,0 1 0 0 0,-1-1 0 0 0,1 1 0 0 0,0-1 0 0 0,-9 4 0 0 0,8-2-596 0 0,0 1 2306 0 0,2-12-128 0 0,4 4-2650 0 0,3-1 4841 0 0,1-1-2680 0 0</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1.144"/>
    </inkml:context>
    <inkml:brush xml:id="br0">
      <inkml:brushProperty name="width" value="0.035" units="cm"/>
      <inkml:brushProperty name="height" value="0.035" units="cm"/>
      <inkml:brushProperty name="color" value="#E71224"/>
    </inkml:brush>
  </inkml:definitions>
  <inkml:trace contextRef="#ctx0" brushRef="#br0">745 40 16 0 0,'0'0'2754'0'0,"0"-1"-2550"0"0,-20-16 1718 0 0,16 0-1361 0 0,-17 15 8354 0 0,3 0-7392 0 0,16 2-532 0 0,-20 9 90 0 0,15-1-495 0 0,6-7-558 0 0,0 0-1 0 0,0-1 1 0 0,0 1-1 0 0,0 0 1 0 0,0 0-1 0 0,0 0 1 0 0,0 0-1 0 0,0 0 1 0 0,1 0 0 0 0,-1 0-1 0 0,0 0 1 0 0,0 1-1 0 0,1-1 1 0 0,-1 0-1 0 0,1 0 1 0 0,0 0-1 0 0,-1 1 1 0 0,1 1-1 0 0,-18 29 227 0 0,5-11-156 0 0,-31 60 251 0 0,34-64-276 0 0,0 0 0 0 0,1 0 0 0 0,0 1 0 0 0,-10 34 0 0 0,11-28-40 0 0,-19 45 1 0 0,17-48 4 0 0,0 1 0 0 0,-8 34 0 0 0,-39 155 351 0 0,51-188-372 0 0,-2 0 0 0 0,0 0 0 0 0,-1-1 0 0 0,-12 21 0 0 0,8-17 0 0 0,1-1 0 0 0,-9 32 0 0 0,8-20 27 0 0,10-30-42 0 0,0 0 1 0 0,0 0 0 0 0,1 0-1 0 0,0 1 1 0 0,0-1-1 0 0,1 1 1 0 0,-1 9 0 0 0,-8 33 65 0 0,7-43-55 0 0,1 1 0 0 0,0-1 0 0 0,1 1 0 0 0,-2 15 0 0 0,3-21-9 0 0,0-1 0 0 0,0 0-1 0 0,1 0 1 0 0,-1 0 0 0 0,0 0 0 0 0,0 0 0 0 0,0 0 0 0 0,-1 0-1 0 0,1 0 1 0 0,0 1 0 0 0,0-1 0 0 0,0 0 0 0 0,-1 0 0 0 0,1 0 0 0 0,-1 0-1 0 0,1 0 1 0 0,-1 0 0 0 0,1 0 0 0 0,-1 0 0 0 0,0 0 0 0 0,1-1-1 0 0,-1 1 1 0 0,0 0 0 0 0,-1 1 0 0 0,-1 1 6 0 0,1 0-1 0 0,-1 0 1 0 0,1 1-1 0 0,0-1 1 0 0,0 0 0 0 0,0 1-1 0 0,1-1 1 0 0,-1 1-1 0 0,1 0 1 0 0,0 0 0 0 0,-2 6-1 0 0,4-8-10 0 0,-11 12-4 0 0,5 3 2 0 0,5-16 3 0 0,0-1 0 0 0,0 1 0 0 0,0 0 0 0 0,0-1 0 0 0,0 1 0 0 0,0 0 0 0 0,0 0 0 0 0,0-1-1 0 0,0 1 1 0 0,-1 0 0 0 0,1-1 0 0 0,0 1 0 0 0,-1 0 0 0 0,1-1 0 0 0,0 1 0 0 0,-1-1 0 0 0,1 1 0 0 0,-1 0 0 0 0,1-1 0 0 0,-2 2 0 0 0,-12 31 26 0 0,-9 0 24 0 0,20-30-54 0 0,0 0 0 0 0,0 1 0 0 0,0-1 0 0 0,1 1-1 0 0,-1 0 1 0 0,1 0 0 0 0,0-1 0 0 0,0 2 0 0 0,1-1 0 0 0,-1 0 0 0 0,-1 8 0 0 0,-8 20 13 0 0,11-32-6 0 0,-11 4 903 0 0,9-33-885 0 0,0 0-1 0 0,-3 0 1 0 0,-13-52-1 0 0,14 68-10 0 0,-7-71-145 0 0,10 73 119 0 0,-1 0 0 0 0,1-1 0 0 0,1 1 0 0 0,1-21-1 0 0,1 2-19 0 0,-13-5 39 0 0,11 33 2 0 0,0 0-1 0 0,0-1 0 0 0,1 1 0 0 0,-2-1 1 0 0,1 1-1 0 0,0 0 0 0 0,0 0 0 0 0,-1-1 1 0 0,1 1-1 0 0,-1 0 0 0 0,0-1 0 0 0,0 1 1 0 0,0 0-1 0 0,0 0 0 0 0,-2-4 0 0 0,1 0 9 0 0,2 5-22 0 0,-1 1-459 0 0,1 0 457 0 0,-1 0 1 0 0,1 0-1 0 0,-1 0 0 0 0,1 0 1 0 0,-1 1-1 0 0,1-1 1 0 0,-1 0-1 0 0,1 0 1 0 0,-1 1-1 0 0,1-1 1 0 0,0 0-1 0 0,-1 1 0 0 0,1-1 1 0 0,-1 0-1 0 0,1 1 1 0 0,0-1-1 0 0,-1 1 1 0 0,1-1-1 0 0,0 1 0 0 0,0-1 1 0 0,-1 0-1 0 0,1 1 1 0 0,0-1-1 0 0,0 1 1 0 0,0 0-1 0 0,-1-1 0 0 0,1 1 1 0 0,0-1-1 0 0,0 1 1 0 0,0-1-1 0 0,0 2 1 0 0,-4 53-304 0 0,2-44 311 0 0,1 0 0 0 0,1 0 0 0 0,-1 0 1 0 0,2 0-1 0 0,-1 0 0 0 0,5 21 0 0 0,0-14 4 0 0,-2-4 9 0 0,0 0 0 0 0,2 0 0 0 0,-1 0 0 0 0,11 18 1 0 0,4 37 81 0 0,-15-52-81 0 0,-4-16-11 0 0,0-1 1 0 0,0 1-1 0 0,0 0 0 0 0,1-1 1 0 0,-1 1-1 0 0,0 0 1 0 0,0-1-1 0 0,0 1 0 0 0,0 0 1 0 0,1-1-1 0 0,-1 1 1 0 0,0-1-1 0 0,1 1 1 0 0,-1 0-1 0 0,0-1 0 0 0,1 1 1 0 0,-1-1-1 0 0,1 1 1 0 0,-1-1-1 0 0,1 1 0 0 0,-1-1 1 0 0,1 1-1 0 0,2 1 29 0 0,0-1 1 0 0,0 0-1 0 0,0 1 0 0 0,0-1 0 0 0,0 0 0 0 0,0-1 1 0 0,0 1-1 0 0,0-1 0 0 0,0 1 0 0 0,0-1 0 0 0,0 0 1 0 0,0 0-1 0 0,0 0 0 0 0,1 0 0 0 0,-1-1 0 0 0,0 0 0 0 0,0 1 1 0 0,0-1-1 0 0,0 0 0 0 0,3-2 0 0 0,72-32 434 0 0,-38 16-418 0 0,79-37 124 0 0,-118 55-183 0 0,43 11-4987 0 0,-26-2 752 0 0,-13-4-186 0 0,-10-5 276 0 0,-57-20-404 0 0</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2.213"/>
    </inkml:context>
    <inkml:brush xml:id="br0">
      <inkml:brushProperty name="width" value="0.035" units="cm"/>
      <inkml:brushProperty name="height" value="0.035" units="cm"/>
      <inkml:brushProperty name="color" value="#E71224"/>
    </inkml:brush>
  </inkml:definitions>
  <inkml:trace contextRef="#ctx0" brushRef="#br0">2 19 1244 0 0,'0'0'13396'0'0,"0"-4"-13085"0"0,0 4-293 0 0,-1-1 1 0 0,1 1 0 0 0,0 0 0 0 0,0-1-1 0 0,0 1 1 0 0,0-1 0 0 0,0 1 0 0 0,0 0-1 0 0,0-1 1 0 0,0 1 0 0 0,-1-1-1 0 0,1 1 1 0 0,0 0 0 0 0,1-1 0 0 0,-1 1-1 0 0,0-1 1 0 0,0 1 0 0 0,0 0 0 0 0,0-1-1 0 0,0 1 1 0 0,0 0 0 0 0,0-1 0 0 0,1 1-1 0 0,-1-1 1 0 0,0 1 0 0 0,0 0-1 0 0,0-1 1 0 0,1 1 0 0 0,-1 0 0 0 0,0 0-1 0 0,0-1 1 0 0,1 1 0 0 0,-1 0 0 0 0,0 0-1 0 0,1-1 1 0 0,-1 1 0 0 0,0 0-1 0 0,1 0 1 0 0,-1 0 0 0 0,1-1 0 0 0,-1 1-1 0 0,0 0 1 0 0,1 0 0 0 0,-1 0 0 0 0,0 0-1 0 0,1 0 1 0 0,-1 0 0 0 0,1 0 0 0 0,-1 0-1 0 0,0 0 1 0 0,1 0 0 0 0,-1 0-1 0 0,1 0 1 0 0,-1 0 0 0 0,0 0 0 0 0,1 0-1 0 0,-1 1 1 0 0,1-1 0 0 0,25 21 1341 0 0,-12-8-878 0 0,8 3-98 0 0,-2 2 0 0 0,0 0 1 0 0,-1 1-1 0 0,-1 0 0 0 0,17 25 1 0 0,39 34 276 0 0,11 22-105 0 0,-73-83-514 0 0,0 1 0 0 0,-1 0 0 0 0,-1 1-1 0 0,10 26 1 0 0,-14-34-29 0 0,0 13-103 0 0,-1-12-116 0 0,0-4-1725 0 0,-4 2-3674 0 0,-13-11-2677 0 0,-8-2 2917 0 0</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3.075"/>
    </inkml:context>
    <inkml:brush xml:id="br0">
      <inkml:brushProperty name="width" value="0.035" units="cm"/>
      <inkml:brushProperty name="height" value="0.035" units="cm"/>
      <inkml:brushProperty name="color" value="#E71224"/>
    </inkml:brush>
  </inkml:definitions>
  <inkml:trace contextRef="#ctx0" brushRef="#br0">349 36 428 0 0,'0'0'9272'0'0,"1"-23"-7274"0"0,-3 11 3558 0 0,-2 15-5306 0 0,0 0 0 0 0,1 0-1 0 0,0 0 1 0 0,0 0 0 0 0,0 1 0 0 0,0-1-1 0 0,0 1 1 0 0,1 0 0 0 0,0 0 0 0 0,-4 8-1 0 0,-22 29 234 0 0,14-25-292 0 0,0 2 0 0 0,1 0 0 0 0,-20 39 0 0 0,-12 16-17 0 0,0-5-68 0 0,-29 37 13 0 0,55-73-66 0 0,17-29-71 0 0,0 1 1 0 0,0 0-1 0 0,0 0 1 0 0,0-1-1 0 0,-1 1 1 0 0,1-1-1 0 0,-5 5 1 0 0,2 0-1073 0 0,16-5-3056 0 0,13-5-2051 0 0,-12-4 3173 0 0,-12 6 2926 0 0,0-1 0 0 0,-1 0-2243 0 0,1 1 2243 0 0,0-1 1 0 0,0 1-1 0 0,0 0 1 0 0,0 0-1 0 0,0 0 0 0 0,-43 13-3882 0 0</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42.510"/>
    </inkml:context>
    <inkml:brush xml:id="br0">
      <inkml:brushProperty name="width" value="0.035" units="cm"/>
      <inkml:brushProperty name="height" value="0.035" units="cm"/>
      <inkml:brushProperty name="color" value="#E71224"/>
    </inkml:brush>
  </inkml:definitions>
  <inkml:trace contextRef="#ctx0" brushRef="#br0">1 1973 1112 0 0,'0'0'4575'0'0,"21"-13"-3541"0"0,-20 10-782 0 0,0 1 0 0 0,-1 0 1 0 0,1 0-1 0 0,0 0 0 0 0,0 0 1 0 0,0 0-1 0 0,1 0 0 0 0,-1 1 1 0 0,0-1-1 0 0,1 0 1 0 0,-1 1-1 0 0,1-1 0 0 0,0 0 1 0 0,-1 1-1 0 0,3-2 0 0 0,72-19 468 0 0,-42 4-392 0 0,55-20 1 0 0,-8 4-176 0 0,-53 20-145 0 0,-11 5-13 0 0,0 1 1 0 0,1 0-1 0 0,0 2 1 0 0,27-7-1 0 0,3 1 99 0 0,51-20-1 0 0,23-6-19 0 0,-51 11 92 0 0,-23 7-87 0 0,136-49 12 0 0,-74 24 45 0 0,-23-5 179 0 0,-7 17 279 0 0,1 5 0 0 0,168-37 0 0 0,-218 58-499 0 0,0-2 0 0 0,0 0 0 0 0,56-27 0 0 0,-49 19-40 0 0,60-18 0 0 0,44-17-23 0 0,-100 35-28 0 0,45-20 31 0 0,75-27 56 0 0,313-105 36 0 0,-240 60 55 0 0,-134 59-115 0 0,116-46-71 0 0,-171 69 29 0 0,-39 22-20 0 0,0 1 1 0 0,0 0 0 0 0,0 0-1 0 0,0 0 1 0 0,11-3-1 0 0,29-9 40 0 0,0-3-1 0 0,63-34 0 0 0,-17 16 100 0 0,-43 18 6 0 0,329-137 216 0 0,-100 28 268 0 0,-150 66-386 0 0,-87 42-167 0 0,-10 4-64 0 0,1 2 1 0 0,46-15 0 0 0,-76 29 101 0 0,24-4-1003 0 0,-20 10-320 0 0,-11 10 94 0 0,1-11 580 0 0,0-1 1 0 0,1 0 0 0 0,-1-1 0 0 0,-1 1-1 0 0,1 0 1 0 0,0-1 0 0 0,-1 0-1 0 0,0 0 1 0 0,0 0 0 0 0,0 0-1 0 0,0-1 1 0 0,0 1 0 0 0,-1-1 0 0 0,1 0-1 0 0,-9 2 1 0 0,-3 0-1461 0 0,16-4 1962 0 0,0 0 1 0 0,0 0-1 0 0,-1 0 0 0 0,1 0 1 0 0,0 0-1 0 0,0 0 0 0 0,0 0 1 0 0,0 0-1 0 0,-1 0 0 0 0,1 0 1 0 0,0-1-1 0 0,0 1 0 0 0,0 0 1 0 0,0 0-1 0 0,-1 0 0 0 0,1 0 1 0 0,0 0-1 0 0,0 0 0 0 0,0-1 1 0 0,0 1-1 0 0,0 0 0 0 0,0 0 0 0 0,0 0 1 0 0,-1 0-1 0 0,1-1 0 0 0,0 1 1 0 0,0 0-1 0 0,0 0 0 0 0,0 0 1 0 0,0-1-1 0 0,0 1 0 0 0,0 0 1 0 0,0 0-1 0 0,0 0 0 0 0,0 0 1 0 0,0-1-1 0 0,0 1 0 0 0,0 0 1 0 0,0 0-1 0 0,0 0 0 0 0,0-1 1 0 0,0 1-1 0 0,0 0 0 0 0,0 0 1 0 0,1 0-1 0 0,-1 0 0 0 0,0-1 0 0 0,0 1 1 0 0,0 0-1 0 0,0 0 0 0 0,0 0 1 0 0,0 0-1 0 0,1-1 0 0 0,-1 1 1 0 0,0 0-1 0 0,0 0 0 0 0,0 0 1 0 0,0 0-1 0 0,0 0 0 0 0,1 0 1 0 0,-1 0-1 0 0,0 0 0 0 0,0 0 1 0 0,1-1-1 0 0,73-72-2629 0 0</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44.897"/>
    </inkml:context>
    <inkml:brush xml:id="br0">
      <inkml:brushProperty name="width" value="0.035" units="cm"/>
      <inkml:brushProperty name="height" value="0.035" units="cm"/>
      <inkml:brushProperty name="color" value="#E71224"/>
    </inkml:brush>
  </inkml:definitions>
  <inkml:trace contextRef="#ctx0" brushRef="#br0">87 12 800 0 0,'0'0'2062'0'0,"-4"0"-1511"0"0,1 1-1576 0 0,3 0 1174 0 0,-1-1 1 0 0,1 0-1 0 0,0 0 0 0 0,-1 1 0 0 0,1-1 0 0 0,0 0 0 0 0,-1 0 0 0 0,1 0 0 0 0,0 0 0 0 0,-1 0 0 0 0,1 1 0 0 0,0-1 0 0 0,-1 0 1 0 0,1 0-1 0 0,-1 0 0 0 0,1 0 0 0 0,0 0 0 0 0,-1 0 0 0 0,1 0 0 0 0,0 0 0 0 0,-1 0 0 0 0,1 0 0 0 0,-1 0 0 0 0,1-1 0 0 0,0 1 1 0 0,-1 0-1 0 0,1 0 0 0 0,0 0 0 0 0,-1 0 0 0 0,1 0 0 0 0,0-1 0 0 0,-1 1 0 0 0,1 0 0 0 0,0 0 0 0 0,0-1 0 0 0,-1 1 0 0 0,1 0 1 0 0,0-1-1 0 0,0 1 0 0 0,-1 0 0 0 0,1 0 0 0 0,0-1 0 0 0,0 1 0 0 0,0 0 0 0 0,0-1 0 0 0,-1 1 0 0 0,1-1 0 0 0,0 1 1 0 0,0 0-1 0 0,0-1 0 0 0,0 1 0 0 0,0 0 0 0 0,0-1 0 0 0,-32-4 798 0 0,30 4-951 0 0,1 1 0 0 0,0 0-1 0 0,0 0 1 0 0,-1 0 0 0 0,1-1-1 0 0,0 1 1 0 0,-1 0 0 0 0,1 1-1 0 0,0-1 1 0 0,0 0 0 0 0,-1 0-1 0 0,1 0 1 0 0,0 1-1 0 0,0-1 1 0 0,-1 1 0 0 0,1-1-1 0 0,0 1 1 0 0,0-1 0 0 0,0 1-1 0 0,0 0 1 0 0,0 0 0 0 0,0-1-1 0 0,0 1 1 0 0,0 0 0 0 0,0 0-1 0 0,-1 1 1 0 0,3 13 1408 0 0,6-13 317 0 0,-6-2-1916 0 0,1 0 210 0 0,21 9 111 0 0,-15-6-64 0 0,-1 1 1 0 0,1-2-1 0 0,-1 1 1 0 0,1-1-1 0 0,15 3 0 0 0,1 1 28 0 0,35 9 87 0 0,36 13 15 0 0,-63-18-142 0 0,1-1-1 0 0,0-1 0 0 0,1-2 0 0 0,44 2 0 0 0,26 4 37 0 0,39 13 30 0 0,209 24 608 0 0,-345-48-723 0 0,105 5 7 0 0,139 26-1 0 0,-120-14 306 0 0,1-5 0 0 0,204-5 0 0 0,-307-8-307 0 0,-4 2 60 0 0,-1 1 1 0 0,0 1-1 0 0,0 1 1 0 0,45 16 0 0 0,-29-8-11 0 0,-2-4 67 0 0,1-2 1 0 0,-1-2-1 0 0,61 2 0 0 0,-66-7-96 0 0,1 2 0 0 0,-1 2 1 0 0,0 0-1 0 0,0 3 0 0 0,51 16 0 0 0,-59-13-45 0 0,9 5 71 0 0,0-2-1 0 0,1-1 0 0 0,1-1 0 0 0,0-2 0 0 0,71 8 0 0 0,-40-14-62 0 0,-1 3-1 0 0,90 20 0 0 0,-77-4-9 0 0,156 35 28 0 0,4-23 28 0 0,-154-17-46 0 0,-56-10 14 0 0,0-2 1 0 0,0 0 0 0 0,39 0-1 0 0,333-10 0 0 0,-316 22-3 0 0,-7-11 56 0 0,-54-5-57 0 0,-1 1 0 0 0,1 1 0 0 0,-1 0 0 0 0,1 2-1 0 0,42 15 1 0 0,40 14 247 0 0,-105-34-228 0 0,0 0 0 0 0,0 0 0 0 0,1 0-1 0 0,-1 1 1 0 0,0-1 0 0 0,0 0 0 0 0,0 1 0 0 0,0-1 0 0 0,0 1 0 0 0,0-1 0 0 0,0 1 0 0 0,-1-1 0 0 0,1 1 0 0 0,0 0 0 0 0,0-1 0 0 0,0 1 0 0 0,-1 0 0 0 0,1 0 0 0 0,0 0-1 0 0,0-1 1 0 0,-1 1 0 0 0,1 0 0 0 0,-1 0 0 0 0,1 0 0 0 0,-1 0 0 0 0,0 0 0 0 0,1 0 0 0 0,-1 0 0 0 0,1 2 0 0 0,-1-2 152 0 0,10 30 88 0 0,-15-18-181 0 0,4-13-386 0 0,0 1 0 0 0,0-1 0 0 0,-1 0 0 0 0,1 1 0 0 0,0-1 0 0 0,0 0 0 0 0,0 0 0 0 0,0 1 1 0 0,0-1-1 0 0,0 0 0 0 0,-1 0 0 0 0,1 0 0 0 0,0 0 0 0 0,0-1 0 0 0,0 1 0 0 0,-2-1 0 0 0,2 1 112 0 0,1 0-1 0 0,-1 1 1 0 0,0-2 0 0 0,1 1-1 0 0,-1 0 1 0 0,0 0-1 0 0,1 0 1 0 0,-1 0-1 0 0,1 0 1 0 0,-1 0 0 0 0,0-1-1 0 0,1 1 1 0 0,-1 0-1 0 0,1-1 1 0 0,-1 1-1 0 0,1 0 1 0 0,-1-1-1 0 0,1 1 1 0 0,-1 0 0 0 0,1-1-1 0 0,-1 1 1 0 0,1-1-1 0 0,-1 1 1 0 0,1-1-1 0 0,0 1 1 0 0,-1-1 0 0 0,1 1-1 0 0,0-1 1 0 0,0 0-1 0 0,-1 1 1 0 0,1-1-1 0 0,0 1 1 0 0,0-1 0 0 0,0 0-1 0 0,0 1 1 0 0,0-1-1 0 0,0 0 1 0 0,0 1-1 0 0,0-1 1 0 0,0 1 0 0 0,0-1-1 0 0,0 0 1 0 0,0 1-1 0 0,0-1 1 0 0,0 0-1 0 0,0 1 1 0 0,1-1-1 0 0,3-1-398 0 0,0 0-1 0 0,0 0 1 0 0,0 1-1 0 0,0 0 0 0 0,0 0 1 0 0,0 0-1 0 0,0 0 0 0 0,5 0 1 0 0,-9 1 589 0 0</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47.566"/>
    </inkml:context>
    <inkml:brush xml:id="br0">
      <inkml:brushProperty name="width" value="0.035" units="cm"/>
      <inkml:brushProperty name="height" value="0.035" units="cm"/>
      <inkml:brushProperty name="color" value="#E71224"/>
    </inkml:brush>
  </inkml:definitions>
  <inkml:trace contextRef="#ctx0" brushRef="#br0">1182 15 332 0 0,'0'0'5710'0'0,"-8"-2"-5228"0"0,-22-3 541 0 0,0 1 0 0 0,0 2 0 0 0,-1 1 0 0 0,-52 4 0 0 0,4 0 235 0 0,27-1-1010 0 0,0 3 0 0 0,-90 21 0 0 0,97-17 258 0 0,-2-4 550 0 0,41-5-1060 0 0,0 0-1 0 0,0 0 0 0 0,1 1 0 0 0,-1 0 0 0 0,0 0 0 0 0,0 1 1 0 0,-9 3-1 0 0,0 2-5 0 0,1 2 0 0 0,0-1 0 0 0,0 2 1 0 0,0 0-1 0 0,2 0 0 0 0,-14 14 0 0 0,-45 35 353 0 0,61-51-285 0 0,0-1 0 0 0,1 2 0 0 0,1-1 0 0 0,-1 2 0 0 0,1-1 0 0 0,-12 20 0 0 0,-25 27 162 0 0,39-50-187 0 0,1 1-1 0 0,0-1 1 0 0,0 1 0 0 0,0 0 0 0 0,1 1 0 0 0,-4 11-1 0 0,-10 15 72 0 0,-4 24-12 0 0,-11 27 130 0 0,19-52-73 0 0,2 1 0 0 0,0 0 0 0 0,-7 40 0 0 0,13-49 1 0 0,2-7 17 0 0,1 0 0 0 0,0 0 1 0 0,1 32-1 0 0,-9 23 17 0 0,11 581 330 0 0,11-597-493 0 0,-10-45-2 0 0,0 0 1 0 0,1 0-1 0 0,1 0 1 0 0,0-1 0 0 0,9 23-1 0 0,0 0 40 0 0,-8-24-43 0 0,0-1-1 0 0,0 0 1 0 0,12 17 0 0 0,10 23 0 0 0,17 35-12 0 0,1 1 70 0 0,-38-71-45 0 0,1 0-1 0 0,1-1 1 0 0,0 0-1 0 0,14 17 1 0 0,-10-14 6 0 0,52 60 245 0 0,-20-27-139 0 0,-32-38-131 0 0,0 0 1 0 0,1-2 0 0 0,0 1 0 0 0,0-2-1 0 0,1 0 1 0 0,0 0 0 0 0,0-1-1 0 0,1-1 1 0 0,0-1 0 0 0,20 5-1 0 0,21 11 0 0 0,-32-13 2 0 0,0-1 1 0 0,0-1-1 0 0,0 0 0 0 0,48 2 0 0 0,104-5 61 0 0,-116-3-25 0 0,-46-2-35 0 0,0 0 1 0 0,-1-1-1 0 0,1 0 1 0 0,-1-1 0 0 0,0-1-1 0 0,16-7 1 0 0,-10 4 1 0 0,5-3 18 0 0,42-27 0 0 0,-42 23-37 0 0,46-21-1 0 0,-56 29 10 0 0,-1 0 1 0 0,0-1-1 0 0,0-1 0 0 0,-1 0 1 0 0,0 0-1 0 0,13-14 1 0 0,-11 9-2 0 0,2 0 0 0 0,25-16 1 0 0,-28 21-12 0 0,0 0 1 0 0,-1-1 0 0 0,22-23 0 0 0,15-14-27 0 0,-35 34 52 0 0,0-2 0 0 0,-1 1 0 0 0,17-26 1 0 0,4-4 23 0 0,-23 26-30 0 0,-1 1 0 0 0,0-1 1 0 0,-1 0-1 0 0,-1-1 0 0 0,-1 0 1 0 0,8-32-1 0 0,-7 25-16 0 0,2-7-2 0 0,0 0 0 0 0,-2 0-1 0 0,-2-1 1 0 0,3-37 0 0 0,2-7-9 0 0,0 1 10 0 0,-10 58 3 0 0,0 0-1 0 0,7-28 1 0 0,-4 28-4 0 0,-1 0 0 0 0,1-28 1 0 0,7-76 2 0 0,-11 97-22 0 0,-1 0 0 0 0,-7-37 0 0 0,-17-79-44 0 0,3 25-108 0 0,-10 33 121 0 0,29 77 52 0 0,0 0 1 0 0,0 0-1 0 0,0 1 0 0 0,0-1 1 0 0,-1 1-1 0 0,0 0 0 0 0,-1 0 1 0 0,-8-9-1 0 0,-51-43-71 0 0,19 18 28 0 0,29 24-13 0 0,0 1 0 0 0,-1 1 0 0 0,-21-13 0 0 0,-16-26 51 0 0,32 31 10 0 0,19 18-3 0 0,0 1-1 0 0,0-1 1 0 0,-1 1 0 0 0,1 0-1 0 0,-1 0 1 0 0,0 0 0 0 0,0 0-1 0 0,0 1 1 0 0,-7-4-1 0 0,5 3-27 0 0,1 1 0 0 0,-1 0 0 0 0,0 0 0 0 0,0 1 0 0 0,0 0 0 0 0,0 0 0 0 0,0 0-1 0 0,0 1 1 0 0,-8 0 0 0 0,-22 1 15 0 0,-31 1 24 0 0,62-2 3 0 0,1 0 1 0 0,0-1-1 0 0,-1 1 0 0 0,1-1 0 0 0,0 0 0 0 0,0 0 1 0 0,-1-1-1 0 0,1 1 0 0 0,0-1 0 0 0,0 0 1 0 0,-5-3-1 0 0,-78-59 40 0 0,82 62-55 0 0,0 0 0 0 0,-1 0 0 0 0,1 0 0 0 0,-1 1 0 0 0,0-1 0 0 0,1 2 0 0 0,-1-1 0 0 0,0 0 0 0 0,0 1 0 0 0,0 0 0 0 0,0 1 0 0 0,-6 0 0 0 0,-7 0-109 0 0,11 0 106 0 0,-1 1-1 0 0,1-1 1 0 0,0 2-1 0 0,0-1 1 0 0,0 1-1 0 0,0 0 1 0 0,-14 8-1 0 0,-29 10 48 0 0,38-19-40 0 0,9-2-60 0 0,1 1-1 0 0,-1-1 1 0 0,0 1-1 0 0,0 0 1 0 0,1 0-1 0 0,-1 1 1 0 0,0-1-1 0 0,-5 4 1 0 0,8-4-65 0 0,0 0 1 0 0,0 0 0 0 0,0 0 0 0 0,0 0-1 0 0,0 0 1 0 0,0 0 0 0 0,0 1-1 0 0,1-1 1 0 0,-1 0 0 0 0,0 0 0 0 0,1 1-1 0 0,-1-1 1 0 0,1 0 0 0 0,0 1-1 0 0,-1-1 1 0 0,1 3 0 0 0,-1 15-4839 0 0,1-14 2662 0 0,4-1-2164 0 0,3-13 1837 0 0,4-38 178 0 0</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49.697"/>
    </inkml:context>
    <inkml:brush xml:id="br0">
      <inkml:brushProperty name="width" value="0.035" units="cm"/>
      <inkml:brushProperty name="height" value="0.035" units="cm"/>
      <inkml:brushProperty name="color" value="#E71224"/>
    </inkml:brush>
  </inkml:definitions>
  <inkml:trace contextRef="#ctx0" brushRef="#br0">293 0 1244 0 0,'0'0'6915'0'0,"-11"9"-3888"0"0,11 382 1302 0 0,11-255-3859 0 0,-11 142 229 0 0,0-277-313 0 0,0-20 222 0 0,-1 11-635 0 0,-1 1 0 0 0,0 0 0 0 0,0 0-1 0 0,-1 0 1 0 0,0 0 0 0 0,0 1 0 0 0,0-1-1 0 0,-1 1 1 0 0,0 0 0 0 0,-1 0 0 0 0,-7-9-1 0 0,-8-9-192 0 0,-35-31-1 0 0,37 36 167 0 0,14 15 44 0 0,1 0 1 0 0,-1 0-1 0 0,-1 0 1 0 0,1 0-1 0 0,0 1 1 0 0,-8-6 0 0 0,5 6-23 0 0,1-2 0 0 0,0 1 0 0 0,0-1 0 0 0,0 0 0 0 0,1 0 0 0 0,0-1 0 0 0,0 1 0 0 0,0-1 0 0 0,1 0 0 0 0,-1 0 0 0 0,1-1 0 0 0,1 0 0 0 0,-5-9 0 0 0,-24-36-116 0 0,31 45 163 0 0,1 7-12 0 0,0-1 0 0 0,0 1 1 0 0,1 0-1 0 0,-1-1 0 0 0,0 1 1 0 0,0 0-1 0 0,0-1 1 0 0,0 1-1 0 0,0-1 0 0 0,0 1 1 0 0,0 0-1 0 0,-1-1 0 0 0,1 1 1 0 0,0 0-1 0 0,0-1 0 0 0,0 1 1 0 0,0-1-1 0 0,0 1 0 0 0,0 0 1 0 0,-1 0-1 0 0,1-1 0 0 0,0 1 1 0 0,0 0-1 0 0,-1-1 0 0 0,1 1 1 0 0,0 0-1 0 0,0 0 0 0 0,-1-1 1 0 0,1 1-1 0 0,0 0 1 0 0,-1 0-1 0 0,1-1 0 0 0,0 1 1 0 0,-1 0-1 0 0,1 0 0 0 0,0 0 1 0 0,-1 0-1 0 0,1 0 0 0 0,0 0 1 0 0,-1 0-1 0 0,1 0 0 0 0,0-1 1 0 0,-1 1-1 0 0,1 0 0 0 0,-1 1 1 0 0,1-1-1 0 0,-1 0 0 0 0,-1 0-104 0 0,3 4-137 0 0,1 0 210 0 0,-1 0 1 0 0,0 1-1 0 0,1-1 1 0 0,0 0-1 0 0,0 0 1 0 0,0-1-1 0 0,1 1 0 0 0,-1 0 1 0 0,1-1-1 0 0,0 0 1 0 0,3 4-1 0 0,40 39 400 0 0,9-4-92 0 0,-41-33-184 0 0,0 1 0 0 0,0 1-1 0 0,19 21 1 0 0,0 20 44 0 0,-20-29-76 0 0,-12-21-56 0 0,0 1 0 0 0,1 0 0 0 0,-1 0 0 0 0,1-1 0 0 0,0 1 0 0 0,-1-1 0 0 0,1 1 0 0 0,0-1 0 0 0,5 4 0 0 0,-4-4 6 0 0,-1-1 1 0 0,0 0 0 0 0,1 0 0 0 0,0 0 0 0 0,-1 0 0 0 0,1-1 0 0 0,0 1 0 0 0,-1-1 0 0 0,1 0 0 0 0,0 1 0 0 0,0-1 0 0 0,-1 0 0 0 0,1-1 0 0 0,0 1 0 0 0,0 0-1 0 0,-1-1 1 0 0,1 0 0 0 0,0 1 0 0 0,-1-1 0 0 0,1 0 0 0 0,-1 0 0 0 0,1-1 0 0 0,-1 1 0 0 0,0 0 0 0 0,1-1 0 0 0,-1 0 0 0 0,0 1 0 0 0,4-5-1 0 0,11-8 77 0 0,-1 0 0 0 0,23-28 0 0 0,-26 29-138 0 0,24-24 29 0 0,54-43 0 0 0,-64 61-208 0 0,-25 18 134 0 0,0 0 0 0 0,-1 0 0 0 0,1 0 0 0 0,0-1 1 0 0,0 1-1 0 0,-1-1 0 0 0,1 1 0 0 0,0-1 0 0 0,-1 1 0 0 0,0-1 1 0 0,2-2-1 0 0,-1-1-809 0 0,-1 1 1 0 0,0-1-1 0 0,0 1 1 0 0,0-1 0 0 0,-1 1-1 0 0,0-1 1 0 0,0-8-1 0 0,0 2-2044 0 0,0 9 1602 0 0,0 8 27 0 0,0 49-2188 0 0</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5"/>
    </inkml:context>
    <inkml:brush xml:id="br0">
      <inkml:brushProperty name="width" value="0.035" units="cm"/>
      <inkml:brushProperty name="height" value="0.035" units="cm"/>
      <inkml:brushProperty name="color" value="#E71224"/>
    </inkml:brush>
  </inkml:definitions>
  <inkml:trace contextRef="#ctx0" brushRef="#br0">22 0 84 0 0,'0'0'3140'0'0,"0"4"-2676"0"0,0-3-470 0 0,0 0 25 0 0,0-1 0 0 0,0 1 1 0 0,1 0-1 0 0,-1-1 0 0 0,0 1 0 0 0,0 0 0 0 0,0-1 0 0 0,-1 1 1 0 0,1 0-1 0 0,0-1 0 0 0,0 1 0 0 0,0-1 0 0 0,0 1 1 0 0,-1 0-1 0 0,1-1 0 0 0,0 1 0 0 0,0-1 0 0 0,-1 1 0 0 0,1-1 1 0 0,0 1-1 0 0,-1-1 0 0 0,1 1 0 0 0,-1-1 0 0 0,1 1 0 0 0,-1-1 1 0 0,1 0-1 0 0,-1 1 0 0 0,1-1 0 0 0,-1 1 0 0 0,1-1 1 0 0,-2 1-1 0 0,-11 12-256 0 0,13-12 332 0 0,4-2-3136 0 0,14-13 1928 0 0</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5.539"/>
    </inkml:context>
    <inkml:brush xml:id="br0">
      <inkml:brushProperty name="width" value="0.035" units="cm"/>
      <inkml:brushProperty name="height" value="0.035" units="cm"/>
      <inkml:brushProperty name="color" value="#E71224"/>
    </inkml:brush>
  </inkml:definitions>
  <inkml:trace contextRef="#ctx0" brushRef="#br0">15 43 812 0 0,'0'0'4855'0'0,"2"-6"-4389"0"0,0-1-267 0 0,5-23 5943 0 0,-18 49-5389 0 0,11-14-723 0 0,0-1 0 0 0,0 1 1 0 0,0 0-1 0 0,-1 0 0 0 0,0-1 0 0 0,0 1 0 0 0,0 0 0 0 0,-1-1 0 0 0,-1 5 1 0 0,1-2 0 0 0,1 1 0 0 0,0-1 0 0 0,0 0 0 0 0,1 0 1 0 0,-1 1-1 0 0,2-1 0 0 0,1 12 0 0 0,-1 5-179 0 0,0-21-385 0 0,0-1 0 0 0,0 1 0 0 0,1-1 0 0 0,-1 1 0 0 0,1-1 0 0 0,-1 0 0 0 0,1 0 0 0 0,0 0 0 0 0,0 0 0 0 0,-1 0 0 0 0,2 0 0 0 0,-1 0 0 0 0,0 0 0 0 0,0-1 0 0 0,4 2 0 0 0</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5.882"/>
    </inkml:context>
    <inkml:brush xml:id="br0">
      <inkml:brushProperty name="width" value="0.035" units="cm"/>
      <inkml:brushProperty name="height" value="0.035" units="cm"/>
      <inkml:brushProperty name="color" value="#E71224"/>
    </inkml:brush>
  </inkml:definitions>
  <inkml:trace contextRef="#ctx0" brushRef="#br0">0 1 760 0 0,'0'0'7843'0'0,"0"11"-7756"0"0,0 88-144 0 0,0-53-4856 0 0,0-42 3129 0 0</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6.154"/>
    </inkml:context>
    <inkml:brush xml:id="br0">
      <inkml:brushProperty name="width" value="0.035" units="cm"/>
      <inkml:brushProperty name="height" value="0.035" units="cm"/>
      <inkml:brushProperty name="color" value="#E71224"/>
    </inkml:brush>
  </inkml:definitions>
  <inkml:trace contextRef="#ctx0" brushRef="#br0">9 0 1296 0 0,'0'0'7407'0'0,"0"5"-7059"0"0,0 28 904 0 0,0-32-1089 0 0,0 43-1823 0 0,-5-19-778 0 0,2-17 762 0 0,2-10-1183 0 0,10-73 1026 0 0</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6.374"/>
    </inkml:context>
    <inkml:brush xml:id="br0">
      <inkml:brushProperty name="width" value="0.035" units="cm"/>
      <inkml:brushProperty name="height" value="0.035" units="cm"/>
      <inkml:brushProperty name="color" value="#E71224"/>
    </inkml:brush>
  </inkml:definitions>
  <inkml:trace contextRef="#ctx0" brushRef="#br0">1 1 1372 0 0,'0'0'7607'0'0,"5"2"-8568"0"0,2 2 650 0 0,17 11-520 0 0,-23-14 535 0 0,0 1-1 0 0,-1-1 0 0 0,1 0 0 0 0,0 0 0 0 0,-1 1 0 0 0,1-1 0 0 0,-1 0 0 0 0,1 1 0 0 0,-1-1 0 0 0,0 1 1 0 0,1-1-1 0 0,-1 0 0 0 0,0 1 0 0 0,0 1 0 0 0,-7-7-1120 0 0,-29-35 411 0 0</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6.584"/>
    </inkml:context>
    <inkml:brush xml:id="br0">
      <inkml:brushProperty name="width" value="0.035" units="cm"/>
      <inkml:brushProperty name="height" value="0.035" units="cm"/>
      <inkml:brushProperty name="color" value="#E71224"/>
    </inkml:brush>
  </inkml:definitions>
  <inkml:trace contextRef="#ctx0" brushRef="#br0">1 1 1372 0 0,'27'137'1095'0'0,"-22"-109"4264"0"0,-5-25-5057 0 0,0-2-341 0 0,0 48-7147 0 0,0-98 6283 0 0</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6.774"/>
    </inkml:context>
    <inkml:brush xml:id="br0">
      <inkml:brushProperty name="width" value="0.035" units="cm"/>
      <inkml:brushProperty name="height" value="0.035" units="cm"/>
      <inkml:brushProperty name="color" value="#E71224"/>
    </inkml:brush>
  </inkml:definitions>
  <inkml:trace contextRef="#ctx0" brushRef="#br0">1 1 956 0 0,'0'0'7066'0'0,"0"5"-7541"0"0,0 23-19 0 0,0-22-5122 0 0,0-45 4179 0 0</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6.953"/>
    </inkml:context>
    <inkml:brush xml:id="br0">
      <inkml:brushProperty name="width" value="0.035" units="cm"/>
      <inkml:brushProperty name="height" value="0.035" units="cm"/>
      <inkml:brushProperty name="color" value="#E71224"/>
    </inkml:brush>
  </inkml:definitions>
  <inkml:trace contextRef="#ctx0" brushRef="#br0">12 1 1648 0 0,'-9'104'5395'0'0,"7"-83"-1898"0"0,3-18-3664 0 0,-1 0 0 0 0,1-1 0 0 0,0 1 0 0 0,1-1 0 0 0,-1 1 0 0 0,0-1 0 0 0,1 0 0 0 0,-1 1 0 0 0,1-1 0 0 0,0 0 0 0 0,0 0 0 0 0,2 2 0 0 0,14 20-1271 0 0,-13-3-2627 0 0,-12-34 1970 0 0,-29-52 1324 0 0</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6:59.398"/>
    </inkml:context>
    <inkml:brush xml:id="br0">
      <inkml:brushProperty name="width" value="0.035" units="cm"/>
      <inkml:brushProperty name="height" value="0.035" units="cm"/>
      <inkml:brushProperty name="color" value="#E71224"/>
    </inkml:brush>
  </inkml:definitions>
  <inkml:trace contextRef="#ctx0" brushRef="#br0">0 0 632 0 0,'0'0'7361'0'0,"34"0"-564"0"0,-23 0-7341 0 0,7 2 556 0 0,0 1 0 0 0,-1 1 0 0 0,1 0 0 0 0,-1 1 0 0 0,0 1 0 0 0,0 0 0 0 0,-1 2 0 0 0,27 15 0 0 0,19 20 824 0 0,-27-16-551 0 0,-26-22-253 0 0,-1 1-1 0 0,0 0 1 0 0,0 0-1 0 0,-1 1 0 0 0,1 0 1 0 0,-2 0-1 0 0,1 1 1 0 0,-1 0-1 0 0,0 0 0 0 0,-1 1 1 0 0,8 13-1 0 0,0 2 254 0 0,-11-22-247 0 0,0 1-1 0 0,0 1 0 0 0,0-1 0 0 0,-1 0 0 0 0,1 0 0 0 0,-1 1 1 0 0,0-1-1 0 0,1 0 0 0 0,-2 1 0 0 0,1 0 0 0 0,0 5 1 0 0,10 53 195 0 0,-11 50 726 0 0,0-110-943 0 0,0 0-1 0 0,-1 0 1 0 0,1 0 0 0 0,-1 0 0 0 0,0 0 0 0 0,1 0 0 0 0,-1 0 0 0 0,0 0 0 0 0,0-1 0 0 0,0 1-1 0 0,-2 2 1 0 0,1-2-9 0 0,1 0-1 0 0,0 0 0 0 0,0 0 0 0 0,0-1 0 0 0,0 2 1 0 0,0-1-1 0 0,0 0 0 0 0,0 0 0 0 0,1 0 1 0 0,-1 0-1 0 0,1 4 0 0 0,-1-4-5 0 0,1-1 1 0 0,0 1-1 0 0,-1 0 1 0 0,1-1-1 0 0,-1 1 1 0 0,0-1-1 0 0,1 1 1 0 0,-1-1-1 0 0,0 1 1 0 0,0-1-1 0 0,0 1 0 0 0,-2 1 1 0 0,2-1-1 0 0,0-1 0 0 0,0 0 1 0 0,-1 1-1 0 0,2-1 0 0 0,-1 1 0 0 0,0 0 0 0 0,0-1 1 0 0,0 1-1 0 0,1 0 0 0 0,-1-1 0 0 0,1 1 1 0 0,-1 0-1 0 0,1 1 0 0 0,-1 1 0 0 0,0-1 1 0 0,0 0-1 0 0,0 0 0 0 0,0 0 0 0 0,0 0 1 0 0,-1 0-1 0 0,0 0 0 0 0,1 0 1 0 0,-1-1-1 0 0,0 1 0 0 0,0 0 0 0 0,-4 2 1 0 0,4-3 0 0 0,0 1 1 0 0,0-1-1 0 0,0 0 0 0 0,0 1 1 0 0,1-1-1 0 0,-1 1 1 0 0,1 0-1 0 0,-1-1 1 0 0,1 1-1 0 0,0 0 1 0 0,-2 6-1 0 0,3-8 4 0 0,0 0 0 0 0,0 0 0 0 0,0 0 0 0 0,-1 0 0 0 0,1 0 0 0 0,0 1 0 0 0,-1-1 0 0 0,1 0 0 0 0,-1 0 0 0 0,0 0 0 0 0,1 0 0 0 0,-1 0 0 0 0,0 0 0 0 0,1 0 0 0 0,-1-1 0 0 0,0 1 0 0 0,-1 1 0 0 0,1-1 6 0 0,0 0 1 0 0,0 0-1 0 0,0-1 0 0 0,0 1 1 0 0,1 0-1 0 0,-1 0 1 0 0,0 0-1 0 0,1 0 1 0 0,-1 0-1 0 0,0 0 0 0 0,1 0 1 0 0,0 1-1 0 0,-1-1 1 0 0,1 0-1 0 0,-1 0 1 0 0,1 0-1 0 0,0 2 0 0 0,-33 36 272 0 0,33-38-361 0 0,0 0-1 0 0,0 0 1 0 0,-1 0 0 0 0,1 0 0 0 0,-1 0 0 0 0,1 0 0 0 0,0-1-1 0 0,-1 1 1 0 0,1 0 0 0 0,-1 0 0 0 0,0 0 0 0 0,1-1 0 0 0,-1 1-1 0 0,0 0 1 0 0,1-1 0 0 0,-1 1 0 0 0,-2 0 0 0 0,3-1-48 0 0,0 1 1 0 0,0-1-1 0 0,-1 0 0 0 0,1 0 1 0 0,0 0-1 0 0,-1 0 0 0 0,1 0 1 0 0,0 0-1 0 0,-1 1 1 0 0,1-1-1 0 0,0 0 0 0 0,-1 0 1 0 0,1 0-1 0 0,0 0 0 0 0,-1 0 1 0 0,1 0-1 0 0,0-1 1 0 0,0 1-1 0 0,-1 0 0 0 0,1 0 1 0 0,0 0-1 0 0,-1 0 1 0 0,1 0-1 0 0,0 0 0 0 0,-1 0 1 0 0,1-1-1 0 0,0 1 0 0 0,0 0 1 0 0,-1 0-1 0 0,1 0 1 0 0,0-1-1 0 0,0 1 0 0 0,-1 0 1 0 0,1 0-1 0 0,0-1 0 0 0,0 1 1 0 0,0 0-1 0 0,-1-1 1 0 0,1 1-1 0 0,0 0 0 0 0,0 0 1 0 0,0-1-1 0 0,0 1 0 0 0,0 0 1 0 0,0-1-1 0 0,0 1 1 0 0,0 0-1 0 0,0-1 0 0 0,0 1 1 0 0,0 0-1 0 0,0-1 0 0 0,0 1 1 0 0,0 0-1 0 0,0-1 1 0 0,0 1-1 0 0,0 0 0 0 0,0-1 1 0 0,0 1-1 0 0,1-1 1 0 0,-1-8-4340 0 0</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0.507"/>
    </inkml:context>
    <inkml:brush xml:id="br0">
      <inkml:brushProperty name="width" value="0.035" units="cm"/>
      <inkml:brushProperty name="height" value="0.035" units="cm"/>
      <inkml:brushProperty name="color" value="#E71224"/>
    </inkml:brush>
  </inkml:definitions>
  <inkml:trace contextRef="#ctx0" brushRef="#br0">14 204 1216 0 0,'0'0'9534'0'0,"3"14"-9235"0"0,0-4-235 0 0,21 61 324 0 0,-13-14 308 0 0,-7-40-507 0 0,-5-16-186 0 0,1 0 0 0 0,0-1 0 0 0,0 1 0 0 0,1 0 1 0 0,-1 0-1 0 0,0 0 0 0 0,0 0 0 0 0,0 0 0 0 0,1-1 0 0 0,-1 1 0 0 0,0 0 1 0 0,1 0-1 0 0,-1 0 0 0 0,0-1 0 0 0,1 1 0 0 0,-1 0 0 0 0,1-1 0 0 0,0 1 1 0 0,-1 0-1 0 0,2 0 0 0 0,0 3-4 0 0,-2-3-37 0 0,-2-19-229 0 0,-5 4-15 0 0,0 2 298 0 0,1 0 1 0 0,0 0-1 0 0,1-1 0 0 0,0 0 1 0 0,1 0-1 0 0,0 0 1 0 0,1 0-1 0 0,1 0 0 0 0,-1-23 1 0 0,-8-27 271 0 0,10 42-217 0 0,0 14-50 0 0,1 0 0 0 0,0 0-1 0 0,0 0 1 0 0,0 1 0 0 0,1-1-1 0 0,0 0 1 0 0,0 0-1 0 0,0 0 1 0 0,6-12 0 0 0,-3 7 55 0 0,-4 11-93 0 0,0 0 0 0 0,0 0-1 0 0,0 0 1 0 0,1 0 0 0 0,-1 0-1 0 0,0 0 1 0 0,0 0-1 0 0,1 0 1 0 0,-1 0 0 0 0,1 1-1 0 0,-1-1 1 0 0,1 0 0 0 0,-1 0-1 0 0,1 0 1 0 0,0 0 0 0 0,-1 1-1 0 0,1-1 1 0 0,0 0-1 0 0,1 0 1 0 0,17-5-518 0 0,24-6 192 0 0,112 12 535 0 0,-154 0-182 0 0,0 0-1 0 0,-1 1 1 0 0,1-1-1 0 0,0 0 1 0 0,0 0-1 0 0,0 1 1 0 0,0-1-1 0 0,-1 1 1 0 0,1-1-1 0 0,0 0 1 0 0,-1 1-1 0 0,1 0 1 0 0,0-1-1 0 0,-1 1 1 0 0,1-1-1 0 0,0 1 1 0 0,-1 0-1 0 0,1-1 1 0 0,-1 1-1 0 0,1 0 1 0 0,-1-1-1 0 0,1 1 0 0 0,-1 0 1 0 0,0 0-1 0 0,1 0 1 0 0,-1 1-1 0 0,6 34 430 0 0,-6-30-407 0 0,0 0 0 0 0,0 1 0 0 0,-1-1 0 0 0,0 0 1 0 0,0 0-1 0 0,0 0 0 0 0,-1 0 0 0 0,0 0 0 0 0,-4 9 0 0 0,-2 3-117 0 0,-8 8-211 0 0,-6-4 42 0 0,12-12 208 0 0,0 0 1 0 0,0-1 0 0 0,-1 0-1 0 0,-19 12 1 0 0,12-9-371 0 0,17-6-658 0 0,2-6 1033 0 0,1 0 0 0 0,0 0-1 0 0,-1 0 1 0 0,1 0 0 0 0,0 0 0 0 0,-1 0-1 0 0,1-1 1 0 0,-1 1 0 0 0,1 0 0 0 0,-1-1-1 0 0,1 1 1 0 0,-1-1 0 0 0,1 0-1 0 0,2-1 1 0 0,6-4 85 0 0,15-8 210 0 0,2 0-1 0 0,-1 1 1 0 0,2 2 0 0 0,0 1-1 0 0,44-11 1 0 0,-70 21-229 0 0,-1-1 1 0 0,0 1 0 0 0,0 0-1 0 0,1 0 1 0 0,-1 0-1 0 0,0-1 1 0 0,0 1 0 0 0,1 1-1 0 0,-1-1 1 0 0,0 0 0 0 0,0 0-1 0 0,1 0 1 0 0,-1 1 0 0 0,0-1-1 0 0,0 0 1 0 0,0 1-1 0 0,0-1 1 0 0,1 1 0 0 0,-1 0-1 0 0,0-1 1 0 0,0 1 0 0 0,0 0-1 0 0,0 0 1 0 0,0 0-1 0 0,-1-1 1 0 0,1 1 0 0 0,0 0-1 0 0,1 2 1 0 0,-2-1 15 0 0,1 0-1 0 0,0 0 1 0 0,-1 1-1 0 0,0-1 1 0 0,1 0 0 0 0,-1 0-1 0 0,0 1 1 0 0,0-1-1 0 0,-1 0 1 0 0,1 1 0 0 0,0-1-1 0 0,-1 0 1 0 0,1 1-1 0 0,-2 1 1 0 0,0 4 19 0 0,-1 0 0 0 0,-1 0 1 0 0,1-1-1 0 0,-1 0 0 0 0,0 1 1 0 0,-1-2-1 0 0,0 1 0 0 0,-7 7 1 0 0,-1-2 9 0 0,0 0 1 0 0,-2-2 0 0 0,1 1 0 0 0,-1-2-1 0 0,-1 0 1 0 0,0-1 0 0 0,0 0 0 0 0,0-2-1 0 0,-1 0 1 0 0,0 0 0 0 0,0-2 0 0 0,-1 0-1 0 0,1-1 1 0 0,-32 1 0 0 0,49-4-97 0 0,0 0 0 0 0,0 0 0 0 0,-1 0-1 0 0,1 0 1 0 0,0-1 0 0 0,0 1 0 0 0,-1 0 0 0 0,1 0 0 0 0,0 0 0 0 0,0-1 0 0 0,0 1 0 0 0,-1 0-1 0 0,1 0 1 0 0,0-1 0 0 0,0 1 0 0 0,0 0 0 0 0,0 0 0 0 0,0-1 0 0 0,0 1 0 0 0,-1 0-1 0 0,1-1 1 0 0,0 1 0 0 0,0 0 0 0 0,0 0 0 0 0,0-1 0 0 0,0 1 0 0 0,0 0 0 0 0,0-1-1 0 0,0 1 1 0 0,0 0 0 0 0,0 0 0 0 0,0-1 0 0 0,1 1 0 0 0,-1 0 0 0 0,0-1 0 0 0,0 1-1 0 0,0 0 1 0 0,0 0 0 0 0,0-1 0 0 0,0 1 0 0 0,1 0 0 0 0,-1 0 0 0 0,0-1 0 0 0,0 1 0 0 0,0 0-1 0 0,1 0 1 0 0,-1 0 0 0 0,0-1 0 0 0,0 1 0 0 0,1 0 0 0 0,-1 0 0 0 0,0 0 0 0 0,11-14-2014 0 0,-11 14 1887 0 0,2-2-141 0 0,0 1 0 0 0,-1-1 0 0 0,1 1 0 0 0,0 0 0 0 0,0 0 0 0 0,0 0 0 0 0,0 0 1 0 0,0 0-1 0 0,0 0 0 0 0,0 0 0 0 0,4 0 0 0 0,9-4-2552 0 0,-4-2 280 0 0</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1.013"/>
    </inkml:context>
    <inkml:brush xml:id="br0">
      <inkml:brushProperty name="width" value="0.035" units="cm"/>
      <inkml:brushProperty name="height" value="0.035" units="cm"/>
      <inkml:brushProperty name="color" value="#E71224"/>
    </inkml:brush>
  </inkml:definitions>
  <inkml:trace contextRef="#ctx0" brushRef="#br0">0 1 684 0 0,'0'0'8735'0'0,"7"1"-8340"0"0,-5 0-379 0 0,4 0 134 0 0,1 0 0 0 0,0 0 1 0 0,-1 1-1 0 0,0 0 0 0 0,1 0 0 0 0,-1 1 1 0 0,0-1-1 0 0,0 2 0 0 0,0-1 1 0 0,0 1-1 0 0,5 4 0 0 0,-6-2 89 0 0,1 0-1 0 0,1 0 0 0 0,-1-1 1 0 0,14 10-1 0 0,-1-1 419 0 0,40 20 517 0 0,-47-28-1022 0 0,0 0 0 0 0,0 1 1 0 0,12 9-1 0 0,4 5 539 0 0,-18-14-2043 0 0,-16-14-6485 0 0,-4-5 3582 0 0</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1.263"/>
    </inkml:context>
    <inkml:brush xml:id="br0">
      <inkml:brushProperty name="width" value="0.035" units="cm"/>
      <inkml:brushProperty name="height" value="0.035" units="cm"/>
      <inkml:brushProperty name="color" value="#E71224"/>
    </inkml:brush>
  </inkml:definitions>
  <inkml:trace contextRef="#ctx0" brushRef="#br0">1 291 736 0 0,'0'0'12604'0'0,"11"-10"-13047"0"0,34-32 417 0 0,-41 38 49 0 0,-1 0 1 0 0,0 0-1 0 0,0-1 1 0 0,0 1 0 0 0,0-1-1 0 0,-1 1 1 0 0,1-1 0 0 0,-1 0-1 0 0,0 0 1 0 0,-1 0-1 0 0,1 0 1 0 0,-1 0 0 0 0,0 0-1 0 0,1-11 1 0 0,3-12 56 0 0,6-27-635 0 0,-10 34-52 0 0,-1 20 519 0 0,-1 0 1 0 0,1 0 0 0 0,0 0 0 0 0,0-1 0 0 0,0 1 0 0 0,0 0 0 0 0,0 0-1 0 0,0 0 1 0 0,0 0 0 0 0,1-1 0 0 0,-1 1 0 0 0,0 0 0 0 0,0 0-1 0 0,1 0 1 0 0,-1 0 0 0 0,1 0 0 0 0,-1 0 0 0 0,1 0 0 0 0,0 0 0 0 0,-1 0-1 0 0,1 0 1 0 0,0 0 0 0 0,0 0 0 0 0,-1 0 0 0 0,1 0 0 0 0,2-1 0 0 0,2 0-514 0 0,-5 2 480 0 0,0 0 1 0 0,1 0-1 0 0,-1 0 0 0 0,0 0 0 0 0,1 0 0 0 0,-1-1 0 0 0,1 1 0 0 0,-1 0 0 0 0,0 0 0 0 0,1 0 0 0 0,-1-1 0 0 0,0 1 0 0 0,0 0 1 0 0,1-1-1 0 0,-1 1 0 0 0,0 0 0 0 0,0-1 0 0 0,1 1 0 0 0,-1 0 0 0 0,0-1 0 0 0,0 1 0 0 0,0 0 0 0 0,1-1 0 0 0,-1 1 0 0 0,0-1 0 0 0,0 1 1 0 0,0 0-1 0 0,0-1 0 0 0,0 1 0 0 0,0-1 0 0 0,0 1 0 0 0,0 0 0 0 0,0-1 0 0 0,0 1 0 0 0,0-1 0 0 0,0 1 0 0 0,0 0 0 0 0,0-1 1 0 0,-1 1-1 0 0,1-1 0 0 0,0-7-2467 0 0</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3.181"/>
    </inkml:context>
    <inkml:brush xml:id="br0">
      <inkml:brushProperty name="width" value="0.035" units="cm"/>
      <inkml:brushProperty name="height" value="0.035" units="cm"/>
      <inkml:brushProperty name="color" value="#E71224"/>
    </inkml:brush>
  </inkml:definitions>
  <inkml:trace contextRef="#ctx0" brushRef="#br0">88 330 1164 0 0,'0'0'2312'0'0,"4"27"-2281"0"0,2 10-28 0 0,-1-14 14 0 0,-2 1 0 0 0,0 0 0 0 0,-2 34 0 0 0,-1-48 35 0 0,1-10-26 0 0,-1 1 1 0 0,0-1 0 0 0,0 1-1 0 0,1 0 1 0 0,-1-1 0 0 0,0 1 0 0 0,0 0-1 0 0,0-1 1 0 0,0 1 0 0 0,0 0-1 0 0,0-1 1 0 0,0 1 0 0 0,0 0-1 0 0,0-1 1 0 0,0 1 0 0 0,0 0 0 0 0,0-1-1 0 0,-1 1 1 0 0,1 0 0 0 0,0-1-1 0 0,0 1 1 0 0,-1 0 0 0 0,1-1 0 0 0,0 1-1 0 0,-1-1 1 0 0,1 1 0 0 0,-1-1-1 0 0,1 1 1 0 0,-1-1 0 0 0,1 1-1 0 0,-1-1 1 0 0,1 1 0 0 0,-1-1 0 0 0,1 0-1 0 0,-1 1 1 0 0,0-1 0 0 0,1 0-1 0 0,-4 1 2576 0 0,4-8-2526 0 0,-1 0 0 0 0,0 0 0 0 0,0 0 1 0 0,-1 1-1 0 0,0-1 0 0 0,0 0 0 0 0,-1 1 0 0 0,0 0 0 0 0,0-1 0 0 0,-4-5 0 0 0,-13-31 382 0 0,1 12 17 0 0,16 28-427 0 0,1 0-1 0 0,0 1 1 0 0,0-1-1 0 0,0-1 1 0 0,0 1-1 0 0,0 0 1 0 0,1 0-1 0 0,-1-1 1 0 0,1 1-1 0 0,0-1 1 0 0,0 1-1 0 0,0-5 1 0 0,-10-49 1632 0 0,10 35-1129 0 0,1 6-391 0 0,0 1-1 0 0,0-1 0 0 0,2 1 1 0 0,6-31-1 0 0,3-15 241 0 0,-9 55-437 0 0,0 0 0 0 0,0 0-1 0 0,1 1 1 0 0,0-1 0 0 0,0 1 0 0 0,1 0 0 0 0,-1 0-1 0 0,1 0 1 0 0,0 0 0 0 0,0 1 0 0 0,1-1 0 0 0,0 1 0 0 0,-1 0-1 0 0,1 1 1 0 0,1-1 0 0 0,-1 1 0 0 0,6-3 0 0 0,1 1-70 0 0,1 1 1 0 0,-1 1 0 0 0,0 0-1 0 0,1 1 1 0 0,0 0-1 0 0,-1 1 1 0 0,24 0 0 0 0,-31 1 109 0 0,-1 0 1 0 0,1 1 0 0 0,0-1 0 0 0,-1 1-1 0 0,1 0 1 0 0,-1 0 0 0 0,1 0 0 0 0,-1 1-1 0 0,1-1 1 0 0,-1 1 0 0 0,0 0-1 0 0,0 0 1 0 0,0 1 0 0 0,0-1 0 0 0,0 1-1 0 0,-1 0 1 0 0,1 0 0 0 0,-1 0 0 0 0,0 1-1 0 0,1-1 1 0 0,-2 1 0 0 0,1-1-1 0 0,0 1 1 0 0,-1 0 0 0 0,0 0 0 0 0,4 9-1 0 0,-4-9 2 0 0,0-1 0 0 0,0 2 0 0 0,-1-1 0 0 0,1 0 0 0 0,-1 0 0 0 0,0 0 0 0 0,0 1 0 0 0,-1-1 0 0 0,1 0 0 0 0,-1 1 0 0 0,0-1 0 0 0,0 0 0 0 0,0 1 0 0 0,-1-1 0 0 0,0 0 0 0 0,1 1 0 0 0,-2-1 0 0 0,1 0 0 0 0,0 0 0 0 0,-1 0 0 0 0,0 0 0 0 0,0 0 0 0 0,0 0 0 0 0,0 0 0 0 0,-1 0 0 0 0,1-1 0 0 0,-1 1 0 0 0,0-1 0 0 0,0 0 0 0 0,0 0 0 0 0,-6 4 0 0 0,-19 15-494 0 0,-43 25 0 0 0,46-29-564 0 0,29-15 137 0 0,19-4 447 0 0,-3-3 565 0 0,-1-1 0 0 0,1-1 0 0 0,27-12 0 0 0,-31 12 159 0 0,-1-1-1 0 0,1 2 1 0 0,1 0 0 0 0,-1 1 0 0 0,1 1 0 0 0,27-3 0 0 0,-43 7-213 0 0,0-1-1 0 0,1 0 0 0 0,-1 1 0 0 0,0-1 0 0 0,0 1 1 0 0,0 0-1 0 0,0-1 0 0 0,0 1 0 0 0,1 0 0 0 0,-1-1 1 0 0,-1 1-1 0 0,1 0 0 0 0,0 0 0 0 0,0 0 0 0 0,0 0 1 0 0,0 0-1 0 0,-1 0 0 0 0,1 0 0 0 0,0 0 0 0 0,-1 1 1 0 0,1-1-1 0 0,-1 0 0 0 0,1 0 0 0 0,-1 0 0 0 0,0 1 1 0 0,1-1-1 0 0,-1 0 0 0 0,0 0 0 0 0,0 1 0 0 0,0-1 1 0 0,0 0-1 0 0,0 2 0 0 0,0 57 832 0 0,-1-40-800 0 0,1-15-44 0 0,0 1-1 0 0,-1-1 1 0 0,1 1 0 0 0,-1-1 0 0 0,0 1-1 0 0,0-1 1 0 0,-1 0 0 0 0,1 0 0 0 0,-1 0-1 0 0,-1 0 1 0 0,1 0 0 0 0,-1 0-1 0 0,1 0 1 0 0,-1-1 0 0 0,-1 1 0 0 0,1-1-1 0 0,0 0 1 0 0,-7 6 0 0 0,2-1 58 0 0,-1 1-1 0 0,-1-1 1 0 0,1-1 0 0 0,-1 0-1 0 0,-1 0 1 0 0,1-1 0 0 0,-24 12-1 0 0,19-14-7 0 0,0 0 0 0 0,0-1 0 0 0,0 0 0 0 0,-1-1 0 0 0,0-1 0 0 0,-29 1 0 0 0,43-3-95 0 0,34-10-10676 0 0,-21 2 7852 0 0</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3.503"/>
    </inkml:context>
    <inkml:brush xml:id="br0">
      <inkml:brushProperty name="width" value="0.035" units="cm"/>
      <inkml:brushProperty name="height" value="0.035" units="cm"/>
      <inkml:brushProperty name="color" value="#E71224"/>
    </inkml:brush>
  </inkml:definitions>
  <inkml:trace contextRef="#ctx0" brushRef="#br0">0 1 2940 0 0,'0'0'11543'0'0,"6"14"-11127"0"0,41 96 193 0 0,-37-70-1071 0 0,-8-26-500 0 0,-13-10-11614 0 0</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3.669"/>
    </inkml:context>
    <inkml:brush xml:id="br0">
      <inkml:brushProperty name="width" value="0.035" units="cm"/>
      <inkml:brushProperty name="height" value="0.035" units="cm"/>
      <inkml:brushProperty name="color" value="#E71224"/>
    </inkml:brush>
  </inkml:definitions>
  <inkml:trace contextRef="#ctx0" brushRef="#br0">1 14 3316 0 0,'0'0'7893'0'0,"86"-13"-17922"0"0</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4.097"/>
    </inkml:context>
    <inkml:brush xml:id="br0">
      <inkml:brushProperty name="width" value="0.035" units="cm"/>
      <inkml:brushProperty name="height" value="0.035" units="cm"/>
      <inkml:brushProperty name="color" value="#E71224"/>
    </inkml:brush>
  </inkml:definitions>
  <inkml:trace contextRef="#ctx0" brushRef="#br0">44 259 1672 0 0,'0'0'5003'0'0,"0"4"-4636"0"0,0 14 221 0 0,0-14 179 0 0,-2-18 1023 0 0,-5 1-1644 0 0,3 7-84 0 0,1 0 0 0 0,0 0-1 0 0,0 0 1 0 0,1-1 0 0 0,-1 1-1 0 0,1-1 1 0 0,-2-12-1 0 0,-7-64 1301 0 0,11 79-1261 0 0,0 1 0 0 0,0-1 0 0 0,0 1-1 0 0,1 0 1 0 0,-1-1 0 0 0,1 1 0 0 0,0-1 0 0 0,-1 1-1 0 0,1 0 1 0 0,1 0 0 0 0,-1 0 0 0 0,1-1-1 0 0,-1 1 1 0 0,1 0 0 0 0,0 1 0 0 0,3-6-1 0 0,1 4-125 0 0,0-1 0 0 0,0 1 1 0 0,0 0-1 0 0,1 1 0 0 0,-1-1 0 0 0,1 1 0 0 0,8-2 0 0 0,-4 1-168 0 0,0 0 0 0 0,0 1 0 0 0,0 1 0 0 0,1-1 0 0 0,-1 2 0 0 0,1 0 0 0 0,-1 0 1 0 0,1 1-1 0 0,-1 0 0 0 0,15 3 0 0 0,-23-2-247 0 0,0 0 0 0 0,0 1 0 0 0,0-1 0 0 0,0 1 0 0 0,-1 0 0 0 0,1 0 0 0 0,0 0 0 0 0,-1 0 0 0 0,0 0 0 0 0,1 0 0 0 0,-1 1 0 0 0,0-1 0 0 0,2 4 0 0 0,0-1-1336 0 0,-2 3-848 0 0</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4.800"/>
    </inkml:context>
    <inkml:brush xml:id="br0">
      <inkml:brushProperty name="width" value="0.035" units="cm"/>
      <inkml:brushProperty name="height" value="0.035" units="cm"/>
      <inkml:brushProperty name="color" value="#E71224"/>
    </inkml:brush>
  </inkml:definitions>
  <inkml:trace contextRef="#ctx0" brushRef="#br0">347 338 1688 0 0,'0'0'10158'0'0,"-16"-4"-9697"0"0,16 4-460 0 0,-24-6 283 0 0,0 0 0 0 0,0 2-1 0 0,-41-2 1 0 0,58 7-211 0 0,-1-1 0 0 0,1 1 0 0 0,0 1 0 0 0,0-1 0 0 0,0 1-1 0 0,0 0 1 0 0,1 1 0 0 0,-1 0 0 0 0,0 0 0 0 0,1 0 0 0 0,0 1 0 0 0,0 0-1 0 0,0 0 1 0 0,0 1 0 0 0,-7 7 0 0 0,6-6-70 0 0,2 1 0 0 0,-1-1-1 0 0,1 1 1 0 0,0 0 0 0 0,0 1 0 0 0,1-1 0 0 0,-7 16-1 0 0,-4 8-61 0 0,13-28 52 0 0,-1 1-1 0 0,1 0 1 0 0,1-1 0 0 0,-1 1 0 0 0,0 0 0 0 0,1 0 0 0 0,0 0 0 0 0,0 0 0 0 0,0 0 0 0 0,0 1 0 0 0,1 3 0 0 0,0 3-7 0 0,-1-5 3 0 0,1 0 0 0 0,0 0 0 0 0,0 0 1 0 0,1-1-1 0 0,0 1 0 0 0,0 0 0 0 0,3 10 1 0 0,-2-14 8 0 0,-1 0 1 0 0,1 0-1 0 0,-1 0 1 0 0,1 0-1 0 0,0 0 1 0 0,0-1 0 0 0,0 1-1 0 0,0 0 1 0 0,0-1-1 0 0,0 1 1 0 0,0-1-1 0 0,1 0 1 0 0,-1 0 0 0 0,0 0-1 0 0,1 0 1 0 0,-1 0-1 0 0,1 0 1 0 0,-1-1-1 0 0,1 1 1 0 0,3-1 0 0 0,3 2 41 0 0,0-1 1 0 0,0-1 0 0 0,0 0 0 0 0,1 0 0 0 0,-1 0-1 0 0,0-2 1 0 0,0 1 0 0 0,0-1 0 0 0,0 0-1 0 0,0-1 1 0 0,-1 0 0 0 0,1 0 0 0 0,-1-1-1 0 0,1 0 1 0 0,-1 0 0 0 0,-1-1 0 0 0,1 0 0 0 0,-1-1-1 0 0,1 1 1 0 0,-1-2 0 0 0,-1 1 0 0 0,9-11-1 0 0,-6 6-112 0 0,0 0 0 0 0,-1 0-1 0 0,0-1 1 0 0,-1 0 0 0 0,-1-1-1 0 0,1 1 1 0 0,-2-1 0 0 0,0-1-1 0 0,-1 1 1 0 0,0-1 0 0 0,-1 1-1 0 0,0-1 1 0 0,-1 0 0 0 0,0-14-1 0 0,-2 3-65 0 0,1 17 104 0 0,-1-1-1 0 0,0 0 1 0 0,0 1-1 0 0,-1-1 0 0 0,0 0 1 0 0,0 1-1 0 0,-1-1 0 0 0,0 1 1 0 0,-5-12-1 0 0,-3-1 10 0 0,-4-8-252 0 0,-32-48 1 0 0,41 70 360 0 0,-1-1 0 0 0,1 1 1 0 0,-2 0-1 0 0,1 1 0 0 0,-1 0 0 0 0,0 0 0 0 0,0 0 1 0 0,-1 1-1 0 0,0 0 0 0 0,0 0 0 0 0,-9-3 0 0 0,17 7 6 0 0,-1 1 1 0 0,0-1-1 0 0,1 1 0 0 0,-1-1 0 0 0,0 1 0 0 0,1 0 0 0 0,-1-1 0 0 0,0 1 0 0 0,0 0 1 0 0,1 0-1 0 0,-1 0 0 0 0,0-1 0 0 0,0 1 0 0 0,1 0 0 0 0,-1 0 0 0 0,0 0 0 0 0,0 0 1 0 0,1 0-1 0 0,-1 0 0 0 0,0 1 0 0 0,0-1 0 0 0,1 0 0 0 0,-1 0 0 0 0,0 0 0 0 0,0 1 1 0 0,-1 0-1 0 0,2 0-21 0 0,1 1 1 0 0,-1 0 0 0 0,0-1-1 0 0,1 1 1 0 0,-1 0 0 0 0,1-1 0 0 0,-1 1-1 0 0,1 0 1 0 0,-1-1 0 0 0,1 1-1 0 0,0-1 1 0 0,0 0 0 0 0,0 1 0 0 0,1 1-1 0 0,54 105 1931 0 0,89 123-446 0 0,-66-99-1014 0 0,-57-85-896 0 0,-21-40 242 0 0,2-1 1 0 0,-1 0-1 0 0,1 0 1 0 0,0 0-1 0 0,0 0 1 0 0,1 0-1 0 0,-1-1 1 0 0,7 8 0 0 0,-9-13-21 0 0,-1 0 1 0 0,0 1-1 0 0,1-1 1 0 0,-1 0-1 0 0,0 0 1 0 0,1 0-1 0 0,-1 1 1 0 0,0-1-1 0 0,1 0 1 0 0,-1 0-1 0 0,1 0 1 0 0,-1 0-1 0 0,0 0 1 0 0,1 0-1 0 0,-1 0 1 0 0,0 0-1 0 0,1 0 1 0 0,-1 0-1 0 0,1 0 1 0 0,-1 0-1 0 0,0 0 1 0 0,1 0-1 0 0,-1-1 1 0 0,0 1-1 0 0,1 0 1 0 0,-1 0-1 0 0,0 0 1 0 0,1 0-1 0 0,-1-1 1 0 0,0 1-1 0 0,1 0 1 0 0,-1 0-1 0 0,0-1 1 0 0,0 1-1 0 0,1 0 1 0 0,-1 0-1 0 0,0-1 1 0 0,0 1-1 0 0,0 0 1 0 0,1-1-1 0 0,-1 1 1 0 0,0 0-1 0 0,0-1 1 0 0,0 1-1 0 0,0 0 1 0 0,0-1-1 0 0,0 1 1 0 0,1-1-1 0 0,-1 1 1 0 0,0 0-1 0 0,0-1 1 0 0,6-31-5001 0 0,-5 23 3452 0 0,1-34-4685 0 0</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5.105"/>
    </inkml:context>
    <inkml:brush xml:id="br0">
      <inkml:brushProperty name="width" value="0.035" units="cm"/>
      <inkml:brushProperty name="height" value="0.035" units="cm"/>
      <inkml:brushProperty name="color" value="#E71224"/>
    </inkml:brush>
  </inkml:definitions>
  <inkml:trace contextRef="#ctx0" brushRef="#br0">11 1 1152 0 0,'0'0'11001'0'0,"0"156"-11513"0"0,0-139 12 0 0,0 1-340 0 0,0 3-192 0 0,0-8-280 0 0,0-4-688 0 0,-11 0-841 0 0</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5.741"/>
    </inkml:context>
    <inkml:brush xml:id="br0">
      <inkml:brushProperty name="width" value="0.035" units="cm"/>
      <inkml:brushProperty name="height" value="0.035" units="cm"/>
      <inkml:brushProperty name="color" value="#E71224"/>
    </inkml:brush>
  </inkml:definitions>
  <inkml:trace contextRef="#ctx0" brushRef="#br0">243 0 264 0 0,'0'0'9417'0'0,"-20"2"-8822"0"0,-4 0-394 0 0,10-2-17 0 0,0 1 0 0 0,0 1-1 0 0,0 1 1 0 0,-17 4 0 0 0,21-4 82 0 0,0 0 0 0 0,1 1-1 0 0,0 0 1 0 0,0 1 0 0 0,0-1-1 0 0,-13 11 1 0 0,20-14-256 0 0,1 0 1 0 0,-1 0-1 0 0,1 0 1 0 0,-1 0-1 0 0,1 1 1 0 0,-1-1-1 0 0,1 0 1 0 0,0 1-1 0 0,0-1 0 0 0,0 1 1 0 0,0-1-1 0 0,0 1 1 0 0,0 0-1 0 0,0-1 1 0 0,0 1-1 0 0,0 0 0 0 0,1-1 1 0 0,-1 1-1 0 0,1 0 1 0 0,0 0-1 0 0,-1 0 1 0 0,1 0-1 0 0,0 0 1 0 0,0-1-1 0 0,0 1 0 0 0,0 0 1 0 0,0 0-1 0 0,1 0 1 0 0,-1 0-1 0 0,0 0 1 0 0,1-1-1 0 0,0 1 0 0 0,-1 0 1 0 0,1 0-1 0 0,0-1 1 0 0,0 1-1 0 0,0-1 1 0 0,0 1-1 0 0,0 0 1 0 0,0-1-1 0 0,0 0 0 0 0,1 1 1 0 0,1 0-1 0 0,2 3 68 0 0,0-2-1 0 0,1 1 1 0 0,0-1-1 0 0,-1 1 0 0 0,1-2 1 0 0,0 1-1 0 0,1-1 1 0 0,-1 0-1 0 0,0 0 1 0 0,1 0-1 0 0,-1-1 0 0 0,1 0 1 0 0,7 0-1 0 0,21 1 566 0 0,43-3 0 0 0,-34-1-365 0 0,-64 17 1361 0 0,-29 12-1768 0 0,29-16 209 0 0,-151 92-78 0 0,168-101 247 0 0,-9 5-1380 0 0,29-29-11240 0 0,-8 9 8001 0 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6.462"/>
    </inkml:context>
    <inkml:brush xml:id="br0">
      <inkml:brushProperty name="width" value="0.035" units="cm"/>
      <inkml:brushProperty name="height" value="0.035" units="cm"/>
      <inkml:brushProperty name="color" value="#E71224"/>
    </inkml:brush>
  </inkml:definitions>
  <inkml:trace contextRef="#ctx0" brushRef="#br0">33 238 4988 0 0,'0'0'9863'0'0,"11"-1"-9643"0"0,24-2 53 0 0,-1-2 0 0 0,45-12 0 0 0,-64 13-284 0 0,0 0 0 0 0,-1-1-1 0 0,0-1 1 0 0,0 0-1 0 0,0 0 1 0 0,-1-2-1 0 0,0 0 1 0 0,18-14-1 0 0,-27 19-14 0 0,-1 0-1 0 0,0-1 0 0 0,0 0 1 0 0,0 1-1 0 0,0-1 0 0 0,-1 0 0 0 0,1 0 1 0 0,-1-1-1 0 0,0 1 0 0 0,0 0 1 0 0,2-7-1 0 0,-4 9 17 0 0,0 0 0 0 0,1 0 1 0 0,-1 0-1 0 0,0 0 0 0 0,0 1 0 0 0,0-1 1 0 0,0 0-1 0 0,0 0 0 0 0,-1 0 0 0 0,1 0 0 0 0,0 0 1 0 0,-1 1-1 0 0,0-1 0 0 0,1 0 0 0 0,-1 0 1 0 0,0 1-1 0 0,0-1 0 0 0,0 0 0 0 0,0 1 1 0 0,0-1-1 0 0,0 1 0 0 0,0 0 0 0 0,-1-1 0 0 0,1 1 1 0 0,0 0-1 0 0,-1-1 0 0 0,-2 0 0 0 0,-5-4 45 0 0,-1 1-1 0 0,0 0 0 0 0,0 0 0 0 0,0 1 1 0 0,-1 1-1 0 0,1-1 0 0 0,-1 2 0 0 0,0-1 1 0 0,-11 0-1 0 0,15 3-7 0 0,0-1-1 0 0,0 1 1 0 0,0 0 0 0 0,0 1 0 0 0,0-1-1 0 0,0 1 1 0 0,0 1 0 0 0,1-1-1 0 0,-1 1 1 0 0,0 0 0 0 0,1 1 0 0 0,0 0-1 0 0,-1 0 1 0 0,1 0 0 0 0,-8 6-1 0 0,0 2 72 0 0,-3 2 243 0 0,1 1 0 0 0,-20 21 0 0 0,32-31-239 0 0,0 0 0 0 0,1 1 0 0 0,0-1 0 0 0,0 1 0 0 0,0 0-1 0 0,0 0 1 0 0,1 0 0 0 0,0 0 0 0 0,0 0 0 0 0,0 0-1 0 0,1 1 1 0 0,-1-1 0 0 0,1 0 0 0 0,0 9 0 0 0,1 5 107 0 0,-1-7-62 0 0,1-1 0 0 0,1 0 0 0 0,0 0 0 0 0,2 12 1 0 0,-2-19-121 0 0,1 0 1 0 0,-1-1 0 0 0,1 1 0 0 0,-1 0 0 0 0,1-1-1 0 0,0 1 1 0 0,0-1 0 0 0,1 1 0 0 0,-1-1-1 0 0,1 0 1 0 0,0 0 0 0 0,-1 0 0 0 0,1-1 0 0 0,1 1-1 0 0,2 2 1 0 0,5 2 16 0 0,1 0 0 0 0,0 0 0 0 0,0-1-1 0 0,0-1 1 0 0,1 0 0 0 0,0-1 0 0 0,-1 0 0 0 0,26 3 0 0 0,0-3-859 0 0,68-3 1 0 0,-60-1-1373 0 0,-44 0 1492 0 0,1-1-1 0 0,-1 1 0 0 0,0-1 1 0 0,0 1-1 0 0,0-1 0 0 0,0 0 1 0 0,0 0-1 0 0,-1 0 0 0 0,1 0 1 0 0,0 0-1 0 0,0 0 0 0 0,0 0 1 0 0,-1-1-1 0 0,3-1 0 0 0,-2-12-3725 0 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6.864"/>
    </inkml:context>
    <inkml:brush xml:id="br0">
      <inkml:brushProperty name="width" value="0.035" units="cm"/>
      <inkml:brushProperty name="height" value="0.035" units="cm"/>
      <inkml:brushProperty name="color" value="#E71224"/>
    </inkml:brush>
  </inkml:definitions>
  <inkml:trace contextRef="#ctx0" brushRef="#br0">185 1 1832 0 0,'0'0'14710'0'0,"-13"18"-13305"0"0,-4 22-395 0 0,7-20-728 0 0,1 2-1 0 0,1-1 1 0 0,1 1 0 0 0,-7 40-1 0 0,11-45-189 0 0,-2 0 1 0 0,-9 27-1 0 0,-5 19 89 0 0,6-16-81 0 0,8-28-77 0 0,0-1 0 0 0,1 1 0 0 0,-2 34 0 0 0,-5 33-2986 0 0,8-87 212 0 0,3 1 2348 0 0,-1-1 0 0 0,0 0 1 0 0,0 1-1 0 0,0-1 0 0 0,1 0 1 0 0,-1 0-1 0 0,0 0 0 0 0,1 0 0 0 0,-1 1 1 0 0,1-1-1 0 0,-1 0 0 0 0,1 0 1 0 0,-1 0-1 0 0,1 0 0 0 0,0-2 0 0 0,-9-23-3722 0 0</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7.155"/>
    </inkml:context>
    <inkml:brush xml:id="br0">
      <inkml:brushProperty name="width" value="0.035" units="cm"/>
      <inkml:brushProperty name="height" value="0.035" units="cm"/>
      <inkml:brushProperty name="color" value="#E71224"/>
    </inkml:brush>
  </inkml:definitions>
  <inkml:trace contextRef="#ctx0" brushRef="#br0">1 0 2968 0 0,'0'0'13321'0'0,"5"1"-12890"0"0,4 1-297 0 0,-1 0-1 0 0,0 0 1 0 0,0 1-1 0 0,0 0 1 0 0,0 0-1 0 0,-1 1 0 0 0,1 0 1 0 0,-1 0-1 0 0,0 1 1 0 0,0 0-1 0 0,-1 0 1 0 0,1 1-1 0 0,-1-1 1 0 0,0 1-1 0 0,9 13 1 0 0,0 2-171 0 0,-5-8-634 0 0,0 1 0 0 0,-1 0 0 0 0,0 0 0 0 0,12 31 0 0 0,-20-41 90 0 0,11 28-3278 0 0,-12-32 3534 0 0,1 1 0 0 0,-1 0-1 0 0,0 0 1 0 0,1-1 0 0 0,-1 1 0 0 0,1 0 0 0 0,-1-1 0 0 0,1 1 0 0 0,-1-1-1 0 0,1 1 1 0 0,-1-1 0 0 0,1 1 0 0 0,0-1 0 0 0,-1 1 0 0 0,1-1-1 0 0,0 1 1 0 0,-1-1 0 0 0,1 0 0 0 0,0 1 0 0 0,0-1 0 0 0,8 0-3871 0 0</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7.655"/>
    </inkml:context>
    <inkml:brush xml:id="br0">
      <inkml:brushProperty name="width" value="0.035" units="cm"/>
      <inkml:brushProperty name="height" value="0.035" units="cm"/>
      <inkml:brushProperty name="color" value="#E71224"/>
    </inkml:brush>
  </inkml:definitions>
  <inkml:trace contextRef="#ctx0" brushRef="#br0">68 250 2908 0 0,'0'0'7374'0'0,"28"-9"-7142"0"0,92-31-24 0 0,-112 37-146 0 0,1 0 0 0 0,-1-1 0 0 0,1 0 0 0 0,-1 0 0 0 0,-1 0 0 0 0,1-1 0 0 0,0-1 0 0 0,-1 1 0 0 0,0-1 0 0 0,0 0 0 0 0,-1 0 0 0 0,7-10 0 0 0,3-1 52 0 0,-13 12-65 0 0,0 1 0 0 0,-1-1 0 0 0,1 0 0 0 0,-1 0 0 0 0,0 0 0 0 0,0 0 0 0 0,0-1 0 0 0,-1 1 0 0 0,0 0 0 0 0,0-1 1 0 0,0 1-1 0 0,-1-1 0 0 0,1 1 0 0 0,-2-10 0 0 0,0 13-55 0 0,0 1 1 0 0,1-1 0 0 0,-1 1-1 0 0,-1-1 1 0 0,1 1-1 0 0,0 0 1 0 0,0-1 0 0 0,0 1-1 0 0,-1 0 1 0 0,1 0-1 0 0,-1 0 1 0 0,1 0 0 0 0,-1 0-1 0 0,1 0 1 0 0,-1 0-1 0 0,1 0 1 0 0,-1 1 0 0 0,0-1-1 0 0,1 1 1 0 0,-1-1-1 0 0,0 1 1 0 0,0 0 0 0 0,1-1-1 0 0,-1 1 1 0 0,0 0-1 0 0,-2 0 1 0 0,-52-1-93 0 0,47 4 181 0 0,0 0 0 0 0,1 0-1 0 0,-1 1 1 0 0,1 0-1 0 0,0 0 1 0 0,0 1-1 0 0,1 0 1 0 0,-11 9 0 0 0,-1 2 434 0 0,-32 35 1 0 0,33-31 189 0 0,0 2 1 0 0,-26 42-1 0 0,40-58-562 0 0,1 0 0 0 0,-1 0 0 0 0,1 1 0 0 0,0-1 0 0 0,1 1 0 0 0,0 0 0 0 0,0 0-1 0 0,0 0 1 0 0,1 0 0 0 0,0 0 0 0 0,0 0 0 0 0,1 1 0 0 0,0-1 0 0 0,0 0 0 0 0,0 0 0 0 0,3 12 0 0 0,-1-16-111 0 0,0 1 1 0 0,0-1-1 0 0,1 1 1 0 0,-1-1-1 0 0,1 0 1 0 0,-1 0-1 0 0,1 0 1 0 0,0 0-1 0 0,0-1 1 0 0,0 1-1 0 0,1-1 1 0 0,-1 0-1 0 0,1 0 1 0 0,-1 0-1 0 0,1 0 0 0 0,0 0 1 0 0,-1-1-1 0 0,1 0 1 0 0,0 0-1 0 0,8 2 1 0 0,9 1 88 0 0,0-1 0 0 0,31 2 0 0 0,-49-5-111 0 0,9 1 0 0 0,35 2-105 0 0,0-2 1 0 0,75-7-1 0 0,-95 1-656 0 0,6 0-528 0 0,-7 4-6029 0 0</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8.362"/>
    </inkml:context>
    <inkml:brush xml:id="br0">
      <inkml:brushProperty name="width" value="0.035" units="cm"/>
      <inkml:brushProperty name="height" value="0.035" units="cm"/>
      <inkml:brushProperty name="color" value="#E71224"/>
    </inkml:brush>
  </inkml:definitions>
  <inkml:trace contextRef="#ctx0" brushRef="#br0">0 30 3164 0 0,'0'0'11701'0'0,"20"29"-10918"0"0,7 12-486 0 0,67 92 812 0 0,-80-116-804 0 0,-6-7-129 0 0,-1 0 1 0 0,0 0-1 0 0,11 21 1 0 0,-10-17-126 0 0,0 0 1 0 0,0-1-1 0 0,2 0 0 0 0,0-1 1 0 0,20 21-1 0 0,-29-33-51 0 0,-1 1 0 0 0,0-1 1 0 0,1 1-1 0 0,-1-1 0 0 0,1 1 0 0 0,-1-1 1 0 0,0 0-1 0 0,1 1 0 0 0,-1-1 0 0 0,1 0 0 0 0,-1 0 1 0 0,1 1-1 0 0,-1-1 0 0 0,1 0 0 0 0,-1 0 1 0 0,1 0-1 0 0,0 1 0 0 0,-1-1 0 0 0,1 0 0 0 0,-1 0 1 0 0,1 0-1 0 0,-1 0 0 0 0,1 0 0 0 0,0 0 0 0 0,-1 0 1 0 0,1 0-1 0 0,-1 0 0 0 0,1-1 0 0 0,-1 1 1 0 0,1 0-1 0 0,-1 0 0 0 0,1 0 0 0 0,0-1 0 0 0,-1 1 1 0 0,0 0-1 0 0,1-1 0 0 0,-1 1 0 0 0,1 0 1 0 0,0-1-1 0 0,8-23 388 0 0,-4 8-357 0 0,22-60 113 0 0,-13 33-124 0 0,40-153-71 0 0,-51 170 0 0 0,-3 24 50 0 0,0 0 0 0 0,0 0 1 0 0,0 0-1 0 0,0 0 0 0 0,0 0 1 0 0,1 1-1 0 0,-1-1 0 0 0,1 0 1 0 0,-1 0-1 0 0,1 0 0 0 0,-1 1 0 0 0,1-1 1 0 0,0 0-1 0 0,2-3 0 0 0,-1 56-12993 0 0,-2-42 9580 0 0</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8.641"/>
    </inkml:context>
    <inkml:brush xml:id="br0">
      <inkml:brushProperty name="width" value="0.035" units="cm"/>
      <inkml:brushProperty name="height" value="0.035" units="cm"/>
      <inkml:brushProperty name="color" value="#E71224"/>
    </inkml:brush>
  </inkml:definitions>
  <inkml:trace contextRef="#ctx0" brushRef="#br0">0 1 6081 0 0,'0'0'12111'0'0,"13"15"-11565"0"0,39 49-164 0 0,-49-60-350 0 0,0-1 0 0 0,0 1 0 0 0,-1 0-1 0 0,1-1 1 0 0,-1 1 0 0 0,0 1-1 0 0,0-1 1 0 0,-1 0 0 0 0,1 0-1 0 0,-1 1 1 0 0,0-1 0 0 0,1 7 0 0 0,4 15 33 0 0,-3-15-169 0 0,0 0-1 0 0,-1 0 1 0 0,0 0-1 0 0,-1 0 0 0 0,0 0 1 0 0,0 0-1 0 0,-3 18 1 0 0,2 0-1838 0 0,-1-28 1711 0 0,1-1 1 0 0,0 1 0 0 0,-1 0 0 0 0,1 0 0 0 0,0 0 0 0 0,-1-1 0 0 0,0 1 0 0 0,1 0 0 0 0,-1 0 0 0 0,1-1 0 0 0,-1 1 0 0 0,0 0-1 0 0,1-1 1 0 0,-1 1 0 0 0,0-1 0 0 0,0 1 0 0 0,1-1 0 0 0,-1 1 0 0 0,0-1 0 0 0,0 0 0 0 0,0 1 0 0 0,0-1 0 0 0,0 0 0 0 0,0 0 0 0 0,1 0-1 0 0,-1 0 1 0 0,0 1 0 0 0,0-1 0 0 0,0 0 0 0 0,0 0 0 0 0,0-1 0 0 0,0 1 0 0 0,0 0 0 0 0,0 0 0 0 0,1 0 0 0 0,-1-1 0 0 0,0 1-1 0 0,0 0 1 0 0,0-1 0 0 0,0 1 0 0 0,1-1 0 0 0,-1 1 0 0 0,0-1 0 0 0,-1 0 0 0 0,-17-17-4264 0 0</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8.806"/>
    </inkml:context>
    <inkml:brush xml:id="br0">
      <inkml:brushProperty name="width" value="0.035" units="cm"/>
      <inkml:brushProperty name="height" value="0.035" units="cm"/>
      <inkml:brushProperty name="color" value="#E71224"/>
    </inkml:brush>
  </inkml:definitions>
  <inkml:trace contextRef="#ctx0" brushRef="#br0">1 1 1100 0 0,'0'0'8865'0'0,"108"69"-11521"0"0,-97-51 1292 0 0,-11-10-345 0 0,11 10-479 0 0</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9.370"/>
    </inkml:context>
    <inkml:brush xml:id="br0">
      <inkml:brushProperty name="width" value="0.035" units="cm"/>
      <inkml:brushProperty name="height" value="0.035" units="cm"/>
      <inkml:brushProperty name="color" value="#E71224"/>
    </inkml:brush>
  </inkml:definitions>
  <inkml:trace contextRef="#ctx0" brushRef="#br0">77 201 2800 0 0,'0'0'13824'0'0,"10"-6"-13663"0"0,207-87 292 0 0,-169 62-446 0 0,-45 29-45 0 0,-1 1 0 0 0,0-1 0 0 0,0 0 0 0 0,0 0 0 0 0,0 0 0 0 0,0 0 0 0 0,-1 0 0 0 0,1 0-1 0 0,-1-1 1 0 0,1 1 0 0 0,-1-1 0 0 0,0 1 0 0 0,0-1 0 0 0,0 1 0 0 0,0-1 0 0 0,1-5 0 0 0,-3 7-2 0 0,-1-1 0 0 0,1 1-1 0 0,0 0 1 0 0,-1-1 0 0 0,1 1 0 0 0,-1 0 0 0 0,0 0-1 0 0,1 0 1 0 0,-1 0 0 0 0,0 1 0 0 0,1-1-1 0 0,-1 0 1 0 0,0 1 0 0 0,0-1 0 0 0,0 1-1 0 0,0 0 1 0 0,0-1 0 0 0,-3 1 0 0 0,-5-2-252 0 0,0-1 275 0 0,1 1 0 0 0,-1 1 0 0 0,1-1 0 0 0,-1 1 0 0 0,0 1 0 0 0,0 0 0 0 0,1 0 0 0 0,-1 1 0 0 0,0 0 0 0 0,1 1 0 0 0,-1 0 1 0 0,1 1-1 0 0,0 0 0 0 0,-1 0 0 0 0,1 1 0 0 0,0 0 0 0 0,-13 9 0 0 0,-3 3 615 0 0,0 1 1 0 0,2 1 0 0 0,-31 29 0 0 0,52-45-543 0 0,0 1 1 0 0,-1 0-1 0 0,1-1 0 0 0,0 1 1 0 0,1 0-1 0 0,-1 0 1 0 0,0 0-1 0 0,1 0 1 0 0,0 0-1 0 0,-1 1 1 0 0,1-1-1 0 0,1 0 1 0 0,-1 1-1 0 0,0-1 0 0 0,1 0 1 0 0,0 1-1 0 0,-1-1 1 0 0,1 1-1 0 0,1-1 1 0 0,-1 1-1 0 0,0-1 1 0 0,1 0-1 0 0,0 1 1 0 0,0-1-1 0 0,0 0 0 0 0,0 0 1 0 0,0 1-1 0 0,1-1 1 0 0,-1 0-1 0 0,1 0 1 0 0,0 0-1 0 0,0-1 1 0 0,3 4-1 0 0,8 4 24 0 0,1-1 0 0 0,0 0 0 0 0,1-1 0 0 0,0 0-1 0 0,0-2 1 0 0,0 0 0 0 0,1 0 0 0 0,0-1 0 0 0,32 5 0 0 0,52-1-665 0 0,1-8-3589 0 0,-70-1 1835 0 0,-30 0 2162 0 0,0 0-133 0 0,0 0-1 0 0,-1 0 1 0 0,1 0-1 0 0,0 0 1 0 0,0 0-1 0 0,0 0 1 0 0,0 0 0 0 0,0 0-1 0 0,0 0 1 0 0,-1-1-1 0 0,1 1 1 0 0,0 0-1 0 0,0-1 1 0 0,0 1-1 0 0,-1 0 1 0 0,1-1-1 0 0,0 1 1 0 0,0-1-1 0 0,-1 1 1 0 0,1-1-1 0 0,0 1 1 0 0,0-2 0 0 0,1-13-4537 0 0</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09.969"/>
    </inkml:context>
    <inkml:brush xml:id="br0">
      <inkml:brushProperty name="width" value="0.035" units="cm"/>
      <inkml:brushProperty name="height" value="0.035" units="cm"/>
      <inkml:brushProperty name="color" value="#E71224"/>
    </inkml:brush>
  </inkml:definitions>
  <inkml:trace contextRef="#ctx0" brushRef="#br0">23 251 3104 0 0,'0'0'13660'0'0,"-1"-3"-13156"0"0,1 3-493 0 0,0 0 0 0 0,-1 0 0 0 0,1 1-1 0 0,0-1 1 0 0,0 0 0 0 0,0 0 0 0 0,0 1 0 0 0,0-1 0 0 0,0 0 0 0 0,0 0 0 0 0,-1 1 0 0 0,1-1 0 0 0,0 0 0 0 0,0 0 0 0 0,0 0 0 0 0,0 1 0 0 0,-1-1 0 0 0,1 0 0 0 0,0 0 0 0 0,0 0 0 0 0,0 0 0 0 0,-1 0 0 0 0,1 0 0 0 0,0 1 0 0 0,0-1 0 0 0,-1 0 0 0 0,1 0 0 0 0,0 0 0 0 0,0 0 0 0 0,-1 0 0 0 0,1 0 0 0 0,0 0 0 0 0,0 0 0 0 0,-1 0 0 0 0,1 0 0 0 0,0 0 0 0 0,0 0 0 0 0,-1 0 0 0 0,1 0 0 0 0,0 0 0 0 0,0 0 0 0 0,-1-1 0 0 0,1 1 0 0 0,0 0 0 0 0,0 0 0 0 0,-1 0 0 0 0,1 0 0 0 0,0 0 0 0 0,0-1-1 0 0,0 1 1 0 0,-1 0 0 0 0,1 0 0 0 0,0 0 0 0 0,0-1 0 0 0,0 1 0 0 0,0 0 0 0 0,0 0 0 0 0,-1 0 0 0 0,1-1 0 0 0,0 1 0 0 0,0 0 0 0 0,0 0 0 0 0,0-1 0 0 0,0 1 0 0 0,0 0 0 0 0,0-1 0 0 0,-7 39 167 0 0,5-21-162 0 0,1-1 0 0 0,1 1 0 0 0,4 24 0 0 0,-3-36-14 0 0,1 1 0 0 0,0-1-1 0 0,0 0 1 0 0,1-1 0 0 0,-1 1 0 0 0,1 0-1 0 0,0-1 1 0 0,0 0 0 0 0,1 1 0 0 0,0-1-1 0 0,-1-1 1 0 0,1 1 0 0 0,0 0 0 0 0,1-1-1 0 0,-1 0 1 0 0,1 0 0 0 0,-1 0 0 0 0,1-1-1 0 0,0 1 1 0 0,0-1 0 0 0,8 2 0 0 0,-4-1 0 0 0,0 0 1 0 0,0-1 0 0 0,0 0 0 0 0,0-1-1 0 0,1 0 1 0 0,-1-1 0 0 0,0 0-1 0 0,1 0 1 0 0,-1-1 0 0 0,0 0 0 0 0,15-4-1 0 0,-20 3-25 0 0,0 0-1 0 0,1 0 0 0 0,-1-1 1 0 0,0 0-1 0 0,-1 0 1 0 0,1 0-1 0 0,0 0 0 0 0,-1-1 1 0 0,0 1-1 0 0,0-1 0 0 0,0 0 1 0 0,0 0-1 0 0,0 0 0 0 0,-1 0 1 0 0,0-1-1 0 0,3-5 1 0 0,-3 6-38 0 0,0-1 1 0 0,0 1 0 0 0,-1 0 0 0 0,0-1 0 0 0,1 1 0 0 0,-1-1 0 0 0,-1 1 0 0 0,1-1 0 0 0,-1 0 0 0 0,0 1 0 0 0,0-1 0 0 0,0 0 0 0 0,0 1 0 0 0,-1-1 0 0 0,0 1 0 0 0,-1-7 0 0 0,1 10 26 0 0,0 0 0 0 0,0 0 0 0 0,0 0 0 0 0,-1-1 0 0 0,1 1 0 0 0,0 0 0 0 0,0 0 0 0 0,-1 1 0 0 0,1-1 0 0 0,0 0 1 0 0,-1 0-1 0 0,1 1 0 0 0,-1-1 0 0 0,1 1 0 0 0,-1-1 0 0 0,1 1 0 0 0,-1-1 0 0 0,0 1 0 0 0,1 0 0 0 0,-1 0 0 0 0,1 0 0 0 0,-1 0 0 0 0,-2 0 0 0 0,3 0 26 0 0,0 0 0 0 0,-1 0 1 0 0,1 0-1 0 0,0 1 0 0 0,0-1 0 0 0,0 0 1 0 0,0 0-1 0 0,0 1 0 0 0,0-1 0 0 0,0 0 0 0 0,0 1 1 0 0,0-1-1 0 0,0 1 0 0 0,0 0 0 0 0,0-1 1 0 0,0 1-1 0 0,0 0 0 0 0,0-1 0 0 0,0 1 1 0 0,1 0-1 0 0,-1 0 0 0 0,0 0 0 0 0,1 0 0 0 0,-1 0 1 0 0,0 0-1 0 0,1 0 0 0 0,-1 0 0 0 0,1 0 1 0 0,0 0-1 0 0,-1 0 0 0 0,1 0 0 0 0,0 0 1 0 0,-1 1-1 0 0,1 3 67 0 0,0-1 0 0 0,0 0 1 0 0,1 0-1 0 0,-1 0 0 0 0,1 0 1 0 0,0 0-1 0 0,0 0 0 0 0,0 0 0 0 0,1 0 1 0 0,-1 0-1 0 0,1 0 0 0 0,2 3 1 0 0,-2-4-33 0 0,0-1 0 0 0,0 0 0 0 0,0 0 0 0 0,0 0 0 0 0,1 0 0 0 0,-1-1 0 0 0,1 1 0 0 0,-1-1 0 0 0,1 1 0 0 0,-1-1 0 0 0,1 0 0 0 0,0 0 0 0 0,-1 0 0 0 0,1 0 0 0 0,0 0 0 0 0,0-1 0 0 0,0 0 1 0 0,3 1-1 0 0,3 0 20 0 0,-1 1 0 0 0,1-2 0 0 0,-1 1 0 0 0,1-1 0 0 0,-1-1 0 0 0,1 1 0 0 0,-1-1 0 0 0,0-1 0 0 0,1 0 0 0 0,-1 0 0 0 0,0 0 0 0 0,0-1 0 0 0,0 0 0 0 0,0-1 0 0 0,-1 0 0 0 0,1 0 0 0 0,-1-1 0 0 0,0 1 0 0 0,-1-2 0 0 0,10-7 0 0 0,-7 5-31 0 0,-1-1 0 0 0,1 0 0 0 0,-2 0 0 0 0,1-1 1 0 0,-1 0-1 0 0,0 0 0 0 0,-1-1 0 0 0,-1 0 0 0 0,1 0 0 0 0,-2 0 0 0 0,0 0 0 0 0,0-1 0 0 0,-1 0 0 0 0,0 0 1 0 0,-1 0-1 0 0,0 0 0 0 0,-1 0 0 0 0,-1-19 0 0 0,1 20 15 0 0,-2 1 0 0 0,1-1 0 0 0,-1 1 0 0 0,-1-1 1 0 0,-3-11-1 0 0,4 18-31 0 0,-1 0 0 0 0,0 0 1 0 0,0 0-1 0 0,0 1 0 0 0,0-1 0 0 0,0 0 1 0 0,-1 1-1 0 0,0-1 0 0 0,1 1 1 0 0,-1 0-1 0 0,-1 0 0 0 0,1 0 0 0 0,0 1 1 0 0,-1-1-1 0 0,-4-2 0 0 0,6 4-45 0 0,0 0 0 0 0,0 1 0 0 0,0-1 0 0 0,0 1-1 0 0,0-1 1 0 0,0 1 0 0 0,0 0 0 0 0,-1 0 0 0 0,1 0 0 0 0,0 0-1 0 0,0 0 1 0 0,0 0 0 0 0,0 0 0 0 0,0 1 0 0 0,-1-1-1 0 0,1 1 1 0 0,0 0 0 0 0,0-1 0 0 0,0 1 0 0 0,0 0-1 0 0,1 0 1 0 0,-1 0 0 0 0,-2 2 0 0 0,1-1-92 0 0,0 0 0 0 0,1 0-1 0 0,-1 0 1 0 0,0 0 0 0 0,1 1 0 0 0,0-1 0 0 0,-1 1-1 0 0,1-1 1 0 0,0 1 0 0 0,1 0 0 0 0,-1 0 0 0 0,0 0 0 0 0,-2 6-1 0 0,0 7-841 0 0,2-13 456 0 0,1 1 0 0 0,-1 1 0 0 0,1-1-1 0 0,0 0 1 0 0,1 0 0 0 0,-1 0 0 0 0,1 1 0 0 0,-1-1-1 0 0,1 0 1 0 0,1 0 0 0 0,-1 1 0 0 0,1 3 0 0 0,8 9-3184 0 0</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1.412"/>
    </inkml:context>
    <inkml:brush xml:id="br0">
      <inkml:brushProperty name="width" value="0.035" units="cm"/>
      <inkml:brushProperty name="height" value="0.035" units="cm"/>
      <inkml:brushProperty name="color" value="#E71224"/>
    </inkml:brush>
  </inkml:definitions>
  <inkml:trace contextRef="#ctx0" brushRef="#br0">0 0 3500 0 0,'0'0'9607'0'0,"26"16"-9469"0"0,77 51-121 0 0,-100-64-14 0 0,0-1 0 0 0,0 0 0 0 0,0 1 1 0 0,0-1-1 0 0,0 1 0 0 0,-1 0 0 0 0,1 0 0 0 0,-1 0 0 0 0,0 0 0 0 0,1 0 1 0 0,-2 1-1 0 0,4 4 0 0 0,-5-5 18 0 0,1-1 1 0 0,-1 1-1 0 0,1 0 0 0 0,-1-1 1 0 0,0 1-1 0 0,0 0 0 0 0,0 0 1 0 0,-1-1-1 0 0,1 1 0 0 0,-1 3 1 0 0,-1 9 168 0 0,1-8-106 0 0,0-1 0 0 0,-1 1 0 0 0,1 0 0 0 0,-2-1 0 0 0,1 1 0 0 0,-1-1 0 0 0,0 0 0 0 0,0 0 0 0 0,0 0 0 0 0,-1 0 0 0 0,0-1 0 0 0,-6 8 0 0 0,4-6-319 0 0,0 1 0 0 0,1 0 0 0 0,0 0 1 0 0,1 0-1 0 0,0 0 0 0 0,-4 10 1 0 0,-1-1-1084 0 0,-1 7-4634 0 0</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1.872"/>
    </inkml:context>
    <inkml:brush xml:id="br0">
      <inkml:brushProperty name="width" value="0.035" units="cm"/>
      <inkml:brushProperty name="height" value="0.035" units="cm"/>
      <inkml:brushProperty name="color" value="#E71224"/>
    </inkml:brush>
  </inkml:definitions>
  <inkml:trace contextRef="#ctx0" brushRef="#br0">3 126 4428 0 0,'0'0'7578'0'0,"0"9"-7457"0"0,-1 12-81 0 0,0-8 185 0 0,1 0-1 0 0,0 1 0 0 0,0-1 0 0 0,4 17 1 0 0,-4-27-192 0 0,1-1 0 0 0,-1 1 1 0 0,1-1-1 0 0,0 1 1 0 0,0-1-1 0 0,-1 0 1 0 0,2 1-1 0 0,-1-1 0 0 0,0 0 1 0 0,0 0-1 0 0,1 1 1 0 0,-1-1-1 0 0,1 0 1 0 0,0-1-1 0 0,0 1 0 0 0,0 0 1 0 0,-1 0-1 0 0,2-1 1 0 0,-1 1-1 0 0,0-1 1 0 0,0 0-1 0 0,0 1 0 0 0,1-1 1 0 0,-1 0-1 0 0,0 0 1 0 0,1-1-1 0 0,-1 1 0 0 0,1 0 1 0 0,2 0-1 0 0,2 0 36 0 0,0-1 0 0 0,-1 1 0 0 0,1-1 0 0 0,-1 0 0 0 0,1 0 0 0 0,0-1 0 0 0,-1 0 0 0 0,1 0 0 0 0,-1 0 0 0 0,1-1 0 0 0,-1 0 0 0 0,0 0 0 0 0,0-1-1 0 0,0 0 1 0 0,0 0 0 0 0,0 0 0 0 0,0-1 0 0 0,-1 1 0 0 0,5-6 0 0 0,4-1-43 0 0,-3 1 21 0 0,-1 1-1 0 0,1-1 1 0 0,-1-1 0 0 0,17-20-1 0 0,-25 26-36 0 0,0 0-1 0 0,1 0 0 0 0,-1 0 1 0 0,0-1-1 0 0,-1 1 1 0 0,1 0-1 0 0,-1-1 0 0 0,0 1 1 0 0,0-1-1 0 0,0 0 1 0 0,-1 1-1 0 0,0-1 1 0 0,0 1-1 0 0,0-1 0 0 0,0 0 1 0 0,-1 1-1 0 0,1-1 1 0 0,-1 1-1 0 0,-2-6 0 0 0,1 6-88 0 0,0-1 0 0 0,0 1 0 0 0,0 0 0 0 0,-1 0 0 0 0,0-1 0 0 0,0 2 0 0 0,0-1 0 0 0,0 0 0 0 0,0 1 0 0 0,-1-1 0 0 0,0 1 0 0 0,1 0 0 0 0,-1 0 0 0 0,0 0 0 0 0,-7-2 0 0 0,4 1-146 0 0,0 0 0 0 0,-1 1 0 0 0,1 0 0 0 0,-1 1 0 0 0,1-1 0 0 0,-1 2 0 0 0,0-1 0 0 0,0 1 0 0 0,-9-1 0 0 0,13 3 168 0 0,1 0 0 0 0,-1 0-1 0 0,0 0 1 0 0,1 1 0 0 0,-1-1 0 0 0,0 1-1 0 0,1 0 1 0 0,0 0 0 0 0,-1 0 0 0 0,1 0-1 0 0,0 0 1 0 0,0 1 0 0 0,0 0 0 0 0,1-1-1 0 0,-1 1 1 0 0,1 0 0 0 0,-4 5 0 0 0,4-5-135 0 0,0-1 0 0 0,0 0-1 0 0,1 1 1 0 0,-1 0 0 0 0,1-1 0 0 0,0 1 0 0 0,-1 0 0 0 0,1-1 0 0 0,0 1 0 0 0,1 0 0 0 0,-1 0 0 0 0,0 0 0 0 0,1 0 0 0 0,0 0 0 0 0,0 0 0 0 0,0 0 0 0 0,0 0 0 0 0,0 0 0 0 0,0 0 0 0 0,1 0 0 0 0,-1 0 0 0 0,1-1 0 0 0,0 1 0 0 0,2 5 0 0 0,-2-7-64 0 0,0 0 0 0 0,0 0 0 0 0,1 0 0 0 0,-1-1 0 0 0,0 1 0 0 0,0 0 0 0 0,1-1 0 0 0,-1 1 0 0 0,0 0 0 0 0,1-1 0 0 0,-1 0 0 0 0,0 1 0 0 0,1-1 0 0 0,2 0 0 0 0,16 1-2376 0 0</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2.309"/>
    </inkml:context>
    <inkml:brush xml:id="br0">
      <inkml:brushProperty name="width" value="0.035" units="cm"/>
      <inkml:brushProperty name="height" value="0.035" units="cm"/>
      <inkml:brushProperty name="color" value="#E71224"/>
    </inkml:brush>
  </inkml:definitions>
  <inkml:trace contextRef="#ctx0" brushRef="#br0">55 148 4352 0 0,'0'0'10517'0'0,"-7"0"-10257"0"0,4 0-241 0 0,1 1-1 0 0,-1-1 1 0 0,1 0-1 0 0,-1 0 0 0 0,1 1 1 0 0,0 0-1 0 0,-1-1 0 0 0,1 1 1 0 0,-1 0-1 0 0,1 0 1 0 0,0 0-1 0 0,0 0 0 0 0,-3 3 1 0 0,3-2-28 0 0,1 0-1 0 0,-1 1 1 0 0,1-1 0 0 0,0 1 0 0 0,0-1 0 0 0,0 0 0 0 0,0 1 0 0 0,1 0 0 0 0,-1-1-1 0 0,1 1 1 0 0,0 0 0 0 0,-1-1 0 0 0,1 1 0 0 0,0 0 0 0 0,1 3 0 0 0,-1-5 9 0 0,0 0 1 0 0,0 0-1 0 0,0-1 0 0 0,1 1 1 0 0,-1 0-1 0 0,0 0 1 0 0,1 0-1 0 0,-1-1 1 0 0,0 1-1 0 0,1 0 1 0 0,-1-1-1 0 0,1 1 0 0 0,-1 0 1 0 0,1-1-1 0 0,0 1 1 0 0,-1-1-1 0 0,1 1 1 0 0,0-1-1 0 0,-1 1 1 0 0,1-1-1 0 0,0 1 0 0 0,-1-1 1 0 0,1 1-1 0 0,1-1 1 0 0,30 8 108 0 0,33-7 372 0 0,-46-4-446 0 0,0-1 0 0 0,-1 0 0 0 0,1-2-1 0 0,-1 0 1 0 0,0-2 0 0 0,-1 0 0 0 0,0 0 0 0 0,19-13-1 0 0,-32 18-51 0 0,0 0 0 0 0,0 0-1 0 0,0 0 1 0 0,0 0-1 0 0,-1-1 1 0 0,1 1-1 0 0,-1-1 1 0 0,0 0-1 0 0,0 0 1 0 0,0 0-1 0 0,0-1 1 0 0,-1 1-1 0 0,0-1 1 0 0,0 1-1 0 0,0-1 1 0 0,0 0-1 0 0,-1 0 1 0 0,0 0-1 0 0,0 0 1 0 0,0 0-1 0 0,-1 0 1 0 0,1 0-1 0 0,-1 0 1 0 0,0 0-1 0 0,-1-6 1 0 0,0 9-1 0 0,0 1 0 0 0,1-1 1 0 0,-1 0-1 0 0,0 0 0 0 0,0 0 0 0 0,0 0 1 0 0,0 0-1 0 0,-1 1 0 0 0,1-1 0 0 0,0 1 1 0 0,-1-1-1 0 0,1 1 0 0 0,-1-1 0 0 0,1 1 1 0 0,-1 0-1 0 0,0-1 0 0 0,1 1 0 0 0,-1 0 1 0 0,0 0-1 0 0,0 1 0 0 0,0-1 0 0 0,0 0 1 0 0,0 1-1 0 0,0-1 0 0 0,0 1 0 0 0,-4-1 1 0 0,-6-2-260 0 0,0 1 1 0 0,0 0-1 0 0,-19 0 1 0 0,23 2-42 0 0,-1 0 1 0 0,0 1-1 0 0,0 0 1 0 0,1 0-1 0 0,-1 0 1 0 0,0 1-1 0 0,1 1 0 0 0,0-1 1 0 0,-1 2-1 0 0,1-1 1 0 0,0 1-1 0 0,1 0 0 0 0,-1 0 1 0 0,1 1-1 0 0,0 0 1 0 0,0 1-1 0 0,0-1 1 0 0,1 1-1 0 0,-1 1 0 0 0,2-1 1 0 0,-1 1-1 0 0,1 0 1 0 0,0 0-1 0 0,-7 14 1 0 0,12-21 168 0 0,-1 1 0 0 0,1-1 0 0 0,0 1 0 0 0,-1 0 0 0 0,1-1 1 0 0,0 1-1 0 0,0 0 0 0 0,0-1 0 0 0,0 1 0 0 0,0 0 1 0 0,0-1-1 0 0,0 1 0 0 0,0 0 0 0 0,0-1 0 0 0,0 1 0 0 0,0 0 1 0 0,0-1-1 0 0,0 1 0 0 0,0 0 0 0 0,0-1 0 0 0,1 1 1 0 0,-1-1-1 0 0,0 1 0 0 0,1 0 0 0 0,-1-1 0 0 0,0 1 0 0 0,1-1 1 0 0,0 1-1 0 0,17-1-1620 0 0</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3.139"/>
    </inkml:context>
    <inkml:brush xml:id="br0">
      <inkml:brushProperty name="width" value="0.035" units="cm"/>
      <inkml:brushProperty name="height" value="0.035" units="cm"/>
      <inkml:brushProperty name="color" value="#E71224"/>
    </inkml:brush>
  </inkml:definitions>
  <inkml:trace contextRef="#ctx0" brushRef="#br0">8 0 5140 0 0,'0'0'8795'0'0,"-2"25"-7921"0"0,-4 79 46 0 0,6-96-768 0 0,1 1-1 0 0,0 0 0 0 0,0-1 1 0 0,0 1-1 0 0,1 0 0 0 0,0-1 0 0 0,1 0 1 0 0,0 1-1 0 0,0-1 0 0 0,1 0 1 0 0,0-1-1 0 0,0 1 0 0 0,10 12 0 0 0,5 10 248 0 0,1 9 129 0 0,-1 2 0 0 0,-2 0 0 0 0,17 64-1 0 0,15 131 163 0 0,-47-169-650 0 0,-2-41 125 0 0,0-26-160 0 0,0 0 0 0 0,0 0 1 0 0,0 0-1 0 0,0 1 0 0 0,0-1 0 0 0,0 0 0 0 0,0 0 1 0 0,0 1-1 0 0,0-1 0 0 0,0 0 0 0 0,0 0 0 0 0,0 1 1 0 0,0-1-1 0 0,0 0 0 0 0,0 0 0 0 0,0 1 0 0 0,0-1 1 0 0,0 0-1 0 0,0 0 0 0 0,-1 1 0 0 0,1-1 0 0 0,0 0 1 0 0,0 0-1 0 0,0 0 0 0 0,0 1 0 0 0,-1-1 0 0 0,1 0 1 0 0,0 0-1 0 0,0 0 0 0 0,0 0 0 0 0,-1 1 0 0 0,1-1 1 0 0,0 0-1 0 0,0 0 0 0 0,0 0 0 0 0,-1 0 0 0 0,1 0 1 0 0,0 0-1 0 0,0 0 0 0 0,-1 0 0 0 0,1 0 0 0 0,0 1 1 0 0,0-1-1 0 0,-1 0 0 0 0,1 0 0 0 0,0-1 0 0 0,0 1 1 0 0,-1 0-1 0 0,1 0 0 0 0,0 0 0 0 0,0 0 1 0 0,-1 0-1 0 0,1 0 0 0 0,0 0 0 0 0,0 0 0 0 0,-1 0 1 0 0,-10-13 270 0 0,3-17-763 0 0,2-1-1 0 0,1 1 1 0 0,1-1 0 0 0,1 0-1 0 0,2 0 1 0 0,4-36-1 0 0,-3 7 107 0 0,1 54 372 0 0,0 0-1 0 0,0 0 0 0 0,1 1 0 0 0,0-1 1 0 0,0 0-1 0 0,0 1 0 0 0,0-1 0 0 0,1 1 1 0 0,0 0-1 0 0,0-1 0 0 0,1 2 0 0 0,-1-1 1 0 0,1 0-1 0 0,0 1 0 0 0,0-1 0 0 0,6-3 1 0 0,-7 4 20 0 0,0 1 0 0 0,1 1 1 0 0,-1-1-1 0 0,1 0 1 0 0,0 1-1 0 0,-1 0 0 0 0,1 0 1 0 0,0 0-1 0 0,0 0 1 0 0,1 1-1 0 0,-1 0 1 0 0,0-1-1 0 0,0 1 0 0 0,1 1 1 0 0,-1-1-1 0 0,0 1 1 0 0,1 0-1 0 0,-1 0 0 0 0,1 0 1 0 0,-1 0-1 0 0,0 1 1 0 0,9 2-1 0 0,-11-2-4 0 0,0 0 1 0 0,0 1-1 0 0,0 0 0 0 0,0-1 1 0 0,-1 1-1 0 0,1 0 0 0 0,-1 0 1 0 0,1 0-1 0 0,-1 0 0 0 0,0 0 1 0 0,0 0-1 0 0,1 0 0 0 0,-2 0 1 0 0,1 1-1 0 0,0-1 0 0 0,0 3 1 0 0,8 42 44 0 0,-10-42-68 0 0,1 0 1 0 0,0-1-1 0 0,-1 1 0 0 0,0 0 0 0 0,0 0 0 0 0,0-1 0 0 0,-1 1 1 0 0,0-1-1 0 0,0 1 0 0 0,0-1 0 0 0,0 0 0 0 0,-1 1 0 0 0,1-1 0 0 0,-1 0 1 0 0,0-1-1 0 0,0 1 0 0 0,-1 0 0 0 0,1-1 0 0 0,-1 0 0 0 0,0 0 1 0 0,1 0-1 0 0,-1 0 0 0 0,-7 3 0 0 0,1-1-30 0 0,0-1 0 0 0,-1 0-1 0 0,1 0 1 0 0,-1-1 0 0 0,0-1 0 0 0,1 1-1 0 0,-1-2 1 0 0,0 1 0 0 0,-15-2 0 0 0,24 0 80 0 0,-3-5 308 0 0,2 0 154 0 0,13-1-228 0 0,-2 4-179 0 0,-1 1-1 0 0,1 0 0 0 0,0 1 1 0 0,-1-1-1 0 0,1 2 0 0 0,12 0 1 0 0,12 1 260 0 0,-12-1-213 0 0,1 1 0 0 0,0 0 0 0 0,-1 2 0 0 0,0 0 1 0 0,0 1-1 0 0,0 2 0 0 0,-1 0 0 0 0,0 0 0 0 0,25 15 0 0 0,-42-21-147 0 0,0 0 1 0 0,0 0-1 0 0,0 0 0 0 0,0 1 0 0 0,0-1 0 0 0,0 1 0 0 0,-1-1 1 0 0,1 1-1 0 0,0 0 0 0 0,-1-1 0 0 0,1 1 0 0 0,-1 0 0 0 0,0 0 1 0 0,1 0-1 0 0,-1 0 0 0 0,0 1 0 0 0,0-1 0 0 0,-1 0 0 0 0,1 0 1 0 0,0 1-1 0 0,-1-1 0 0 0,1 0 0 0 0,-1 1 0 0 0,0-1 0 0 0,0 4 1 0 0,0-4-177 0 0,0 0 0 0 0,-1 0 0 0 0,0-1 0 0 0,1 1 0 0 0,-1 0 1 0 0,0 0-1 0 0,0 0 0 0 0,0-1 0 0 0,0 1 0 0 0,0 0 0 0 0,0-1 1 0 0,0 1-1 0 0,-1-1 0 0 0,1 1 0 0 0,-1-1 0 0 0,1 0 0 0 0,-1 0 1 0 0,1 1-1 0 0,-1-1 0 0 0,0 0 0 0 0,0-1 0 0 0,1 1 0 0 0,-1 0 1 0 0,0 0-1 0 0,0-1 0 0 0,0 1 0 0 0,0-1 0 0 0,0 1 1 0 0,-3-1-1 0 0,1 1-660 0 0,-5 0-69 0 0,-2-3-4306 0 0,-7-2 192 0 0</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8.151"/>
    </inkml:context>
    <inkml:brush xml:id="br0">
      <inkml:brushProperty name="width" value="0.035" units="cm"/>
      <inkml:brushProperty name="height" value="0.035" units="cm"/>
      <inkml:brushProperty name="color" value="#E71224"/>
    </inkml:brush>
  </inkml:definitions>
  <inkml:trace contextRef="#ctx0" brushRef="#br0">1 116 864 0 0,'0'0'1719'0'0,"12"-17"-212"0"0,-10 16-1290 0 0,-1 0 0 0 0,0-1 0 0 0,0 1 0 0 0,-1-1 0 0 0,1 1 0 0 0,0-1 1 0 0,0 1-1 0 0,-1-1 0 0 0,1 1 0 0 0,-1-1 0 0 0,1 0 0 0 0,-1 1 0 0 0,0-1 0 0 0,1 0 1 0 0,-1 1-1 0 0,0-1 0 0 0,0 0 0 0 0,0 0 0 0 0,0 1 0 0 0,-1-4 0 0 0,0-6 1454 0 0,1 10-1213 0 0,0-34 2733 0 0,4 24-1972 0 0,-4 11-1171 0 0,0 0 1 0 0,0 0-1 0 0,0 0 1 0 0,0-1-1 0 0,0 1 1 0 0,0 0-1 0 0,0 0 1 0 0,0 0-1 0 0,0 0 1 0 0,0-1-1 0 0,0 1 1 0 0,0 0-1 0 0,0 0 1 0 0,0 0-1 0 0,0 0 1 0 0,0 0-1 0 0,1-1 1 0 0,-1 1-1 0 0,0 0 1 0 0,0 0-1 0 0,0 0 1 0 0,0 0-1 0 0,0 0 1 0 0,0 0-1 0 0,0-1 1 0 0,1 1-1 0 0,-1 0 1 0 0,0 0-1 0 0,0 0 1 0 0,0 0-1 0 0,0 0 1 0 0,1 0-1 0 0,-1 0 0 0 0,0 0 1 0 0,0 0-1 0 0,0 0 1 0 0,0 0-1 0 0,1 0 1 0 0,-1 0-1 0 0,0 0 1 0 0,0 0-1 0 0,0 0 1 0 0,0 0-1 0 0,0 0 1 0 0,1 0-1 0 0,-1 0 1 0 0,0 0-1 0 0,0 0 1 0 0,0 0-1 0 0,0 0 1 0 0,1 0-1 0 0,-1 0 1 0 0,0 1-1 0 0,0-1 1 0 0,0 0-1 0 0,0 0 1 0 0,0 0-1 0 0,0 0 1 0 0,1 0-1 0 0,-1 0 1 0 0,0 1-1 0 0,0-1 1 0 0,0 0-1 0 0,0 0 1 0 0,0 0-1 0 0,0 0 1 0 0,0 0-1 0 0,0 1 1 0 0,2 5 56 0 0,-1 0 0 0 0,-1 1 0 0 0,1-1 0 0 0,-1 0 0 0 0,0 1 0 0 0,0-1 0 0 0,-2 10 0 0 0,0 6 295 0 0,13 31 210 0 0,-10-44-544 0 0,0 1 1 0 0,0-1-1 0 0,1 0 1 0 0,0 0-1 0 0,1 0 1 0 0,7 17-1 0 0,-8-10-12 0 0,-2-16-53 0 0,0 0 0 0 0,0 1 0 0 0,0-1 0 0 0,0 0-1 0 0,0 1 1 0 0,0-1 0 0 0,0 0 0 0 0,0 1 0 0 0,0-1 0 0 0,0 0 0 0 0,0 1-1 0 0,0-1 1 0 0,0 0 0 0 0,0 1 0 0 0,0-1 0 0 0,0 0 0 0 0,0 1 0 0 0,0-1-1 0 0,0 0 1 0 0,1 0 0 0 0,-1 1 0 0 0,0-1 0 0 0,0 0 0 0 0,0 1 0 0 0,1-1-1 0 0,-1 0 1 0 0,0 0 0 0 0,0 1 0 0 0,0-1 0 0 0,1 0 0 0 0,-1 0 0 0 0,0 0-1 0 0,1 1 1 0 0,-1-1 0 0 0,0 0 0 0 0,0 0 0 0 0,1 0 0 0 0,-1 0 0 0 0,0 0-1 0 0,1 0 1 0 0,-1 0 0 0 0,0 1 0 0 0,1-1 0 0 0,-1 0 0 0 0,0 0 0 0 0,1 0 0 0 0,-1 0-1 0 0,1-1 1 0 0,1 1 145 0 0,0 0-292 0 0,-2 0 45 0 0,1 0 0 0 0,-1 0 0 0 0,0-1 0 0 0,0 1 0 0 0,0 0 0 0 0,0 0 0 0 0,1 0 0 0 0,-1 0 0 0 0,0 0 0 0 0,0 0 0 0 0,0 0 0 0 0,1-1 0 0 0,-1 1 0 0 0,0 0 0 0 0,0 0 0 0 0,0 0 0 0 0,1 0 0 0 0,-1 0 0 0 0,0 0 0 0 0,0 0 0 0 0,0 0 0 0 0,1 0 0 0 0,-1 0 0 0 0,0 0 0 0 0,0 0 0 0 0,1 0 0 0 0,-1 1 0 0 0,0-1 0 0 0,0 0 0 0 0,0 0 0 0 0,0 0 0 0 0,1 0 0 0 0,-1 0 0 0 0,0 0 0 0 0,0 0 0 0 0,0 0 0 0 0,1 1 0 0 0,-1-1 0 0 0,0 0 0 0 0,0 0 0 0 0,0 0 0 0 0,0 0-1 0 0,0 1 1 0 0,0-1 0 0 0,1 0 0 0 0,-1 0 0 0 0,0 0 0 0 0,0 1 0 0 0,0-1 0 0 0,0 0 0 0 0,0 0 0 0 0,0 0 0 0 0,0 1 0 0 0,0-1 0 0 0,0 0 0 0 0,0 0 0 0 0,0 1 0 0 0,0-1 0 0 0,0 0 0 0 0,0 0 0 0 0,0 0 0 0 0,0 1 0 0 0,0-1 0 0 0,0 0 0 0 0,-1 1 0 0 0</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8.527"/>
    </inkml:context>
    <inkml:brush xml:id="br0">
      <inkml:brushProperty name="width" value="0.035" units="cm"/>
      <inkml:brushProperty name="height" value="0.035" units="cm"/>
      <inkml:brushProperty name="color" value="#E71224"/>
    </inkml:brush>
  </inkml:definitions>
  <inkml:trace contextRef="#ctx0" brushRef="#br0">17 5 1884 0 0,'0'0'8301'0'0,"-3"-1"-7893"0"0,0 1-413 0 0,-7-2 846 0 0,14 1 292 0 0,-3 1 868 0 0,34 13-4516 0 0,-24-10-482 0 0,-7-1 553 0 0,-8-3-997 0 0,-42-16 275 0 0</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9.121"/>
    </inkml:context>
    <inkml:brush xml:id="br0">
      <inkml:brushProperty name="width" value="0.035" units="cm"/>
      <inkml:brushProperty name="height" value="0.035" units="cm"/>
      <inkml:brushProperty name="color" value="#E71224"/>
    </inkml:brush>
  </inkml:definitions>
  <inkml:trace contextRef="#ctx0" brushRef="#br0">23 199 1740 0 0,'0'0'9696'0'0,"0"5"-9162"0"0,-1-3-422 0 0,1 0 0 0 0,0 1 1 0 0,0-1-1 0 0,0 0 0 0 0,1 0 0 0 0,-1 1 0 0 0,0-1 0 0 0,1 0 0 0 0,0 0 0 0 0,-1 1 0 0 0,1-1 0 0 0,0 0 0 0 0,0 0 0 0 0,0 0 0 0 0,0 0 0 0 0,1 0 0 0 0,-1 0 0 0 0,0-1 0 0 0,1 1 0 0 0,-1 0 0 0 0,1-1 0 0 0,0 1 0 0 0,0-1 0 0 0,-1 1 0 0 0,1-1 0 0 0,0 0 0 0 0,0 0 0 0 0,3 1 0 0 0,28 16 203 0 0,-26-14-391 0 0,-14-4-82 0 0,-13-9-349 0 0,-7-32-618 0 0,23 36 1104 0 0,-1 0-1 0 0,1-1 1 0 0,1 1-1 0 0,-1-1 1 0 0,1 0-1 0 0,0 0 1 0 0,0 0-1 0 0,1 0 1 0 0,0-1 0 0 0,0 1-1 0 0,0-1 1 0 0,-1-11-1 0 0,3 0 486 0 0,-1 11-357 0 0,1-1 1 0 0,0 0-1 0 0,1 1 0 0 0,0-1 1 0 0,2-11-1 0 0,-2 17-90 0 0,0-1 0 0 0,0 1 0 0 0,1-1 0 0 0,-1 1 0 0 0,0-1 0 0 0,1 1 0 0 0,0 0 0 0 0,-1-1 0 0 0,1 1 0 0 0,0 0 0 0 0,0 0 0 0 0,0 1 0 0 0,1-1 0 0 0,-1 0 0 0 0,0 1 0 0 0,1-1 0 0 0,-1 1 0 0 0,1 0 0 0 0,3-2 0 0 0,9-3 171 0 0,1 1 0 0 0,-1 0 0 0 0,19-2 0 0 0,-30 6-146 0 0,1 0 1 0 0,-1 1-1 0 0,1-1 0 0 0,-1 1 0 0 0,1 0 1 0 0,-1 0-1 0 0,1 1 0 0 0,-1-1 0 0 0,1 1 1 0 0,-1 0-1 0 0,1 0 0 0 0,-1 1 0 0 0,0-1 1 0 0,1 1-1 0 0,-1 0 0 0 0,6 4 0 0 0,6 6 161 0 0,-9-8-118 0 0,-1 1 0 0 0,0-1 0 0 0,-1 1 0 0 0,1 0 0 0 0,-1 0 0 0 0,0 0-1 0 0,0 1 1 0 0,-1 0 0 0 0,1 0 0 0 0,-1 0 0 0 0,-1 1 0 0 0,5 8 0 0 0,24 92-448 0 0,-31-102 155 0 0,0 0 1 0 0,0 1-1 0 0,0-1 0 0 0,-1 0 0 0 0,0 0 1 0 0,0 0-1 0 0,-1 6 0 0 0,0 8-1761 0 0,1-18 1798 0 0,0-1 1 0 0,1 1-1 0 0,-1-1 0 0 0,0 1 1 0 0,0-1-1 0 0,1 1 0 0 0,-1 0 1 0 0,0-1-1 0 0,1 1 0 0 0,-1-1 1 0 0,1 0-1 0 0,-1 1 0 0 0,0-1 1 0 0,1 1-1 0 0,-1-1 0 0 0,1 0 1 0 0,-1 1-1 0 0,1-1 1 0 0,-1 0-1 0 0,1 1 0 0 0,0-1 1 0 0,-1 0-1 0 0,1 0 0 0 0,-1 0 1 0 0,1 0-1 0 0,-1 1 0 0 0,1-1 1 0 0,0 0-1 0 0,-1 0 0 0 0,1 0 1 0 0,-1 0-1 0 0,1 0 0 0 0,0 0 1 0 0,-1-1-1 0 0,1 1 0 0 0,-1 0 1 0 0,1 0-1 0 0,0 0 1 0 0,-1 0-1 0 0,1-1 0 0 0,-1 1 1 0 0,2-1-1 0 0,9-3-4239 0 0</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19.778"/>
    </inkml:context>
    <inkml:brush xml:id="br0">
      <inkml:brushProperty name="width" value="0.035" units="cm"/>
      <inkml:brushProperty name="height" value="0.035" units="cm"/>
      <inkml:brushProperty name="color" value="#E71224"/>
    </inkml:brush>
  </inkml:definitions>
  <inkml:trace contextRef="#ctx0" brushRef="#br0">229 1 864 0 0,'0'0'11000'0'0,"-16"4"-10560"0"0,-51 15-45 0 0,58-15-298 0 0,0 0-1 0 0,0 0 1 0 0,0 1-1 0 0,1 0 1 0 0,-1 1 0 0 0,1 0-1 0 0,1 0 1 0 0,-1 1-1 0 0,1-1 1 0 0,0 2-1 0 0,1-1 1 0 0,0 1 0 0 0,0 0-1 0 0,0 0 1 0 0,1 1-1 0 0,1 0 1 0 0,-7 14-1 0 0,9-20-97 0 0,1 1 0 0 0,-1-1 0 0 0,1 1 0 0 0,-1 0 0 0 0,1-1 0 0 0,0 1 0 0 0,0 0 0 0 0,1 0 0 0 0,-1 0 0 0 0,1 0 0 0 0,0 0 0 0 0,0 0 0 0 0,0-1 0 0 0,1 1 0 0 0,1 8 0 0 0,-1-10-5 0 0,0 0 0 0 0,0 0 0 0 0,0 0 0 0 0,1 0 0 0 0,-1 0 0 0 0,1 0 0 0 0,-1 0-1 0 0,1 0 1 0 0,0 0 0 0 0,-1-1 0 0 0,1 1 0 0 0,0-1 0 0 0,0 1 0 0 0,0-1 0 0 0,0 0 0 0 0,1 0 0 0 0,-1 0-1 0 0,0 0 1 0 0,0 0 0 0 0,1 0 0 0 0,-1 0 0 0 0,1-1 0 0 0,-1 0 0 0 0,0 1 0 0 0,5-1 0 0 0,-1 1 13 0 0,1-1 0 0 0,0 1 0 0 0,-1-1 0 0 0,1-1 0 0 0,0 0 0 0 0,0 1 0 0 0,-1-2 0 0 0,1 1 0 0 0,-1-1 0 0 0,1 0 0 0 0,-1-1 0 0 0,0 1 0 0 0,0-1 0 0 0,0 0 0 0 0,0-1 0 0 0,7-5 0 0 0,-8 5 133 0 0,-1 0-1 0 0,0 0 0 0 0,0-1 1 0 0,-1 0-1 0 0,0 1 0 0 0,1-1 0 0 0,-1 0 1 0 0,-1-1-1 0 0,1 1 0 0 0,-1 0 1 0 0,0-1-1 0 0,0 1 0 0 0,-1-1 0 0 0,1 0 1 0 0,-1 1-1 0 0,-1-1 0 0 0,1 0 1 0 0,-1-8-1 0 0,2-9 546 0 0,9 27-525 0 0,9 9 72 0 0,-7-7-45 0 0,0 1 1 0 0,0 0 0 0 0,-1 1-1 0 0,0 1 1 0 0,0 0 0 0 0,-1 0-1 0 0,0 1 1 0 0,0 1 0 0 0,-2 0-1 0 0,16 20 1 0 0,-5-1 131 0 0,-2 1-1 0 0,-1 1 1 0 0,15 37 0 0 0,-27-56-248 0 0,-1 0 0 0 0,0 0 0 0 0,-1 0 0 0 0,0 0 1 0 0,-1 0-1 0 0,-1 1 0 0 0,0-1 0 0 0,-1 1 0 0 0,0-1 0 0 0,-1 1 1 0 0,-5 24-1 0 0,1-15-6 0 0,-2-1 0 0 0,0 0 0 0 0,-1-1 1 0 0,-2 0-1 0 0,0 0 0 0 0,-22 33 0 0 0,27-47-87 0 0,-1 0-1 0 0,1 0 1 0 0,-1-1-1 0 0,0 0 1 0 0,-1 0 0 0 0,0 0-1 0 0,0-1 1 0 0,0 0-1 0 0,0 0 1 0 0,-1-1-1 0 0,0 1 1 0 0,0-2-1 0 0,0 1 1 0 0,0-1 0 0 0,0-1-1 0 0,-1 1 1 0 0,1-1-1 0 0,-1-1 1 0 0,0 0-1 0 0,-11 1 1 0 0,17-2-43 0 0,1 0 0 0 0,-1 0-1 0 0,1-1 1 0 0,-1 1 0 0 0,1 0 0 0 0,0-1 0 0 0,-1 0-1 0 0,1 1 1 0 0,0-1 0 0 0,0 0 0 0 0,-1 0-1 0 0,1 0 1 0 0,0 0 0 0 0,0-1 0 0 0,0 1 0 0 0,0 0-1 0 0,0-1 1 0 0,0 0 0 0 0,1 1 0 0 0,-1-1-1 0 0,0 0 1 0 0,1 0 0 0 0,0 0 0 0 0,-1 0 0 0 0,1 0-1 0 0,0 0 1 0 0,0 0 0 0 0,0-1 0 0 0,0 1-1 0 0,0-3 1 0 0,-6-35-2654 0 0,6-2-3476 0 0,2 27 2368 0 0,-1-6-742 0 0</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20.822"/>
    </inkml:context>
    <inkml:brush xml:id="br0">
      <inkml:brushProperty name="width" value="0.035" units="cm"/>
      <inkml:brushProperty name="height" value="0.035" units="cm"/>
      <inkml:brushProperty name="color" value="#E71224"/>
    </inkml:brush>
  </inkml:definitions>
  <inkml:trace contextRef="#ctx0" brushRef="#br0">261 541 684 0 0,'0'0'9238'0'0,"-6"-5"-8528"0"0,1 0-309 0 0,0 1 1 0 0,0 0-1 0 0,-1 0 0 0 0,0 0 0 0 0,0 1 0 0 0,0 0 0 0 0,0 0 0 0 0,0 1 0 0 0,-1-1 0 0 0,1 1 0 0 0,-1 1 1 0 0,1-1-1 0 0,-1 1 0 0 0,-11-1 0 0 0,12 3-339 0 0,0 0-1 0 0,0 1 1 0 0,1-1 0 0 0,-1 1-1 0 0,1 0 1 0 0,-1 0 0 0 0,1 1 0 0 0,0 0-1 0 0,0 0 1 0 0,0 0 0 0 0,0 0 0 0 0,0 1-1 0 0,1-1 1 0 0,-1 1 0 0 0,1 1-1 0 0,0-1 1 0 0,-4 7 0 0 0,0-2 1 0 0,1 1 1 0 0,0 0-1 0 0,1 1 1 0 0,0 0-1 0 0,0 0 1 0 0,1 0-1 0 0,-5 20 1 0 0,9-27-59 0 0,0-1 1 0 0,1 1-1 0 0,-1 0 1 0 0,1 0 0 0 0,0 0-1 0 0,0 0 1 0 0,1 0 0 0 0,-1 0-1 0 0,1 0 1 0 0,0-1-1 0 0,0 1 1 0 0,0 0 0 0 0,1-1-1 0 0,-1 1 1 0 0,1 0-1 0 0,0-1 1 0 0,0 0 0 0 0,0 1-1 0 0,0-1 1 0 0,0 0-1 0 0,1 0 1 0 0,0 0 0 0 0,-1 0-1 0 0,1-1 1 0 0,0 1 0 0 0,0-1-1 0 0,1 0 1 0 0,-1 0-1 0 0,0 0 1 0 0,1 0 0 0 0,-1 0-1 0 0,6 1 1 0 0,4 2-1 0 0,1 0 1 0 0,0 0-1 0 0,0-1 1 0 0,1-1-1 0 0,-1-1 0 0 0,1 0 1 0 0,21 0-1 0 0,-28-2-5 0 0,0 0-1 0 0,0 0 1 0 0,0-1-1 0 0,0 0 1 0 0,0-1-1 0 0,0 0 1 0 0,9-3-1 0 0,-13 3 14 0 0,0 0 0 0 0,0-1 0 0 0,0 1 0 0 0,0-1 0 0 0,0 0 0 0 0,-1 0 0 0 0,1 0 0 0 0,-1-1-1 0 0,1 1 1 0 0,-1-1 0 0 0,-1 0 0 0 0,1 0 0 0 0,0 0 0 0 0,3-7 0 0 0,-1 0-1 0 0,-1-1 0 0 0,-1 1 1 0 0,1 0-1 0 0,-2-1 0 0 0,0 0 0 0 0,0 0 1 0 0,-1 0-1 0 0,0 0 0 0 0,-1 0 1 0 0,0 0-1 0 0,-1 0 0 0 0,-1 1 1 0 0,-4-18-1 0 0,-5-16-220 0 0,-3 1 0 0 0,-22-49 1 0 0,17 44-70 0 0,-12-24 588 0 0,-2 2 0 0 0,-53-81 1 0 0,84 148-214 0 0,-6-6 941 0 0,5 23-496 0 0,3-13-542 0 0,0 15 71 0 0,-1 0-1 0 0,2-1 1 0 0,0 1 0 0 0,1 0-1 0 0,0-1 1 0 0,1 1 0 0 0,1-1-1 0 0,6 16 1 0 0,17 24 334 0 0,2-3 0 0 0,3 0 1 0 0,54 66-1 0 0,-2-1-119 0 0,-46-77-281 0 0,-33-35-6 0 0,0 0 0 0 0,-1 1 0 0 0,1 0 1 0 0,-1-1-1 0 0,0 2 0 0 0,7 9 0 0 0,2 20-2500 0 0,-13-34 1659 0 0,43 7-13188 0 0,-32-8 9434 0 0</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21.307"/>
    </inkml:context>
    <inkml:brush xml:id="br0">
      <inkml:brushProperty name="width" value="0.035" units="cm"/>
      <inkml:brushProperty name="height" value="0.035" units="cm"/>
      <inkml:brushProperty name="color" value="#E71224"/>
    </inkml:brush>
  </inkml:definitions>
  <inkml:trace contextRef="#ctx0" brushRef="#br0">201 15 4580 0 0,'0'0'11438'0'0,"-18"4"-10770"0"0,-3 0-434 0 0,12-3-101 0 0,0 0 1 0 0,1 1 0 0 0,-1 0 0 0 0,1 1 0 0 0,-1 0 0 0 0,1 0-1 0 0,-14 8 1 0 0,16-7-39 0 0,0 0 0 0 0,0 0 0 0 0,0 1 0 0 0,0-1 0 0 0,1 1 0 0 0,0 0 0 0 0,0 1 0 0 0,0-1 0 0 0,1 1 0 0 0,-6 8 0 0 0,8-10-90 0 0,0 0-1 0 0,0 0 0 0 0,0 0 0 0 0,1 0 0 0 0,-1 0 1 0 0,1 0-1 0 0,0 0 0 0 0,0 1 0 0 0,1-1 0 0 0,-1 0 0 0 0,1 1 1 0 0,0-1-1 0 0,0 0 0 0 0,0 1 0 0 0,1-1 0 0 0,-1 0 1 0 0,1 0-1 0 0,0 1 0 0 0,3 5 0 0 0,-2-7-7 0 0,0-1 0 0 0,0 1-1 0 0,0-1 1 0 0,1 0 0 0 0,-1 1 0 0 0,1-1 0 0 0,0-1-1 0 0,0 1 1 0 0,-1 0 0 0 0,1 0 0 0 0,0-1 0 0 0,0 0-1 0 0,0 0 1 0 0,1 0 0 0 0,-1 0 0 0 0,0 0-1 0 0,0 0 1 0 0,1-1 0 0 0,-1 0 0 0 0,0 1 0 0 0,5-2-1 0 0,11 2 22 0 0,0-1 0 0 0,27-3 0 0 0,-31 0-80 0 0,-1 0 1 0 0,0-1 0 0 0,0-1-1 0 0,-1 0 1 0 0,0-1-1 0 0,0 0 1 0 0,0-1 0 0 0,0 0-1 0 0,-1-1 1 0 0,0-1-1 0 0,-1 0 1 0 0,13-13 0 0 0,-21 18 18 0 0,0-1 0 0 0,0 1 1 0 0,0-1-1 0 0,-1 0 1 0 0,0 0-1 0 0,0 0 0 0 0,0 0 1 0 0,0 0-1 0 0,1-9 1 0 0,-3 12 4 0 0,1 0 1 0 0,-1 0-1 0 0,1 0 1 0 0,-1 0-1 0 0,0 0 1 0 0,1 0 0 0 0,-1 0-1 0 0,0 0 1 0 0,-1 0-1 0 0,1 0 1 0 0,0 0 0 0 0,0 0-1 0 0,-1 0 1 0 0,0 0-1 0 0,1 0 1 0 0,-1 0 0 0 0,0 0-1 0 0,0 0 1 0 0,0 0-1 0 0,0 0 1 0 0,0 0 0 0 0,0 1-1 0 0,0-1 1 0 0,-1 1-1 0 0,-2-4 1 0 0,-4 1-321 0 0,-1 0 0 0 0,1 1 0 0 0,-1-1 0 0 0,0 2 0 0 0,0-1 0 0 0,0 1 0 0 0,-13-1 0 0 0,18 3 186 0 0,0-1-1 0 0,0 1 1 0 0,-1 1-1 0 0,1-1 1 0 0,0 0-1 0 0,0 1 1 0 0,0 0-1 0 0,0 0 1 0 0,-1 0 0 0 0,1 1-1 0 0,1-1 1 0 0,-1 1-1 0 0,0 0 1 0 0,0 0-1 0 0,1 0 1 0 0,-1 1-1 0 0,1-1 1 0 0,-4 4-1 0 0,3-2-15 0 0,3-3-20 0 0,-1 0-1 0 0,1 0 1 0 0,0 1-1 0 0,-1-1 0 0 0,1 0 1 0 0,0 1-1 0 0,0-1 0 0 0,0 1 1 0 0,0 0-1 0 0,0-1 0 0 0,0 1 1 0 0,0 0-1 0 0,1-1 1 0 0,-1 1-1 0 0,1 0 0 0 0,-1 0 1 0 0,1-1-1 0 0,-1 1 0 0 0,1 0 1 0 0,0 0-1 0 0,0 0 0 0 0,0 3 1 0 0,0-5 161 0 0,1 1 1 0 0,-1-1 0 0 0,0 0-1 0 0,0 0 1 0 0,0 1 0 0 0,0-1-1 0 0,0 0 1 0 0,0 0 0 0 0,0 1-1 0 0,0-1 1 0 0,0 0-1 0 0,1 0 1 0 0,-1 0 0 0 0,0 1-1 0 0,0-1 1 0 0,0 0 0 0 0,0 0-1 0 0,1 0 1 0 0,-1 0-1 0 0,0 1 1 0 0,0-1 0 0 0,0 0-1 0 0,1 0 1 0 0,-1 0 0 0 0,0 0-1 0 0,0 0 1 0 0,1 0-1 0 0,-1 0 1 0 0,0 0 0 0 0,0 0-1 0 0,1 1 1 0 0,-1-1 0 0 0,0 0-1 0 0,0 0 1 0 0,1 0 0 0 0,-1 0-1 0 0,0-1 1 0 0,0 1-1 0 0,1 0 1 0 0,-1 0 0 0 0,0 0-1 0 0,0 0 1 0 0,1 0 0 0 0,-1 0-1 0 0,0 0 1 0 0,1 0-1 0 0,4-1-1404 0 0,13 1-56 0 0</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21.969"/>
    </inkml:context>
    <inkml:brush xml:id="br0">
      <inkml:brushProperty name="width" value="0.035" units="cm"/>
      <inkml:brushProperty name="height" value="0.035" units="cm"/>
      <inkml:brushProperty name="color" value="#E71224"/>
    </inkml:brush>
  </inkml:definitions>
  <inkml:trace contextRef="#ctx0" brushRef="#br0">25 139 2052 0 0,'0'0'13042'0'0,"-3"1"-12405"0"0,1 0-591 0 0,1 0-1 0 0,-1 0 1 0 0,1 0-1 0 0,0 0 1 0 0,-1 0-1 0 0,1 0 0 0 0,0 1 1 0 0,0-1-1 0 0,0 0 1 0 0,-1 1-1 0 0,2-1 0 0 0,-1 1 1 0 0,0-1-1 0 0,0 1 1 0 0,0-1-1 0 0,1 1 0 0 0,-1 0 1 0 0,1-1-1 0 0,-1 1 1 0 0,1 0-1 0 0,0 0 1 0 0,0-1-1 0 0,-1 1 0 0 0,1 0 1 0 0,0-1-1 0 0,1 1 1 0 0,-1 0-1 0 0,0 0 0 0 0,0-1 1 0 0,1 1-1 0 0,-1 0 1 0 0,1-1-1 0 0,0 1 0 0 0,0 2 1 0 0,1 2-49 0 0,1-1 0 0 0,-1 0 0 0 0,1 1 0 0 0,0-1 0 0 0,0 0-1 0 0,0-1 1 0 0,0 1 0 0 0,1 0 0 0 0,0-1 0 0 0,0 0 0 0 0,0 0 0 0 0,1 0 0 0 0,0-1 0 0 0,-1 1 0 0 0,1-1 0 0 0,0 0 0 0 0,0 0-1 0 0,1-1 1 0 0,-1 1 0 0 0,1-1 0 0 0,-1-1 0 0 0,1 1 0 0 0,-1-1 0 0 0,1 0 0 0 0,0 0 0 0 0,0 0 0 0 0,0-1 0 0 0,8 0 0 0 0,-9 0-17 0 0,-1 0 0 0 0,1 0 0 0 0,0 0 0 0 0,0 0 0 0 0,0-1 0 0 0,-1 0 0 0 0,1 0 0 0 0,0 0 0 0 0,-1-1 0 0 0,1 1 0 0 0,-1-1 1 0 0,0 0-1 0 0,1-1 0 0 0,-1 1 0 0 0,0-1 0 0 0,0 1 0 0 0,0-1 0 0 0,-1-1 0 0 0,1 1 0 0 0,-1 0 0 0 0,0-1 0 0 0,1 0 0 0 0,-2 1 1 0 0,1-1-1 0 0,0 0 0 0 0,-1-1 0 0 0,0 1 0 0 0,0 0 0 0 0,0-1 0 0 0,0 1 0 0 0,1-8 0 0 0,-1-26 461 0 0,-2 25-84 0 0,0 12-79 0 0,2 40-358 0 0,0-34 103 0 0,1-1 0 0 0,0 0 0 0 0,1 0 0 0 0,-1 0 0 0 0,1 0 0 0 0,0 0 0 0 0,0-1 0 0 0,0 1 0 0 0,0-1 0 0 0,0 0 0 0 0,1 0 0 0 0,0-1 0 0 0,-1 0 0 0 0,8 3 0 0 0,0 0 9 0 0,0 0 0 0 0,1-1 0 0 0,-1-1 1 0 0,23 3-1 0 0,-28-4-6 0 0,0-2 1 0 0,0 1 0 0 0,-1-1 0 0 0,1 0-1 0 0,0 0 1 0 0,0-1 0 0 0,0 0-1 0 0,-1 0 1 0 0,1 0 0 0 0,0-1 0 0 0,-1 0-1 0 0,0-1 1 0 0,1 1 0 0 0,-1-1 0 0 0,0 0-1 0 0,0-1 1 0 0,-1 0 0 0 0,1 1-1 0 0,-1-2 1 0 0,1 1 0 0 0,-1-1 0 0 0,-1 0-1 0 0,1 0 1 0 0,-1 0 0 0 0,0 0 0 0 0,0-1-1 0 0,0 0 1 0 0,-1 0 0 0 0,0 0-1 0 0,0 0 1 0 0,0 0 0 0 0,-1 0 0 0 0,3-11-1 0 0,-4 13-15 0 0,0 0 0 0 0,0 0-1 0 0,-1 0 1 0 0,1 0-1 0 0,-1 0 1 0 0,0 0 0 0 0,0 0-1 0 0,0 0 1 0 0,0 0 0 0 0,-1 0-1 0 0,0 0 1 0 0,0 0-1 0 0,0 0 1 0 0,0 0 0 0 0,0 1-1 0 0,-1-1 1 0 0,0 0 0 0 0,0 1-1 0 0,0-1 1 0 0,0 1-1 0 0,0 0 1 0 0,-1-1 0 0 0,1 1-1 0 0,-1 0 1 0 0,0 1-1 0 0,-5-5 1 0 0,3 3-172 0 0,0 1 0 0 0,-1 0-1 0 0,0 0 1 0 0,1 0 0 0 0,-1 0-1 0 0,-10-2 1 0 0,-39-3-4892 0 0,83 7-1325 0 0,-26-6 2259 0 0</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22.560"/>
    </inkml:context>
    <inkml:brush xml:id="br0">
      <inkml:brushProperty name="width" value="0.035" units="cm"/>
      <inkml:brushProperty name="height" value="0.035" units="cm"/>
      <inkml:brushProperty name="color" value="#E71224"/>
    </inkml:brush>
  </inkml:definitions>
  <inkml:trace contextRef="#ctx0" brushRef="#br0">0 149 1048 0 0,'0'0'15681'0'0,"4"9"-15088"0"0,10 31-129 0 0,-13-38-421 0 0,-1 0 0 0 0,1 1-1 0 0,0-1 1 0 0,0 0 0 0 0,-1 0-1 0 0,1 0 1 0 0,1 0 0 0 0,-1 0 0 0 0,0 0-1 0 0,0 0 1 0 0,1 0 0 0 0,2 2-1 0 0,7 13 195 0 0,-8-12-231 0 0,0 0 1 0 0,0-1 0 0 0,1 1 0 0 0,-1-1-1 0 0,1 0 1 0 0,0 0 0 0 0,0 0-1 0 0,0 0 1 0 0,0-1 0 0 0,1 0 0 0 0,5 3-1 0 0,-9-9-33 0 0,0-1 1 0 0,-1 0-1 0 0,1 1 0 0 0,-1-1 0 0 0,0 0 0 0 0,0 1 0 0 0,0-1 0 0 0,-1-3 0 0 0,1 1-42 0 0,0-189-1232 0 0,0 194 1336 0 0,1-1 0 0 0,-1 0 1 0 0,1 0-1 0 0,0 1 0 0 0,-1-1 0 0 0,1 0 0 0 0,0 1 0 0 0,0-1 0 0 0,0 0 0 0 0,0 1 0 0 0,1 0 0 0 0,-1-1 1 0 0,0 1-1 0 0,0 0 0 0 0,1-1 0 0 0,-1 1 0 0 0,1 0 0 0 0,-1 0 0 0 0,1 0 0 0 0,2-1 0 0 0,38-15 806 0 0,-34 15-698 0 0,0 0 1 0 0,0 0-1 0 0,1 1 1 0 0,-1 0-1 0 0,1 0 1 0 0,-1 1-1 0 0,1 0 1 0 0,-1 0-1 0 0,1 1 1 0 0,12 3-1 0 0,-16-2-84 0 0,0 0-1 0 0,0 0 0 0 0,0 1 1 0 0,0-1-1 0 0,0 1 0 0 0,-1 0 1 0 0,1 1-1 0 0,-1-1 0 0 0,0 1 1 0 0,0 0-1 0 0,0 0 0 0 0,-1 0 1 0 0,1 0-1 0 0,-1 1 1 0 0,0-1-1 0 0,0 1 0 0 0,3 8 1 0 0,-1-4 9 0 0,-1-2-37 0 0,0 1 0 0 0,0-1 0 0 0,-1 1 0 0 0,0 0 0 0 0,-1 0 0 0 0,0 0 0 0 0,0 1 0 0 0,1 13 0 0 0,8 85-317 0 0,-11-104 376 0 0,-3 28-3037 0 0,1-30 2575 0 0,1 0 1 0 0,0-1-1 0 0,0 1 0 0 0,-1 0 0 0 0,1-1 0 0 0,0 1 0 0 0,-1-1 0 0 0,1 1 0 0 0,-1-1 0 0 0,1 0 0 0 0,-1 0 1 0 0,1 0-1 0 0,-1 1 0 0 0,1-1 0 0 0,0-1 0 0 0,-1 1 0 0 0,-1 0 0 0 0,-10-2-4809 0 0,2-9-1401 0 0</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47.296"/>
    </inkml:context>
    <inkml:brush xml:id="br0">
      <inkml:brushProperty name="width" value="0.035" units="cm"/>
      <inkml:brushProperty name="height" value="0.035" units="cm"/>
      <inkml:brushProperty name="color" value="#E71224"/>
    </inkml:brush>
  </inkml:definitions>
  <inkml:trace contextRef="#ctx0" brushRef="#br0">154 108 892 0 0,'0'0'2106'0'0,"0"-7"-2511"0"0,-2-20 8901 0 0,-7 27-7325 0 0,9 0-1120 0 0,0 0 0 0 0,-1 0 0 0 0,1 0 0 0 0,0 0 0 0 0,-1 0 0 0 0,1 0 0 0 0,0 0 0 0 0,-1 0 0 0 0,1 0 0 0 0,0 0 1 0 0,-1 0-1 0 0,1 0 0 0 0,0 0 0 0 0,-1 0 0 0 0,1 0 0 0 0,0 0 0 0 0,-1 0 0 0 0,1-1 0 0 0,0 1 0 0 0,-1 0 0 0 0,1 0 0 0 0,0 0 0 0 0,0 0 0 0 0,-1-1 0 0 0,1 1 0 0 0,0 0 1 0 0,0 0-1 0 0,-1-1 0 0 0,1 1 0 0 0,0 0 0 0 0,0 0 0 0 0,0-1 0 0 0,-1 1 0 0 0,1 0 0 0 0,0-1 0 0 0,0 1 0 0 0,0 0 0 0 0,0-1 0 0 0,0 1 0 0 0,0 0 0 0 0,0-1 0 0 0,-1 1 1 0 0,1 0-1 0 0,0-1 0 0 0,0 1 0 0 0,-10-23 655 0 0,10 20-686 0 0,0 2-20 0 0,0 1 1 0 0,1-1 0 0 0,-1 1-1 0 0,0-1 1 0 0,0 1-1 0 0,0 0 1 0 0,0-1 0 0 0,0 1-1 0 0,0-1 1 0 0,0 1 0 0 0,0-1-1 0 0,0 1 1 0 0,-1-1 0 0 0,1 1-1 0 0,0-1 1 0 0,0 1 0 0 0,0 0-1 0 0,0-1 1 0 0,-1 1 0 0 0,1-1-1 0 0,0 1 1 0 0,0-1 0 0 0,-1 1-1 0 0,1 0 1 0 0,0-1 0 0 0,-1 1-1 0 0,1 0 1 0 0,0 0 0 0 0,-1-1-1 0 0,1 1 1 0 0,-1 0 0 0 0,1-1-1 0 0,0 1 1 0 0,-1 0-1 0 0,1 0 1 0 0,-1 0 0 0 0,1 0-1 0 0,-1 0 1 0 0,1-1 0 0 0,-1 1-1 0 0,-46-12 333 0 0,36 12-435 0 0,-13 3 1699 0 0,23-2-1555 0 0,0 0 1 0 0,1 1 0 0 0,-1-1-1 0 0,0 0 1 0 0,0 1 0 0 0,1-1 0 0 0,-1 0-1 0 0,1 1 1 0 0,0-1 0 0 0,-1 0 0 0 0,1 1-1 0 0,0-1 1 0 0,0 1 0 0 0,0-1-1 0 0,0 1 1 0 0,0-1 0 0 0,0 3 0 0 0,0 239 1385 0 0,-10-193-1368 0 0,7-43-90 0 0,1 0 1 0 0,0 1 0 0 0,0-1 0 0 0,1 1 0 0 0,-1 8-1 0 0,2-15 16 0 0,0 1 0 0 0,0 0 0 0 0,-1 0 0 0 0,1-1 0 0 0,0 1-1 0 0,1 0 1 0 0,-1 0 0 0 0,0-1 0 0 0,0 1 0 0 0,1 0 0 0 0,-1 0-1 0 0,1-1 1 0 0,-1 1 0 0 0,1 0 0 0 0,0-1 0 0 0,0 1 0 0 0,0-1-1 0 0,0 1 1 0 0,0-1 0 0 0,0 0 0 0 0,0 1 0 0 0,0-1-1 0 0,1 0 1 0 0,-1 1 0 0 0,0-1 0 0 0,1 0 0 0 0,-1 0 0 0 0,1 0-1 0 0,-1-1 1 0 0,1 1 0 0 0,-1 0 0 0 0,1 0 0 0 0,0-1 0 0 0,-1 1-1 0 0,1-1 1 0 0,0 0 0 0 0,0 1 0 0 0,-1-1 0 0 0,1 0 0 0 0,0 0-1 0 0,0 0 1 0 0,2 0 0 0 0,-3 0 16 0 0,-1 0 1 0 0,1 0-1 0 0,0-1 0 0 0,0 1 1 0 0,0 0-1 0 0,0 0 0 0 0,0-1 1 0 0,0 1-1 0 0,0 0 0 0 0,0-1 1 0 0,-1 1-1 0 0,1-1 0 0 0,0 1 1 0 0,0-1-1 0 0,0 1 1 0 0,-1-1-1 0 0,1 0 0 0 0,0 1 1 0 0,-1-1-1 0 0,1 0 0 0 0,-1 0 1 0 0,1 1-1 0 0,-1-1 0 0 0,1 0 1 0 0,-1 0-1 0 0,1 0 0 0 0,-1 0 1 0 0,0 0-1 0 0,1 1 0 0 0,-1-1 1 0 0,0 0-1 0 0,0 0 0 0 0,0 0 1 0 0,0-1-1 0 0,-1-33-60 0 0,0 27 30 0 0,1 2-44 0 0,0-1 0 0 0,-1 0 0 0 0,0 0 0 0 0,-1 0 1 0 0,0 1-1 0 0,0-1 0 0 0,0 0 0 0 0,0 1 0 0 0,-1 0 0 0 0,0 0 0 0 0,-6-9 0 0 0,-5-10-76 0 0,-8-19 88 0 0,18 31-414 0 0,6 26 112 0 0,0 8 544 0 0,0 0-1 0 0,1 0 0 0 0,2-1 0 0 0,0 0 1 0 0,8 23-1 0 0,-8-29-102 0 0,-2-7-61 0 0,0 0-1 0 0,0 0 1 0 0,1 0-1 0 0,0-1 1 0 0,0 1-1 0 0,1-1 1 0 0,0 0 0 0 0,0-1-1 0 0,9 9 1 0 0,-10-10-75 0 0,0 0 0 0 0,1-1 0 0 0,-1 0 0 0 0,1 0 0 0 0,-1 0 0 0 0,1 0 0 0 0,0-1 1 0 0,0 0-1 0 0,0 0 0 0 0,0 0 0 0 0,0 0 0 0 0,1-1 0 0 0,8 1 0 0 0,-13-2 56 0 0,0 0-1 0 0,-1 0 1 0 0,1-1-1 0 0,0 1 1 0 0,-1 0-1 0 0,1-1 1 0 0,0 1 0 0 0,-1 0-1 0 0,1-1 1 0 0,0 1-1 0 0,-1-1 1 0 0,1 1-1 0 0,-1-1 1 0 0,1 0-1 0 0,-1 1 1 0 0,1-1-1 0 0,-1 1 1 0 0,0-1-1 0 0,1 0 1 0 0,-1 1 0 0 0,0-1-1 0 0,1 0 1 0 0,-1 0-1 0 0,0 1 1 0 0,0-1-1 0 0,0 0 1 0 0,1 0-1 0 0,-1 1 1 0 0,0-1-1 0 0,0 0 1 0 0,0 0-1 0 0,0 0 1 0 0,-1-32-202 0 0,1 25 50 0 0,0-6-78 0 0,0 12 184 0 0,1 0 1 0 0,-1 0 0 0 0,0 0-1 0 0,0 0 1 0 0,0 0 0 0 0,-1 1-1 0 0,1-1 1 0 0,0 0 0 0 0,-1 0-1 0 0,1 0 1 0 0,-1 0 0 0 0,-1-2-1 0 0,1 3 67 0 0,0 0 0 0 0,0 1 0 0 0,-1-1 0 0 0,1 0 0 0 0,-1 0 0 0 0,1 1-1 0 0,0-1 1 0 0,-1 1 0 0 0,1-1 0 0 0,-1 1 0 0 0,0 0 0 0 0,1 0 0 0 0,-1-1 0 0 0,1 1 0 0 0,-1 0-1 0 0,1 0 1 0 0,-4 1 0 0 0,3-1 37 0 0,1 0 1 0 0,-1-1-1 0 0,0 1 0 0 0,0 0 0 0 0,0 0 0 0 0,0 1 0 0 0,0-1 1 0 0,0 0-1 0 0,0 1 0 0 0,1-1 0 0 0,-1 1 0 0 0,0 0 0 0 0,0-1 1 0 0,1 1-1 0 0,-1 0 0 0 0,0 0 0 0 0,1 0 0 0 0,-1 0 0 0 0,1 0 1 0 0,-3 3-1 0 0,-2 0 176 0 0,0 1-174 0 0,5-5-57 0 0,0 1-1 0 0,0 0 0 0 0,1-1 0 0 0,-1 1 1 0 0,0 0-1 0 0,0-1 0 0 0,0 1 0 0 0,0 0 1 0 0,1 0-1 0 0,-1 0 0 0 0,0 0 0 0 0,1 0 0 0 0,-1 0 1 0 0,1 0-1 0 0,-1 0 0 0 0,1 0 0 0 0,-1 0 1 0 0,1 0-1 0 0,0 0 0 0 0,0 0 0 0 0,-1 0 1 0 0,1 1-1 0 0,0-1 0 0 0,0 0 0 0 0,0 2 1 0 0,-5 5-8 0 0,0-1-453 0 0,13-9 260 0 0,-6-3 209 0 0,-2-1-1 0 0,1 1 1 0 0,-1-1-1 0 0,1 1 1 0 0,-1-1-1 0 0,-2-6 1 0 0,2 8 9 0 0,0-142 391 0 0,-1 137-388 0 0,-1 1 0 0 0,0-1 0 0 0,0 1 0 0 0,-1 0 0 0 0,0 0-1 0 0,0 0 1 0 0,-1 0 0 0 0,-6-9 0 0 0,-1-27 82 0 0,8 21 191 0 0,4 4-195 0 0,-1 19-112 0 0,-1-1 25 0 0,0 1 0 0 0,1-1-1 0 0,-1 0 1 0 0,0 1 0 0 0,1-1 0 0 0,-1 1 0 0 0,1-1 0 0 0,-1 0 0 0 0,1 0 0 0 0,-1 1 0 0 0,1-1 0 0 0,-1 0 0 0 0,1 0-1 0 0,0 0 1 0 0,-1 1 0 0 0,1-1 0 0 0,0 0 0 0 0,0 0 0 0 0,0 0 0 0 0,0 0 0 0 0,0 0 0 0 0,0-1 0 0 0,-3-33-17 0 0,3 16-90 0 0,1 48 119 0 0,-1 299 1955 0 0,11-308-1889 0 0,-6-8 10 0 0,-4-12-88 0 0,-1 0-1 0 0,1 1 1 0 0,-1-1-1 0 0,0 0 1 0 0,1 1-1 0 0,-1-1 1 0 0,0 0-1 0 0,1 1 1 0 0,-1-1 0 0 0,0 1-1 0 0,1-1 1 0 0,-1 1-1 0 0,0-1 1 0 0,0 1-1 0 0,0-1 1 0 0,1 1-1 0 0,-1-1 1 0 0,0 1-1 0 0,0-1 1 0 0,0 1-1 0 0,0-1 1 0 0,0 1-1 0 0,0-1 1 0 0,0 1-1 0 0,0 0 1 0 0,0 0 254 0 0,-22-15-4224 0 0,22 11 2772 0 0,0-14-7414 0 0,0 17 8490 0 0,0 0-1 0 0,0 0 1 0 0,0 0 0 0 0,0 0-1 0 0,0 0 1 0 0,1 0 0 0 0,-1 0 0 0 0,0 0-1 0 0,0 0 1 0 0,0 1 0 0 0,0-1-1 0 0,0 0 1 0 0,0 0 0 0 0,1-1 0 0 0,-1 1-1 0 0,0 0 1 0 0,0 0 0 0 0,0 0-1 0 0,0 0 1 0 0,0 0 0 0 0,0 0-1 0 0,0 0 1 0 0,1 0 0 0 0,-1 0 0 0 0,0 0-1 0 0,0 0 1 0 0,0 0 0 0 0,0 0-1 0 0,0 0 1 0 0,0 0-110 0 0,0-1 110 0 0,0 1 0 0 0,1 0 0 0 0,-1 0-1 0 0,0 0 1 0 0,0 0 0 0 0,0 0-1 0 0,0 0 1 0 0,0 0 0 0 0,0-1 0 0 0,0 1-1 0 0,0 0 1 0 0,0 0 0 0 0,0 0-1 0 0,0 0 1 0 0,0 0 0 0 0,0 0-1 0 0,0 0 1 0 0,0-1 0 0 0,0 1 0 0 0,0 0-1 0 0,0 0 1 0 0,0 0 0 0 0,0 0-1 0 0,0-1 1 0 0,18 39-1367 0 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48.938"/>
    </inkml:context>
    <inkml:brush xml:id="br0">
      <inkml:brushProperty name="width" value="0.035" units="cm"/>
      <inkml:brushProperty name="height" value="0.035" units="cm"/>
      <inkml:brushProperty name="color" value="#E71224"/>
    </inkml:brush>
  </inkml:definitions>
  <inkml:trace contextRef="#ctx0" brushRef="#br0">12 386 1372 0 0,'0'0'8324'0'0,"-2"-3"-8278"0"0,-7-7 6747 0 0,9 7-6737 0 0,0 0-1 0 0,-1 1 1 0 0,1-1 0 0 0,0 0-1 0 0,0 1 1 0 0,1-1 0 0 0,-1 0-1 0 0,1 1 1 0 0,-1-1 0 0 0,1 1 0 0 0,0-1-1 0 0,0 1 1 0 0,0-1 0 0 0,0 1-1 0 0,0-1 1 0 0,1 1 0 0 0,-1 0-1 0 0,1 0 1 0 0,-1-1 0 0 0,1 1 0 0 0,0 0-1 0 0,0 1 1 0 0,0-1 0 0 0,0 0-1 0 0,0 0 1 0 0,0 1 0 0 0,0 0-1 0 0,1-1 1 0 0,-1 1 0 0 0,1 0 0 0 0,-1 0-1 0 0,4-1 1 0 0,17-9-162 0 0,0-2 0 0 0,-2 0 0 0 0,1-1 1 0 0,-2-1-1 0 0,0-1 0 0 0,-1-1 0 0 0,0 0 0 0 0,18-25 0 0 0,-34 39 141 0 0,-1 1-1 0 0,0-1 0 0 0,0 0 1 0 0,0 0-1 0 0,0 0 0 0 0,-1 0 1 0 0,1 0-1 0 0,-1-1 0 0 0,0 1 1 0 0,0 0-1 0 0,0 0 0 0 0,0-1 1 0 0,-1 1-1 0 0,1-1 0 0 0,-1 1 1 0 0,0-1-1 0 0,0-3 0 0 0,0 6 806 0 0,1 2-850 0 0,-1 0 1 0 0,0 0-1 0 0,1-1 1 0 0,-1 1-1 0 0,1 0 1 0 0,-1 0 0 0 0,0-1-1 0 0,0 1 1 0 0,0 0-1 0 0,1 0 1 0 0,-1 0-1 0 0,0 0 1 0 0,0-1-1 0 0,0 1 1 0 0,0 0 0 0 0,0 0-1 0 0,-1 0 1 0 0,1 0-1 0 0,0-1 1 0 0,0 1-1 0 0,0 0 1 0 0,-1 0-1 0 0,1 0 1 0 0,0-1 0 0 0,-1 1-1 0 0,1 0 1 0 0,-1 0-1 0 0,1-1 1 0 0,-2 2-1 0 0,-19 24 71 0 0,12-15-11 0 0,-24 26 156 0 0,25-29-140 0 0,0 1-1 0 0,1 0 1 0 0,0 0-1 0 0,-6 10 0 0 0,7-10-13 0 0,-1 0-1 0 0,1-1 1 0 0,-1 0-1 0 0,-9 8 1 0 0,9-9-46 0 0,0 0 1 0 0,0 0-1 0 0,1 0 1 0 0,-10 17-1 0 0,16-23-23 0 0,-1-1-1 0 0,1 0 0 0 0,0 1 0 0 0,-1-1 0 0 0,1 1 0 0 0,0-1 0 0 0,0 1 0 0 0,-1-1 0 0 0,1 0 0 0 0,0 1 0 0 0,0-1 0 0 0,0 1 0 0 0,0-1 1 0 0,-1 1-1 0 0,1-1 0 0 0,0 1 0 0 0,0-1 0 0 0,0 1 0 0 0,0-1 0 0 0,0 1 0 0 0,0-1 0 0 0,0 1 0 0 0,1-1 0 0 0,-1 1 0 0 0,0-1 1 0 0,0 1-1 0 0,0-1 0 0 0,0 1 0 0 0,1-1 0 0 0,-1 1 0 0 0,1 0 0 0 0,14-3-303 0 0,28-21 31 0 0,-37 19 195 0 0,18-10-385 0 0,-1-1-1 0 0,41-35 1 0 0,-36 26 94 0 0,-21 18 417 0 0,-1 0-1 0 0,0 0 1 0 0,-1-1-1 0 0,1 0 1 0 0,-1 0-1 0 0,-1 0 1 0 0,1 0-1 0 0,-1-1 1 0 0,-1 0-1 0 0,1 0 1 0 0,-1 0-1 0 0,-1 0 1 0 0,1-1-1 0 0,1-14 1 0 0,-4 22 771 0 0,-5 3-798 0 0,0 1 0 0 0,1-1 0 0 0,-1 1 0 0 0,1-1 0 0 0,0 1 0 0 0,-1 1 0 0 0,1-1 0 0 0,-6 8 1 0 0,-9 5-3 0 0,-29 22 273 0 0,1 2-1 0 0,-62 70 1 0 0,109-109-274 0 0,-3 1 2 0 0,0 1 0 0 0,0-1 0 0 0,0 1 0 0 0,1 0 0 0 0,-1 0 0 0 0,1 0 1 0 0,0 1-1 0 0,0-1 0 0 0,0 1 0 0 0,0-1 0 0 0,1 1 0 0 0,-1-1 0 0 0,1 1 1 0 0,0 0-1 0 0,0 0 0 0 0,0 5 0 0 0,1-9-65 0 0,8-1-55 0 0,0 0 0 0 0,0 0 0 0 0,0-1 0 0 0,-1-1 0 0 0,1 1 0 0 0,0-1 0 0 0,-1 0 1 0 0,0-1-1 0 0,1 0 0 0 0,-1 0 0 0 0,-1-1 0 0 0,1 0 0 0 0,-1 0 0 0 0,7-7 0 0 0,15-15-723 0 0,40-50 1 0 0,-53 59 534 0 0,-8 9 354 0 0,-1 0-1 0 0,0 0 0 0 0,-1 0 1 0 0,0-1-1 0 0,0 0 0 0 0,-1 0 1 0 0,-1 0-1 0 0,1 0 0 0 0,-2-1 1 0 0,1 0-1 0 0,-1 1 0 0 0,-1-1 1 0 0,0-16-1 0 0,-1 26-15 0 0,0 1-1 0 0,0-1 1 0 0,0 1 0 0 0,0 0-1 0 0,0-1 1 0 0,0 1 0 0 0,0-1-1 0 0,0 1 1 0 0,0 0 0 0 0,0-1-1 0 0,-1 1 1 0 0,1 0-1 0 0,0-1 1 0 0,0 1 0 0 0,0-1-1 0 0,-1 1 1 0 0,1 0 0 0 0,0 0-1 0 0,-1-1 1 0 0,1 1 0 0 0,0 0-1 0 0,0-1 1 0 0,-1 1 0 0 0,1 0-1 0 0,0 0 1 0 0,-1 0 0 0 0,1-1-1 0 0,-1 1 1 0 0,1 0-1 0 0,0 0 1 0 0,-1 0 0 0 0,1 0-1 0 0,-1 0 1 0 0,1 0 0 0 0,-20 2 610 0 0,-17 14-301 0 0,33-11-299 0 0,-1 0-1 0 0,1 0 1 0 0,0 0 0 0 0,0 1 0 0 0,1-1 0 0 0,0 1 0 0 0,0 0 0 0 0,-3 8 0 0 0,-12 20 133 0 0,-18 31-43 0 0,-15 21-124 0 0,32-46-165 0 0,21-38-502 0 0,6-9 458 0 0,13-15-51 0 0,2 0 66 0 0,94-115-1052 0 0,-60 49 690 0 0,-52 81 701 0 0,-1 0-1 0 0,0 0 1 0 0,-1 0-1 0 0,0-1 1 0 0,0 0-1 0 0,-1 1 1 0 0,0-1-1 0 0,2-10 1 0 0,-6 32 153 0 0,0 1 0 0 0,0-1 1 0 0,-10 26-1 0 0,6-20-173 0 0,3-11-92 0 0,-1 0 1 0 0,0 0-1 0 0,-1-1 0 0 0,0 0 0 0 0,0 0 1 0 0,-1 0-1 0 0,0 0 0 0 0,0-1 0 0 0,-10 8 1 0 0,-19 26 41 0 0,28-34-62 0 0,1-1 0 0 0,-1 0 0 0 0,0 0-1 0 0,-1 0 1 0 0,1-1 0 0 0,-1-1 0 0 0,-16 8-1 0 0,13-11-2054 0 0,9-15-5508 0 0,2 9 5891 0 0,0-11-3882 0 0</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7:50.503"/>
    </inkml:context>
    <inkml:brush xml:id="br0">
      <inkml:brushProperty name="width" value="0.035" units="cm"/>
      <inkml:brushProperty name="height" value="0.035" units="cm"/>
      <inkml:brushProperty name="color" value="#E71224"/>
    </inkml:brush>
  </inkml:definitions>
  <inkml:trace contextRef="#ctx0" brushRef="#br0">358 139 1620 0 0,'0'0'13009'0'0,"-19"-5"-12127"0"0,10-4-846 0 0,-1 1 0 0 0,0-1-1 0 0,0 1 1 0 0,0 1-1 0 0,-1 0 1 0 0,0 1-1 0 0,0 0 1 0 0,-18-7-1 0 0,13 9 176 0 0,0 0-1 0 0,-1 0 1 0 0,1 2-1 0 0,-1 0 1 0 0,0 1-1 0 0,-23 1 1 0 0,39 0 327 0 0,-8 0-383 0 0,19 5-158 0 0,-1 0 0 0 0,1 1 0 0 0,-1 0 0 0 0,16 13 0 0 0,-5-4 112 0 0,34 20 269 0 0,65 47-94 0 0,-117-79 782 0 0,-7-5-847 0 0,-12-8-255 0 0,-14-18-23 0 0,-1 2 1 0 0,-59-37 0 0 0,28 21 92 0 0,52 33 41 0 0,-2 1-1 0 0,1 0 1 0 0,-1 1-1 0 0,-22-9 1 0 0,33 16-9 0 0,4 31-643 0 0,3-20 599 0 0,1-1-1 0 0,0-1 1 0 0,1 1-1 0 0,0-1 0 0 0,1-1 1 0 0,-1 1-1 0 0,19 14 0 0 0,19 21 135 0 0,-39-38-76 0 0,0 0 1 0 0,1-1 0 0 0,0 0 0 0 0,0-1 0 0 0,11 7 0 0 0,-17-11-55 0 0,-1 0 0 0 0,1 1 0 0 0,-1-1 0 0 0,1 0 0 0 0,-1 1 0 0 0,1-1 0 0 0,-1 0 0 0 0,1 0 0 0 0,-1 1 0 0 0,1-1 0 0 0,0 0 0 0 0,-1 0 0 0 0,1 0 0 0 0,-1 0 0 0 0,1 0 0 0 0,0 0-1 0 0,-1 0 1 0 0,1 0 0 0 0,-1 0 0 0 0,1 0 0 0 0,0 0 0 0 0,-1 0 0 0 0,1 0 0 0 0,-1 0 0 0 0,1-1 0 0 0,0 1 0 0 0,-1-2-12 0 0,0 0 0 0 0,-1 0 0 0 0,0 0 0 0 0,1 1 0 0 0,-1-1-1 0 0,0 0 1 0 0,0 1 0 0 0,0-1 0 0 0,0 0 0 0 0,0 1 0 0 0,0-1 0 0 0,0 1 0 0 0,-1 0-1 0 0,-1-2 1 0 0,-27-34-231 0 0,-1 2 0 0 0,-47-39 0 0 0,76 73 209 0 0,0-1 0 0 0,0 1 0 0 0,0-1-1 0 0,-1 1 1 0 0,1 0 0 0 0,-1 0 0 0 0,1 0 0 0 0,-1 0 0 0 0,1 0 0 0 0,-1 0 0 0 0,1 1-1 0 0,-1-1 1 0 0,0 1 0 0 0,1 0 0 0 0,-5 0 0 0 0,7 3 1 0 0,1 0-1 0 0,-1 0 1 0 0,1 0 0 0 0,0 0-1 0 0,0 0 1 0 0,0 0 0 0 0,1-1-1 0 0,2 5 1 0 0,3 2 13 0 0,9 12 127 0 0,0-2 0 0 0,2 1 1 0 0,0-2-1 0 0,2 0 0 0 0,0-2 0 0 0,27 19 1 0 0,-41-32-112 0 0,-5-3-21 0 0,0 0 1 0 0,0 1-1 0 0,0-1 1 0 0,0 0-1 0 0,0 1 0 0 0,-1-1 1 0 0,1 1-1 0 0,0-1 0 0 0,0 1 1 0 0,-1-1-1 0 0,1 1 1 0 0,0 0-1 0 0,-1-1 0 0 0,1 1 1 0 0,-1 0-1 0 0,1-1 0 0 0,-1 1 1 0 0,1 0-1 0 0,-1 0 1 0 0,1 0-1 0 0,-1-1 0 0 0,1 3 1 0 0,-1-4-3 0 0,0 1 1 0 0,0 0 0 0 0,0 0 0 0 0,0-1 0 0 0,0 1-1 0 0,0 0 1 0 0,0 0 0 0 0,0-1 0 0 0,0 1 0 0 0,0 0-1 0 0,0 0 1 0 0,0-1 0 0 0,0 1 0 0 0,0 0-1 0 0,0 0 1 0 0,0-1 0 0 0,0 1 0 0 0,1 0 0 0 0,-1 0-1 0 0,0 0 1 0 0,0-1 0 0 0,0 1 0 0 0,0 0 0 0 0,0 0-1 0 0,1 0 1 0 0,-1-1 0 0 0,0 1 0 0 0,0 0-1 0 0,0 0 1 0 0,1 0 0 0 0,-1 0 0 0 0,0 0 0 0 0,0 0-1 0 0,1 0 1 0 0,-1-1 0 0 0,0 1 0 0 0,0 0 0 0 0,1 0-1 0 0,-1 0 1 0 0,0 0 0 0 0,0 0 0 0 0,1 0-1 0 0,-1 0 1 0 0,0 0 0 0 0,0 0 0 0 0,1 0 0 0 0,-1 0-1 0 0,0 0 1 0 0,0 0 0 0 0,1 1 0 0 0,-1-1 0 0 0,0 0-1 0 0,0 0 1 0 0,1 0 0 0 0,-1 0 0 0 0,0 0 0 0 0,0 0-1 0 0,0 1 1 0 0,1-1 0 0 0,-1 0 0 0 0,0 0-1 0 0,0 0 1 0 0,0 1 0 0 0,0-1 0 0 0,1 0 0 0 0,-2-5-42 0 0,0 0 1 0 0,0 0 0 0 0,0 0-1 0 0,-1 0 1 0 0,1 0-1 0 0,-1 1 1 0 0,-1-1 0 0 0,1 0-1 0 0,0 1 1 0 0,-1 0 0 0 0,0-1-1 0 0,0 1 1 0 0,-5-4 0 0 0,-52-52-355 0 0,46 47 311 0 0,6 5 215 0 0,0 1 0 0 0,-1 0 0 0 0,0 0 0 0 0,0 1 0 0 0,-13-7 0 0 0,20 13 51 0 0,-7 0-232 0 0,14 4 33 0 0,-1 0 0 0 0,1 0 0 0 0,-1 0 0 0 0,0 0 0 0 0,0 0 0 0 0,-1 1 0 0 0,6 8-1 0 0,18 22 231 0 0,89 61 148 0 0,-120-105-422 0 0,0 1 0 0 0,0 0 1 0 0,-1 0-1 0 0,0 0 0 0 0,-1 0 0 0 0,-8-9 0 0 0,-24-28-331 0 0,34 38 401 0 0,0 1 1 0 0,0 0 0 0 0,-1 0-1 0 0,0 0 1 0 0,0 1 0 0 0,-1 0 0 0 0,0 0-1 0 0,0 0 1 0 0,0 1 0 0 0,-11-7-1 0 0,17 11 2 0 0,-1 0-1 0 0,1-1 1 0 0,0 1-1 0 0,0 0 1 0 0,-1 0-1 0 0,1 0 1 0 0,0 0-1 0 0,0-1 1 0 0,-1 1-1 0 0,1 0 1 0 0,0 0-1 0 0,-1 0 1 0 0,1 0-1 0 0,0 0 1 0 0,-1 0-1 0 0,1 0 1 0 0,0 0-1 0 0,-1 0 1 0 0,1 0-1 0 0,0 0 1 0 0,-1 0-1 0 0,1 0 1 0 0,0 0-1 0 0,0 0 1 0 0,-1 0-1 0 0,1 0 1 0 0,0 0-1 0 0,-1 1 0 0 0,1-1 1 0 0,0 0-1 0 0,0 0 1 0 0,-1 0-1 0 0,1 0 1 0 0,0 1-1 0 0,0-1 1 0 0,-1 0-1 0 0,1 0 1 0 0,0 1-1 0 0,0-1 1 0 0,-1 1-1 0 0,5 14 51 0 0,13 16 89 0 0,0-6 121 0 0,-13-18-241 0 0,1 1 0 0 0,0-1-1 0 0,0 0 1 0 0,0-1 0 0 0,1 1 0 0 0,0-1-1 0 0,0 0 1 0 0,0 0 0 0 0,1-1 0 0 0,0 0-1 0 0,0 0 1 0 0,15 7 0 0 0,-15-9 1217 0 0,-4 0-4431 0 0,-16-1-11826 0 0,-5-2 9596 0 0</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4.057"/>
    </inkml:context>
    <inkml:brush xml:id="br0">
      <inkml:brushProperty name="width" value="0.035" units="cm"/>
      <inkml:brushProperty name="height" value="0.035" units="cm"/>
      <inkml:brushProperty name="color" value="#E71224"/>
    </inkml:brush>
  </inkml:definitions>
  <inkml:trace contextRef="#ctx0" brushRef="#br0">0 0 716 0 0,'0'0'0'0'0</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4.513"/>
    </inkml:context>
    <inkml:brush xml:id="br0">
      <inkml:brushProperty name="width" value="0.035" units="cm"/>
      <inkml:brushProperty name="height" value="0.035" units="cm"/>
      <inkml:brushProperty name="color" value="#E71224"/>
    </inkml:brush>
  </inkml:definitions>
  <inkml:trace contextRef="#ctx0" brushRef="#br0">0 0 252 0 0,'0'0'1396'0'0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4.628"/>
    </inkml:context>
    <inkml:brush xml:id="br0">
      <inkml:brushProperty name="width" value="0.035" units="cm"/>
      <inkml:brushProperty name="height" value="0.035" units="cm"/>
      <inkml:brushProperty name="color" value="#E71224"/>
    </inkml:brush>
  </inkml:definitions>
  <inkml:trace contextRef="#ctx0" brushRef="#br0">33 13 212 0 0,'-11'-4'680'0'0,"11"-1"-328"0"0,-11 1-352 0 0,0 4-1244 0 0</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04.867"/>
    </inkml:context>
    <inkml:brush xml:id="br0">
      <inkml:brushProperty name="width" value="0.035" units="cm"/>
      <inkml:brushProperty name="height" value="0.035" units="cm"/>
      <inkml:brushProperty name="color" value="#E71224"/>
    </inkml:brush>
  </inkml:definitions>
  <inkml:trace contextRef="#ctx0" brushRef="#br0">1 0 444 0 0,'0'0'1328'0'0,"0"52"-2682"0"0</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15.389"/>
    </inkml:context>
    <inkml:brush xml:id="br0">
      <inkml:brushProperty name="width" value="0.035" units="cm"/>
      <inkml:brushProperty name="height" value="0.035" units="cm"/>
      <inkml:brushProperty name="color" value="#E71224"/>
    </inkml:brush>
  </inkml:definitions>
  <inkml:trace contextRef="#ctx0" brushRef="#br0">56 234 4 0 0,'0'0'3409'0'0,"3"-12"-3099"0"0,3-11-238 0 0,-2 0-1 0 0,0 0 1 0 0,0-42 0 0 0,-4-10 5302 0 0,0 75-5246 0 0,-1-1-1 0 0,0 0 0 0 0,0 0 1 0 0,0 0-1 0 0,0 0 0 0 0,0 0 1 0 0,0 1-1 0 0,0-1 0 0 0,0 0 1 0 0,0 1-1 0 0,0-1 0 0 0,0 1 1 0 0,0-1-1 0 0,-1 1 0 0 0,1 0 1 0 0,0 0-1 0 0,0-1 0 0 0,0 1 1 0 0,-1 0-1 0 0,-1 0 0 0 0,-25-2 2680 0 0,27 3-2736 0 0,-1-1-1 0 0,1 1 0 0 0,0-1 0 0 0,0 1 0 0 0,-1-1 0 0 0,1 1 0 0 0,0-1 1 0 0,0 1-1 0 0,0 0 0 0 0,0 0 0 0 0,0 0 0 0 0,0 0 0 0 0,0 0 1 0 0,0 0-1 0 0,0 0 0 0 0,0 0 0 0 0,0 0 0 0 0,0 0 0 0 0,1 0 1 0 0,-1 0-1 0 0,0 3 1291 0 0,1-1-918 0 0,0-2-398 0 0,-1-1 0 0 0,1 0 0 0 0,0 1 0 0 0,0-1 0 0 0,0 0-1 0 0,0 1 1 0 0,0-1 0 0 0,0 0 0 0 0,0 1 0 0 0,0-1 0 0 0,0 0 0 0 0,0 1 0 0 0,0-1 0 0 0,0 1 0 0 0,0-1 0 0 0,0 0 0 0 0,0 1 0 0 0,0-1-1 0 0,0 0 1 0 0,1 0 0 0 0,-1 1 0 0 0,0-1 0 0 0,0 0 0 0 0,0 1 0 0 0,1-1 0 0 0,-1 0 0 0 0,0 0 0 0 0,0 1 0 0 0,0-1 0 0 0,1 0-1 0 0,-1 0 1 0 0,0 1 0 0 0,1-1 0 0 0,-1 0 0 0 0,15 5 195 0 0,0 0 1 0 0,0 1-1 0 0,0 1 0 0 0,-1 0 1 0 0,0 1-1 0 0,-1 1 0 0 0,17 13 1 0 0,52 30 333 0 0,146 83 380 0 0,-176-105-770 0 0,-33-18-159 0 0,7 2 6 0 0,-25-14-95 0 0,0 1 1 0 0,-1-1-1 0 0,1 0 0 0 0,0 0 1 0 0,-1 1-1 0 0,1-1 0 0 0,-1 0 1 0 0,1 1-1 0 0,-1-1 0 0 0,1 1 1 0 0,-1-1-1 0 0,1 1 0 0 0,-1-1 1 0 0,1 1-1 0 0,-1-1 0 0 0,0 1 1 0 0,1-1-1 0 0,-1 1 0 0 0,0 0 1 0 0,1-1-1 0 0,-1 1 0 0 0,0-1 1 0 0,1 2-1 0 0,-2-15-4567 0 0,1-32-4565 0 0,0 27 5521 0 0,0 15 2266 0 0,0 6 362 0 0,0 78-873 0 0</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16.170"/>
    </inkml:context>
    <inkml:brush xml:id="br0">
      <inkml:brushProperty name="width" value="0.035" units="cm"/>
      <inkml:brushProperty name="height" value="0.035" units="cm"/>
      <inkml:brushProperty name="color" value="#E71224"/>
    </inkml:brush>
  </inkml:definitions>
  <inkml:trace contextRef="#ctx0" brushRef="#br0">174 0 840 0 0,'0'0'12223'0'0,"0"32"-10043"0"0,-1-28-2011 0 0,1 0 0 0 0,-1 0-1 0 0,-1 1 1 0 0,1-1 0 0 0,0 0 0 0 0,-1 0 0 0 0,0 0 0 0 0,0-1 0 0 0,-3 5 0 0 0,-9 20 586 0 0,-72 201 1498 0 0,80-212-2161 0 0,0 1-1 0 0,2-1 1 0 0,0 1 0 0 0,-2 30 0 0 0,-1 4 66 0 0,-4 25 32 0 0,10-70-166 0 0,0 0 1 0 0,0-1-1 0 0,1 1 1 0 0,0 0 0 0 0,1 9-1 0 0,-1 3 18 0 0,0-18 131 0 0,-10-22-2731 0 0,10 9 665 0 0,0-27-4736 0 0,0 28 3364 0 0,10 94-3499 0 0</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19.474"/>
    </inkml:context>
    <inkml:brush xml:id="br0">
      <inkml:brushProperty name="width" value="0.035" units="cm"/>
      <inkml:brushProperty name="height" value="0.035" units="cm"/>
      <inkml:brushProperty name="color" value="#E71224"/>
    </inkml:brush>
  </inkml:definitions>
  <inkml:trace contextRef="#ctx0" brushRef="#br0">56 1 1492 0 0,'0'0'7259'0'0,"-4"0"-7012"0"0,-14 0 5240 0 0,16 22-4853 0 0,-6-12-426 0 0,6-8-157 0 0,-1 0 1 0 0,1 1-1 0 0,0-1 1 0 0,1 1 0 0 0,-1 0-1 0 0,0 0 1 0 0,1-1-1 0 0,-1 1 1 0 0,1 0 0 0 0,0 0-1 0 0,0 0 1 0 0,0 1-1 0 0,0-1 1 0 0,1 0 0 0 0,-1 0-1 0 0,1 0 1 0 0,0 1-1 0 0,0-1 1 0 0,0 0 0 0 0,0 4-1 0 0,0 13 169 0 0,1 0 0 0 0,0 0 0 0 0,6 31 0 0 0,-2-26 87 0 0,3 46 0 0 0,1 6 61 0 0,2 63 329 0 0,0-50-444 0 0,0 5-45 0 0,-1 66 206 0 0,1-27-179 0 0,0 14-212 0 0,-7-103-1 0 0,-2 1 0 0 0,-4 50 0 0 0,0-10-23 0 0,2-42 4 0 0,-1 13-5 0 0,11 93 0 0 0,-6-104 9 0 0,-1 1 1 0 0,-6 63 0 0 0,1-19 4 0 0,2 442 46 0 0,11-355-39 0 0,-31 315 58 0 0,9-354-63 0 0,7-83-11 0 0,4 76-1 0 0,2-45 5 0 0,9 73 121 0 0,0-56-40 0 0,-8-51-81 0 0,2 0-1 0 0,13 54 1 0 0,-14-81-3 0 0,16 60 6 0 0,-13-61-6 0 0,-1 0 0 0 0,-1 0-1 0 0,-1 1 1 0 0,0 25 0 0 0,6 99 31 0 0,1-45-6 0 0,-10-83-12 0 0,2 1-1 0 0,4 22 1 0 0,-3-22-9 0 0,-1 0 1 0 0,1 23-1 0 0,7 175 8 0 0,-11 605 128 0 0,-11-664-113 0 0,0 3 181 0 0,12-152-165 0 0,0 0-1 0 0,1 0 1 0 0,1-1 0 0 0,6 22 0 0 0,-5-22 42 0 0,0 1 0 0 0,-1-1 0 0 0,-1 1 0 0 0,2 21 0 0 0,-4-23-75 0 0,2-1 0 0 0,-1 0-1 0 0,2 0 1 0 0,-1 0-1 0 0,6 14 1 0 0,-4-15 0 0 0,-1 1 1 0 0,-1-1-1 0 0,1 1 1 0 0,-1 0 0 0 0,0 13-1 0 0,9 51 74 0 0,0 26 55 0 0,-11 170 164 0 0,0-267-304 0 0,1 0 0 0 0,-1 0 0 0 0,1 0 0 0 0,0 0-1 0 0,0 0 1 0 0,0 0 0 0 0,0 0 0 0 0,3 4 0 0 0,-2-4-4 0 0,-1 1-1 0 0,1-1 1 0 0,-1 0 0 0 0,0 0 0 0 0,0 0-1 0 0,0 1 1 0 0,0-1 0 0 0,0 1 0 0 0,-1 3-1 0 0,13 27 8 0 0,-11-30 3 0 0,0 0 0 0 0,0-1 1 0 0,-1 1-1 0 0,1 0 0 0 0,-1 0 1 0 0,0 0-1 0 0,0 0 0 0 0,-1 0 1 0 0,1 0-1 0 0,-1 0 0 0 0,0 6 1 0 0,-2 61 26 0 0,0-34 19 0 0,2 266-977 0 0,-5-310-476 0 0,3 6 1142 0 0,1-1 1 0 0,-1 1 0 0 0,1 0-1 0 0,0-1 1 0 0,0 1 0 0 0,0-1-1 0 0,0 1 1 0 0,0-1 0 0 0,0 1-1 0 0,0-1 1 0 0,0 0 0 0 0,0 0-1 0 0,1 1 1 0 0,-1-1 0 0 0,0-3-1 0 0,-13-37-12736 0 0,16 45 10955 0 0,32 72 672 0 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28.983"/>
    </inkml:context>
    <inkml:brush xml:id="br0">
      <inkml:brushProperty name="width" value="0.035" units="cm"/>
      <inkml:brushProperty name="height" value="0.035" units="cm"/>
      <inkml:brushProperty name="color" value="#E71224"/>
    </inkml:brush>
  </inkml:definitions>
  <inkml:trace contextRef="#ctx0" brushRef="#br0">0 1 108 0 0,'0'0'336'0'0</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9:58:45.853"/>
    </inkml:context>
    <inkml:brush xml:id="br0">
      <inkml:brushProperty name="width" value="0.035" units="cm"/>
      <inkml:brushProperty name="height" value="0.035" units="cm"/>
      <inkml:brushProperty name="color" value="#E71224"/>
    </inkml:brush>
  </inkml:definitions>
  <inkml:trace contextRef="#ctx0" brushRef="#br0">7086 4819 16051,'-7086'-4819'0</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9:58:55.851"/>
    </inkml:context>
    <inkml:brush xml:id="br0">
      <inkml:brushProperty name="width" value="0.035" units="cm"/>
      <inkml:brushProperty name="height" value="0.035" units="cm"/>
      <inkml:brushProperty name="color" value="#E71224"/>
    </inkml:brush>
  </inkml:definitions>
  <inkml:trace contextRef="#ctx0" brushRef="#br0">5255 4854 20031,'-5255'-4854'0</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58.457"/>
    </inkml:context>
    <inkml:brush xml:id="br0">
      <inkml:brushProperty name="width" value="0.035" units="cm"/>
      <inkml:brushProperty name="height" value="0.035" units="cm"/>
      <inkml:brushProperty name="color" value="#E71224"/>
    </inkml:brush>
  </inkml:definitions>
  <inkml:trace contextRef="#ctx0" brushRef="#br0">26 4 188 0 0,'0'0'3381'0'0,"-26"-3"-3507"0"0,52 2-3317 0 0</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08.008"/>
    </inkml:context>
    <inkml:brush xml:id="br0">
      <inkml:brushProperty name="width" value="0.035" units="cm"/>
      <inkml:brushProperty name="height" value="0.035" units="cm"/>
      <inkml:brushProperty name="color" value="#E71224"/>
    </inkml:brush>
  </inkml:definitions>
  <inkml:trace contextRef="#ctx0" brushRef="#br0">59 83 1020 0 0,'0'0'3540'0'0,"0"-45"-1454"0"0,1 34-1166 0 0,-1 10-791 0 0,0 0 0 0 0,1 0 0 0 0,-1 1 0 0 0,0-1 0 0 0,0 0 0 0 0,0 0 0 0 0,0 0 0 0 0,0 1 0 0 0,1-1-1 0 0,-1 0 1 0 0,-1 0 0 0 0,1 0 0 0 0,0 1 0 0 0,0-1 0 0 0,0 0 0 0 0,0 0 0 0 0,-1 1 0 0 0,1-1 0 0 0,0 0 0 0 0,0 0 0 0 0,-1 1 0 0 0,1-1-1 0 0,-1 0 1 0 0,1 1 0 0 0,-1-1 0 0 0,1 0 0 0 0,-1 1 0 0 0,1-1 0 0 0,-1 1 0 0 0,0-1 0 0 0,1 1 0 0 0,-1-1 0 0 0,0 1 0 0 0,1-1 0 0 0,-1 1-1 0 0,0 0 1 0 0,0-1 0 0 0,1 1 0 0 0,-1 0 0 0 0,0 0 0 0 0,0-1 0 0 0,1 1 0 0 0,-1 0 0 0 0,0 0 0 0 0,0 0 0 0 0,0 0 0 0 0,1 0 0 0 0,-1 0-1 0 0,0 0 1 0 0,-1 1 0 0 0,2-1-132 0 0,0 0 0 0 0,0 0 0 0 0,0 1 0 0 0,1-1 1 0 0,-1 0-1 0 0,0 0 0 0 0,0 0 0 0 0,0 1 0 0 0,0-1 0 0 0,0 0 0 0 0,1 0 0 0 0,-1 0 0 0 0,0 1 0 0 0,0-1 0 0 0,0 0 0 0 0,0 0 0 0 0,0 1 0 0 0,0-1 0 0 0,0 0 0 0 0,0 0 0 0 0,0 1 0 0 0,0-1 0 0 0,0 0 0 0 0,0 0 0 0 0,0 1 0 0 0,0-1 0 0 0,0 0 1 0 0,0 0-1 0 0,0 1 0 0 0,0-1 0 0 0,0 0 0 0 0,-1 0 0 0 0,1 0 0 0 0,0 1 0 0 0,0-1 0 0 0,0 0 0 0 0,0 0 0 0 0,0 0 0 0 0,-1 1 0 0 0,1-1 0 0 0,0 0 0 0 0,0 0 0 0 0,0 0 0 0 0,-1 1 0 0 0,-7 11 73 0 0,8-12-63 0 0,-3 4 0 0 0,1 1-1 0 0,0-1 0 0 0,0 0 1 0 0,1 1-1 0 0,-1-1 0 0 0,1 1 1 0 0,0 0-1 0 0,0 6 0 0 0,-6 18 49 0 0,5-21-7 0 0,1-1 1 0 0,-1 1 0 0 0,2 0-1 0 0,-1-1 1 0 0,1 1 0 0 0,0 0 0 0 0,2 14-1 0 0,0 8 94 0 0,-1-19-96 0 0,1-1 0 0 0,0 0 1 0 0,0 1-1 0 0,1-1 0 0 0,8 19 0 0 0,2 10 82 0 0,27 67 412 0 0,-34-86-426 0 0,-2-7-46 0 0,0 1-1 0 0,-1-1 1 0 0,0 1 0 0 0,1 24 0 0 0,6 32 116 0 0,-10 748 1430 0 0,11-731-1528 0 0,0 9 26 0 0,0 81 0 0 0,0-52 41 0 0,0-20-45 0 0,-10-83-93 0 0,1 1 0 0 0,5 22 0 0 0,-2-23-12 0 0,-2 1 1 0 0,0 23-1 0 0,8 119 78 0 0,-11-89-32 0 0,-9 258 13 0 0,6-102 163 0 0,4-128-113 0 0,0-90-110 0 0,1 0 1 0 0,0 0-1 0 0,1 0 0 0 0,7 20 0 0 0,7 32-1 0 0,2 27 14 0 0,-13-66-6 0 0,0 0 0 0 0,-2 0 0 0 0,2 33 0 0 0,5 53 150 0 0,0-48 38 0 0,-11-6-15 0 0,0-58-176 0 0,8 0-2083 0 0,22-1-1609 0 0,-29-1 3423 0 0,-1 1 0 0 0,1 0 0 0 0,0 0 0 0 0,0-1 0 0 0,0 1 0 0 0,-1-1 0 0 0,1 1 0 0 0,0-1 0 0 0,0 1 1 0 0,-1-1-1 0 0,1 1 0 0 0,0-1 0 0 0,-1 0 0 0 0,1 1 0 0 0,-1-1 0 0 0,1 0 0 0 0,-1 1 0 0 0,1-1 0 0 0,-1 0 0 0 0,1-1 0 0 0,-1 1 183 0 0,1 1 0 0 0,-1 0 0 0 0,0 0 0 0 0,0-1 0 0 0,0 1-1 0 0,0 0 1 0 0,0 0 0 0 0,1-1 0 0 0,-1 1 0 0 0,0 0-1 0 0,0-1 1 0 0,0 1 0 0 0,0 0 0 0 0,0-1 0 0 0,0 1 0 0 0,0 0-1 0 0,0-1 1 0 0,0 1 0 0 0,0 0 0 0 0,0-1 0 0 0,0 1 0 0 0,-1 0-1 0 0,1 0 1 0 0,0-1 0 0 0,0 1 0 0 0,0 0 0 0 0,0-1-1 0 0,0 1 1 0 0,-1 0 0 0 0,1 0 0 0 0,0-1 0 0 0,0 1 0 0 0,0 0-1 0 0,-1 0 1 0 0,1 0 0 0 0,0-1 0 0 0,0 1 0 0 0,-1 0 0 0 0,1 0-1 0 0,0 0 1 0 0,0 0 0 0 0,-1-1 0 0 0,1 1 0 0 0,0 0-1 0 0,-1 0 1 0 0,1 0 0 0 0,0 0 0 0 0,-1 0 0 0 0,1 0 0 0 0,0 0-1 0 0,0 0 1 0 0,-1 0 0 0 0,1 0 0 0 0,-1 0 0 0 0,-44 28-3912 0 0</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0.255"/>
    </inkml:context>
    <inkml:brush xml:id="br0">
      <inkml:brushProperty name="width" value="0.035" units="cm"/>
      <inkml:brushProperty name="height" value="0.035" units="cm"/>
      <inkml:brushProperty name="color" value="#E71224"/>
    </inkml:brush>
  </inkml:definitions>
  <inkml:trace contextRef="#ctx0" brushRef="#br0">130 387 892 0 0,'0'0'2079'0'0,"-2"-21"935"0"0,-10 5-2334 0 0,11 13-616 0 0,0 1 0 0 0,0 0 0 0 0,0 0 0 0 0,-1-1-1 0 0,1 1 1 0 0,-1 0 0 0 0,0 0 0 0 0,1 1-1 0 0,-1-1 1 0 0,0 0 0 0 0,0 1 0 0 0,0-1 0 0 0,0 1-1 0 0,-1-1 1 0 0,1 1 0 0 0,0 0 0 0 0,0 0-1 0 0,-1 0 1 0 0,1 0 0 0 0,-1 0 0 0 0,1 1 0 0 0,-1-1-1 0 0,-3 0 1 0 0,5 1 1 0 0,-1 0 1 0 0,0 0-1 0 0,1 0 0 0 0,-1-1 1 0 0,0 1-1 0 0,1-1 0 0 0,-1 1 1 0 0,1-1-1 0 0,-1 0 0 0 0,1 1 1 0 0,-1-1-1 0 0,1 0 0 0 0,-2-1 0 0 0,2 1 66 0 0,0 0-1 0 0,-1 0 0 0 0,1 0 1 0 0,-1 0-1 0 0,1 0 0 0 0,-1 1 1 0 0,0-1-1 0 0,1 1 0 0 0,-1-1 1 0 0,0 1-1 0 0,1 0 0 0 0,-1-1 1 0 0,-2 1-1 0 0,4 0-84 0 0,-1 0-1 0 0,1-1 1 0 0,-1 1-1 0 0,1 0 1 0 0,-1 0-1 0 0,0 0 1 0 0,1 0-1 0 0,-1 0 1 0 0,1 0-1 0 0,-1 0 1 0 0,1 0-1 0 0,-1 0 1 0 0,0 0-1 0 0,1 0 1 0 0,-1 0-1 0 0,1 0 1 0 0,-1 0-1 0 0,0 0 1 0 0,1 1-1 0 0,-1-1 1 0 0,1 0-1 0 0,-1 0 1 0 0,1 1-1 0 0,-1-1 1 0 0,1 0-1 0 0,-1 1 1 0 0,1-1 0 0 0,0 1-1 0 0,-1-1 1 0 0,1 1-1 0 0,-1-1 1 0 0,1 0-1 0 0,0 1 1 0 0,-1-1-1 0 0,1 1 1 0 0,0 0-1 0 0,0-1 1 0 0,-1 1-1 0 0,14 17 2436 0 0,-3-5-2649 0 0,-6-9 263 0 0,0 0 0 0 0,1 0 1 0 0,0-1-1 0 0,-1 1 0 0 0,1-1 0 0 0,0 0 0 0 0,1-1 0 0 0,-1 1 0 0 0,7 1 0 0 0,18 10 299 0 0,-16-7-307 0 0,1-1 0 0 0,0-1 0 0 0,0 0 0 0 0,0-1 0 0 0,1-1 0 0 0,-1-1 1 0 0,1 0-1 0 0,0 0 0 0 0,0-2 0 0 0,24-2 0 0 0,58 6-7 0 0,-86-3-64 0 0,0 0 0 0 0,0-1 0 0 0,1 0 0 0 0,-1-1 0 0 0,0-1 0 0 0,0 0 0 0 0,0 0 0 0 0,0-1 0 0 0,0-1 0 0 0,0 0 0 0 0,-1 0 0 0 0,0-1 1 0 0,0-1-1 0 0,0 0 0 0 0,-1-1 0 0 0,1 1 0 0 0,-2-2 0 0 0,13-11 0 0 0,23-12 7 0 0,-38 28-11 0 0,0-1 0 0 0,-1 0 0 0 0,1-1 1 0 0,-1 0-1 0 0,0 0 0 0 0,7-8 1 0 0,31-55 57 0 0,-41 63-65 0 0,-1 1 1 0 0,1-1-1 0 0,-1 0 0 0 0,1 0 0 0 0,-2 0 0 0 0,1 0 0 0 0,0 0 0 0 0,-1 0 1 0 0,0 0-1 0 0,0 0 0 0 0,-1-1 0 0 0,1 1 0 0 0,-2-8 0 0 0,12-19 78 0 0,-11-32-98 0 0,0 64 15 0 0,0-1-234 0 0,0-1 247 0 0,11 0 19 0 0,-6-2-539 0 0,-5 4 501 0 0,0-1 1 0 0,1 1-1 0 0,-1-1 1 0 0,1 0-1 0 0,-1 1 0 0 0,1-1 1 0 0,-1 1-1 0 0,1-1 1 0 0,-1 1-1 0 0,1-1 0 0 0,-1 1 1 0 0,1 0-1 0 0,0-1 1 0 0,-1 1-1 0 0,1 0 0 0 0,0-1 1 0 0,-1 1-1 0 0,1 0 1 0 0,0 0-1 0 0,-1 0 0 0 0,1-1 1 0 0,0 1-1 0 0,0 0 1 0 0,-1 0-1 0 0,1 0 1 0 0,1 0-1 0 0,7-9-627 0 0,-11 5-3021 0 0,-7 9-2537 0 0,5-3 3053 0 0,21-9-429 0 0</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1.475"/>
    </inkml:context>
    <inkml:brush xml:id="br0">
      <inkml:brushProperty name="width" value="0.035" units="cm"/>
      <inkml:brushProperty name="height" value="0.035" units="cm"/>
      <inkml:brushProperty name="color" value="#E71224"/>
    </inkml:brush>
  </inkml:definitions>
  <inkml:trace contextRef="#ctx0" brushRef="#br0">131 97 200 0 0,'0'0'2255'0'0,"7"-3"-856"0"0,22-9 169 0 0,-28 10-1177 0 0,1 0 0 0 0,-1 0 0 0 0,0 0 0 0 0,0-1 0 0 0,0 1 1 0 0,-1 0-1 0 0,1-1 0 0 0,0 1 0 0 0,-1 0 0 0 0,1-1 0 0 0,-1 1 0 0 0,0-1 1 0 0,0 1-1 0 0,0-1 0 0 0,0 1 0 0 0,-1 0 0 0 0,1-1 0 0 0,-1-3 0 0 0,0 1 845 0 0,-1 3-1112 0 0,-1 1 1 0 0,0 0 0 0 0,0 0 0 0 0,0 1 0 0 0,1-1 0 0 0,-1 1-1 0 0,0-1 1 0 0,0 1 0 0 0,0 0 0 0 0,0 0 0 0 0,0 0-1 0 0,0 1 1 0 0,-5 0 0 0 0,0 3-50 0 0,1 0-1 0 0,0 0 1 0 0,0 0-1 0 0,0 1 1 0 0,0 0-1 0 0,1 1 1 0 0,-1-1-1 0 0,1 1 1 0 0,1 0-1 0 0,-1 1 1 0 0,1-1 0 0 0,0 1-1 0 0,1 0 1 0 0,0 1-1 0 0,0-1 1 0 0,0 1-1 0 0,1 0 1 0 0,-3 10-1 0 0,-3 6 12 0 0,7-20-73 0 0,0 0-1 0 0,1 0 1 0 0,-1 0-1 0 0,1 0 1 0 0,0 0-1 0 0,0 0 1 0 0,1 0-1 0 0,-1 7 1 0 0,1 125 260 0 0,1-130-258 0 0,0 1 1 0 0,0-1 0 0 0,1 0-1 0 0,-1 1 1 0 0,2-1 0 0 0,-1 0-1 0 0,1 0 1 0 0,-1-1-1 0 0,2 1 1 0 0,4 6 0 0 0,41 54 255 0 0,-48-66-270 0 0,5 6 35 0 0,1 0 0 0 0,0 0 0 0 0,0 0 0 0 0,1-1 0 0 0,-1 0 0 0 0,1 0 0 0 0,0-1 0 0 0,1 0 0 0 0,-1-1-1 0 0,1 0 1 0 0,0 0 0 0 0,17 3 0 0 0,-11-3 11 0 0,1-1 0 0 0,-1 0 0 0 0,1-1 0 0 0,0-1-1 0 0,0-1 1 0 0,29-4 0 0 0,-36 3-35 0 0,0-1 1 0 0,0-1-1 0 0,0 1 0 0 0,0-1 1 0 0,0-1-1 0 0,-1 0 0 0 0,0 0 1 0 0,0 0-1 0 0,0-1 0 0 0,-1-1 1 0 0,1 1-1 0 0,-2-1 1 0 0,1 0-1 0 0,-1 0 0 0 0,0-1 1 0 0,0 0-1 0 0,-1 0 0 0 0,0-1 1 0 0,6-15-1 0 0,-4 10-42 0 0,-2-1 1 0 0,0 0-1 0 0,0 0 1 0 0,-2 0-1 0 0,0-1 1 0 0,0 1-1 0 0,-2-1 1 0 0,0 0-1 0 0,0 0 1 0 0,-2 1-1 0 0,-3-25 1 0 0,2 30-17 0 0,0 0 1 0 0,-1 0 0 0 0,-1 0 0 0 0,0 0 0 0 0,0 0-1 0 0,-1 1 1 0 0,0 0 0 0 0,0 0 0 0 0,-1 0-1 0 0,0 1 1 0 0,-1 0 0 0 0,-9-9 0 0 0,5 6 8 0 0,-1 1 1 0 0,-1 0 0 0 0,0 1-1 0 0,0 0 1 0 0,-1 1 0 0 0,0 1-1 0 0,-18-7 1 0 0,26 12-26 0 0,0 1 1 0 0,1 0-1 0 0,-1 0 1 0 0,0 0-1 0 0,0 1 1 0 0,0 0-1 0 0,1 0 1 0 0,-1 0-1 0 0,0 1 1 0 0,0 0-1 0 0,0 0 1 0 0,1 1-1 0 0,-1-1 1 0 0,1 1-1 0 0,-7 3 1 0 0,10-4-216 0 0,2 8-1698 0 0,-1 18-2101 0 0,4-16-2075 0 0,6-6 2225 0 0</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2.243"/>
    </inkml:context>
    <inkml:brush xml:id="br0">
      <inkml:brushProperty name="width" value="0.035" units="cm"/>
      <inkml:brushProperty name="height" value="0.035" units="cm"/>
      <inkml:brushProperty name="color" value="#E71224"/>
    </inkml:brush>
  </inkml:definitions>
  <inkml:trace contextRef="#ctx0" brushRef="#br0">0 83 356 0 0,'0'0'6889'0'0,"7"0"-6434"0"0,13-2 471 0 0,-1 0-1 0 0,31-8 1 0 0,-28 5-250 0 0,1 0 1 0 0,42-2-1 0 0,85-6 847 0 0,-141 13-1418 0 0,0-1-1 0 0,0-1 0 0 0,0 1 0 0 0,0-2 1 0 0,11-3-1 0 0,-12 3-3 0 0,-1 1-1 0 0,1-1 1 0 0,0 2-1 0 0,0-1 1 0 0,9 0 0 0 0,19-3 163 0 0,13-3-3555 0 0,-45 10-935 0 0,-4-2 4171 0 0,-1 0 1 0 0,1 0-1 0 0,0 0 1 0 0,0 0-1 0 0,0 0 1 0 0,0 0 0 0 0,-1 0-1 0 0,1 0 1 0 0,0 0-1 0 0,0 0 1 0 0,0 0-1 0 0,0 0 1 0 0,-1 0-1 0 0,1 0 1 0 0,0 0 0 0 0,0 0-1 0 0,0 0 1 0 0,0 0-1 0 0,0 0 1 0 0,-1 0-1 0 0,1 0 1 0 0,0 0-1 0 0,0 0 1 0 0,0 0-1 0 0,0 0 1 0 0,0 0 0 0 0,-1 0-1 0 0,1 1 1 0 0,0-1-1 0 0,0 0 1 0 0,0 0-1 0 0,0 0 1 0 0,0 0-1 0 0,0 0 1 0 0,0 0 0 0 0,0 1-1 0 0,-1-1 1 0 0,1 0-1 0 0,0 0 1 0 0,0 0-1 0 0,0 0 1 0 0,0 0-1 0 0,0 1 1 0 0,0-1 0 0 0,0 0-1 0 0,0 0 1 0 0,0 0-1 0 0,0 0 1 0 0,0 1-1 0 0,0-1 1 0 0,0 0-1 0 0,0 0 1 0 0,0 0 0 0 0,0 0-1 0 0,0 1 1 0 0,0-1-1 0 0,0 0 1 0 0,1 0-1 0 0,-1 0 1 0 0,0 0-1 0 0,0 0 1 0 0,0 1 0 0 0,0-1-1 0 0,0 0 1 0 0,0 0-1 0 0,0 0 1 0 0,0 0-1 0 0,1 0 1 0 0,-1 0-1 0 0,-53 1-4139 0 0</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2.819"/>
    </inkml:context>
    <inkml:brush xml:id="br0">
      <inkml:brushProperty name="width" value="0.035" units="cm"/>
      <inkml:brushProperty name="height" value="0.035" units="cm"/>
      <inkml:brushProperty name="color" value="#E71224"/>
    </inkml:brush>
  </inkml:definitions>
  <inkml:trace contextRef="#ctx0" brushRef="#br0">1 27 1060 0 0,'0'0'10898'0'0,"4"9"-10608"0"0,23 81 825 0 0,-20-61-420 0 0,-6-26-660 0 0,-1 0 0 0 0,1 1 0 0 0,0-1 0 0 0,0 0 0 0 0,0 1 0 0 0,0-1 0 0 0,0 0 0 0 0,1 0 0 0 0,0 0 0 0 0,3 6 0 0 0,4 1 2 0 0,-7-6-25 0 0,0-1 0 0 0,0 0 0 0 0,1 0 0 0 0,-1 0 0 0 0,1 0 0 0 0,0 0 0 0 0,0-1 0 0 0,0 1 0 0 0,0-1 0 0 0,0 0 0 0 0,1 1 0 0 0,-1-2-1 0 0,1 1 1 0 0,-1 0 0 0 0,1-1 0 0 0,0 1 0 0 0,0-1 0 0 0,0 0 0 0 0,-1-1 0 0 0,1 1 0 0 0,0-1 0 0 0,6 1 0 0 0,-6-2-4 0 0,0 1 1 0 0,0-1-1 0 0,0 0 0 0 0,0 0 0 0 0,0 0 0 0 0,0-1 0 0 0,0 0 0 0 0,0 0 1 0 0,-1 0-1 0 0,1 0 0 0 0,-1 0 0 0 0,1 0 0 0 0,-1-1 0 0 0,0 0 0 0 0,0 0 0 0 0,0 0 1 0 0,0 0-1 0 0,0 0 0 0 0,-1-1 0 0 0,1 1 0 0 0,-1-1 0 0 0,0 1 0 0 0,0-1 1 0 0,-1 0-1 0 0,1 0 0 0 0,1-5 0 0 0,0 0-495 0 0,0 0 0 0 0,-1 0 0 0 0,0 0 0 0 0,0 0 0 0 0,-1 0 0 0 0,0 0 0 0 0,-1-1 0 0 0,0 1 0 0 0,-1 0 0 0 0,1 0 0 0 0,-4-15 1 0 0,-16-11-4346 0 0,9 15 1896 0 0</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3.543"/>
    </inkml:context>
    <inkml:brush xml:id="br0">
      <inkml:brushProperty name="width" value="0.035" units="cm"/>
      <inkml:brushProperty name="height" value="0.035" units="cm"/>
      <inkml:brushProperty name="color" value="#E71224"/>
    </inkml:brush>
  </inkml:definitions>
  <inkml:trace contextRef="#ctx0" brushRef="#br0">1 35 396 0 0,'0'0'7536'0'0,"9"8"-5435"0"0,-6-23-1269 0 0,-4 13-218 0 0,1 16-250 0 0,0-14-340 0 0,0 1 0 0 0,0-1-1 0 0,0 0 1 0 0,0 1 0 0 0,0-1 0 0 0,0 1-1 0 0,0-1 1 0 0,0 1 0 0 0,0-1 0 0 0,0 0-1 0 0,1 1 1 0 0,-1-1 0 0 0,0 0 0 0 0,0 1 0 0 0,0-1-1 0 0,1 0 1 0 0,-1 1 0 0 0,0-1 0 0 0,0 0-1 0 0,1 1 1 0 0,-1-1 0 0 0,0 0 0 0 0,1 0-1 0 0,-1 1 1 0 0,0-1 0 0 0,1 0 0 0 0,-1 0-1 0 0,1 1 1 0 0,-1-1 0 0 0,0 0 0 0 0,1 0 0 0 0,-1 0-1 0 0,1 0 1 0 0,-1 0 0 0 0,0 0 0 0 0,1 0-1 0 0,-1 0 1 0 0,1 0 0 0 0,-1 0 0 0 0,0 0-1 0 0,1 0 1 0 0,-1 0 0 0 0,1 0 0 0 0,-1 0-1 0 0,0 0 1 0 0,1 0 0 0 0,-1-1 0 0 0,1 1 0 0 0,-1 0-1 0 0,0 0 1 0 0,1 0 0 0 0,-1-1 0 0 0,1 0-1 0 0,15-11 1398 0 0,-25 20 27 0 0,11-8-1442 0 0,0-1 0 0 0,-1 1 0 0 0,1-1 0 0 0,0 0 0 0 0,-1 0 0 0 0,1 0 0 0 0,-1 0 0 0 0,1 0 0 0 0,-1 0 0 0 0,0 0 0 0 0,1 0 0 0 0,-1 0 0 0 0,0-1 0 0 0,0 1 0 0 0,0-1 0 0 0,0 1 0 0 0,0-1 0 0 0,0 1 0 0 0,0-1 0 0 0,0 0 0 0 0,-1 1-1 0 0,1-1 1 0 0,-1 0 0 0 0,1 1 0 0 0,-1-1 0 0 0,1 0 0 0 0,-1 0 0 0 0,0 0 0 0 0,0-1 0 0 0,0 2-20 0 0,-34 41-1608 0 0,26-18-168 0 0,8-21 1624 0 0,0-1 0 0 0,0 1 1 0 0,1 0-1 0 0,-1-1 0 0 0,0 1 0 0 0,1-1 1 0 0,-1 1-1 0 0,0 0 0 0 0,1-1 0 0 0,-1 1 1 0 0,1-1-1 0 0,-1 1 0 0 0,1-1 0 0 0,-1 1 1 0 0,1-1-1 0 0,-1 0 0 0 0,1 1 0 0 0,0-1 1 0 0,-1 1-1 0 0,1-1 0 0 0,0 0 0 0 0,-1 0 0 0 0,1 1 1 0 0,0-1-1 0 0,-1 0 0 0 0,1 0 0 0 0,0 0 1 0 0,-1 0-1 0 0,1 0 0 0 0,0 0 0 0 0,-1 0 1 0 0,1 0-1 0 0,0 0 0 0 0,-1 0 0 0 0,2-1 1 0 0,-1 1 75 0 0,-1 0 0 0 0,1 0 0 0 0,-1 0 0 0 0,1 0 0 0 0,-1 0 0 0 0,1 0 0 0 0,-1 0 0 0 0,0 0 0 0 0,1-1 0 0 0,-1 1 0 0 0,1 0 0 0 0,-1 0 0 0 0,1-1 0 0 0,-1 1-1 0 0,0 0 1 0 0,1-1 0 0 0,-1 1 0 0 0,0 0 0 0 0,1-1 0 0 0,-1 1 0 0 0,0 0 0 0 0,0-1 0 0 0,1 1 0 0 0,-1-1 0 0 0,0 1 0 0 0,0-1 0 0 0,0 1 0 0 0,1-1 0 0 0,-1 1 0 0 0,0 0 0 0 0,0-1 0 0 0,0 1 0 0 0,0-1 0 0 0,0 1 0 0 0,0-2 0 0 0,11-59-3450 0 0</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46.553"/>
    </inkml:context>
    <inkml:brush xml:id="br0">
      <inkml:brushProperty name="width" value="0.035" units="cm"/>
      <inkml:brushProperty name="height" value="0.035" units="cm"/>
      <inkml:brushProperty name="color" value="#E71224"/>
    </inkml:brush>
  </inkml:definitions>
  <inkml:trace contextRef="#ctx0" brushRef="#br0">77 209 1412 0 0,'0'0'2434'0'0,"-9"13"417"0"0,7-13-1077 0 0,-32-4 721 0 0,30 3-2366 0 0,3 1-100 0 0,0 0 0 0 0,1 0-1 0 0,-1-1 1 0 0,0 1-1 0 0,0 0 1 0 0,1 0 0 0 0,-1-1-1 0 0,0 1 1 0 0,1 0 0 0 0,-1-1-1 0 0,0 1 1 0 0,1-1-1 0 0,-1 1 1 0 0,1-1 0 0 0,-1 1-1 0 0,0-1 1 0 0,1 1-1 0 0,-1-1 1 0 0,1 0 0 0 0,0 1-1 0 0,-1-1 1 0 0,1 0-1 0 0,-1 1 1 0 0,1-1 0 0 0,0 0-1 0 0,0 0 1 0 0,-1 1 0 0 0,1-1-1 0 0,0-1 1 0 0,-2 1 372 0 0,2 1-331 0 0,0 0 1 0 0,-1 0 0 0 0,1 0 0 0 0,-1 0 0 0 0,1 0 0 0 0,0 0 0 0 0,-1 0 0 0 0,1 0 0 0 0,0 0 0 0 0,-1 0-1 0 0,1 0 1 0 0,0-1 0 0 0,-1 1 0 0 0,1 0 0 0 0,0 0 0 0 0,-1 0 0 0 0,1-1 0 0 0,0 1 0 0 0,-1 0-1 0 0,1 0 1 0 0,0-1 0 0 0,0 1 0 0 0,0 0 0 0 0,-1-1 0 0 0,1 1 0 0 0,0 0 0 0 0,0-1 0 0 0,0 1-1 0 0,-1 0 1 0 0,1-1 0 0 0,0 1 0 0 0,0 0 0 0 0,0-1 0 0 0,0 1 0 0 0,0 0 0 0 0,0-1 0 0 0,0 1 0 0 0,0-1-1 0 0,1 4 5 0 0,1 0 0 0 0,-1-1 0 0 0,1 1 0 0 0,-1 0-1 0 0,1-1 1 0 0,0 1 0 0 0,0-1 0 0 0,0 1 0 0 0,3 2-1 0 0,6 6 211 0 0,-3 9 534 0 0,-8-19-796 0 0,0-1 0 0 0,0 1 0 0 0,0 0-1 0 0,1 0 1 0 0,-1 0 0 0 0,0 0 0 0 0,1 0 0 0 0,-1 0 0 0 0,0 0 0 0 0,1 0 0 0 0,-1 0 0 0 0,1-1-1 0 0,-1 1 1 0 0,1 0 0 0 0,0 0 0 0 0,-1-1 0 0 0,1 1 0 0 0,0 0 0 0 0,-1-1 0 0 0,1 1 0 0 0,0-1-1 0 0,0 1 1 0 0,1 0 0 0 0,20 16 8 0 0,-18-14-24 0 0,-1-1 1 0 0,1 1-1 0 0,0-1 1 0 0,0 0-1 0 0,1 0 1 0 0,-1 0-1 0 0,0 0 1 0 0,1-1 0 0 0,-1 1-1 0 0,6 0 1 0 0,60 1 70 0 0,-61-3-81 0 0,-7 0-4 0 0,32 0-209 0 0,-22 0 35 0 0,-5 1 112 0 0,0-1 1 0 0,0 0-1 0 0,0 0 1 0 0,0 0-1 0 0,1-1 1 0 0,-2 0-1 0 0,1-1 1 0 0,0 0-1 0 0,0 0 1 0 0,0 0-1 0 0,-1 0 1 0 0,1-1-1 0 0,7-5 0 0 0,-9 5 39 0 0,0-1 0 0 0,1 1-1 0 0,-1 0 1 0 0,1 0 0 0 0,0 1-1 0 0,6-2 1 0 0,22-9 47 0 0,-7-1-32 0 0,18-2-11 0 0,31-15-425 0 0,-66 25 598 0 0,0 1-307 0 0,26 4-23 0 0,-32 1 214 0 0,0 0 0 0 0,-1 0 0 0 0,1 0 1 0 0,0 0-1 0 0,0 1 0 0 0,-1 0 0 0 0,1 0 0 0 0,-1 0 0 0 0,1 0 0 0 0,-1 0 1 0 0,1 1-1 0 0,5 3 0 0 0,-5-2 25 0 0,0 1 1 0 0,0-1 0 0 0,1 0-1 0 0,-1-1 1 0 0,1 1 0 0 0,0-1-1 0 0,9 4 1 0 0,-2 13 541 0 0,-10-18-578 0 0,0 1 0 0 0,0-1 1 0 0,-1 1-1 0 0,1 0 0 0 0,-1-1 1 0 0,0 1-1 0 0,1 0 0 0 0,-1 0 1 0 0,0 0-1 0 0,0 0 0 0 0,0 0 1 0 0,-1 0-1 0 0,1 0 0 0 0,0 1 1 0 0,-1-1-1 0 0,1 0 1 0 0,-1 0-1 0 0,0 4 0 0 0,11 12 70 0 0,-11-15-88 0 0,0-2-1 0 0,0-1-1 0 0,-1 1 1 0 0,1-1 0 0 0,0 1 0 0 0,0-1-1 0 0,0 1 1 0 0,0-1 0 0 0,0 1 0 0 0,-1 0-1 0 0,1-1 1 0 0,0 1 0 0 0,0-1 0 0 0,0 1-1 0 0,1-1 1 0 0,-1 1 0 0 0,0 0 0 0 0,0-1-1 0 0,0 1 1 0 0,0-1 0 0 0,0 1 0 0 0,1-1-1 0 0,-1 1 1 0 0,0-1 0 0 0,0 1 0 0 0,1-1-1 0 0,-1 1 1 0 0,0-1 0 0 0,1 0 0 0 0,-1 1-1 0 0,1-1 1 0 0,-1 1 0 0 0,0-1 0 0 0,1 0-1 0 0,-1 1 1 0 0,1-1 0 0 0,-1 0 0 0 0,1 0-1 0 0,-1 1 1 0 0,1-1 0 0 0,-1 0 0 0 0,1 0-1 0 0,0 1 1 0 0,0 1 22 0 0,-1 0-1 0 0,1 1 0 0 0,0-1 0 0 0,0 0 0 0 0,0 1 1 0 0,0-1-1 0 0,0 0 0 0 0,0 0 0 0 0,1 0 1 0 0,1 2-1 0 0,-1-9 556 0 0,-1 3-598 0 0,1 0 0 0 0,-1 0 0 0 0,0-1 1 0 0,-1 1-1 0 0,1-1 0 0 0,0 1 0 0 0,0-1 0 0 0,-1 1 0 0 0,0-1 0 0 0,1-3 0 0 0,-2-4-66 0 0,1 8 77 0 0,0 1-1 0 0,-1 0 0 0 0,1 0 1 0 0,0-1-1 0 0,0 1 0 0 0,0 0 1 0 0,0-1-1 0 0,0 1 0 0 0,0 0 1 0 0,0-1-1 0 0,1 1 0 0 0,-1 0 1 0 0,0 0-1 0 0,1-1 0 0 0,-1 1 1 0 0,1 0-1 0 0,-1 0 0 0 0,1 0 1 0 0,-1-1-1 0 0,1 1 0 0 0,0 0 1 0 0,0 0-1 0 0,0 0 0 0 0,-1 0 1 0 0,3-1-1 0 0,11-24-222 0 0,-7 21 183 0 0,-1 1 0 0 0,1-1 0 0 0,0 1 1 0 0,0 0-1 0 0,1 1 0 0 0,-1 0 0 0 0,1 0 0 0 0,9-2 1 0 0,48-25-236 0 0,-12 5 106 0 0,-46 23 159 0 0,0 0 0 0 0,0 0 0 0 0,1 1 0 0 0,-1 0 0 0 0,0 0 0 0 0,1 1 0 0 0,-1 0 0 0 0,1 0 0 0 0,8 2 0 0 0,14 0 17 0 0,44-10 209 0 0,-8 4-202 0 0,39 3 240 0 0,-18 18 144 0 0,-20-8-286 0 0,-64-8-95 0 0,0-1 0 0 0,-1 1 1 0 0,1 0-1 0 0,0 0 0 0 0,0 0 0 0 0,0 0 0 0 0,0 0 1 0 0,-1 1-1 0 0,1-1 0 0 0,3 3 0 0 0,-3-2 11 0 0,0 0 1 0 0,0 0-1 0 0,0 0 0 0 0,0-1 1 0 0,0 1-1 0 0,0-1 0 0 0,1 0 1 0 0,-1 0-1 0 0,0 0 0 0 0,7 0 1 0 0,-8-1-17 0 0,-1 0 1 0 0,0 0 0 0 0,0 0-1 0 0,0 0 1 0 0,0 1 0 0 0,0-1-1 0 0,0 0 1 0 0,0 0 0 0 0,0 1-1 0 0,1-1 1 0 0,-1 0 0 0 0,0 1-1 0 0,0-1 1 0 0,0 1 0 0 0,0 0-1 0 0,-1-1 1 0 0,1 1 0 0 0,0 0-1 0 0,0-1 1 0 0,0 1 0 0 0,0 0-1 0 0,-1 0 1 0 0,1 0 0 0 0,0 1-1 0 0,2 2 8 0 0,0-1-1 0 0,1 0 1 0 0,-1 0-1 0 0,0 0 0 0 0,1 0 1 0 0,0 0-1 0 0,-1-1 1 0 0,1 1-1 0 0,0-1 0 0 0,0 0 1 0 0,8 2-1 0 0,-3 0-12 0 0,-1-1 21 0 0,-1 0 0 0 0,1 0 0 0 0,0-1 0 0 0,-1 0-1 0 0,1 0 1 0 0,0-1 0 0 0,0 0 0 0 0,10 0 0 0 0,-2 0 11 0 0,-11 0-24 0 0,0-1-1 0 0,0 0 0 0 0,0-1 1 0 0,0 1-1 0 0,0-1 0 0 0,0 0 1 0 0,0 0-1 0 0,0 0 0 0 0,0-1 1 0 0,0 1-1 0 0,0-1 0 0 0,5-4 1 0 0,11-1-14 0 0,-13 5 17 0 0,-1-1 0 0 0,1 0-1 0 0,-1 0 1 0 0,15-9 0 0 0,-15 6 6 0 0,0-1 0 0 0,0 0 0 0 0,0 0 0 0 0,-1-1 0 0 0,0 0 0 0 0,0 0 1 0 0,-1-1-1 0 0,0 1 0 0 0,4-11 0 0 0,-8 12-34 0 0,1 1 0 0 0,-1-1 0 0 0,0 0 0 0 0,-1 0 0 0 0,1 0 1 0 0,-1 0-1 0 0,-1 0 0 0 0,-1-9 0 0 0,1-11-22 0 0,1 26 32 0 0,0 0 0 0 0,0 0 0 0 0,0 0 0 0 0,1 0 0 0 0,-1 0 0 0 0,0 0 0 0 0,0 0 1 0 0,0 0-1 0 0,0 0 0 0 0,-1-1 0 0 0,1 1 0 0 0,0 0 0 0 0,0 0 0 0 0,-1 0 0 0 0,1 0 1 0 0,0 0-1 0 0,-1 0 0 0 0,1 1 0 0 0,-1-1 0 0 0,1 0 0 0 0,-1 0 0 0 0,0 0 0 0 0,1 0 0 0 0,-1 1 1 0 0,0-1-1 0 0,0 0 0 0 0,1 0 0 0 0,-1 1 0 0 0,0-1 0 0 0,0 1 0 0 0,0-1 0 0 0,0 1 0 0 0,0-1 1 0 0,0 1-1 0 0,0-1 0 0 0,0 1 0 0 0,0 0 0 0 0,0 0 0 0 0,0-1 0 0 0,0 1 0 0 0,0 0 1 0 0,0 0-1 0 0,0 0 0 0 0,0 0 0 0 0,0 0 0 0 0,0 1 0 0 0,0-1 0 0 0,-2 1 0 0 0,-10 37-658 0 0,13-31 69 0 0,1 22-1347 0 0,-4-18-5560 0 0,0-12 5531 0 0,3-11 64 0 0,16-57-1137 0 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33.032"/>
    </inkml:context>
    <inkml:brush xml:id="br0">
      <inkml:brushProperty name="width" value="0.035" units="cm"/>
      <inkml:brushProperty name="height" value="0.035" units="cm"/>
      <inkml:brushProperty name="color" value="#E71224"/>
    </inkml:brush>
  </inkml:definitions>
  <inkml:trace contextRef="#ctx0" brushRef="#br0">40 1201 388 0 0,'0'0'4187'0'0,"0"5"-3502"0"0,0-1-1603 0 0,0 9 3644 0 0,0-8 916 0 0,0-14-1071 0 0,-34-1-417 0 0,28 7-1370 0 0,12 2 883 0 0,-4 1-1239 0 0,32-12 274 0 0,38-22-84 0 0,-52 26-442 0 0,49-23 105 0 0,-53 24-208 0 0,2-4 9 0 0,26-26 231 0 0,-25 23-285 0 0,42-22 1 0 0,-37 24 50 0 0,-2-2 1 0 0,23-17 0 0 0,-12 3 89 0 0,-18 14-84 0 0,1 1-1 0 0,1 0 1 0 0,19-11 0 0 0,-22 15-33 0 0,0 0 0 0 0,-2 0 0 0 0,22-22 0 0 0,3-1 76 0 0,6-15-33 0 0,-23 32-77 0 0,-14 11-10 0 0,0 0 1 0 0,0 0-1 0 0,-1-1 0 0 0,0 0 0 0 0,0 0 1 0 0,9-11-1 0 0,9-14 83 0 0,8-12 66 0 0,23-49-74 0 0,-11 26-46 0 0,-38 57-32 0 0,0 0 1 0 0,0 0-1 0 0,0 0 0 0 0,11-10 1 0 0,10-15 2 0 0,-16 19-5 0 0,-7 11 6 0 0,0 0-1 0 0,-1-1 1 0 0,0 1-1 0 0,1-1 1 0 0,-1 1-1 0 0,0-1 1 0 0,-1 0-1 0 0,1 1 1 0 0,-1-1 0 0 0,2-8-1 0 0,-1 7-8 0 0,0 0 0 0 0,0 0 1 0 0,1 0-1 0 0,-1 0 0 0 0,1 0 0 0 0,0 1 0 0 0,0-1 0 0 0,1 1 1 0 0,6-7-1 0 0,9-12-21 0 0,35-71 9 0 0,-43 74 150 0 0,-11 20-136 0 0,0-1-1 0 0,0 1 0 0 0,1 0 0 0 0,-1 0 0 0 0,0 0 0 0 0,0 0 0 0 0,0 0 1 0 0,1 0-1 0 0,-1 0 0 0 0,0-1 0 0 0,0 1 0 0 0,0 0 0 0 0,0 0 0 0 0,1 0 1 0 0,-1-1-1 0 0,0 1 0 0 0,0 0 0 0 0,0 0 0 0 0,0 0 0 0 0,0-1 0 0 0,1 1 0 0 0,-1 0 1 0 0,0 0-1 0 0,0-1 0 0 0,0 1 0 0 0,0 0 0 0 0,0 0 0 0 0,0 0 0 0 0,0-1 1 0 0,0 1-1 0 0,0 0 0 0 0,0 0 0 0 0,0-1 0 0 0,0 1 0 0 0,0 0 0 0 0,0 0 1 0 0,0-1-1 0 0,0 1 0 0 0,-1 0 0 0 0,1 0 0 0 0,0-1 0 0 0,0 1 0 0 0,0-3-8 0 0,19-12-12 0 0,-1 0 0 0 0,28-34-1 0 0,-45 46 29 0 0,-2 2-8 0 0,1 1-1 0 0,0-1 1 0 0,0 1-1 0 0,0 0 0 0 0,0-1 1 0 0,1 1-1 0 0,-1-1 1 0 0,0 1-1 0 0,0-1 1 0 0,0 1-1 0 0,0-1 1 0 0,0 1-1 0 0,0-1 1 0 0,1 1-1 0 0,-1 0 1 0 0,0-1-1 0 0,0 1 1 0 0,1 0-1 0 0,-1-1 1 0 0,0 1-1 0 0,1-1 1 0 0,-1 1-1 0 0,0 0 1 0 0,1 0-1 0 0,-1-1 1 0 0,0 1-1 0 0,1 0 0 0 0,-1 0 1 0 0,1-1-1 0 0,-1 1 1 0 0,0 0-1 0 0,1 0 1 0 0,-1 0-1 0 0,1 0 1 0 0,-1 0-1 0 0,1-1 1 0 0,-1 1-1 0 0,1 0 1 0 0,1 0-14 0 0,-4 1-973 0 0,1 0 819 0 0,-1 0 0 0 0,1 1 0 0 0,-1-1 0 0 0,1 0 0 0 0,0 1 0 0 0,0-1 0 0 0,-1 1 0 0 0,1 0 0 0 0,0-1 0 0 0,0 1 0 0 0,1 0 0 0 0,-1 0 0 0 0,0 0 0 0 0,1 0 0 0 0,-1-1 0 0 0,1 1 0 0 0,-1 0 0 0 0,1 3 0 0 0,-5 17-4491 0 0,30-79-9001 0 0</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35.952"/>
    </inkml:context>
    <inkml:brush xml:id="br0">
      <inkml:brushProperty name="width" value="0.035" units="cm"/>
      <inkml:brushProperty name="height" value="0.035" units="cm"/>
      <inkml:brushProperty name="color" value="#E71224"/>
    </inkml:brush>
  </inkml:definitions>
  <inkml:trace contextRef="#ctx0" brushRef="#br0">11 2907 12 0 0,'0'0'1513'0'0,"22"5"14490"0"0,-55 20-14498 0 0,35-25-1502 0 0,0 1 14 0 0,1-1 0 0 0,-1 0-1 0 0,0 0 1 0 0,0-1 0 0 0,0 1-1 0 0,0 0 1 0 0,1-1 0 0 0,-1 1-1 0 0,0-1 1 0 0,0 0 0 0 0,0 0-1 0 0,0 0 1 0 0,3-1-1 0 0,13-4 159 0 0,-14 5-117 0 0,1 0 0 0 0,-1-1-1 0 0,1 0 1 0 0,-1 0 0 0 0,0 0-1 0 0,0-1 1 0 0,6-4 0 0 0,17-9 98 0 0,0-4-75 0 0,-13 7-2 0 0,62-52-14 0 0,-64 60-60 0 0,-12 5-5 0 0,1 0 1 0 0,-1-1-1 0 0,1 1 0 0 0,-1 0 1 0 0,1 0-1 0 0,-1 0 1 0 0,1 0-1 0 0,-1 0 0 0 0,1-1 1 0 0,-1 1-1 0 0,1 0 1 0 0,-1 0-1 0 0,1-1 1 0 0,-1 1-1 0 0,0 0 0 0 0,1-1 1 0 0,-1 1-1 0 0,0-1 1 0 0,1 1-1 0 0,-1 0 1 0 0,0-1-1 0 0,1 1 0 0 0,-1-1 1 0 0,0 1-1 0 0,0-1 1 0 0,1 1-1 0 0,-1-1 1 0 0,0 1-1 0 0,0-1 0 0 0,0 1 1 0 0,0-1-1 0 0,5-6 4 0 0,-1 1-1 0 0,1 0 1 0 0,0 0 0 0 0,1 1-1 0 0,-1 0 1 0 0,1 0-1 0 0,11-7 1 0 0,30-20-93 0 0,-40 24 90 0 0,-6 6-3 0 0,0 1 1 0 0,0-1 0 0 0,0 0 0 0 0,0 1 0 0 0,0-1 0 0 0,0 1-1 0 0,0 0 1 0 0,1-1 0 0 0,-1 1 0 0 0,1 0 0 0 0,-1 0 0 0 0,1 0 0 0 0,-1 0-1 0 0,1 0 1 0 0,2-2 0 0 0,38-33 83 0 0,37-44-93 0 0,-68 70-4 0 0,0-1-1 0 0,-1-1 1 0 0,0 1 0 0 0,10-19 0 0 0,-11 2 5 0 0,3-4 4 0 0,64-47-125 0 0,-58 56 158 0 0,-1-1 0 0 0,28-50 0 0 0,-15 38-98 0 0,-25 31 72 0 0,0 0-1 0 0,0 0 1 0 0,0-1-1 0 0,-1 1 0 0 0,7-11 1 0 0,28-31 154 0 0,19-31-79 0 0,-44 62-64 0 0,-12 15-10 0 0,-1 1 0 0 0,0-2-1 0 0,0 1 1 0 0,1 0-1 0 0,-1 0 1 0 0,0 0 0 0 0,0 0-1 0 0,0-1 1 0 0,0 1-1 0 0,-1-1 1 0 0,1 1 0 0 0,0 0-1 0 0,0-1 1 0 0,-1 1-1 0 0,1-1 1 0 0,-1 0 0 0 0,0 1-1 0 0,1-3 1 0 0,-1 3-1 0 0,0 0 0 0 0,1-1 0 0 0,-1 1 0 0 0,0 0 1 0 0,1 0-1 0 0,-1 0 0 0 0,1-1 0 0 0,-1 1 0 0 0,1 0 0 0 0,0 0 0 0 0,-1 0 0 0 0,1 0 1 0 0,0 0-1 0 0,0 0 0 0 0,0 0 0 0 0,1 0 0 0 0,-1 0 2 0 0,0 0 1 0 0,0 0-1 0 0,-1 0 0 0 0,1 0 1 0 0,0 0-1 0 0,0 0 0 0 0,-1 0 1 0 0,1 0-1 0 0,0 0 0 0 0,-1 0 1 0 0,1 0-1 0 0,-1-1 1 0 0,1 1-1 0 0,-1 0 0 0 0,0 0 1 0 0,1-2-1 0 0,2-4-7 0 0,0 1 0 0 0,0-1 0 0 0,1 1-1 0 0,0 0 1 0 0,0 0 0 0 0,9-9 0 0 0,-2 1-4 0 0,0 0-1 0 0,-1-1 0 0 0,12-23 1 0 0,6 5 7 0 0,-5 9 2 0 0,16-37 16 0 0,54-91-40 0 0,-50 44-23 0 0,-40 100 35 0 0,0 1 0 0 0,-1-1 0 0 0,0 0 0 0 0,2-15 1 0 0,-3 17 8 0 0,0-1 1 0 0,1 0 0 0 0,0 0 0 0 0,0 0 0 0 0,0 1 0 0 0,6-13 0 0 0,-3 10-36 0 0,-1 0 1 0 0,0 0-1 0 0,0-1 1 0 0,-1 0-1 0 0,2-11 1 0 0,12-31-137 0 0,5-14 10 0 0,-13 31 109 0 0,-8 30 54 0 0,0-1 0 0 0,0 1-1 0 0,1 0 1 0 0,-1 0-1 0 0,1 0 1 0 0,4-7 0 0 0,27-62-12 0 0,-30 67 13 0 0,1 0 0 0 0,-1-1-1 0 0,0 1 1 0 0,-1-1-1 0 0,2-11 1 0 0,-2 12 9 0 0,0 0 1 0 0,0-1-1 0 0,0 1 0 0 0,1 0 1 0 0,0 0-1 0 0,7-11 0 0 0,22-51 70 0 0,1-11-8 0 0,-1-10-44 0 0,-28 81-20 0 0,0 1 1 0 0,-1-1-1 0 0,0 0 1 0 0,2-12-1 0 0,7-22 157 0 0,10-26-88 0 0,-17 55-80 0 0,1 1 0 0 0,0 0 0 0 0,1 0 0 0 0,14-19 0 0 0,11-22 17 0 0,1-27 193 0 0,-22 57-158 0 0,10-14 47 0 0,53-82-62 0 0,-70 105-10 0 0,-5 15-24 0 0,1 0 0 0 0,0-1 0 0 0,0 1-1 0 0,0 0 1 0 0,0 0 0 0 0,0-1 0 0 0,0 1 0 0 0,0 0 0 0 0,0 0-1 0 0,0-1 1 0 0,0 1 0 0 0,0 0 0 0 0,0 0 0 0 0,0-1 0 0 0,0 1-1 0 0,0 0 1 0 0,0 0 0 0 0,0-1 0 0 0,0 1 0 0 0,1 0 0 0 0,-1 0-1 0 0,0-1 1 0 0,0 1 0 0 0,0 0 0 0 0,0 0 0 0 0,0 0 0 0 0,1-1-1 0 0,-1 1 1 0 0,0 0 0 0 0,0 0 0 0 0,0 0 0 0 0,1 0 0 0 0,-1-1-1 0 0,0 1 1 0 0,0 0 0 0 0,0 0 0 0 0,1 0 0 0 0,-1 0 0 0 0,0 0 0 0 0,0 0-1 0 0,1 0 1 0 0,-1 0 0 0 0,0 0 0 0 0,0 0 0 0 0,1 0 0 0 0,-1 0-1 0 0,0 0 1 0 0,0 0 0 0 0,1 0 0 0 0,-1 0 0 0 0,0 0 0 0 0,0 0-1 0 0,1 0 1 0 0,-1 0 0 0 0,0 0 0 0 0,2 0-75 0 0,-2-4 1341 0 0,-2-3-7404 0 0,2 6 5961 0 0,0 1 1 0 0,0 0 0 0 0,-9 16-14926 0 0</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8:38.467"/>
    </inkml:context>
    <inkml:brush xml:id="br0">
      <inkml:brushProperty name="width" value="0.035" units="cm"/>
      <inkml:brushProperty name="height" value="0.035" units="cm"/>
      <inkml:brushProperty name="color" value="#E71224"/>
    </inkml:brush>
  </inkml:definitions>
  <inkml:trace contextRef="#ctx0" brushRef="#br0">1 2824 212 0 0,'0'0'5239'0'0,"9"-7"-4559"0"0,0-2-463 0 0,0 1 0 0 0,0-1 1 0 0,-1 0-1 0 0,0-1 1 0 0,-1 0-1 0 0,11-19 1 0 0,-9 17-64 0 0,2-6 776 0 0,-11 17-827 0 0,0 0 0 0 0,1 0 0 0 0,-1 1-1 0 0,0-1 1 0 0,1 0 0 0 0,-1 0-1 0 0,1 0 1 0 0,-1 1 0 0 0,0-1-1 0 0,1 0 1 0 0,0 0 0 0 0,-1 1 0 0 0,1-1-1 0 0,-1 0 1 0 0,1 1 0 0 0,0-1-1 0 0,0 1 1 0 0,0-2 0 0 0,0 2-68 0 0,0-1 0 0 0,0 1 0 0 0,0-1 0 0 0,-1 1 0 0 0,1-1 0 0 0,0 0 0 0 0,0 0 0 0 0,-1 1 0 0 0,1-1 0 0 0,-1 0 0 0 0,1 0 0 0 0,-1 0 0 0 0,1 0 0 0 0,-1 1 0 0 0,1-1 0 0 0,-1 0 0 0 0,0 0 0 0 0,1-2 0 0 0,8-13-100 0 0,-8 15 78 0 0,0 0-1 0 0,1-1 1 0 0,-1 1 0 0 0,0-1-1 0 0,0 1 1 0 0,0-1 0 0 0,0 1-1 0 0,-1-1 1 0 0,1 0 0 0 0,0 0-1 0 0,-1 1 1 0 0,1-4 0 0 0,-1 3 49 0 0,0 1 1 0 0,0-1-1 0 0,0 0 1 0 0,0 0-1 0 0,1 1 1 0 0,-1-1-1 0 0,0 0 1 0 0,1 1-1 0 0,-1-1 1 0 0,1 0-1 0 0,0 1 1 0 0,-1-1-1 0 0,1 1 1 0 0,0-1-1 0 0,0 1 1 0 0,1-3-1 0 0,4-1 281 0 0,1-8-161 0 0,17-13-68 0 0,17-13 872 0 0,-31 30-832 0 0,0 0 0 0 0,-1-1 1 0 0,11-16-1 0 0,-12 15-76 0 0,0 1 0 0 0,1 0-1 0 0,15-13 1 0 0,116-106 1471 0 0,-113 101-1395 0 0,-23 22-65 0 0,2 0 0 0 0,-1 0 0 0 0,1 0 1 0 0,11-9-1 0 0,-5-2 122 0 0,-2 0-48 0 0,32-15 132 0 0,-13 11-11 0 0,30-30-1 0 0,-26 3-151 0 0,-30 44-119 0 0,0 0 0 0 0,0 0 0 0 0,0 0 1 0 0,-1 0-1 0 0,1-1 0 0 0,-1 1 0 0 0,0-1 0 0 0,2-7 0 0 0,14-24 71 0 0,36-55-39 0 0,-41 71-49 0 0,-3 6 4 0 0,-1-1 0 0 0,-1-1 0 0 0,8-18 0 0 0,38-57-19 0 0,-48 79 19 0 0,0-1 0 0 0,1 1 0 0 0,13-16 0 0 0,5-11 0 0 0,-7 3 6 0 0,-13 25 2 0 0,0 0 0 0 0,1 0 0 0 0,14-19 0 0 0,-14 22 19 0 0,0-1 1 0 0,-1 0-1 0 0,0 0 0 0 0,4-11 1 0 0,-5 10-20 0 0,1 0 0 0 0,1 0 0 0 0,-1 1 0 0 0,9-11 0 0 0,-5 9-13 0 0,1-1 0 0 0,-2 0 0 0 0,0-1 0 0 0,9-17 0 0 0,30-56 129 0 0,-38 72-101 0 0,-8 13-19 0 0,0 1 1 0 0,0-1 0 0 0,0 0 0 0 0,0 0 0 0 0,0 0-1 0 0,-1 0 1 0 0,1-1 0 0 0,0 1 0 0 0,-1 0-1 0 0,1 0 1 0 0,-1 0 0 0 0,1-1 0 0 0,-1 1-1 0 0,0 0 1 0 0,1 0 0 0 0,-1-2 0 0 0,1-1 0 0 0,0 1 0 0 0,0 0 0 0 0,0 0 0 0 0,0 0 0 0 0,1 0 0 0 0,0 0 0 0 0,-1 0 0 0 0,1 1 0 0 0,0-1 0 0 0,0 0 0 0 0,1 1 0 0 0,-1-1 0 0 0,4-2 0 0 0,19-27-61 0 0,-15 12 56 0 0,1-1-1 0 0,1 2 1 0 0,18-25-1 0 0,-26 39 0 0 0,19-41 80 0 0,-20 37-74 0 0,1 1 1 0 0,0 0-1 0 0,0 1 0 0 0,0-1 0 0 0,8-9 1 0 0,42-75 22 0 0,-19 35-27 0 0,-26 42-5 0 0,0 0 0 0 0,0 1 0 0 0,1 0 0 0 0,16-17 0 0 0,-23 27 8 0 0,0 0 0 0 0,0 0-1 0 0,0-1 1 0 0,0 1 0 0 0,-1-1-1 0 0,0 1 1 0 0,3-9 0 0 0,14-28 1 0 0,2 10-18 0 0,-12 18-6 0 0,0 0 0 0 0,0 0 1 0 0,17-16-1 0 0,-16 18 15 0 0,-1 1 0 0 0,-1-2 0 0 0,12-19 1 0 0,0 1-2 0 0,10-21 26 0 0,-25 40-14 0 0,1 0 0 0 0,1 0 0 0 0,0 0 0 0 0,14-15 0 0 0,-17 21-8 0 0,-1 1 0 0 0,1-1 0 0 0,-1 0 1 0 0,0 1-1 0 0,-1-1 0 0 0,4-8 0 0 0,-4 9 3 0 0,0 0 0 0 0,0-1 0 0 0,0 1-1 0 0,1 0 1 0 0,-1 0 0 0 0,1 1 0 0 0,0-1-1 0 0,0 0 1 0 0,4-3 0 0 0,-5 6-3 0 0,0-1 1 0 0,-1 0-1 0 0,1 0 1 0 0,0 0-1 0 0,-1 0 1 0 0,0-1 0 0 0,1 1-1 0 0,-1 0 1 0 0,0-1-1 0 0,0 1 1 0 0,0-3-1 0 0,15-24-21 0 0,3-2-14 0 0,-17 27 28 0 0,-1 1 0 0 0,1-1 0 0 0,0 1 0 0 0,0-1 0 0 0,1 1 0 0 0,-1 0 0 0 0,1 0 0 0 0,2-3 0 0 0,-1-12-407 0 0,-4 18-310 0 0,8-6 1284 0 0</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34.478"/>
    </inkml:context>
    <inkml:brush xml:id="br0">
      <inkml:brushProperty name="width" value="0.035" units="cm"/>
      <inkml:brushProperty name="height" value="0.035" units="cm"/>
      <inkml:brushProperty name="color" value="#E71224"/>
    </inkml:brush>
  </inkml:definitions>
  <inkml:trace contextRef="#ctx0" brushRef="#br0">102 100 812 0 0,'0'0'1884'0'0,"-11"-6"-1504"0"0,-33-21 204 0 0,43 26-496 0 0,0 1-1 0 0,0-1 1 0 0,0 0 0 0 0,-1 1 0 0 0,1-1 0 0 0,0 0 0 0 0,0 0-1 0 0,0 0 1 0 0,0 0 0 0 0,0 0 0 0 0,1 0 0 0 0,-1 0 0 0 0,0 0 0 0 0,0-1-1 0 0,1 1 1 0 0,-1 0 0 0 0,0-2 0 0 0,-5-6 1970 0 0,4 8-1758 0 0,1 0 1 0 0,-1 0 0 0 0,1 0-1 0 0,0 0 1 0 0,-1-1-1 0 0,1 1 1 0 0,0-1 0 0 0,0 1-1 0 0,0-1 1 0 0,0 1 0 0 0,0-1-1 0 0,0 1 1 0 0,0-1-1 0 0,1 0 1 0 0,-1 0 0 0 0,1 1-1 0 0,-1-1 1 0 0,1 0 0 0 0,-1 0-1 0 0,1-3 1 0 0,-3 1 2722 0 0,19 4-2993 0 0,-12 1 12 0 0,0 0 0 0 0,-1 0 0 0 0,1 0-1 0 0,0 0 1 0 0,0 1 0 0 0,-1 0 0 0 0,1-1 0 0 0,-1 1 0 0 0,0 0 0 0 0,1 1 0 0 0,-1-1 0 0 0,0 1 0 0 0,0-1-1 0 0,4 5 1 0 0,20 14 42 0 0,-19-16-13 0 0,-1 1-1 0 0,1-1 1 0 0,-1 1 0 0 0,0 0 0 0 0,-1 1-1 0 0,1-1 1 0 0,-1 1 0 0 0,6 10 0 0 0,3-6 158 0 0,-14-11-215 0 0,-1 1 1 0 0,1-1-1 0 0,0 1 0 0 0,0-1 0 0 0,0 1 1 0 0,0-1-1 0 0,0 1 0 0 0,0-1 0 0 0,-1 1 1 0 0,1 0-1 0 0,0-1 0 0 0,0 1 0 0 0,-1 0 1 0 0,1 0-1 0 0,-1-1 0 0 0,1 1 1 0 0,-1 0-1 0 0,1 0 0 0 0,-1 0 0 0 0,1 0 1 0 0,-1 0-1 0 0,0 0 0 0 0,1 0 0 0 0,-1 1 1 0 0,1 0 2 0 0,-1-1 1 0 0,1 0-1 0 0,-1 1 1 0 0,1-1 0 0 0,0 1-1 0 0,-1-1 1 0 0,1 0-1 0 0,0 1 1 0 0,0-1 0 0 0,0 0-1 0 0,0 0 1 0 0,0 0-1 0 0,0 0 1 0 0,0 0 0 0 0,1 0-1 0 0,-1 0 1 0 0,0 0-1 0 0,1 0 1 0 0,2 1-1 0 0,39 18 4 0 0,-10-4-24 0 0,-25-9 34 0 0,1-1 1 0 0,-1 0-1 0 0,2 0 0 0 0,-1-1 1 0 0,12 4-1 0 0,44 30 283 0 0,108 39-167 0 0,-99-35-66 0 0,-69-41-76 0 0,1 1 0 0 0,-1-1 0 0 0,0 1 0 0 0,0 0 0 0 0,0 0 0 0 0,7 7-1 0 0,10 5-11 0 0,-11-5 15 0 0,-11-10-5 0 0,1 2 7 0 0,1-1 0 0 0,-1 0 0 0 0,1 0 0 0 0,-1 0-1 0 0,1-1 1 0 0,0 1 0 0 0,-1 0 0 0 0,1 0 0 0 0,0-1 0 0 0,0 1 0 0 0,-1-1 0 0 0,3 0 0 0 0,-4 1-14 0 0,0 2 4 0 0,44 15 80 0 0,-14-5-20 0 0,-28-13 436 0 0,-4-39-433 0 0,-2 31-96 0 0,-1-1-1 0 0,1 0 1 0 0,1 0 0 0 0,-1 0-1 0 0,2 0 1 0 0,-1 0-1 0 0,1-1 1 0 0,-1-15 0 0 0,0 9-96 0 0,0-1 0 0 0,-1 1 0 0 0,-1 0 0 0 0,-1 0 1 0 0,0 0-1 0 0,-1 1 0 0 0,-9-15 0 0 0,1-3-132 0 0,-27-62 130 0 0,29 81 129 0 0,3 1-12 0 0,10 13 5 0 0,0 0 0 0 0,0 0 0 0 0,0 1 0 0 0,-1-1 0 0 0,1 0 0 0 0,0 0 0 0 0,0 1 0 0 0,0-1 0 0 0,0 0 0 0 0,0 0 0 0 0,0 0 0 0 0,0 1 0 0 0,-1-1 0 0 0,1 0 0 0 0,0 0 0 0 0,0 0 0 0 0,0 1 0 0 0,0-1 0 0 0,-1 0 0 0 0,1 0-1 0 0,0 0 1 0 0,0 0 0 0 0,0 0 0 0 0,-1 0 0 0 0,1 0 0 0 0,0 1 0 0 0,0-1 0 0 0,-1 0 0 0 0,1 0 0 0 0,0 0 0 0 0,0 0 0 0 0,-1 0 0 0 0,1 0 0 0 0,0 0 0 0 0,0 0 0 0 0,0 0 0 0 0,-1 0 0 0 0,1 0 0 0 0,0 0 0 0 0,0 0 0 0 0,-1-1 0 0 0,1 1 0 0 0,0 0 0 0 0,0 0 0 0 0,0 0 0 0 0,-1 0 0 0 0,1 0 0 0 0,0 0 0 0 0,0 0 0 0 0,0-1 0 0 0,-1 1 0 0 0,1 0 0 0 0,0 0 0 0 0,0 0 0 0 0,0-1 0 0 0,0 1 0 0 0,-1 0 0 0 0,1 0 0 0 0,0 0 0 0 0,0-1 0 0 0,0 1 0 0 0,0 0 0 0 0,0 0 0 0 0,0 1 27 0 0,0 1 0 0 0,0 0 0 0 0,0-1 0 0 0,0 1 0 0 0,0 0 0 0 0,0-1 1 0 0,0 1-1 0 0,1 0 0 0 0,-1-1 0 0 0,1 1 0 0 0,0-1 0 0 0,-1 1 0 0 0,1 0 0 0 0,0-1 0 0 0,0 0 0 0 0,0 1 0 0 0,1 1 0 0 0,12 35 254 0 0,-8-25-206 0 0,0-1 1 0 0,-1 1-1 0 0,-1 1 1 0 0,4 19-1 0 0,3 8 125 0 0,0-2-13 0 0,-8-24-101 0 0,1-1 1 0 0,0 0-1 0 0,1 0 0 0 0,13 24 0 0 0,13 21 266 0 0,-30-58-329 0 0,0 0 0 0 0,-1 1 1 0 0,1-1-1 0 0,0 0 0 0 0,-1 1 0 0 0,1-1 0 0 0,-1 1 1 0 0,1-1-1 0 0,-1 1 0 0 0,0-1 0 0 0,0 1 1 0 0,0-1-1 0 0,0 1 0 0 0,0 0 0 0 0,0-1 1 0 0,0 1-1 0 0,0-1 0 0 0,0 1 0 0 0,-1-1 1 0 0,1 1-1 0 0,-1-1 0 0 0,1 1 0 0 0,-1-1 0 0 0,1 0 1 0 0,-1 1-1 0 0,0-1 0 0 0,0 0 0 0 0,0 1 1 0 0,0-1-1 0 0,0 0 0 0 0,0 0 0 0 0,0 0 1 0 0,0 0-1 0 0,0 0 0 0 0,-1 0 0 0 0,1 0 1 0 0,0 0-1 0 0,0 0 0 0 0,-1-1 0 0 0,1 1 0 0 0,-1 0 1 0 0,-1 0-1 0 0,-47 9 17 0 0,1 3 0 0 0,-58 24 0 0 0,1 1 160 0 0,104-37-6 0 0,0-1-148 0 0,-7-2-140 0 0,11-2-326 0 0,9-3-18 0 0,4 5-513 0 0,0 1 0 0 0,0 1 0 0 0,29 2 0 0 0,17 11-5742 0 0,-43-11 3393 0 0,-16 0 1098 0 0,-24-3-622 0 0,-139-10 1317 0 0</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36.130"/>
    </inkml:context>
    <inkml:brush xml:id="br0">
      <inkml:brushProperty name="width" value="0.035" units="cm"/>
      <inkml:brushProperty name="height" value="0.035" units="cm"/>
      <inkml:brushProperty name="color" value="#E71224"/>
    </inkml:brush>
  </inkml:definitions>
  <inkml:trace contextRef="#ctx0" brushRef="#br0">101 79 212 0 0,'-2'0'5385'0'0,"-6"1"-3230"0"0,3 1-1819 0 0,0 0 0 0 0,0 0 0 0 0,1-1 0 0 0,-1 0 0 0 0,0 1-1 0 0,0-1 1 0 0,-1-1 0 0 0,1 1 0 0 0,-6-1 0 0 0,8-1-135 0 0,1 0 0 0 0,0-1 0 0 0,-1 1 0 0 0,1-1 0 0 0,0 1 0 0 0,0-1 0 0 0,0 0 0 0 0,0 1 0 0 0,0-1 0 0 0,1 0 0 0 0,-1 0 1 0 0,1 0-1 0 0,-1-1 0 0 0,-1-3 0 0 0,3 6 107 0 0,0 0-287 0 0,-1 0 1 0 0,1 1-1 0 0,0-1 1 0 0,-1 0 0 0 0,1 1-1 0 0,0-1 1 0 0,0 1-1 0 0,-1-1 1 0 0,1 1-1 0 0,0-1 1 0 0,0 1-1 0 0,0-1 1 0 0,0 0 0 0 0,0 1-1 0 0,-1-1 1 0 0,1 1-1 0 0,0-1 1 0 0,0 1-1 0 0,0-1 1 0 0,0 1 0 0 0,1-1-1 0 0,-1 1 1 0 0,0-1-1 0 0,0 1 1 0 0,0-1-1 0 0,0 1 1 0 0,0-1 0 0 0,1 1-1 0 0,-1-1 1 0 0,0 1-1 0 0,12 29 500 0 0,21 30 371 0 0,-31-56-847 0 0,0-1 0 0 0,0 1 1 0 0,-1-1-1 0 0,0 1 1 0 0,0 0-1 0 0,0 0 1 0 0,0 0-1 0 0,0 4 1 0 0,9 27 203 0 0,-5-25-168 0 0,0 0-1 0 0,0 1 1 0 0,-1-1-1 0 0,-1 1 0 0 0,0 0 1 0 0,0 0-1 0 0,1 19 1 0 0,-2-23-40 0 0,0 0 0 0 0,1 0 1 0 0,0 0-1 0 0,0 0 1 0 0,0-1-1 0 0,1 1 1 0 0,0-1-1 0 0,7 9 0 0 0,-1-11 33 0 0,-10-4-67 0 0,1 0 0 0 0,-1 0-1 0 0,0 0 1 0 0,1 0 0 0 0,-1 0 0 0 0,1 0-1 0 0,-1 0 1 0 0,0 1 0 0 0,1-1-1 0 0,-1 0 1 0 0,0 0 0 0 0,1 0 0 0 0,-1 0-1 0 0,0 0 1 0 0,1 1 0 0 0,-1-1-1 0 0,0 0 1 0 0,1 0 0 0 0,-1 1 0 0 0,0-1-1 0 0,0 0 1 0 0,1 0 0 0 0,-1 1-1 0 0,0-1 1 0 0,0 0 0 0 0,1 1 0 0 0,-1-1-1 0 0,0 0 1 0 0,0 1 0 0 0,0-1 0 0 0,0 0-1 0 0,0 1 1 0 0,1-1 0 0 0,-1 0-1 0 0,0 1 1 0 0,0-1 0 0 0,0 1 0 0 0,0-1-1 0 0,0 0 1 0 0,0 1 0 0 0,12 33 727 0 0,-11-33-727 0 0,0 0 0 0 0,0 0 0 0 0,0 0 1 0 0,-1 0-1 0 0,1 0 0 0 0,0 0 0 0 0,-1 0 0 0 0,1 0 1 0 0,-1 0-1 0 0,1 0 0 0 0,-1 0 0 0 0,0 0 0 0 0,1 1 0 0 0,-1-1 1 0 0,0 0-1 0 0,0 0 0 0 0,0 0 0 0 0,0 0 0 0 0,0 1 1 0 0,0-1-1 0 0,0 0 0 0 0,0 0 0 0 0,-1 2 0 0 0,2 21 557 0 0,-1-23-558 0 0,1-1 0 0 0,-1 0-1 0 0,0 0 1 0 0,1 0 0 0 0,-1 0 0 0 0,0 1 0 0 0,0-1 0 0 0,1 0 0 0 0,-1 0 0 0 0,0 0-1 0 0,1 0 1 0 0,-1 0 0 0 0,0 0 0 0 0,1 0 0 0 0,-1 0 0 0 0,0 0 0 0 0,1 0 0 0 0,-1 0-1 0 0,0 0 1 0 0,1 0 0 0 0,-1 0 0 0 0,0 0 0 0 0,1 0 0 0 0,-1 0 0 0 0,0 0 0 0 0,1 0-1 0 0,-1 0 1 0 0,0-1 0 0 0,0 1 0 0 0,1 0 0 0 0,-1 0 0 0 0,0 0 0 0 0,1 0 0 0 0,-1-1-1 0 0,0 1 1 0 0,0 0 0 0 0,0 0 0 0 0,1-1 0 0 0,-1 1 0 0 0,0 0 0 0 0,0-1 0 0 0,0 1-1 0 0,0 0 1 0 0,1 0 0 0 0,-1-1 0 0 0,0 1 0 0 0,0 0 0 0 0,0-1 0 0 0,0 1 0 0 0,0 0-1 0 0,0-1 1 0 0,11-15 56 0 0,-7 1-225 0 0,-1-1 0 0 0,0 0 0 0 0,-1 0 0 0 0,-1 0 0 0 0,0 0 0 0 0,-1-1 0 0 0,-1 1 0 0 0,-5-30 0 0 0,2 31-7 0 0,-1 0 0 0 0,-1 0 1 0 0,0 1-1 0 0,-14-26 0 0 0,-2-3-175 0 0,1 3 201 0 0,16 33 157 0 0,1-1 0 0 0,0 1 0 0 0,0-1 0 0 0,1 0 0 0 0,0 0 0 0 0,0 0 0 0 0,1 0 0 0 0,0 0 0 0 0,-1-11 0 0 0,-8-5 1015 0 0,99 47-88 0 0,-48-16-903 0 0,-24-4 33 0 0,1 0 0 0 0,29 1 0 0 0,-10-4 63 0 0,51-7-1 0 0,-74 5-106 0 0,0-1-1 0 0,0 0 0 0 0,0-1 0 0 0,-1 0 0 0 0,1-1 0 0 0,-1-1 1 0 0,13-7-1 0 0,-20 10 256 0 0,9-6-1142 0 0,-14 7 16 0 0,-8 3 53 0 0,4 0 381 0 0,1 0 0 0 0,0 1 0 0 0,-1 0 0 0 0,1 0 0 0 0,0 0-1 0 0,0 0 1 0 0,0 0 0 0 0,0 1 0 0 0,1-1 0 0 0,-6 6 0 0 0,-6 13-11335 0 0,78-70 9847 0 0</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37.561"/>
    </inkml:context>
    <inkml:brush xml:id="br0">
      <inkml:brushProperty name="width" value="0.035" units="cm"/>
      <inkml:brushProperty name="height" value="0.035" units="cm"/>
      <inkml:brushProperty name="color" value="#E71224"/>
    </inkml:brush>
  </inkml:definitions>
  <inkml:trace contextRef="#ctx0" brushRef="#br0">15 22 256 0 0,'0'0'4678'0'0,"0"-17"-1230"0"0,-2 13 539 0 0,-8 3-4022 0 0,7 2 1363 0 0,7 11-47 0 0,27 6-522 0 0,23 12-684 0 0,-49-18-29 0 0,-5-11-37 0 0,0 0-1 0 0,0 0 0 0 0,0 0 1 0 0,0 0-1 0 0,0-1 1 0 0,1 1-1 0 0,-1 0 0 0 0,0 0 1 0 0,0 0-1 0 0,1 0 0 0 0,-1-1 1 0 0,0 1-1 0 0,1 0 1 0 0,-1 0-1 0 0,1-1 0 0 0,-1 1 1 0 0,1 0-1 0 0,0-1 1 0 0,-1 1-1 0 0,1 0 0 0 0,-1-1 1 0 0,3 2-1 0 0,0-2 26 0 0,0 1-1 0 0,-1 0 1 0 0,1 0-1 0 0,0 0 1 0 0,0 1-1 0 0,0-1 1 0 0,-1 1-1 0 0,1 0 1 0 0,-1-1-1 0 0,1 1 1 0 0,-1 0-1 0 0,0 0 1 0 0,3 3-1 0 0,-3-2 1 0 0,1 0-1 0 0,0-1 0 0 0,0 0 0 0 0,0 1 1 0 0,0-1-1 0 0,0 0 0 0 0,1 0 1 0 0,-1-1-1 0 0,5 3 0 0 0,-4-3 0 0 0,0 1 1 0 0,0-1-1 0 0,0 1 0 0 0,0 0 0 0 0,-1 1 1 0 0,1-1-1 0 0,0 1 0 0 0,-1-1 0 0 0,6 6 0 0 0,-4-3 40 0 0,0 0-1 0 0,0-1 1 0 0,1 0-1 0 0,-1-1 1 0 0,12 7-1 0 0,17 9 192 0 0,-28-15-228 0 0,0 0 0 0 0,0-1 0 0 0,0 1 0 0 0,1-1-1 0 0,-1 0 1 0 0,1-1 0 0 0,0 0 0 0 0,8 2 0 0 0,-5-2-25 0 0,1 0 1 0 0,0 1 0 0 0,-1 1 0 0 0,1-1 0 0 0,-1 2-1 0 0,0-1 1 0 0,0 2 0 0 0,-1-1 0 0 0,16 12 0 0 0,9 11 10 0 0,1-2 1 0 0,46 24-1 0 0,-63-38 59 0 0,0 0 0 0 0,0 1 0 0 0,-2 0 1 0 0,30 31-1 0 0,-41-39-69 0 0,4 4 50 0 0,1 0 0 0 0,1-1 0 0 0,-1 0 0 0 0,15 7-1 0 0,-4 5 248 0 0,-18-17-247 0 0,0 0 0 0 0,0 1 0 0 0,0-2 0 0 0,0 1 0 0 0,0 0 0 0 0,0-1 1 0 0,1 1-1 0 0,6 2 0 0 0,-7-3-47 0 0,1 0 1 0 0,-1 0-1 0 0,0 1 0 0 0,0 0 1 0 0,0-1-1 0 0,0 1 1 0 0,0 0-1 0 0,2 4 0 0 0,-2-3 3 0 0,1 0 1 0 0,-1 0-1 0 0,1 0 0 0 0,0 0 0 0 0,0-1 0 0 0,0 0 0 0 0,0 0 0 0 0,1 0 0 0 0,4 2 0 0 0,65 34 441 0 0,-72-39-447 0 0,2 3-54 0 0,2 1 255 0 0,-18-2-753 0 0,-49-13-4395 0 0,35 4 392 0 0,20 5 1876 0 0,112 22-5561 0 0</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39.200"/>
    </inkml:context>
    <inkml:brush xml:id="br0">
      <inkml:brushProperty name="width" value="0.035" units="cm"/>
      <inkml:brushProperty name="height" value="0.035" units="cm"/>
      <inkml:brushProperty name="color" value="#E71224"/>
    </inkml:brush>
  </inkml:definitions>
  <inkml:trace contextRef="#ctx0" brushRef="#br0">326 66 1112 0 0,'0'0'6691'0'0,"-11"0"-6089"0"0,7 0-619 0 0,-25 3 1847 0 0,-1-2 1 0 0,-59-6-1 0 0,86 4-1636 0 0,-1 1 1 0 0,0-1-1 0 0,1 1 0 0 0,-1 0 0 0 0,0 1 0 0 0,1-1 0 0 0,-1 1 0 0 0,1-1 1 0 0,-1 1-1 0 0,0 0 0 0 0,1 0 0 0 0,-1 1 0 0 0,1-1 0 0 0,0 1 1 0 0,0-1-1 0 0,-1 1 0 0 0,1 0 0 0 0,0 0 0 0 0,-5 5 0 0 0,0-1-120 0 0,0 0 0 0 0,1 1 0 0 0,-1 0-1 0 0,1 0 1 0 0,1 1 0 0 0,0 0 0 0 0,0 0-1 0 0,0 0 1 0 0,1 1 0 0 0,-7 14 0 0 0,11-20-65 0 0,-1-1-1 0 0,1 1 1 0 0,0 0 0 0 0,0 0 0 0 0,0 0 0 0 0,0 0 0 0 0,1 0-1 0 0,-1 0 1 0 0,1 0 0 0 0,0 0 0 0 0,0 0 0 0 0,0 0 0 0 0,0 0 0 0 0,0 0-1 0 0,1 0 1 0 0,-1 0 0 0 0,1 0 0 0 0,0 0 0 0 0,0-1 0 0 0,0 1-1 0 0,0 0 1 0 0,1 0 0 0 0,-1-1 0 0 0,1 1 0 0 0,-1 0 0 0 0,1-1-1 0 0,0 0 1 0 0,0 1 0 0 0,0-1 0 0 0,0 0 0 0 0,1 0 0 0 0,-1 0 0 0 0,1 0-1 0 0,-1-1 1 0 0,1 1 0 0 0,-1-1 0 0 0,4 2 0 0 0,57 44 122 0 0,-48-41-114 0 0,-1-1 0 0 0,1 0 0 0 0,0-1 0 0 0,0 0-1 0 0,0-1 1 0 0,0-1 0 0 0,0-1 0 0 0,1 0 0 0 0,25-2 0 0 0,-39 1-15 0 0,1-1 0 0 0,0 1 1 0 0,-1-1-1 0 0,1 0 0 0 0,-1 0 0 0 0,1 0 1 0 0,-1 0-1 0 0,1-1 0 0 0,-1 1 1 0 0,0-1-1 0 0,0 1 0 0 0,0-1 0 0 0,0 0 1 0 0,0 0-1 0 0,0 0 0 0 0,0 0 1 0 0,0 0-1 0 0,-1 0 0 0 0,1 0 0 0 0,-1-1 1 0 0,0 1-1 0 0,2-3 0 0 0,21-57-204 0 0,-23 61 194 0 0,1-10-129 0 0,-1-1 0 0 0,0 0 0 0 0,0 1 0 0 0,-1-1 0 0 0,-2-15 0 0 0,0-7-91 0 0,2 29 222 0 0,-1 0-1 0 0,0 0 0 0 0,-1 0 0 0 0,1 0 1 0 0,-1 0-1 0 0,0 0 0 0 0,-1 0 0 0 0,1 1 1 0 0,-1-1-1 0 0,0 1 0 0 0,0-1 0 0 0,0 1 1 0 0,0 0-1 0 0,-1 1 0 0 0,0-1 0 0 0,1 0 0 0 0,-2 1 1 0 0,1 0-1 0 0,0 0 0 0 0,0 0 0 0 0,-1 1 1 0 0,0-1-1 0 0,1 1 0 0 0,-1 0 0 0 0,0 1 1 0 0,0-1-1 0 0,0 1 0 0 0,0 0 0 0 0,-7-1 1 0 0,-40 2 451 0 0,50 0-106 0 0,2 1-384 0 0,0 0 60 0 0,0 0-1 0 0,0 0 0 0 0,1 0 1 0 0,-1 0-1 0 0,0 0 0 0 0,1 0 1 0 0,-1 0-1 0 0,0-1 0 0 0,1 1 1 0 0,-1 0-1 0 0,1 0 0 0 0,-1 0 1 0 0,1-1-1 0 0,0 1 0 0 0,-1 0 1 0 0,1-1-1 0 0,0 1 0 0 0,-1 0 1 0 0,1-1-1 0 0,0 1 0 0 0,0-1 1 0 0,1 2-1 0 0,30 7 261 0 0,46-7 115 0 0,-60-2-302 0 0,14-1-31 0 0,1-1-1 0 0,-1-1 1 0 0,0-1-1 0 0,0-2 0 0 0,0-2 1 0 0,57-20-1 0 0,-75 24-262 0 0,10-2 579 0 0,-21 3-2542 0 0,-14 3-3119 0 0,4 0 1980 0 0</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40.128"/>
    </inkml:context>
    <inkml:brush xml:id="br0">
      <inkml:brushProperty name="width" value="0.035" units="cm"/>
      <inkml:brushProperty name="height" value="0.035" units="cm"/>
      <inkml:brushProperty name="color" value="#E71224"/>
    </inkml:brush>
  </inkml:definitions>
  <inkml:trace contextRef="#ctx0" brushRef="#br0">10 71 240 0 0,'0'0'10970'0'0,"-2"4"-10376"0"0,0 0-308 0 0,1 0 1 0 0,0 0 0 0 0,0 1 0 0 0,0-1-1 0 0,0 1 1 0 0,1-1 0 0 0,-1 0-1 0 0,1 1 1 0 0,0-1 0 0 0,1 1-1 0 0,-1-1 1 0 0,1 1 0 0 0,0-1-1 0 0,0 0 1 0 0,3 8 0 0 0,18 50 248 0 0,-19-37-338 0 0,-4-19 133 0 0,0-20-23 0 0,1-107-529 0 0,1 118 229 0 0,-1 0 0 0 0,1 0 0 0 0,0 0 1 0 0,0 0-1 0 0,0-1 0 0 0,0 2 0 0 0,1-1 1 0 0,-1 0-1 0 0,1 0 0 0 0,0 0 0 0 0,0 1 1 0 0,0-1-1 0 0,0 1 0 0 0,0-1 0 0 0,0 1 1 0 0,1 0-1 0 0,-1 0 0 0 0,1 0 0 0 0,0 0 1 0 0,2-1-1 0 0,9-6 17 0 0,0 1 0 0 0,29-11 0 0 0,-27 14-150 0 0,-1 1 1 0 0,0 1-1 0 0,1 1 1 0 0,-1 0-1 0 0,1 1 1 0 0,30 1-1 0 0,-26 0-514 0 0,-18 0-31 0 0</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01.610"/>
    </inkml:context>
    <inkml:brush xml:id="br0">
      <inkml:brushProperty name="width" value="0.035" units="cm"/>
      <inkml:brushProperty name="height" value="0.035" units="cm"/>
      <inkml:brushProperty name="color" value="#E71224"/>
    </inkml:brush>
  </inkml:definitions>
  <inkml:trace contextRef="#ctx0" brushRef="#br0">228 18 880 0 0,'0'0'11709'0'0,"-42"-4"-8713"0"0,41 4-2646 0 0,-12 0 1291 0 0,10-1-1551 0 0,0 1 1 0 0,0-1 0 0 0,0 1-1 0 0,1 0 1 0 0,-1 0-1 0 0,0 1 1 0 0,0-1 0 0 0,0 0-1 0 0,0 1 1 0 0,0 0-1 0 0,1 0 1 0 0,-1 0-1 0 0,0 0 1 0 0,1 0 0 0 0,-1 0-1 0 0,1 1 1 0 0,-5 2-1 0 0,-35 27 255 0 0,39-28-323 0 0,1-1 1 0 0,-1 1-1 0 0,0 0 1 0 0,1 0-1 0 0,0 0 0 0 0,-1 1 1 0 0,1-1-1 0 0,1 0 0 0 0,-1 1 1 0 0,0-1-1 0 0,1 1 0 0 0,-2 4 1 0 0,-11 24 147 0 0,9-23-142 0 0,1 0 1 0 0,0 0-1 0 0,1 0 1 0 0,-1 0-1 0 0,2 1 1 0 0,-1-1-1 0 0,1 1 1 0 0,0 10-1 0 0,-2 82 172 0 0,4-81-136 0 0,2-14-42 0 0,-1 0-1 0 0,1 0 1 0 0,1 0 0 0 0,-1 0-1 0 0,1 0 1 0 0,0 0 0 0 0,1-1-1 0 0,-1 1 1 0 0,1-1 0 0 0,1 0-1 0 0,-1 0 1 0 0,1-1 0 0 0,0 1-1 0 0,0-1 1 0 0,1 0 0 0 0,-1-1-1 0 0,9 6 1 0 0,-6-7 5 0 0,-1-1 1 0 0,0-1-1 0 0,1 0 0 0 0,0 0 0 0 0,-1 0 1 0 0,1-1-1 0 0,-1 0 0 0 0,1 0 1 0 0,0-1-1 0 0,-1 0 0 0 0,1 0 1 0 0,-1-1-1 0 0,1 0 0 0 0,7-4 1 0 0,0 0 0 0 0,0 0-1 0 0,0-1 1 0 0,-1-1 0 0 0,0 0 0 0 0,20-16 0 0 0,-8-13-10 0 0,-9 10-17 0 0,-12 21 0 0 0,-1-1 1 0 0,-1 0 0 0 0,1 0-1 0 0,-1 0 1 0 0,0 0-1 0 0,2-13 1 0 0,10-19 3 0 0,-13 31-4 0 0,-1 0 0 0 0,0 0-1 0 0,0 0 1 0 0,0 0 0 0 0,-1 0 0 0 0,0 0 0 0 0,-3-14 0 0 0,2-3 0 0 0,0 22-3 0 0,0 0 0 0 0,0 1 0 0 0,0-1 0 0 0,0 1 0 0 0,0-1 0 0 0,0 1 0 0 0,0 0 0 0 0,-1-1 0 0 0,1 1 0 0 0,-1 0 0 0 0,0 0 0 0 0,0 0 0 0 0,0 0 0 0 0,0 0 0 0 0,0 1 0 0 0,0-1 0 0 0,0 1 0 0 0,0-1 0 0 0,-1 1 0 0 0,1 0 0 0 0,-1-1 0 0 0,1 1 0 0 0,-1 0 0 0 0,1 1 0 0 0,-1-1 0 0 0,1 0 0 0 0,-5 1 0 0 0,-14-5-148 0 0,17 3 145 0 0,0 0-1 0 0,-1 1 0 0 0,1 0 1 0 0,-1 0-1 0 0,0 0 1 0 0,1 1-1 0 0,-6 0 0 0 0,8 0 35 0 0,2-1-27 0 0,-1 1 1 0 0,1 0-1 0 0,-1 0 1 0 0,1 0-1 0 0,-1 0 1 0 0,1 0-1 0 0,-1-1 1 0 0,1 1-1 0 0,-1 0 1 0 0,1 0-1 0 0,-1-1 0 0 0,1 1 1 0 0,0 0-1 0 0,-1-1 1 0 0,1 1-1 0 0,-1 0 1 0 0,1-1-1 0 0,0 1 1 0 0,0-1-1 0 0,-1 1 1 0 0,1-1-1 0 0,0 1 0 0 0,-1-1 1 0 0,1 1-1 0 0,0-1 1 0 0,0 1-1 0 0,0-1 1 0 0,0 1-1 0 0,0-1 1 0 0,-1 1-1 0 0,1-1 1 0 0,0 1-1 0 0,0-1 0 0 0,1 0 1 0 0,-2 0-3 0 0,1 1 1 0 0,-1-1-1 0 0,1 0 1 0 0,-1 1-1 0 0,0-1 0 0 0,1 1 1 0 0,-1-1-1 0 0,1 1 1 0 0,-1-1-1 0 0,0 1 1 0 0,1-1-1 0 0,-1 1 0 0 0,0 0 1 0 0,0-1-1 0 0,1 1 1 0 0,-1 0-1 0 0,0 0 1 0 0,0 0-1 0 0,0 0 0 0 0,1-1 1 0 0,-1 1-1 0 0,0 0 1 0 0,0 0-1 0 0,0 0 0 0 0,1 0 1 0 0,-2 1-1 0 0,0-1-3 0 0,27 1 55 0 0,17 4 68 0 0,0-2-1 0 0,0-2 1 0 0,43-4 0 0 0,2 0-19 0 0,-58 2-68 0 0,0-2 0 0 0,0-1 0 0 0,0-1 0 0 0,0-2 0 0 0,31-11 0 0 0,-50 15-32 0 0,19-9-98 0 0,-46 11-861 0 0,13 1 623 0 0,0 1-1 0 0,0-1 1 0 0,0 1-1 0 0,0 0 1 0 0,0 0 0 0 0,0 1-1 0 0,0-1 1 0 0,1 1 0 0 0,-1 0-1 0 0,1 0 1 0 0,-1 0 0 0 0,1 0-1 0 0,0 1 1 0 0,-6 4-1 0 0,8-5-418 0 0,-8 20-3769 0 0,10-14 1324 0 0,12-13-1204 0 0,68-51 1123 0 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02.607"/>
    </inkml:context>
    <inkml:brush xml:id="br0">
      <inkml:brushProperty name="width" value="0.035" units="cm"/>
      <inkml:brushProperty name="height" value="0.035" units="cm"/>
      <inkml:brushProperty name="color" value="#E71224"/>
    </inkml:brush>
  </inkml:definitions>
  <inkml:trace contextRef="#ctx0" brushRef="#br0">98 283 668 0 0,'0'0'7518'0'0,"-3"-4"-6963"0"0,0 0-560 0 0,2 2 163 0 0,0 0-1 0 0,0 1 0 0 0,-1-1 0 0 0,1 0 0 0 0,0 1 1 0 0,-1-1-1 0 0,1 1 0 0 0,-1-1 0 0 0,1 1 0 0 0,-1 0 1 0 0,0 0-1 0 0,1 0 0 0 0,-1 0 0 0 0,-2-1 0 0 0,2 2 900 0 0,-14 12 5320 0 0,12-7-6834 0 0,4-5 485 0 0,-1 0-1 0 0,1 1 1 0 0,0-1 0 0 0,0 0-1 0 0,-1 0 1 0 0,1 0 0 0 0,0 1 0 0 0,0-1-1 0 0,-1 0 1 0 0,1 0 0 0 0,0 0-1 0 0,-1 0 1 0 0,1 0 0 0 0,0 0-1 0 0,0 0 1 0 0,-1 1 0 0 0,1-1 0 0 0,0 0-1 0 0,-1 0 1 0 0,1 0 0 0 0,0 0-1 0 0,-1 0 1 0 0,1-1 0 0 0,0 1-1 0 0,-1 0 1 0 0,1 0 0 0 0,0 0 0 0 0,-1 0-1 0 0,1 0 1 0 0,0 0 0 0 0,0 0-1 0 0,-1-1 1 0 0,1 1 0 0 0,0 0-1 0 0,0 0 1 0 0,-1 0 0 0 0,1 0 0 0 0,0-1-1 0 0,0 1 1 0 0,-1 0 0 0 0,1 0-1 0 0,0-1 1 0 0,0 1 0 0 0,0 0-1 0 0,0-1 1 0 0,0 1 0 0 0,-1 0 0 0 0,1-1-1 0 0,-7-22-56 0 0,2 1 36 0 0,1 13 15 0 0,0 0-1 0 0,1-1 0 0 0,0 0 1 0 0,1 0-1 0 0,0 1 0 0 0,1-1 1 0 0,0 0-1 0 0,1-12 0 0 0,0 20-20 0 0,0-1 0 0 0,1 1 0 0 0,0-1-1 0 0,-1 1 1 0 0,1-1 0 0 0,0 1-1 0 0,0-1 1 0 0,0 1 0 0 0,1 0 0 0 0,-1 0-1 0 0,0 0 1 0 0,1-1 0 0 0,0 1-1 0 0,2-2 1 0 0,34-31 93 0 0,-6 6 21 0 0,-29 27-142 0 0,1-1-1 0 0,-1 1 1 0 0,1 0 0 0 0,-1 0 0 0 0,1 0-1 0 0,0 1 1 0 0,-1-1 0 0 0,1 1 0 0 0,0 0 0 0 0,0 0-1 0 0,0 0 1 0 0,0 0 0 0 0,0 1 0 0 0,0 0-1 0 0,0 0 1 0 0,1 0 0 0 0,-1 0 0 0 0,0 1 0 0 0,0-1-1 0 0,0 1 1 0 0,0 0 0 0 0,0 0 0 0 0,-1 1-1 0 0,1-1 1 0 0,0 1 0 0 0,0 0 0 0 0,-1 0 0 0 0,1 0-1 0 0,4 4 1 0 0,1 6-980 0 0,7 7-1429 0 0,1-11-5620 0 0,-6-7 3870 0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03.833"/>
    </inkml:context>
    <inkml:brush xml:id="br0">
      <inkml:brushProperty name="width" value="0.035" units="cm"/>
      <inkml:brushProperty name="height" value="0.035" units="cm"/>
      <inkml:brushProperty name="color" value="#E71224"/>
    </inkml:brush>
  </inkml:definitions>
  <inkml:trace contextRef="#ctx0" brushRef="#br0">248 0 448 0 0,'0'0'8513'0'0,"-7"2"-8234"0"0,-8 3-125 0 0,3 0 760 0 0,0-1-1 0 0,0-1 0 0 0,0 0 1 0 0,-14 1-1 0 0,18-2-584 0 0,0 0 0 0 0,0 0-1 0 0,1 1 1 0 0,-1 0 0 0 0,1 0 0 0 0,0 1-1 0 0,0 0 1 0 0,0 0 0 0 0,0 0-1 0 0,-8 8 1 0 0,-17 10 272 0 0,29-21-558 0 0,1 2-1 0 0,-1-1 0 0 0,1 0 0 0 0,0 0 1 0 0,0 1-1 0 0,0-1 0 0 0,0 1 0 0 0,0 0 1 0 0,0 0-1 0 0,1 0 0 0 0,-1 0 0 0 0,1 0 1 0 0,0 0-1 0 0,-1 3 0 0 0,1-5-39 0 0,1 0 0 0 0,0 0-1 0 0,-1 0 1 0 0,1 0 0 0 0,0 0-1 0 0,0 0 1 0 0,0 0 0 0 0,0 0-1 0 0,0 0 1 0 0,0 0 0 0 0,0 1-1 0 0,1-1 1 0 0,-1 0 0 0 0,0 0-1 0 0,0 0 1 0 0,1 0 0 0 0,-1-1-1 0 0,1 1 1 0 0,-1 0 0 0 0,1 0-1 0 0,-1 0 1 0 0,1 0 0 0 0,-1 0-1 0 0,1 0 1 0 0,0-1 0 0 0,-1 1-1 0 0,1 0 1 0 0,0-1 0 0 0,0 1-1 0 0,0 0 1 0 0,0-1 0 0 0,0 1-1 0 0,-1-1 1 0 0,1 1 0 0 0,0-1-1 0 0,0 0 1 0 0,0 1 0 0 0,0-1-1 0 0,0 0 1 0 0,0 0 0 0 0,0 0-1 0 0,0 1 1 0 0,0-1 0 0 0,0 0-1 0 0,1 0 1 0 0,-1-1 0 0 0,1 1-1 0 0,32 1 47 0 0,-20-1-69 0 0,1 1 0 0 0,0-2 0 0 0,0 0 0 0 0,27-5 0 0 0,-38 4-16 0 0,1 1 1 0 0,-1-1-1 0 0,0 0 0 0 0,0 0 1 0 0,0 0-1 0 0,0-1 0 0 0,0 1 1 0 0,0-1-1 0 0,-1 0 0 0 0,1 0 1 0 0,-1 0-1 0 0,0-1 0 0 0,0 1 1 0 0,0-1-1 0 0,0 1 0 0 0,-1-1 1 0 0,1 0-1 0 0,-1 0 0 0 0,3-8 1 0 0,-4 8 13 0 0,0-1 1 0 0,0 1-1 0 0,0 0 1 0 0,-1-1 0 0 0,0 1-1 0 0,0 0 1 0 0,0-1 0 0 0,-1-6-1 0 0,0-5-85 0 0,1 16 104 0 0,-1-1-1 0 0,1 1 0 0 0,0-1 1 0 0,0 0-1 0 0,-1 1 0 0 0,1-1 0 0 0,0 1 1 0 0,-1-1-1 0 0,1 1 0 0 0,-1-1 1 0 0,1 1-1 0 0,-1 0 0 0 0,1-1 1 0 0,-1 1-1 0 0,1 0 0 0 0,-1-1 0 0 0,1 1 1 0 0,-1 0-1 0 0,0-1 0 0 0,1 1 1 0 0,-1 0-1 0 0,1 0 0 0 0,-1 0 1 0 0,0 0-1 0 0,1 0 0 0 0,-1 0 1 0 0,-1 0-1 0 0,0-1 182 0 0,17 2 1 0 0,-13-1-104 0 0,8-2 223 0 0,-9 1-294 0 0,-1 1 0 0 0,1 0 1 0 0,-1-1-1 0 0,0 1 1 0 0,1 0-1 0 0,-1-1 0 0 0,1 1 1 0 0,-1 0-1 0 0,1 0 1 0 0,0 0-1 0 0,-1-1 0 0 0,1 1 1 0 0,-1 0-1 0 0,1 0 1 0 0,-1 0-1 0 0,1 0 0 0 0,-1 0 1 0 0,1 0-1 0 0,0 0 1 0 0,-1 0-1 0 0,1 0 0 0 0,-1 0 1 0 0,1 0-1 0 0,-1 1 1 0 0,1-1-1 0 0,0 0 0 0 0,-1 0 1 0 0,1 0-1 0 0,-1 1 1 0 0,1-1-1 0 0,-1 0 1 0 0,0 1-1 0 0,1-1 0 0 0,-1 0 1 0 0,1 1-1 0 0,-1-1 1 0 0,1 1-1 0 0,-1-1 0 0 0,0 1 1 0 0,1-1-1 0 0,-1 0 1 0 0,0 1-1 0 0,0-1 0 0 0,1 1 1 0 0,-1 0-1 0 0,0-1 1 0 0,0 1-1 0 0,0 0 0 0 0,4 4 136 0 0,-2-3-97 0 0,0 0 1 0 0,0 1-1 0 0,0 0 0 0 0,-1-1 0 0 0,1 1 0 0 0,0 0 0 0 0,-1 0 1 0 0,0 0-1 0 0,0 0 0 0 0,1 4 0 0 0,2 0-5 0 0,0 0 0 0 0,0 0 0 0 0,1 0 1 0 0,0-1-1 0 0,0 0 0 0 0,11 10 0 0 0,-1 2 91 0 0,-1 0 0 0 0,-1 1 0 0 0,-1 1 0 0 0,11 21 0 0 0,-13-22 34 0 0,-5-5-38 0 0,0 0 1 0 0,-1 0-1 0 0,-1 0 1 0 0,0 1-1 0 0,-1 0 1 0 0,-1-1-1 0 0,0 1 1 0 0,-3 29-1 0 0,2-17 13 0 0,-1-21-118 0 0,0 0 0 0 0,-1 0 1 0 0,0 0-1 0 0,0 0 1 0 0,0 0-1 0 0,0 0 0 0 0,-1-1 1 0 0,0 1-1 0 0,0-1 0 0 0,-1 0 1 0 0,1 1-1 0 0,-1-2 1 0 0,0 1-1 0 0,-9 7 0 0 0,8-7-5 0 0,1 0-1 0 0,-1-1 1 0 0,0 0-1 0 0,-1 0 0 0 0,1 0 1 0 0,0-1-1 0 0,-1 0 1 0 0,0 0-1 0 0,0 0 1 0 0,0-1-1 0 0,0 0 0 0 0,0 0 1 0 0,-1-1-1 0 0,-7 2 1 0 0,-12-3-3214 0 0,52 0-6427 0 0,-13-4 4440 0 0,-13 4 5129 0 0,0 0 0 0 0,-1 0 1 0 0,1 0-1 0 0,0-1 1 0 0,0 1-1 0 0,0 0 0 0 0,0 0 1 0 0,0 0-1 0 0,0 0 1 0 0,0 0-1 0 0,0 0 1 0 0,0 0-1 0 0,0 0 0 0 0,-1 0 1 0 0,1 0-1 0 0,0 0 1 0 0,0 0-1 0 0,0 0 0 0 0,0-1 1 0 0,0 1-1 0 0,0 0 1 0 0,0 0-1 0 0,0 0 0 0 0,0 0 1 0 0,0 0-1 0 0,0 0 1 0 0,0 0-1 0 0,0 0 0 0 0,0 0 1 0 0,0-1-1 0 0,0 1 1 0 0,0 0-1 0 0,0 0 1 0 0,0 0-1 0 0,0 0 0 0 0,0 0 1 0 0,0 0-1 0 0,0 0 1 0 0,0 0-1 0 0,0-1 0 0 0,0 1 1 0 0,0 0-1 0 0,0 0 1 0 0,0 0-1 0 0,0 0 0 0 0,1 0 1 0 0,-1 0-1 0 0,0 0 1 0 0,0 0-1 0 0,0 0 0 0 0,0 0 1 0 0,0 0-1 0 0,0 0 1 0 0,0 0-1 0 0,0-1 1 0 0,0 1-1 0 0,0 0 0 0 0,1 0 1 0 0,-36 9-791 0 0</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07.897"/>
    </inkml:context>
    <inkml:brush xml:id="br0">
      <inkml:brushProperty name="width" value="0.035" units="cm"/>
      <inkml:brushProperty name="height" value="0.035" units="cm"/>
      <inkml:brushProperty name="color" value="#E71224"/>
    </inkml:brush>
  </inkml:definitions>
  <inkml:trace contextRef="#ctx0" brushRef="#br0">44 105 460 0 0,'0'0'2580'0'0,"-17"-13"-1758"0"0,12 9 1907 0 0,5 3-2460 0 0,0 1-192 0 0,0 0 1 0 0,0-1-1 0 0,-1 1 0 0 0,1 0 1 0 0,0-1-1 0 0,0 1 0 0 0,0 0 1 0 0,0-1-1 0 0,-1 1 0 0 0,1 0 0 0 0,0 0 1 0 0,0-1-1 0 0,-1 1 0 0 0,1 0 1 0 0,0 0-1 0 0,0-1 0 0 0,-1 1 1 0 0,1 0-1 0 0,0 0 0 0 0,-1 0 1 0 0,1-1-1 0 0,0 1 0 0 0,-1 0 1 0 0,1 0-1 0 0,0 0 0 0 0,-1 0 1 0 0,1 0-1 0 0,-1 0 0 0 0,1 0 1 0 0,0 0-1 0 0,-1 0 0 0 0,0 0 0 0 0,1 0-55 0 0,-1 0 0 0 0,1 0-1 0 0,-1 0 1 0 0,1 0-1 0 0,-1 0 1 0 0,1 0 0 0 0,-1 0-1 0 0,1-1 1 0 0,0 1-1 0 0,-1 0 1 0 0,1 0 0 0 0,-1 0-1 0 0,1 0 1 0 0,-1-1-1 0 0,1 1 1 0 0,0 0-1 0 0,-1 0 1 0 0,1-1 0 0 0,0 1-1 0 0,-1 0 1 0 0,1-1-1 0 0,0 1 1 0 0,-1 0 0 0 0,1-1-1 0 0,0 1 1 0 0,0-1-1 0 0,-1 1 1 0 0,1-1-1 0 0,0 1 1 0 0,0 0 0 0 0,0-1-1 0 0,-1 1 1 0 0,1-1-1 0 0,0 0 1 0 0,0 0 398 0 0,2-15 1358 0 0,49-14-1530 0 0,-48 27-244 0 0,0 1-1 0 0,1 0 0 0 0,0 0 1 0 0,-1 0-1 0 0,1 1 1 0 0,0-1-1 0 0,0 1 0 0 0,0 0 1 0 0,0 0-1 0 0,5-1 0 0 0,31-2 458 0 0,-38 4-331 0 0,43 0 27 0 0,60 0 191 0 0,-103 0-345 0 0,54 3 148 0 0,-48 1-95 0 0,-4-2-45 0 0,1 0 0 0 0,-1-1 0 0 0,1 1 0 0 0,0-1 0 0 0,-1 0 0 0 0,1-1 0 0 0,0 1-1 0 0,0-1 1 0 0,8 0 0 0 0,54 13 30 0 0,-42-6-53 0 0,-20-5 14 0 0,0 0-1 0 0,1-1 0 0 0,-1 1 1 0 0,0-1-1 0 0,0 0 1 0 0,11 0-1 0 0,1 9-78 0 0,2 3 83 0 0,-14-12-4 0 0,-1 1 0 0 0,0 0 1 0 0,1 0-1 0 0,-1 0 1 0 0,0 0-1 0 0,0 1 0 0 0,0 0 1 0 0,0 0-1 0 0,3 3 1 0 0,9 5 70 0 0,3 4-47 0 0,-18-12-26 0 0,1-1 0 0 0,0 0 0 0 0,0 0 1 0 0,0-1-1 0 0,0 1 0 0 0,0 0 0 0 0,1-1 1 0 0,-1 1-1 0 0,5 1 0 0 0,14 15 31 0 0,-6 4-35 0 0,-5-15 2 0 0,-8-7 1 0 0,-1 1 0 0 0,0-1 1 0 0,0 1-1 0 0,0 0 1 0 0,1-1-1 0 0,-1 1 1 0 0,0 0-1 0 0,0 0 1 0 0,0 0-1 0 0,0 0 1 0 0,0 0-1 0 0,0 0 1 0 0,-1 0-1 0 0,1 0 0 0 0,0 0 1 0 0,0 0-1 0 0,-1 1 1 0 0,1-1-1 0 0,-1 0 1 0 0,1 0-1 0 0,0 2 1 0 0,22 38 124 0 0,-20-37-96 0 0,0-1 1 0 0,0 0 0 0 0,0 1 0 0 0,0-1-1 0 0,1 0 1 0 0,0 0 0 0 0,-1-1-1 0 0,1 1 1 0 0,0-1 0 0 0,0 0 0 0 0,0 0-1 0 0,8 3 1 0 0,-3 0 28 0 0,-1 0 0 0 0,0 1 0 0 0,0 0 0 0 0,-1 0-1 0 0,0 1 1 0 0,0 0 0 0 0,0 0 0 0 0,7 12 0 0 0,-6-9-107 0 0,3 20 242 0 0,43 35 473 0 0,-30-40-651 0 0,-18-19 8 0 0,0 0 1 0 0,0 1 0 0 0,-1-1-1 0 0,1 1 1 0 0,-1 0 0 0 0,-1 0-1 0 0,0 0 1 0 0,0 1-1 0 0,0 0 1 0 0,-1-1 0 0 0,0 1-1 0 0,0 1 1 0 0,-1-1 0 0 0,2 11-1 0 0,-4-17-9 0 0,0 0 1 0 0,1 0-1 0 0,-1 0 0 0 0,1 0 0 0 0,-1 0 0 0 0,1 0 0 0 0,0 0 1 0 0,0-1-1 0 0,0 1 0 0 0,0 0 0 0 0,0 0 0 0 0,2 1 0 0 0,-2-1 0 0 0,0-1 0 0 0,0 1 0 0 0,0-1 0 0 0,0 1 0 0 0,0 0 0 0 0,0-1 0 0 0,0 1 0 0 0,-1 0 0 0 0,1-1 0 0 0,-1 1 0 0 0,1 0 0 0 0,-1 2 0 0 0,1-2-1 0 0,-1-1 1 0 0,0 0 0 0 0,0 0-1 0 0,1 1 1 0 0,-1-1 0 0 0,1 0-1 0 0,-1 0 1 0 0,1 0 0 0 0,-1 0-1 0 0,1 1 1 0 0,0-1 0 0 0,0 0-1 0 0,-1 0 1 0 0,1 0 0 0 0,2 1-1 0 0,-2-1-2 0 0,0 0-1 0 0,0 0 1 0 0,0 0-1 0 0,0 0 0 0 0,0 1 1 0 0,-1-1-1 0 0,1 0 1 0 0,0 1-1 0 0,-1-1 0 0 0,1 0 1 0 0,-1 1-1 0 0,1-1 1 0 0,-1 1-1 0 0,1-1 0 0 0,-1 1 1 0 0,0 1-1 0 0,1 1-2 0 0,0 0 0 0 0,1 0 0 0 0,-1-1 0 0 0,1 1 0 0 0,-1 0 0 0 0,1 0 0 0 0,5 5 0 0 0,-5-5-5 0 0,0-1-1 0 0,0 0 0 0 0,0 1 1 0 0,0 0-1 0 0,-1-1 1 0 0,1 1-1 0 0,1 6 1 0 0,20 39 156 0 0,-10-26-93 0 0,-11-20-53 0 0,0 1 0 0 0,0 0 0 0 0,0-1-1 0 0,0 1 1 0 0,0 0 0 0 0,-1 0 0 0 0,0 0 0 0 0,1 0-1 0 0,-2 0 1 0 0,2 5 0 0 0,-2-8-9 0 0,0 0 1 0 0,0 1-1 0 0,1-1 0 0 0,-1 1 1 0 0,0-1-1 0 0,1 1 0 0 0,0-1 1 0 0,-1 0-1 0 0,1 1 1 0 0,0-1-1 0 0,-1 0 0 0 0,1 1 1 0 0,0-1-1 0 0,0 0 0 0 0,2 1 1 0 0,-2 0-3 0 0,0-1 0 0 0,0 0 0 0 0,0 0 0 0 0,-1 0 1 0 0,1 1-1 0 0,0-1 0 0 0,0 0 0 0 0,-1 1 0 0 0,1-1 1 0 0,0 1-1 0 0,-1-1 0 0 0,0 1 0 0 0,1-1 0 0 0,-1 1 0 0 0,1 1 1 0 0,-1 2 6 0 0,2-1 1 0 0,-1-1-1 0 0,0 1 1 0 0,1 0-1 0 0,0 0 1 0 0,0 0 0 0 0,0-1-1 0 0,0 1 1 0 0,3 2-1 0 0,8 18 103 0 0,21 24-29 0 0,-23-36-84 0 0,-7-9 23 0 0,0 1 0 0 0,-1-1-1 0 0,0 1 1 0 0,0 0-1 0 0,0 0 1 0 0,0 0-1 0 0,0 0 1 0 0,2 6 0 0 0,29 30 63 0 0,-14-24-68 0 0,-13-9-5 0 0,1 0 1 0 0,0-1-1 0 0,1 0 1 0 0,-1 0-1 0 0,15 6 1 0 0,24 1 27 0 0,-37-10-30 0 0,-1 0 1 0 0,1-1-1 0 0,0 0 0 0 0,-1 0 0 0 0,1-1 0 0 0,17 0 0 0 0,36 3 12 0 0,-46-2-5 0 0,-1-1 0 0 0,1-1-1 0 0,-1 0 1 0 0,28-4 0 0 0,-17-1 55 0 0,4-2-21 0 0,-1 2 0 0 0,1 1 0 0 0,36 0 0 0 0,83 4 638 0 0,-148 8-1301 0 0,-4 9-3598 0 0,-3-4-1596 0 0,3-18 407 0 0,9-24 2102 0 0</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10.224"/>
    </inkml:context>
    <inkml:brush xml:id="br0">
      <inkml:brushProperty name="width" value="0.035" units="cm"/>
      <inkml:brushProperty name="height" value="0.035" units="cm"/>
      <inkml:brushProperty name="color" value="#E71224"/>
    </inkml:brush>
  </inkml:definitions>
  <inkml:trace contextRef="#ctx0" brushRef="#br0">124 44 2116 0 0,'0'0'6840'0'0,"-4"0"-6288"0"0,-34 0 2356 0 0,36 0-879 0 0,-21 14-1223 0 0,15-5-561 0 0,4-6-164 0 0,1 1-1 0 0,0-1 1 0 0,1 0 0 0 0,-1 1-1 0 0,0 0 1 0 0,1-1-1 0 0,0 1 1 0 0,0 0-1 0 0,0 0 1 0 0,1 0-1 0 0,-1 0 1 0 0,1 1-1 0 0,0-1 1 0 0,0 0 0 0 0,0 1-1 0 0,1-1 1 0 0,-1 7-1 0 0,-9 44 474 0 0,8-9-216 0 0,1-31-286 0 0,0 0 0 0 0,1 0 0 0 0,0 1 1 0 0,1-1-1 0 0,1 0 0 0 0,0 0 0 0 0,1 0 0 0 0,1 0 0 0 0,9 24 0 0 0,4-5 73 0 0,-14-27-117 0 0,-1 0 1 0 0,1-1 0 0 0,1 1 0 0 0,-1-1-1 0 0,1 0 1 0 0,0 0 0 0 0,1 0 0 0 0,-1-1 0 0 0,1 0-1 0 0,0 1 1 0 0,1-2 0 0 0,-1 1 0 0 0,10 6-1 0 0,-4-4 20 0 0,0-1-1 0 0,1 0 0 0 0,0 0 0 0 0,0-2 1 0 0,0 1-1 0 0,1-1 0 0 0,-1-1 1 0 0,1 0-1 0 0,0-1 0 0 0,0-1 0 0 0,19 1 1 0 0,-20-2-24 0 0,0-1 0 0 0,0-1 0 0 0,-1 0 0 0 0,1 0 0 0 0,-1-1 0 0 0,1 0 0 0 0,-1-1 0 0 0,0-1 0 0 0,0 1 0 0 0,-1-2 0 0 0,1 0 0 0 0,16-12 0 0 0,1 0 13 0 0,-1-2 0 0 0,46-43 0 0 0,-68 55-34 0 0,-1 1 0 0 0,0-2 0 0 0,0 1 0 0 0,-1 0 1 0 0,0-1-1 0 0,-1 0 0 0 0,1 1 0 0 0,-2-1 0 0 0,1 0 0 0 0,-1-18 0 0 0,-1-151-926 0 0,1 172 941 0 0,-1 0-1 0 0,0 0 0 0 0,-1 0 0 0 0,0 1 1 0 0,0-1-1 0 0,0 0 0 0 0,0 0 0 0 0,-1 1 0 0 0,0-1 1 0 0,0 1-1 0 0,-1 0 0 0 0,1 0 0 0 0,-1-1 1 0 0,0 2-1 0 0,-1-1 0 0 0,1 0 0 0 0,-1 1 1 0 0,0-1-1 0 0,0 1 0 0 0,0 0 0 0 0,0 0 1 0 0,-1 1-1 0 0,0 0 0 0 0,0-1 0 0 0,0 1 1 0 0,0 1-1 0 0,0-1 0 0 0,0 1 0 0 0,-1 0 1 0 0,1 0-1 0 0,-1 1 0 0 0,0-1 0 0 0,1 1 0 0 0,-1 0 1 0 0,-7 1-1 0 0,-4 1 24 0 0,0 0 0 0 0,0 2-1 0 0,0 0 1 0 0,1 2 0 0 0,-1-1 0 0 0,1 2 0 0 0,-20 9 0 0 0,-58-1 382 0 0,91-12-325 0 0,1-2-97 0 0,0 0 0 0 0,1 1 0 0 0,-1-1 0 0 0,1 1 0 0 0,-1-1-1 0 0,1 1 1 0 0,-1 0 0 0 0,1 0 0 0 0,-1-1 0 0 0,1 1 0 0 0,0 0-1 0 0,0 0 1 0 0,-1 1 0 0 0,1-1 0 0 0,0 0 0 0 0,0 0 0 0 0,0 0-1 0 0,0 1 1 0 0,0-1 0 0 0,0 1 0 0 0,1-1 0 0 0,-1 0-1 0 0,0 1 1 0 0,1 0 0 0 0,-1 1 0 0 0,-4 5-369 0 0,5-8 276 0 0,-1 1 0 0 0,1-1 0 0 0,-1 0 0 0 0,1 0 0 0 0,0 1 0 0 0,-1-1 0 0 0,1 0 0 0 0,0 1 0 0 0,-1-1 0 0 0,1 0 0 0 0,0 1 0 0 0,-1-1 0 0 0,1 0 0 0 0,0 1 0 0 0,0-1-1 0 0,-1 1 1 0 0,1-1 0 0 0,0 1 0 0 0,0-1 0 0 0,0 1 0 0 0,0-1 0 0 0,-1 1 0 0 0,1-1 0 0 0,0 1 0 0 0,0-1 0 0 0,0 0 0 0 0,0 1 0 0 0,0-1 0 0 0,0 1 0 0 0,1-1 0 0 0,-1 1 0 0 0,0-1 0 0 0,0 1 0 0 0,0-1 0 0 0,0 1 0 0 0,0-1 0 0 0,1 1 0 0 0,-1-1 0 0 0,0 0 0 0 0,0 1 0 0 0,1-1 0 0 0,-1 1 0 0 0,0-1 0 0 0,1 0 0 0 0,-1 1 0 0 0,0-1-1 0 0,1 0 1 0 0,-1 1 0 0 0,1-1 0 0 0,-1 0 0 0 0,0 0 0 0 0,1 1 0 0 0,-1-1 0 0 0,1 0 0 0 0,-1 0 0 0 0,1 0 0 0 0,-1 0 0 0 0,1 0 0 0 0,-1 0 0 0 0,1 0 0 0 0,0 0 0 0 0,3 1-940 0 0,11 2-2517 0 0,-14-2 3498 0 0,-1-1 1 0 0,0 0 0 0 0,0 0 0 0 0,0 0 0 0 0,1 0 0 0 0,-1 0 0 0 0,0 0 0 0 0,0 0 0 0 0,0 0 0 0 0,0 0 0 0 0,1 0 0 0 0,-1 0 0 0 0,0 0 0 0 0,0 0 0 0 0,0 0-1 0 0,0 0 1 0 0,1 0 0 0 0,-1 0 0 0 0,0 0 0 0 0,0 0 0 0 0,0 0 0 0 0,1 0 0 0 0,-1-1 0 0 0,0 1 0 0 0,0 0 0 0 0,0 0 0 0 0,0 0 0 0 0,0 0 0 0 0,1 0 0 0 0,-1 0-1 0 0,0 0 1 0 0,0-1 0 0 0,0 1 0 0 0,0 0 0 0 0,0 0 0 0 0,0 0 0 0 0,0 0 0 0 0,0-1 0 0 0,1 1 0 0 0,-1 0 0 0 0,0 0 0 0 0,0 0 0 0 0,0 0 0 0 0,0-1 0 0 0,0 1-1 0 0,0 0 1 0 0,0 0 0 0 0,0 0 0 0 0,0-1 0 0 0,0 1 0 0 0,0 0 0 0 0,0 0 0 0 0,0 0 0 0 0,0 0 0 0 0,0-1 0 0 0,-1 1 0 0 0,1 0 0 0 0,0 0 0 0 0,0 0 0 0 0,0-1-1 0 0,-25-35-1658 0 0</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10.874"/>
    </inkml:context>
    <inkml:brush xml:id="br0">
      <inkml:brushProperty name="width" value="0.035" units="cm"/>
      <inkml:brushProperty name="height" value="0.035" units="cm"/>
      <inkml:brushProperty name="color" value="#E71224"/>
    </inkml:brush>
  </inkml:definitions>
  <inkml:trace contextRef="#ctx0" brushRef="#br0">0 70 984 0 0,'0'0'12399'0'0,"33"0"-11017"0"0,0 0-1094 0 0,-1-2 0 0 0,1-1 0 0 0,0-1 0 0 0,-1-2 0 0 0,0-1 0 0 0,42-15 1 0 0,-62 17-1253 0 0,33-12 2622 0 0,-29 14-5058 0 0,-1 2-5015 0 0</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11.509"/>
    </inkml:context>
    <inkml:brush xml:id="br0">
      <inkml:brushProperty name="width" value="0.035" units="cm"/>
      <inkml:brushProperty name="height" value="0.035" units="cm"/>
      <inkml:brushProperty name="color" value="#E71224"/>
    </inkml:brush>
  </inkml:definitions>
  <inkml:trace contextRef="#ctx0" brushRef="#br0">12 1 3648 0 0,'0'0'9091'0'0,"-2"10"-8331"0"0,-6 151 4699 0 0,7-90-5519 0 0,5-70 82 0 0,1 1 0 0 0,0-1 0 0 0,-1-1 0 0 0,1 1 0 0 0,0 0 0 0 0,-1-1 0 0 0,1 0 0 0 0,0 0 0 0 0,7-2 0 0 0,-8 1-18 0 0,-2 2-4 0 0,-1-1 1 0 0,0 0 0 0 0,0-1 0 0 0,1 1-1 0 0,-1 0 1 0 0,0 0 0 0 0,0 0 0 0 0,0-1-1 0 0,1 1 1 0 0,-1-1 0 0 0,0 1 0 0 0,0-1-1 0 0,0 1 1 0 0,0-1 0 0 0,0 0 0 0 0,0 1-1 0 0,0-1 1 0 0,0 0 0 0 0,0 0 0 0 0,0 0-1 0 0,0 0 1 0 0,0 0 0 0 0,-1 0 0 0 0,1 0-1 0 0,1-1 1 0 0,32-21-451 0 0,6-19-1928 0 0,-28 26 1025 0 0,-11 15 1053 0 0,0-1 0 0 0,0 1 0 0 0,0 0 1 0 0,0 0-1 0 0,0 0 0 0 0,0-1 1 0 0,0 1-1 0 0,-1 0 0 0 0,1-1 0 0 0,-1 1 1 0 0,1-1-1 0 0,-1 1 0 0 0,1-1 1 0 0,-1 1-1 0 0,0-1 0 0 0,0 1 0 0 0,1-1 1 0 0,-1 1-1 0 0,0-1 0 0 0,-1-2 0 0 0,1-6-3114 0 0,0-6-929 0 0</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12.100"/>
    </inkml:context>
    <inkml:brush xml:id="br0">
      <inkml:brushProperty name="width" value="0.035" units="cm"/>
      <inkml:brushProperty name="height" value="0.035" units="cm"/>
      <inkml:brushProperty name="color" value="#E71224"/>
    </inkml:brush>
  </inkml:definitions>
  <inkml:trace contextRef="#ctx0" brushRef="#br0">1 6 4168 0 0,'0'0'9138'0'0,"42"1"-9503"0"0,-40-7 2215 0 0,-3 11-1040 0 0,1-5-794 0 0,0 1 1 0 0,0-1-1 0 0,0 1 0 0 0,0-1 1 0 0,-1 1-1 0 0,1-1 1 0 0,0 1-1 0 0,0-1 1 0 0,-1 1-1 0 0,1-1 0 0 0,0 1 1 0 0,-1-1-1 0 0,1 0 1 0 0,0 1-1 0 0,-1-1 1 0 0,1 1-1 0 0,-1-1 0 0 0,1 0 1 0 0,0 1-1 0 0,-1-1 1 0 0,1 0-1 0 0,-1 0 1 0 0,1 1-1 0 0,-1-1 0 0 0,0 0 1 0 0,0 0-2 0 0,0 1-1 0 0,1-1 1 0 0,-1 0 0 0 0,0 1 0 0 0,1-1 0 0 0,-1 0 0 0 0,1 1-1 0 0,-1-1 1 0 0,0 1 0 0 0,1-1 0 0 0,-1 1 0 0 0,1-1 0 0 0,-1 1-1 0 0,1-1 1 0 0,0 1 0 0 0,-1-1 0 0 0,1 1 0 0 0,-1 0 0 0 0,1-1-1 0 0,0 1 1 0 0,0 0 0 0 0,-1-1 0 0 0,1 1 0 0 0,0 0 0 0 0,0-1-1 0 0,0 3 1 0 0,0-3-31 0 0,0 9-2428 0 0,0-4-332 0 0,0-19-8416 0 0</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7.504"/>
    </inkml:context>
    <inkml:brush xml:id="br0">
      <inkml:brushProperty name="width" value="0.035" units="cm"/>
      <inkml:brushProperty name="height" value="0.035" units="cm"/>
      <inkml:brushProperty name="color" value="#E71224"/>
    </inkml:brush>
  </inkml:definitions>
  <inkml:trace contextRef="#ctx0" brushRef="#br0">0 13 96 0 0,'0'0'1244'0'0,"0"-13"-1092"0"0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7.736"/>
    </inkml:context>
    <inkml:brush xml:id="br0">
      <inkml:brushProperty name="width" value="0.035" units="cm"/>
      <inkml:brushProperty name="height" value="0.035" units="cm"/>
      <inkml:brushProperty name="color" value="#E71224"/>
    </inkml:brush>
  </inkml:definitions>
  <inkml:trace contextRef="#ctx0" brushRef="#br0">0 0 708 0 0</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59:19.800"/>
    </inkml:context>
    <inkml:brush xml:id="br0">
      <inkml:brushProperty name="width" value="0.035" units="cm"/>
      <inkml:brushProperty name="height" value="0.035" units="cm"/>
      <inkml:brushProperty name="color" value="#E71224"/>
    </inkml:brush>
  </inkml:definitions>
  <inkml:trace contextRef="#ctx0" brushRef="#br0">0 61 708 0 0,'36'-36'842'0'0,"-28"29"636"0"0,-7 28-812 0 0,2-21-693 0 0,-3 0 12 0 0,1 0 0 0 0,-1 0 0 0 0,0 0 0 0 0,1 0 0 0 0,-1 0 0 0 0,0 0 1 0 0,0 0-1 0 0,1 1 0 0 0,-1-1 0 0 0,0 0 0 0 0,1 0 0 0 0,-1 0 0 0 0,0 0 0 0 0,1 0 1 0 0,-1 1-1 0 0,0-1 0 0 0,0 0 0 0 0,1 0 0 0 0,-1 0 0 0 0,0 1 0 0 0,0-1 0 0 0,1 0 1 0 0,-1 0-1 0 0,0 1 0 0 0,0-1 0 0 0,0 0 0 0 0,0 1 0 0 0,1-1 0 0 0,-1 0 0 0 0,0 0 1 0 0,0 1-1 0 0,0-1 0 0 0,0 0 0 0 0,0 1 0 0 0,0-1 0 0 0,0 0 0 0 0,0 1 0 0 0,0-1 1 0 0,0 0-1 0 0,0 1 0 0 0,0-1 0 0 0,0 0 0 0 0,0 1 0 0 0,0-1 0 0 0,0 0 0 0 0,0 1 1 0 0,0-1-1 0 0,-1 0 0 0 0,1 1 0 0 0,0-1 0 0 0,0 0 0 0 0,-1 1 0 0 0,1-1 342 0 0,8 0-806 0 0,-14-2 75 0 0,-15 0 577 0 0,19 2-159 0 0,-3-14 892 0 0,4 13-942 0 0,1 0-1 0 0,-1 0 1 0 0,0 0-1 0 0,1 0 1 0 0,-1-1-1 0 0,1 1 1 0 0,-1 0-1 0 0,1 0 0 0 0,-1-1 1 0 0,1 1-1 0 0,0 0 1 0 0,0 0-1 0 0,0-1 1 0 0,-1 1-1 0 0,1 0 1 0 0,0-1-1 0 0,1 1 0 0 0,-1-2 1 0 0,-6-6 9918 0 0,10 9-9078 0 0,-2 0-500 0 0,9 13-153 0 0,-11-11-117 0 0,1 0-1 0 0,0-1 1 0 0,-1 1-1 0 0,1-1 1 0 0,0 1-1 0 0,0-1 1 0 0,0 1-1 0 0,0-1 1 0 0,0 0 0 0 0,0 0-1 0 0,0 1 1 0 0,1-1-1 0 0,-1 0 1 0 0,0 0-1 0 0,1 0 1 0 0,-1 0 0 0 0,1 0-1 0 0,2 1 1 0 0,-3-2-11 0 0,0 1-1 0 0,1 0 1 0 0,-1-1 0 0 0,0 1 0 0 0,1 0-1 0 0,-1 0 1 0 0,0 0 0 0 0,0 0 0 0 0,0 0-1 0 0,0 0 1 0 0,0 1 0 0 0,0-1 0 0 0,0 0-1 0 0,0 1 1 0 0,0-1 0 0 0,-1 0 0 0 0,2 3-1 0 0,0-3-20 0 0,0-1 0 0 0,-1 1 0 0 0,1-1-1 0 0,0 1 1 0 0,-1 0 0 0 0,1-1 0 0 0,0 1-1 0 0,-1 0 1 0 0,1 0 0 0 0,-1 0 0 0 0,1 0 0 0 0,-1 1-1 0 0,2 0 1 0 0,0-1 20 0 0,-2-1-19 0 0,-1 0 1 0 0,0 0 0 0 0,0 0-1 0 0,1 0 1 0 0,-1 0 0 0 0,0 1-1 0 0,0-1 1 0 0,1 0 0 0 0,-1 0-1 0 0,0 0 1 0 0,0 0 0 0 0,1 0-1 0 0,-1 0 1 0 0,0 1 0 0 0,0-1-1 0 0,1 0 1 0 0,-1 0 0 0 0,0 0-1 0 0,0 1 1 0 0,0-1 0 0 0,0 0-1 0 0,1 0 1 0 0,-1 1 0 0 0,0-1-1 0 0,0 0 1 0 0,0 0 0 0 0,0 1-1 0 0,0-1 1 0 0,0 0 0 0 0,0 0-1 0 0,0 1 1 0 0,0-1 0 0 0,0 0-1 0 0,0 1 1 0 0,0-1 0 0 0,0 0-1 0 0,0 0 1 0 0,0 1 0 0 0,0-1-1 0 0,0 0 1 0 0,0 0 0 0 0,0 1-1 0 0,0-1 1 0 0,0 1 0 0 0,30 16-80 0 0,-26-1 80 0 0,-3-14 3 0 0,0 0-1 0 0,0-1 0 0 0,0 1 0 0 0,0 0 0 0 0,0-1 0 0 0,0 1 1 0 0,-1 0-1 0 0,1 0 0 0 0,-1 0 0 0 0,1 0 0 0 0,-1 0 0 0 0,0 0 1 0 0,1 0-1 0 0,-1-1 0 0 0,0 1 0 0 0,0 0 0 0 0,-1 3 0 0 0,1-2-4 0 0,3 0 17 0 0,5 8 74 0 0,-3 3-60 0 0,1 6 33 0 0,4 10 11 0 0,-5-17-60 0 0,1 6 137 0 0,-6 22 243 0 0,0-40-362 0 0,2 0-1145 0 0,2-2 3555 0 0,-1 0-6157 0 0</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0:15.147"/>
    </inkml:context>
    <inkml:brush xml:id="br0">
      <inkml:brushProperty name="width" value="0.035" units="cm"/>
      <inkml:brushProperty name="height" value="0.035" units="cm"/>
      <inkml:brushProperty name="color" value="#E71224"/>
    </inkml:brush>
  </inkml:definitions>
  <inkml:trace contextRef="#ctx0" brushRef="#br0">56 177 1180 0 0,'0'0'1979'0'0,"-2"-13"2101"0"0,-5 13-4102 0 0,5 0 11 0 0,-1 0 0 0 0,1 1 1 0 0,0-1-1 0 0,0 0 0 0 0,0 1 1 0 0,0 0-1 0 0,-1-1 0 0 0,1 1 1 0 0,0 0-1 0 0,0 0 0 0 0,-3 2 1 0 0,-10 5 294 0 0,14-8-113 0 0,1 5 3676 0 0,-1-11-3893 0 0,1 5 34 0 0,0 0 1 0 0,0 0 0 0 0,0 0 0 0 0,0 0 0 0 0,0 0 0 0 0,0 0 0 0 0,0 0 0 0 0,0 0 0 0 0,1 1 0 0 0,-1-1 0 0 0,0 0 0 0 0,1 0 0 0 0,-1 0 0 0 0,1 0-1 0 0,-1 1 1 0 0,1-1 0 0 0,-1 0 0 0 0,1 0 0 0 0,-1 1 0 0 0,1-1 0 0 0,0 0 0 0 0,-1 1 0 0 0,1-1 0 0 0,1 0 0 0 0,19-24 30 0 0,-17 22-21 0 0,-1-1 0 0 0,0 1 0 0 0,0 0 0 0 0,0-1 0 0 0,-1 0 1 0 0,1 0-1 0 0,-1 0 0 0 0,2-5 0 0 0,13-18 150 0 0,4-4-191 0 0,-17 23-24 0 0,-3 7 37 0 0,-1 1 0 0 0,1-1 0 0 0,-1 0 0 0 0,1 0 0 0 0,-1 0 0 0 0,1 0 0 0 0,0 1 0 0 0,-1-1 0 0 0,1 0 0 0 0,0 0 0 0 0,-1 1 0 0 0,1-1 0 0 0,0 1-1 0 0,0-1 1 0 0,0 1 0 0 0,0-1 0 0 0,0 1 0 0 0,-1-1 0 0 0,1 1 0 0 0,0 0 0 0 0,2-1 0 0 0,21-15-319 0 0,-24 20 314 0 0,0-2 67 0 0,0-1 0 0 0,1 0 1 0 0,-1 1-1 0 0,0-1 0 0 0,0 0 0 0 0,0 1 1 0 0,0-1-1 0 0,0 0 0 0 0,0 0 0 0 0,0 1 1 0 0,-1-1-1 0 0,1 0 0 0 0,0 1 0 0 0,-1-1 1 0 0,1 0-1 0 0,-1 0 0 0 0,1 1 0 0 0,-1-1 1 0 0,1 0-1 0 0,-1 0 0 0 0,0 0 0 0 0,0 0 1 0 0,1 0-1 0 0,-1 0 0 0 0,0 0 0 0 0,-2 1 1 0 0,1-1-35 0 0,1 0 1 0 0,-1-1-1 0 0,1 1 1 0 0,0 0-1 0 0,-1-1 1 0 0,1 1-1 0 0,0 0 1 0 0,0 0-1 0 0,-1 0 1 0 0,1 0-1 0 0,0 0 1 0 0,0 1-1 0 0,0-1 1 0 0,0 0-1 0 0,1 0 1 0 0,-1 1-1 0 0,0-1 0 0 0,0 0 1 0 0,1 1-1 0 0,-1-1 1 0 0,1 1-1 0 0,-1-1 1 0 0,1 1-1 0 0,0-1 1 0 0,-1 4-1 0 0,-9 19 43 0 0,-19 27-135 0 0,19-24 172 0 0,8-26-77 0 0,1 0 0 0 0,0 1 0 0 0,0-1 1 0 0,0 1-1 0 0,0-1 0 0 0,0 1 0 0 0,0-1 0 0 0,0 1 0 0 0,1 0 0 0 0,-1-1 1 0 0,1 1-1 0 0,-1 0 0 0 0,1 0 0 0 0,-1-1 0 0 0,1 1 0 0 0,0 2 0 0 0,0-3 435 0 0,34 8 804 0 0,28 8-507 0 0,-60-17-715 0 0,30 17-326 0 0,-32-16 305 0 0,0-1 1 0 0,0 0 0 0 0,0 0-1 0 0,0 1 1 0 0,0-1 0 0 0,0 0 0 0 0,0 0-1 0 0,0 1 1 0 0,0-1 0 0 0,0 0-1 0 0,0 0 1 0 0,0 1 0 0 0,0-1 0 0 0,0 0-1 0 0,0 0 1 0 0,0 1 0 0 0,0-1-1 0 0,0 0 1 0 0,0 0 0 0 0,1 1 0 0 0,-1-1-1 0 0,0 0 1 0 0,0 0 0 0 0,0 0-1 0 0,0 1 1 0 0,1-1 0 0 0,-1 0-1 0 0,0 0 1 0 0,0 0 0 0 0,0 0 0 0 0,1 1-1 0 0,-1-1 1 0 0,0 0 0 0 0,0 0-1 0 0,0 0 1 0 0,1 0 0 0 0,-1 0 0 0 0,0 0-1 0 0,0 0 1 0 0,1 0 0 0 0,-1 0-1 0 0,1 0 8 0 0,-1 0 0 0 0,0 0-1 0 0,0 0 1 0 0,1 1 0 0 0,-1-1-1 0 0,0 0 1 0 0,0 0-1 0 0,1 0 1 0 0,-1 0 0 0 0,0 0-1 0 0,0 0 1 0 0,1 1 0 0 0,-1-1-1 0 0,0 0 1 0 0,0 0-1 0 0,1 0 1 0 0,-1 0 0 0 0,0 1-1 0 0,0-1 1 0 0,0 0-1 0 0,0 0 1 0 0,1 1 0 0 0,-1-1-1 0 0,0 0 1 0 0,0 0 0 0 0,0 1-1 0 0,0-1 1 0 0,0 0-1 0 0,0 0 1 0 0,0 1 0 0 0,0-1-1 0 0,0 0 1 0 0,0 1 0 0 0,0-1-1 0 0,0 0 1 0 0,0 0-1 0 0,0 1 1 0 0,0-1 0 0 0,0 0-1 0 0,0 0 1 0 0,0 1 0 0 0,0 0 166 0 0,41 17 396 0 0,-40-18-657 0 0,0 1 0 0 0,0 0-1 0 0,0-1 1 0 0,0 1 0 0 0,0 0-1 0 0,0 0 1 0 0,-1-1 0 0 0,1 1-1 0 0,0 0 1 0 0,-1 0 0 0 0,1 0-1 0 0,0 0 1 0 0,-1 0-1 0 0,1 0 1 0 0,-1 0 0 0 0,1 0-1 0 0,-1 0 1 0 0,0 0 0 0 0,0 0-1 0 0,1 0 1 0 0,-1 0 0 0 0,0 1-1 0 0,0-1 1 0 0,0 0 0 0 0,0 0-1 0 0,0 0 1 0 0,0 0 0 0 0,0 0-1 0 0,-1 1 1 0 0,3 1-274 0 0,-1-1 0 0 0,1 0-1 0 0,0-1 1 0 0,0 1 0 0 0,0 0 0 0 0,0-1-1 0 0,1 1 1 0 0,-1-1 0 0 0,0 1 0 0 0,1-1-1 0 0,-1 0 1 0 0,4 1 0 0 0,-4-2-577 0 0,0 0-1201 0 0,1 0 1635 0 0,-7-3-179 0 0,-30-11-1486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20:00:52.290"/>
    </inkml:context>
    <inkml:brush xml:id="br0">
      <inkml:brushProperty name="width" value="0.035" units="cm"/>
      <inkml:brushProperty name="height" value="0.035" units="cm"/>
      <inkml:brushProperty name="color" value="#E71224"/>
    </inkml:brush>
  </inkml:definitions>
  <inkml:trace contextRef="#ctx0" brushRef="#br0">0 169 19600,'5548'-169'0</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20:00:56.930"/>
    </inkml:context>
    <inkml:brush xml:id="br0">
      <inkml:brushProperty name="width" value="0.035" units="cm"/>
      <inkml:brushProperty name="height" value="0.035" units="cm"/>
      <inkml:brushProperty name="color" value="#E71224"/>
    </inkml:brush>
  </inkml:definitions>
  <inkml:trace contextRef="#ctx0" brushRef="#br0">0 1824 15703,'2915'-1824'0</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20:01:01.698"/>
    </inkml:context>
    <inkml:brush xml:id="br0">
      <inkml:brushProperty name="width" value="0.035" units="cm"/>
      <inkml:brushProperty name="height" value="0.035" units="cm"/>
      <inkml:brushProperty name="color" value="#E71224"/>
    </inkml:brush>
  </inkml:definitions>
  <inkml:trace contextRef="#ctx0" brushRef="#br0">0 0 18912,'1203'1677'0</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20:01:05.573"/>
    </inkml:context>
    <inkml:brush xml:id="br0">
      <inkml:brushProperty name="width" value="0.035" units="cm"/>
      <inkml:brushProperty name="height" value="0.035" units="cm"/>
      <inkml:brushProperty name="color" value="#E71224"/>
    </inkml:brush>
  </inkml:definitions>
  <inkml:trace contextRef="#ctx0" brushRef="#br0">0 112 18298,'4084'-112'0</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07.826"/>
    </inkml:context>
    <inkml:brush xml:id="br0">
      <inkml:brushProperty name="width" value="0.035" units="cm"/>
      <inkml:brushProperty name="height" value="0.035" units="cm"/>
      <inkml:brushProperty name="color" value="#E71224"/>
    </inkml:brush>
  </inkml:definitions>
  <inkml:trace contextRef="#ctx0" brushRef="#br0">0 48 1532 0 0,'0'0'7515'0'0,"11"0"-2167"0"0,-12-23-3878 0 0,1 22-1452 0 0,-1 0 0 0 0,1 0-1 0 0,0 0 1 0 0,0 0 0 0 0,0 0-1 0 0,0 0 1 0 0,0 0 0 0 0,0 0-1 0 0,0 0 1 0 0,1 0 0 0 0,-1 1 0 0 0,0-1-1 0 0,0 0 1 0 0,1 0 0 0 0,-1 0-1 0 0,1 0 1 0 0,-1 0 0 0 0,0 1-1 0 0,1-1 1 0 0,0 0 0 0 0,-1 0-1 0 0,1 1 1 0 0,-1-1 0 0 0,1 0-1 0 0,0 1 1 0 0,0-1 0 0 0,-1 1-1 0 0,2-1 1 0 0,3 1 34 0 0,0 1-1 0 0,0 0 1 0 0,0 1 0 0 0,0-1-1 0 0,0 1 1 0 0,0 0-1 0 0,0 0 1 0 0,0 1-1 0 0,-1-1 1 0 0,1 1 0 0 0,-1 0-1 0 0,5 5 1 0 0,-2-3 11 0 0,0 2 0 0 0,0-1 0 0 0,0 1 0 0 0,10 14 0 0 0,5-1 104 0 0,-20-15-141 0 0,1 1 0 0 0,0-1 0 0 0,1 1 0 0 0,0-1 0 0 0,-1 0 0 0 0,2 0 0 0 0,-1 0 0 0 0,0-1 1 0 0,1 0-1 0 0,8 6 0 0 0,0 37 218 0 0,-2 5-6 0 0,-11 60 217 0 0,0-111-440 0 0,0-1-148 0 0,0 0 0 0 0,0-1-1 0 0,0 1 1 0 0,0 0 0 0 0,0 0 0 0 0,0-1 0 0 0,0 1 0 0 0,0 0 0 0 0,0 0 0 0 0,0 0 0 0 0,0-1-1 0 0,0 1 1 0 0,0 0 0 0 0,0 0 0 0 0,0 0 0 0 0,0 0 0 0 0,0-1 0 0 0,1 1 0 0 0,-1 0 0 0 0,0 0 0 0 0,0 0-1 0 0,0 0 1 0 0,0-1 0 0 0,0 1 0 0 0,1 0 0 0 0,-1 0 0 0 0,0 0 0 0 0,0 0 0 0 0,0 0 0 0 0,0 0 0 0 0,1 0-1 0 0,-1 0 1 0 0,0 0 0 0 0,0-1 0 0 0,0 1 0 0 0,1 0 0 0 0,-1 0 0 0 0,0 0 0 0 0,0 0 0 0 0,1 0-1 0 0,-1 0 1 0 0,0 0 0 0 0,0 0 0 0 0,0 1 0 0 0,1-1 0 0 0,-1 0 0 0 0,0 0 0 0 0,0 0 0 0 0,0 0 0 0 0,1 0-1 0 0,-1 0 1 0 0,0 0 0 0 0,0 0 0 0 0,0 0 0 0 0,0 1 0 0 0,1-1 0 0 0,-1 0 0 0 0,0 0 0 0 0,0 0 0 0 0,0 0-1 0 0,0 0 1 0 0,0 1 0 0 0,1-1 0 0 0,-1-14-4405 0 0,-9 35-1175 0 0</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08.774"/>
    </inkml:context>
    <inkml:brush xml:id="br0">
      <inkml:brushProperty name="width" value="0.035" units="cm"/>
      <inkml:brushProperty name="height" value="0.035" units="cm"/>
      <inkml:brushProperty name="color" value="#E71224"/>
    </inkml:brush>
  </inkml:definitions>
  <inkml:trace contextRef="#ctx0" brushRef="#br0">199 0 408 0 0,'0'0'9407'0'0,"-4"1"-8776"0"0,3-1-529 0 0,-1 0-36 0 0,1 0-1 0 0,-1 0 0 0 0,1 0 1 0 0,-1 1-1 0 0,1-1 0 0 0,-1 0 1 0 0,1 1-1 0 0,0-1 0 0 0,-1 1 1 0 0,1-1-1 0 0,-1 1 0 0 0,1 0 1 0 0,0 0-1 0 0,-1-1 0 0 0,1 1 1 0 0,0 0-1 0 0,0 0 0 0 0,-2 2 1 0 0,-31 20 2107 0 0,26-15-1653 0 0,-1 0-1 0 0,0 0 1 0 0,0-1-1 0 0,-19 12 1 0 0,21-13-412 0 0,1 1 1 0 0,1-1 0 0 0,-1 1-1 0 0,1 0 1 0 0,1 0-1 0 0,-1 1 1 0 0,1 0 0 0 0,0-1-1 0 0,1 1 1 0 0,0 0-1 0 0,-4 16 1 0 0,2-10 16 0 0,4-5-120 0 0,-1 0 0 0 0,1-1 0 0 0,0 1 0 0 0,1 0 0 0 0,0 0 0 0 0,1 0 0 0 0,0 0 0 0 0,0-1 0 0 0,1 1 0 0 0,0 0 0 0 0,0-1 0 0 0,1 1 0 0 0,0-1 0 0 0,5 10 0 0 0,-5-14-2 0 0,1 0-1 0 0,-1 0 0 0 0,0 0 1 0 0,1 0-1 0 0,0-1 0 0 0,0 0 1 0 0,0 0-1 0 0,0 0 0 0 0,1 0 1 0 0,-1-1-1 0 0,1 0 0 0 0,-1 1 1 0 0,1-2-1 0 0,0 1 1 0 0,0 0-1 0 0,0-1 0 0 0,0 0 1 0 0,8 0-1 0 0,-3 1 22 0 0,-1-1 1 0 0,1 0 0 0 0,0-1-1 0 0,-1 0 1 0 0,1-1 0 0 0,-1 0-1 0 0,1 0 1 0 0,-1-1-1 0 0,13-4 1 0 0,-11 1-4 0 0,0-1-1 0 0,0-1 1 0 0,-1 0 0 0 0,0 0-1 0 0,18-17 1 0 0,-2 2 21 0 0,-21 15-31 0 0,1 1 1 0 0,-1-1-1 0 0,-1-1 0 0 0,1 1 1 0 0,-1 0-1 0 0,-1-1 0 0 0,5-12 1 0 0,-5 12-16 0 0,8-40-395 0 0,-9 42 320 0 0,-1-1 1 0 0,0 1-1 0 0,-1-1 1 0 0,1 1-1 0 0,-1-1 1 0 0,0 0-1 0 0,-2-9 1 0 0,1-8-153 0 0,0 21 226 0 0,1 0 0 0 0,-1 0 0 0 0,0 0 1 0 0,0 1-1 0 0,0-1 0 0 0,0 0 0 0 0,0 1 1 0 0,-1-1-1 0 0,1 1 0 0 0,-1 0 0 0 0,0-1 1 0 0,0 1-1 0 0,1 0 0 0 0,-2 0 0 0 0,1 0 0 0 0,0 0 1 0 0,0 0-1 0 0,-5-2 0 0 0,-49-26 41 0 0,42 26-31 0 0,0 1 1 0 0,0 0-1 0 0,0 1 0 0 0,0 0 1 0 0,-1 1-1 0 0,1 1 1 0 0,-17 1-1 0 0,-1 0 237 0 0,31-1-260 0 0,-1 0 0 0 0,1 0 0 0 0,0 0 0 0 0,0 0 0 0 0,0 0 0 0 0,0 0 0 0 0,0 1 0 0 0,0-1-1 0 0,-1 0 1 0 0,1 1 0 0 0,0-1 0 0 0,0 1 0 0 0,0 0 0 0 0,0-1 0 0 0,0 1 0 0 0,0 0 0 0 0,1-1 0 0 0,-1 1 0 0 0,0 0-1 0 0,0 0 1 0 0,0 0 0 0 0,1 0 0 0 0,-1 0 0 0 0,0 0 0 0 0,1 0 0 0 0,-1 2 0 0 0,-4 22-3993 0 0,16-24 487 0 0,-11-1 3395 0 0,1 1 0 0 0,-1-1-1 0 0,0 0 1 0 0,0 0-1 0 0,1 0 1 0 0,-1 0 0 0 0,0 0-1 0 0,1 0 1 0 0,-1 0-1 0 0,0 0 1 0 0,0 0 0 0 0,1 0-1 0 0,-1 0 1 0 0,0 0-1 0 0,0 0 1 0 0,1 0 0 0 0,-1-1-1 0 0,0 1 1 0 0,0 0-1 0 0,1 0 1 0 0,-1 0 0 0 0,0 0-1 0 0,0 0 1 0 0,1 0-1 0 0,-1-1 1 0 0,0 1 0 0 0,0 0-1 0 0,0 0 1 0 0,1 0-1 0 0,-1-1 1 0 0,0 1 0 0 0,0 0-1 0 0,0 0 1 0 0,0-1-1 0 0,0 1 1 0 0,1 0 0 0 0,-1 0-1 0 0,0-1 1 0 0,0 1-1 0 0,0 0 1 0 0,0 0 0 0 0,0-1-1 0 0,0 1 1 0 0,0 0-1 0 0,0-1 1 0 0,-9-28-3476 0 0</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09.580"/>
    </inkml:context>
    <inkml:brush xml:id="br0">
      <inkml:brushProperty name="width" value="0.035" units="cm"/>
      <inkml:brushProperty name="height" value="0.035" units="cm"/>
      <inkml:brushProperty name="color" value="#E71224"/>
    </inkml:brush>
  </inkml:definitions>
  <inkml:trace contextRef="#ctx0" brushRef="#br0">11 13 1244 0 0,'0'0'5138'0'0,"4"2"-3706"0"0,10 3-223 0 0,-10-3 2230 0 0,5 2 1123 0 0,-49 1-6087 0 0,38-5 2305 0 0,37-1-137 0 0,-18-4-542 0 0,0 0 1 0 0,1 2 0 0 0,0 0 0 0 0,-1 1 0 0 0,32 0 0 0 0,-21 1 31 0 0,44-7 1 0 0,-7 8-863 0 0,-65 18-2094 0 0,0-37-11425 0 0</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0.365"/>
    </inkml:context>
    <inkml:brush xml:id="br0">
      <inkml:brushProperty name="width" value="0.035" units="cm"/>
      <inkml:brushProperty name="height" value="0.035" units="cm"/>
      <inkml:brushProperty name="color" value="#E71224"/>
    </inkml:brush>
  </inkml:definitions>
  <inkml:trace contextRef="#ctx0" brushRef="#br0">1 1 1284 0 0,'0'0'7896'0'0,"0"26"1391"0"0,2-17-10215 0 0,-1-9 951 0 0,1 2-13 0 0,1 0 0 0 0,-1 0 0 0 0,0 0 0 0 0,1 0-1 0 0,-1 0 1 0 0,0 0 0 0 0,0 0 0 0 0,-1 1 0 0 0,1-1 0 0 0,0 1 0 0 0,-1-1 0 0 0,1 1 0 0 0,-1 0-1 0 0,1 4 1 0 0,-2-7-8 0 0,1 1 0 0 0,-1 0-1 0 0,0-1 1 0 0,0 1 0 0 0,0 0 0 0 0,1-1-1 0 0,-1 1 1 0 0,0-1 0 0 0,1 1 0 0 0,-1 0-1 0 0,1-1 1 0 0,-1 1 0 0 0,0-1 0 0 0,1 1-1 0 0,-1-1 1 0 0,1 1 0 0 0,-1-1-1 0 0,1 0 1 0 0,0 1 0 0 0,-1-1 0 0 0,1 0-1 0 0,-1 1 1 0 0,1-1 0 0 0,0 0 0 0 0,-1 0-1 0 0,1 1 1 0 0,0-1 0 0 0,-1 0-1 0 0,1 0 1 0 0,0 0 0 0 0,-1 0 0 0 0,1 0-1 0 0,0 0 1 0 0,0 0 0 0 0,-1 0 0 0 0,2 0-1 0 0,0 0-18 0 0,40-2 442 0 0,-36-2-1174 0 0,8-7 2088 0 0,-14 7-4716 0 0,-8 3-6253 0 0,19 1 3865 0 0</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1.114"/>
    </inkml:context>
    <inkml:brush xml:id="br0">
      <inkml:brushProperty name="width" value="0.035" units="cm"/>
      <inkml:brushProperty name="height" value="0.035" units="cm"/>
      <inkml:brushProperty name="color" value="#E71224"/>
    </inkml:brush>
  </inkml:definitions>
  <inkml:trace contextRef="#ctx0" brushRef="#br0">0 3 1112 0 0,'0'0'6881'0'0,"24"13"-5217"0"0,-2-20-294 0 0,-18 5-1074 0 0,-9 7 1338 0 0,-4 4-310 0 0,17-5-381 0 0,-8-4-930 0 0,0 0-1 0 0,0 0 1 0 0,0 0-1 0 0,1 0 1 0 0,-1 0-1 0 0,0 0 1 0 0,0 1-1 0 0,0-1 1 0 0,1 0-1 0 0,-1 0 1 0 0,0 0-1 0 0,0 0 0 0 0,0 0 1 0 0,1 0-1 0 0,-1 0 1 0 0,0 0-1 0 0,0 0 1 0 0,0 0-1 0 0,1 0 1 0 0,-1 0-1 0 0,0 0 1 0 0,0 0-1 0 0,1 0 1 0 0,-1 0-1 0 0,0 0 1 0 0,0-1-1 0 0,0 1 1 0 0,1 0-1 0 0,-1 0 1 0 0,0 0-1 0 0,0 0 1 0 0,0 0-1 0 0,0 0 1 0 0,1 0-1 0 0,-1-1 1 0 0,0 1-1 0 0,0 0 1 0 0,0 0-1 0 0,0 0 1 0 0,0-1-1 0 0,1 1 1 0 0,-1 0-1 0 0,0 0 1 0 0,0 0-1 0 0,0-1 1 0 0,0 1-1 0 0,0 0 1 0 0,0 0-1 0 0,0 0 1 0 0,0-1-1 0 0,0 1 1 0 0,0 0-1 0 0,0 0 1 0 0,0 0-1 0 0,0-1 1 0 0,0 1-1 0 0,0 0 1 0 0,0 0-1 0 0,0-1 1 0 0,0 1-1 0 0,0 0 1 0 0,0 0-1 0 0,0 0 1 0 0,-1-1-1 0 0,1 1 1 0 0,0 0-1 0 0,0 0 12 0 0,0 0 0 0 0,0-1-1 0 0,0 1 1 0 0,0 0 0 0 0,0 0 0 0 0,-1 0-1 0 0,1 0 1 0 0,0 0 0 0 0,0-1 0 0 0,0 1-1 0 0,0 0 1 0 0,0 0 0 0 0,0 0 0 0 0,-1 0-1 0 0,1 0 1 0 0,0 0 0 0 0,0 0 0 0 0,0 0-1 0 0,0 0 1 0 0,0 0 0 0 0,-1-1 0 0 0,1 1-1 0 0,0 0 1 0 0,0 0 0 0 0,0 0 0 0 0,0 0-1 0 0,-1 0 1 0 0,1 0 0 0 0,0 0 0 0 0,0 0-1 0 0,0 0 1 0 0,0 1 0 0 0,-1-1 0 0 0,1 0-1 0 0,0 0 1 0 0,0 0 0 0 0,0 0 0 0 0,0 0-1 0 0,-1 0 1 0 0,1 0 0 0 0,0 0 0 0 0,0 0-1 0 0,0 0 1 0 0,0 0 0 0 0,0 1 0 0 0,0-1-1 0 0,-1 0 1 0 0,1 0 0 0 0,0 0 0 0 0,0 0-1 0 0,0 0 1 0 0,0 1 0 0 0,0-1 0 0 0,0 0-1 0 0,0 0 1 0 0,0 0 0 0 0,0 0-1 0 0,0 0 1 0 0,0 1 0 0 0,0-1 0 0 0,0 0-1 0 0,0 0 1 0 0,0 1 0 0 0,0-1 194 0 0,2 0-2096 0 0,-1 1 1486 0 0,0-1 0 0 0,0 0 0 0 0,0-1 0 0 0,0 1 0 0 0,0 0 0 0 0,0 0 0 0 0,0 0-1 0 0,0-1 1 0 0,0 1 0 0 0,0 0 0 0 0,0-1 0 0 0,0 1 0 0 0,0-1 0 0 0,-1 1 0 0 0,1-1 0 0 0,0 0-1 0 0,0 1 1 0 0,0-1 0 0 0,-1 0 0 0 0,1 1 0 0 0,0-1 0 0 0,-1 0 0 0 0,1 0 0 0 0,0 0 0 0 0,-1 1-1 0 0,1-1 1 0 0,-1 0 0 0 0,0 0 0 0 0,1 0 0 0 0,-1 0 0 0 0,0 0 0 0 0,1-1 0 0 0,-28 21-2590 0 0</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3.529"/>
    </inkml:context>
    <inkml:brush xml:id="br0">
      <inkml:brushProperty name="width" value="0.035" units="cm"/>
      <inkml:brushProperty name="height" value="0.035" units="cm"/>
      <inkml:brushProperty name="color" value="#E71224"/>
    </inkml:brush>
  </inkml:definitions>
  <inkml:trace contextRef="#ctx0" brushRef="#br0">1 68 448 0 0,'0'0'11688'0'0,"0"3"-11578"0"0,0 8-68 0 0,0 26 3910 0 0,0 42-2632 0 0,11-18-900 0 0,-11-60-413 0 0,-1 0 1 0 0,1-1-1 0 0,0 1 0 0 0,0 0 1 0 0,0 0-1 0 0,0-1 1 0 0,0 1-1 0 0,0 0 1 0 0,1 0-1 0 0,-1-1 1 0 0,0 1-1 0 0,0 0 1 0 0,0-1-1 0 0,1 1 0 0 0,-1 0 1 0 0,0-1-1 0 0,1 1 1 0 0,-1 0-1 0 0,1-1 1 0 0,-1 1-1 0 0,1-1 1 0 0,-1 1-1 0 0,1 0 1 0 0,-1-1-1 0 0,1 1 0 0 0,-1-1 1 0 0,1 0-1 0 0,0 1 1 0 0,-1-1-1 0 0,1 1 1 0 0,0-1-1 0 0,-1 0 1 0 0,1 0-1 0 0,0 1 1 0 0,-1-1-1 0 0,1 0 0 0 0,0 0 1 0 0,0 0-1 0 0,-1 0 1 0 0,1 0-1 0 0,0 0 1 0 0,0 0-1 0 0,1 0 1 0 0,-1 0 1298 0 0,-1-52-641 0 0,0 50-687 0 0,1-1 0 0 0,-1 1 0 0 0,0-1 0 0 0,1 1 0 0 0,0 0 1 0 0,-1 0-1 0 0,1-1 0 0 0,0 1 0 0 0,0 0 0 0 0,0 0 1 0 0,0 0-1 0 0,3-4 0 0 0,-3 5 14 0 0,0-1 1 0 0,0 0-1 0 0,0 1 1 0 0,0-1-1 0 0,0 0 1 0 0,0 0-1 0 0,0 0 1 0 0,-1 0-1 0 0,1 0 1 0 0,-1 0-1 0 0,1 0 1 0 0,-1-3-1 0 0,10-29-14 0 0,-8 30 29 0 0,0 0 1 0 0,0 0-1 0 0,-1 0 0 0 0,0 0 1 0 0,0 0-1 0 0,0 0 0 0 0,1-7 1 0 0,-1 7-62 0 0,5-16 292 0 0,-11 17-226 0 0,-10 13-282 0 0,9-4 217 0 0,1 0 0 0 0,0 0 0 0 0,0 1-1 0 0,1 0 1 0 0,0 0 0 0 0,0 0-1 0 0,0 1 1 0 0,1-1 0 0 0,0 1-1 0 0,1 0 1 0 0,0 0 0 0 0,0 0 0 0 0,0 0-1 0 0,1 0 1 0 0,0 0 0 0 0,1 0-1 0 0,1 15 1 0 0,-1-20 48 0 0,0-1-1 0 0,1 1 1 0 0,-1 0 0 0 0,1 0-1 0 0,0-1 1 0 0,0 1-1 0 0,0 0 1 0 0,0-1 0 0 0,1 1-1 0 0,-1-1 1 0 0,1 0-1 0 0,-1 1 1 0 0,1-1 0 0 0,0 0-1 0 0,0 0 1 0 0,0 0-1 0 0,2 2 1 0 0,37 21-94 0 0,-27-21 141 0 0,0-1-1 0 0,1 0 1 0 0,-1-1-1 0 0,1-1 1 0 0,0 0 0 0 0,-1-1-1 0 0,1 0 1 0 0,0-1-1 0 0,27-7 1 0 0,-38 8-35 0 0,1-1 0 0 0,-1 1 0 0 0,0-1 0 0 0,0 0 0 0 0,1-1 0 0 0,-1 1 0 0 0,0-1 0 0 0,0 1 0 0 0,0-1 0 0 0,-1-1 0 0 0,1 1 0 0 0,0 0 0 0 0,-1-1 0 0 0,0 0 0 0 0,1 0 0 0 0,-1 0 0 0 0,0 0-1 0 0,-1 0 1 0 0,5-6 0 0 0,5-5 55 0 0,-10 13-45 0 0,-1-1 0 0 0,1 1 0 0 0,-1-1 0 0 0,0 1-1 0 0,1-1 1 0 0,-1 1 0 0 0,0-1 0 0 0,0 0 0 0 0,0 1 0 0 0,0-1 0 0 0,0 0 0 0 0,0 0 0 0 0,-1 0 0 0 0,1 0 0 0 0,-1 0 0 0 0,1-3 0 0 0,10-40 181 0 0,-11-61 127 0 0,-1 103-325 0 0,0 0 0 0 0,0 0 0 0 0,-1 0 0 0 0,1 0 0 0 0,-1 0 0 0 0,0 1 0 0 0,0-1 0 0 0,0 0-1 0 0,0 1 1 0 0,-1-1 0 0 0,1 1 0 0 0,-1 0 0 0 0,1 0 0 0 0,-1 0 0 0 0,0 0 0 0 0,-3-2 0 0 0,-1-1-57 0 0,1 3 2 0 0,-1 0 1 0 0,1 0-1 0 0,-1 1 1 0 0,1 0-1 0 0,-1 0 1 0 0,1 0-1 0 0,-1 1 1 0 0,0 0-1 0 0,1 1 1 0 0,-1-1-1 0 0,0 1 1 0 0,1 1-1 0 0,-1-1 1 0 0,-7 4-1 0 0,-51 18 40 0 0,54-19 12 0 0,0 1 0 0 0,1 1 0 0 0,-1 0 0 0 0,-10 8-1 0 0,19-13-38 0 0,1 0 11 0 0,-1 0 1 0 0,1 1-1 0 0,-1-1 0 0 0,1 0 0 0 0,-1 0 0 0 0,1 1 0 0 0,0-1 0 0 0,0 1 0 0 0,-1-1 0 0 0,1 1 0 0 0,0 0 0 0 0,0-1 0 0 0,1 1 0 0 0,-1 0 0 0 0,0-1 0 0 0,1 1 1 0 0,-1 0-1 0 0,1 0 0 0 0,-1 3 0 0 0,-3 2-185 0 0,-3 8-1522 0 0,7-16 1557 0 0,0 1-1 0 0,0 0 0 0 0,1-1 1 0 0,-1 1-1 0 0,0-1 0 0 0,0 1 1 0 0,1 0-1 0 0,-1 0 0 0 0,0-1 1 0 0,0 1-1 0 0,1 0 0 0 0,-1-1 1 0 0,0 1-1 0 0,1 0 0 0 0,-1 0 1 0 0,0-1-1 0 0,1 1 0 0 0,-1 0 1 0 0,0 0-1 0 0,1 0 0 0 0,-1 0 1 0 0,1-1-1 0 0,-1 1 0 0 0,0 0 1 0 0,1 0-1 0 0,-1 0 0 0 0,1 0 1 0 0,-1 0-1 0 0,0 0 0 0 0,1 0 1 0 0,-1 0-1 0 0,1 0 0 0 0,-1 0 1 0 0,0 0-1 0 0,1 1 0 0 0,-1-1 1 0 0,1 0-1 0 0,-1 0 0 0 0,0 0 1 0 0,1 0-1 0 0,-1 1 0 0 0,0-1 1 0 0,1 0-1 0 0,-1 0 1 0 0,0 1-1 0 0,1-1 0 0 0,-1 0 1 0 0,0 0-1 0 0,0 1 0 0 0,1-1 1 0 0,-1 0-1 0 0,0 1 0 0 0,0-1 1 0 0,0 1-1 0 0,1-1 0 0 0,-1 0 1 0 0,0 1-1 0 0,0-1 0 0 0,0 0 1 0 0,0 1-1 0 0,0-1 0 0 0,0 1 1 0 0,0-1-1 0 0,0 1 0 0 0,0-1 1 0 0,0 0-1 0 0,0 1 0 0 0,0 0 1 0 0,-7-37-3897 0 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4.572"/>
    </inkml:context>
    <inkml:brush xml:id="br0">
      <inkml:brushProperty name="width" value="0.035" units="cm"/>
      <inkml:brushProperty name="height" value="0.035" units="cm"/>
      <inkml:brushProperty name="color" value="#E71224"/>
    </inkml:brush>
  </inkml:definitions>
  <inkml:trace contextRef="#ctx0" brushRef="#br0">21 22 1020 0 0,'0'0'5395'0'0,"-20"5"4824"0"0,159 8-8782 0 0,-113-13-1337 0 0,0 0 1 0 0,0-2-1 0 0,0-1 0 0 0,0-1 0 0 0,-1-1 1 0 0,37-12-1 0 0,-36 9-721 0 0,-42 11-3102 0 0,10-1 2649 0 0,-2 1-4012 0 0,-10-3-339 0 0</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5.364"/>
    </inkml:context>
    <inkml:brush xml:id="br0">
      <inkml:brushProperty name="width" value="0.035" units="cm"/>
      <inkml:brushProperty name="height" value="0.035" units="cm"/>
      <inkml:brushProperty name="color" value="#E71224"/>
    </inkml:brush>
  </inkml:definitions>
  <inkml:trace contextRef="#ctx0" brushRef="#br0">1 169 1464 0 0,'0'0'9731'0'0,"3"5"-9339"0"0,-1-3-304 0 0,-1-1-41 0 0,1 0 1 0 0,-1 0 0 0 0,0 1 0 0 0,1-1 0 0 0,-1 1-1 0 0,0-1 1 0 0,0 1 0 0 0,0-1 0 0 0,0 1 0 0 0,0 0-1 0 0,0 0 1 0 0,0-1 0 0 0,0 4 0 0 0,4-1 420 0 0,-5-4-463 0 0,0 0 1 0 0,0 0 0 0 0,1 0 0 0 0,-1 0 0 0 0,0 0 0 0 0,0 0 0 0 0,1 0 0 0 0,-1 0-1 0 0,0 0 1 0 0,0 0 0 0 0,1 0 0 0 0,-1 0 0 0 0,0 0 0 0 0,0 0 0 0 0,1 0 0 0 0,-1 0 0 0 0,0 0-1 0 0,0 1 1 0 0,0-1 0 0 0,1 0 0 0 0,-1 0 0 0 0,0 0 0 0 0,0 0 0 0 0,0 1 0 0 0,0-1 0 0 0,1 0-1 0 0,-1 0 1 0 0,0 0 0 0 0,0 1 0 0 0,0-1 0 0 0,0 0 0 0 0,0 0 0 0 0,0 1 0 0 0,0-1 0 0 0,1 0-1 0 0,-1 0 1 0 0,0 1 0 0 0,0-1 0 0 0,0 0 0 0 0,0 0 0 0 0,0 1 0 0 0,0-1 0 0 0,0 0 0 0 0,0 0-1 0 0,0 1 1 0 0,0-1 0 0 0,-1 2 2057 0 0,1-41-550 0 0,2 29-1571 0 0,0-1 1 0 0,1 0 0 0 0,0 1 0 0 0,1 0 0 0 0,0 0 0 0 0,1 0 0 0 0,0 0 0 0 0,0 0 0 0 0,1 1 0 0 0,9-12 0 0 0,-3 3-18 0 0,-11 16 84 0 0,0-1-1 0 0,0 1 1 0 0,0 0-1 0 0,0-1 1 0 0,1 1-1 0 0,-1 0 0 0 0,1 0 1 0 0,0 0-1 0 0,0 0 1 0 0,0 1-1 0 0,0-1 0 0 0,0 0 1 0 0,0 1-1 0 0,0-1 1 0 0,4-1-1 0 0,-4 2-113 0 0,0 2-815 0 0,1-1 719 0 0,-1 1 0 0 0,1 0 1 0 0,-1 0-1 0 0,0 0 0 0 0,1 0 1 0 0,-1 0-1 0 0,0 0 0 0 0,0 1 1 0 0,0-1-1 0 0,0 1 0 0 0,0-1 0 0 0,3 4 1 0 0,-4-4-2 0 0,0 1-1 0 0,0-1 1 0 0,0 0 0 0 0,1 0 0 0 0,-1 0-1 0 0,0 0 1 0 0,1 0 0 0 0,-1-1 0 0 0,1 1 0 0 0,-1 0-1 0 0,0-1 1 0 0,1 1 0 0 0,0-1 0 0 0,-1 1-1 0 0,1-1 1 0 0,-1 0 0 0 0,1 1 0 0 0,0-1-1 0 0,1 0 1 0 0,-2 0 3 0 0,-1 0 0 0 0,0 1-1 0 0,1-1 1 0 0,-1 0 0 0 0,1 0-1 0 0,-1 0 1 0 0,0 0 0 0 0,1 0-1 0 0,-1 1 1 0 0,1-1 0 0 0,-1 0 0 0 0,0 0-1 0 0,1 0 1 0 0,-1 0 0 0 0,1 0-1 0 0,-1 0 1 0 0,1 0 0 0 0,-1 0-1 0 0,1-1 1 0 0,-1 1 0 0 0,0 0-1 0 0,1 0 1 0 0,-1 0 0 0 0,1 0-1 0 0,-1 0 1 0 0,0-1 0 0 0,1 1 0 0 0,-1 0-1 0 0,0 0 1 0 0,1-1 0 0 0,-1 1-1 0 0,0 0 1 0 0,1-1 0 0 0,-1 1-1 0 0,0 0 1 0 0,0-1 0 0 0,1 0-1 0 0,-80-28-643 0 0</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6.197"/>
    </inkml:context>
    <inkml:brush xml:id="br0">
      <inkml:brushProperty name="width" value="0.035" units="cm"/>
      <inkml:brushProperty name="height" value="0.035" units="cm"/>
      <inkml:brushProperty name="color" value="#E71224"/>
    </inkml:brush>
  </inkml:definitions>
  <inkml:trace contextRef="#ctx0" brushRef="#br0">130 10 84 0 0,'0'0'10814'0'0,"-4"4"-10286"0"0,0 1-458 0 0,2-3 106 0 0,1 0 1 0 0,-1 0-1 0 0,0 0 1 0 0,0-1-1 0 0,0 1 1 0 0,0 0-1 0 0,0-1 1 0 0,-1 0-1 0 0,1 1 1 0 0,0-1-1 0 0,-1 0 1 0 0,1 0-1 0 0,-1 0 1 0 0,-2 0-1 0 0,0 0-184 0 0,1 0 0 0 0,0 0 0 0 0,0 0-1 0 0,0 1 1 0 0,0-1 0 0 0,0 1 0 0 0,0 0-1 0 0,0 0 1 0 0,0 0 0 0 0,1 1 0 0 0,-1-1-1 0 0,1 1 1 0 0,-1 0 0 0 0,1 0 0 0 0,0 0-1 0 0,0 0 1 0 0,1 0 0 0 0,-1 1 0 0 0,1 0-1 0 0,-1-1 1 0 0,1 1 0 0 0,0 0 0 0 0,1 0-1 0 0,-1 0 1 0 0,1 0 0 0 0,-1 0 0 0 0,1 1-1 0 0,0-1 1 0 0,1 0 0 0 0,-1 0 0 0 0,1 1 0 0 0,0 4-1 0 0,4-8 67 0 0,1 0 1 0 0,-1 0-1 0 0,0 0 0 0 0,1 0 0 0 0,-1-1 0 0 0,1 0 0 0 0,-1 0 0 0 0,1 0 0 0 0,-1 0 1 0 0,8-2-1 0 0,-7 0-41 0 0,0 0 0 0 0,-1 0 1 0 0,1 0-1 0 0,0 0 0 0 0,-1-1 1 0 0,0 1-1 0 0,1-1 0 0 0,-1 0 0 0 0,0-1 1 0 0,-1 1-1 0 0,1-1 0 0 0,0 1 1 0 0,-1-1-1 0 0,0 0 0 0 0,0-1 1 0 0,0 1-1 0 0,-1 0 0 0 0,1-1 1 0 0,-1 1-1 0 0,0-1 0 0 0,0 0 0 0 0,-1 0 1 0 0,0 0-1 0 0,1 0 0 0 0,-1 0 1 0 0,0-8-1 0 0,-1-10 365 0 0,0 7 752 0 0,0 30-1358 0 0,1-10 283 0 0,0 0 0 0 0,0-1-1 0 0,0 1 1 0 0,0-1 0 0 0,1 0 0 0 0,-1 1-1 0 0,1-1 1 0 0,0 0 0 0 0,3 4 0 0 0,12 24 282 0 0,16 43 356 0 0,-27-47-369 0 0,-1 0-1 0 0,-1 0 0 0 0,1 56 1 0 0,-6-81-292 0 0,1 1 0 0 0,0 0 1 0 0,-1 0-1 0 0,0-1 0 0 0,1 1 1 0 0,-1-1-1 0 0,0 1 0 0 0,0 0 1 0 0,-1-1-1 0 0,1 0 0 0 0,-1 1 1 0 0,1-1-1 0 0,-1 0 0 0 0,1 0 1 0 0,-1 0-1 0 0,0 0 0 0 0,0 0 1 0 0,0 0-1 0 0,0 0 0 0 0,-5 2 1 0 0,3-1 12 0 0,0-1-1 0 0,0 0 1 0 0,-1 0 0 0 0,1 0 0 0 0,0 0 0 0 0,-1-1 0 0 0,0 1 0 0 0,1-1 0 0 0,-1-1 0 0 0,-8 2 0 0 0,-6-1 47 0 0,10 0-121 0 0,0-1-1 0 0,0 0 1 0 0,0 0 0 0 0,0 0 0 0 0,-10-3 0 0 0,14 1 1140 0 0,2-1-4704 0 0,13-1-8326 0 0,8 1 7964 0 0</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8.742"/>
    </inkml:context>
    <inkml:brush xml:id="br0">
      <inkml:brushProperty name="width" value="0.035" units="cm"/>
      <inkml:brushProperty name="height" value="0.035" units="cm"/>
      <inkml:brushProperty name="color" value="#E71224"/>
    </inkml:brush>
  </inkml:definitions>
  <inkml:trace contextRef="#ctx0" brushRef="#br0">24 93 552 0 0,'0'0'10415'0'0,"0"-48"-4794"0"0,0 46-5593 0 0,0 0 1 0 0,0 0 0 0 0,0 1 0 0 0,0-1 0 0 0,0 0 0 0 0,-1 1 0 0 0,1-1 0 0 0,0 0 0 0 0,-1 1-1 0 0,1-1 1 0 0,-1 1 0 0 0,0-1 0 0 0,0 0 0 0 0,1 1 0 0 0,-1 0 0 0 0,0-1 0 0 0,-1-1 0 0 0,-4-5 532 0 0,0 3-381 0 0,5 25-521 0 0,1 7 600 0 0,-1-7-180 0 0,1 0 1 0 0,1 0-1 0 0,1-1 1 0 0,5 26-1 0 0,4 15 59 0 0,-9-46-76 0 0,0 0 0 0 0,0 1 0 0 0,-2-1 0 0 0,1 1-1 0 0,-4 22 1 0 0,1 10 62 0 0,2-43-122 0 0,-1-3-5 0 0,1-1-1 0 0,0 1 1 0 0,0-1 0 0 0,0 1 0 0 0,0-1-1 0 0,-1 1 1 0 0,1-1 0 0 0,0 1-1 0 0,0-1 1 0 0,0 1 0 0 0,0-1 0 0 0,0 1-1 0 0,0-1 1 0 0,0 1 0 0 0,1-1-1 0 0,-1 1 1 0 0,0-1 0 0 0,0 1 0 0 0,0-1-1 0 0,0 1 1 0 0,1-1 0 0 0,-1 1-1 0 0,0-1 1 0 0,0 0 0 0 0,1 1 0 0 0,-1-1-1 0 0,0 1 1 0 0,1-1 0 0 0,-1 0-1 0 0,0 1 1 0 0,1-1 0 0 0,-1 0 0 0 0,1 1-1 0 0,-1-1 1 0 0,1 0 0 0 0,-1 0-1 0 0,0 0 1 0 0,1 1 0 0 0,-1-1 0 0 0,1 0-1 0 0,-1 0 1 0 0,2 0 0 0 0,-1 0-2 0 0,21-25-754 0 0,-16-7-6613 0 0,-5 25 3164 0 0,-30 71-2106 0 0</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19.306"/>
    </inkml:context>
    <inkml:brush xml:id="br0">
      <inkml:brushProperty name="width" value="0.035" units="cm"/>
      <inkml:brushProperty name="height" value="0.035" units="cm"/>
      <inkml:brushProperty name="color" value="#E71224"/>
    </inkml:brush>
  </inkml:definitions>
  <inkml:trace contextRef="#ctx0" brushRef="#br0">0 1 1124 0 0,'0'0'11161'0'0,"0"9"-10230"0"0,0 320 4680 0 0,1-323-5601 0 0,-1-1 0 0 0,1 1-1 0 0,0-1 1 0 0,0 1 0 0 0,0-1-1 0 0,1 1 1 0 0,0-1 0 0 0,0 0 0 0 0,1 0-1 0 0,-1 0 1 0 0,1 0 0 0 0,0 0 0 0 0,0 0-1 0 0,5 4 1 0 0,2-1-51 0 0,5 3-372 0 0,-14-11 379 0 0,-1-1 1 0 0,1 1-1 0 0,0-1 1 0 0,-1 1-1 0 0,1 0 1 0 0,-1-1-1 0 0,1 1 1 0 0,-1-1 0 0 0,0 0-1 0 0,1 1 1 0 0,-1-1-1 0 0,1 1 1 0 0,-1-1-1 0 0,0 0 1 0 0,1 1-1 0 0,-1-1 1 0 0,0 1 0 0 0,0-1-1 0 0,0 0 1 0 0,0 0-1 0 0,1 1 1 0 0,-1-1-1 0 0,0 0 1 0 0,0 1-1 0 0,0-1 1 0 0,0 0 0 0 0,-1 1-1 0 0,1-1 1 0 0,0 0-1 0 0,0 1 1 0 0,0-1-1 0 0,-1 0 1 0 0,6-21-1420 0 0,1-8-2782 0 0,-6-4-1419 0 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20.459"/>
    </inkml:context>
    <inkml:brush xml:id="br0">
      <inkml:brushProperty name="width" value="0.035" units="cm"/>
      <inkml:brushProperty name="height" value="0.035" units="cm"/>
      <inkml:brushProperty name="color" value="#E71224"/>
    </inkml:brush>
  </inkml:definitions>
  <inkml:trace contextRef="#ctx0" brushRef="#br0">0 311 1152 0 0,'0'0'7113'0'0,"0"3"-6310"0"0,0 15 2635 0 0,13-19-2939 0 0,40-31 1180 0 0,-42 27-1475 0 0,1-1-1 0 0,-2 0 1 0 0,1-1-1 0 0,-1-1 1 0 0,11-8-1 0 0,-6 1-127 0 0,1 0-1 0 0,0 2 0 0 0,1 0 0 0 0,0 1 1 0 0,32-17-1 0 0,48-26 710 0 0,-12-5 407 0 0,-45 31-952 0 0,-30 19 102 0 0,-25 18-494 0 0,-27 33-1984 0 0,34-32-277 0 0,68-64-11802 0 0</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21.879"/>
    </inkml:context>
    <inkml:brush xml:id="br0">
      <inkml:brushProperty name="width" value="0.035" units="cm"/>
      <inkml:brushProperty name="height" value="0.035" units="cm"/>
      <inkml:brushProperty name="color" value="#E71224"/>
    </inkml:brush>
  </inkml:definitions>
  <inkml:trace contextRef="#ctx0" brushRef="#br0">110 48 1164 0 0,'0'0'9370'0'0,"-9"7"-9107"0"0,-67 72 2562 0 0,73-75-2703 0 0,0 1-1 0 0,0 0 1 0 0,1 0 0 0 0,0 0 0 0 0,0 0 0 0 0,0 0-1 0 0,0 0 1 0 0,1 1 0 0 0,-1-1 0 0 0,2 1 0 0 0,-2 6-1 0 0,2 71 238 0 0,1-47 88 0 0,-1-33-431 0 0,1-1 0 0 0,0 1 0 0 0,0 0-1 0 0,0 0 1 0 0,0-1 0 0 0,1 1-1 0 0,-1-1 1 0 0,1 1 0 0 0,-1-1-1 0 0,1 0 1 0 0,0 0 0 0 0,0 1-1 0 0,0-1 1 0 0,0 0 0 0 0,0-1-1 0 0,1 1 1 0 0,-1 0 0 0 0,1-1-1 0 0,-1 1 1 0 0,1-1 0 0 0,-1 0-1 0 0,1 0 1 0 0,0 0 0 0 0,-1 0-1 0 0,1 0 1 0 0,4 0 0 0 0,0 1 44 0 0,0 0-1 0 0,0 0 1 0 0,1-1 0 0 0,-1 0 0 0 0,1 0-1 0 0,-1-1 1 0 0,1 0 0 0 0,-1 0-1 0 0,10-2 1 0 0,-10 0-62 0 0,0 0 1 0 0,0 0-1 0 0,0-1 0 0 0,0 0 0 0 0,-1 0 0 0 0,1 0 0 0 0,-1-1 0 0 0,0 0 1 0 0,0-1-1 0 0,0 1 0 0 0,-1-1 0 0 0,0 0 0 0 0,1 0 0 0 0,7-12 0 0 0,-8 9-37 0 0,-1 0-1 0 0,0 0 1 0 0,-1-1-1 0 0,1 1 1 0 0,-2-1-1 0 0,1 0 1 0 0,-1 1-1 0 0,-1-1 1 0 0,0 0-1 0 0,0 0 1 0 0,0-15-1 0 0,-1 22 30 0 0,0 0 0 0 0,0 0 0 0 0,0 0-1 0 0,-1 0 1 0 0,1 0 0 0 0,0-1 0 0 0,-1 1 0 0 0,0 0 0 0 0,1 0-1 0 0,-1 1 1 0 0,0-1 0 0 0,0 0 0 0 0,0 0 0 0 0,0 0 0 0 0,0 0-1 0 0,0 1 1 0 0,-1-1 0 0 0,1 0 0 0 0,-1 1 0 0 0,1 0 0 0 0,-1-1-1 0 0,1 1 1 0 0,-1 0 0 0 0,-2-2 0 0 0,-3 0-27 0 0,1 1-1 0 0,-1-1 1 0 0,0 1 0 0 0,0 1 0 0 0,-12-3 0 0 0,-21-5 468 0 0,40 8-403 0 0,-1 1 0 0 0,1-1-1 0 0,0 0 1 0 0,-1 0 0 0 0,1 1 0 0 0,0-1-1 0 0,-1 0 1 0 0,1 0 0 0 0,0 0 0 0 0,0 0-1 0 0,0 1 1 0 0,0-1 0 0 0,0 0 0 0 0,0 0-1 0 0,0 0 1 0 0,0 0 0 0 0,0 1 0 0 0,0-1-1 0 0,0 0 1 0 0,0 0 0 0 0,1 0 0 0 0,-1 0-1 0 0,0 1 1 0 0,1-1 0 0 0,-1 0-1 0 0,1 0 1 0 0,-1 1 0 0 0,1-1 0 0 0,-1 0-1 0 0,1 1 1 0 0,-1-1 0 0 0,1 0 0 0 0,-1 1-1 0 0,1-1 1 0 0,0 1 0 0 0,-1-1 0 0 0,1 1-1 0 0,0 0 1 0 0,0-1 0 0 0,0 0 0 0 0,33 0 149 0 0,0-2 0 0 0,0-2 0 0 0,0-1 0 0 0,-1-1 0 0 0,0-2 1 0 0,58-25-1 0 0,-26 8-77 0 0,-45 23-2443 0 0,-19 12 1120 0 0,-15 10-4427 0 0,-4-18 482 0 0</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22.856"/>
    </inkml:context>
    <inkml:brush xml:id="br0">
      <inkml:brushProperty name="width" value="0.035" units="cm"/>
      <inkml:brushProperty name="height" value="0.035" units="cm"/>
      <inkml:brushProperty name="color" value="#E71224"/>
    </inkml:brush>
  </inkml:definitions>
  <inkml:trace contextRef="#ctx0" brushRef="#br0">0 104 148 0 0,'0'0'12699'0'0,"0"54"-9314"0"0,11-8-2532 0 0,0-6-362 0 0,-11-34-475 0 0,0-5-14 0 0,0 0-1 0 0,-1 0 0 0 0,1 0 0 0 0,0 0 0 0 0,0-1 1 0 0,0 1-1 0 0,0 0 0 0 0,0 0 0 0 0,0 0 0 0 0,0 0 1 0 0,0-1-1 0 0,1 1 0 0 0,-1 0 0 0 0,0 0 0 0 0,0 0 1 0 0,1 0-1 0 0,-1-1 0 0 0,0 1 0 0 0,1 0 0 0 0,-1 0 1 0 0,1-1-1 0 0,-1 1 0 0 0,1 0 0 0 0,-1-1 0 0 0,1 1 1 0 0,0-1-1 0 0,-1 1 0 0 0,1-1 0 0 0,0 1 0 0 0,0 0 1 0 0,-1-71 2083 0 0,-1 65-2104 0 0,-4-14-108 0 0,0-1 0 0 0,2 1 0 0 0,0-1 0 0 0,0-23 0 0 0,3 41 111 0 0,0-1 1 0 0,0 1-1 0 0,0 0 0 0 0,1-1 0 0 0,-1 1 1 0 0,0-1-1 0 0,1 1 0 0 0,0 0 0 0 0,-1 0 1 0 0,1-1-1 0 0,0 1 0 0 0,0 0 1 0 0,0 0-1 0 0,1 0 0 0 0,-1 0 0 0 0,0 0 1 0 0,1 0-1 0 0,2-2 0 0 0,1 0-32 0 0,1 0-1 0 0,0 1 0 0 0,0-1 1 0 0,0 1-1 0 0,10-3 1 0 0,-13 5 47 0 0,7-2-24 0 0,-1 2 1 0 0,0-1 0 0 0,1 1 0 0 0,0 0 0 0 0,-1 1 0 0 0,1 0-1 0 0,-1 1 1 0 0,1 0 0 0 0,-1 0 0 0 0,15 4 0 0 0,40 3-142 0 0,-62-8 3 0 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4.978"/>
    </inkml:context>
    <inkml:brush xml:id="br0">
      <inkml:brushProperty name="width" value="0.035" units="cm"/>
      <inkml:brushProperty name="height" value="0.035" units="cm"/>
      <inkml:brushProperty name="color" value="#E71224"/>
    </inkml:brush>
  </inkml:definitions>
  <inkml:trace contextRef="#ctx0" brushRef="#br0">296 22 120 0 0,'-3'1'122'0'0,"-16"6"12680"0"0,11-7-13700 0 0,6 0 1257 0 0,-32 0 3726 0 0,28 0-3929 0 0,0-1 0 0 0,0 0-1 0 0,1 0 1 0 0,-1 0 0 0 0,0-1 0 0 0,-8-3 0 0 0,5 1-163 0 0,-1 0 0 0 0,0 2-1 0 0,0-1 1 0 0,0 1-1 0 0,0 0 1 0 0,0 1-1 0 0,-13 0 1 0 0,20 1-30 0 0,0 1 1 0 0,1 0 0 0 0,-1-1 0 0 0,1 1-1 0 0,-1 0 1 0 0,1 0 0 0 0,0 0 0 0 0,-1 0-1 0 0,1 1 1 0 0,0-1 0 0 0,0 1 0 0 0,-1-1-1 0 0,1 1 1 0 0,1 0 0 0 0,-1 0 0 0 0,0 0-1 0 0,-2 4 1 0 0,-28 42-171 0 0,24-33-17 0 0,6-10 174 0 0,1 0-1 0 0,0 0 1 0 0,0 0-1 0 0,1 0 1 0 0,-1 0-1 0 0,1 0 1 0 0,1 0-1 0 0,-1 1 1 0 0,2 5-1 0 0,-1 6-61 0 0,-1-16 111 0 0,1 0 0 0 0,-1 1 0 0 0,1-1 0 0 0,0 0-1 0 0,-1 0 1 0 0,1 0 0 0 0,0 0 0 0 0,0 0-1 0 0,0 0 1 0 0,0 0 0 0 0,0 0 0 0 0,0 0 0 0 0,0-1-1 0 0,0 1 1 0 0,0 0 0 0 0,0-1 0 0 0,0 1 0 0 0,0 0-1 0 0,1-1 1 0 0,-1 1 0 0 0,0-1 0 0 0,0 0-1 0 0,1 0 1 0 0,-1 1 0 0 0,0-1 0 0 0,2 0 0 0 0,51 7 236 0 0,-28-4-182 0 0,17 5-76 0 0,-36-7-6 0 0,1 0 0 0 0,-1 0 0 0 0,0 0 0 0 0,0 1 0 0 0,0 0 0 0 0,-1 1 0 0 0,1-1 0 0 0,0 1 0 0 0,-1 1 0 0 0,1-1 0 0 0,6 6 0 0 0,3 1 73 0 0,-15-9-43 0 0,0-1-1 0 0,0 1 0 0 0,0-1 0 0 0,0 1 0 0 0,0 0 1 0 0,0 0-1 0 0,0-1 0 0 0,0 1 0 0 0,-1 0 1 0 0,1 0-1 0 0,0 0 0 0 0,0 0 0 0 0,-1 0 1 0 0,1 0-1 0 0,-1 0 0 0 0,1 0 0 0 0,-1 0 1 0 0,1 0-1 0 0,-1 0 0 0 0,0 1 0 0 0,1-1 1 0 0,-1 0-1 0 0,0 0 0 0 0,0 0 0 0 0,0 1 0 0 0,0-1 1 0 0,0 0-1 0 0,0 0 0 0 0,0 0 0 0 0,0 0 1 0 0,-1 1-1 0 0,1 0 0 0 0,0 1 44 0 0,0-1 0 0 0,-1 1-1 0 0,1-1 1 0 0,-1 1 0 0 0,1-1-1 0 0,-1 1 1 0 0,0-1 0 0 0,0 0 0 0 0,0 1-1 0 0,0-1 1 0 0,0 0 0 0 0,0 0 0 0 0,-1 1-1 0 0,1-1 1 0 0,-1 0 0 0 0,1 0-1 0 0,-1-1 1 0 0,0 1 0 0 0,0 0 0 0 0,-2 1-1 0 0,-5 3 45 0 0,0-1 0 0 0,0 0 0 0 0,-18 7 0 0 0,18-8-50 0 0,0-1 1 0 0,0 2-1 0 0,0-1 0 0 0,-8 7 0 0 0,-11 1-108 0 0,14-11-4200 0 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5.602"/>
    </inkml:context>
    <inkml:brush xml:id="br0">
      <inkml:brushProperty name="width" value="0.035" units="cm"/>
      <inkml:brushProperty name="height" value="0.035" units="cm"/>
      <inkml:brushProperty name="color" value="#E71224"/>
    </inkml:brush>
  </inkml:definitions>
  <inkml:trace contextRef="#ctx0" brushRef="#br0">1 0 932 0 0,'0'0'10282'0'0,"0"44"-5842"0"0,11-1-3618 0 0,-1 27-329 0 0,1-1-33 0 0,0-10-435 0 0,-11-58-33 0 0,11-9-1109 0 0,-17-43-4559 0 0,1 28-1139 0 0,5 105 2977 0 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5.800"/>
    </inkml:context>
    <inkml:brush xml:id="br0">
      <inkml:brushProperty name="width" value="0.035" units="cm"/>
      <inkml:brushProperty name="height" value="0.035" units="cm"/>
      <inkml:brushProperty name="color" value="#E71224"/>
    </inkml:brush>
  </inkml:definitions>
  <inkml:trace contextRef="#ctx0" brushRef="#br0">33 17 1412 0 0,'0'0'9213'0'0,"-33"-17"-15042"0"0,44 21 4333 0 0,-11 5 400 0 0,0-5-520 0 0</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6.467"/>
    </inkml:context>
    <inkml:brush xml:id="br0">
      <inkml:brushProperty name="width" value="0.035" units="cm"/>
      <inkml:brushProperty name="height" value="0.035" units="cm"/>
      <inkml:brushProperty name="color" value="#E71224"/>
    </inkml:brush>
  </inkml:definitions>
  <inkml:trace contextRef="#ctx0" brushRef="#br0">1 235 1112 0 0,'0'0'10153'0'0,"10"18"-9826"0"0,36 55-97 0 0,-45-71-199 0 0,0 0 1 0 0,0-1 0 0 0,1 1 0 0 0,-1 0-1 0 0,0 0 1 0 0,1-1 0 0 0,0 1-1 0 0,-1-1 1 0 0,1 1 0 0 0,0-1-1 0 0,0 0 1 0 0,0 1 0 0 0,3 0 0 0 0,-4-2-5 0 0,-1 0 1 0 0,1 0-1 0 0,-1 0 1 0 0,1 0 0 0 0,0 0-1 0 0,-1 0 1 0 0,1 0 0 0 0,-1 0-1 0 0,1 0 1 0 0,-1 0 0 0 0,1-1-1 0 0,-1 1 1 0 0,1 0-1 0 0,-1 0 1 0 0,1 0 0 0 0,-1-1-1 0 0,1 1 1 0 0,-1 0 0 0 0,0-1-1 0 0,1 1 1 0 0,-1 0-1 0 0,1-1 1 0 0,-1 1 0 0 0,0-1-1 0 0,1 1 1 0 0,-1-1 0 0 0,0 1-1 0 0,1-1 1 0 0,-1 1-1 0 0,0-1 1 0 0,0 0 0 0 0,1-1 50 0 0,0-1 1 0 0,0 1-1 0 0,-1-1 1 0 0,1 1 0 0 0,-1-1-1 0 0,0 1 1 0 0,1-1-1 0 0,-1 1 1 0 0,0-1-1 0 0,-1 0 1 0 0,1 1-1 0 0,0-1 1 0 0,-1 1 0 0 0,0-1-1 0 0,-1-3 1 0 0,-70-76-197 0 0,71 79 177 0 0,0 1 1 0 0,0-1 0 0 0,0 1 0 0 0,0-1-1 0 0,1 1 1 0 0,-1-1 0 0 0,1 1 0 0 0,0-1-1 0 0,0 0 1 0 0,0 1 0 0 0,0-1 0 0 0,0 0-1 0 0,0 1 1 0 0,1-1 0 0 0,-1 0 0 0 0,1 1-1 0 0,1-4 1 0 0,20-40-229 0 0,-3 17 492 0 0,18-33 987 0 0,-36 61-1301 0 0,0-1 1 0 0,0 0-1 0 0,0 0 1 0 0,0 1-1 0 0,0-1 1 0 0,1 1-1 0 0,-1-1 1 0 0,1 1-1 0 0,-1 0 1 0 0,1-1-1 0 0,-1 1 1 0 0,1 0-1 0 0,0 0 1 0 0,0 0-1 0 0,-1 0 1 0 0,1 0-1 0 0,0 1 1 0 0,0-1-1 0 0,0 0 1 0 0,0 1-1 0 0,0 0 1 0 0,0-1-1 0 0,0 1 1 0 0,0 0 0 0 0,0 0-1 0 0,0 0 1 0 0,3 1-1 0 0,-1-1-20 0 0,0 0 0 0 0,0 1 0 0 0,0 0-1 0 0,0 0 1 0 0,0 0 0 0 0,0 0 0 0 0,-1 1 0 0 0,1-1-1 0 0,0 1 1 0 0,-1 0 0 0 0,1 0 0 0 0,-1 1 0 0 0,4 2 0 0 0,2 4 75 0 0,0 0 1 0 0,-1 1 0 0 0,0 0 0 0 0,0 1 0 0 0,-1 0 0 0 0,-1 0 0 0 0,0 0-1 0 0,0 1 1 0 0,-1 0 0 0 0,-1 0 0 0 0,0 0 0 0 0,0 0 0 0 0,2 19 0 0 0,-1 0 111 0 0,-2 1 0 0 0,-1 0 0 0 0,-2 46 0 0 0,-1-27-355 0 0,1-50-50 0 0,2-19-5130 0 0,16-20 238 0 0,-16 3 503 0 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7.250"/>
    </inkml:context>
    <inkml:brush xml:id="br0">
      <inkml:brushProperty name="width" value="0.035" units="cm"/>
      <inkml:brushProperty name="height" value="0.035" units="cm"/>
      <inkml:brushProperty name="color" value="#E71224"/>
    </inkml:brush>
  </inkml:definitions>
  <inkml:trace contextRef="#ctx0" brushRef="#br0">78 0 748 0 0,'0'0'10576'0'0,"-22"9"-6287"0"0,21-5-4231 0 0,0 0 0 0 0,0 0 0 0 0,0 0-1 0 0,-1 0 1 0 0,0-1 0 0 0,0 1 0 0 0,0 0-1 0 0,-2 2 1 0 0,-14 32 485 0 0,11-12-471 0 0,2 0 0 0 0,1 1 0 0 0,1 0 1 0 0,1 0-1 0 0,2 35 0 0 0,1-50-50 0 0,0 0-1 0 0,1 0 1 0 0,0 0 0 0 0,1 0-1 0 0,1-1 1 0 0,0 1 0 0 0,0-1-1 0 0,1 0 1 0 0,0 0-1 0 0,1 0 1 0 0,0-1 0 0 0,1 0-1 0 0,0 0 1 0 0,13 13 0 0 0,-17-20-4 0 0,1 0 1 0 0,0 0 0 0 0,0-1 0 0 0,0 1 0 0 0,0-1 0 0 0,0 0-1 0 0,1 0 1 0 0,-1-1 0 0 0,1 1 0 0 0,-1-1 0 0 0,1 0-1 0 0,5 1 1 0 0,59 2 336 0 0,-59-4-326 0 0,-5-1 1 0 0,-1 0 0 0 0,1 0 0 0 0,-1 0 0 0 0,1 0 0 0 0,-1-1 0 0 0,0 0 1 0 0,1 0-1 0 0,-1 0 0 0 0,0-1 0 0 0,0 1 0 0 0,0-1 0 0 0,-1 0 0 0 0,1 0 0 0 0,-1 0 0 0 0,1 0 1 0 0,2-5-1 0 0,3-2 38 0 0,-1 0 1 0 0,-1 0 0 0 0,0 0-1 0 0,11-23 1 0 0,-8 9-70 0 0,11-46-1 0 0,-16 4-42 0 0,-5 62 40 0 0,0 0 0 0 0,0-1 0 0 0,0 1 0 0 0,-1 0 0 0 0,0 0 0 0 0,0-1 0 0 0,0 1 1 0 0,0 0-1 0 0,-1 0 0 0 0,0 0 0 0 0,0 0 0 0 0,-3-6 0 0 0,-4 1-32 0 0,1-2-73 0 0,-1 1 0 0 0,0 1 0 0 0,-1-1 0 0 0,0 1 0 0 0,0 1 0 0 0,-1 0 0 0 0,0 1 0 0 0,-1 0 0 0 0,1 0 0 0 0,-1 1 0 0 0,-1 1 0 0 0,-15-5 0 0 0,8 5-123 0 0,0 2 0 0 0,0 0 1 0 0,-25 0-1 0 0,44 3-196 0 0,0 1-304 0 0,1 0 534 0 0,-1 0 0 0 0,1 0 0 0 0,-1 0 0 0 0,1 0-1 0 0,0 1 1 0 0,0-1 0 0 0,-1 0 0 0 0,1 0 0 0 0,0 0-1 0 0,0 0 1 0 0,0 0 0 0 0,0 1 0 0 0,1-1 0 0 0,-1 0 0 0 0,0 0-1 0 0,0 0 1 0 0,1 0 0 0 0,-1 0 0 0 0,0 0 0 0 0,1 0 0 0 0,-1 0-1 0 0,1 0 1 0 0,0 0 0 0 0,-1 0 0 0 0,1 0 0 0 0,0 0 0 0 0,-1 0-1 0 0,1 0 1 0 0,0 0 0 0 0,0-1 0 0 0,0 1 0 0 0,0 0-1 0 0,2 0 1 0 0,20 9-7159 0 0,-57-56 6173 0 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7.597"/>
    </inkml:context>
    <inkml:brush xml:id="br0">
      <inkml:brushProperty name="width" value="0.035" units="cm"/>
      <inkml:brushProperty name="height" value="0.035" units="cm"/>
      <inkml:brushProperty name="color" value="#E71224"/>
    </inkml:brush>
  </inkml:definitions>
  <inkml:trace contextRef="#ctx0" brushRef="#br0">0 12 1440 0 0,'0'0'8509'0'0,"6"3"-7877"0"0,1-1-361 0 0,0 0 0 0 0,1 0-1 0 0,-1-1 1 0 0,1 1 0 0 0,0-2 0 0 0,-1 1 0 0 0,1-1 0 0 0,0 0-1 0 0,-1-1 1 0 0,1 1 0 0 0,0-2 0 0 0,-1 1 0 0 0,9-3 0 0 0,-9 0-193 0 0,35-9-1239 0 0,-14 16-8021 0 0,-19-2 5938 0 0</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8.140"/>
    </inkml:context>
    <inkml:brush xml:id="br0">
      <inkml:brushProperty name="width" value="0.035" units="cm"/>
      <inkml:brushProperty name="height" value="0.035" units="cm"/>
      <inkml:brushProperty name="color" value="#E71224"/>
    </inkml:brush>
  </inkml:definitions>
  <inkml:trace contextRef="#ctx0" brushRef="#br0">0 27 1284 0 0,'0'0'12015'0'0,"0"10"-11683"0"0,0 105 2198 0 0,11-80-2412 0 0,-11-35-118 0 0,0 1 0 0 0,0-1 0 0 0,0 1 0 0 0,0-1 0 0 0,0 0 0 0 0,0 1 0 0 0,-1-1 0 0 0,1 0 0 0 0,0 1 0 0 0,0-1 0 0 0,0 1-1 0 0,1-1 1 0 0,-1 0 0 0 0,0 1 0 0 0,0-1 0 0 0,0 0 0 0 0,0 1 0 0 0,0-1 0 0 0,0 0 0 0 0,0 1 0 0 0,1-1 0 0 0,-1 0 0 0 0,0 1 0 0 0,0-1 0 0 0,1 0 0 0 0,-1 1 0 0 0,0-1 0 0 0,0 0 0 0 0,1 0 0 0 0,-1 1 0 0 0,0-1 0 0 0,1 0 0 0 0,-1 0 0 0 0,0 0 0 0 0,1 1 0 0 0,-1-1 0 0 0,0 0 0 0 0,1 0 0 0 0,-1 0 0 0 0,0 0 0 0 0,1 0 0 0 0,-1 0 0 0 0,1 0 0 0 0,-1 0 0 0 0,0 0 0 0 0,1 0-1 0 0,1 1-7 0 0,0-1-21 0 0,0 0 74 0 0,-1 0 0 0 0,1 0 0 0 0,0 0 0 0 0,0-1 1 0 0,-1 1-1 0 0,1-1 0 0 0,0 1 0 0 0,0-1 0 0 0,-1 1 0 0 0,4-3 0 0 0,18-24 426 0 0,-19 24-542 0 0,0-1-1 0 0,0 0 1 0 0,-1-1-1 0 0,1 1 1 0 0,-1-1-1 0 0,0 0 1 0 0,3-6 0 0 0,-2 0-619 0 0,13-39-1681 0 0,-17 45 1512 0 0,1 1-1 0 0,-1 0 1 0 0,0-1 0 0 0,-1 1-1 0 0,1 0 1 0 0,-1-1-1 0 0,-1-4 1 0 0,-7-15-2477 0 0</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8.462"/>
    </inkml:context>
    <inkml:brush xml:id="br0">
      <inkml:brushProperty name="width" value="0.035" units="cm"/>
      <inkml:brushProperty name="height" value="0.035" units="cm"/>
      <inkml:brushProperty name="color" value="#E71224"/>
    </inkml:brush>
  </inkml:definitions>
  <inkml:trace contextRef="#ctx0" brushRef="#br0">0 74 1180 0 0,'0'0'13684'0'0,"13"-25"-13641"0"0,-11 23-217 0 0,0-1 0 0 0,0 1 0 0 0,-1-1-1 0 0,1 1 1 0 0,0-1 0 0 0,-1 0 0 0 0,0 1-1 0 0,1-1 1 0 0,-1 0 0 0 0,0 0-1 0 0,-1 0 1 0 0,1 0 0 0 0,0 0 0 0 0,-1 0-1 0 0,1-4 1 0 0,-1 7-612 0 0</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38.888"/>
    </inkml:context>
    <inkml:brush xml:id="br0">
      <inkml:brushProperty name="width" value="0.035" units="cm"/>
      <inkml:brushProperty name="height" value="0.035" units="cm"/>
      <inkml:brushProperty name="color" value="#E71224"/>
    </inkml:brush>
  </inkml:definitions>
  <inkml:trace contextRef="#ctx0" brushRef="#br0">0 13 1244 0 0,'0'0'13250'0'0,"13"1"-13172"0"0,22 4 37 0 0,1-3-1 0 0,-1-1 1 0 0,63-6 0 0 0,-89 0-1399 0 0,-7-3-8347 0 0,-2 4 6627 0 0</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44.602"/>
    </inkml:context>
    <inkml:brush xml:id="br0">
      <inkml:brushProperty name="width" value="0.035" units="cm"/>
      <inkml:brushProperty name="height" value="0.035" units="cm"/>
      <inkml:brushProperty name="color" value="#E71224"/>
    </inkml:brush>
  </inkml:definitions>
  <inkml:trace contextRef="#ctx0" brushRef="#br0">0 86 524 0 0,'0'0'4830'0'0,"1"3"-5637"0"0,5 5 11293 0 0,-4-6-9338 0 0,4-4-1136 0 0,0 0 0 0 0,-1 0 0 0 0,1-1 0 0 0,-1 1 0 0 0,1-1 0 0 0,-1-1 0 0 0,7-5 0 0 0,13-5 42 0 0,-7 4-2 0 0,11-1 34 0 0,121-1 485 0 0,-96 12-760 0 0,-39-4 679 0 0,-15 1-247 0 0,-13 1-1031 0 0,-5-7-6842 0 0,12 4 4057 0 0,8 3 1780 0 0,40 18-2007 0 0</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46.122"/>
    </inkml:context>
    <inkml:brush xml:id="br0">
      <inkml:brushProperty name="width" value="0.035" units="cm"/>
      <inkml:brushProperty name="height" value="0.035" units="cm"/>
      <inkml:brushProperty name="color" value="#E71224"/>
    </inkml:brush>
  </inkml:definitions>
  <inkml:trace contextRef="#ctx0" brushRef="#br0">18 79 1216 0 0,'0'0'3362'0'0,"10"3"-3589"0"0,-1-2 234 0 0,-7-1 336 0 0,6-3-404 0 0,-8-4 6703 0 0,-6 4-18 0 0,4 11-6717 0 0,2-7 290 0 0,-1-1-199 0 0,0 0 1 0 0,0 1 0 0 0,0-1 0 0 0,0 0 0 0 0,0 1-1 0 0,1 0 1 0 0,-1-1 0 0 0,0 1 0 0 0,0-1 0 0 0,0 1-1 0 0,1 0 1 0 0,-1-1 0 0 0,0 1 0 0 0,1 0 0 0 0,-1 0-1 0 0,0 0 1 0 0,1 0 0 0 0,-1 0 0 0 0,1-1 0 0 0,-1 1-1 0 0,1 0 1 0 0,-1 2 0 0 0,-9 29-257 0 0,6-20 168 0 0,3-8 75 0 0,0-1 0 0 0,-1 1-1 0 0,1 0 1 0 0,0 0 0 0 0,1 0 0 0 0,-1-1 0 0 0,1 1 0 0 0,-1 0 0 0 0,1 0 0 0 0,0 0 0 0 0,1 0 0 0 0,-1 0 0 0 0,1 0 0 0 0,0 0 0 0 0,0 0 0 0 0,0-1 0 0 0,0 1 0 0 0,1 0 0 0 0,-1-1 0 0 0,1 1 0 0 0,0-1 0 0 0,0 1-1 0 0,0-1 1 0 0,0 0 0 0 0,1 0 0 0 0,0 0 0 0 0,-1 0 0 0 0,1-1 0 0 0,0 1 0 0 0,0-1 0 0 0,0 1 0 0 0,1-1 0 0 0,-1 0 0 0 0,1 0 0 0 0,-1-1 0 0 0,6 3 0 0 0,6 2 69 0 0,1-1-1 0 0,-1 0 1 0 0,1-2 0 0 0,0 1-1 0 0,0-2 1 0 0,0 0 0 0 0,23-1-1 0 0,-36-1-20 0 0,0-1 0 0 0,0 1-1 0 0,0-1 1 0 0,0 1 0 0 0,0-1-1 0 0,0 0 1 0 0,0 0 0 0 0,0-1-1 0 0,0 1 1 0 0,-1-1 0 0 0,1 1-1 0 0,0-1 1 0 0,-1 0 0 0 0,1 0-1 0 0,-1 0 1 0 0,0 0 0 0 0,0 0-1 0 0,0-1 1 0 0,0 1 0 0 0,0-1 0 0 0,0 1-1 0 0,-1-1 1 0 0,1 0 0 0 0,-1 1-1 0 0,1-1 1 0 0,-1 0 0 0 0,0 0-1 0 0,0 0 1 0 0,-1 0 0 0 0,2-5-1 0 0,1-12-23 0 0,0 0 0 0 0,-1 0 0 0 0,-1-34 0 0 0,0 50-28 0 0,-1 0 0 0 0,-1 0 0 0 0,1 0 0 0 0,0 0 0 0 0,-1 0 0 0 0,0 0 0 0 0,0 0-1 0 0,0 0 1 0 0,-1 1 0 0 0,1-1 0 0 0,-1 0 0 0 0,0 1 0 0 0,0-1 0 0 0,0 1 0 0 0,0-1 0 0 0,-1 1 0 0 0,1 0 0 0 0,-1 0 0 0 0,0 0 0 0 0,0 0-1 0 0,0 1 1 0 0,0-1 0 0 0,-1 1 0 0 0,1 0 0 0 0,-1 0 0 0 0,1 0 0 0 0,-1 0 0 0 0,0 1 0 0 0,1-1 0 0 0,-1 1 0 0 0,0 0 0 0 0,0 0 0 0 0,0 0 0 0 0,0 1-1 0 0,0 0 1 0 0,0-1 0 0 0,0 1 0 0 0,0 1 0 0 0,0-1 0 0 0,0 0 0 0 0,0 1 0 0 0,0 0 0 0 0,0 0 0 0 0,0 0 0 0 0,-5 3 0 0 0,-75 38-93 0 0,83-41 1151 0 0,42-1-1994 0 0,196-5 1396 0 0,-219 4-381 0 0,0-1 0 0 0,1-1 0 0 0,-1-1 0 0 0,27-9-1 0 0,14-3 17 0 0,-40 9-64 0 0,-16 5-10 0 0,1 1-1 0 0,0-1 1 0 0,-1 1-1 0 0,1 0 1 0 0,0 0-1 0 0,0 0 0 0 0,-1 1 1 0 0,1-1-1 0 0,0 1 1 0 0,5 0-1 0 0,-9-1-6 0 0,0-2 2 0 0,0 3 492 0 0,-2 0-408 0 0,-5 0-43 0 0,5 0-74 0 0,-5 0 68 0 0</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46.939"/>
    </inkml:context>
    <inkml:brush xml:id="br0">
      <inkml:brushProperty name="width" value="0.035" units="cm"/>
      <inkml:brushProperty name="height" value="0.035" units="cm"/>
      <inkml:brushProperty name="color" value="#E71224"/>
    </inkml:brush>
  </inkml:definitions>
  <inkml:trace contextRef="#ctx0" brushRef="#br0">1 97 1204 0 0,'0'0'10579'0'0,"0"4"-10514"0"0,0 0 110 0 0,1 0 0 0 0,0 1 0 0 0,0-1 0 0 0,0 0 1 0 0,0 0-1 0 0,1 0 0 0 0,-1 0 0 0 0,1 0 0 0 0,0-1 0 0 0,1 1 0 0 0,-1 0 1 0 0,4 3-1 0 0,-2-2-107 0 0,-1 0 0 0 0,0 0 1 0 0,0-1-1 0 0,0 2 0 0 0,0-1 0 0 0,-1 0 1 0 0,0 1-1 0 0,0-1 0 0 0,0 1 1 0 0,-1-1-1 0 0,0 1 0 0 0,0 0 0 0 0,0 6 1 0 0,-1-21 615 0 0,0 0-702 0 0,1 1-1 0 0,-2-1 1 0 0,1 1-1 0 0,-1 0 1 0 0,0-1 0 0 0,-1 1-1 0 0,-3-11 1 0 0,4 17 22 0 0,0 0 1 0 0,1-1-1 0 0,-1 1 0 0 0,1 0 0 0 0,-1-1 1 0 0,1 1-1 0 0,0 0 0 0 0,0-1 0 0 0,0 1 1 0 0,0-1-1 0 0,0 1 0 0 0,1 0 0 0 0,-1-1 1 0 0,1 1-1 0 0,-1 0 0 0 0,1 0 0 0 0,0-1 1 0 0,2-2-1 0 0,3-18-4 0 0,-4 16-12 0 0,0 0-1 0 0,1 1 0 0 0,0-1 1 0 0,0 1-1 0 0,0 0 0 0 0,1 0 0 0 0,0 0 1 0 0,0 0-1 0 0,9-9 0 0 0,-12 14-57 0 0,0 0-1 0 0,-1 1 1 0 0,1-1 0 0 0,0 1-1 0 0,0-1 1 0 0,-1 1 0 0 0,1-1-1 0 0,0 1 1 0 0,0 0 0 0 0,0-1-1 0 0,-1 1 1 0 0,1 0 0 0 0,0-1-1 0 0,0 1 1 0 0,0 0-1 0 0,0 0 1 0 0,0 0 0 0 0,0 0-1 0 0,0 0 1 0 0,0 0 0 0 0,0 0-1 0 0,-1 0 1 0 0,1 0 0 0 0,0 1-1 0 0,0-1 1 0 0,0 0 0 0 0,0 0-1 0 0,0 1 1 0 0,-1-1 0 0 0,2 1-1 0 0,17 22-2665 0 0,-9-9-132 0 0,-1-6 309 0 0,-7-3 27 0 0</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47.928"/>
    </inkml:context>
    <inkml:brush xml:id="br0">
      <inkml:brushProperty name="width" value="0.035" units="cm"/>
      <inkml:brushProperty name="height" value="0.035" units="cm"/>
      <inkml:brushProperty name="color" value="#E71224"/>
    </inkml:brush>
  </inkml:definitions>
  <inkml:trace contextRef="#ctx0" brushRef="#br0">110 0 1016 0 0,'0'0'9404'0'0,"-2"18"-6050"0"0,-2-19-3220 0 0,-1 1 0 0 0,0 1 1 0 0,1-1-1 0 0,-1 1 0 0 0,1-1 1 0 0,-1 1-1 0 0,1 0 0 0 0,0 1 0 0 0,-1-1 1 0 0,1 1-1 0 0,0 0 0 0 0,0 0 1 0 0,0 0-1 0 0,0 1 0 0 0,0-1 0 0 0,1 1 1 0 0,-5 3-1 0 0,5-2-185 0 0,0 0-1 0 0,0 1 1 0 0,1-1 0 0 0,-1 1-1 0 0,1-1 1 0 0,0 1 0 0 0,0 0 0 0 0,1 0-1 0 0,-1 0 1 0 0,1 0 0 0 0,0 0-1 0 0,0 0 1 0 0,1 0 0 0 0,-1 0-1 0 0,2 8 1 0 0,-2-12 47 0 0,1 1-1 0 0,0 0 1 0 0,0 0 0 0 0,0-1-1 0 0,0 1 1 0 0,0 0 0 0 0,0 0-1 0 0,1-1 1 0 0,-1 1 0 0 0,1 0-1 0 0,-1-1 1 0 0,1 1 0 0 0,-1 0-1 0 0,1-1 1 0 0,0 1 0 0 0,0-1-1 0 0,0 1 1 0 0,0-1 0 0 0,0 1-1 0 0,2 1 1 0 0,-1-2 11 0 0,1 0 0 0 0,-1 0-1 0 0,1-1 1 0 0,0 1 0 0 0,-1-1 0 0 0,1 0-1 0 0,0 1 1 0 0,-1-1 0 0 0,1 0 0 0 0,0 0-1 0 0,2-1 1 0 0,15 0 188 0 0,-13 1-212 0 0,0-1 0 0 0,0 0-1 0 0,0 0 1 0 0,0 0-1 0 0,-1-1 1 0 0,13-5 0 0 0,-17 6 9 0 0,1 1 0 0 0,-1-1 1 0 0,0 0-1 0 0,0 0 0 0 0,0 0 1 0 0,0-1-1 0 0,-1 1 0 0 0,1 0 1 0 0,0-1-1 0 0,0 1 1 0 0,-1-1-1 0 0,1 0 0 0 0,-1 1 1 0 0,1-1-1 0 0,-1 0 0 0 0,0 0 1 0 0,0 0-1 0 0,0 0 1 0 0,0 0-1 0 0,0 0 0 0 0,0 0 1 0 0,0 0-1 0 0,-1 0 0 0 0,1-4 1 0 0,10-33 1 0 0,-14 26-15 0 0,3 13 35 0 0,0 0-1 0 0,0 0 0 0 0,0 0 0 0 0,0 0 1 0 0,-1-1-1 0 0,1 1 0 0 0,0 0 0 0 0,0 0 0 0 0,0 0 1 0 0,0-1-1 0 0,0 1 0 0 0,0 0 0 0 0,0 0 1 0 0,-1 0-1 0 0,1-1 0 0 0,0 1 0 0 0,0 0 0 0 0,0 0 1 0 0,0-1-1 0 0,0 1 0 0 0,0 0 0 0 0,0 0 1 0 0,0 0-1 0 0,0-1 0 0 0,0 1 0 0 0,0 0 0 0 0,1 0 1 0 0,-1 0-1 0 0,0-1 0 0 0,0 1 0 0 0,0 0 1 0 0,0 0-1 0 0,0 0 0 0 0,0-1 0 0 0,0 1 0 0 0,0 0 1 0 0,1 0-1 0 0,-1 0 0 0 0,0-1 0 0 0,0 1 1 0 0,0 0-1 0 0,0 0 0 0 0,1 0 0 0 0,-1 0 0 0 0,0 0 1 0 0,0 0-1 0 0,0 0 0 0 0,1-1 0 0 0,-1 1 0 0 0,0 0 1 0 0,0 0-1 0 0,0 0 0 0 0,1 0 0 0 0,-1 0 1 0 0,0 0-1 0 0,0 0 0 0 0,1 0 0 0 0,-1 0 0 0 0,0 0 1 0 0,0 0-1 0 0,1 0 0 0 0,1 0 5 0 0,0 0-1 0 0,0 1 1 0 0,0-1-1 0 0,0 0 1 0 0,0 1-1 0 0,0-1 1 0 0,0 1-1 0 0,0 0 1 0 0,0-1-1 0 0,0 1 1 0 0,-1 0-1 0 0,1 0 1 0 0,0 0-1 0 0,0 1 1 0 0,-1-1-1 0 0,1 0 1 0 0,-1 1-1 0 0,1-1 1 0 0,-1 1 0 0 0,0-1-1 0 0,2 3 1 0 0,11 10 104 0 0,47 38 148 0 0,-56-48-218 0 0,-1 0 1 0 0,0 0 0 0 0,0 0 0 0 0,0 0 0 0 0,0 1 0 0 0,-1-1 0 0 0,0 1 0 0 0,0 0 0 0 0,0 0 0 0 0,0 0 0 0 0,3 9 0 0 0,4 23 452 0 0,-10-35-476 0 0,1-1 0 0 0,-2 0 1 0 0,1 1-1 0 0,0-1 0 0 0,0 0 1 0 0,0 1-1 0 0,-1-1 0 0 0,1 0 1 0 0,0 1-1 0 0,-1-1 0 0 0,1 0 1 0 0,-1 1-1 0 0,0-1 0 0 0,1 0 1 0 0,-1 0-1 0 0,0 0 0 0 0,0 0 1 0 0,0 0-1 0 0,0 0 0 0 0,0 0 1 0 0,0 0-1 0 0,0 0 0 0 0,0 0 1 0 0,0 0-1 0 0,0 0 0 0 0,0-1 1 0 0,-1 1-1 0 0,1-1 0 0 0,0 1 1 0 0,0-1-1 0 0,-1 1 0 0 0,1-1 1 0 0,-1 0-1 0 0,1 1 0 0 0,0-1 0 0 0,-1 0 1 0 0,1 0-1 0 0,0 0 0 0 0,-1 0 1 0 0,-1-1-1 0 0,-14 4 9 0 0,14-3-106 0 0,1 1 0 0 0,-1 0 0 0 0,0-1 0 0 0,1 1 1 0 0,-1 0-1 0 0,0 0 0 0 0,1 1 0 0 0,-1-1 0 0 0,1 0 0 0 0,0 1 0 0 0,-1 0 1 0 0,1-1-1 0 0,0 1 0 0 0,0 0 0 0 0,0 0 0 0 0,0 0 0 0 0,-2 3 1 0 0,3-2-418 0 0,-1 0 1 0 0,1-1-1 0 0,0 1 1 0 0,0 0-1 0 0,0 0 1 0 0,1 0 0 0 0,-1 0-1 0 0,1 0 1 0 0,-1 0-1 0 0,1 5 1 0 0,22-63-12160 0 0</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49.843"/>
    </inkml:context>
    <inkml:brush xml:id="br0">
      <inkml:brushProperty name="width" value="0.035" units="cm"/>
      <inkml:brushProperty name="height" value="0.035" units="cm"/>
      <inkml:brushProperty name="color" value="#E71224"/>
    </inkml:brush>
  </inkml:definitions>
  <inkml:trace contextRef="#ctx0" brushRef="#br0">0 242 660 0 0,'0'0'5421'0'0,"4"0"-4727"0"0,1-1-488 0 0,1 0 0 0 0,-1 0 0 0 0,0 0 0 0 0,0-1 0 0 0,0 0 0 0 0,0 0 1 0 0,0 0-1 0 0,5-3 0 0 0,9-5 438 0 0,-17 10-533 0 0,-1-1-85 0 0,-1 1 0 0 0,1 0 1 0 0,0 0-1 0 0,-1 0 1 0 0,1 0-1 0 0,-1 0 1 0 0,1-1-1 0 0,-1 1 0 0 0,0 0 1 0 0,1-1-1 0 0,-1 1 1 0 0,1 0-1 0 0,-1-1 1 0 0,1 1-1 0 0,-1 0 0 0 0,0-1 1 0 0,1 1-1 0 0,-1-1 1 0 0,0 1-1 0 0,1 0 0 0 0,-1-1 1 0 0,0 1-1 0 0,0-1 1 0 0,1 1-1 0 0,-1-1 1 0 0,0 1-1 0 0,0-1 0 0 0,0 1 1 0 0,0-1-1 0 0,0 0 1 0 0,0 1-1 0 0,0-1 1 0 0,0 1-1 0 0,0-1 0 0 0,0 1 1 0 0,0-2 1408 0 0,2-11 4012 0 0,54 3-5937 0 0,-43 6 528 0 0,0 2 0 0 0,0-1-1 0 0,20 0 1 0 0,3 2 324 0 0,69-12 0 0 0,76-9 120 0 0,-113 15-295 0 0,131-29-63 0 0,-105 15-90 0 0,177-21 120 0 0,-262 40-146 0 0,34-1-2 0 0,-41 3 143 0 0,-28-17-18034 0 0,52 34 17023 0 0</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51.603"/>
    </inkml:context>
    <inkml:brush xml:id="br0">
      <inkml:brushProperty name="width" value="0.035" units="cm"/>
      <inkml:brushProperty name="height" value="0.035" units="cm"/>
      <inkml:brushProperty name="color" value="#E71224"/>
    </inkml:brush>
  </inkml:definitions>
  <inkml:trace contextRef="#ctx0" brushRef="#br0">210 1 1256 0 0,'0'0'4883'0'0,"-5"1"-3926"0"0,-6 2-999 0 0,-47 14 7397 0 0,56-17-6517 0 0,-32 10 1027 0 0,28-7-1839 0 0,0 0 1 0 0,0 0 0 0 0,0 1 0 0 0,1 0 0 0 0,-1 0 0 0 0,1 0 0 0 0,0 1 0 0 0,0 0 0 0 0,0 0 0 0 0,1 0-1 0 0,0 0 1 0 0,0 1 0 0 0,0 0 0 0 0,1-1 0 0 0,-3 8 0 0 0,-8 10 3 0 0,13-18-55 0 0,-1 1-1 0 0,1-1 1 0 0,0 1-1 0 0,1-1 1 0 0,0 1-1 0 0,-1-1 1 0 0,2 1-1 0 0,-1-1 1 0 0,2 8-1 0 0,-1 7-55 0 0,-1-18 72 0 0,1-1 0 0 0,-1 1 0 0 0,0-1 0 0 0,1 1 0 0 0,-1-1 0 0 0,1 0 1 0 0,0 1-1 0 0,-1-1 0 0 0,1 0 0 0 0,0 1 0 0 0,0-1 0 0 0,0 0 0 0 0,0 0 0 0 0,0 0 1 0 0,0 0-1 0 0,0 0 0 0 0,0 0 0 0 0,0 0 0 0 0,0 0 0 0 0,2 1 0 0 0,33 17-10 0 0,-14-9 60 0 0,-10-6 15 0 0,0 0 1 0 0,-1-1-1 0 0,2 0 0 0 0,-1-1 1 0 0,0 0-1 0 0,0-1 0 0 0,1-1 1 0 0,18-1-1 0 0,-20 1 35 0 0,-7 0-67 0 0,0-1-1 0 0,-1 0 1 0 0,1 0-1 0 0,0 0 1 0 0,-1 0 0 0 0,1 0-1 0 0,-1-1 1 0 0,1 0-1 0 0,5-4 1 0 0,-7 5-15 0 0,0 0 0 0 0,-1 0-1 0 0,1 0 1 0 0,0 0 0 0 0,-1-1 0 0 0,1 1 0 0 0,-1 0 0 0 0,1-1 0 0 0,-1 0-1 0 0,0 1 1 0 0,0-1 0 0 0,0 0 0 0 0,0 0 0 0 0,0 1 0 0 0,0-1-1 0 0,0 0 1 0 0,0 0 0 0 0,0-3 0 0 0,-1-9 62 0 0,1 8-80 0 0,-1 1 0 0 0,1-1-1 0 0,-1 0 1 0 0,0 0 0 0 0,-1 1-1 0 0,0-1 1 0 0,1 0 0 0 0,-2 1-1 0 0,1-1 1 0 0,-1 1 0 0 0,0-1-1 0 0,0 1 1 0 0,0 0 0 0 0,-1 0-1 0 0,0 0 1 0 0,0 0 0 0 0,0 0-1 0 0,0 0 1 0 0,-5-4 0 0 0,-7-8-65 0 0,13 14 61 0 0,0 0 1 0 0,0 0-1 0 0,0 0 1 0 0,-1 0-1 0 0,1 0 1 0 0,-1 1-1 0 0,0-1 0 0 0,0 1 1 0 0,0 0-1 0 0,0 0 1 0 0,0 0-1 0 0,0 0 1 0 0,-1 0-1 0 0,-5-2 1 0 0,7 4 2 0 0,35 0-442 0 0,4-2 684 0 0,1-1 1 0 0,-1-2 0 0 0,0-2 0 0 0,-1-2 0 0 0,70-25 0 0 0,-103 34-212 0 0,4 0-21 0 0,-5 0-18 0 0,-20 22-4996 0 0,12-16 1421 0 0,30-34-6434 0 0</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20:01:52.419"/>
    </inkml:context>
    <inkml:brush xml:id="br0">
      <inkml:brushProperty name="width" value="0.035" units="cm"/>
      <inkml:brushProperty name="height" value="0.035" units="cm"/>
      <inkml:brushProperty name="color" value="#E71224"/>
    </inkml:brush>
  </inkml:definitions>
  <inkml:trace contextRef="#ctx0" brushRef="#br0">0 146 1388 0 0,'0'0'9292'0'0,"11"25"-6799"0"0,-10-22-2332 0 0,-1-1 1 0 0,1 0-1 0 0,-1 0 0 0 0,1 1 0 0 0,0-1 1 0 0,0 0-1 0 0,0 0 0 0 0,0 0 0 0 0,0 0 1 0 0,1 0-1 0 0,-1 0 0 0 0,4 3 0 0 0,-4-3-115 0 0,1 0-1 0 0,0 0 1 0 0,-1 0 0 0 0,1 0-1 0 0,-1 1 1 0 0,0-1-1 0 0,1 0 1 0 0,-1 1 0 0 0,0-1-1 0 0,-1 1 1 0 0,1-1-1 0 0,0 1 1 0 0,0 3-1 0 0,10 54 295 0 0,-11-55-322 0 0,-1-4-4 0 0,1 1-1 0 0,0 0 1 0 0,0 0 0 0 0,0-1-1 0 0,0 1 1 0 0,0 0 0 0 0,0 0-1 0 0,1-1 1 0 0,-1 1 0 0 0,1 0-1 0 0,-1-1 1 0 0,1 1 0 0 0,-1 0-1 0 0,1-1 1 0 0,0 1 0 0 0,0-1-1 0 0,0 1 1 0 0,2 2 0 0 0,-2-79 664 0 0,-1 73-707 0 0,1-3-95 0 0,-1-1 1 0 0,0 1-1 0 0,-1-1 0 0 0,1 1 0 0 0,-1-1 0 0 0,0 1 1 0 0,-1-1-1 0 0,-3-8 0 0 0,4 10 172 0 0,0 0 1 0 0,0 0-1 0 0,1 0 0 0 0,-1 0 1 0 0,1 0-1 0 0,0-1 0 0 0,0 1 1 0 0,0 0-1 0 0,0 0 0 0 0,1 0 0 0 0,0 0 1 0 0,0 0-1 0 0,0 0 0 0 0,0 0 1 0 0,0 0-1 0 0,1 1 0 0 0,3-8 1 0 0,27-15 150 0 0,-12 9 196 0 0,37-25 1 0 0,-37 29-356 0 0,-17 11-88 0 0,1-1 1 0 0,-1 1-1 0 0,1 0 1 0 0,0 0-1 0 0,0 0 0 0 0,-1 0 1 0 0,1 1-1 0 0,0-1 0 0 0,0 1 1 0 0,1 0-1 0 0,-1 0 0 0 0,0 1 1 0 0,0-1-1 0 0,7 1 1 0 0,-9 0-71 0 0,-1-1 7 0 0,1 1 0 0 0,0 0 0 0 0,-1-1 1 0 0,1 1-1 0 0,0 0 0 0 0,0 0 0 0 0,0 0 1 0 0,-1 0-1 0 0,1 0 0 0 0,0 0 0 0 0,0 0 1 0 0,0 1-1 0 0,-1-1 0 0 0,1 1 0 0 0,0-1 1 0 0,-1 1-1 0 0,1 0 0 0 0,0 0 1 0 0,-1-1-1 0 0,1 1 0 0 0,-1 0 0 0 0,2 2 1 0 0,-1-2-240 0 0,-1-1 1 0 0,0 1-1 0 0,0 0 1 0 0,-1 0 0 0 0,1 0-1 0 0,0 0 1 0 0,0 0-1 0 0,0 0 1 0 0,-1 0 0 0 0,1 0-1 0 0,0 0 1 0 0,-1 1-1 0 0,1-1 1 0 0,-1 0 0 0 0,1 0-1 0 0,-1 1 1 0 0,0-1-1 0 0,1 2 1 0 0,-10-8-3503 0 0,-36-20-238 0 0</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16.557"/>
    </inkml:context>
    <inkml:brush xml:id="br0">
      <inkml:brushProperty name="width" value="0.035" units="cm"/>
      <inkml:brushProperty name="height" value="0.035" units="cm"/>
      <inkml:brushProperty name="color" value="#E71224"/>
    </inkml:brush>
  </inkml:definitions>
  <inkml:trace contextRef="#ctx0" brushRef="#br0">109 27 292 0 0,'0'0'4026'0'0,"-22"-4"-1803"0"0,22 3-2151 0 0,0 1-1 0 0,-1 0 1 0 0,1-1 0 0 0,0 1 0 0 0,-1-1 0 0 0,1 1 0 0 0,0-1 0 0 0,-1 1 0 0 0,1 0 0 0 0,-1-1 0 0 0,1 1 0 0 0,-1 0 0 0 0,1-1 0 0 0,0 1-1 0 0,-1 0 1 0 0,1 0 0 0 0,-1 0 0 0 0,1-1 0 0 0,-1 1 0 0 0,1 0 0 0 0,-1 0 0 0 0,1 0 0 0 0,-1 0 0 0 0,0 0 0 0 0,1 0 0 0 0,-1 0 0 0 0,1 0-1 0 0,-1 0 1 0 0,0 0 0 0 0,0 0-5 0 0,1 0 0 0 0,-1 0 0 0 0,0 0 0 0 0,1 1 0 0 0,-1-2 0 0 0,0 1 0 0 0,1 0 0 0 0,-1 0 0 0 0,0 0 0 0 0,1 0 0 0 0,-1 0 0 0 0,0 0 0 0 0,1-1 0 0 0,-1 1 0 0 0,0 0 0 0 0,1-1 0 0 0,-1 1 0 0 0,1 0 0 0 0,-1-1 0 0 0,1 1 0 0 0,-1-1 0 0 0,1 1 0 0 0,-1-1 0 0 0,1 1 0 0 0,-1-1 0 0 0,1 1 0 0 0,-1-1-1 0 0,1 1 1 0 0,0-1 0 0 0,-1 0 0 0 0,1 1 0 0 0,-1-2 0 0 0,-1 1 53 0 0,0 0 0 0 0,-1 0 0 0 0,1 1 0 0 0,-1-1 0 0 0,1 1 0 0 0,-1-1 0 0 0,0 1-1 0 0,1 0 1 0 0,-1 0 0 0 0,1 0 0 0 0,-6 1 0 0 0,2-1 153 0 0,4 0-155 0 0,-7 6 17 0 0,8-1-80 0 0,13-3 23 0 0,237 3 689 0 0,-122-10-905 0 0,-125 6 130 0 0,1 0 1 0 0,0 0-1 0 0,0 0 1 0 0,0 0 0 0 0,-1 0-1 0 0,1 1 1 0 0,-1-1 0 0 0,1 1-1 0 0,2 2 1 0 0,13 7-21 0 0,7-3 59 0 0,1 0-1 0 0,32 5 0 0 0,-38-10-8 0 0,-1 1-1 0 0,0 1 1 0 0,-1 1-1 0 0,1 0 1 0 0,-1 1-1 0 0,18 11 1 0 0,-22-8-7 0 0,0 1 1 0 0,-1 1 0 0 0,0 0 0 0 0,21 26-1 0 0,17 44-23 0 0,-30-34 49 0 0,-10-9 133 0 0,-7-2-71 0 0,-2-33-88 0 0,-1 1 0 0 0,1-1 0 0 0,-1 0 1 0 0,0 1-1 0 0,0-1 0 0 0,0 1 0 0 0,-1-1 1 0 0,1 1-1 0 0,-1-1 0 0 0,0 1 0 0 0,-1 4 1 0 0,0-4-2 0 0,1 0 0 0 0,0-1 0 0 0,0 1 0 0 0,0 0 0 0 0,1-1 0 0 0,-1 1 0 0 0,1 0 0 0 0,0-1 0 0 0,1 1 0 0 0,-1-1 0 0 0,3 6 0 0 0,-3-5 10 0 0,1 1 0 0 0,-1-1 0 0 0,0 1 0 0 0,-1-1-1 0 0,0 1 1 0 0,0-1 0 0 0,0 1 0 0 0,-2 10 0 0 0,1 7 82 0 0,-10 15 80 0 0,0-3 11 0 0,9-29-149 0 0,0 1 1 0 0,0-1-1 0 0,-1 0 0 0 0,0 0 0 0 0,0 0 1 0 0,-1 0-1 0 0,-5 7 0 0 0,3-3 30 0 0,-34 57 323 0 0,36-43-307 0 0,-4 4-22 0 0,8-25-57 0 0,-1 0 0 0 0,1 1 0 0 0,-1-1 0 0 0,0 0 0 0 0,0 1-1 0 0,-1-1 1 0 0,1 0 0 0 0,-1 0 0 0 0,-2 4 0 0 0,-3 3 23 0 0,1 0 0 0 0,1 0-1 0 0,-9 21 1 0 0,2-6 19 0 0,6-12-22 0 0,0-4-24 0 0,2 0 1 0 0,-1 1 0 0 0,1-1 0 0 0,1 1 0 0 0,0-1 0 0 0,0 1 0 0 0,1 0-1 0 0,0 1 1 0 0,0-1 0 0 0,1 15 0 0 0,0-4 4 0 0,0-16-14 0 0,1 0 0 0 0,-1-1 0 0 0,1 1 0 0 0,0 0 0 0 0,1 0-1 0 0,-1 0 1 0 0,1 0 0 0 0,0 0 0 0 0,0-1 0 0 0,0 1 0 0 0,0 0 0 0 0,1-1 0 0 0,4 8 0 0 0,19 32 20 0 0,-23-39-17 0 0,0 1 1 0 0,1-1-1 0 0,0 0 1 0 0,-1 0-1 0 0,2-1 0 0 0,-1 1 1 0 0,0 0-1 0 0,1-1 1 0 0,0 0-1 0 0,0 0 0 0 0,0 0 1 0 0,9 5-1 0 0,30 21 79 0 0,74-5-52 0 0,-115-24-41 0 0,4 2 154 0 0,-4-2 56 0 0,-12-1-101 0 0,-33-9-121 0 0,-8 9-144 0 0,50 0 146 0 0,-21 18-186 0 0,22-16 202 0 0,-1 0 0 0 0,1 1 1 0 0,-1-1-1 0 0,1 0 0 0 0,-1 1 0 0 0,0-1 1 0 0,0 0-1 0 0,0 0 0 0 0,0 0 1 0 0,0 0-1 0 0,0 0 0 0 0,-1 0 0 0 0,-2 3 1 0 0,2-3-1 0 0,0 0 0 0 0,1 0 1 0 0,-1 1-1 0 0,0-1 0 0 0,1 0 0 0 0,0 1 1 0 0,0-1-1 0 0,0 1 0 0 0,0-1 1 0 0,0 1-1 0 0,0 0 0 0 0,1 0 1 0 0,-1-1-1 0 0,0 4 0 0 0,1 12-114 0 0,0-13 110 0 0,-1 1 1 0 0,1-1-1 0 0,0 1 0 0 0,1-1 0 0 0,-1 0 0 0 0,1 1 0 0 0,0-1 0 0 0,0 0 0 0 0,1 1 0 0 0,2 6 1 0 0,4 14 17 0 0,-7-24-9 0 0,-1 0-1 0 0,0 0 1 0 0,0 0 0 0 0,1 0 0 0 0,-1 0 0 0 0,1 0-1 0 0,0 0 1 0 0,0 0 0 0 0,-1 0 0 0 0,1 0 0 0 0,1 0-1 0 0,-1-1 1 0 0,0 1 0 0 0,0 0 0 0 0,2 1 0 0 0,0 16 20 0 0,-2-8-16 0 0,0-10-5 0 0,0 0-1 0 0,0 0 0 0 0,0 1 1 0 0,0-1-1 0 0,-1 1 1 0 0,1-1-1 0 0,0 1 0 0 0,-1-1 1 0 0,1 1-1 0 0,-1-1 1 0 0,1 1-1 0 0,-1-1 0 0 0,0 1 1 0 0,0 0-1 0 0,0-1 1 0 0,0 1-1 0 0,0 0 0 0 0,0-1 1 0 0,0 3-1 0 0,11 26-14 0 0,-1 2 41 0 0,1-2 58 0 0,-10-25-79 0 0,0 1 0 0 0,0-1-1 0 0,1 1 1 0 0,0-1 0 0 0,0 0 0 0 0,0 0-1 0 0,0 0 1 0 0,1 0 0 0 0,0 0-1 0 0,0-1 1 0 0,6 8 0 0 0,2 18-20 0 0,0-2 0 0 0,-1 15 23 0 0,-7-37-5 0 0,-1 1-1 0 0,0 0 0 0 0,0 0 1 0 0,0-1-1 0 0,-1 1 0 0 0,-1 0 1 0 0,1 14-1 0 0,10 27 10 0 0,-11-46-14 0 0,1 0 1 0 0,-1 0 0 0 0,1-1 0 0 0,-1 1-1 0 0,1 0 1 0 0,-1-1 0 0 0,1 1 0 0 0,0 0-1 0 0,0-1 1 0 0,0 1 0 0 0,0-1 0 0 0,0 1 0 0 0,2 1-1 0 0,7 15 1 0 0,-6-10 9 0 0,-4-7-9 0 0,1-1 0 0 0,0 1 1 0 0,-1 0-1 0 0,1-1 0 0 0,-1 1 0 0 0,1 0 0 0 0,-1-1 0 0 0,1 1 0 0 0,-1 0 0 0 0,0 0 1 0 0,1-1-1 0 0,-1 1 0 0 0,0 0 0 0 0,0 0 0 0 0,1 0 0 0 0,-1-1 0 0 0,0 1 1 0 0,0 0-1 0 0,0 0 0 0 0,0 0 0 0 0,0 0 0 0 0,-1 1 0 0 0,12 42 22 0 0,0-3-24 0 0,-9-36 8 0 0,-1 0 0 0 0,1 0 0 0 0,0 0 0 0 0,1 0 0 0 0,-1-1 0 0 0,1 1 0 0 0,6 6 0 0 0,-4-3 6 0 0,0 0 1 0 0,0 1 0 0 0,0-1-1 0 0,4 15 1 0 0,12 20 106 0 0,-19-39-95 0 0,0 0-1 0 0,0 0 1 0 0,0 1-1 0 0,-1-1 0 0 0,0 0 1 0 0,0 0-1 0 0,1 7 1 0 0,-2 361 1286 0 0,-11-333-1210 0 0,10-34-97 0 0,-1 0-1 0 0,0 0 1 0 0,0 0 0 0 0,0-1 0 0 0,0 1 0 0 0,-1 0 0 0 0,0-1 0 0 0,-6 7 0 0 0,-7 14 73 0 0,13-18-67 0 0,-6 11 27 0 0,0 0 0 0 0,-17 22 1 0 0,16-27-19 0 0,8-9-4 0 0,-1 0-1 0 0,0 0 0 0 0,0 0 1 0 0,0-1-1 0 0,0 1 0 0 0,0-1 1 0 0,-1 0-1 0 0,0 0 0 0 0,1 0 1 0 0,-1 0-1 0 0,0-1 0 0 0,0 1 1 0 0,-1-1-1 0 0,1 0 0 0 0,0-1 1 0 0,-1 1-1 0 0,1-1 0 0 0,-1 1 1 0 0,0-1-1 0 0,1-1 0 0 0,-6 1 1 0 0,-8 0-12 0 0,0 0 0 0 0,0 0-1 0 0,0 2 1 0 0,-34 9 0 0 0,50-11-13 0 0,0 0 0 0 0,1 0 0 0 0,-1 0 0 0 0,1-1 0 0 0,-1 1 0 0 0,1 1 0 0 0,0-1 0 0 0,-1 0-1 0 0,1 0 1 0 0,0 0 0 0 0,0 1 0 0 0,0-1 0 0 0,-1 3 0 0 0,-4 3-3 0 0,6-7 14 0 0,0 1 0 0 0,-1 0 0 0 0,1-1 0 0 0,0 1 0 0 0,-1-1 0 0 0,1 1 0 0 0,-1-1 0 0 0,1 1 0 0 0,0-1 0 0 0,-1 1 0 0 0,1-1 0 0 0,-1 0 0 0 0,0 1 0 0 0,1-1 0 0 0,-1 0-1 0 0,1 1 1 0 0,-1-1 0 0 0,1 0 0 0 0,-1 0 0 0 0,0 0 0 0 0,1 1 0 0 0,-1-1 0 0 0,0 0 0 0 0,1 0 0 0 0,-1 0 0 0 0,0 0 0 0 0,1 0 0 0 0,-1 0 0 0 0,1 0 0 0 0,-2-1-1 0 0,-1 7 7 0 0,2-4 6 0 0,-1 0-1 0 0,0-1 1 0 0,0 1-1 0 0,0 0 0 0 0,0 0 1 0 0,0-1-1 0 0,0 1 1 0 0,0-1-1 0 0,0 0 0 0 0,-1 0 1 0 0,1 0-1 0 0,-4 2 0 0 0,4-3 52 0 0,-2 0-4 0 0,-88 13 217 0 0,90-13-193 0 0,-1 7-789 0 0,13-8-1185 0 0,-6 0 1877 0 0,19-2-2003 0 0,18-4-2155 0 0,-16-5-1983 0 0,-19 4 3989 0 0,-6 8 2122 0 0,-1 0 1 0 0,1-1 0 0 0,0 1 0 0 0,0 0 0 0 0,0 0 0 0 0,-1 0 0 0 0,1-1 0 0 0,0 1 0 0 0,0 0 0 0 0,-1 0 0 0 0,1 0 0 0 0,0-1 0 0 0,-1 1 0 0 0,1 0 0 0 0,0 0 0 0 0,-1 0-1 0 0,1 0 1 0 0,0 0 0 0 0,0 0 0 0 0,-1 0 0 0 0,1 0 0 0 0,0 0 0 0 0,-1 0 0 0 0,1 0 0 0 0,0 0 0 0 0,-1 0 0 0 0,1 0 0 0 0,0 0 0 0 0,-1 0 0 0 0,1 0 0 0 0,0 0 0 0 0,-1 0-1 0 0,1 0 1 0 0,0 1 0 0 0,-1-1 0 0 0,1 0 0 0 0,0 0 0 0 0,-1 1 0 0 0,-103 34-1059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19.297"/>
    </inkml:context>
    <inkml:brush xml:id="br0">
      <inkml:brushProperty name="width" value="0.035" units="cm"/>
      <inkml:brushProperty name="height" value="0.035" units="cm"/>
      <inkml:brushProperty name="color" value="#E71224"/>
    </inkml:brush>
  </inkml:definitions>
  <inkml:trace contextRef="#ctx0" brushRef="#br0">1 354 1620 0 0,'0'0'5659'0'0,"3"8"-5028"0"0,17 28-46 0 0,-10-19 49 0 0,0 0-1 0 0,-2 1 1 0 0,8 19-1 0 0,23 59 1756 0 0,-1 64-99 0 0,-29-113-1929 0 0,24 58 188 0 0,-27-78-514 0 0,-3-20 619 0 0,-3-33-313 0 0,-1 16-340 0 0,0 0 0 0 0,-1 0-1 0 0,0 0 1 0 0,-1 0 0 0 0,0 1 0 0 0,0-1-1 0 0,-9-15 1 0 0,-37-62-277 0 0,33 61 179 0 0,1 0 1 0 0,2-1 0 0 0,0-1 0 0 0,2 0 0 0 0,1 0-1 0 0,-11-52 1 0 0,16 52 42 0 0,2 0 0 0 0,1 0 0 0 0,3-30 0 0 0,-1 26-24 0 0,0 24 77 0 0,1-1-1 0 0,1 0 0 0 0,0 1 1 0 0,0-1-1 0 0,0 1 0 0 0,1 0 1 0 0,0 0-1 0 0,1 0 0 0 0,6-10 1 0 0,2-2-31 0 0,1 0 1 0 0,19-22 0 0 0,12 2-67 0 0,-34 31 86 0 0,0 0-1 0 0,1 1 1 0 0,0 1-1 0 0,1-1 1 0 0,-1 2-1 0 0,1 0 1 0 0,1 0 0 0 0,14-4-1 0 0,-13 5-17 0 0,1 1 0 0 0,0 0 0 0 0,0 1 0 0 0,0 1 0 0 0,0 1 0 0 0,0 0 0 0 0,0 0 0 0 0,29 4 0 0 0,-31 1 61 0 0,1-1 0 0 0,-1 2 0 0 0,19 8-1 0 0,-18-7-10 0 0,-5-3-9 0 0,-1 1 0 0 0,1 1 0 0 0,-1 0 1 0 0,0 0-1 0 0,-1 0 0 0 0,1 1 0 0 0,-1 0 1 0 0,0 0-1 0 0,-1 1 0 0 0,0 0 0 0 0,9 12 0 0 0,-13-12 36 0 0,-1 0-1 0 0,0 0 0 0 0,0 0 0 0 0,-1 0 0 0 0,1 0 1 0 0,-1 0-1 0 0,-1 1 0 0 0,-1 6 0 0 0,1 15 151 0 0,1-11-102 0 0,1-13-76 0 0,0-1-1 0 0,-1 1 1 0 0,0-1 0 0 0,0 1-1 0 0,0 0 1 0 0,0-1 0 0 0,-1 1-1 0 0,1-1 1 0 0,-1 1 0 0 0,-1-1-1 0 0,1 1 1 0 0,-1-1 0 0 0,1 0-1 0 0,-1 0 1 0 0,-3 5 0 0 0,-9 4 17 0 0,0 0 1 0 0,-1-1-1 0 0,0 0 1 0 0,-1-2-1 0 0,0 0 1 0 0,-1 0-1 0 0,0-2 1 0 0,0 0-1 0 0,-23 7 1 0 0,-21 3-210 0 0,-89 14 0 0 0,89-20-76 0 0,40-13 184 0 0,14 1-332 0 0,11 6 150 0 0,9 20 252 0 0,30 26 289 0 0,-36-42-266 0 0,1-1 0 0 0,0 1 0 0 0,0-1-1 0 0,1 0 1 0 0,0-1 0 0 0,0 0 0 0 0,1-1 0 0 0,0 0-1 0 0,12 7 1 0 0,35 18 449 0 0,75 55-1 0 0,-128-84-447 0 0,17 11 143 0 0,-7-5-30 0 0,0 1 1 0 0,-1 0-1 0 0,0 0 0 0 0,0 1 0 0 0,-1 1 0 0 0,-1 0 1 0 0,19 25-1 0 0,26 41 658 0 0,-46-69-792 0 0,-10-9-8 0 0,1 0 0 0 0,0 1 0 0 0,-1-1 0 0 0,1 1 0 0 0,-1-1 0 0 0,1 0 0 0 0,-1 1 0 0 0,1-1 0 0 0,-1 1 0 0 0,1-1 0 0 0,-1 1 0 0 0,1 0 0 0 0,-1-1 0 0 0,0 1 0 0 0,1-1-1 0 0,-1 1 1 0 0,0 0 0 0 0,1-1 0 0 0,-1 1 0 0 0,0 0 0 0 0,0-1 0 0 0,0 1 0 0 0,0 0 0 0 0,0 0 0 0 0,1-1 0 0 0,-2 2 0 0 0,1-1-28 0 0,0-16-2356 0 0,0-45-5897 0 0,0 13 1873 0 0</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0.817"/>
    </inkml:context>
    <inkml:brush xml:id="br0">
      <inkml:brushProperty name="width" value="0.035" units="cm"/>
      <inkml:brushProperty name="height" value="0.035" units="cm"/>
      <inkml:brushProperty name="color" value="#E71224"/>
    </inkml:brush>
  </inkml:definitions>
  <inkml:trace contextRef="#ctx0" brushRef="#br0">10 157 108 0 0,'0'0'7729'0'0,"-9"7"-4287"0"0,18-14-3358 0 0,1 0 0 0 0,0 0 0 0 0,0 1-1 0 0,0 1 1 0 0,1-1 0 0 0,0 2 0 0 0,0 0 0 0 0,1 0-1 0 0,-1 1 1 0 0,21-3 0 0 0,-7-10 1374 0 0,-1-1-1055 0 0,-5 5-395 0 0,-7 4 5 0 0,1 0-1 0 0,-1 1 0 0 0,1 1 0 0 0,1 0 0 0 0,-1 1 0 0 0,17-5 0 0 0,12 1-283 0 0,-41 9 212 0 0,23 21-157 0 0,-21-17 215 0 0,-1 0-1 0 0,0 1 1 0 0,1-1 0 0 0,-1 1-1 0 0,-1-1 1 0 0,3 11-1 0 0,8 17-7 0 0,-11-29 1 0 0,0 0 0 0 0,-1 0 0 0 0,1 0 0 0 0,-1 0 0 0 0,1 0 0 0 0,-1 0-1 0 0,0 0 1 0 0,0 0 0 0 0,0 0 0 0 0,0 0 0 0 0,-1 0 0 0 0,1-1 0 0 0,-1 1 0 0 0,0 0 0 0 0,0 0 0 0 0,0 0 0 0 0,0 0 0 0 0,0-1 0 0 0,0 1 0 0 0,-1 0 0 0 0,0-1-1 0 0,1 0 1 0 0,-1 1 0 0 0,0-1 0 0 0,0 0 0 0 0,0 0 0 0 0,0 0 0 0 0,-1 0 0 0 0,1 0 0 0 0,-3 1 0 0 0,-16 15-142 0 0,-1-1 1 0 0,-1-1-1 0 0,-1-2 0 0 0,0 0 0 0 0,-36 15 1 0 0,59-28 1196 0 0,3-4-1061 0 0,1 1 1 0 0,0-1 0 0 0,0 1-1 0 0,0 0 1 0 0,0 0 0 0 0,0 0-1 0 0,0 0 1 0 0,1 1 0 0 0,3-2-1 0 0,22-6 176 0 0,-20 6-145 0 0,-1 0-1 0 0,1 0 1 0 0,0 0 0 0 0,0 1-1 0 0,0 1 1 0 0,0-1 0 0 0,0 2-1 0 0,0-1 1 0 0,0 1 0 0 0,0 0 0 0 0,0 1-1 0 0,16 3 1 0 0,-21 0 10 0 0,0 0-1 0 0,-1-1 1 0 0,1 1-1 0 0,-1 1 1 0 0,1-1-1 0 0,-1 0 1 0 0,-1 1 0 0 0,1 0-1 0 0,-1-1 1 0 0,1 1-1 0 0,-1 0 1 0 0,-1 0-1 0 0,1 1 1 0 0,1 9 0 0 0,8 55 734 0 0,-11-65-719 0 0,0-1 0 0 0,0 0-1 0 0,0 0 1 0 0,-1 0 0 0 0,1 1 0 0 0,-1-1-1 0 0,0 0 1 0 0,0 0 0 0 0,-1 0 0 0 0,1 0-1 0 0,-1 0 1 0 0,0-1 0 0 0,0 1 0 0 0,0 0-1 0 0,0-1 1 0 0,-1 0 0 0 0,0 1 0 0 0,1-1-1 0 0,-1 0 1 0 0,0 0 0 0 0,-1 0 0 0 0,-6 4 0 0 0,2-3 32 0 0,0-1 1 0 0,0 1 0 0 0,-1-2 0 0 0,1 1 0 0 0,-1-1 0 0 0,0 0 0 0 0,1-1 0 0 0,-1 0 0 0 0,0 0 0 0 0,-11-2 0 0 0,-56 1-91 0 0,74 0-29 0 0,5 0-619 0 0,1-1-1 0 0,-1 0 0 0 0,0 1 1 0 0,0 0-1 0 0,0 0 1 0 0,0 0-1 0 0,1 0 1 0 0,-1 0-1 0 0,0 1 0 0 0,0-1 1 0 0,5 2-1 0 0,15 3-2350 0 0,-18-3 988 0 0,-76-10-1574 0 0</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2.245"/>
    </inkml:context>
    <inkml:brush xml:id="br0">
      <inkml:brushProperty name="width" value="0.035" units="cm"/>
      <inkml:brushProperty name="height" value="0.035" units="cm"/>
      <inkml:brushProperty name="color" value="#E71224"/>
    </inkml:brush>
  </inkml:definitions>
  <inkml:trace contextRef="#ctx0" brushRef="#br0">316 749 1464 0 0,'0'0'7820'0'0,"-20"2"-7415"0"0,-63 8-62 0 0,73-9-175 0 0,0 0 0 0 0,1 1 0 0 0,-1 1 0 0 0,0-1 1 0 0,0 2-1 0 0,1-1 0 0 0,0 1 0 0 0,0 1 0 0 0,0 0 1 0 0,0 0-1 0 0,1 0 0 0 0,0 1 0 0 0,0 1 0 0 0,-8 8 0 0 0,-27 48 835 0 0,39-56-957 0 0,0 0 1 0 0,1 1 0 0 0,0-1 0 0 0,0 1 0 0 0,1 0 0 0 0,0 0 0 0 0,0 0 0 0 0,1 0 0 0 0,0 0 0 0 0,1 0-1 0 0,-1 0 1 0 0,1 0 0 0 0,1 0 0 0 0,2 13 0 0 0,-2-17-35 0 0,1 0-1 0 0,0 1 1 0 0,0-2-1 0 0,0 1 1 0 0,1 0-1 0 0,-1 0 1 0 0,1-1-1 0 0,0 1 1 0 0,0-1 0 0 0,0 0-1 0 0,0 0 1 0 0,0 0-1 0 0,1 0 1 0 0,0 0-1 0 0,-1-1 1 0 0,1 0 0 0 0,5 3-1 0 0,0-1 7 0 0,0 0-1 0 0,1 0 1 0 0,-1-1-1 0 0,1 0 1 0 0,-1-1-1 0 0,20 2 1 0 0,-21-3-22 0 0,-1-1 0 0 0,1 1 0 0 0,0-2 1 0 0,0 1-1 0 0,-1-1 0 0 0,1 0 0 0 0,0-1 0 0 0,-1 1 1 0 0,1-2-1 0 0,-1 1 0 0 0,1-1 0 0 0,-1 0 0 0 0,0 0 1 0 0,0-1-1 0 0,-1 0 0 0 0,1 0 0 0 0,-1-1 1 0 0,0 0-1 0 0,0 0 0 0 0,0 0 0 0 0,-1-1 0 0 0,0 0 1 0 0,0 0-1 0 0,0 0 0 0 0,-1-1 0 0 0,0 1 0 0 0,0-1 1 0 0,-1 0-1 0 0,1 0 0 0 0,2-11 0 0 0,-3 10-21 0 0,6-12-48 0 0,-1-1 0 0 0,0 0 0 0 0,-2 0 0 0 0,-1 0 0 0 0,0-1 0 0 0,-2 1 0 0 0,2-35 0 0 0,-5 28 39 0 0,1 5 16 0 0,0 0-1 0 0,-2-1 0 0 0,-1 1 0 0 0,-1 0 0 0 0,-1 0 0 0 0,-9-31 0 0 0,-9-14 27 0 0,-20-114 0 0 0,21 81 144 0 0,18 87-68 0 0,2 0 0 0 0,0-1 0 0 0,1 1 1 0 0,0-1-1 0 0,1 0 0 0 0,0 1 0 0 0,2 0 0 0 0,4-18 0 0 0,-4 12 84 0 0,-3 19-151 0 0,0-1 0 0 0,0 1 0 0 0,0-1-1 0 0,0 1 1 0 0,1-1 0 0 0,-1 1 0 0 0,1-1 0 0 0,-1 1 0 0 0,1-1 0 0 0,-1 1 0 0 0,1-1-1 0 0,0 1 1 0 0,0 0 0 0 0,1-2 0 0 0,2-5 346 0 0,-7 27-398 0 0,3 624 2005 0 0,2-609-1687 0 0,0 0 0 0 0,2 0 0 0 0,2-1 0 0 0,13 47 1 0 0,-6-47-214 0 0,1-1 0 0 0,1 0 1 0 0,30 44-1 0 0,-43-73-149 0 0,1 1 0 0 0,0-1 0 0 0,0 0 0 0 0,0 0 0 0 0,1 0 0 0 0,-1-1 0 0 0,1 1 0 0 0,-1-1 0 0 0,1 0 0 0 0,0 0 0 0 0,0 0 0 0 0,0-1 0 0 0,0 1 0 0 0,6 1 0 0 0,-8-3-255 0 0,1 1 0 0 0,0-1 1 0 0,0 1-1 0 0,0-1 0 0 0,0 0 0 0 0,0 0 0 0 0,0 0 1 0 0,0-1-1 0 0,5 0 0 0 0,-6 0-87 0 0,0 1 0 0 0,0-1 0 0 0,0 0 1 0 0,-1 0-1 0 0,1 0 0 0 0,-1 0 0 0 0,1 0 0 0 0,-1 0 0 0 0,1 0 0 0 0,-1 0 1 0 0,1-1-1 0 0,-1 1 0 0 0,0 0 0 0 0,0-1 0 0 0,0 1 0 0 0,2-3 0 0 0,8-20-4080 0 0</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2.786"/>
    </inkml:context>
    <inkml:brush xml:id="br0">
      <inkml:brushProperty name="width" value="0.035" units="cm"/>
      <inkml:brushProperty name="height" value="0.035" units="cm"/>
      <inkml:brushProperty name="color" value="#E71224"/>
    </inkml:brush>
  </inkml:definitions>
  <inkml:trace contextRef="#ctx0" brushRef="#br0">70 270 1336 0 0,'0'0'10293'0'0,"21"0"-10280"0"0,68 0 10 0 0,-83 0 16 0 0,-1 0 0 0 0,1 0-1 0 0,0-1 1 0 0,0 0 0 0 0,-1 0 0 0 0,1 0 0 0 0,0-1-1 0 0,-1 0 1 0 0,0 0 0 0 0,1 0 0 0 0,-1-1 0 0 0,0 1-1 0 0,0-1 1 0 0,0 0 0 0 0,8-8 0 0 0,9-4 31 0 0,-17 12-96 0 0,1 0-1 0 0,-1-1 0 0 0,0 1 1 0 0,-1-1-1 0 0,1 0 0 0 0,-1 0 0 0 0,1-1 1 0 0,-1 1-1 0 0,0-1 0 0 0,-1 0 0 0 0,1 0 1 0 0,-1 0-1 0 0,0 0 0 0 0,0-1 1 0 0,-1 1-1 0 0,0-1 0 0 0,0 0 0 0 0,0 1 1 0 0,-1-1-1 0 0,1 0 0 0 0,-1 0 0 0 0,0-10 1 0 0,-2 12-24 0 0,0 0 0 0 0,0 1 0 0 0,-1-1 0 0 0,1 1 1 0 0,-1-1-1 0 0,0 1 0 0 0,0-1 0 0 0,0 1 0 0 0,0 0 1 0 0,-1 0-1 0 0,1 0 0 0 0,-1 0 0 0 0,0 0 0 0 0,0 1 0 0 0,0-1 1 0 0,0 1-1 0 0,0 0 0 0 0,-1 0 0 0 0,1 0 0 0 0,-5-2 1 0 0,-4-2 11 0 0,-1 0 1 0 0,1 0-1 0 0,-1 1 1 0 0,-24-5-1 0 0,30 8 97 0 0,-1 2 0 0 0,1-1 0 0 0,-1 1-1 0 0,1 0 1 0 0,-1 1 0 0 0,1 0-1 0 0,-1 0 1 0 0,1 0 0 0 0,0 1 0 0 0,-1 0-1 0 0,1 1 1 0 0,0 0 0 0 0,0 0 0 0 0,1 0-1 0 0,-9 5 1 0 0,5-1 137 0 0,0 0 1 0 0,0 1-1 0 0,1 0 0 0 0,-1 1 0 0 0,2 0 1 0 0,-1 0-1 0 0,2 1 0 0 0,-11 15 1 0 0,15-18-66 0 0,0 0 0 0 0,1 0 1 0 0,0 1-1 0 0,0-1 1 0 0,0 1-1 0 0,1 0 1 0 0,0-1-1 0 0,1 1 1 0 0,0 0-1 0 0,0 0 1 0 0,0-1-1 0 0,1 1 1 0 0,0 0-1 0 0,1-1 1 0 0,0 1-1 0 0,0 0 1 0 0,0-1-1 0 0,1 0 1 0 0,0 0-1 0 0,6 10 0 0 0,3-4-69 0 0,0-1 0 0 0,1 0-1 0 0,1-1 1 0 0,0 0 0 0 0,0-1-1 0 0,1 0 1 0 0,0-2-1 0 0,1 0 1 0 0,-1 0 0 0 0,2-1-1 0 0,-1-1 1 0 0,1-1 0 0 0,0-1-1 0 0,0 0 1 0 0,0-1-1 0 0,1-1 1 0 0,-1 0 0 0 0,0-1-1 0 0,1-1 1 0 0,29-4 0 0 0,-4-10-1629 0 0,-20 3-1685 0 0,-13-2-4238 0 0,-10 5 2901 0 0</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3.574"/>
    </inkml:context>
    <inkml:brush xml:id="br0">
      <inkml:brushProperty name="width" value="0.035" units="cm"/>
      <inkml:brushProperty name="height" value="0.035" units="cm"/>
      <inkml:brushProperty name="color" value="#E71224"/>
    </inkml:brush>
  </inkml:definitions>
  <inkml:trace contextRef="#ctx0" brushRef="#br0">76 438 916 0 0,'0'0'10542'0'0,"0"28"-9821"0"0,0 139 681 0 0,1-151-1105 0 0,1 0 1 0 0,0-1-1 0 0,1 1 1 0 0,1-1 0 0 0,11 30-1 0 0,3 11 14 0 0,-3-32-301 0 0,-13-22-11 0 0,-1-1 1 0 0,1 1-1 0 0,-1 0 0 0 0,1 0 0 0 0,-1 0 0 0 0,0 1 1 0 0,0-1-1 0 0,0 0 0 0 0,0 0 0 0 0,0 1 0 0 0,-1-1 1 0 0,2 3-1 0 0,-2-4 27 0 0,-2-38 456 0 0,-55-163-940 0 0,-4-21 273 0 0,52 178 133 0 0,1 12 139 0 0,2 0 1 0 0,-2-40-1 0 0,7 62-70 0 0,1 0-1 0 0,1-1 1 0 0,-1 1-1 0 0,2 0 1 0 0,-1 0-1 0 0,1 0 0 0 0,0 0 1 0 0,1 0-1 0 0,0 0 1 0 0,1 1-1 0 0,0-1 1 0 0,5-7-1 0 0,-1 2-6 0 0,-5 8 0 0 0,0-1 0 0 0,0 1 0 0 0,1 1 0 0 0,0-1 0 0 0,0 0-1 0 0,0 1 1 0 0,1 0 0 0 0,0 0 0 0 0,0 0 0 0 0,0 1 0 0 0,0 0 0 0 0,1 0 0 0 0,-1 0 0 0 0,1 0 0 0 0,0 1-1 0 0,0 0 1 0 0,1 0 0 0 0,9-2 0 0 0,-6 3 20 0 0,1 1 0 0 0,-1 0 0 0 0,1 0 0 0 0,0 2 0 0 0,-1-1 0 0 0,1 1 0 0 0,-1 1 0 0 0,1 0 0 0 0,-1 0 0 0 0,0 1 0 0 0,0 0 0 0 0,0 1 0 0 0,0 0 0 0 0,0 0 0 0 0,-1 1 0 0 0,0 1 0 0 0,0 0 0 0 0,0 0 0 0 0,-1 0 0 0 0,0 1 0 0 0,0 0 0 0 0,-1 1 0 0 0,9 11 0 0 0,-12-12 18 0 0,0 1 1 0 0,-1-1 0 0 0,0 1 0 0 0,0 0-1 0 0,0 0 1 0 0,-1 0 0 0 0,-1 0 0 0 0,1 1 0 0 0,-1-1-1 0 0,-1 0 1 0 0,0 1 0 0 0,0-1 0 0 0,0 0 0 0 0,-1 1-1 0 0,0-1 1 0 0,-1 0 0 0 0,-3 11 0 0 0,2-10-27 0 0,0 1 0 0 0,-1-1 0 0 0,0 1 1 0 0,-1-1-1 0 0,0 0 0 0 0,0-1 0 0 0,-1 1 0 0 0,0-1 1 0 0,-1-1-1 0 0,0 1 0 0 0,0-1 0 0 0,0 0 1 0 0,-1 0-1 0 0,-9 6 0 0 0,-5-1 36 0 0,-1-1 0 0 0,1 0 0 0 0,-43 12 0 0 0,25-15-7749 0 0,63-9 3203 0 0,-3-3 1336 0 0</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4.044"/>
    </inkml:context>
    <inkml:brush xml:id="br0">
      <inkml:brushProperty name="width" value="0.035" units="cm"/>
      <inkml:brushProperty name="height" value="0.035" units="cm"/>
      <inkml:brushProperty name="color" value="#E71224"/>
    </inkml:brush>
  </inkml:definitions>
  <inkml:trace contextRef="#ctx0" brushRef="#br0">34 218 1268 0 0,'0'0'6809'0'0,"29"-5"-6626"0"0,90-17-73 0 0,-114 21-95 0 0,0 0 0 0 0,0 1 1 0 0,0-2-1 0 0,-1 1 0 0 0,1 0 0 0 0,0-1 0 0 0,-1 0 0 0 0,1 0 1 0 0,-1-1-1 0 0,1 1 0 0 0,-1-1 0 0 0,0 0 0 0 0,0 0 0 0 0,-1 0 0 0 0,1 0 1 0 0,-1-1-1 0 0,1 0 0 0 0,3-6 0 0 0,9-9 46 0 0,-14 17-94 0 0,-1 0 1 0 0,1 0 0 0 0,-1 0-1 0 0,0 0 1 0 0,0 0-1 0 0,1 0 1 0 0,-1-1 0 0 0,-1 1-1 0 0,1 0 1 0 0,0-1-1 0 0,-1 1 1 0 0,1 0 0 0 0,-1-1-1 0 0,0 1 1 0 0,0-1 0 0 0,0 1-1 0 0,0-1 1 0 0,0 1-1 0 0,0 0 1 0 0,-1-1 0 0 0,1 1-1 0 0,-1-1 1 0 0,1 1-1 0 0,-1 0 1 0 0,0-1 0 0 0,0 1-1 0 0,0 0 1 0 0,0 0-1 0 0,-1 0 1 0 0,1 0 0 0 0,-1 0-1 0 0,-2-3 1 0 0,1 1-111 0 0,0 0 1 0 0,0 1 0 0 0,0 0-1 0 0,0 0 1 0 0,-1 0 0 0 0,1 0-1 0 0,-1 0 1 0 0,0 1-1 0 0,0-1 1 0 0,0 1 0 0 0,0 0-1 0 0,0 0 1 0 0,0 1 0 0 0,-1-1-1 0 0,1 1 1 0 0,0 0 0 0 0,-7-1-1 0 0,3 2 341 0 0,0 0 0 0 0,0 0 1 0 0,0 1-1 0 0,0 0 0 0 0,0 0 0 0 0,0 0 0 0 0,0 1 0 0 0,0 1 0 0 0,1-1 0 0 0,-1 1 1 0 0,1 1-1 0 0,-1-1 0 0 0,1 1 0 0 0,0 1 0 0 0,1-1 0 0 0,-1 1 0 0 0,1 0 0 0 0,0 0 1 0 0,0 1-1 0 0,0 0 0 0 0,1 0 0 0 0,0 1 0 0 0,-7 10 0 0 0,8-11-15 0 0,0 0 0 0 0,1 0 0 0 0,-1 0 0 0 0,1 1 0 0 0,1 0-1 0 0,-1-1 1 0 0,1 1 0 0 0,0 0 0 0 0,1 0 0 0 0,0 0 0 0 0,0 1 0 0 0,0-1-1 0 0,1 0 1 0 0,1 12 0 0 0,-1-12-81 0 0,0-1 0 0 0,1 1 0 0 0,0-1 1 0 0,0 1-1 0 0,0-1 0 0 0,1 1 0 0 0,0-1 0 0 0,1 0 0 0 0,-1 0 0 0 0,1 0 0 0 0,0 0 0 0 0,1 0 1 0 0,-1-1-1 0 0,1 1 0 0 0,0-1 0 0 0,1 0 0 0 0,8 8 0 0 0,-6-7-27 0 0,0-1 1 0 0,1 0-1 0 0,0 0 0 0 0,0-1 1 0 0,0 1-1 0 0,0-2 0 0 0,1 1 1 0 0,-1-1-1 0 0,1-1 0 0 0,0 1 0 0 0,0-2 1 0 0,16 2-1 0 0,19 2-40 0 0,-34-3-178 0 0,0 0 0 0 0,0-1 0 0 0,1 0 0 0 0,-1 0 0 0 0,1-2 0 0 0,-1 1 0 0 0,0-1 0 0 0,1-1 0 0 0,-1 0 0 0 0,0 0 0 0 0,0-1 1 0 0,16-6-1 0 0,-23 7-180 0 0,1 1 1 0 0,-1-1-1 0 0,1 0 1 0 0,-1-1-1 0 0,0 1 1 0 0,0 0-1 0 0,0-1 1 0 0,0 0-1 0 0,-1 1 1 0 0,1-1 0 0 0,-1 0-1 0 0,0-1 1 0 0,1 1-1 0 0,-1 0 1 0 0,-1 0-1 0 0,1-1 1 0 0,0 1-1 0 0,-1-1 1 0 0,0 0-1 0 0,0 0 1 0 0,0 1 0 0 0,0-1-1 0 0,-1 0 1 0 0,1-7-1 0 0,-1-21-2678 0 0</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4.523"/>
    </inkml:context>
    <inkml:brush xml:id="br0">
      <inkml:brushProperty name="width" value="0.035" units="cm"/>
      <inkml:brushProperty name="height" value="0.035" units="cm"/>
      <inkml:brushProperty name="color" value="#E71224"/>
    </inkml:brush>
  </inkml:definitions>
  <inkml:trace contextRef="#ctx0" brushRef="#br0">1 225 656 0 0,'0'0'4394'0'0,"14"18"-4888"0"0,44 54 242 0 0,-44-54 374 0 0,-26-35 9 0 0,8 8-150 0 0,0-1 0 0 0,1 0 0 0 0,1 0 1 0 0,0 0-1 0 0,-1-13 0 0 0,1-31 2965 0 0,3 48-2679 0 0,0-1 0 0 0,0 1 0 0 0,1 0 0 0 0,0 0 0 0 0,0 1 0 0 0,0-1 0 0 0,1 0 0 0 0,0 1 0 0 0,0-1 0 0 0,0 1 0 0 0,1 0 0 0 0,0 0 1 0 0,0 0-1 0 0,0 1 0 0 0,0-1 0 0 0,1 1 0 0 0,0 0 0 0 0,-1 0 0 0 0,10-4 0 0 0,7-6 376 0 0,2 0 0 0 0,0 2 1 0 0,34-13-1 0 0,-51 22-437 0 0,1 0 0 0 0,0 1-1 0 0,0 0 1 0 0,0 0 0 0 0,0 0 0 0 0,1 1-1 0 0,-1 0 1 0 0,0 0 0 0 0,15 1 0 0 0,-21 4-158 0 0,0 0 1 0 0,-1 0-1 0 0,1 0 1 0 0,-1 0-1 0 0,0 0 1 0 0,0 0-1 0 0,0 1 1 0 0,-1 3-1 0 0,1-2 26 0 0,0 20 19 0 0,0-8-97 0 0,0 1 0 0 0,-1-1 0 0 0,0 0 0 0 0,-7 26-1 0 0,6-30-129 0 0,-6 6-645 0 0,5-12 841 0 0,3-8-291 0 0,0 1 0 0 0,0-1 0 0 0,0 0 0 0 0,0 0 1 0 0,0 1-1 0 0,0-1 0 0 0,0 0 0 0 0,0 0 0 0 0,0 1 0 0 0,0-1 0 0 0,1 0 0 0 0,-1 0 1 0 0,0 0-1 0 0,0 1 0 0 0,0-1 0 0 0,0 0 0 0 0,1 1-915 0 0,-1-1 915 0 0,1 0 0 0 0,-1 0 0 0 0,0 0 0 0 0,0 0 0 0 0,1 1 0 0 0,-1-1 1 0 0,0 0-1 0 0,0 0 0 0 0,1 0 0 0 0,-1 0 0 0 0,0 0 0 0 0,0 0 0 0 0,0 0 0 0 0,1 0 1 0 0,-1 0-1 0 0,0 0 0 0 0,0 0 0 0 0,1 0 0 0 0,-1 0 0 0 0,0 0 0 0 0,0 0 0 0 0,1-1 1 0 0,-1 1-1 0 0,0 0 0 0 0,0 0 0 0 0,1 0 0 0 0,-1 0 0 0 0,0 0 0 0 0,0 0 1 0 0,0-1-1 0 0,1 1 0 0 0,1-11-4505 0 0</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5.397"/>
    </inkml:context>
    <inkml:brush xml:id="br0">
      <inkml:brushProperty name="width" value="0.035" units="cm"/>
      <inkml:brushProperty name="height" value="0.035" units="cm"/>
      <inkml:brushProperty name="color" value="#E71224"/>
    </inkml:brush>
  </inkml:definitions>
  <inkml:trace contextRef="#ctx0" brushRef="#br0">444 617 1180 0 0,'0'0'9983'0'0,"-13"-5"-9188"0"0,2 2-569 0 0,7 2-149 0 0,0 0-1 0 0,0 0 1 0 0,0 0-1 0 0,1-1 1 0 0,-1 1-1 0 0,0-1 0 0 0,1 0 1 0 0,-1 0-1 0 0,1 0 1 0 0,0-1-1 0 0,-1 1 1 0 0,1-1-1 0 0,-4-4 1 0 0,5 6 31 0 0,0-1 1 0 0,0 1-1 0 0,-1-1 1 0 0,1 1 0 0 0,-1 0-1 0 0,1 0 1 0 0,-1 0 0 0 0,0 1-1 0 0,1-1 1 0 0,-1 0-1 0 0,0 1 1 0 0,1 0 0 0 0,-4 0-1 0 0,-44-2 772 0 0,41 2-776 0 0,-3 2-64 0 0,0-1 1 0 0,0 1-1 0 0,1 1 1 0 0,-1 0 0 0 0,1 1-1 0 0,-1 0 1 0 0,1 1-1 0 0,1 0 1 0 0,-1 1-1 0 0,1 0 1 0 0,0 0-1 0 0,0 1 1 0 0,0 1 0 0 0,1-1-1 0 0,1 2 1 0 0,-1-1-1 0 0,-7 11 1 0 0,8-11-18 0 0,1 1 0 0 0,0 1 0 0 0,0-1 0 0 0,1 1 0 0 0,0 0 0 0 0,1 1 0 0 0,0-1 0 0 0,1 1 0 0 0,0 0 0 0 0,0 0 0 0 0,1 1 0 0 0,1-1 0 0 0,0 0 0 0 0,1 1 0 0 0,0 0 0 0 0,0-1 0 0 0,3 22 0 0 0,0-27-12 0 0,0 1 1 0 0,0-1-1 0 0,1 1 1 0 0,0-1-1 0 0,1 0 1 0 0,-1 0-1 0 0,1 0 1 0 0,0-1-1 0 0,1 1 1 0 0,-1-1-1 0 0,1 0 1 0 0,0 0-1 0 0,0-1 1 0 0,1 1-1 0 0,-1-1 1 0 0,1 0-1 0 0,0-1 1 0 0,0 1-1 0 0,0-1 1 0 0,12 4-1 0 0,1 0-9 0 0,2 0 0 0 0,-1-1 0 0 0,1-1 0 0 0,0 0 0 0 0,27 1 0 0 0,-23-4-187 0 0,-1-1 0 0 0,1 0 0 0 0,45-7 0 0 0,-63 5 121 0 0,0 0 0 0 0,-1-1 0 0 0,1 0 0 0 0,-1 0-1 0 0,1-1 1 0 0,-1 1 0 0 0,0-1 0 0 0,0-1 0 0 0,0 1 0 0 0,0-1 0 0 0,-1 0 0 0 0,0-1 0 0 0,0 1 0 0 0,0-1-1 0 0,0 0 1 0 0,0 0 0 0 0,6-11 0 0 0,-6 6 43 0 0,0 0 0 0 0,0 0 0 0 0,-1-1 1 0 0,-1 0-1 0 0,0 0 0 0 0,0 0 0 0 0,-1 0 0 0 0,0-1 0 0 0,-1 1 0 0 0,-1 0 0 0 0,1-1 1 0 0,-2 1-1 0 0,0 0 0 0 0,0-1 0 0 0,-1 1 0 0 0,0 0 0 0 0,-5-13 0 0 0,-7-18 83 0 0,-2 0 1 0 0,-41-78-1 0 0,-4 14 178 0 0,38 70-61 0 0,2-2-1 0 0,-27-66 0 0 0,37 75-36 0 0,7 21-48 0 0,1 0 0 0 0,0 0 0 0 0,0 0-1 0 0,1-1 1 0 0,0 1 0 0 0,1-1 0 0 0,-1-16 0 0 0,-9-82 1799 0 0,11 102-1727 0 0,1-21 958 0 0,1 20-702 0 0,4 13-444 0 0,-3 0 48 0 0,-1 1-1 0 0,0 0 1 0 0,0-1 0 0 0,-1 1-1 0 0,0 10 1 0 0,3 8 35 0 0,26 151 257 0 0,-1-38-69 0 0,9 56 253 0 0,-34-177-476 0 0,1 0 0 0 0,0 0 1 0 0,1 0-1 0 0,14 26 0 0 0,3 10-11 0 0,-14-33-22 0 0,6 20-55 0 0,26 48 0 0 0,-28-61-161 0 0,-12-24 145 0 0,0 0 1 0 0,1 0-1 0 0,-1-1 1 0 0,1 1-1 0 0,0-1 1 0 0,1 1-1 0 0,-1-1 1 0 0,0 1-1 0 0,1-1 1 0 0,0 0-1 0 0,4 3 1 0 0,-2-1-239 0 0,47 31-2527 0 0,-51-35 2401 0 0,1 1 1 0 0,0-1 0 0 0,0 0 0 0 0,0 0-1 0 0,0-1 1 0 0,0 1 0 0 0,0 0 0 0 0,0 0-1 0 0,0-1 1 0 0,0 0 0 0 0,0 1 0 0 0,0-1-1 0 0,0 0 1 0 0,1 0 0 0 0,-1 0 0 0 0,0 0-1 0 0,0 0 1 0 0,0-1 0 0 0,0 1 0 0 0,0-1-1 0 0,0 1 1 0 0,0-1 0 0 0,0 0-1 0 0,3-1 1 0 0,6-12-4814 0 0</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5.940"/>
    </inkml:context>
    <inkml:brush xml:id="br0">
      <inkml:brushProperty name="width" value="0.035" units="cm"/>
      <inkml:brushProperty name="height" value="0.035" units="cm"/>
      <inkml:brushProperty name="color" value="#E71224"/>
    </inkml:brush>
  </inkml:definitions>
  <inkml:trace contextRef="#ctx0" brushRef="#br0">47 266 644 0 0,'0'0'13876'0'0,"4"0"-13825"0"0,16-1 59 0 0,1-1 0 0 0,-1-1 1 0 0,0-1-1 0 0,0 0 0 0 0,25-10 0 0 0,96-45-410 0 0,-135 56 164 0 0,0 0 1 0 0,0-1-1 0 0,-1 0 0 0 0,1 0 0 0 0,-1 0 1 0 0,0 0-1 0 0,0-1 0 0 0,0 0 1 0 0,-1 0-1 0 0,1 0 0 0 0,3-8 0 0 0,-6 10-141 0 0,0-1 0 0 0,0 0-1 0 0,0 0 1 0 0,-1 1 0 0 0,1-1-1 0 0,-1-1 1 0 0,0 1 0 0 0,0 0-1 0 0,-1 0 1 0 0,1 0-1 0 0,-1 0 1 0 0,0 0 0 0 0,0-1-1 0 0,0 1 1 0 0,-1 0 0 0 0,1 0-1 0 0,-1 0 1 0 0,-2-7-1 0 0,1 8 72 0 0,-1 0-1 0 0,1 1 1 0 0,0-1-1 0 0,-1 1 1 0 0,1 0-1 0 0,-1-1 1 0 0,0 1-1 0 0,0 0 1 0 0,1 1-1 0 0,-2-1 1 0 0,1 0-1 0 0,0 1 1 0 0,0 0-1 0 0,0 0 1 0 0,0 0-1 0 0,-1 0 1 0 0,1 0-1 0 0,-1 1 1 0 0,1-1-1 0 0,0 1 1 0 0,-5 0-1 0 0,-8-1 287 0 0,-1 0 0 0 0,-29 3 0 0 0,26 2 674 0 0,1 1 1 0 0,0 0 0 0 0,0 2 0 0 0,0 0-1 0 0,1 1 1 0 0,0 1 0 0 0,1 1 0 0 0,0 0-1 0 0,-23 19 1 0 0,34-24-594 0 0,1 0 0 0 0,0 1-1 0 0,0 0 1 0 0,0 0 0 0 0,1 0-1 0 0,0 0 1 0 0,0 1 0 0 0,1-1 0 0 0,-1 1-1 0 0,2 0 1 0 0,-1 0 0 0 0,1 1 0 0 0,0-1-1 0 0,0 0 1 0 0,1 1 0 0 0,0-1 0 0 0,0 1-1 0 0,1-1 1 0 0,0 1 0 0 0,0 0 0 0 0,1-1-1 0 0,0 1 1 0 0,0-1 0 0 0,1 0-1 0 0,0 1 1 0 0,0-1 0 0 0,1 0 0 0 0,0 0-1 0 0,0 0 1 0 0,1 0 0 0 0,-1-1 0 0 0,1 0-1 0 0,1 1 1 0 0,7 7 0 0 0,10 4-200 0 0,1-2 0 0 0,0-1-1 0 0,1 0 1 0 0,0-2 0 0 0,2-1 0 0 0,-1-1 0 0 0,1-1 0 0 0,1-1-1 0 0,0-2 1 0 0,0 0 0 0 0,33 3 0 0 0,-44-6-643 0 0,19 3-2179 0 0,-17-11-2625 0 0,-9-3 1306 0 0</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6.463"/>
    </inkml:context>
    <inkml:brush xml:id="br0">
      <inkml:brushProperty name="width" value="0.035" units="cm"/>
      <inkml:brushProperty name="height" value="0.035" units="cm"/>
      <inkml:brushProperty name="color" value="#E71224"/>
    </inkml:brush>
  </inkml:definitions>
  <inkml:trace contextRef="#ctx0" brushRef="#br0">1 259 1584 0 0,'0'0'10980'0'0,"5"24"-10785"0"0,19 77-77 0 0,-23-96-109 0 0,0 0 1 0 0,1 0 0 0 0,0-1 0 0 0,0 1 0 0 0,0 0 0 0 0,5 7-1 0 0,10 0-4 0 0,-6-5 2 0 0,-7-6 5 0 0,3-1-14 0 0,-5 0-152 0 0,2-5-34 0 0,-4 5 181 0 0,1 0 1 0 0,-1 0-1 0 0,0 0 0 0 0,1 0 0 0 0,-1-1 0 0 0,0 1 1 0 0,1 0-1 0 0,-1 0 0 0 0,0 0 0 0 0,1-1 1 0 0,-1 1-1 0 0,0 0 0 0 0,0-1 0 0 0,1 1 1 0 0,-1 0-1 0 0,0-1 0 0 0,0 1 0 0 0,1 0 1 0 0,-1-1-1 0 0,0 1 0 0 0,0 0 0 0 0,0-1 0 0 0,0 1 1 0 0,0 0-1 0 0,0-1 0 0 0,1 1 0 0 0,-1-1 1 0 0,0 1-1 0 0,0 0 0 0 0,0-1 0 0 0,0 1 1 0 0,-1-1-1 0 0,2-39-687 0 0,0 21 286 0 0,0 1 0 0 0,-2-1 1 0 0,0 0-1 0 0,-1 0 0 0 0,-7-31 0 0 0,5 35 632 0 0,1-2 0 0 0,0 1 0 0 0,1 0-1 0 0,1 0 1 0 0,2-33 0 0 0,0 14 1102 0 0,0 32-1229 0 0,-1 0 1 0 0,1 0-1 0 0,0 0 1 0 0,1 0 0 0 0,-1 0-1 0 0,0 0 1 0 0,1 1-1 0 0,0-1 1 0 0,0 0 0 0 0,0 1-1 0 0,0-1 1 0 0,0 1-1 0 0,0 0 1 0 0,0 0-1 0 0,1 0 1 0 0,-1 0 0 0 0,1 0-1 0 0,0 1 1 0 0,-1-1-1 0 0,1 1 1 0 0,0-1-1 0 0,0 1 1 0 0,3-1 0 0 0,6-3 187 0 0,1 0 0 0 0,0 1 0 0 0,0 1 0 0 0,17-3 0 0 0,-21 4-126 0 0,1 1-1 0 0,0 1 1 0 0,0-1 0 0 0,0 2 0 0 0,0-1 0 0 0,0 1-1 0 0,0 1 1 0 0,-1 0 0 0 0,15 4 0 0 0,-20-4-108 0 0,1 1 1 0 0,0-1-1 0 0,-1 0 0 0 0,0 1 1 0 0,1 0-1 0 0,-1 0 0 0 0,0 1 1 0 0,-1-1-1 0 0,1 1 0 0 0,0 0 1 0 0,-1 0-1 0 0,0 0 0 0 0,0 0 1 0 0,0 0-1 0 0,-1 1 0 0 0,1-1 1 0 0,-1 1-1 0 0,0 0 0 0 0,0 0 1 0 0,1 6-1 0 0,0 1-83 0 0,-1 0 0 0 0,0 0 0 0 0,0 0 1 0 0,-1 1-1 0 0,-1-1 0 0 0,0 0 0 0 0,-1 0 0 0 0,0 1 0 0 0,-1-1 0 0 0,0 0 1 0 0,-1 0-1 0 0,0-1 0 0 0,-1 1 0 0 0,0 0 0 0 0,-1-1 0 0 0,0 0 0 0 0,-9 14 1 0 0,-8 17-4470 0 0,22-41 4231 0 0,1-1 0 0 0,-1 1 0 0 0,1-1 0 0 0,-1 1 0 0 0,1-1 0 0 0,-1 1 0 0 0,1-1 0 0 0,-1 0 0 0 0,1 1 0 0 0,0-1 0 0 0,-1 0 0 0 0,1 0 0 0 0,-1 1 0 0 0,1-1 0 0 0,0 0 0 0 0,-1 0 0 0 0,1 0 0 0 0,0 0 0 0 0,-1 0 0 0 0,1 0 0 0 0,0 0 0 0 0,-1 0 0 0 0,1 0 0 0 0,0 0 0 0 0,-1 0 0 0 0,1 0 0 0 0,0 0 0 0 0,-1 0 0 0 0,1-1 0 0 0,0 1 0 0 0,-1 0 0 0 0,1-1 0 0 0,-1 1 0 0 0,2-1 0 0 0,8-10-2801 0 0</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6.964"/>
    </inkml:context>
    <inkml:brush xml:id="br0">
      <inkml:brushProperty name="width" value="0.035" units="cm"/>
      <inkml:brushProperty name="height" value="0.035" units="cm"/>
      <inkml:brushProperty name="color" value="#E71224"/>
    </inkml:brush>
  </inkml:definitions>
  <inkml:trace contextRef="#ctx0" brushRef="#br0">396 1 1464 0 0,'0'0'9376'0'0,"-29"12"-8622"0"0,-139 62 239 0 0,140-60-559 0 0,0 1-1 0 0,-27 19 0 0 0,47-29-284 0 0,1 1-1 0 0,-1 0 1 0 0,1 0-1 0 0,1 0 1 0 0,0 1-1 0 0,0 0 0 0 0,0 1 1 0 0,0-1-1 0 0,1 1 1 0 0,1 0-1 0 0,-7 15 1 0 0,9-19-76 0 0,1 0-1 0 0,0 0 1 0 0,0 0 0 0 0,0 0 0 0 0,0 0 0 0 0,1 0-1 0 0,0 0 1 0 0,0 1 0 0 0,0-1 0 0 0,0 0 0 0 0,1 0 0 0 0,-1 0-1 0 0,1 0 1 0 0,0 0 0 0 0,1 0 0 0 0,-1 0 0 0 0,3 6-1 0 0,0-4 4 0 0,0 0 0 0 0,0 0-1 0 0,1 0 1 0 0,0-1-1 0 0,0 0 1 0 0,0 0 0 0 0,0 0-1 0 0,1-1 1 0 0,8 6-1 0 0,10 4-10 0 0,0-2-1 0 0,1 0 1 0 0,0-2-1 0 0,29 8 1 0 0,-53-18-67 0 0,19 6-269 0 0,0-1 0 0 0,1-1-1 0 0,35 2 1 0 0,22-4-4305 0 0,-64-5 1232 0 0,6-11-1487 0 0</inkml:trace>
</inkml:ink>
</file>

<file path=ppt/ink/ink7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27.621"/>
    </inkml:context>
    <inkml:brush xml:id="br0">
      <inkml:brushProperty name="width" value="0.035" units="cm"/>
      <inkml:brushProperty name="height" value="0.035" units="cm"/>
      <inkml:brushProperty name="color" value="#E71224"/>
    </inkml:brush>
  </inkml:definitions>
  <inkml:trace contextRef="#ctx0" brushRef="#br0">76 376 1152 0 0,'0'0'9076'0'0,"20"-5"-8976"0"0,63-14-32 0 0,-74 17-92 0 0,0-1 1 0 0,-1 0 0 0 0,0-1 0 0 0,0 1-1 0 0,0-1 1 0 0,0-1 0 0 0,0 0-1 0 0,-1 0 1 0 0,0 0 0 0 0,0-1 0 0 0,-1 0-1 0 0,1 0 1 0 0,-1-1 0 0 0,0 0-1 0 0,4-7 1 0 0,4-3-7 0 0,-11 12 38 0 0,0 1-1 0 0,-1-1 1 0 0,1 0 0 0 0,-1 0-1 0 0,0 0 1 0 0,0 0 0 0 0,-1-1-1 0 0,1 1 1 0 0,-1-1-1 0 0,0 1 1 0 0,-1-1 0 0 0,1-8-1 0 0,-1 3-11 0 0,0 0-1 0 0,-1 0 0 0 0,-1 0 0 0 0,0 0 0 0 0,-4-14 0 0 0,1 4 8 0 0,4 18 45 0 0,1-1 1 0 0,-1 1 0 0 0,0 0-1 0 0,0 0 1 0 0,0 0 0 0 0,0 0-1 0 0,-1 0 1 0 0,1 0 0 0 0,-1 0-1 0 0,1 1 1 0 0,-1-1 0 0 0,0 0-1 0 0,0 1 1 0 0,-1 0 0 0 0,1-1-1 0 0,0 1 1 0 0,-1 0 0 0 0,1 0-1 0 0,-1 0 1 0 0,-4-2 0 0 0,1 2 97 0 0,0-1 0 0 0,0 1 0 0 0,0 0 0 0 0,0 0 0 0 0,0 1 0 0 0,-1 0 0 0 0,1 0 0 0 0,-1 1 0 0 0,1-1 0 0 0,-1 1 0 0 0,1 1 0 0 0,-1-1 0 0 0,1 1 0 0 0,0 0 0 0 0,-1 1 0 0 0,1-1 0 0 0,0 1 0 0 0,0 1 0 0 0,0-1 0 0 0,0 1 0 0 0,0 0 0 0 0,1 0 1 0 0,-1 1-1 0 0,1-1 0 0 0,0 1 0 0 0,0 1 0 0 0,-5 4 0 0 0,-25 32 265 0 0,28-35-282 0 0,0 1 1 0 0,1 0 0 0 0,0 0 0 0 0,1 1-1 0 0,-1-1 1 0 0,1 1 0 0 0,1 0-1 0 0,0 1 1 0 0,-7 17 0 0 0,8-12 11 0 0,-1 0 1 0 0,2 0-1 0 0,0 1 0 0 0,1-1 0 0 0,0 1 1 0 0,2 18-1 0 0,0-26-68 0 0,0 0 0 0 0,1-1 0 0 0,0 1 0 0 0,0 0 0 0 0,0-1 0 0 0,1 1 0 0 0,0-1 0 0 0,0 0 0 0 0,1 0 0 0 0,-1 0 0 0 0,1 0 0 0 0,1 0 0 0 0,-1-1 0 0 0,9 8 0 0 0,35 27 155 0 0,-33-29-137 0 0,-1 0 0 0 0,-1 1 0 0 0,0 0 0 0 0,16 20 0 0 0,-26-27-86 0 0,1 0 0 0 0,0 0-1 0 0,1-1 1 0 0,-1 0-1 0 0,1 0 1 0 0,-1 0-1 0 0,1 0 1 0 0,0-1-1 0 0,1 0 1 0 0,-1 0 0 0 0,0 0-1 0 0,1-1 1 0 0,0 1-1 0 0,-1-1 1 0 0,1-1-1 0 0,0 1 1 0 0,0-1-1 0 0,0 0 1 0 0,0-1 0 0 0,0 1-1 0 0,1-1 1 0 0,-1 0-1 0 0,0-1 1 0 0,0 1-1 0 0,0-1 1 0 0,0 0-1 0 0,0-1 1 0 0,0 0-1 0 0,-1 0 1 0 0,1 0 0 0 0,0 0-1 0 0,-1-1 1 0 0,0 0-1 0 0,6-4 1 0 0,13-7-195 0 0,-7 2-497 0 0,1 1 0 0 0,0 1 0 0 0,1 1 0 0 0,0 1 0 0 0,28-9 0 0 0,6 16-5447 0 0</inkml:trace>
</inkml:ink>
</file>

<file path=ppt/ink/ink7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36.456"/>
    </inkml:context>
    <inkml:brush xml:id="br0">
      <inkml:brushProperty name="width" value="0.035" units="cm"/>
      <inkml:brushProperty name="height" value="0.035" units="cm"/>
      <inkml:brushProperty name="color" value="#E71224"/>
    </inkml:brush>
  </inkml:definitions>
  <inkml:trace contextRef="#ctx0" brushRef="#br0">598 62 668 0 0,'0'0'4941'0'0,"-2"-13"-3719"0"0,-49-19 3209 0 0,43 24-3664 0 0,8 8-748 0 0,-1-1 0 0 0,1 1 0 0 0,-1-1 0 0 0,1 1 0 0 0,0-1 0 0 0,-1 1 0 0 0,1-1 0 0 0,-1 1 0 0 0,1-1 0 0 0,-1 1 0 0 0,1-1 0 0 0,-1 1 0 0 0,1 0 0 0 0,-1-1 0 0 0,0 1-1 0 0,1 0 1 0 0,-1 0 0 0 0,1-1 0 0 0,-1 1 0 0 0,0 0 0 0 0,1 0 0 0 0,-1 0 0 0 0,0 0 0 0 0,1 0 0 0 0,-2 0 0 0 0,-20 0 668 0 0,5-1-443 0 0,0 1-1 0 0,0 1 1 0 0,0 0 0 0 0,0 2 0 0 0,-26 6-1 0 0,-8 8 187 0 0,2 2 0 0 0,-82 44 0 0 0,15-1-7 0 0,114-61-427 0 0,1 0 0 0 0,-1 0 0 0 0,0 0 0 0 0,1 0 0 0 0,-1 1 0 0 0,1-1 0 0 0,0 0 0 0 0,-1 1 0 0 0,1-1 0 0 0,0 1 0 0 0,0 0 0 0 0,0-1 0 0 0,0 1 0 0 0,0 0 1 0 0,0 0-1 0 0,0-1 0 0 0,1 1 0 0 0,-1 0 0 0 0,0 0 0 0 0,1 0 0 0 0,0 0 0 0 0,-1 0 0 0 0,1 0 0 0 0,0 3 0 0 0,1-1-10 0 0,0-1 0 0 0,0 1 0 0 0,0-1 0 0 0,1 1-1 0 0,-1-1 1 0 0,1 0 0 0 0,0 0 0 0 0,0 1 0 0 0,0-1-1 0 0,0 0 1 0 0,1-1 0 0 0,3 5 0 0 0,6 4-7 0 0,0 0 1 0 0,1-1-1 0 0,1-1 0 0 0,0 0 0 0 0,16 8 1 0 0,-11-9 19 0 0,0-1 1 0 0,0-1-1 0 0,0-1 0 0 0,37 6 1 0 0,-32-8-1 0 0,0 2-1 0 0,43 15 1 0 0,-60-16 46 0 0,-1 0-1 0 0,0 0 1 0 0,0 1 0 0 0,0 0-1 0 0,0 0 1 0 0,-1 1-1 0 0,0-1 1 0 0,0 1 0 0 0,-1 0-1 0 0,0 0 1 0 0,0 1 0 0 0,0-1-1 0 0,3 9 1 0 0,7 9 176 0 0,-10-15-99 0 0,0 2 0 0 0,-1-1 1 0 0,0 0-1 0 0,0 1 0 0 0,-1-1 1 0 0,0 1-1 0 0,-1 0 1 0 0,-1-1-1 0 0,1 1 0 0 0,-2 12 1 0 0,0-13 15 0 0,1-6-81 0 0,-1 0 0 0 0,0 0 0 0 0,0 0-1 0 0,0 0 1 0 0,-1 0 0 0 0,0 0 0 0 0,1 0 0 0 0,-1-1-1 0 0,-1 1 1 0 0,1-1 0 0 0,0 1 0 0 0,-1-1 0 0 0,0 0-1 0 0,0 0 1 0 0,0 0 0 0 0,0 0 0 0 0,0-1 0 0 0,0 1-1 0 0,-5 1 1 0 0,1 1 1 0 0,0 0-1 0 0,0-1 1 0 0,0-1-1 0 0,-1 1 1 0 0,1-1-1 0 0,-1 0 1 0 0,0-1-1 0 0,-16 4 1 0 0,11-5-56 0 0,-1 0 0 0 0,0-1 1 0 0,0-1-1 0 0,-17-2 0 0 0,29 3-55 0 0,0 0 1 0 0,-1-1-1 0 0,1 1 0 0 0,-1-1 0 0 0,1 1 1 0 0,0-1-1 0 0,0 0 0 0 0,-1 1 0 0 0,1-1 1 0 0,0 0-1 0 0,0-1 0 0 0,0 1 0 0 0,0 0 1 0 0,0-1-1 0 0,0 1 0 0 0,0-1 0 0 0,0 1 1 0 0,1-1-1 0 0,-1 0 0 0 0,1 0 0 0 0,-1 0 1 0 0,1 0-1 0 0,0 0 0 0 0,0 0 0 0 0,0 0 1 0 0,0 0-1 0 0,0 0 0 0 0,0-1 0 0 0,0 1 1 0 0,1 0-1 0 0,-1-5 0 0 0,1 6-83 0 0,0-1 0 0 0,1 0 1 0 0,-1 1-1 0 0,1-1 0 0 0,-1 1 0 0 0,1-1 1 0 0,0 1-1 0 0,0-1 0 0 0,-1 1 0 0 0,1 0 0 0 0,0-1 1 0 0,0 1-1 0 0,1 0 0 0 0,-1 0 0 0 0,0-1 1 0 0,0 1-1 0 0,1 0 0 0 0,-1 0 0 0 0,3-1 0 0 0,35-18-2722 0 0,-30 16 2028 0 0,9-3-300 0 0,26-14-3254 0 0,-23 2 625 0 0</inkml:trace>
</inkml:ink>
</file>

<file path=ppt/ink/ink7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37.394"/>
    </inkml:context>
    <inkml:brush xml:id="br0">
      <inkml:brushProperty name="width" value="0.035" units="cm"/>
      <inkml:brushProperty name="height" value="0.035" units="cm"/>
      <inkml:brushProperty name="color" value="#E71224"/>
    </inkml:brush>
  </inkml:definitions>
  <inkml:trace contextRef="#ctx0" brushRef="#br0">44 531 1492 0 0,'0'0'8921'0'0,"0"6"-8603"0"0,-1 19 134 0 0,0 1 203 0 0,2 1-1 0 0,0-1 0 0 0,8 37 1 0 0,-8-55-584 0 0,0 1 0 0 0,0-1 1 0 0,0 1-1 0 0,-1 0 0 0 0,-1 9 1 0 0,-1 19-38 0 0,2-35 247 0 0,0-36 105 0 0,0 27-430 0 0,-1 0 0 0 0,0 0-1 0 0,-1 0 1 0 0,1 0 0 0 0,-6-11 0 0 0,-4-23-127 0 0,1-17 128 0 0,1 9-327 0 0,-2-53 0 0 0,10 84 317 0 0,1 1 0 0 0,1 0 0 0 0,1 0-1 0 0,0-1 1 0 0,1 1 0 0 0,11-32 0 0 0,-11 40 104 0 0,32-76 797 0 0,-31 79-773 0 0,-1-1-1 0 0,1 1 1 0 0,1 0-1 0 0,-1 0 1 0 0,1 1-1 0 0,0 0 1 0 0,0-1-1 0 0,0 2 1 0 0,1-1-1 0 0,7-5 1 0 0,-12 10-74 0 0,0-1-1 0 0,-1 0 1 0 0,1 1-1 0 0,0-1 1 0 0,0 1-1 0 0,-1 0 1 0 0,1-1-1 0 0,0 1 1 0 0,0-1-1 0 0,0 1 1 0 0,0 0 0 0 0,0 0-1 0 0,-1 0 1 0 0,1-1-1 0 0,0 1 1 0 0,0 0-1 0 0,0 0 1 0 0,0 0-1 0 0,0 0 1 0 0,0 1-1 0 0,0-1 1 0 0,0 0 0 0 0,-1 0-1 0 0,1 0 1 0 0,0 1-1 0 0,0-1 1 0 0,0 0-1 0 0,0 1 1 0 0,-1-1-1 0 0,1 1 1 0 0,0-1-1 0 0,0 1 1 0 0,-1-1 0 0 0,1 1-1 0 0,1 1 1 0 0,13 35-2 0 0,17 85 203 0 0,-29-114-200 0 0,0 1 1 0 0,0-1-1 0 0,1 0 1 0 0,0 0 0 0 0,1 0-1 0 0,0 0 1 0 0,8 10-1 0 0,21 37 9 0 0,-23-34 62 0 0,2-1-1 0 0,28 37 1 0 0,2 4 227 0 0,-35-50-242 0 0,0-1-1 0 0,1 0 1 0 0,0 0-1 0 0,1-1 1 0 0,-1 0-1 0 0,2-1 1 0 0,-1 0-1 0 0,14 8 0 0 0,-22-15-43 0 0,0 0-1 0 0,0 0 1 0 0,-1 0-1 0 0,1 0 1 0 0,1 0-1 0 0,-1-1 1 0 0,0 1-1 0 0,0-1 1 0 0,0 1-1 0 0,0-1 1 0 0,0 0-1 0 0,0 1 1 0 0,1-1-1 0 0,-1 0 1 0 0,0-1-1 0 0,0 1 1 0 0,0 0-1 0 0,1 0 1 0 0,-1-1-1 0 0,0 0 1 0 0,0 1-1 0 0,0-1 1 0 0,0 0-1 0 0,0 0 1 0 0,2-1-1 0 0,0-2 4 0 0,0 1 0 0 0,0-1-1 0 0,0 1 1 0 0,0-1-1 0 0,-1-1 1 0 0,1 1 0 0 0,-1 0-1 0 0,0-1 1 0 0,-1 0-1 0 0,4-5 1 0 0,0-4-72 0 0,-1 0 0 0 0,0-1 1 0 0,0 1-1 0 0,-1-1 0 0 0,-1 0 0 0 0,2-30 1 0 0,-5-10-185 0 0,2-2 142 0 0,-3 1 1 0 0,-3 1-1 0 0,-13-72 0 0 0,15 113 83 0 0,0 0-1 0 0,2 0 1 0 0,-1 0 0 0 0,3-19-1 0 0,-1-4 10 0 0,-1 36-6 0 0,0 0-1 0 0,0-1 1 0 0,0 1 0 0 0,0 0 0 0 0,0-1-1 0 0,0 1 1 0 0,0 0 0 0 0,0-1 0 0 0,0 1 0 0 0,1 0-1 0 0,-1-1 1 0 0,1 1 0 0 0,-1 0 0 0 0,1 0 0 0 0,-1-1-1 0 0,1 1 1 0 0,0 0 0 0 0,-1 0 0 0 0,1 0-1 0 0,0 0 1 0 0,0 0 0 0 0,0 0 0 0 0,0 0 0 0 0,0 0-1 0 0,0 0 1 0 0,0 1 0 0 0,0-1 0 0 0,0 0-1 0 0,0 1 1 0 0,1-1 0 0 0,-1 0 0 0 0,0 1 0 0 0,0 0-1 0 0,1-1 1 0 0,-1 1 0 0 0,0 0 0 0 0,1-1-1 0 0,-1 1 1 0 0,0 0 0 0 0,2 0 0 0 0,0 1-76 0 0,0-1 1 0 0,0 1-1 0 0,-1-1 0 0 0,1 1 1 0 0,0 0-1 0 0,-1 0 0 0 0,1 0 1 0 0,-1 1-1 0 0,1-1 0 0 0,-1 1 1 0 0,0-1-1 0 0,1 1 0 0 0,-1 0 1 0 0,0-1-1 0 0,0 1 1 0 0,0 0-1 0 0,0 1 0 0 0,2 2 1 0 0,29 42-2213 0 0,6 9-4239 0 0,-28-39 2780 0 0</inkml:trace>
</inkml:ink>
</file>

<file path=ppt/ink/ink7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38.360"/>
    </inkml:context>
    <inkml:brush xml:id="br0">
      <inkml:brushProperty name="width" value="0.035" units="cm"/>
      <inkml:brushProperty name="height" value="0.035" units="cm"/>
      <inkml:brushProperty name="color" value="#E71224"/>
    </inkml:brush>
  </inkml:definitions>
  <inkml:trace contextRef="#ctx0" brushRef="#br0">1 370 1388 0 0,'0'0'10384'0'0,"5"26"-9490"0"0,57 185 767 0 0,-43-161-1244 0 0,-4-9 148 0 0,12 46-1 0 0,-25-37-96 0 0,-2-34-118 0 0,0-34 329 0 0,-2 0-804 0 0,-1 0 0 0 0,0 0 0 0 0,-2 1 0 0 0,0 0 0 0 0,-9-22 0 0 0,-6-20-272 0 0,6 9-141 0 0,-8-68 1 0 0,12 72 229 0 0,7 34 249 0 0,1 1 0 0 0,0-1 0 0 0,-1-22-1 0 0,2-2 17 0 0,0 26 49 0 0,0 0 0 0 0,0 0 0 0 0,2 0 0 0 0,-1 0 0 0 0,1 1 0 0 0,0-1 0 0 0,1 0 0 0 0,0 0 0 0 0,1 1 0 0 0,0-1 0 0 0,1 1 0 0 0,4-10 0 0 0,1 5 11 0 0,1 2 0 0 0,0-1 0 0 0,1 1 0 0 0,0 0 1 0 0,1 1-1 0 0,1 1 0 0 0,-1 0 0 0 0,1 0 0 0 0,1 2 0 0 0,0-1 0 0 0,0 2 0 0 0,1 0 0 0 0,0 0 1 0 0,0 2-1 0 0,0 0 0 0 0,1 0 0 0 0,24-3 0 0 0,12-4 91 0 0,-40 8-23 0 0,0 1-1 0 0,0 1 0 0 0,1 0 1 0 0,19-1-1 0 0,-28 3-62 0 0,0-1-1 0 0,1 1 1 0 0,-1 0-1 0 0,0 0 1 0 0,0 1-1 0 0,0-1 0 0 0,0 1 1 0 0,0 0-1 0 0,0 0 1 0 0,0 0-1 0 0,0 0 1 0 0,0 1-1 0 0,-1 0 1 0 0,1 0-1 0 0,0 0 1 0 0,-1 0-1 0 0,0 0 1 0 0,1 1-1 0 0,-1-1 1 0 0,0 1-1 0 0,0 0 1 0 0,0 0-1 0 0,-1 0 1 0 0,1 1-1 0 0,-1-1 1 0 0,0 1-1 0 0,0-1 1 0 0,0 1-1 0 0,0-1 1 0 0,0 1-1 0 0,-1 0 1 0 0,0 0-1 0 0,0 0 1 0 0,2 8-1 0 0,1 15 209 0 0,-1-1 0 0 0,-1 1 0 0 0,-2 33 0 0 0,0-31-92 0 0,-1-23-124 0 0,0 1 1 0 0,0-1 0 0 0,-1 0-1 0 0,1 1 1 0 0,-1-1 0 0 0,-1 0-1 0 0,1 0 1 0 0,-1 0 0 0 0,0 0-1 0 0,0 0 1 0 0,-1-1 0 0 0,0 0-1 0 0,0 1 1 0 0,0-1 0 0 0,-1-1-1 0 0,1 1 1 0 0,-1-1 0 0 0,0 1-1 0 0,0-1 1 0 0,-7 3 0 0 0,-6 5-77 0 0,-1-1 0 0 0,-1 0 1 0 0,0-2-1 0 0,-35 12 1 0 0,38-16-126 0 0,1 0 0 0 0,-1-2 0 0 0,0 0 0 0 0,0 0 0 0 0,0-2 0 0 0,0 0 0 0 0,0-1 0 0 0,0-1 1 0 0,0-1-1 0 0,0 0 0 0 0,0-1 0 0 0,-17-5 0 0 0,-9-5-6 0 0,41 12 713 0 0,6 0-469 0 0,-1 1 1 0 0,1 0-1 0 0,-1 0 0 0 0,1 0 1 0 0,-1 1-1 0 0,1-1 1 0 0,-1 1-1 0 0,1-1 1 0 0,-1 1-1 0 0,0 0 0 0 0,1 1 1 0 0,-1-1-1 0 0,0 1 1 0 0,6 3-1 0 0,10 3 343 0 0,-12-6-283 0 0,96 34 650 0 0,-95-33-726 0 0,0 1-1 0 0,0 0 0 0 0,0 1 0 0 0,0 0 0 0 0,-1 0 0 0 0,0 0 0 0 0,0 1 0 0 0,0 0 0 0 0,10 13 1 0 0,6 33 332 0 0,41 44-194 0 0,-44-71-110 0 0,-11-12 63 0 0,2-1 0 0 0,-1 0 0 0 0,15 12 1 0 0,-15-16-323 0 0,-1-1 1 0 0,1-1 0 0 0,0 1 0 0 0,17 6 0 0 0,-22-11-718 0 0,1 0 0 0 0,0 0 1 0 0,0 0-1 0 0,0-1 1 0 0,0 0-1 0 0,0 0 1 0 0,7-1-1 0 0,-3 0-3719 0 0</inkml:trace>
</inkml:ink>
</file>

<file path=ppt/ink/ink7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39.158"/>
    </inkml:context>
    <inkml:brush xml:id="br0">
      <inkml:brushProperty name="width" value="0.035" units="cm"/>
      <inkml:brushProperty name="height" value="0.035" units="cm"/>
      <inkml:brushProperty name="color" value="#E71224"/>
    </inkml:brush>
  </inkml:definitions>
  <inkml:trace contextRef="#ctx0" brushRef="#br0">1 75 1216 0 0,'0'0'11959'0'0,"2"5"-11833"0"0,72 145 3771 0 0,-67-133-3770 0 0,1-1 1 0 0,1 0-1 0 0,0 0 0 0 0,1-1 0 0 0,16 19 1 0 0,-18-25-119 0 0,0 1 1 0 0,1-2 0 0 0,0 1 0 0 0,0-1 0 0 0,1-1-1 0 0,0 0 1 0 0,0 0 0 0 0,19 9 0 0 0,-26-15-12 0 0,0 0-1 0 0,0 0 1 0 0,0 0 0 0 0,0 0 0 0 0,0 0 0 0 0,1-1 0 0 0,-1 1 0 0 0,0-1 0 0 0,0 0-1 0 0,0 0 1 0 0,0 0 0 0 0,1 0 0 0 0,-1-1 0 0 0,0 1 0 0 0,0-1 0 0 0,0 0-1 0 0,0 0 1 0 0,0 0 0 0 0,0 0 0 0 0,0-1 0 0 0,3-1 0 0 0,-1-1-10 0 0,-1 1 0 0 0,0-1 0 0 0,0 0 0 0 0,0-1 0 0 0,-1 1 0 0 0,1-1 0 0 0,-1 1 0 0 0,0-1 0 0 0,0 0 0 0 0,-1 0 0 0 0,3-6 0 0 0,1-6-60 0 0,0-1 0 0 0,-2 0-1 0 0,0 0 1 0 0,-1 0 0 0 0,0 0-1 0 0,-1-22 1 0 0,-2-173-2402 0 0,0 212 1712 0 0,-1 2-937 0 0,1 0 1585 0 0,0-1 0 0 0,-1 1 1 0 0,1-1-1 0 0,0 1 0 0 0,0-1 1 0 0,0 1-1 0 0,0-1 0 0 0,0 0 0 0 0,0 1 1 0 0,0-1-1 0 0,0 1 0 0 0,0-1 1 0 0,0 1-1 0 0,0-1 0 0 0,0 1 1 0 0,0-1-1 0 0,0 1 0 0 0,0-1 0 0 0,1 0 1 0 0,-1 1-1 0 0,0-1 0 0 0,0 1 1 0 0,0-1-1 0 0,1 1 0 0 0,-1-1 1 0 0,0 0-1 0 0,1 1 0 0 0,-1-1 0 0 0,1 1 1 0 0,8 15-2275 0 0,2-5 227 0 0,0-5-173 0 0</inkml:trace>
</inkml:ink>
</file>

<file path=ppt/ink/ink7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39.660"/>
    </inkml:context>
    <inkml:brush xml:id="br0">
      <inkml:brushProperty name="width" value="0.035" units="cm"/>
      <inkml:brushProperty name="height" value="0.035" units="cm"/>
      <inkml:brushProperty name="color" value="#E71224"/>
    </inkml:brush>
  </inkml:definitions>
  <inkml:trace contextRef="#ctx0" brushRef="#br0">1 188 932 0 0,'0'0'11240'0'0,"23"26"-10715"0"0,73 81-177 0 0,-33-35 41 0 0,-82-92 393 0 0,-14-28-1197 0 0,9 0 196 0 0,16 36 272 0 0,1-1 0 0 0,1-1 0 0 0,0 1-1 0 0,1-1 1 0 0,-4-17 0 0 0,9 26-3 0 0,-1 1 0 0 0,1 0 0 0 0,-1-1 0 0 0,1 1 0 0 0,1-1 0 0 0,-1 1 0 0 0,1 0 0 0 0,-1-1 0 0 0,1 1 0 0 0,0 0 0 0 0,1 0 0 0 0,-1 0 0 0 0,1 0 0 0 0,0 0 0 0 0,0 0 0 0 0,0 0 0 0 0,0 0 0 0 0,1 1 0 0 0,0-1 0 0 0,-1 1 0 0 0,1 0 0 0 0,5-5 0 0 0,4-2 53 0 0,0 1-1 0 0,0 0 1 0 0,1 0-1 0 0,0 2 1 0 0,23-11 0 0 0,-28 14-24 0 0,0 1 0 0 0,1 0 0 0 0,0 0 0 0 0,-1 1 0 0 0,1 0 0 0 0,0 1 0 0 0,0 0 0 0 0,0 0 0 0 0,0 1 0 0 0,0 0 0 0 0,12 2 1 0 0,-16-1-53 0 0,0 1-1 0 0,0 0 1 0 0,0 0 0 0 0,0 0 0 0 0,0 1 0 0 0,0 0 0 0 0,-1 0 0 0 0,1 0 0 0 0,-1 0 0 0 0,0 1 0 0 0,0-1 0 0 0,0 1 0 0 0,-1 0 0 0 0,1 0 0 0 0,-1 1 0 0 0,0-1 0 0 0,4 9 0 0 0,1 2-11 0 0,-1 1-1 0 0,-1-1 0 0 0,0 1 0 0 0,4 21 1 0 0,-8-25-119 0 0,0 1 1 0 0,-1-1 0 0 0,-1 1 0 0 0,-2 19-1 0 0,1 2-4153 0 0</inkml:trace>
</inkml:ink>
</file>

<file path=ppt/ink/ink7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0.187"/>
    </inkml:context>
    <inkml:brush xml:id="br0">
      <inkml:brushProperty name="width" value="0.035" units="cm"/>
      <inkml:brushProperty name="height" value="0.035" units="cm"/>
      <inkml:brushProperty name="color" value="#E71224"/>
    </inkml:brush>
  </inkml:definitions>
  <inkml:trace contextRef="#ctx0" brushRef="#br0">402 47 1020 0 0,'0'0'11596'0'0,"-26"-8"-11083"0"0,-78-24-60 0 0,98 30-387 0 0,0 1 0 0 0,0 0 0 0 0,1 0 0 0 0,-1 0-1 0 0,0 0 1 0 0,0 1 0 0 0,0 0 0 0 0,0 1 0 0 0,0-1 0 0 0,1 1 0 0 0,-1 0 0 0 0,0 0 0 0 0,0 1 0 0 0,1 0 0 0 0,-1 0 0 0 0,1 0-1 0 0,0 0 1 0 0,-1 1 0 0 0,1 0 0 0 0,0 0 0 0 0,0 1 0 0 0,-6 5 0 0 0,-19 11 309 0 0,22-14-316 0 0,0 0 0 0 0,0 0 0 0 0,0 1 0 0 0,1 0-1 0 0,0 0 1 0 0,0 1 0 0 0,1 0 0 0 0,0 0 0 0 0,0 1-1 0 0,1-1 1 0 0,0 1 0 0 0,1 0 0 0 0,0 1 0 0 0,0-1-1 0 0,1 1 1 0 0,0 0 0 0 0,1-1 0 0 0,0 1-1 0 0,0 0 1 0 0,1 1 0 0 0,1 10 0 0 0,-1-16-25 0 0,1 1-1 0 0,1-1 1 0 0,-1 0 0 0 0,1 0 0 0 0,0 1-1 0 0,0-1 1 0 0,0 0 0 0 0,1 0 0 0 0,-1 0-1 0 0,1 0 1 0 0,1 0 0 0 0,-1-1-1 0 0,1 1 1 0 0,-1-1 0 0 0,6 6 0 0 0,-4-6-7 0 0,0 0 0 0 0,1-1 0 0 0,-1 0 0 0 0,1 0 0 0 0,0 0 0 0 0,0 0 1 0 0,0-1-1 0 0,0 0 0 0 0,0 0 0 0 0,0 0 0 0 0,1-1 0 0 0,-1 0 0 0 0,1 0 0 0 0,10 1 1 0 0,18 1 51 0 0,0-2 1 0 0,0 0-1 0 0,39-6 1 0 0,-57 3-312 0 0,0-1 1 0 0,0 0-1 0 0,0-2 1 0 0,-1 1-1 0 0,1-2 0 0 0,-1 0 1 0 0,0-1-1 0 0,-1 0 1 0 0,15-10-1 0 0,-25 13-409 0 0,0-1 0 0 0,0 1 0 0 0,0-1 0 0 0,-1 0 0 0 0,1 0 0 0 0,-1 0 0 0 0,0-1 0 0 0,-1 1 0 0 0,1-1 0 0 0,-1 1 0 0 0,0-1 0 0 0,1-9 0 0 0,-1-17-4118 0 0</inkml:trace>
</inkml:ink>
</file>

<file path=ppt/ink/ink7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0.802"/>
    </inkml:context>
    <inkml:brush xml:id="br0">
      <inkml:brushProperty name="width" value="0.035" units="cm"/>
      <inkml:brushProperty name="height" value="0.035" units="cm"/>
      <inkml:brushProperty name="color" value="#E71224"/>
    </inkml:brush>
  </inkml:definitions>
  <inkml:trace contextRef="#ctx0" brushRef="#br0">0 0 916 0 0,'0'0'11939'0'0,"11"33"-11281"0"0,-3-9-510 0 0,51 183 976 0 0,-28-58 99 0 0,-22-94-785 0 0,-2 1 1 0 0,-2 57-1 0 0,6 70 15 0 0,-11-163-496 0 0,2-1 1 0 0,0 1 0 0 0,1-1 0 0 0,0 1 0 0 0,2-1-1 0 0,0-1 1 0 0,2 1 0 0 0,0-1 0 0 0,15 29 0 0 0,-22-47 40 0 0,0 0 1 0 0,0 0-1 0 0,0 0 1 0 0,0 0-1 0 0,0-1 1 0 0,0 1-1 0 0,0 0 1 0 0,0 0-1 0 0,0 0 1 0 0,0 0-1 0 0,0 0 1 0 0,0 0 0 0 0,0-1-1 0 0,0 1 1 0 0,0 0-1 0 0,0 0 1 0 0,0 0-1 0 0,0 0 1 0 0,0 0-1 0 0,0-1 1 0 0,0 1-1 0 0,0 0 1 0 0,0 0-1 0 0,0 0 1 0 0,0 0-1 0 0,0 0 1 0 0,0 0 0 0 0,0 0-1 0 0,0 0 1 0 0,1-1-1 0 0,-1 1 1 0 0,0 0-1 0 0,0 0 1 0 0,0 0-1 0 0,0 0 1 0 0,0 0-1 0 0,0 0 1 0 0,0 0-1 0 0,1 0 1 0 0,-1 0-1 0 0,0 0 1 0 0,0 0 0 0 0,0 0-1 0 0,0 0 1 0 0,0 0-1 0 0,0 0 1 0 0,1 0-1 0 0,-1 0 1 0 0,0 0-1 0 0,0 0 1 0 0,0 0-1 0 0,0 0 1 0 0,0 0-1 0 0,0 0 1 0 0,1 0-1 0 0,-1 0 1 0 0,0 0 0 0 0,0 0-1 0 0,0 0 1 0 0,0 0-1 0 0,0 0 1 0 0,0 0-1 0 0,1 0 1 0 0,-1 0-1 0 0,0 0 1 0 0,0 1-1 0 0,0-1 1 0 0,3-22-18 0 0,-2-27-198 0 0,-7-19-418 0 0,0-24 162 0 0,6 86 490 0 0,0 0 1 0 0,1-1-1 0 0,0 1 0 0 0,0 0 1 0 0,0 0-1 0 0,1 0 0 0 0,0 0 0 0 0,0 0 1 0 0,0 0-1 0 0,1 0 0 0 0,5-7 0 0 0,-1 2 56 0 0,29-33 704 0 0,-33 42-743 0 0,0 0 1 0 0,-1 0-1 0 0,1 0 1 0 0,0 1-1 0 0,0-1 0 0 0,0 1 1 0 0,0-1-1 0 0,0 1 1 0 0,0 0-1 0 0,0 0 1 0 0,1 0-1 0 0,-1 1 0 0 0,0-1 1 0 0,1 1-1 0 0,3 0 1 0 0,1 0-7 0 0,0 1 0 0 0,0 0 1 0 0,0 1-1 0 0,0 0 0 0 0,0 1 0 0 0,0-1 1 0 0,0 1-1 0 0,-1 1 0 0 0,1 0 1 0 0,-1 0-1 0 0,0 0 0 0 0,11 10 1 0 0,-3-2 47 0 0,0 1 0 0 0,-1 1 0 0 0,-1 0 0 0 0,14 19 0 0 0,29 61-754 0 0,-55-92 420 0 0,1 1 0 0 0,-1-1 0 0 0,0 1 0 0 0,0-1 0 0 0,0 1 0 0 0,0-1 0 0 0,0 1 0 0 0,-1-1 0 0 0,1 1 0 0 0,-1 0 1 0 0,1-1-1 0 0,-1 1 0 0 0,0 0 0 0 0,-1 4 0 0 0,10-6-3914 0 0</inkml:trace>
</inkml:ink>
</file>

<file path=ppt/ink/ink7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1.372"/>
    </inkml:context>
    <inkml:brush xml:id="br0">
      <inkml:brushProperty name="width" value="0.035" units="cm"/>
      <inkml:brushProperty name="height" value="0.035" units="cm"/>
      <inkml:brushProperty name="color" value="#E71224"/>
    </inkml:brush>
  </inkml:definitions>
  <inkml:trace contextRef="#ctx0" brushRef="#br0">251 9 1348 0 0,'0'0'12509'0'0,"-17"-1"-12103"0"0,-4-2-291 0 0,-52-1 346 0 0,66 5-380 0 0,1 0 1 0 0,-1 0-1 0 0,0 1 0 0 0,0 1 0 0 0,1-1 0 0 0,-1 1 0 0 0,1 0 0 0 0,0 0 1 0 0,0 1-1 0 0,0 0 0 0 0,0 0 0 0 0,1 0 0 0 0,0 1 0 0 0,0-1 0 0 0,0 1 0 0 0,0 1 1 0 0,1-1-1 0 0,-1 1 0 0 0,1-1 0 0 0,1 1 0 0 0,-1 0 0 0 0,1 1 0 0 0,0-1 0 0 0,1 1 1 0 0,-1-1-1 0 0,1 1 0 0 0,-2 12 0 0 0,4 4-140 0 0,2 42-103 0 0,-2-62 156 0 0,1-1 0 0 0,-1 1 0 0 0,1 0 0 0 0,0 0 0 0 0,0 0 0 0 0,0-1 0 0 0,0 1 0 0 0,1 0 0 0 0,-1-1 0 0 0,1 0 0 0 0,0 1 0 0 0,-1-1 0 0 0,1 0 0 0 0,0 0 0 0 0,0 1 0 0 0,1-2 0 0 0,-1 1 0 0 0,0 0 0 0 0,4 2 0 0 0,1-1 23 0 0,0 1-1 0 0,0-1 0 0 0,1 0 1 0 0,0 0-1 0 0,-1-1 0 0 0,10 2 1 0 0,-14-4-7 0 0,1 1 1 0 0,-1-1 0 0 0,1 0-1 0 0,0 0 1 0 0,-1-1 0 0 0,1 1-1 0 0,-1-1 1 0 0,1 0-1 0 0,-1 0 1 0 0,1 0 0 0 0,-1 0-1 0 0,1 0 1 0 0,-1-1 0 0 0,0 1-1 0 0,0-1 1 0 0,0 0 0 0 0,4-3-1 0 0,-3 2-70 0 0,0-1 0 0 0,-1 1 0 0 0,1-1 0 0 0,-1 0 1 0 0,0 0-1 0 0,0 0 0 0 0,0-1 0 0 0,-1 1 0 0 0,0 0 0 0 0,1-1 0 0 0,-2 0 0 0 0,1 0 0 0 0,0 1 0 0 0,0-9 0 0 0,1-3-258 0 0,-2 0-1 0 0,0-1 1 0 0,-1-18 0 0 0,-1 8-71 0 0,-7 6 899 0 0,16 30-148 0 0,20 25 477 0 0,9 9-228 0 0,39 18-450 0 0,-53-47-373 0 0,24 13-957 0 0,-10-21-2894 0 0,-36-19-3863 0 0</inkml:trace>
</inkml:ink>
</file>

<file path=ppt/ink/ink8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1.821"/>
    </inkml:context>
    <inkml:brush xml:id="br0">
      <inkml:brushProperty name="width" value="0.035" units="cm"/>
      <inkml:brushProperty name="height" value="0.035" units="cm"/>
      <inkml:brushProperty name="color" value="#E71224"/>
    </inkml:brush>
  </inkml:definitions>
  <inkml:trace contextRef="#ctx0" brushRef="#br0">27 148 472 0 0,'0'0'8851'0'0,"9"22"-8835"0"0,27 69 29 0 0,-27-57-31 0 0,-9-31-30 0 0,0-1-96 0 0,-22-5-1721 0 0,19 1 1658 0 0,-1-1 0 0 0,1 0 0 0 0,0-1 0 0 0,0 1 0 0 0,1-1 1 0 0,-1 1-1 0 0,1-1 0 0 0,-1 0 0 0 0,1 0 0 0 0,0 0 0 0 0,1 0 1 0 0,-3-5-1 0 0,-13-54-803 0 0,17 63 977 0 0,-2-7 235 0 0,0 0 0 0 0,1 0-1 0 0,1 0 1 0 0,-1-1 0 0 0,1 1-1 0 0,0 0 1 0 0,0-1 0 0 0,1 1 0 0 0,0 0-1 0 0,1 0 1 0 0,-1 0 0 0 0,1-1 0 0 0,6-11-1 0 0,-3 13 33 0 0,0 0-1 0 0,1 1 1 0 0,-1 0-1 0 0,1 0 0 0 0,1 0 1 0 0,-1 1-1 0 0,1 0 1 0 0,-1 0-1 0 0,1 1 1 0 0,0 0-1 0 0,0 0 0 0 0,1 0 1 0 0,8-1-1 0 0,5 0 468 0 0,1 1-1 0 0,-1 1 0 0 0,32 2 1 0 0,-49 0-701 0 0,0 0 0 0 0,1 1 1 0 0,-1 0-1 0 0,0 0 0 0 0,1 0 0 0 0,-1 0 1 0 0,0 1-1 0 0,0 0 0 0 0,0 0 1 0 0,0 0-1 0 0,0 0 0 0 0,-1 0 1 0 0,1 1-1 0 0,-1 0 0 0 0,1 0 0 0 0,-1 0 1 0 0,0 0-1 0 0,0 0 0 0 0,4 6 1 0 0,-4-4-45 0 0,1 1 1 0 0,-1-1 0 0 0,0 1-1 0 0,0 0 1 0 0,0 0 0 0 0,-1 0-1 0 0,0 0 1 0 0,0 1 0 0 0,0-1-1 0 0,-1 0 1 0 0,0 1 0 0 0,0 7-1 0 0,-1 43-1995 0 0,0-19-4306 0 0,2-34 4615 0 0,7-4-1193 0 0</inkml:trace>
</inkml:ink>
</file>

<file path=ppt/ink/ink8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2.530"/>
    </inkml:context>
    <inkml:brush xml:id="br0">
      <inkml:brushProperty name="width" value="0.035" units="cm"/>
      <inkml:brushProperty name="height" value="0.035" units="cm"/>
      <inkml:brushProperty name="color" value="#E71224"/>
    </inkml:brush>
  </inkml:definitions>
  <inkml:trace contextRef="#ctx0" brushRef="#br0">174 62 540 0 0,'0'0'10296'0'0,"-7"-7"-9450"0"0,-31-33 770 0 0,36 38-1526 0 0,0 0 0 0 0,0 1 0 0 0,-1 0 1 0 0,1-1-1 0 0,0 1 0 0 0,-1 0 0 0 0,1 0 0 0 0,0 0 1 0 0,-1 1-1 0 0,1-1 0 0 0,-1 0 0 0 0,1 1 0 0 0,-1 0 1 0 0,1-1-1 0 0,-1 1 0 0 0,0 0 0 0 0,1 0 0 0 0,-1 1 1 0 0,1-1-1 0 0,-1 1 0 0 0,1-1 0 0 0,-1 1 0 0 0,1 0 1 0 0,-1 0-1 0 0,1 0 0 0 0,0 0 0 0 0,-1 0 0 0 0,1 0 1 0 0,0 1-1 0 0,0-1 0 0 0,0 1 0 0 0,0-1 0 0 0,0 1 1 0 0,0 0-1 0 0,1 0 0 0 0,-1 0 0 0 0,0 0 0 0 0,1 0 1 0 0,-2 3-1 0 0,-2 1-137 0 0,1 1 1 0 0,0 0-1 0 0,0 1 1 0 0,0-1 0 0 0,1 1-1 0 0,0-1 1 0 0,0 1-1 0 0,1 0 1 0 0,0 0 0 0 0,1 0-1 0 0,-2 13 1 0 0,3-12 9 0 0,0 0 0 0 0,0 0 0 0 0,1 0-1 0 0,0 0 1 0 0,5 18 0 0 0,-4-24 19 0 0,0 1 1 0 0,0 0-1 0 0,0 0 0 0 0,1-1 1 0 0,-1 1-1 0 0,1-1 0 0 0,0 0 1 0 0,0 0-1 0 0,0 0 0 0 0,0 0 1 0 0,1-1-1 0 0,-1 1 0 0 0,1-1 0 0 0,4 3 1 0 0,-2-2-62 0 0,0 0-1 0 0,0 0 1 0 0,0-1 0 0 0,1 0 0 0 0,-1 0 0 0 0,1-1 0 0 0,-1 1 0 0 0,1-1-1 0 0,0-1 1 0 0,0 1 0 0 0,-1-1 0 0 0,1-1 0 0 0,10-1 0 0 0,-14 2 74 0 0,0 0 0 0 0,0-1-1 0 0,0 0 1 0 0,0 1 0 0 0,-1-1 0 0 0,1 0 0 0 0,0 0 0 0 0,-1-1 0 0 0,1 1 0 0 0,-1-1 0 0 0,1 1-1 0 0,-1-1 1 0 0,0 0 0 0 0,1 0 0 0 0,-1 0 0 0 0,0 0 0 0 0,0 0 0 0 0,-1 0 0 0 0,1-1-1 0 0,0 1 1 0 0,-1 0 0 0 0,1-1 0 0 0,-1 0 0 0 0,0 1 0 0 0,0-1 0 0 0,0 0 0 0 0,0 1 0 0 0,0-1-1 0 0,-1 0 1 0 0,1 0 0 0 0,-1 0 0 0 0,0-4 0 0 0,-1-1 43 0 0,0 0 0 0 0,0 0 1 0 0,-1 0-1 0 0,0 0 0 0 0,-1 0 0 0 0,0 1 0 0 0,0-1 1 0 0,-1 1-1 0 0,0 0 0 0 0,0 0 0 0 0,-10-13 0 0 0,0-1-127 0 0,7 16 53 0 0,5 4 435 0 0,15 19-39 0 0,46 25 778 0 0,-42-33-818 0 0,-1 1 0 0 0,-1 1-1 0 0,0 0 1 0 0,-1 1-1 0 0,0 0 1 0 0,-1 1 0 0 0,19 27-1 0 0,-22-24-170 0 0,0 2 0 0 0,-1-1 0 0 0,-1 1 0 0 0,0 1-1 0 0,-2-1 1 0 0,0 1 0 0 0,2 22 0 0 0,-6-33-130 0 0,-1-1 1 0 0,0 1-1 0 0,0-1 0 0 0,-1 1 0 0 0,0-1 0 0 0,-1 1 1 0 0,0-1-1 0 0,0 0 0 0 0,-1 1 0 0 0,0-1 1 0 0,0 0-1 0 0,-1 0 0 0 0,0 0 0 0 0,0 0 1 0 0,-1 0-1 0 0,0-1 0 0 0,-1 0 0 0 0,1 0 0 0 0,-1 0 1 0 0,-7 7-1 0 0,2-4-26 0 0,-1-1 0 0 0,0-1 0 0 0,0 0 1 0 0,-1 0-1 0 0,0-1 0 0 0,-1 0 0 0 0,1-2 0 0 0,-1 1 1 0 0,0-1-1 0 0,-1-1 0 0 0,1 0 0 0 0,-23 3 0 0 0,-45-3-227 0 0,49-3-1683 0 0,27-1-906 0 0,11 0-1784 0 0,-3 0 4161 0 0,-1 0 0 0 0,0 0-1 0 0,0 0 1 0 0,0 0-1 0 0,0 0 1 0 0,0-1 0 0 0,1 1-1 0 0,-1-1 1 0 0,0 1-1 0 0,0-1 1 0 0,0 0 0 0 0,0 0-1 0 0,0 1 1 0 0,3-3-1 0 0,16-20-4061 0 0</inkml:trace>
</inkml:ink>
</file>

<file path=ppt/ink/ink8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3.051"/>
    </inkml:context>
    <inkml:brush xml:id="br0">
      <inkml:brushProperty name="width" value="0.035" units="cm"/>
      <inkml:brushProperty name="height" value="0.035" units="cm"/>
      <inkml:brushProperty name="color" value="#E71224"/>
    </inkml:brush>
  </inkml:definitions>
  <inkml:trace contextRef="#ctx0" brushRef="#br0">92 136 1424 0 0,'0'0'12523'0'0,"9"2"-12748"0"0,10 1 288 0 0,0-1 0 0 0,0-1 0 0 0,0-1 0 0 0,0 0 0 0 0,0-1 0 0 0,0-1 0 0 0,22-5 0 0 0,-29 3-386 0 0,0 1 0 0 0,-1-1 1 0 0,1-1-1 0 0,-1 0 0 0 0,0-1 1 0 0,0 0-1 0 0,19-15 0 0 0,-29 20 288 0 0,0 1 0 0 0,-1-1 0 0 0,1 1-1 0 0,0-1 1 0 0,0 0 0 0 0,-1 1-1 0 0,1-1 1 0 0,0 0 0 0 0,-1 0-1 0 0,1 1 1 0 0,-1-1 0 0 0,1 0 0 0 0,-1 0-1 0 0,1 0 1 0 0,-1 0 0 0 0,1 0-1 0 0,-1 0 1 0 0,0 0 0 0 0,0 0-1 0 0,1 1 1 0 0,-1-1 0 0 0,0 0 0 0 0,0 0-1 0 0,0 0 1 0 0,0 0 0 0 0,0 0-1 0 0,0 0 1 0 0,-1 0 0 0 0,1 0-1 0 0,0-2 1 0 0,-2 1-40 0 0,1 0 0 0 0,-1 0 0 0 0,1 0 0 0 0,-1 0 0 0 0,0 0 0 0 0,1 1 0 0 0,-1-1-1 0 0,0 0 1 0 0,0 1 0 0 0,0-1 0 0 0,-5-1 0 0 0,-2-2-67 0 0,0 0 0 0 0,-1 1 0 0 0,0 1-1 0 0,0 0 1 0 0,-16-3 0 0 0,16 5 410 0 0,-1 0-1 0 0,0 1 0 0 0,0 0 1 0 0,1 1-1 0 0,-1 1 0 0 0,0-1 1 0 0,1 2-1 0 0,-1-1 1 0 0,1 2-1 0 0,0-1 0 0 0,0 1 1 0 0,0 1-1 0 0,0 0 1 0 0,1 0-1 0 0,0 1 0 0 0,0 0 1 0 0,0 0-1 0 0,1 1 0 0 0,0 1 1 0 0,0-1-1 0 0,1 1 1 0 0,0 0-1 0 0,0 1 0 0 0,1 0 1 0 0,-6 10-1 0 0,4-6 39 0 0,1 1 1 0 0,1 0-1 0 0,0 0 0 0 0,1 0 0 0 0,0 0 1 0 0,-3 17-1 0 0,7-23-226 0 0,-1 0 1 0 0,1 1-1 0 0,0-1 1 0 0,1 0-1 0 0,0 1 1 0 0,0-1-1 0 0,1 1 1 0 0,0-1-1 0 0,1 0 1 0 0,-1 0-1 0 0,2 1 1 0 0,5 12-1 0 0,-3-12-87 0 0,2 0 0 0 0,-1 0 0 0 0,1-1 0 0 0,0 0 0 0 0,1-1 0 0 0,0 0 0 0 0,0 0 0 0 0,1 0 0 0 0,0-1 0 0 0,16 8 0 0 0,-11-10-514 0 0,0 0-1 0 0,0-1 1 0 0,1-1 0 0 0,-1-1-1 0 0,1 0 1 0 0,-1-1-1 0 0,1 0 1 0 0,-1-1 0 0 0,19-4-1 0 0,-28 4 84 0 0,-1 0-1 0 0,0 0 0 0 0,0-1 1 0 0,0 1-1 0 0,1-1 0 0 0,-2 0 1 0 0,1-1-1 0 0,0 1 0 0 0,0-1 1 0 0,-1 1-1 0 0,6-6 0 0 0,12-10-3856 0 0</inkml:trace>
</inkml:ink>
</file>

<file path=ppt/ink/ink8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3.725"/>
    </inkml:context>
    <inkml:brush xml:id="br0">
      <inkml:brushProperty name="width" value="0.035" units="cm"/>
      <inkml:brushProperty name="height" value="0.035" units="cm"/>
      <inkml:brushProperty name="color" value="#E71224"/>
    </inkml:brush>
  </inkml:definitions>
  <inkml:trace contextRef="#ctx0" brushRef="#br0">166 369 1140 0 0,'0'0'9798'0'0,"-21"13"-9514"0"0,-68 42-46 0 0,85-52-224 0 0,1-1 0 0 0,-1 1 0 0 0,1 0-1 0 0,0 0 1 0 0,0 0 0 0 0,0 0 0 0 0,0 1-1 0 0,0-1 1 0 0,1 1 0 0 0,-1 0 0 0 0,1 0 0 0 0,0 0-1 0 0,0 0 1 0 0,1 0 0 0 0,-1 0 0 0 0,1 0-1 0 0,0 1 1 0 0,0-1 0 0 0,0 0 0 0 0,1 1-1 0 0,-1 6 1 0 0,-1 10 69 0 0,0-16-53 0 0,1 0-1 0 0,0 1 1 0 0,0-1 0 0 0,1 1 0 0 0,0 0 0 0 0,0-1 0 0 0,0 1 0 0 0,0-1-1 0 0,1 1 1 0 0,0 0 0 0 0,0-1 0 0 0,1 0 0 0 0,2 8 0 0 0,-2-10-22 0 0,0 0 1 0 0,0 0 0 0 0,0 0-1 0 0,0-1 1 0 0,0 1-1 0 0,0-1 1 0 0,1 0 0 0 0,-1 1-1 0 0,1-1 1 0 0,-1 0 0 0 0,1-1-1 0 0,0 1 1 0 0,0 0 0 0 0,0-1-1 0 0,0 1 1 0 0,0-1 0 0 0,0 0-1 0 0,1 0 1 0 0,-1-1 0 0 0,0 1-1 0 0,0 0 1 0 0,5-1-1 0 0,4 1-135 0 0,0 0-1 0 0,1-1 0 0 0,-1 0 0 0 0,0-1 0 0 0,0-1 0 0 0,0 0 0 0 0,0-1 0 0 0,0 0 0 0 0,0 0 0 0 0,-1-1 0 0 0,20-10 0 0 0,-26 11-27 0 0,1-1 1 0 0,-1 1-1 0 0,0-1 1 0 0,0 0-1 0 0,0-1 1 0 0,0 1-1 0 0,-1-1 1 0 0,1 0-1 0 0,-1 0 1 0 0,0 0-1 0 0,-1-1 1 0 0,0 1-1 0 0,1-1 1 0 0,-2 0-1 0 0,1 0 1 0 0,-1 0-1 0 0,0 0 1 0 0,0 0-1 0 0,0 0 1 0 0,-1-1-1 0 0,0 1 1 0 0,0-1-1 0 0,-1-8 1 0 0,-1-10 43 0 0,-1 1 0 0 0,-1 0 0 0 0,-1 0-1 0 0,-2 0 1 0 0,-8-25 0 0 0,-51-116 1069 0 0,41 108-198 0 0,21 51-469 0 0,0 1-1 0 0,0-1 1 0 0,0 0-1 0 0,-1 1 1 0 0,0 0 0 0 0,-7-8-1 0 0,-12-16 1610 0 0,20 26-1622 0 0,1 0-1 0 0,-1 0 1 0 0,1 0-1 0 0,-1 0 0 0 0,0 1 1 0 0,0-1-1 0 0,0 1 1 0 0,0-1-1 0 0,-1 1 0 0 0,1 0 1 0 0,-1 1-1 0 0,1-1 1 0 0,-1 0-1 0 0,0 1 0 0 0,1 0 1 0 0,-1 0-1 0 0,-6-1 1 0 0,9 2 1740 0 0,4 9-1840 0 0,0 0 1 0 0,1-1-1 0 0,0 1 1 0 0,10 12-1 0 0,12 28 555 0 0,30 51-173 0 0,-21-27-327 0 0,-17-37-3 0 0,25 66 1 0 0,-12-29-130 0 0,-8-24-84 0 0,-20-43-2 0 0,1 1-1 0 0,0 0 1 0 0,0-1-1 0 0,0 0 0 0 0,1 0 1 0 0,0 0-1 0 0,0 0 1 0 0,1-1-1 0 0,6 5 0 0 0,-9-7-177 0 0,0 0 0 0 0,1-1 0 0 0,0 1 0 0 0,-1-1 0 0 0,1 0 0 0 0,0 0 0 0 0,0-1 0 0 0,0 1 0 0 0,0-1 0 0 0,0 0 0 0 0,1 0 0 0 0,-1 0 0 0 0,0 0 0 0 0,0-1 0 0 0,1 0 0 0 0,-1 1 0 0 0,7-2 0 0 0,-9 0-115 0 0,0 0 1 0 0,1 0-1 0 0,-1 0 1 0 0,0 0-1 0 0,0 0 0 0 0,0 0 1 0 0,0-1-1 0 0,0 1 0 0 0,0-1 1 0 0,0 1-1 0 0,0-1 1 0 0,-1 0-1 0 0,1 0 0 0 0,0 0 1 0 0,-1 0-1 0 0,2-3 0 0 0,4-14-4119 0 0,-5-20-2321 0 0</inkml:trace>
</inkml:ink>
</file>

<file path=ppt/ink/ink8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4.255"/>
    </inkml:context>
    <inkml:brush xml:id="br0">
      <inkml:brushProperty name="width" value="0.035" units="cm"/>
      <inkml:brushProperty name="height" value="0.035" units="cm"/>
      <inkml:brushProperty name="color" value="#E71224"/>
    </inkml:brush>
  </inkml:definitions>
  <inkml:trace contextRef="#ctx0" brushRef="#br0">0 0 1504 0 0,'0'0'14426'0'0,"7"26"-13632"0"0,40 180 1412 0 0,-39-165-1396 0 0,-2 0 1 0 0,2 71 0 0 0,-8 22 55 0 0,0-61-1071 0 0,1-71-4 0 0,-1 0 1 0 0,1 0 0 0 0,0-1 0 0 0,0 1 0 0 0,0 0-1 0 0,0-1 1 0 0,0 1 0 0 0,0-1 0 0 0,0 1 0 0 0,1-1-1 0 0,-1 1 1 0 0,1-1 0 0 0,-1 0 0 0 0,1 0 0 0 0,1 1-1 0 0,31 16-11871 0 0,-23-17 6869 0 0</inkml:trace>
</inkml:ink>
</file>

<file path=ppt/ink/ink8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9:39:45.376"/>
    </inkml:context>
    <inkml:brush xml:id="br0">
      <inkml:brushProperty name="width" value="0.035" units="cm"/>
      <inkml:brushProperty name="height" value="0.035" units="cm"/>
      <inkml:brushProperty name="color" value="#E71224"/>
    </inkml:brush>
  </inkml:definitions>
  <inkml:trace contextRef="#ctx0" brushRef="#br0">34 119 1440 0 0,'0'0'10278'0'0,"3"1"-10248"0"0,1 0-75 0 0,-1 0-1 0 0,1-1 0 0 0,0 1 0 0 0,-1-1 0 0 0,1 0 1 0 0,-1 0-1 0 0,1 0 0 0 0,0-1 0 0 0,-1 1 0 0 0,1-1 0 0 0,-1 0 1 0 0,1 0-1 0 0,-1 0 0 0 0,1 0 0 0 0,-1 0 0 0 0,0-1 1 0 0,0 0-1 0 0,1 0 0 0 0,-1 0 0 0 0,0 0 0 0 0,-1 0 1 0 0,1 0-1 0 0,0-1 0 0 0,-1 1 0 0 0,1-1 0 0 0,-1 0 1 0 0,0 0-1 0 0,0 0 0 0 0,0 0 0 0 0,0 0 0 0 0,0 0 0 0 0,-1 0 1 0 0,0-1-1 0 0,1 1 0 0 0,-1-1 0 0 0,0 1 0 0 0,0-6 1 0 0,-1 8 331 0 0,-12 3 388 0 0,1 0-1 0 0,-1 0 1 0 0,1 1-1 0 0,0 0 1 0 0,0 1-1 0 0,0 1 1 0 0,0-1-1 0 0,1 2 0 0 0,-18 11 1 0 0,28-13-870 0 0,9-1 19 0 0,11-1 10 0 0,-20-2 184 0 0,12 0-190 0 0,0 0 0 0 0,0-1 0 0 0,0 0 1 0 0,20-5-1 0 0,-30 5 156 0 0,0 1 0 0 0,0-1 1 0 0,0 0-1 0 0,1 0 0 0 0,-1 0 0 0 0,0 0 0 0 0,-1 0 1 0 0,1 0-1 0 0,0 0 0 0 0,0-1 0 0 0,0 1 0 0 0,-1-1 1 0 0,1 1-1 0 0,-1-1 0 0 0,1 0 0 0 0,-1 1 0 0 0,0-1 1 0 0,1 0-1 0 0,-1 0 0 0 0,0 0 0 0 0,0 0 0 0 0,-1 0 1 0 0,1 0-1 0 0,0 0 0 0 0,-1 0 0 0 0,1-1 0 0 0,-1 1 1 0 0,1 0-1 0 0,-1-5 0 0 0,-3 6 17 0 0,1 0-1 0 0,0 0 1 0 0,-1 0-1 0 0,1 1 1 0 0,-1-1 0 0 0,1 0-1 0 0,-1 1 1 0 0,1 0-1 0 0,-1-1 1 0 0,1 1-1 0 0,-1 0 1 0 0,0 0 0 0 0,1 1-1 0 0,-3-1 1 0 0,1 1-18 0 0,-5 1 232 0 0,-1 0 0 0 0,0 1 0 0 0,1 0 0 0 0,-1 1 0 0 0,1 0 0 0 0,0 1-1 0 0,0 0 1 0 0,1 0 0 0 0,0 1 0 0 0,0 0 0 0 0,-10 9 0 0 0,18-12-65 0 0,-1-3-146 0 0,1 1 0 0 0,0-1 0 0 0,0 1 0 0 0,-1 0-1 0 0,1-1 1 0 0,0 1 0 0 0,0-1 0 0 0,0 1 0 0 0,0-1 0 0 0,-1 1 0 0 0,1 0-1 0 0,0-1 1 0 0,0 1 0 0 0,0-1 0 0 0,1 1 0 0 0,-1 0 0 0 0,0-1 0 0 0,0 1-1 0 0,0-1 1 0 0,0 1 0 0 0,0-1 0 0 0,1 1 0 0 0,-1-1 0 0 0,0 1-1 0 0,1 0 1 0 0,7 2-57 0 0,1-2-1 0 0,-1 1 0 0 0,0-1 0 0 0,1 0 1 0 0,-1-1-1 0 0,1 0 0 0 0,0 0 0 0 0,-1-1 1 0 0,1 0-1 0 0,-1 0 0 0 0,0-1 0 0 0,0 0 1 0 0,1-1-1 0 0,-1 0 0 0 0,0 0 0 0 0,-1-1 1 0 0,1 0-1 0 0,-1 0 0 0 0,9-6 1 0 0,-15 9 40 0 0,0 0 0 0 0,0 0 0 0 0,0 0 0 0 0,0-1 0 0 0,0 1 1 0 0,0 0-1 0 0,0 0 0 0 0,0-1 0 0 0,0 1 0 0 0,-1-1 0 0 0,1 1 1 0 0,0 0-1 0 0,-1-1 0 0 0,1 0 0 0 0,-1 1 0 0 0,0-1 1 0 0,0 1-1 0 0,1-1 0 0 0,-1 1 0 0 0,0-1 0 0 0,0 0 0 0 0,0 1 1 0 0,-1-1-1 0 0,1 1 0 0 0,0-1 0 0 0,-1 1 0 0 0,1-1 0 0 0,0 1 1 0 0,-1-1-1 0 0,0 1 0 0 0,1-1 0 0 0,-1 1 0 0 0,-2-3 0 0 0,2 2-9 0 0,-1 0-1 0 0,-1 0 0 0 0,1 0 0 0 0,0 0 1 0 0,0 1-1 0 0,-1-1 0 0 0,1 0 0 0 0,-1 1 0 0 0,1 0 1 0 0,-1 0-1 0 0,0 0 0 0 0,1 0 0 0 0,-1 0 0 0 0,0 0 1 0 0,0 1-1 0 0,1-1 0 0 0,-1 1 0 0 0,-5 0 0 0 0,-7-1-146 0 0,9 1 239 0 0,1-1-1 0 0,0 1 1 0 0,0-1-1 0 0,0 1 1 0 0,-1 1-1 0 0,1-1 1 0 0,0 1-1 0 0,0 0 1 0 0,0 0 0 0 0,0 1-1 0 0,0-1 1 0 0,0 1-1 0 0,0 0 1 0 0,0 0-1 0 0,1 1 1 0 0,-1 0-1 0 0,1-1 1 0 0,-6 6 0 0 0,9-7-62 0 0,0 0 0 0 0,1-1 0 0 0,-1 1 0 0 0,1 0 0 0 0,-1-1 0 0 0,0 1 0 0 0,1 0 0 0 0,0 0 0 0 0,-1-1 0 0 0,1 1 0 0 0,-1 0 0 0 0,1 0 0 0 0,0 0 0 0 0,-1 0 0 0 0,1 0 0 0 0,0 0 0 0 0,0-1 0 0 0,0 1 0 0 0,0 0 0 0 0,0 0 0 0 0,0 0 0 0 0,0 0 0 0 0,0 0 0 0 0,0 0 0 0 0,0 0 0 0 0,1 0 0 0 0,-1 1 0 0 0,1-1-7 0 0,0 0 0 0 0,1 0 1 0 0,-1 1-1 0 0,0-1 0 0 0,0-1 1 0 0,0 1-1 0 0,1 0 0 0 0,-1 0 1 0 0,0 0-1 0 0,1-1 0 0 0,-1 1 0 0 0,1-1 1 0 0,-1 1-1 0 0,3 0 0 0 0,52 4-6 0 0,-55-5 23 0 0,5 0-116 0 0,-1 0 1 0 0,0-1-1 0 0,1 0 1 0 0,-1 0-1 0 0,0 0 1 0 0,1 0-1 0 0,-1-1 1 0 0,0 0-1 0 0,6-3 1 0 0,-9 4 61 0 0,0 0 0 0 0,0 0 0 0 0,0-1 0 0 0,0 1 0 0 0,0-1 1 0 0,-1 1-1 0 0,1-1 0 0 0,-1 1 0 0 0,1-1 0 0 0,-1 0 0 0 0,1 0 0 0 0,-1 1 0 0 0,0-1 1 0 0,0 0-1 0 0,0 0 0 0 0,0-1 0 0 0,0 1 0 0 0,-1 0 0 0 0,1 0 0 0 0,0 0 0 0 0,-1 0 0 0 0,0-1 1 0 0,1-2-1 0 0,-2 4 25 0 0,0-1 0 0 0,1 1 0 0 0,-1-1 0 0 0,0 1 1 0 0,0 0-1 0 0,0-1 0 0 0,0 1 0 0 0,0 0 0 0 0,0 0 0 0 0,0 0 1 0 0,0 0-1 0 0,0 0 0 0 0,-1 0 0 0 0,1 0 0 0 0,0 0 1 0 0,-1 1-1 0 0,1-1 0 0 0,0 0 0 0 0,-1 1 0 0 0,1-1 0 0 0,-1 1 1 0 0,1-1-1 0 0,-1 1 0 0 0,0 0 0 0 0,1 0 0 0 0,-1 0 0 0 0,1 0 1 0 0,-1 0-1 0 0,1 0 0 0 0,-1 0 0 0 0,-1 1 0 0 0,-51 3-249 0 0,51-4 343 0 0,0 1-1 0 0,0 0 1 0 0,1 0-1 0 0,-1 0 1 0 0,0 0 0 0 0,1 0-1 0 0,-1 0 1 0 0,1 1-1 0 0,-1-1 1 0 0,1 1-1 0 0,-1 0 1 0 0,1 0-1 0 0,0 0 1 0 0,0 0-1 0 0,0 0 1 0 0,0 0-1 0 0,1 0 1 0 0,-1 1-1 0 0,0-1 1 0 0,1 1-1 0 0,0-1 1 0 0,-1 1 0 0 0,1 0-1 0 0,0-1 1 0 0,0 1-1 0 0,1 0 1 0 0,-1 0-1 0 0,1 0 1 0 0,-1 0-1 0 0,1-1 1 0 0,0 6-1 0 0,3-7-72 0 0,0 0 0 0 0,0 0 0 0 0,0 0 1 0 0,0-1-1 0 0,1 1 0 0 0,-1-1 0 0 0,0 1 0 0 0,0-1 0 0 0,1 0 0 0 0,-1-1 0 0 0,4 1 0 0 0,-6 0 1 0 0,41-6 86 0 0,-41 6-94 0 0,1 0 1 0 0,-1-1 0 0 0,0 1-1 0 0,0-1 1 0 0,0 1 0 0 0,1-1-1 0 0,-1 1 1 0 0,0-1 0 0 0,0 0-1 0 0,0 0 1 0 0,0 0 0 0 0,0 1-1 0 0,0-1 1 0 0,-1 0 0 0 0,1 0-1 0 0,0 0 1 0 0,0-1-1 0 0,-1 1 1 0 0,1 0 0 0 0,0 0-1 0 0,-1 0 1 0 0,1 0 0 0 0,-1-1-1 0 0,0 1 1 0 0,1 0 0 0 0,-1 0-1 0 0,0-1 1 0 0,0-1 0 0 0,0 2 10 0 0,-1 0 0 0 0,1 0 0 0 0,-1 0 0 0 0,1 0 0 0 0,-1 0 0 0 0,0 0 0 0 0,0 0 0 0 0,1 0 1 0 0,-1 0-1 0 0,0 1 0 0 0,0-1 0 0 0,0 0 0 0 0,0 1 0 0 0,0-1 0 0 0,0 1 0 0 0,0-1 0 0 0,0 1 1 0 0,0-1-1 0 0,0 1 0 0 0,0 0 0 0 0,0-1 0 0 0,0 1 0 0 0,0 0 0 0 0,0 0 0 0 0,0 0 0 0 0,-1 0 1 0 0,0 0-1 0 0,-37-2-26 0 0,37 2 17 0 0,-3 0-53 0 0,5-1 14 0 0,-1 1 1 0 0,0 0-1 0 0,0 0 1 0 0,0-1-1 0 0,1 1 1 0 0,-1 0-1 0 0,0 0 1 0 0,0 0-1 0 0,0 0 1 0 0,0 0 0 0 0,0 0-1 0 0,1 0 1 0 0,-1 0-1 0 0,0 1 1 0 0,0-1-1 0 0,0 0 1 0 0,1 0-1 0 0,-1 1 1 0 0,0-1-1 0 0,0 1 1 0 0,1-1-1 0 0,-1 0 1 0 0,0 1-1 0 0,0-1 1 0 0,1 1-1 0 0,-1 0 1 0 0,1-1-1 0 0,-1 1 1 0 0,0 0-1 0 0,1-1 1 0 0,-1 1-1 0 0,1 0 1 0 0,0-1-1 0 0,-1 1 1 0 0,1 0-1 0 0,0 0 1 0 0,-1 0-1 0 0,1-1 1 0 0,0 1-1 0 0,0 0 1 0 0,0 0-1 0 0,-1 0 1 0 0,1 0-1 0 0,0-1 1 0 0,0 1-1 0 0,0 0 1 0 0,0 0-1 0 0,1 0 1 0 0,-1 0-1 0 0,0-1 1 0 0,1 3-1 0 0,3-2-1113 0 0,0 0 0 0 0,0 0 0 0 0,0-1 0 0 0,1 1 0 0 0,-1-1 0 0 0,0 0 0 0 0,1 0 0 0 0,4-1 0 0 0,2-10-3521 0 0</inkml:trace>
</inkml:ink>
</file>

<file path=ppt/ink/ink8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3:56.248"/>
    </inkml:context>
    <inkml:brush xml:id="br0">
      <inkml:brushProperty name="width" value="0.035" units="cm"/>
      <inkml:brushProperty name="height" value="0.035" units="cm"/>
      <inkml:brushProperty name="color" value="#E71224"/>
    </inkml:brush>
  </inkml:definitions>
  <inkml:trace contextRef="#ctx0" brushRef="#br0">66 43 984 0 0,'0'0'2838'0'0,"-13"-13"-2504"0"0,6 13-340 0 0,5 0 574 0 0,2 0-598 0 0,0 0 1 0 0,0 0-1 0 0,0-1 0 0 0,0 1 1 0 0,0 0-1 0 0,0 0 0 0 0,0-1 1 0 0,-1 1-1 0 0,1 0 1 0 0,0 0-1 0 0,0 0 0 0 0,0-1 1 0 0,0 1-1 0 0,-1 0 0 0 0,1 0 1 0 0,0 0-1 0 0,0-1 1 0 0,-1 1-1 0 0,1 0 0 0 0,0 0 1 0 0,0 0-1 0 0,-1 0 0 0 0,1 0 1 0 0,0 0-1 0 0,0-1 1 0 0,-1 1-1 0 0,1 0 0 0 0,0 0 1 0 0,0 0-1 0 0,-1 0 0 0 0,1 0 1 0 0,0 0-1 0 0,0 0 1 0 0,-1 0-1 0 0,1 0 0 0 0,0 0 1 0 0,-1 0-1 0 0,1 1 0 0 0,0-1 1 0 0,0 0-1 0 0,-1 0 1 0 0,1 0 45 0 0,-1 0 1 0 0,1 1 0 0 0,0-1 0 0 0,-1 0 0 0 0,1 0 0 0 0,-1 0 0 0 0,1 0 0 0 0,0 0 0 0 0,-1 0-1 0 0,1 0 1 0 0,0 0 0 0 0,-1 0 0 0 0,1 0 0 0 0,-1 0 0 0 0,1 0 0 0 0,0 0 0 0 0,-1-1 0 0 0,1 1-1 0 0,0 0 1 0 0,-1 0 0 0 0,1 0 0 0 0,0 0 0 0 0,-1 0 0 0 0,1-1 0 0 0,0 1 0 0 0,0 0 0 0 0,-1 0-1 0 0,1-1 1 0 0,0 1 0 0 0,-1 0 0 0 0,1-1 0 0 0,0 1 0 0 0,0 0 0 0 0,0-1 0 0 0,-1 1 0 0 0,1 0-1 0 0,0-1 1 0 0,0 1 0 0 0,0 0 0 0 0,0-1 0 0 0,0 1 0 0 0,0 0 0 0 0,0-1 0 0 0,0 1 0 0 0,0-1-1 0 0,0 0 682 0 0,0 1-616 0 0,0-3-45 0 0,0 2-78 0 0,-2-12 523 0 0,-2 13 60 0 0,-10 0-5945 0 0,12 0 4756 0 0</inkml:trace>
</inkml:ink>
</file>

<file path=ppt/ink/ink8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35.264"/>
    </inkml:context>
    <inkml:brush xml:id="br0">
      <inkml:brushProperty name="width" value="0.035" units="cm"/>
      <inkml:brushProperty name="height" value="0.035" units="cm"/>
      <inkml:brushProperty name="color" value="#00A0D7"/>
    </inkml:brush>
  </inkml:definitions>
  <inkml:trace contextRef="#ctx0" brushRef="#br0">6 193 240 0 0,'0'0'5659'0'0,"0"-25"-638"0"0,-5 28-4510 0 0,23-16-264 0 0,4 0-397 0 0,38-31 0 0 0,-44 30 87 0 0,1 2 0 0 0,1-1 0 0 0,0 2 0 0 0,24-12 1 0 0,-5-1-216 0 0,-35 21-167 0 0,-23 17 444 0 0,-4 4 98 0 0,15-11-90 0 0,-1 0 0 0 0,2 1 1 0 0,-1 0-1 0 0,-8 9 0 0 0,1-2-8 0 0,0 4 14 0 0,-23 22-71 0 0,36-37 54 0 0,3-3 0 0 0,1-1 0 0 0,-1 1 0 0 0,0 0 0 0 0,1 0 0 0 0,-1-1 1 0 0,0 1-1 0 0,1 0 0 0 0,-1 0 0 0 0,1 0 0 0 0,-1 0 0 0 0,1 0 0 0 0,0 0 1 0 0,-1 0-1 0 0,1 0 0 0 0,0 0 0 0 0,0 0 0 0 0,-1 0 0 0 0,1 0 0 0 0,0 0 0 0 0,0 1 1 0 0,0-1 843 0 0,0-1-839 0 0,0 0-1 0 0,0 0 0 0 0,-1 0 1 0 0,1 0-1 0 0,0 0 0 0 0,-1-1 0 0 0,1 1 1 0 0,0 0-1 0 0,-1 0 0 0 0,1 0 1 0 0,0 0-1 0 0,-1 0 0 0 0,1 0 0 0 0,0 0 1 0 0,-1 1-1 0 0,1-1 0 0 0,0 0 1 0 0,-1 0-1 0 0,1 0 0 0 0,0 0 1 0 0,0 0-1 0 0,-1 0 0 0 0,1 1 0 0 0,0-1 1 0 0,0 0-1 0 0,-1 0 0 0 0,1 0 1 0 0,0 1-1 0 0,0-1 0 0 0,-1 0 0 0 0,1 0 1 0 0,0 1-1 0 0,0-1 0 0 0,0 0 1 0 0,-1 0-1 0 0,1 1 0 0 0,0-1 0 0 0,0 0 1 0 0,0 1-1 0 0,-1 18-165 0 0,2-8 108 0 0,0-9 111 0 0,1 1-1 0 0,-1-1 1 0 0,1 1-1 0 0,0-1 1 0 0,0 0-1 0 0,0 0 1 0 0,0 1-1 0 0,0-2 0 0 0,1 1 1 0 0,-1 0-1 0 0,1 0 1 0 0,-1-1-1 0 0,1 1 1 0 0,-1-1-1 0 0,6 2 1 0 0,19 15 627 0 0,-6-5-418 0 0,-20-12-257 0 0,1 0 1 0 0,0-1 0 0 0,0 1-1 0 0,0 0 1 0 0,0 0-1 0 0,0 0 1 0 0,-1 0-1 0 0,1 1 1 0 0,-1-1-1 0 0,1 0 1 0 0,-1 1-1 0 0,1-1 1 0 0,-1 1-1 0 0,0-1 1 0 0,1 1 0 0 0,-1 0-1 0 0,0 0 1 0 0,0-1-1 0 0,0 1 1 0 0,1 4-1 0 0,9 27 16 0 0,-7-17 6 0 0,2 7-14 0 0,-2-19 750 0 0,8 2-3933 0 0,-3-3-951 0 0,-8-6 1056 0 0,-27-15-320 0 0</inkml:trace>
</inkml:ink>
</file>

<file path=ppt/ink/ink8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44:36.934"/>
    </inkml:context>
    <inkml:brush xml:id="br0">
      <inkml:brushProperty name="width" value="0.035" units="cm"/>
      <inkml:brushProperty name="height" value="0.035" units="cm"/>
      <inkml:brushProperty name="color" value="#00A0D7"/>
    </inkml:brush>
  </inkml:definitions>
  <inkml:trace contextRef="#ctx0" brushRef="#br0">0 0 13171,'966'0'0</inkml:trace>
</inkml:ink>
</file>

<file path=ppt/ink/ink8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40.307"/>
    </inkml:context>
    <inkml:brush xml:id="br0">
      <inkml:brushProperty name="width" value="0.035" units="cm"/>
      <inkml:brushProperty name="height" value="0.035" units="cm"/>
      <inkml:brushProperty name="color" value="#00A0D7"/>
    </inkml:brush>
  </inkml:definitions>
  <inkml:trace contextRef="#ctx0" brushRef="#br0">279 295 448 0 0,'0'0'1542'0'0,"2"-3"-1527"0"0,5-5-7 0 0,-6 7 11 0 0,0 0 0 0 0,0 0 0 0 0,0 0 0 0 0,0 0 0 0 0,0 0 1 0 0,0 0-1 0 0,0 0 0 0 0,0-1 0 0 0,-1 1 0 0 0,1 0 0 0 0,0-1 1 0 0,-1 1-1 0 0,1 0 0 0 0,-1-1 0 0 0,0 1 0 0 0,1-1 0 0 0,-1-1 1 0 0,10-10 851 0 0,-9 12-797 0 0,0 1-1 0 0,0-1 1 0 0,0 0 0 0 0,-1 1 0 0 0,1-1-1 0 0,0 0 1 0 0,0 0 0 0 0,-1 1-1 0 0,1-1 1 0 0,-1 0 0 0 0,1 0 0 0 0,-1 0-1 0 0,1 0 1 0 0,-1 0 0 0 0,1 0-1 0 0,-1 0 1 0 0,1-1 0 0 0,-1 1 324 0 0,-5 4-1425 0 0,-10 6 10859 0 0,13-9-8274 0 0,-52-34-1628 0 0,43 26 48 0 0,-1 1 0 0 0,1-1 0 0 0,-1 2 1 0 0,-1-1-1 0 0,-15-4 0 0 0,22 8 24 0 0,1-1 0 0 0,-1 0 0 0 0,1 0 0 0 0,-1 0 0 0 0,1 0 0 0 0,0-1 0 0 0,1 0 0 0 0,-1 0-1 0 0,-5-9 1 0 0,-30-30-55 0 0,-13-16 148 0 0,53 60-124 0 0,0-1 0 0 0,0 1 0 0 0,0 0 0 0 0,0 0 1 0 0,0 0-1 0 0,0-1 0 0 0,0 1 0 0 0,-1 0 0 0 0,1 0 0 0 0,0 0 0 0 0,0 0 1 0 0,0-1-1 0 0,0 1 0 0 0,0 0 0 0 0,-1 0 0 0 0,1 0 0 0 0,0 0 1 0 0,0 0-1 0 0,0-1 0 0 0,0 1 0 0 0,-1 0 0 0 0,1 0 0 0 0,0 0 0 0 0,0 0 1 0 0,0 0-1 0 0,-1 0 0 0 0,1 0 0 0 0,0 0 0 0 0,0 0 0 0 0,0 0 1 0 0,-1 0-1 0 0,1 0 0 0 0,0 0 0 0 0,0 0 0 0 0,0 0 0 0 0,-1 0 1 0 0,1 0-1 0 0,0 0 0 0 0,0 0 0 0 0,0 0 0 0 0,-1 0 0 0 0,1 1 0 0 0,0-1 1 0 0,0 0-1 0 0,0 0 0 0 0,-1 0 0 0 0,1 0 0 0 0,0 0 0 0 0,0 0 1 0 0,0 1-1 0 0,0-1 0 0 0,0 0 0 0 0,-1 0 0 0 0,1 0 0 0 0,0 0 1 0 0,0 1-1 0 0,0-1 0 0 0,3 18-247 0 0,14 21 428 0 0,19-2-108 0 0,-29-31-37 0 0,-1-1 1 0 0,0 1 0 0 0,0 0-1 0 0,9 12 1 0 0,8 9 26 0 0,-18-22-28 0 0,0 0 0 0 0,-1 0 1 0 0,0 0-1 0 0,0 0 0 0 0,5 9 0 0 0,3 4 7 0 0,-10-16-11 0 0,0 0 1 0 0,0 1-1 0 0,0-1 0 0 0,-1 1 0 0 0,1 0 0 0 0,-1-1 1 0 0,1 1-1 0 0,-1 0 0 0 0,0 0 0 0 0,0 0 0 0 0,1 5 1 0 0,0-5 20 0 0,0 0 0 0 0,1 0 0 0 0,0 0 0 0 0,-1 0 0 0 0,1 0 1 0 0,0-1-1 0 0,0 1 0 0 0,1-1 0 0 0,-1 0 0 0 0,0 0 1 0 0,1 0-1 0 0,6 2 0 0 0,42-4 571 0 0,-30-5-669 0 0,-42 30 277 0 0,-36 34 0 0 0,36-39-178 0 0,0 2 0 0 0,1 0-1 0 0,-18 29 1 0 0,25-29 85 0 0,12-21 11 0 0,0-13-12375 0 0,0 24 9389 0 0</inkml:trace>
</inkml:ink>
</file>

<file path=ppt/ink/ink8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43.366"/>
    </inkml:context>
    <inkml:brush xml:id="br0">
      <inkml:brushProperty name="width" value="0.035" units="cm"/>
      <inkml:brushProperty name="height" value="0.035" units="cm"/>
      <inkml:brushProperty name="color" value="#00A0D7"/>
    </inkml:brush>
  </inkml:definitions>
  <inkml:trace contextRef="#ctx0" brushRef="#br0">153 1331 316 0 0,'0'0'1782'0'0,"10"-34"1972"0"0,-5 24-2201 0 0,-4 9-1436 0 0,-1 1 0 0 0,1-1 0 0 0,-1 1-1 0 0,1-1 1 0 0,-1 1 0 0 0,1-1 0 0 0,-1 0 0 0 0,0 1 0 0 0,1-1 0 0 0,-1 0 0 0 0,0 1 0 0 0,1-1 0 0 0,-1 0 0 0 0,0 0 0 0 0,0 1 0 0 0,0-1 0 0 0,0 0 0 0 0,0 0 0 0 0,0 1 0 0 0,0-1 0 0 0,0-1 0 0 0,0-14 921 0 0,-1 11-917 0 0,1 0 0 0 0,0 0 0 0 0,0 0 0 0 0,0 0 0 0 0,1 0 0 0 0,0 0-1 0 0,0 0 1 0 0,0 0 0 0 0,0 1 0 0 0,4-9 0 0 0,-3 8-105 0 0,-1 0 0 0 0,0-1 1 0 0,0 1-1 0 0,-1 0 0 0 0,0 0 1 0 0,0 0-1 0 0,0-1 0 0 0,0 1 1 0 0,-2-6-1 0 0,1-10-19 0 0,2 9 81 0 0,0 1-1 0 0,0-1 0 0 0,7-21 0 0 0,-5 21-3 0 0,-1 1 0 0 0,1-1 0 0 0,0-22 0 0 0,8-10 36 0 0,-11-243 597 0 0,-1 283-702 0 0,0-1-1 0 0,0 1 1 0 0,0 0 0 0 0,0 0-1 0 0,-1 0 1 0 0,0 0 0 0 0,0 0-1 0 0,0 0 1 0 0,0 0 0 0 0,0 1-1 0 0,-1-1 1 0 0,1 1 0 0 0,-6-6-1 0 0,7 8-4 0 0,-10-38 21 0 0,0-3-42 0 0,0-1 23 0 0,6 14 29 0 0,5 26-26 0 0,0 1 0 0 0,0 0 0 0 0,0 0 0 0 0,0 0 0 0 0,-1 0 0 0 0,1-1 0 0 0,0 1 0 0 0,-1 0 0 0 0,0 0 0 0 0,-1-4 0 0 0,0 4-1 0 0,1-1 0 0 0,1 1 0 0 0,-1-1 0 0 0,0 1 0 0 0,1-1-1 0 0,-1 0 1 0 0,1 1 0 0 0,0-1 0 0 0,0 0 0 0 0,0-3 0 0 0,0 3 3 0 0,0 0 0 0 0,0 1 0 0 0,0-1 0 0 0,0 0 1 0 0,0 1-1 0 0,-1-1 0 0 0,1 1 0 0 0,-1-1 0 0 0,0 0 0 0 0,-1-3 1 0 0,0 0 10 0 0,1 0 1 0 0,0-1-1 0 0,0 1 1 0 0,0 0 0 0 0,1-1-1 0 0,0 1 1 0 0,0 0-1 0 0,2-12 1 0 0,0-5 28 0 0,-2-124 239 0 0,-11 121-290 0 0,11 25 4 0 0,0-1 1 0 0,1 1 0 0 0,-1 0 0 0 0,0 0-1 0 0,0 0 1 0 0,0 0 0 0 0,0 0 0 0 0,0 0-1 0 0,-1 0 1 0 0,1 0 0 0 0,0 0 0 0 0,-1 0-1 0 0,1 0 1 0 0,0 0 0 0 0,-1 0 0 0 0,1 0-1 0 0,-1 0 1 0 0,1 0 0 0 0,-1 0 0 0 0,0 0-1 0 0,1 0 1 0 0,-1 0 0 0 0,0 0 0 0 0,-1 0-1 0 0,2 0 0 0 0,-1 1 1 0 0,1-1-1 0 0,-1 0 0 0 0,1 1 0 0 0,-1-1 0 0 0,1 0 0 0 0,0 1 1 0 0,0-1-1 0 0,-1 0 0 0 0,1 1 0 0 0,0-1 0 0 0,0 0 0 0 0,0 0 0 0 0,0 1 1 0 0,-1-1-1 0 0,1 0 0 0 0,0 1 0 0 0,0-1 0 0 0,1 0 0 0 0,-1 0 0 0 0,0 1 1 0 0,0-1-1 0 0,0 0 0 0 0,0 0 0 0 0,1 1 0 0 0,-1-1 0 0 0,1 0 1 0 0,-1 0-2 0 0,0 1 0 0 0,0 0 1 0 0,1-1-1 0 0,-1 1 1 0 0,0 0-1 0 0,0-1 0 0 0,0 1 1 0 0,1 0-1 0 0,-1-1 1 0 0,0 1-1 0 0,0 0 0 0 0,0-1 1 0 0,0 1-1 0 0,0-1 0 0 0,0 1 1 0 0,0 0-1 0 0,0-1 1 0 0,0 1-1 0 0,0 0 0 0 0,0-1 1 0 0,0 1-1 0 0,0-1 1 0 0,0 1-1 0 0,0 0 0 0 0,0-1 1 0 0,0 1-1 0 0,-1 0 1 0 0,1-1-1 0 0,0 1 0 0 0,0 0 1 0 0,0-1-1 0 0,-1 1 1 0 0,1 0-1 0 0,0-1 0 0 0,0 1 1 0 0,-1 0-1 0 0,1 0 1 0 0,0-1-1 0 0,-1 1 0 0 0,1 0 1 0 0,0 0-1 0 0,0 0 1 0 0,-1-1-1 0 0,1 1 0 0 0,-1 0 1 0 0,1 0-1 0 0,0 0 1 0 0,-1 0-1 0 0,1 0 0 0 0,0 0 1 0 0,-1 0-1 0 0,1 0 1 0 0,-1 0-1 0 0,1 0 0 0 0,0 0 1 0 0,-1 0-1 0 0,1 0 1 0 0,-1 0-1 0 0,-1 0-8 0 0,-11 25-567 0 0,11-22 583 0 0,0 0 0 0 0,0-1 0 0 0,0 1 0 0 0,0 0 0 0 0,0 0 0 0 0,1 0 0 0 0,0 1 0 0 0,-1-1 0 0 0,1 0 0 0 0,0 0 0 0 0,0 5 0 0 0,-1 1 28 0 0,0 0 1 0 0,0 1 0 0 0,-1-1 0 0 0,0 0-1 0 0,-1 0 1 0 0,-6 12 0 0 0,-6 14 14 0 0,6-15 33 0 0,8-17-83 0 0,1 0 0 0 0,-1 0 0 0 0,1 0 1 0 0,-1-1-1 0 0,1 1 0 0 0,0 0 0 0 0,0 0 0 0 0,1 1 0 0 0,-1-1 1 0 0,0 0-1 0 0,1 5 0 0 0,0-8-49 0 0,2-18 275 0 0,10-13-274 0 0,-11 26 28 0 0,0 1 0 0 0,1-1 1 0 0,-1 0-1 0 0,1 1 0 0 0,1-1 1 0 0,-1 1-1 0 0,4-6 0 0 0,-1 4-9 0 0,-1-1-1 0 0,0 0 0 0 0,0 0 1 0 0,-1 0-1 0 0,3-9 1 0 0,-4 10 48 0 0,0-1 0 0 0,1 1 1 0 0,0 0-1 0 0,0 1 0 0 0,0-1 1 0 0,1 0-1 0 0,5-5 1 0 0,3-14 145 0 0,-5 7 25 0 0,6 5-451 0 0,-13 12 142 0 0,24 18-152 0 0,-20-11 289 0 0,0-1-1 0 0,1 1 1 0 0,0-1-1 0 0,1 0 0 0 0,-1-1 1 0 0,9 6-1 0 0,-8-5 5 0 0,1 0 0 0 0,-1 0 0 0 0,0 0 0 0 0,0 1 0 0 0,4 6 0 0 0,8 10 65 0 0,1-1-1 0 0,1-1 1 0 0,30 25-1 0 0,-44-38-141 0 0,-2-6-70 0 0,-3-1 109 0 0,1 0-330 0 0</inkml:trace>
</inkml:ink>
</file>

<file path=ppt/ink/ink8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51.228"/>
    </inkml:context>
    <inkml:brush xml:id="br0">
      <inkml:brushProperty name="width" value="0.035" units="cm"/>
      <inkml:brushProperty name="height" value="0.035" units="cm"/>
      <inkml:brushProperty name="color" value="#00A0D7"/>
    </inkml:brush>
  </inkml:definitions>
  <inkml:trace contextRef="#ctx0" brushRef="#br0">401 1 524 0 0,'0'0'5777'0'0,"-17"16"511"0"0,11-11-6782 0 0,3-4 564 0 0,2-1-21 0 0,0 0 1 0 0,0 1-1 0 0,0-1 0 0 0,0 0 0 0 0,1 1 1 0 0,-1-1-1 0 0,0 0 0 0 0,0 1 0 0 0,1-1 1 0 0,-1 1-1 0 0,0-1 0 0 0,1 1 0 0 0,-1-1 1 0 0,0 1-1 0 0,1 0 0 0 0,-1-1 0 0 0,1 1 1 0 0,-1 0-1 0 0,1-1 0 0 0,-1 1 0 0 0,1 0 1 0 0,-1 0-1 0 0,1 0 0 0 0,0-1 1 0 0,0 1-1 0 0,-1 0 0 0 0,1 0 0 0 0,0 0 1 0 0,0 0-1 0 0,0-1 0 0 0,0 1 0 0 0,0 1 1 0 0,-20 26 820 0 0,11-6-766 0 0,-7 11 50 0 0,-57 67 329 0 0,59-83-409 0 0,1 0 0 0 0,0 1 1 0 0,-14 26-1 0 0,14-21 16 0 0,-28 35 0 0 0,-22 24 264 0 0,59-77-361 0 0,-1 1 0 0 0,1 0 0 0 0,1 0 0 0 0,-1 0 0 0 0,1 0 0 0 0,0 1 0 0 0,0-1 0 0 0,-2 11 0 0 0,5-17 30 0 0,0 1-16 0 0,0 2-6 0 0,0-2-5 0 0,-1-1-8 0 0,1 0 4 0 0,-1 0 0 0 0,0 0-1 0 0,1 0 1 0 0,-1 0 0 0 0,1 1-1 0 0,-1-1 1 0 0,0 0 0 0 0,1 0-1 0 0,-1 1 1 0 0,1-1 0 0 0,-1 0-1 0 0,1 1 1 0 0,-1-1 0 0 0,1 1-1 0 0,-1-1 1 0 0,1 1 0 0 0,0-1-1 0 0,-1 1 1 0 0,1-1 0 0 0,0 1 0 0 0,-1-1-1 0 0,1 1 1 0 0,0-1 0 0 0,-1 1-1 0 0,1 0 1 0 0,0 0 0 0 0,-7 9-12 0 0,5-6 13 0 0,2-3 2 0 0,54-6-313 0 0,49-11 331 0 0,0 4 0 0 0,166 1-1 0 0,-148 11 125 0 0,-47-8-176 0 0,-72 8 1344 0 0,-4-23-1107 0 0,2 23-198 0 0,-5-12 12 0 0,-1 1 1 0 0,0 1-1 0 0,0-1 0 0 0,-1 1 1 0 0,0 0-1 0 0,-17-17 1 0 0,17 19-21 0 0,0 0 0 0 0,1-1 0 0 0,0 0 0 0 0,1 0-1 0 0,-5-11 1 0 0,-14-20-30 0 0,12 21 37 0 0,0 0 1 0 0,-14-35 0 0 0,-2-2-20 0 0,-2-34 101 0 0,21 68-26 0 0,9 20-54 0 0,-1 0 0 0 0,1 1 0 0 0,-1-1 1 0 0,1 0-1 0 0,-1 1 0 0 0,0-1 0 0 0,1 1 0 0 0,-1-1 0 0 0,0 1 0 0 0,0-1 0 0 0,0 1 0 0 0,0 0 1 0 0,0-1-1 0 0,0 1 0 0 0,-1 0 0 0 0,1 0 0 0 0,0 0 0 0 0,-1 0 0 0 0,1 0 0 0 0,0 0 0 0 0,-4-1 1 0 0,4 1-62 0 0,1 2 50 0 0,1-1 1 0 0,-1 0-1 0 0,0 1 0 0 0,0-1 0 0 0,0 0 0 0 0,0 0 0 0 0,0 1 0 0 0,1-1 0 0 0,-1 0 0 0 0,0 1 0 0 0,0-1 0 0 0,0 0 0 0 0,0 1 0 0 0,0-1 0 0 0,0 0 0 0 0,0 1 0 0 0,0-1 0 0 0,0 0 0 0 0,0 1 1 0 0,0-1-1 0 0,0 0 0 0 0,0 1 0 0 0,-1-1 0 0 0,1 0 0 0 0,0 1 0 0 0,0-1 0 0 0,0 0 0 0 0,0 0 0 0 0,-1 1 0 0 0,1-1 0 0 0,0 0 0 0 0,0 0 0 0 0,0 1 0 0 0,-1-1 0 0 0,1 0 0 0 0,0 0 0 0 0,0 1 0 0 0,-1-1 1 0 0,1 0-1 0 0,0 0 0 0 0,-1 0 0 0 0,1 0 0 0 0,0 0 0 0 0,0 1 0 0 0,-1-1 0 0 0,1 0 0 0 0,0 0 0 0 0,-1 0 0 0 0,1 0 0 0 0,0 0 0 0 0,-1 0 0 0 0,1 0 0 0 0,0 0 0 0 0,-1 0 0 0 0,1 0 0 0 0,0 0 0 0 0,-1 0 1 0 0,1 0-1 0 0,0-1 0 0 0,-1 1 0 0 0,1 0 0 0 0,0 0 0 0 0,-1 0 0 0 0,1 0 0 0 0,0 0 0 0 0,0-1 0 0 0,-1 1 0 0 0,1 0 0 0 0,-1-1 0 0 0,-3 4-3855 0 0,10 3-3779 0 0,-2-4 4328 0 0,-20-8 1507 0 0</inkml:trace>
</inkml:ink>
</file>

<file path=ppt/ink/ink8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51.993"/>
    </inkml:context>
    <inkml:brush xml:id="br0">
      <inkml:brushProperty name="width" value="0.035" units="cm"/>
      <inkml:brushProperty name="height" value="0.035" units="cm"/>
      <inkml:brushProperty name="color" value="#00A0D7"/>
    </inkml:brush>
  </inkml:definitions>
  <inkml:trace contextRef="#ctx0" brushRef="#br0">1 1 1556 0 0,'0'0'7572'0'0,"0"35"-4708"0"0,0 445 595 0 0,0-479-3510 0 0,21-15-1407 0 0,21-35-2517 0 0,-19 11-1658 0 0,-12 17 1843 0 0</inkml:trace>
</inkml:ink>
</file>

<file path=ppt/ink/ink8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52.462"/>
    </inkml:context>
    <inkml:brush xml:id="br0">
      <inkml:brushProperty name="width" value="0.035" units="cm"/>
      <inkml:brushProperty name="height" value="0.035" units="cm"/>
      <inkml:brushProperty name="color" value="#00A0D7"/>
    </inkml:brush>
  </inkml:definitions>
  <inkml:trace contextRef="#ctx0" brushRef="#br0">0 5 1700 0 0,'0'0'7073'0'0,"11"0"-6365"0"0,323-4 1315 0 0,-316 11-3664 0 0,-2-1-4029 0 0</inkml:trace>
</inkml:ink>
</file>

<file path=ppt/ink/ink8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54.033"/>
    </inkml:context>
    <inkml:brush xml:id="br0">
      <inkml:brushProperty name="width" value="0.035" units="cm"/>
      <inkml:brushProperty name="height" value="0.035" units="cm"/>
      <inkml:brushProperty name="color" value="#00A0D7"/>
    </inkml:brush>
  </inkml:definitions>
  <inkml:trace contextRef="#ctx0" brushRef="#br0">178 596 1320 0 0,'0'0'6339'0'0,"0"-43"-5537"0"0,0 20-82 0 0,1 12-354 0 0,-1 1 1 0 0,0-1-1 0 0,-1 0 1 0 0,0 0-1 0 0,0 1 0 0 0,-6-20 1 0 0,-4-34 106 0 0,0 2 73 0 0,9 57-478 0 0,1 0 0 0 0,0-1 0 0 0,0 1 0 0 0,0-1 0 0 0,1 1 0 0 0,0-1 0 0 0,0-6 1 0 0,1 6-10 0 0,-1 1 0 0 0,0-1 1 0 0,0 1-1 0 0,-1 0 1 0 0,0-1-1 0 0,0 1 1 0 0,-2-6-1 0 0,1 2 81 0 0,0-1-1 0 0,1 1 0 0 0,0 0 0 0 0,1 0 0 0 0,0 0 1 0 0,0-1-1 0 0,3-10 0 0 0,-2-12 140 0 0,0 29-267 0 0,-1 0-1 0 0,0 1 1 0 0,0-1-1 0 0,-1 0 1 0 0,1 1-1 0 0,-1-1 1 0 0,1 0-1 0 0,-1 1 1 0 0,0-1-1 0 0,0 1 1 0 0,0-1-1 0 0,0 1 1 0 0,-2-3-1 0 0,3-2 83 0 0,0 6-84 0 0,0 0 0 0 0,1 0 1 0 0,-1 1-1 0 0,0-1 0 0 0,0 0 0 0 0,0 0 1 0 0,0 0-1 0 0,0 0 0 0 0,0 1 1 0 0,0-1-1 0 0,0 0 0 0 0,-1 0 0 0 0,1 0 1 0 0,0 1-1 0 0,0-1 0 0 0,-1 0 1 0 0,1 0-1 0 0,0 1 0 0 0,-1-1 0 0 0,1 0 1 0 0,0 1-1 0 0,-1-1 0 0 0,1 0 1 0 0,-1 1-1 0 0,0-1 0 0 0,1 1 0 0 0,-1-1 1 0 0,1 1-1 0 0,-1-1 0 0 0,0 1 1 0 0,1-1-1 0 0,-3 0 0 0 0,2 1-18 0 0,-34 18-415 0 0,20-1 359 0 0,-1-1 1 0 0,-25 20-1 0 0,36-32-175 0 0,11-12-7 0 0,1 1 140 0 0,0 0 0 0 0,-1 0 0 0 0,0-1 0 0 0,7-11 0 0 0,-10 11 108 0 0,0 1 1 0 0,1 0 0 0 0,0-1-1 0 0,0 1 1 0 0,10-12 0 0 0,-12 17 108 0 0,2 2-456 0 0,1 7 385 0 0,4 4-23 0 0,0-1-1 0 0,0 0 1 0 0,1 0-1 0 0,0-1 1 0 0,1 0-1 0 0,0 0 0 0 0,1-1 1 0 0,0-1-1 0 0,0 0 1 0 0,0-1-1 0 0,1 0 1 0 0,0-1-1 0 0,0 0 1 0 0,14 2-1 0 0,-6-6-2328 0 0,-17-14-5648 0 0</inkml:trace>
</inkml:ink>
</file>

<file path=ppt/ink/ink8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55.511"/>
    </inkml:context>
    <inkml:brush xml:id="br0">
      <inkml:brushProperty name="width" value="0.035" units="cm"/>
      <inkml:brushProperty name="height" value="0.035" units="cm"/>
      <inkml:brushProperty name="color" value="#00A0D7"/>
    </inkml:brush>
  </inkml:definitions>
  <inkml:trace contextRef="#ctx0" brushRef="#br0">78 296 1244 0 0,'0'0'4952'0'0,"-2"-52"-2381"0"0,-48 48-482 0 0,48 4-1902 0 0,1 0-139 0 0,1 0 1 0 0,0 0-1 0 0,-1 0 1 0 0,1 0-1 0 0,-1 0 1 0 0,1 0-1 0 0,0 0 1 0 0,-1 0-1 0 0,1 0 1 0 0,-1 0-1 0 0,1 0 1 0 0,0-1-1 0 0,-1 1 1 0 0,1 0-1 0 0,0 0 1 0 0,-1 0-1 0 0,1-1 1 0 0,0 1-1 0 0,-1 0 1 0 0,1 0-1 0 0,0 0 1 0 0,-1-1-1 0 0,1 1 1 0 0,0 0-1 0 0,0-1 1 0 0,-1 1-1 0 0,1 0 1 0 0,0-1-1 0 0,0 1 0 0 0,0 0 1 0 0,0-1-1 0 0,-1 1 1 0 0,1 0-1 0 0,0-1 1 0 0,0 1-1 0 0,0-1 1 0 0,0 1-1 0 0,0-1 1 0 0,1-3-41 0 0,1 0 0 0 0,0-1 0 0 0,0 1 0 0 0,0 0 0 0 0,0 0 0 0 0,1 1 0 0 0,-1-1 0 0 0,1 0 0 0 0,0 1 0 0 0,0 0 0 0 0,6-5 0 0 0,15-20-175 0 0,-15 15 169 0 0,2 1 1 0 0,-1 0-1 0 0,2 1 1 0 0,-1 0-1 0 0,20-13 1 0 0,22-22 21 0 0,-33 28 92 0 0,-20 18-140 0 0,0-1 1 0 0,0 1-1 0 0,0 0 1 0 0,0-1-1 0 0,0 1 1 0 0,1 0-1 0 0,-1 0 1 0 0,0 0-1 0 0,0-1 0 0 0,0 1 1 0 0,0 0-1 0 0,1 0 1 0 0,-1-1-1 0 0,0 1 1 0 0,0 0-1 0 0,0 0 1 0 0,1 0-1 0 0,-1 0 1 0 0,0-1-1 0 0,0 1 1 0 0,1 0-1 0 0,-1 0 0 0 0,0 0 1 0 0,0 0-1 0 0,1 0 1 0 0,-1 0-1 0 0,0 0 1 0 0,1 0-1 0 0,-1 0 1 0 0,0 0-1 0 0,0 0 1 0 0,1 0-1 0 0,-1 0 0 0 0,0 0 1 0 0,1 0-1 0 0,-1 0 1 0 0,0 0-1 0 0,0 0 1 0 0,1 0-1 0 0,-1 0 1 0 0,0 0-1 0 0,0 1 1 0 0,1-1-1 0 0,-1 0 0 0 0,0 0 1 0 0,0 0-1 0 0,0 0 1 0 0,1 1-1 0 0,-1-1 1 0 0,0 0-1 0 0,0 0 1 0 0,0 0-1 0 0,1 1 1 0 0,-1-1-1 0 0,0 0 0 0 0,0 0 1 0 0,0 1-1 0 0,0-1 1 0 0,0 0-1 0 0,0 1 1 0 0,-23 38 393 0 0,15-29-307 0 0,-1-1-1 0 0,0 0 1 0 0,0 0 0 0 0,-19 13 0 0 0,15-12 4 0 0,-50 36 149 0 0,51-37-219 0 0,0-1-1 0 0,0 0 1 0 0,-26 11 0 0 0,37-14-79 0 0,0 0 1 0 0,0-1 0 0 0,1 1-1 0 0,0 0 1 0 0,0-1-1 0 0,0 1 1 0 0,1 6 0 0 0,-1-7-8 0 0,1-2 96 0 0,-1-1 0 0 0,1 1 0 0 0,0-1 0 0 0,-1 0 0 0 0,1 1-1 0 0,0-1 1 0 0,0 0 0 0 0,0 1 0 0 0,0-1 0 0 0,0 0 0 0 0,0 0-1 0 0,1 0 1 0 0,-1 0 0 0 0,0 0 0 0 0,0 0 0 0 0,1 0 0 0 0,-1-1 0 0 0,1 1-1 0 0,-1 0 1 0 0,1-1 0 0 0,2 2 0 0 0,38 12 435 0 0,-35-12-366 0 0,121 36 699 0 0,-73-17-678 0 0,-53-20-98 0 0,0 0 0 0 0,0 0-1 0 0,0 0 1 0 0,0 0 0 0 0,0 0 0 0 0,0 1 0 0 0,-1-1 0 0 0,1 1 0 0 0,0-1 0 0 0,-1 1 0 0 0,1 0 0 0 0,-1-1-1 0 0,1 1 1 0 0,-1 0 0 0 0,0 0 0 0 0,0 0 0 0 0,0 0 0 0 0,0 0 0 0 0,0 0 0 0 0,0 0 0 0 0,1 5 0 0 0,-2-8-50 0 0,0 1 0 0 0,0 0 1 0 0,0 0-1 0 0,0-1 0 0 0,0 1 1 0 0,0 0-1 0 0,0 0 0 0 0,0-1 1 0 0,0 1-1 0 0,0 0 0 0 0,1 0 1 0 0,-1 0-1 0 0,0-1 0 0 0,0 1 1 0 0,0 0-1 0 0,0 0 1 0 0,1 0-1 0 0,-1 0 0 0 0,0-1 1 0 0,0 1-1 0 0,0 0 0 0 0,1 0 1 0 0,-1 0-1 0 0,0 0 0 0 0,0 0 1 0 0,0 0-1 0 0,1 0 0 0 0,-1 0 1 0 0,0 0-1 0 0,0 0 0 0 0,1 0 1 0 0,-1-1-1 0 0,0 1 0 0 0,0 0 1 0 0,1 1-1 0 0,-1-1 1 0 0,0 0-1 0 0,0 0 0 0 0,1 0 1 0 0,-1 0-1 0 0,0 0 0 0 0,0 0 1 0 0,0 0-1 0 0,1 0 0 0 0,-1 0 1 0 0,0 0-1 0 0,0 0 0 0 0,0 1 1 0 0,1-1-1 0 0,-1 0 0 0 0,0 0 1 0 0,0 0-1 0 0,0 0 0 0 0,0 1 1 0 0,1-1-1 0 0,-1 0 1 0 0,0 0-1 0 0,0 0 0 0 0,0 1 1 0 0,0-1-1 0 0,0 0 0 0 0,0 1 1 0 0,0-24-4033 0 0,0 7 1212 0 0</inkml:trace>
</inkml:ink>
</file>

<file path=ppt/ink/ink8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44:57.297"/>
    </inkml:context>
    <inkml:brush xml:id="br0">
      <inkml:brushProperty name="width" value="0.035" units="cm"/>
      <inkml:brushProperty name="height" value="0.035" units="cm"/>
      <inkml:brushProperty name="color" value="#00A0D7"/>
    </inkml:brush>
  </inkml:definitions>
  <inkml:trace contextRef="#ctx0" brushRef="#br0">1 205 16 0 0,'0'0'6557'0'0,"2"-4"-3188"0"0,43 4-3152 0 0,72 10 1 0 0,-70-7 272 0 0,93-4 0 0 0,-49-2-169 0 0,148-6 161 0 0,12 0-256 0 0,-69 14 36 0 0,-180-5 1467 0 0,-37 0-2116 0 0,26-1 415 0 0,0-1 0 0 0,0 0 0 0 0,0 0 0 0 0,0-1 0 0 0,1 0 0 0 0,-1 0 0 0 0,1-1 1 0 0,-1 0-1 0 0,1-1 0 0 0,0 0 0 0 0,1 0 0 0 0,-1 0 0 0 0,1-1 0 0 0,-12-13 0 0 0,-7-3-114 0 0,-2 3 34 0 0,0 2 0 0 0,-1 0 0 0 0,-1 2 0 0 0,-37-13 0 0 0,40 18-141 0 0,33 15-809 0 0,15 9 923 0 0,41 33 127 0 0,71 40 0 0 0,-64-58 103 0 0,-43-19-140 0 0,-24-10 8 0 0,-1 1-1 0 0,0-1 1 0 0,1 1 0 0 0,-1-1-1 0 0,0 1 1 0 0,1 0-1 0 0,-1-1 1 0 0,0 1 0 0 0,0 0-1 0 0,0 0 1 0 0,0 0-1 0 0,0 0 1 0 0,0 0 0 0 0,0 0-1 0 0,0 0 1 0 0,0 1-1 0 0,0-1 1 0 0,-1 0 0 0 0,1 0-1 0 0,1 3 1 0 0,-4-2-3 0 0,-1-1 7 0 0,0 0-1 0 0,0 0 1 0 0,0 1 0 0 0,1-1 0 0 0,-1 1 0 0 0,0 0-1 0 0,1-1 1 0 0,0 1 0 0 0,-1 0 0 0 0,1 1-1 0 0,0-1 1 0 0,0 0 0 0 0,0 1 0 0 0,0-1 0 0 0,0 1-1 0 0,1 0 1 0 0,-2 2 0 0 0,-17 21 246 0 0,14-19-239 0 0,0 0-1 0 0,0 1 1 0 0,1 0 0 0 0,0 0 0 0 0,1 0 0 0 0,-1 0 0 0 0,2 1 0 0 0,-6 15 0 0 0,-9 20-9 0 0,11-31 15 0 0,0 0 0 0 0,-1-1 0 0 0,-10 13 0 0 0,37-43-4548 0 0,-5 5-2514 0 0,-49 54 3995 0 0</inkml:trace>
</inkml:ink>
</file>

<file path=ppt/ink/ink8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09:57.585"/>
    </inkml:context>
    <inkml:brush xml:id="br0">
      <inkml:brushProperty name="width" value="0.035" units="cm"/>
      <inkml:brushProperty name="height" value="0.035" units="cm"/>
      <inkml:brushProperty name="color" value="#E71224"/>
    </inkml:brush>
  </inkml:definitions>
  <inkml:trace contextRef="#ctx0" brushRef="#br0">0 1 72 0 0,'0'0'160'0'0</inkml:trace>
</inkml:ink>
</file>

<file path=ppt/ink/ink8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09:57.585"/>
    </inkml:context>
    <inkml:brush xml:id="br0">
      <inkml:brushProperty name="width" value="0.035" units="cm"/>
      <inkml:brushProperty name="height" value="0.035" units="cm"/>
      <inkml:brushProperty name="color" value="#E71224"/>
    </inkml:brush>
  </inkml:definitions>
  <inkml:trace contextRef="#ctx0" brushRef="#br0">0 1 72 0 0,'0'0'160'0'0</inkml:trace>
</inkml:ink>
</file>

<file path=ppt/ink/ink8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0:31.189"/>
    </inkml:context>
    <inkml:brush xml:id="br0">
      <inkml:brushProperty name="width" value="0.035" units="cm"/>
      <inkml:brushProperty name="height" value="0.035" units="cm"/>
      <inkml:brushProperty name="color" value="#E71224"/>
    </inkml:brush>
  </inkml:definitions>
  <inkml:trace contextRef="#ctx0" brushRef="#br0">0 0 19032,'0'5553'0</inkml:trace>
</inkml:ink>
</file>

<file path=ppt/ink/ink8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36.267"/>
    </inkml:context>
    <inkml:brush xml:id="br0">
      <inkml:brushProperty name="width" value="0.035" units="cm"/>
      <inkml:brushProperty name="height" value="0.035" units="cm"/>
      <inkml:brushProperty name="color" value="#E71224"/>
    </inkml:brush>
  </inkml:definitions>
  <inkml:trace contextRef="#ctx0" brushRef="#br0">1 1 4 0 0,'0'0'76'0'0</inkml:trace>
</inkml:ink>
</file>

<file path=ppt/ink/ink8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0:38.655"/>
    </inkml:context>
    <inkml:brush xml:id="br0">
      <inkml:brushProperty name="width" value="0.035" units="cm"/>
      <inkml:brushProperty name="height" value="0.035" units="cm"/>
      <inkml:brushProperty name="color" value="#E71224"/>
    </inkml:brush>
  </inkml:definitions>
  <inkml:trace contextRef="#ctx0" brushRef="#br0">43 5347 18765,'-43'-5347'0</inkml:trace>
</inkml:ink>
</file>

<file path=ppt/ink/ink8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15.844"/>
    </inkml:context>
    <inkml:brush xml:id="br0">
      <inkml:brushProperty name="width" value="0.035" units="cm"/>
      <inkml:brushProperty name="height" value="0.035" units="cm"/>
      <inkml:brushProperty name="color" value="#E71224"/>
    </inkml:brush>
  </inkml:definitions>
  <inkml:trace contextRef="#ctx0" brushRef="#br0">152 91 56 0 0,'0'0'3902'0'0,"-7"-7"-3495"0"0,-38-42 616 0 0,37 35 382 0 0,8 13-1284 0 0,-1 1 0 0 0,1-1 0 0 0,0 0 0 0 0,-1 0 0 0 0,1 1 0 0 0,-1-1 0 0 0,1 0 0 0 0,-1 1 0 0 0,1-1 0 0 0,-1 0 0 0 0,1 1 0 0 0,-1-1 0 0 0,1 1 0 0 0,-1-1 0 0 0,0 1 0 0 0,1-1 0 0 0,-1 1 1 0 0,0-1-1 0 0,0 1 0 0 0,1 0 0 0 0,-3-1 0 0 0,-2-2 1383 0 0,-15-2-612 0 0,-30 5 1651 0 0,48 0-1291 0 0,2 39-1437 0 0,2-31 201 0 0,0-1 1 0 0,0 0-1 0 0,1 0 1 0 0,0 0-1 0 0,1 0 1 0 0,0 0-1 0 0,0-1 0 0 0,0 1 1 0 0,1-1-1 0 0,-1 0 1 0 0,10 8-1 0 0,12 19 119 0 0,-8-7-102 0 0,0-1 22 0 0,24 48 0 0 0,-17-23 0 0 0,152 324 165 0 0,-142-299-218 0 0,45 70 0 0 0,33 70 143 0 0,-98-183-2 0 0,2-1-1 0 0,22 32 1 0 0,9 16 542 0 0,17 1-367 0 0,-63-76-315 0 0,0-2 0 0 0,0 1 0 0 0,1 0-1 0 0,-1 0 1 0 0,1-1 0 0 0,-1 1-1 0 0,1-1 1 0 0,0 0 0 0 0,0 0 0 0 0,0 0-1 0 0,4 2 1 0 0,10 7 66 0 0,-17-11-44 0 0,0 0 0 0 0,0-1 0 0 0,1 1 0 0 0,-1 0 0 0 0,0 0 0 0 0,0 0 0 0 0,0-1 0 0 0,0 1 0 0 0,0 0 0 0 0,0 0 0 0 0,0 0 0 0 0,0 0 0 0 0,0-1 0 0 0,0 1 0 0 0,1 0 1 0 0,-1 0-1 0 0,0 0 0 0 0,0 0 0 0 0,0-1 0 0 0,0 1 0 0 0,0 0 0 0 0,1 0 0 0 0,-1 0 0 0 0,0 0 0 0 0,0 0 0 0 0,0 0 0 0 0,1 0 0 0 0,-1-1 0 0 0,0 1 0 0 0,0 0 0 0 0,0 0 0 0 0,1 0 0 0 0,-1 0 0 0 0,0 0 0 0 0,0 0 0 0 0,0 0 0 0 0,1 0 0 0 0,-1 0 0 0 0,0 0 0 0 0,0 0 0 0 0,0 0 0 0 0,1 0 0 0 0,-1 0 0 0 0,0 1 0 0 0,0-1 0 0 0,0 0 0 0 0,1 0 0 0 0,-1 0 0 0 0,0 0 0 0 0,0 0 0 0 0,1 1 0 0 0,-10-18-378 0 0,8 14-65 0 0,0 1-1 0 0,-1-1 0 0 0,1 1 1 0 0,0-1-1 0 0,0 0 0 0 0,0 0 0 0 0,1 1 1 0 0,-1-1-1 0 0,1 0 0 0 0,0 0 0 0 0,-1 0 1 0 0,1 0-1 0 0,0 0 0 0 0,1 0 1 0 0,-1 1-1 0 0,0-1 0 0 0,1 0 0 0 0,0 0 1 0 0,1-4-1 0 0,8-20-4243 0 0,-10 27 4607 0 0,0 0-1 0 0,0 0 0 0 0,0 0 0 0 0,0 0 0 0 0,0 0 0 0 0,1 1 0 0 0,-1-1 1 0 0,0 0-1 0 0,0 0 0 0 0,0 0 0 0 0,0 0 0 0 0,0 0 0 0 0,0 0 1 0 0,1 0-1 0 0,-1 0 0 0 0,0 0 0 0 0,0 0 0 0 0,0 0 0 0 0,0 0 1 0 0,1 0-1 0 0,-1 0 0 0 0,0 0 0 0 0,0 0 0 0 0,0 0 0 0 0,0 0 1 0 0,0 0-1 0 0,1 0 0 0 0,-1 0 0 0 0,0 0 0 0 0,0 0 0 0 0,0 0 1 0 0,0 0-1 0 0,0 0 0 0 0,1 0 0 0 0,-1 0 0 0 0,0 0 0 0 0,0 0 0 0 0,0 0 1 0 0,0-1-1 0 0,0 1 0 0 0,0 0 0 0 0,0 0 0 0 0,1 0 0 0 0,-1 0 1 0 0,0 0-1 0 0,0 0 0 0 0,0 0 0 0 0,0-1 0 0 0,0 1 0 0 0,0 0 1 0 0,0 0-1 0 0,0 0 0 0 0,0 0 0 0 0,0 0 0 0 0,0-1 0 0 0,0 1 1 0 0,2 111-2569 0 0</inkml:trace>
</inkml:ink>
</file>

<file path=ppt/ink/ink8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16.699"/>
    </inkml:context>
    <inkml:brush xml:id="br0">
      <inkml:brushProperty name="width" value="0.035" units="cm"/>
      <inkml:brushProperty name="height" value="0.035" units="cm"/>
      <inkml:brushProperty name="color" value="#E71224"/>
    </inkml:brush>
  </inkml:definitions>
  <inkml:trace contextRef="#ctx0" brushRef="#br0">878 1 292 0 0,'0'0'7679'0'0,"-8"13"-1490"0"0,-27 49-5170 0 0,7 5-711 0 0,-42 96 62 0 0,-3 7-139 0 0,52-114-159 0 0,-3 0-1 0 0,-55 92 0 0 0,-276 389 1957 0 0,314-482-1958 0 0,-68 72-1 0 0,106-124-47 0 0,1 0 1 0 0,0-1-1 0 0,-1 1 0 0 0,1 0 0 0 0,1 0 1 0 0,-1 0-1 0 0,0 0 0 0 0,1 0 0 0 0,-1 0 1 0 0,1 1-1 0 0,0-1 0 0 0,-1 6 0 0 0,2-9 181 0 0,-11 26-468 0 0,12-26 152 0 0,-1 0 1 0 0,0 1 0 0 0,1-1 0 0 0,-1 0 0 0 0,0 0-1 0 0,1 0 1 0 0,-1 0 0 0 0,1 0 0 0 0,-1 0 0 0 0,0 0-1 0 0,1 0 1 0 0,-1 0 0 0 0,0-1 0 0 0,1 1-1 0 0,-1 0 1 0 0,0 0 0 0 0,1 0 0 0 0,-1 0 0 0 0,0 0-1 0 0,1-1 1 0 0,-1 1 0 0 0,0 0 0 0 0,1 0-1 0 0,-1-1 1 0 0,0 1 0 0 0,0 0 0 0 0,1 0 0 0 0,-1-1-1 0 0,0 1 1 0 0,0 0 0 0 0,0 0 0 0 0,1-1 0 0 0,-1 1-1 0 0,0 0 1 0 0,0-1 0 0 0,0 1 0 0 0,0 0-1 0 0,0-1 1 0 0,0 1 0 0 0,0-1 0 0 0,23-27-3573 0 0,-5 0 583 0 0,-15 22 1664 0 0,-7 8 20 0 0,-47 65-3034 0 0</inkml:trace>
</inkml:ink>
</file>

<file path=ppt/ink/ink8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44.657"/>
    </inkml:context>
    <inkml:brush xml:id="br0">
      <inkml:brushProperty name="width" value="0.035" units="cm"/>
      <inkml:brushProperty name="height" value="0.035" units="cm"/>
      <inkml:brushProperty name="color" value="#E71224"/>
    </inkml:brush>
  </inkml:definitions>
  <inkml:trace contextRef="#ctx0" brushRef="#br0">20 2124 824 0 0,'0'0'1466'0'0,"11"-39"2675"0"0,-11 39-4058 0 0,-1 0-1 0 0,1 0 0 0 0,0 0 1 0 0,-1 0-1 0 0,1 0 0 0 0,-1 0 1 0 0,1 0-1 0 0,0 0 0 0 0,-1 0 1 0 0,1 0-1 0 0,0 0 1 0 0,-1 0-1 0 0,1 0 0 0 0,-1-1 1 0 0,1 1-1 0 0,0 0 0 0 0,-1 0 1 0 0,1 0-1 0 0,0 0 0 0 0,-1-1 1 0 0,1 1-1 0 0,0 0 1 0 0,-1 0-1 0 0,1-1 0 0 0,0 1 1 0 0,0 0-1 0 0,-1-1 0 0 0,1 1 1 0 0,0 0-1 0 0,0-1 0 0 0,-1 1 1 0 0,1 0-1 0 0,0-1 0 0 0,0 1 1 0 0,0 0-1 0 0,0-1 1 0 0,0 1-1 0 0,0-1 0 0 0,0 1 1 0 0,0 0-1 0 0,0-1 0 0 0,0 1 1 0 0,0-1-1 0 0,0 1 0 0 0,0 0 1 0 0,0-1-1 0 0,0 1 0 0 0,0-1 1 0 0,0 1-1 0 0,0-1 1 0 0,0-3 17 0 0,-8 3-245 0 0,-4 0 2522 0 0,20-6-1122 0 0,-6 7-770 0 0,28-21 166 0 0,-8 8-200 0 0,32-28 277 0 0,2 7-599 0 0,-53 32-114 0 0,1 0 0 0 0,-1 0 1 0 0,0 0-1 0 0,0-1 0 0 0,0 1 0 0 0,0-1 1 0 0,-1 0-1 0 0,4-3 0 0 0,18-17 75 0 0,18-11-72 0 0,-27 22 15 0 0,-1 0 1 0 0,0-1-1 0 0,0-1 0 0 0,19-26 0 0 0,-26 32-25 0 0,-1 1 0 0 0,2-1 1 0 0,-1 1-1 0 0,12-8 0 0 0,-15 12-9 0 0,-3 2 8 0 0,1 0-1 0 0,-1 0 1 0 0,0 0 0 0 0,1-1-1 0 0,-1 1 1 0 0,0 0 0 0 0,0-1-1 0 0,0 1 1 0 0,0-1-1 0 0,0 0 1 0 0,0 1 0 0 0,0-1-1 0 0,0 0 1 0 0,-1 1 0 0 0,1-4-1 0 0,3-4 77 0 0,18-43 9 0 0,-20 49-86 0 0,-1 0 1 0 0,1 1-1 0 0,-1-1 0 0 0,0 0 1 0 0,1 0-1 0 0,-1 0 0 0 0,-1 0 1 0 0,1-1-1 0 0,0 1 1 0 0,-1 0-1 0 0,0 0 0 0 0,1-4 1 0 0,9-35-83 0 0,1-3 82 0 0,-11 43-8 0 0,1 0 0 0 0,-1 0-1 0 0,0 0 1 0 0,1 0 0 0 0,-1 0-1 0 0,1 1 1 0 0,0-1 0 0 0,0 0 0 0 0,0 0-1 0 0,0 0 1 0 0,0 1 0 0 0,2-4-1 0 0,-2 4 3 0 0,0-1-1 0 0,1 0 0 0 0,-1 1 1 0 0,0-1-1 0 0,0 0 1 0 0,-1 0-1 0 0,1 0 0 0 0,0 0 1 0 0,-1 0-1 0 0,1 0 0 0 0,-1 0 1 0 0,1-4-1 0 0,10-25 93 0 0,-11 25-81 0 0,1 0 1 0 0,-1 1-1 0 0,1-1 1 0 0,1 0-1 0 0,-1 1 1 0 0,5-10-1 0 0,-4 9-2 0 0,0 1-1 0 0,-1-1 1 0 0,1 0 0 0 0,-1 0-1 0 0,0 1 1 0 0,0-12-1 0 0,10-30-5 0 0,0-1-8 0 0,-9 41 7 0 0,0 0 0 0 0,0 0 0 0 0,0 0 1 0 0,-1 0-1 0 0,1-10 0 0 0,-2 15-4 0 0,0 0 1 0 0,1 1-1 0 0,-1-1 0 0 0,1 0 1 0 0,-1 0-1 0 0,1 1 1 0 0,0-1-1 0 0,-1 1 0 0 0,1-1 1 0 0,0 0-1 0 0,0 1 1 0 0,0-1-1 0 0,2 0 0 0 0,-2 0-2 0 0,0 1-1 0 0,0-1 1 0 0,0 1-1 0 0,0-1 0 0 0,0 1 1 0 0,0-1-1 0 0,0 1 1 0 0,-1-1-1 0 0,1 0 1 0 0,-1 1-1 0 0,1-1 0 0 0,-1 0 1 0 0,1-1-1 0 0,9-44 5 0 0,1-10 191 0 0,-11-419-173 0 0,11 415-25 0 0,0-8-9 0 0,0-2 24 0 0,-11 69-9 0 0,0-1-1 0 0,0 0 1 0 0,0 0-1 0 0,0 0 1 0 0,1 0-1 0 0,-1 1 1 0 0,1-1-1 0 0,0 0 0 0 0,0 1 1 0 0,0-1-1 0 0,0 0 1 0 0,2-2-1 0 0,19-37-150 0 0,-21 39 148 0 0,1 0 0 0 0,0 0 0 0 0,-1 0 0 0 0,0 0 0 0 0,0 0 0 0 0,0 0 0 0 0,0 0 0 0 0,0 0-1 0 0,0 0 1 0 0,0-4 0 0 0,7-22-31 0 0,14-19-107 0 0,0 5 116 0 0,-11 27-25 0 0,12-21-176 0 0,22 7-133 0 0,-38 26 338 0 0,1 0 1 0 0,0 0 0 0 0,0 1-1 0 0,0 0 1 0 0,0 0 0 0 0,1 0 0 0 0,-1 1-1 0 0,1 1 1 0 0,-1 0 0 0 0,18-1 0 0 0,114 6 30 0 0,-135-3-12 0 0,0 0 0 0 0,0 1-1 0 0,0-1 1 0 0,0 1 0 0 0,0 0 0 0 0,-1 0 0 0 0,1 0 0 0 0,-1 0 0 0 0,0 1 0 0 0,1 0 0 0 0,-1 0-1 0 0,-1 0 1 0 0,6 6 0 0 0,-2-3 47 0 0,1-1 0 0 0,-1 1 0 0 0,1-1 0 0 0,15 8 0 0 0,-17-10-21 0 0,0 1 0 0 0,-1 0 1 0 0,0 0-1 0 0,0 1 0 0 0,0 0 0 0 0,-1 0 0 0 0,1 0 1 0 0,5 9-1 0 0,1 0 8 0 0,10 22 130 0 0,-17-31-128 0 0,-1 1-1 0 0,0-1 1 0 0,-1 0-1 0 0,0 1 0 0 0,1 0 1 0 0,-2-1-1 0 0,1 1 1 0 0,-1 0-1 0 0,0 0 0 0 0,1 10 1 0 0,-2-14-27 0 0,0-1 0 0 0,1 0 0 0 0,-1 1-1 0 0,1-1 1 0 0,-1 0 0 0 0,1 1 0 0 0,-1-1 0 0 0,1 0 0 0 0,0 0 0 0 0,-1 0 0 0 0,1 0-1 0 0,0 1 1 0 0,0-1 0 0 0,2 1 0 0 0,-2-1 2 0 0,0 0-1 0 0,0 0 1 0 0,0 0 0 0 0,-1 0 0 0 0,1 0-1 0 0,0 0 1 0 0,0 1 0 0 0,-1-1 0 0 0,1 0-1 0 0,0 0 1 0 0,-1 1 0 0 0,0-1 0 0 0,1 0-1 0 0,0 3 1 0 0,-1-2 0 0 0,0 1 0 0 0,1-1 1 0 0,-1 0-1 0 0,1 0 0 0 0,0 1 1 0 0,-1-1-1 0 0,1 0 0 0 0,0 0 0 0 0,0 0 1 0 0,1 0-1 0 0,0 2 0 0 0,0-2 1 0 0,-1 0-1 0 0,0 0 1 0 0,0 0-1 0 0,0 0 1 0 0,0 0-1 0 0,0 0 1 0 0,0 1-1 0 0,0-1 1 0 0,-1 0-1 0 0,1 0 1 0 0,-1 3-1 0 0,1 1 17 0 0,-1-1-1 0 0,1 0 0 0 0,0 1 1 0 0,1-1-1 0 0,-1 0 0 0 0,4 6 1 0 0,-3-5 20 0 0,0-1 1 0 0,0 1 0 0 0,-1 0 0 0 0,0 0 0 0 0,1 0 0 0 0,-1 8 0 0 0,-1-5 4 0 0,0 1 0 0 0,1-1 0 0 0,1 0 0 0 0,-1 0 0 0 0,4 10 0 0 0,0 23 37 0 0,-6-37-73 0 0,1 0 1 0 0,1 0 0 0 0,-1 0 0 0 0,1 0 0 0 0,0 0 0 0 0,3 9-1 0 0,10 51 54 0 0,-12-60-60 0 0,0 0 0 0 0,-1 1 0 0 0,1-1 0 0 0,-1 0 0 0 0,-1 0 0 0 0,1 1 0 0 0,-1 8 0 0 0,11 23 88 0 0,0 18 2 0 0,0 22-63 0 0,-11 142 351 0 0,11-159-357 0 0,-1 26 4 0 0,-9-83-29 0 0,-1-1-1 0 0,0 0 1 0 0,1 0 0 0 0,-1 1-1 0 0,1-1 1 0 0,-1 0-1 0 0,1 0 1 0 0,0 0 0 0 0,0 0-1 0 0,0 0 1 0 0,0 0-1 0 0,2 2 1 0 0,-1-2-1 0 0,-1 0 0 0 0,0 0 0 0 0,0 0-1 0 0,0 0 1 0 0,0 1 0 0 0,0-1 0 0 0,0 0 0 0 0,-1 0 0 0 0,1 0 0 0 0,-1 1-1 0 0,1-1 1 0 0,-1 3 0 0 0,10 26 103 0 0,-8-27-103 0 0,0-1 1 0 0,-1 1 0 0 0,1-1 0 0 0,-1 1-1 0 0,0 0 1 0 0,0 0 0 0 0,0-1 0 0 0,0 7-1 0 0,-1-2-1 0 0,1 0 0 0 0,0 0 0 0 0,1 0 0 0 0,0 0 0 0 0,3 8 0 0 0,-3-8 3 0 0,0-1-1 0 0,0 1 0 0 0,0 0 0 0 0,-1 0 1 0 0,0 8-1 0 0,0-13-3 0 0,-1-1 0 0 0,0 1 0 0 0,1-1 0 0 0,0 1-1 0 0,0-1 1 0 0,-1 1 0 0 0,1-1 0 0 0,1 0 0 0 0,-1 1 0 0 0,0-1 0 0 0,2 2 0 0 0,7 22 6 0 0,14 14-11 0 0,-7-8 2 0 0,-16-29 2 0 0,0 1 0 0 0,1 0 0 0 0,0-1-1 0 0,0 1 1 0 0,0-1 0 0 0,0 0 0 0 0,0 0 0 0 0,1 1 0 0 0,2 2-1 0 0,10 29 9 0 0,-13-33-4 0 0,0 1-1 0 0,0-1 0 0 0,0 1 1 0 0,0 0-1 0 0,-1-1 0 0 0,1 1 0 0 0,-1 0 1 0 0,0 0-1 0 0,1 0 0 0 0,-1 0 1 0 0,1 6-1 0 0,-2-8-2 0 0,0 0 1 0 0,0 0 0 0 0,0 1-1 0 0,1-1 1 0 0,-1 0-1 0 0,1 0 1 0 0,-1 0 0 0 0,1 0-1 0 0,-1 0 1 0 0,1 0 0 0 0,-1 0-1 0 0,1 0 1 0 0,0 0-1 0 0,0-1 1 0 0,-1 1 0 0 0,2 1-1 0 0,-1-1 3 0 0,0 0 1 0 0,0 0-1 0 0,0 0 0 0 0,0 0 1 0 0,0 0-1 0 0,0 1 0 0 0,0-1 0 0 0,0 0 1 0 0,-1 1-1 0 0,1-1 0 0 0,-1 0 0 0 0,1 1 1 0 0,-1-1-1 0 0,1 1 0 0 0,-1-1 1 0 0,0 4-1 0 0,11 21 31 0 0,-10-24-26 0 0,1 1 0 0 0,-1-1 0 0 0,0 1 0 0 0,0-1 0 0 0,0 1 0 0 0,0-1 0 0 0,0 1 0 0 0,0 0 0 0 0,0 5-1 0 0,-1-6-4 0 0,0 0 0 0 0,1 0 0 0 0,-1-1-1 0 0,1 1 1 0 0,-1 0 0 0 0,1 0-1 0 0,0 0 1 0 0,-1 0 0 0 0,1-1-1 0 0,0 1 1 0 0,0 0 0 0 0,3 2-1 0 0,-3-2-1 0 0,0-1 1 0 0,0 1-1 0 0,0 0 0 0 0,0 0 0 0 0,0 0 0 0 0,0 0 1 0 0,0 0-1 0 0,-1 0 0 0 0,1 0 0 0 0,0 0 0 0 0,-1 0 0 0 0,1 4 1 0 0,0-3 1 0 0,1 1 0 0 0,0 0 1 0 0,1 0-1 0 0,-1-1 0 0 0,1 0 1 0 0,-1 1-1 0 0,1-1 0 0 0,0 0 1 0 0,6 5-1 0 0,6 18 89 0 0,-13-24-92 0 0,0 0 9 0 0,0 1 0 0 0,0-1 0 0 0,0 0 0 0 0,0 1 0 0 0,-1-1 0 0 0,1 1 0 0 0,-1-1 0 0 0,0 1 0 0 0,2 3 1 0 0,-2-4-7 0 0,0 1 1 0 0,0-1 0 0 0,1 1 0 0 0,-1-1 0 0 0,1 0 0 0 0,-1 0-1 0 0,1 0 1 0 0,0 0 0 0 0,0 0 0 0 0,0 0 0 0 0,0-1 0 0 0,0 1-1 0 0,1-1 1 0 0,-1 1 0 0 0,0-1 0 0 0,1 0 0 0 0,-1 0 0 0 0,1 0-1 0 0,2 1 1 0 0,-3-1 0 0 0,0 1 0 0 0,0-1-1 0 0,0 0 1 0 0,0 1 0 0 0,0 0 0 0 0,-1-1-1 0 0,1 1 1 0 0,0 0 0 0 0,-1 0-1 0 0,0 0 1 0 0,1 0 0 0 0,1 3 0 0 0,-2-2-3 0 0,1 0 0 0 0,0 0 0 0 0,0-1 0 0 0,1 1 0 0 0,-1-1 0 0 0,0 1 0 0 0,1-1 1 0 0,0 0-1 0 0,-1 0 0 0 0,6 3 0 0 0,-6-4-6 0 0,20 20 19 0 0,-10-7-22 0 0,-11-14 8 0 0,0 0 0 0 0,-1 1-1 0 0,1-1 1 0 0,-1 0 0 0 0,1 0 0 0 0,-1 1 0 0 0,1-1-1 0 0,-1 0 1 0 0,0 1 0 0 0,1-1 0 0 0,-1 1 0 0 0,1-1 0 0 0,-1 0-1 0 0,0 1 1 0 0,1-1 0 0 0,-1 1 0 0 0,0-1 0 0 0,1 1 0 0 0,-1-1-1 0 0,0 1 1 0 0,0-1 0 0 0,0 1 0 0 0,1 0 0 0 0,-1-1-1 0 0,0 1 1 0 0,0-1 0 0 0,0 1 0 0 0,0-1 0 0 0,0 1 0 0 0,0 0-1 0 0,0-1 1 0 0,0 1 0 0 0,0 0 0 0 0,0 0 61 0 0,9 7-1606 0 0,-49-4-14219 0 0,81-8 12370 0 0</inkml:trace>
</inkml:ink>
</file>

<file path=ppt/ink/ink8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47.294"/>
    </inkml:context>
    <inkml:brush xml:id="br0">
      <inkml:brushProperty name="width" value="0.035" units="cm"/>
      <inkml:brushProperty name="height" value="0.035" units="cm"/>
      <inkml:brushProperty name="color" value="#E71224"/>
    </inkml:brush>
  </inkml:definitions>
  <inkml:trace contextRef="#ctx0" brushRef="#br0">900 51 616 0 0,'0'0'6755'0'0,"0"-32"-6603"0"0,0 30-118 0 0,0 1-68 0 0,-34-3 97 0 0,25 4 525 0 0,9 0-489 0 0,0 0-1 0 0,-1 0 0 0 0,1 0 0 0 0,0 0 0 0 0,-1 0 1 0 0,1 0-1 0 0,0 0 0 0 0,-1 0 0 0 0,1 0 1 0 0,-1 0-1 0 0,1 0 0 0 0,0 0 0 0 0,-1 0 0 0 0,1 0 1 0 0,0 0-1 0 0,-1 0 0 0 0,1 0 0 0 0,0 0 1 0 0,-1 0-1 0 0,1-1 0 0 0,0 1 0 0 0,-1 0 1 0 0,1 0-1 0 0,0 0 0 0 0,0-1 0 0 0,-1 1 0 0 0,1 0 1 0 0,0 0-1 0 0,0-1 0 0 0,-1 1 0 0 0,1 0 1 0 0,0 0-1 0 0,0-1 0 0 0,0 1 0 0 0,0 0 0 0 0,-1-1 1 0 0,1 1-1 0 0,0 0 0 0 0,0-1 0 0 0,0 1 1 0 0,0 0-1 0 0,0-1 0 0 0,0 1 0 0 0,0 0 1 0 0,0-1-1 0 0,0 1 0 0 0,0-1 0 0 0,0 1-88 0 0,0-1-1 0 0,-1 1 0 0 0,1 0 1 0 0,0 0-1 0 0,0 0 0 0 0,-1 0 1 0 0,1-1-1 0 0,0 1 0 0 0,-1 0 1 0 0,1 0-1 0 0,0 0 0 0 0,0 0 1 0 0,-1 0-1 0 0,1 0 0 0 0,0 0 1 0 0,-1 0-1 0 0,1 0 0 0 0,0 0 1 0 0,-1 0-1 0 0,1 0 0 0 0,0 0 1 0 0,0 0-1 0 0,-1 0 1 0 0,1 0-1 0 0,0 0 0 0 0,-1 0 1 0 0,1 1-1 0 0,0-1 0 0 0,0 0 1 0 0,-1 0-1 0 0,1 0 0 0 0,0 0 1 0 0,0 1-1 0 0,-1-1 0 0 0,1 0 1 0 0,0 0-1 0 0,0 0 0 0 0,0 1 1 0 0,-1-1-1 0 0,1 0 0 0 0,0 0 1 0 0,0 1-1 0 0,0-1 1 0 0,0 1-1 0 0,-12 9 362 0 0,-27 30 739 0 0,13-15-518 0 0,14-13-387 0 0,-38 41 611 0 0,-71 97 0 0 0,-81 133 45 0 0,176-236-714 0 0,-6 6 6 0 0,-6 9-30 0 0,32-51-85 0 0,0 0 0 0 0,-1 0-1 0 0,0 0 1 0 0,-16 17 0 0 0,-31 33 137 0 0,45-53-158 0 0,1 1 0 0 0,0 0 0 0 0,-13 17 0 0 0,-10 13 38 0 0,-42 35 8 0 0,72-169 669 0 0,2 66-753 0 0,2 0 0 0 0,1 1 1 0 0,13-47-1 0 0,1-7 0 0 0,-8 15-160 0 0,-3-1 0 0 0,-2-79-1 0 0,-18 169-522 0 0,-39 160 638 0 0,44-144 191 0 0,1 0 0 0 0,3 1 0 0 0,1 0 0 0 0,3 54 0 0 0,0-59-46 0 0,0-32-76 0 0,0-1-1 0 0,0 0 0 0 0,0 1 1 0 0,1-1-1 0 0,-1 0 0 0 0,0 1 1 0 0,1-1-1 0 0,-1 0 0 0 0,1 1 0 0 0,-1-1 1 0 0,1 0-1 0 0,0 0 0 0 0,0 0 1 0 0,-1 0-1 0 0,1 1 0 0 0,0-1 1 0 0,0 0-1 0 0,0 0 0 0 0,0-1 0 0 0,0 1 1 0 0,0 0-1 0 0,0 0 0 0 0,2 0 1 0 0,1 1 17 0 0,0 0-1 0 0,0 0 1 0 0,0-1 0 0 0,0 1 0 0 0,1-1 0 0 0,-1 0 0 0 0,7 0 0 0 0,5 0 71 0 0,0-1 0 0 0,0 0 0 0 0,20-3-1 0 0,-10-2 9 0 0,1-2 0 0 0,45-16-1 0 0,-48 14-94 0 0,0 1 1 0 0,0 1-1 0 0,39-6 0 0 0,-58 12-70 0 0,1 0-1 0 0,0 1 1 0 0,-1-1-1 0 0,1 1 1 0 0,0 0-1 0 0,0 0 1 0 0,-1 1-1 0 0,1 0 1 0 0,0 0-1 0 0,-1 0 1 0 0,1 1-1 0 0,-1-1 1 0 0,1 1-1 0 0,-1 1 1 0 0,0-1-1 0 0,0 1 1 0 0,0 0-1 0 0,0 0 1 0 0,0 0 0 0 0,7 8-1 0 0,5 6-703 0 0,22 20-2714 0 0,-12-23-2522 0 0,-15-12 667 0 0</inkml:trace>
</inkml:ink>
</file>

<file path=ppt/ink/ink8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48.181"/>
    </inkml:context>
    <inkml:brush xml:id="br0">
      <inkml:brushProperty name="width" value="0.035" units="cm"/>
      <inkml:brushProperty name="height" value="0.035" units="cm"/>
      <inkml:brushProperty name="color" value="#E71224"/>
    </inkml:brush>
  </inkml:definitions>
  <inkml:trace contextRef="#ctx0" brushRef="#br0">585 35 1608 0 0,'0'0'10554'0'0,"-12"-4"-10127"0"0,-4-4-282 0 0,9 5-35 0 0,1 0-1 0 0,-1 0 1 0 0,1 1-1 0 0,-1 0 1 0 0,-11-3-1 0 0,-11 2 766 0 0,0 2-1 0 0,0 0 0 0 0,-56 7 1 0 0,66-2-838 0 0,0 0-1 0 0,0 2 1 0 0,1 0-1 0 0,-1 1 1 0 0,1 0 0 0 0,1 2-1 0 0,0 0 1 0 0,0 1 0 0 0,0 1-1 0 0,1 0 1 0 0,1 1-1 0 0,0 1 1 0 0,1 0 0 0 0,0 1-1 0 0,1 1 1 0 0,-20 28 0 0 0,28-32-83 0 0,0-1 0 0 0,0 0 0 0 0,1 1 0 0 0,1 0 0 0 0,0 0 1 0 0,0 0-1 0 0,1 1 0 0 0,0-1 0 0 0,1 0 0 0 0,0 13 1 0 0,1-21 37 0 0,0 0 1 0 0,1 0-1 0 0,-1 0 1 0 0,1 0-1 0 0,-1-1 1 0 0,1 1 0 0 0,0 0-1 0 0,0-1 1 0 0,0 1-1 0 0,0 0 1 0 0,1-1-1 0 0,-1 1 1 0 0,1-1 0 0 0,-1 0-1 0 0,1 0 1 0 0,0 1-1 0 0,0-1 1 0 0,3 2 0 0 0,0 0 11 0 0,1 0 1 0 0,-1 0-1 0 0,1-1 1 0 0,0 0-1 0 0,0 0 1 0 0,0-1-1 0 0,11 4 1 0 0,6-1 51 0 0,0-1 1 0 0,0-1 0 0 0,33 1 0 0 0,191-4 484 0 0,-244 1-528 0 0,-1-1 1 0 0,0 0-1 0 0,0 1 0 0 0,0 0 1 0 0,1-1-1 0 0,-1 1 0 0 0,0 0 1 0 0,0 0-1 0 0,0 0 0 0 0,0 0 1 0 0,-1 1-1 0 0,1-1 0 0 0,0 0 1 0 0,0 1-1 0 0,-1-1 0 0 0,1 1 1 0 0,-1 0-1 0 0,1-1 0 0 0,-1 1 1 0 0,0 0-1 0 0,0 0 0 0 0,1 0 0 0 0,-2 0 1 0 0,1 0-1 0 0,0 0 0 0 0,0 0 1 0 0,0 0-1 0 0,-1 0 0 0 0,1 1 1 0 0,-1-1-1 0 0,0 0 0 0 0,0 0 1 0 0,0 4-1 0 0,1 7 100 0 0,0 1 1 0 0,-1-1-1 0 0,-1 0 1 0 0,-3 19-1 0 0,-2-12-23 0 0,0-1 1 0 0,-1 0-1 0 0,-1 0 1 0 0,-1 0-1 0 0,0-1 0 0 0,-20 28 1 0 0,27-44-84 0 0,-1 3 16 0 0,0-1 0 0 0,0 0-1 0 0,0 0 1 0 0,-1 0 0 0 0,1 0 0 0 0,-1 0-1 0 0,0-1 1 0 0,0 0 0 0 0,-1 1 0 0 0,1-2-1 0 0,-1 1 1 0 0,1 0 0 0 0,-1-1 0 0 0,0 0-1 0 0,0 0 1 0 0,0-1 0 0 0,0 1 0 0 0,0-1-1 0 0,0 0 1 0 0,0 0 0 0 0,-9 0 0 0 0,7-2-20 0 0,-1 1 0 0 0,0-1 1 0 0,1 0-1 0 0,-1 0 0 0 0,1-1 1 0 0,0 0-1 0 0,-1-1 0 0 0,1 0 1 0 0,0 0-1 0 0,0 0 0 0 0,1-1 1 0 0,-1 0-1 0 0,-9-7 0 0 0,12 7-251 0 0,-1 0-1 0 0,1 1 0 0 0,-1 0 0 0 0,0 0 0 0 0,0 0 1 0 0,0 1-1 0 0,0 0 0 0 0,0 0 0 0 0,-1 0 0 0 0,-10-2 1 0 0,14 4-1407 0 0,2 13-6841 0 0,0-10 6321 0 0</inkml:trace>
</inkml:ink>
</file>

<file path=ppt/ink/ink8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48.974"/>
    </inkml:context>
    <inkml:brush xml:id="br0">
      <inkml:brushProperty name="width" value="0.035" units="cm"/>
      <inkml:brushProperty name="height" value="0.035" units="cm"/>
      <inkml:brushProperty name="color" value="#E71224"/>
    </inkml:brush>
  </inkml:definitions>
  <inkml:trace contextRef="#ctx0" brushRef="#br0">369 47 1020 0 0,'0'0'9448'0'0,"-3"-6"-9168"0"0,-12-20 214 0 0,14 24-355 0 0,-1 1-1 0 0,0 0 0 0 0,1 0 1 0 0,-1-1-1 0 0,0 1 0 0 0,0 0 0 0 0,0 0 1 0 0,0 0-1 0 0,0 1 0 0 0,0-1 1 0 0,0 0-1 0 0,0 1 0 0 0,0 0 0 0 0,0-1 1 0 0,0 1-1 0 0,0 0 0 0 0,0 0 1 0 0,0 0-1 0 0,0 0 0 0 0,-1 0 1 0 0,1 1-1 0 0,0-1 0 0 0,-2 1 0 0 0,-5 0 405 0 0,2 0-401 0 0,0-1 1 0 0,0 1-1 0 0,0 1 1 0 0,0-1-1 0 0,1 1 1 0 0,-1 1-1 0 0,0-1 0 0 0,1 1 1 0 0,-1 0-1 0 0,1 1 1 0 0,-8 5-1 0 0,-7 6 164 0 0,-34 33 0 0 0,35-30-272 0 0,9-7-22 0 0,1 0 0 0 0,0 1 0 0 0,1 0-1 0 0,0 1 1 0 0,1 0 0 0 0,0 0 0 0 0,1 1 0 0 0,0 0 0 0 0,1 0 0 0 0,1 0 0 0 0,0 1-1 0 0,2 0 1 0 0,-1 0 0 0 0,1 0 0 0 0,0 19 0 0 0,3-31-12 0 0,0 0 0 0 0,0-1-1 0 0,1 1 1 0 0,-1 0 0 0 0,1 0 0 0 0,-1 0 0 0 0,1-1 0 0 0,0 1-1 0 0,0 0 1 0 0,1-1 0 0 0,-1 1 0 0 0,0-1 0 0 0,1 1 0 0 0,-1-1 0 0 0,1 0-1 0 0,0 1 1 0 0,0-1 0 0 0,4 3 0 0 0,-2-2 11 0 0,0 0 1 0 0,0 0 0 0 0,1-1-1 0 0,-1 1 1 0 0,1-1-1 0 0,0 0 1 0 0,0-1-1 0 0,0 1 1 0 0,-1-1-1 0 0,7 1 1 0 0,-2-1 15 0 0,1 0-1 0 0,-1 0 1 0 0,1-1 0 0 0,-1-1-1 0 0,1 1 1 0 0,-1-1 0 0 0,0-1-1 0 0,1 0 1 0 0,-1 0 0 0 0,0-1-1 0 0,14-6 1 0 0,-9 1-7 0 0,-1 0-1 0 0,0-1 1 0 0,-1-1 0 0 0,1 0 0 0 0,-2 0-1 0 0,1-1 1 0 0,-2-1 0 0 0,17-22 0 0 0,-22 28-19 0 0,0-2 0 0 0,-1 1 0 0 0,0-1 0 0 0,0 1 1 0 0,-1-1-1 0 0,0 0 0 0 0,0 0 0 0 0,-1-1 0 0 0,0 1 1 0 0,0 0-1 0 0,-1-1 0 0 0,0 1 0 0 0,-1-1 1 0 0,1 0-1 0 0,-2 1 0 0 0,1-1 0 0 0,-3-12 0 0 0,1 16-1 0 0,0 1 0 0 0,0-1 1 0 0,-1 1-1 0 0,1-1 0 0 0,-1 1 0 0 0,0 0 0 0 0,-5-6 0 0 0,5 7-13 0 0,0 0 0 0 0,1 0-1 0 0,-1 0 1 0 0,1 0 0 0 0,0-1 0 0 0,0 1 0 0 0,0-1 0 0 0,0 0 0 0 0,1 1 0 0 0,-1-1-1 0 0,1 0 1 0 0,0 0 0 0 0,-1-6 0 0 0,2 9-118 0 0,24 23 23 0 0,23 2 633 0 0,-2 3 0 0 0,56 42-1 0 0,-62-40-509 0 0,-27-21-144 0 0,-1 0 0 0 0,-1 0 0 0 0,1 1 0 0 0,-1 0 0 0 0,-1 1 0 0 0,0 0-1 0 0,12 17 1 0 0,-15-14-1148 0 0</inkml:trace>
</inkml:ink>
</file>

<file path=ppt/ink/ink8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49.796"/>
    </inkml:context>
    <inkml:brush xml:id="br0">
      <inkml:brushProperty name="width" value="0.035" units="cm"/>
      <inkml:brushProperty name="height" value="0.035" units="cm"/>
      <inkml:brushProperty name="color" value="#E71224"/>
    </inkml:brush>
  </inkml:definitions>
  <inkml:trace contextRef="#ctx0" brushRef="#br0">12 226 1140 0 0,'0'0'14649'0'0,"-2"27"-14389"0"0,-5 87-44 0 0,6-110-197 0 0,0 1 1 0 0,1 0 0 0 0,0 0-1 0 0,0 0 1 0 0,0 0 0 0 0,1 0-1 0 0,-1 0 1 0 0,1 0-1 0 0,0-1 1 0 0,1 1 0 0 0,-1 0-1 0 0,1 0 1 0 0,0-1 0 0 0,0 0-1 0 0,0 1 1 0 0,1-1 0 0 0,3 6-1 0 0,12 24 47 0 0,-1 1-77 0 0,-15-31 71 0 0,0 0 1 0 0,1 0-1 0 0,-1 0 1 0 0,-1 1-1 0 0,1-1 0 0 0,-1 0 1 0 0,1 1-1 0 0,-1-1 1 0 0,-1 1-1 0 0,1-1 1 0 0,0 8-1 0 0,2-15 219 0 0,5-12-273 0 0,-8-261-1244 0 0,0 262 1296 0 0,1 1 0 0 0,0-1 1 0 0,6-20-1 0 0,-6 29-42 0 0,0 0 0 0 0,1 0 0 0 0,-1 0 0 0 0,1 1 0 0 0,1-1 0 0 0,-1 0 0 0 0,1 1 0 0 0,-1 0 1 0 0,1-1-1 0 0,0 1 0 0 0,1 0 0 0 0,3-3 0 0 0,-5 5-12 0 0,18-13 7 0 0,-20 15-13 0 0,1-1 0 0 0,-1 1 0 0 0,1 0 0 0 0,0-1 0 0 0,-1 1 0 0 0,1 0 0 0 0,0-1 0 0 0,-1 1 0 0 0,1 0 0 0 0,0 0 0 0 0,-1 0 0 0 0,1 0 0 0 0,0 0 0 0 0,-1 0 0 0 0,1 0 0 0 0,0 0 0 0 0,0 0 0 0 0,-1 0 0 0 0,1 0 0 0 0,0 0 0 0 0,-1 0 0 0 0,1 0 0 0 0,0 1 0 0 0,-1-1 0 0 0,1 0 0 0 0,0 1 0 0 0,-1-1 0 0 0,1 0 0 0 0,-1 1 0 0 0,1-1 0 0 0,-1 1 0 0 0,1-1 0 0 0,-1 1 0 0 0,1-1 0 0 0,0 2 0 0 0,84 121 601 0 0,-49-78-574 0 0,-5-8-32 0 0,-31-36-6 0 0,0-1 0 0 0,1 1 0 0 0,-1 0 0 0 0,0 0 1 0 0,1-1-1 0 0,-1 1 0 0 0,1 0 0 0 0,-1 0 0 0 0,1-1 0 0 0,0 1 0 0 0,-1 0 0 0 0,1-1 1 0 0,-1 1-1 0 0,1-1 0 0 0,0 1 0 0 0,0-1 0 0 0,-1 1 0 0 0,1-1 0 0 0,0 0 0 0 0,1 1 1 0 0,2-14-117 0 0,-10-28-33 0 0,3 28 125 0 0,2 1 0 0 0,0-1 0 0 0,0 1 0 0 0,1-1 0 0 0,2-17 0 0 0,0-8-99 0 0,-1 31 124 0 0,1 0 0 0 0,1 0 0 0 0,-1 0 0 0 0,1 0 0 0 0,0 1 0 0 0,1 0-1 0 0,-1-1 1 0 0,1 1 0 0 0,1 0 0 0 0,-1 1 0 0 0,1-1 0 0 0,8-7 0 0 0,-1 2 147 0 0,0 1 1 0 0,0 0-1 0 0,1 0 1 0 0,0 2-1 0 0,1-1 1 0 0,0 2-1 0 0,26-11 1 0 0,-39 18-130 0 0,-1 0 1 0 0,1 0-1 0 0,-1 0 1 0 0,1 0-1 0 0,-1 0 0 0 0,1 0 1 0 0,-1 0-1 0 0,1 0 1 0 0,-1 0-1 0 0,1 0 1 0 0,-1 0-1 0 0,1 0 0 0 0,-1 1 1 0 0,1-1-1 0 0,-1 0 1 0 0,1 0-1 0 0,-1 1 1 0 0,1-1-1 0 0,-1 0 0 0 0,0 0 1 0 0,1 1-1 0 0,-1-1 1 0 0,0 1-1 0 0,1-1 1 0 0,-1 0-1 0 0,0 1 0 0 0,1-1 1 0 0,-1 1-1 0 0,0-1 1 0 0,1 0-1 0 0,-1 1 1 0 0,0-1-1 0 0,0 1 0 0 0,0-1 1 0 0,0 1-1 0 0,1 0 1 0 0,7 28 125 0 0,-4-10 128 0 0,9 11-82 0 0,-2 0 0 0 0,-1 1 0 0 0,-2 0 0 0 0,-1 0 0 0 0,6 60 0 0 0,-3 9-70 0 0,-10-37-587 0 0,0-61-209 0 0,0-27-6814 0 0,0-6 2162 0 0</inkml:trace>
</inkml:ink>
</file>

<file path=ppt/ink/ink8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0.223"/>
    </inkml:context>
    <inkml:brush xml:id="br0">
      <inkml:brushProperty name="width" value="0.035" units="cm"/>
      <inkml:brushProperty name="height" value="0.035" units="cm"/>
      <inkml:brushProperty name="color" value="#E71224"/>
    </inkml:brush>
  </inkml:definitions>
  <inkml:trace contextRef="#ctx0" brushRef="#br0">15 344 3832 0 0,'0'0'10193'0'0,"29"0"-10065"0"0,92-2-100 0 0,-112 2-16 0 0,1-1 1 0 0,0 0 0 0 0,-1-1 0 0 0,1 0 0 0 0,-1 0 0 0 0,1-1-1 0 0,-1-1 1 0 0,0 1 0 0 0,0-2 0 0 0,-1 1 0 0 0,1-1-1 0 0,-1 0 1 0 0,0-1 0 0 0,11-10 0 0 0,-14 12 13 0 0,3-1 16 0 0,-1-2-1 0 0,0 1 1 0 0,0-1-1 0 0,-1 0 1 0 0,0 0 0 0 0,0-1-1 0 0,-1 0 1 0 0,0 0-1 0 0,0 0 1 0 0,5-14-1 0 0,-6 9 15 0 0,0 0-1 0 0,-1 0 1 0 0,-1-1-1 0 0,0 1 1 0 0,-1-1-1 0 0,0-20 1 0 0,-2 31-68 0 0,1 0-1 0 0,-1 0 1 0 0,0-1 0 0 0,0 1 0 0 0,0 0 0 0 0,0 0 0 0 0,0 0-1 0 0,-1 0 1 0 0,0 1 0 0 0,1-1 0 0 0,-1 0 0 0 0,0 1-1 0 0,0-1 1 0 0,0 1 0 0 0,-1 0 0 0 0,1-1 0 0 0,0 1 0 0 0,-1 0-1 0 0,0 0 1 0 0,1 1 0 0 0,-1-1 0 0 0,0 1 0 0 0,0-1 0 0 0,0 1-1 0 0,0 0 1 0 0,0 0 0 0 0,0 0 0 0 0,-4 0 0 0 0,1-1-10 0 0,0 0 0 0 0,0 1 1 0 0,0 0-1 0 0,0 1 0 0 0,-1-1 1 0 0,1 1-1 0 0,0 0 0 0 0,0 1 1 0 0,0-1-1 0 0,0 1 0 0 0,0 0 1 0 0,0 1-1 0 0,0 0 0 0 0,-11 4 1 0 0,-2 7 189 0 0,-1 2 1 0 0,2 0 0 0 0,0 1-1 0 0,1 0 1 0 0,0 2 0 0 0,2 0-1 0 0,0 0 1 0 0,1 2 0 0 0,1 0-1 0 0,1 0 1 0 0,0 1 0 0 0,-9 25 0 0 0,15-31-1 0 0,1 0 1 0 0,1 1 0 0 0,0-1 0 0 0,1 1 0 0 0,0-1-1 0 0,1 1 1 0 0,1 0 0 0 0,1 0 0 0 0,0 0 0 0 0,5 28-1 0 0,-3-38-99 0 0,1 0-1 0 0,0 0 1 0 0,0 0-1 0 0,0-1 1 0 0,1 1-1 0 0,-1-1 1 0 0,2 0-1 0 0,-1 0 1 0 0,0 0-1 0 0,1-1 1 0 0,10 8-1 0 0,-1-1 71 0 0,0-1-1 0 0,2 0 0 0 0,17 9 1 0 0,-12-10-43 0 0,0 0 0 0 0,1-2 1 0 0,0-1-1 0 0,0 0 0 0 0,0-2 0 0 0,1 0 1 0 0,-1-2-1 0 0,1 0 0 0 0,32-3 1 0 0,-42-1-155 0 0,0-1 0 0 0,0 0 1 0 0,0-1-1 0 0,-1 0 0 0 0,18-10 0 0 0,-3 3-672 0 0,-13-1-1577 0 0,-14 11 1991 0 0,1 1-1 0 0,-1 0 1 0 0,0-1-1 0 0,0 1 1 0 0,0-1-1 0 0,0 1 1 0 0,0-1-1 0 0,0 1 0 0 0,0-1 1 0 0,0 1-1 0 0,-1-1 1 0 0,1 1-1 0 0,0 0 1 0 0,0-1-1 0 0,0 1 1 0 0,0-1-1 0 0,-1 1 0 0 0,1 0 1 0 0,0-1-1 0 0,0 1 1 0 0,-1-1-1 0 0,1 1 1 0 0,0 0-1 0 0,0-1 1 0 0,-1 1-1 0 0,1 0 0 0 0,0-1 1 0 0,-1 1-1 0 0,0 0 1 0 0,-17-12-5659 0 0</inkml:trace>
</inkml:ink>
</file>

<file path=ppt/ink/ink8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1.302"/>
    </inkml:context>
    <inkml:brush xml:id="br0">
      <inkml:brushProperty name="width" value="0.035" units="cm"/>
      <inkml:brushProperty name="height" value="0.035" units="cm"/>
      <inkml:brushProperty name="color" value="#E71224"/>
    </inkml:brush>
  </inkml:definitions>
  <inkml:trace contextRef="#ctx0" brushRef="#br0">124 781 1100 0 0,'0'0'12783'0'0,"-2"25"-12281"0"0,-3 81-57 0 0,5-97-358 0 0,0 1 0 0 0,1-1-1 0 0,0 1 1 0 0,1-1 0 0 0,0 0 0 0 0,0 0-1 0 0,1 0 1 0 0,0 0 0 0 0,1 0 0 0 0,0-1-1 0 0,5 9 1 0 0,12 32 589 0 0,-11-24-309 0 0,-9-22-290 0 0,1 0-1 0 0,-1 0 1 0 0,0 0 0 0 0,0 0-1 0 0,0 0 1 0 0,0 1 0 0 0,0-1 0 0 0,-1 0-1 0 0,1 6 1 0 0,-1-9 284 0 0,0-6 203 0 0,-2-34-553 0 0,-1 0 1 0 0,-2 1-1 0 0,-2-1 0 0 0,-1 1 1 0 0,-2 1-1 0 0,-18-45 1 0 0,-78-291-552 0 0,103 365 526 0 0,-3-23 56 0 0,1 0 0 0 0,2 0 0 0 0,1-1-1 0 0,1 1 1 0 0,8-64 0 0 0,-6 88-30 0 0,1 1-1 0 0,0-1 1 0 0,1 0 0 0 0,-1 1 0 0 0,2-1-1 0 0,-1 1 1 0 0,1 0 0 0 0,0 0-1 0 0,0 0 1 0 0,1 1 0 0 0,0 0 0 0 0,0 0-1 0 0,1 0 1 0 0,-1 0 0 0 0,13-8 0 0 0,-8 6 12 0 0,0 2 0 0 0,0-1 1 0 0,1 2-1 0 0,0-1 1 0 0,0 1-1 0 0,0 1 1 0 0,1 0-1 0 0,-1 1 1 0 0,23-4-1 0 0,-24 6-18 0 0,1 0 1 0 0,-1 1-1 0 0,1 1 0 0 0,0 0 1 0 0,-1 0-1 0 0,1 1 0 0 0,-1 0 1 0 0,0 1-1 0 0,1 0 0 0 0,-1 0 1 0 0,-1 2-1 0 0,1-1 0 0 0,0 1 1 0 0,-1 0-1 0 0,0 1 0 0 0,0 0 1 0 0,9 9-1 0 0,5 6-1 0 0,0 1 0 0 0,-1 2-1 0 0,-2 0 1 0 0,26 39 0 0 0,-39-52-6 0 0,-1 0-1 0 0,0 1 1 0 0,0 0 0 0 0,-1 0 0 0 0,-1 1-1 0 0,0-1 1 0 0,4 27 0 0 0,-6-29-9 0 0,-1 0 1 0 0,0 0 0 0 0,-1 0 0 0 0,0 0-1 0 0,-1 0 1 0 0,0 0 0 0 0,0 0 0 0 0,-1 0 0 0 0,0 0-1 0 0,-7 17 1 0 0,6-22-19 0 0,-1 0-1 0 0,0 0 1 0 0,0-1 0 0 0,0 0-1 0 0,0 1 1 0 0,-1-1 0 0 0,0-1 0 0 0,0 1-1 0 0,0-1 1 0 0,0 0 0 0 0,0 0-1 0 0,-1 0 1 0 0,1-1 0 0 0,-1 0-1 0 0,0 0 1 0 0,1 0 0 0 0,-1-1-1 0 0,0 1 1 0 0,-7-1 0 0 0,-17 4-46 0 0,-1-2 1 0 0,-40-1 0 0 0,-48-7-160 0 0,57 2 89 0 0,47 2 100 0 0,16 3 32 0 0,104 30 1136 0 0,-37-10-668 0 0,0-5-91 0 0,-39-11-180 0 0,-1 1 0 0 0,0 1 1 0 0,0 2-1 0 0,-1 0 0 0 0,0 2 0 0 0,31 19 0 0 0,-53-27-154 0 0,0 1-1 0 0,0 0 0 0 0,-1 0 0 0 0,1 0 1 0 0,-1 0-1 0 0,0 0 0 0 0,-1 1 1 0 0,1 0-1 0 0,-1 0 0 0 0,0 0 1 0 0,-1 0-1 0 0,1 1 0 0 0,-1-1 1 0 0,-1 0-1 0 0,3 12 0 0 0,0 10 27 0 0,-2-1-1 0 0,0 41 1 0 0,-2-59-61 0 0,0 142 49 0 0,-1-150-62 0 0,1-1 1 0 0,0 1-1 0 0,0-1 0 0 0,0 0 0 0 0,0 1 0 0 0,0-1 0 0 0,0 1 1 0 0,0-1-1 0 0,0 1 0 0 0,0-1 0 0 0,0 1 0 0 0,0-1 0 0 0,0 1 0 0 0,0-1 1 0 0,0 1-1 0 0,1-1 0 0 0,-1 0 0 0 0,0 1 0 0 0,0-1 0 0 0,0 1 0 0 0,1-1 1 0 0,-1 0-1 0 0,0 1 0 0 0,1-1 0 0 0,-1 1 0 0 0,0-1 0 0 0,0 0 1 0 0,1 0-1 0 0,-1 1 0 0 0,1-1 0 0 0,-1 0 0 0 0,0 0 0 0 0,1 1 0 0 0,-1-1 1 0 0,1 0-1 0 0,-1 0 0 0 0,1 0 0 0 0,-1 1 0 0 0,0-1 0 0 0,1 0 0 0 0,-1 0 1 0 0,1 0-1 0 0,-1 0 0 0 0,1 0 0 0 0,-1 0 0 0 0,1 0 0 0 0,-1 0 1 0 0,1 0-1 0 0,-1 0 0 0 0,0-1 0 0 0,1 1 0 0 0,-1 0 0 0 0,1 0 0 0 0,-1 0 1 0 0,1 0-1 0 0,-1-1 0 0 0,0 1 0 0 0,1 0 0 0 0,-1 0 0 0 0,1-1 1 0 0,-1 1-1 0 0,0 0 0 0 0,1-1 0 0 0,-1 0 0 0 0,27-22-1703 0 0,-5 2 56 0 0,17-20-5714 0 0,-26 13 1284 0 0</inkml:trace>
</inkml:ink>
</file>

<file path=ppt/ink/ink8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1.772"/>
    </inkml:context>
    <inkml:brush xml:id="br0">
      <inkml:brushProperty name="width" value="0.035" units="cm"/>
      <inkml:brushProperty name="height" value="0.035" units="cm"/>
      <inkml:brushProperty name="color" value="#E71224"/>
    </inkml:brush>
  </inkml:definitions>
  <inkml:trace contextRef="#ctx0" brushRef="#br0">99 278 1232 0 0,'0'0'11539'0'0,"18"-1"-10654"0"0,-9 0-765 0 0,4 1 75 0 0,0-1 0 0 0,-1 0 0 0 0,1-1 0 0 0,-1-1 0 0 0,1 0 0 0 0,-1 0 1 0 0,0-1-1 0 0,0-1 0 0 0,20-10 0 0 0,-17 4-79 0 0,0 0 0 0 0,-1-1 0 0 0,0-1 0 0 0,-1 0 0 0 0,-1-1 0 0 0,0 0 0 0 0,-1-1 0 0 0,0 0 0 0 0,-1 0 0 0 0,15-33 1 0 0,-25 46-138 0 0,1 1 0 0 0,-1-1 1 0 0,1 1-1 0 0,-1-1 1 0 0,1 0-1 0 0,-1 1 0 0 0,0-1 1 0 0,0 0-1 0 0,0 1 1 0 0,0-1-1 0 0,0 0 0 0 0,0 0 1 0 0,-1 1-1 0 0,1-1 1 0 0,-1 1-1 0 0,1-1 0 0 0,-1 0 1 0 0,1 1-1 0 0,-1-1 1 0 0,0 1-1 0 0,0-1 0 0 0,0 1 1 0 0,0 0-1 0 0,0-1 1 0 0,0 1-1 0 0,0 0 0 0 0,0-1 1 0 0,0 1-1 0 0,-1 0 1 0 0,1 0-1 0 0,0 0 1 0 0,-1 0-1 0 0,1 1 0 0 0,-1-1 1 0 0,1 0-1 0 0,-1 0 1 0 0,1 1-1 0 0,-1-1 0 0 0,0 1 1 0 0,1 0-1 0 0,-1-1 1 0 0,0 1-1 0 0,-2 0 0 0 0,-7-2-53 0 0,1 1 0 0 0,0 0-1 0 0,0 1 1 0 0,-1 0 0 0 0,1 1-1 0 0,-11 2 1 0 0,9-1 55 0 0,0 1 0 0 0,1 1 0 0 0,-1 0 0 0 0,1 1 0 0 0,0 0 1 0 0,1 0-1 0 0,-1 1 0 0 0,1 0 0 0 0,0 1 0 0 0,1 0 0 0 0,-1 1 0 0 0,-15 17 0 0 0,4 0 212 0 0,1 1 0 0 0,1 0-1 0 0,-24 45 1 0 0,36-58-65 0 0,1 0 0 0 0,0 0 0 0 0,0 1 0 0 0,2-1 0 0 0,-1 1 0 0 0,2 1 0 0 0,0-1-1 0 0,1 0 1 0 0,-1 23 0 0 0,2-31-46 0 0,2 1 0 0 0,-1-1 0 0 0,1 0 0 0 0,0 0 0 0 0,0 0 0 0 0,0 0 0 0 0,1 0-1 0 0,0 0 1 0 0,0 0 0 0 0,1 0 0 0 0,-1-1 0 0 0,1 1 0 0 0,1-1 0 0 0,-1 0 0 0 0,1 0-1 0 0,-1 0 1 0 0,2 0 0 0 0,-1-1 0 0 0,0 1 0 0 0,1-1 0 0 0,0 0 0 0 0,0-1 0 0 0,0 1 0 0 0,9 4-1 0 0,-2-2-14 0 0,0 0 0 0 0,0-1 0 0 0,1 0 0 0 0,-1-1 0 0 0,1 0 0 0 0,0-1 0 0 0,0 0 0 0 0,0-2-1 0 0,0 1 1 0 0,0-1 0 0 0,1-1 0 0 0,-1 0 0 0 0,0-1 0 0 0,0-1 0 0 0,0 0 0 0 0,0-1-1 0 0,0 0 1 0 0,0-1 0 0 0,-1 0 0 0 0,1-1 0 0 0,18-10 0 0 0,0-3-85 0 0,-1-2 0 0 0,-1-1 0 0 0,-1 0-1 0 0,37-39 1 0 0,-63 57-159 0 0,1-1-1 0 0,-1 0 0 0 0,0 0 0 0 0,0 1 1 0 0,0-2-1 0 0,0 1 0 0 0,-1 0 1 0 0,1 0-1 0 0,-1 0 0 0 0,1-5 0 0 0,9-25-7519 0 0,-9 25 2439 0 0,-2-4-585 0 0</inkml:trace>
</inkml:ink>
</file>

<file path=ppt/ink/ink8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2.261"/>
    </inkml:context>
    <inkml:brush xml:id="br0">
      <inkml:brushProperty name="width" value="0.035" units="cm"/>
      <inkml:brushProperty name="height" value="0.035" units="cm"/>
      <inkml:brushProperty name="color" value="#E71224"/>
    </inkml:brush>
  </inkml:definitions>
  <inkml:trace contextRef="#ctx0" brushRef="#br0">317 1 1372 0 0,'0'0'14940'0'0,"-31"15"-14322"0"0,-97 49-215 0 0,114-57-334 0 0,0 1 0 0 0,1 0 0 0 0,0 1 0 0 0,0 0 0 0 0,1 1 0 0 0,-15 16 0 0 0,20-19-50 0 0,1 1 0 0 0,1 1 0 0 0,-1-1 0 0 0,1 1 1 0 0,1 0-1 0 0,0 0 0 0 0,0 0 0 0 0,-2 11 0 0 0,5-17-23 0 0,0-1 0 0 0,0 1 0 0 0,1 0 0 0 0,-1 0-1 0 0,1-1 1 0 0,0 1 0 0 0,0 0 0 0 0,0 0 0 0 0,0-1-1 0 0,0 1 1 0 0,1 0 0 0 0,-1 0 0 0 0,1-1 0 0 0,0 1-1 0 0,0 0 1 0 0,0-1 0 0 0,0 1 0 0 0,0-1 0 0 0,0 1-1 0 0,1-1 1 0 0,-1 0 0 0 0,1 1 0 0 0,0-1 0 0 0,0 0-1 0 0,0 0 1 0 0,0 0 0 0 0,0 0 0 0 0,0-1 0 0 0,0 1-1 0 0,0-1 1 0 0,6 3 0 0 0,6 3 59 0 0,0 0 1 0 0,1-2-1 0 0,-1 0 0 0 0,26 6 1 0 0,-21-6 25 0 0,142 26 637 0 0,-159-31-699 0 0,0 1-1 0 0,-1-1 0 0 0,1 0 0 0 0,-1 1 1 0 0,1-1-1 0 0,0 1 0 0 0,-1 0 0 0 0,1-1 1 0 0,-1 1-1 0 0,1 0 0 0 0,-1 0 0 0 0,0 0 0 0 0,1 0 1 0 0,-1 0-1 0 0,0 0 0 0 0,0 0 0 0 0,0 1 1 0 0,1-1-1 0 0,-1 0 0 0 0,-1 1 0 0 0,1-1 1 0 0,0 1-1 0 0,0-1 0 0 0,0 1 0 0 0,-1-1 1 0 0,1 1-1 0 0,-1 0 0 0 0,1-1 0 0 0,-1 1 1 0 0,0-1-1 0 0,1 1 0 0 0,-1 0 0 0 0,0 0 0 0 0,0-1 1 0 0,0 1-1 0 0,-1 0 0 0 0,1-1 0 0 0,0 1 1 0 0,-1 0-1 0 0,1-1 0 0 0,-1 1 0 0 0,1-1 1 0 0,-1 1-1 0 0,0-1 0 0 0,1 1 0 0 0,-1-1 1 0 0,0 1-1 0 0,-2 2 0 0 0,-5 7 62 0 0,0 1-1 0 0,0-1 1 0 0,-1-1-1 0 0,-16 16 1 0 0,14-16-93 0 0,1-1-1 0 0,-1 0 1 0 0,-1 0 0 0 0,0-1-1 0 0,0 0 1 0 0,0-1 0 0 0,-16 6 0 0 0,19-10 3 0 0,0 0 0 0 0,-1-1 0 0 0,1 0 0 0 0,0 0 0 0 0,-1-1 0 0 0,0 0 1 0 0,1-1-1 0 0,-1 0 0 0 0,1-1 0 0 0,-1 1 0 0 0,-11-4 0 0 0,19 4 4 0 0,0 0 0 0 0,1 0 1 0 0,-1-1-1 0 0,1 1 0 0 0,-1 0 0 0 0,1-1 0 0 0,-1 1 0 0 0,0-1 0 0 0,1 0 1 0 0,0 1-1 0 0,-1-1 0 0 0,1 0 0 0 0,-1 0 0 0 0,1 0 0 0 0,0 0 0 0 0,0 0 1 0 0,-1 0-1 0 0,1 0 0 0 0,0 0 0 0 0,0-1 0 0 0,0 1 0 0 0,0 0 0 0 0,0-1 1 0 0,0-1-1 0 0,1 2-31 0 0,0-1 1 0 0,0 1-1 0 0,0 0 1 0 0,0 0-1 0 0,1 0 1 0 0,-1-1 0 0 0,0 1-1 0 0,1 0 1 0 0,-1 0-1 0 0,1 0 1 0 0,-1 0-1 0 0,1 0 1 0 0,0 0 0 0 0,0 0-1 0 0,-1 0 1 0 0,1 0-1 0 0,0 0 1 0 0,0 0-1 0 0,0 1 1 0 0,0-1-1 0 0,0 0 1 0 0,0 1 0 0 0,0-1-1 0 0,0 0 1 0 0,0 1-1 0 0,0-1 1 0 0,1 1-1 0 0,89-41-2758 0 0,-7 4-5375 0 0,-53 24 3905 0 0</inkml:trace>
</inkml:ink>
</file>

<file path=ppt/ink/ink8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2.617"/>
    </inkml:context>
    <inkml:brush xml:id="br0">
      <inkml:brushProperty name="width" value="0.035" units="cm"/>
      <inkml:brushProperty name="height" value="0.035" units="cm"/>
      <inkml:brushProperty name="color" value="#E71224"/>
    </inkml:brush>
  </inkml:definitions>
  <inkml:trace contextRef="#ctx0" brushRef="#br0">1 203 2980 0 0,'0'0'13534'0'0,"7"19"-13342"0"0,24 59 42 0 0,-28-69-160 0 0,0 0-1 0 0,1 0 0 0 0,0-1 0 0 0,1 1 1 0 0,-1-1-1 0 0,2 0 0 0 0,-1-1 1 0 0,1 1-1 0 0,0-1 0 0 0,1 0 1 0 0,0-1-1 0 0,0 0 0 0 0,0 0 0 0 0,1 0 1 0 0,0-1-1 0 0,15 8 0 0 0,-17-11-47 0 0,0 1 0 0 0,0-2-1 0 0,0 1 1 0 0,0-1-1 0 0,0 0 1 0 0,0 0 0 0 0,0-1-1 0 0,0 1 1 0 0,0-1-1 0 0,0-1 1 0 0,1 1 0 0 0,-1-1-1 0 0,0 0 1 0 0,0-1 0 0 0,10-3-1 0 0,-9 2-2 0 0,1-1-1 0 0,0 0 1 0 0,-1-1 0 0 0,0 0-1 0 0,0 0 1 0 0,0 0-1 0 0,-1-1 1 0 0,0 0 0 0 0,0 0-1 0 0,7-9 1 0 0,-4 2-39 0 0,-1 0 1 0 0,0 0-1 0 0,-1 0 1 0 0,0-1-1 0 0,-1 0 1 0 0,0 0-1 0 0,-1-1 1 0 0,-1 0-1 0 0,0 0 1 0 0,-1 0-1 0 0,-1 0 1 0 0,0-16-1 0 0,-2 21-39 0 0,-2 0 1 0 0,1 1-1 0 0,-1-1 0 0 0,-1 0 0 0 0,1 1 0 0 0,-2 0 1 0 0,-7-17-1 0 0,8 20 8 0 0,0-1-1 0 0,-1 1 1 0 0,0 0-1 0 0,0 0 1 0 0,0 0-1 0 0,-1 1 1 0 0,1 0-1 0 0,-1 0 1 0 0,-1 0 0 0 0,1 0-1 0 0,-7-4 1 0 0,11 8-8 0 0,0 1 0 0 0,0-1 0 0 0,0 1 0 0 0,0-1 1 0 0,0 1-1 0 0,0 0 0 0 0,0-1 0 0 0,0 1 0 0 0,0 0 0 0 0,-1 0 1 0 0,1 0-1 0 0,0 0 0 0 0,0 0 0 0 0,0 0 0 0 0,0 0 0 0 0,0 0 1 0 0,0 0-1 0 0,0 0 0 0 0,0 1 0 0 0,0-1 0 0 0,0 0 1 0 0,0 1-1 0 0,0-1 0 0 0,0 1 0 0 0,0-1 0 0 0,0 1 0 0 0,0-1 1 0 0,0 1-1 0 0,0 0 0 0 0,0-1 0 0 0,0 2 0 0 0,-1 0-50 0 0,0 1 0 0 0,1-1 0 0 0,-1 1 0 0 0,1-1 0 0 0,0 1 0 0 0,0-1 0 0 0,0 1 0 0 0,0 0 0 0 0,0 0 0 0 0,1-1 0 0 0,-1 1-1 0 0,1 3 1 0 0,0-2-182 0 0,-1-1 0 0 0,1 1-1 0 0,1-1 1 0 0,-1 1-1 0 0,0-1 1 0 0,1 0 0 0 0,0 1-1 0 0,-1-1 1 0 0,1 0-1 0 0,2 4 1 0 0,-2-6 57 0 0,-1 0-1 0 0,1 0 1 0 0,-1 0 0 0 0,1 0-1 0 0,-1 0 1 0 0,1 0-1 0 0,0 0 1 0 0,-1-1 0 0 0,1 1-1 0 0,0 0 1 0 0,0 0 0 0 0,0-1-1 0 0,-1 1 1 0 0,1-1 0 0 0,0 1-1 0 0,0 0 1 0 0,0-1 0 0 0,0 0-1 0 0,0 1 1 0 0,0-1 0 0 0,0 0-1 0 0,0 1 1 0 0,0-1 0 0 0,0 0-1 0 0,0 0 1 0 0,0 0-1 0 0,0 0 1 0 0,1 0 0 0 0,-1 0-1 0 0,1 0 1 0 0,9-4-2543 0 0</inkml:trace>
</inkml:ink>
</file>

<file path=ppt/ink/ink8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3.011"/>
    </inkml:context>
    <inkml:brush xml:id="br0">
      <inkml:brushProperty name="width" value="0.035" units="cm"/>
      <inkml:brushProperty name="height" value="0.035" units="cm"/>
      <inkml:brushProperty name="color" value="#E71224"/>
    </inkml:brush>
  </inkml:definitions>
  <inkml:trace contextRef="#ctx0" brushRef="#br0">1 1 2788 0 0,'0'0'13551'0'0,"16"27"-12865"0"0,109 189 964 0 0,-105-174-1397 0 0,-2 0 0 0 0,-1 1-1 0 0,-2 1 1 0 0,-2 0 0 0 0,10 70 0 0 0,-18-59 128 0 0,-6 107 0 0 0,-1-63-301 0 0,2 136-257 0 0,0-234 166 0 0,0 0-1 0 0,0 0 0 0 0,0 0 1 0 0,0 0-1 0 0,0 1 0 0 0,0-1 1 0 0,0 0-1 0 0,0 0 0 0 0,1 0 1 0 0,-1 0-1 0 0,0 0 0 0 0,1 0 1 0 0,-1 0-1 0 0,1 0 0 0 0,-1 0 1 0 0,1 0-1 0 0,0 0 0 0 0,1 1 1 0 0,-2-2-21 0 0,1 1-1 0 0,-1-1 1 0 0,1 0 0 0 0,0 0 0 0 0,-1 0 0 0 0,1 1 0 0 0,0-1-1 0 0,-1 0 1 0 0,1 0 0 0 0,0 0 0 0 0,-1 0 0 0 0,1 0 0 0 0,0 0-1 0 0,-1 0 1 0 0,1 0 0 0 0,0 0 0 0 0,-1-1 0 0 0,1 1 0 0 0,-1 0-1 0 0,1 0 1 0 0,0 0 0 0 0,0-1 0 0 0,2-1-126 0 0,0 0 0 0 0,0 0 1 0 0,0 0-1 0 0,0 0 0 0 0,-1 0 0 0 0,1-1 1 0 0,-1 1-1 0 0,0-1 0 0 0,1 0 0 0 0,2-5 0 0 0,-1 1-394 0 0,-1-1 0 0 0,0 1 0 0 0,0-1 0 0 0,0 1 0 0 0,-1-1-1 0 0,-1 0 1 0 0,1 0 0 0 0,0-14 0 0 0,-5-40-6176 0 0,-6 13 581 0 0</inkml:trace>
</inkml:ink>
</file>

<file path=ppt/ink/ink8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3.419"/>
    </inkml:context>
    <inkml:brush xml:id="br0">
      <inkml:brushProperty name="width" value="0.035" units="cm"/>
      <inkml:brushProperty name="height" value="0.035" units="cm"/>
      <inkml:brushProperty name="color" value="#E71224"/>
    </inkml:brush>
  </inkml:definitions>
  <inkml:trace contextRef="#ctx0" brushRef="#br0">19 0 8617 0 0,'0'0'7861'0'0,"-4"31"-7300"0"0,-1 0-451 0 0,2-17-73 0 0,0 1 0 0 0,1 0-1 0 0,1-1 1 0 0,1 1 0 0 0,0 0-1 0 0,1 0 1 0 0,0 0 0 0 0,1 0 0 0 0,1-1-1 0 0,8 25 1 0 0,35 94 238 0 0,19 60 27 0 0,-56-161-88 0 0,-2 1 0 0 0,-2 0 1 0 0,-1 1-1 0 0,0 36 1 0 0,-24 283 479 0 0,18-319-706 0 0,-6 21-256 0 0,6-50 145 0 0,1 0 0 0 0,0 0 0 0 0,1 0 0 0 0,-1-1 0 0 0,1 1 0 0 0,0 0 0 0 0,0 0 0 0 0,1 0 0 0 0,0 5 0 0 0,0-8-72 0 0,-1-1 1 0 0,0 1 0 0 0,0-1-1 0 0,1 1 1 0 0,-1-1 0 0 0,1 1-1 0 0,0-1 1 0 0,-1 1-1 0 0,1-1 1 0 0,0 0 0 0 0,0 1-1 0 0,0-1 1 0 0,0 0 0 0 0,0 0-1 0 0,0 0 1 0 0,0 0-1 0 0,0 1 1 0 0,0-2 0 0 0,1 1-1 0 0,-1 0 1 0 0,0 0 0 0 0,1 0-1 0 0,-1 0 1 0 0,0-1-1 0 0,1 1 1 0 0,-1-1 0 0 0,1 1-1 0 0,-1-1 1 0 0,1 0 0 0 0,-1 1-1 0 0,3-1 1 0 0,-3 0 71 0 0,-1 0 0 0 0,1 0 0 0 0,-1 0 0 0 0,0 0 0 0 0,1 0 0 0 0,-1 0 1 0 0,1-1-1 0 0,-1 1 0 0 0,1 0 0 0 0,-1 0 0 0 0,0 0 0 0 0,1-1 0 0 0,-1 1 0 0 0,1 0 0 0 0,-1 0 1 0 0,0-1-1 0 0,1 1 0 0 0,-1 0 0 0 0,0-1 0 0 0,0 1 0 0 0,1 0 0 0 0,-1-1 0 0 0,0 1 0 0 0,0-1 1 0 0,1 1-1 0 0,-1 0 0 0 0,0-1 0 0 0,0 1 0 0 0,0-1 0 0 0,0 1 0 0 0,1-1 0 0 0,-1 1 0 0 0,0 0 0 0 0,0-1 1 0 0,0 1-1 0 0,0-1 0 0 0,0 1 0 0 0,0-1 0 0 0,0 1 0 0 0,0-1 0 0 0,-1 1 0 0 0,1-1 0 0 0,0 1 1 0 0,0 0-1 0 0,0-1 0 0 0,-1 0 0 0 0,1-26-4007 0 0</inkml:trace>
</inkml:ink>
</file>

<file path=ppt/ink/ink8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3.606"/>
    </inkml:context>
    <inkml:brush xml:id="br0">
      <inkml:brushProperty name="width" value="0.035" units="cm"/>
      <inkml:brushProperty name="height" value="0.035" units="cm"/>
      <inkml:brushProperty name="color" value="#E71224"/>
    </inkml:brush>
  </inkml:definitions>
  <inkml:trace contextRef="#ctx0" brushRef="#br0">1 169 4136 0 0,'0'0'14689'0'0,"29"-2"-14535"0"0,93-7-99 0 0,-106 8-86 0 0,-1-1 1 0 0,1-1-1 0 0,-1 0 1 0 0,0-1 0 0 0,27-11-1 0 0,-34 12-269 0 0,-1-1 0 0 0,0 0-1 0 0,0 0 1 0 0,-1-1 0 0 0,1 1 0 0 0,-1-2 0 0 0,0 1-1 0 0,-1-1 1 0 0,1 0 0 0 0,5-8 0 0 0,0-12-3361 0 0,-11 3-2552 0 0,0 3 1178 0 0</inkml:trace>
</inkml:ink>
</file>

<file path=ppt/ink/ink8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3.979"/>
    </inkml:context>
    <inkml:brush xml:id="br0">
      <inkml:brushProperty name="width" value="0.035" units="cm"/>
      <inkml:brushProperty name="height" value="0.035" units="cm"/>
      <inkml:brushProperty name="color" value="#E71224"/>
    </inkml:brush>
  </inkml:definitions>
  <inkml:trace contextRef="#ctx0" brushRef="#br0">0 0 3408 0 0,'0'0'15309'0'0,"7"35"-14942"0"0,3 8-269 0 0,27 160 264 0 0,-24-59-113 0 0,-6-50-131 0 0,-3-36-18 0 0,-5 59 1 0 0,0-39 11 0 0,-10 24-157 0 0,11-17-1375 0 0,0-30-2470 0 0,2-43 574 0 0,7-6-2088 0 0</inkml:trace>
</inkml:ink>
</file>

<file path=ppt/ink/ink8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0:54.786"/>
    </inkml:context>
    <inkml:brush xml:id="br0">
      <inkml:brushProperty name="width" value="0.035" units="cm"/>
      <inkml:brushProperty name="height" value="0.035" units="cm"/>
      <inkml:brushProperty name="color" value="#E71224"/>
    </inkml:brush>
  </inkml:definitions>
  <inkml:trace contextRef="#ctx0" brushRef="#br0">88 97 5260 0 0,'0'0'9918'0'0,"10"1"-10215"0"0,36 3 93 0 0,-45-4 199 0 0,1-1 0 0 0,0 1 1 0 0,-1 0-1 0 0,1-1 0 0 0,0 0 1 0 0,-1 1-1 0 0,1-1 0 0 0,-1 0 1 0 0,1 0-1 0 0,-1 0 0 0 0,1 0 1 0 0,-1 0-1 0 0,0 0 0 0 0,1 0 1 0 0,-1 0-1 0 0,0-1 0 0 0,0 1 1 0 0,0 0-1 0 0,0-1 0 0 0,0 1 1 0 0,0-1-1 0 0,0 1 0 0 0,0-1 1 0 0,0-1-1 0 0,7-35 934 0 0,-10 37-766 0 0,0 2-156 0 0,-1 0-1 0 0,0-1 1 0 0,0 1-1 0 0,1 0 1 0 0,-1 0-1 0 0,1 1 1 0 0,-1-1-1 0 0,1 0 1 0 0,-1 1-1 0 0,1 0 1 0 0,0-1-1 0 0,0 1 1 0 0,0 0-1 0 0,0 0 1 0 0,0 0-1 0 0,0 1 1 0 0,0-1-1 0 0,1 0 1 0 0,-1 1-1 0 0,1-1 1 0 0,-2 5-1 0 0,-4 4 209 0 0,-11 6 153 0 0,15-15-297 0 0,1-1 0 0 0,0 1 0 0 0,0 0 0 0 0,-1 0 0 0 0,1 0-1 0 0,0 0 1 0 0,1 0 0 0 0,-1 0 0 0 0,0 1 0 0 0,1-1 0 0 0,-1 1 0 0 0,1-1 0 0 0,-1 1 0 0 0,1-1 0 0 0,0 1 0 0 0,0 0 0 0 0,1-1 0 0 0,-1 1 0 0 0,1 0 0 0 0,-1 4 0 0 0,1-7-69 0 0,0 0 0 0 0,0 0 1 0 0,0 1-1 0 0,0-1 1 0 0,0 0-1 0 0,0 0 1 0 0,0 1-1 0 0,0-1 0 0 0,1 0 1 0 0,-1 0-1 0 0,0 0 1 0 0,0 1-1 0 0,0-1 0 0 0,0 0 1 0 0,1 0-1 0 0,-1 0 1 0 0,0 0-1 0 0,0 1 0 0 0,0-1 1 0 0,1 0-1 0 0,-1 0 1 0 0,0 0-1 0 0,0 0 1 0 0,0 0-1 0 0,1 0 0 0 0,-1 0 1 0 0,0 1-1 0 0,0-1 1 0 0,1 0-1 0 0,-1 0 0 0 0,0 0 1 0 0,0 0-1 0 0,1 0 1 0 0,-1 0-1 0 0,0 0 0 0 0,0 0 1 0 0,1 0-1 0 0,-1-1 1 0 0,0 1-1 0 0,0 0 1 0 0,1 0-1 0 0,-1 0 0 0 0,0 0 1 0 0,0 0-1 0 0,0 0 1 0 0,1 0-1 0 0,-1-1 0 0 0,0 1 1 0 0,0 0-1 0 0,0 0 1 0 0,1 0-1 0 0,-1 0 0 0 0,0-1 1 0 0,0 1-1 0 0,11-7 160 0 0,-6 2-71 0 0,6-6-146 0 0,0 1 1 0 0,-1-1-1 0 0,0-1 1 0 0,-1 0 0 0 0,0-1-1 0 0,11-21 1 0 0,-19 33 60 0 0,-1 0 1 0 0,1-1 0 0 0,-1 1 0 0 0,1 0-1 0 0,-1 0 1 0 0,1 0 0 0 0,-1-1-1 0 0,0 1 1 0 0,0 0 0 0 0,0-1 0 0 0,0 1-1 0 0,0 0 1 0 0,0-1 0 0 0,0 1 0 0 0,0 0-1 0 0,-1 0 1 0 0,1-1 0 0 0,0 1 0 0 0,-1 0-1 0 0,1 0 1 0 0,-1 0 0 0 0,1-1-1 0 0,-1 1 1 0 0,1 0 0 0 0,-1 0 0 0 0,0 0-1 0 0,0 0 1 0 0,0 0 0 0 0,0 0 0 0 0,0 0-1 0 0,1 0 1 0 0,-2 1 0 0 0,1-1-1 0 0,0 0 1 0 0,0 0 0 0 0,0 1 0 0 0,0-1-1 0 0,0 1 1 0 0,0-1 0 0 0,-1 1 0 0 0,1-1-1 0 0,0 1 1 0 0,0 0 0 0 0,-1 0 0 0 0,1 0-1 0 0,0 0 1 0 0,-1-1 0 0 0,1 2-1 0 0,0-1 1 0 0,-2 0 0 0 0,-2 0-11 0 0,0-1 0 0 0,0 1 1 0 0,0 1-1 0 0,1-1 0 0 0,-1 1 0 0 0,0 0 0 0 0,0 0 1 0 0,0 0-1 0 0,1 1 0 0 0,-1-1 0 0 0,-8 6 1 0 0,9-5 18 0 0,-51 49 433 0 0,52-48-408 0 0,1 1 0 0 0,-1 0 1 0 0,0 0-1 0 0,1-1 0 0 0,0 1 1 0 0,0 1-1 0 0,0-1 0 0 0,1 0 1 0 0,-1 0-1 0 0,1 1 0 0 0,0-1 1 0 0,0 1-1 0 0,1-1 0 0 0,-1 6 1 0 0,1-8-32 0 0,0-1 1 0 0,0 1-1 0 0,0 0 1 0 0,0-1-1 0 0,0 1 0 0 0,0 0 1 0 0,0-1-1 0 0,1 1 1 0 0,-1-1-1 0 0,1 1 1 0 0,-1-1-1 0 0,1 1 0 0 0,-1-1 1 0 0,1 1-1 0 0,0-1 1 0 0,0 1-1 0 0,0-1 1 0 0,0 0-1 0 0,0 0 0 0 0,0 1 1 0 0,0-1-1 0 0,2 2 1 0 0,0-2 2 0 0,-1-1 1 0 0,1 1 0 0 0,-1 0-1 0 0,1 0 1 0 0,-1-1-1 0 0,1 0 1 0 0,-1 1-1 0 0,1-1 1 0 0,0 0 0 0 0,-1 0-1 0 0,1-1 1 0 0,4 0-1 0 0,-3 0 11 0 0,0 0 0 0 0,-1 0 0 0 0,1-1 0 0 0,0 1 0 0 0,-1-1 0 0 0,0 0-1 0 0,1 0 1 0 0,-1 0 0 0 0,0-1 0 0 0,0 1 0 0 0,0-1 0 0 0,0 1 0 0 0,-1-1-1 0 0,1 0 1 0 0,3-6 0 0 0,0 0-59 0 0,0 0 0 0 0,-1 0 0 0 0,0-1 0 0 0,5-13 0 0 0,-9 21 29 0 0,0 0 0 0 0,0-1-1 0 0,-1 1 1 0 0,1 0 0 0 0,-1 0-1 0 0,1 0 1 0 0,-1 0-1 0 0,0-1 1 0 0,0 1 0 0 0,0 0-1 0 0,0 0 1 0 0,0-1 0 0 0,0 1-1 0 0,-1 0 1 0 0,1 0-1 0 0,-2-3 1 0 0,2 4-4 0 0,-1 0-1 0 0,0 0 1 0 0,1 0-1 0 0,-1 0 1 0 0,0 1-1 0 0,0-1 1 0 0,1 0-1 0 0,-1 1 1 0 0,0-1-1 0 0,0 0 1 0 0,0 1-1 0 0,0-1 1 0 0,0 1-1 0 0,0-1 0 0 0,0 1 1 0 0,0 0-1 0 0,0-1 1 0 0,0 1-1 0 0,0 0 1 0 0,0 0-1 0 0,0 0 1 0 0,0 0-1 0 0,0 0 1 0 0,-1 0-1 0 0,-2 0-3 0 0,0 1 0 0 0,0 0 0 0 0,0 0-1 0 0,1 0 1 0 0,-1 0 0 0 0,0 0-1 0 0,1 1 1 0 0,-1 0 0 0 0,1 0 0 0 0,0 0-1 0 0,-1 0 1 0 0,1 0 0 0 0,0 0 0 0 0,0 1-1 0 0,1 0 1 0 0,-1 0 0 0 0,-3 4-1 0 0,1 0 55 0 0,0-2 23 0 0,1 0-1 0 0,1 0 0 0 0,-1 1 0 0 0,1-1 1 0 0,0 1-1 0 0,0 0 0 0 0,0 0 0 0 0,1 0 1 0 0,0 0-1 0 0,0 0 0 0 0,0 1 1 0 0,0 11-1 0 0,4-18-22 0 0,1 0 0 0 0,-1 0 0 0 0,1 0 1 0 0,-1 0-1 0 0,1 0 0 0 0,-1 0 0 0 0,1 0 0 0 0,-1-1 0 0 0,1 1 1 0 0,-1-1-1 0 0,5-2 0 0 0,1-5-357 0 0,2-6 456 0 0,-8-2-6615 0 0,-17 23-3249 0 0,-13 29 5687 0 0</inkml:trace>
</inkml:ink>
</file>

<file path=ppt/ink/ink8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3.307"/>
    </inkml:context>
    <inkml:brush xml:id="br0">
      <inkml:brushProperty name="width" value="0.035" units="cm"/>
      <inkml:brushProperty name="height" value="0.035" units="cm"/>
      <inkml:brushProperty name="color" value="#E71224"/>
    </inkml:brush>
  </inkml:definitions>
  <inkml:trace contextRef="#ctx0" brushRef="#br0">319 34 472 0 0,'0'0'6480'0'0,"-2"-18"-4285"0"0,-49 14-30 0 0,50 4-1985 0 0,-34-4 1060 0 0,-4 4-792 0 0,37 0-362 0 0,-32-5 1507 0 0,-28 5-1607 0 0,60 0-3 0 0,2 0 7 0 0,0 0 0 0 0,-1-1 0 0 0,1 1-1 0 0,-1 0 1 0 0,1 0 0 0 0,-1-1 0 0 0,1 1 0 0 0,0 0 0 0 0,-1 0-1 0 0,1 0 1 0 0,-1 0 0 0 0,1 0 0 0 0,-1 0 0 0 0,1-1 0 0 0,-1 1-1 0 0,1 0 1 0 0,-1 0 0 0 0,1 0 0 0 0,-1 0 0 0 0,1 1 0 0 0,-1-1-1 0 0,1 0 1 0 0,-1 0 0 0 0,1 0 0 0 0,0 0 0 0 0,-1 0 0 0 0,1 1-1 0 0,-1-1 1 0 0,1 0 0 0 0,-1 0 0 0 0,1 1 0 0 0,0-1 0 0 0,-1 0 0 0 0,1 1-1 0 0,0-1 1 0 0,-1 1 0 0 0,-17 10-339 0 0,-33 49 115 0 0,50-58 219 0 0,1 0 0 0 0,-1 0 0 0 0,0 0 0 0 0,0 0 0 0 0,1 0 0 0 0,-1 0-1 0 0,1 0 1 0 0,0 0 0 0 0,-1 0 0 0 0,1 0 0 0 0,0 1 0 0 0,0-1 0 0 0,0 0 0 0 0,1 0-1 0 0,-1 0 1 0 0,0 0 0 0 0,1 0 0 0 0,0 2 0 0 0,13 29-215 0 0,-11-31 241 0 0,-1 1 0 0 0,1-1 0 0 0,-1 0 0 0 0,1 0 0 0 0,0 0 1 0 0,0-1-1 0 0,0 1 0 0 0,0-1 0 0 0,0 1 0 0 0,0-1 0 0 0,1 0 0 0 0,-1 0 0 0 0,0 0 0 0 0,1-1 1 0 0,-1 1-1 0 0,0-1 0 0 0,1 0 0 0 0,4 0 0 0 0,70-11 333 0 0,-26 3-425 0 0,-34 7 8 0 0,-16 1 55 0 0,1-1 0 0 0,0 1 0 0 0,0-1 0 0 0,0 1 0 0 0,0 0-1 0 0,0 0 1 0 0,-1 0 0 0 0,1 1 0 0 0,0-1 0 0 0,0 1 0 0 0,0-1 0 0 0,0 1 0 0 0,-1 0 0 0 0,1 0 0 0 0,0 0 0 0 0,-1 0 0 0 0,1 1-1 0 0,-1-1 1 0 0,1 1 0 0 0,2 2 0 0 0,21 25 178 0 0,-22-26-148 0 0,0 1 0 0 0,0 0 0 0 0,0 0 1 0 0,-1 0-1 0 0,0 0 0 0 0,1 0 0 0 0,-2 1 0 0 0,6 8 0 0 0,3 23 222 0 0,-7-21 35 0 0,1 0 1 0 0,1-1-1 0 0,11 23 1 0 0,-16-36-242 0 0,-1 1 1 0 0,1 0-1 0 0,0-1 1 0 0,-1 1-1 0 0,1 0 1 0 0,-1-1-1 0 0,0 1 0 0 0,0 0 1 0 0,1 0-1 0 0,-1 0 1 0 0,0-1-1 0 0,-1 1 1 0 0,1 0-1 0 0,0 0 0 0 0,0-1 1 0 0,-1 1-1 0 0,1 0 1 0 0,-1-1-1 0 0,1 1 0 0 0,-1 0 1 0 0,0-1-1 0 0,0 1 1 0 0,0-1-1 0 0,0 1 1 0 0,0-1-1 0 0,0 1 0 0 0,0-1 1 0 0,0 0-1 0 0,0 1 1 0 0,-1-1-1 0 0,1 0 1 0 0,-1 0-1 0 0,1 0 0 0 0,-3 1 1 0 0,-7 3 58 0 0,0-1 1 0 0,0 0-1 0 0,-1-1 1 0 0,1 0 0 0 0,-1 0-1 0 0,0-2 1 0 0,0 1-1 0 0,1-2 1 0 0,-1 1-1 0 0,0-2 1 0 0,0 0 0 0 0,0 0-1 0 0,1-1 1 0 0,-22-6-1 0 0,32 8-88 0 0,0 0-1 0 0,1 0 1 0 0,-1-1-1 0 0,0 1 1 0 0,0-1-1 0 0,1 1 1 0 0,-1-1-1 0 0,0 1 1 0 0,1-1-1 0 0,-1 1 1 0 0,1-1-1 0 0,-1 1 1 0 0,1-1-1 0 0,-1 0 1 0 0,1 1-1 0 0,-1-1 0 0 0,1 0 1 0 0,-1 1-1 0 0,1-1 1 0 0,0 0-1 0 0,0 0 1 0 0,-1 1-1 0 0,1-1 1 0 0,0 0-1 0 0,0 0 1 0 0,0 1-1 0 0,0-1 1 0 0,0 0-1 0 0,0 0 1 0 0,0 0-1 0 0,0 0 1 0 0,0-1-1 0 0,0 0-60 0 0,0 1-152 0 0,31 0-11775 0 0,-29-2 7914 0 0</inkml:trace>
</inkml:ink>
</file>

<file path=ppt/ink/ink8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4.004"/>
    </inkml:context>
    <inkml:brush xml:id="br0">
      <inkml:brushProperty name="width" value="0.035" units="cm"/>
      <inkml:brushProperty name="height" value="0.035" units="cm"/>
      <inkml:brushProperty name="color" value="#E71224"/>
    </inkml:brush>
  </inkml:definitions>
  <inkml:trace contextRef="#ctx0" brushRef="#br0">60 89 368 0 0,'0'0'2839'0'0,"0"3"-4093"0"0,0 8 12016 0 0,-2-8-9446 0 0,-4 3-1266 0 0,1 0 0 0 0,0 0-1 0 0,0 0 1 0 0,1 1-1 0 0,-1 0 1 0 0,1 0 0 0 0,1 0-1 0 0,-1 0 1 0 0,1 1-1 0 0,1-1 1 0 0,-1 1 0 0 0,-1 14-1 0 0,2-18-45 0 0,1 1-1 0 0,1-1 1 0 0,-1 1-1 0 0,1 0 1 0 0,-1-1-1 0 0,1 1 1 0 0,1-1-1 0 0,-1 1 1 0 0,1 0-1 0 0,-1-1 1 0 0,1 1-1 0 0,1-1 0 0 0,-1 0 1 0 0,1 1-1 0 0,-1-1 1 0 0,1 0-1 0 0,0 0 1 0 0,1 0-1 0 0,-1 0 1 0 0,1 0-1 0 0,0 0 1 0 0,0-1-1 0 0,0 1 1 0 0,0-1-1 0 0,4 3 1 0 0,0-3 26 0 0,-1 1 1 0 0,1-2-1 0 0,0 1 1 0 0,0-1-1 0 0,1 0 1 0 0,-1-1-1 0 0,0 1 1 0 0,1-1-1 0 0,-1-1 1 0 0,12 0-1 0 0,-8 0 26 0 0,1 0 0 0 0,0-1 0 0 0,-1-1-1 0 0,1 0 1 0 0,-1-1 0 0 0,12-4 0 0 0,-9 2-24 0 0,-2-1 1 0 0,1 0 0 0 0,-1-1 0 0 0,0 0-1 0 0,0-1 1 0 0,0 0 0 0 0,-1-1 0 0 0,17-18-1 0 0,-24 22-38 0 0,1-1-1 0 0,-2 1 0 0 0,1-1 0 0 0,0 0 0 0 0,-1 0 0 0 0,0 0 0 0 0,-1 0 0 0 0,1 0 0 0 0,-1-1 0 0 0,0 1 0 0 0,-1-1 0 0 0,1 1 0 0 0,-1-1 1 0 0,-1 0-1 0 0,1 1 0 0 0,-1-1 0 0 0,0 0 0 0 0,-1 0 0 0 0,0 1 0 0 0,-2-11 0 0 0,1 12-3 0 0,0-1 1 0 0,-1 1-1 0 0,0 0 0 0 0,0 0 1 0 0,0 0-1 0 0,-1 0 0 0 0,0 1 0 0 0,0-1 1 0 0,0 1-1 0 0,0 0 0 0 0,-1 0 1 0 0,1 0-1 0 0,-1 1 0 0 0,0-1 0 0 0,0 1 1 0 0,0 0-1 0 0,-1 1 0 0 0,-7-4 1 0 0,5 3-45 0 0,0 0 0 0 0,0 0 0 0 0,0 0 1 0 0,0 1-1 0 0,-1 0 0 0 0,1 1 0 0 0,-1 0 0 0 0,1 0 1 0 0,-1 1-1 0 0,1 0 0 0 0,-1 0 0 0 0,-9 2 1 0 0,14 0 13 0 0,1-1 0 0 0,0 1 0 0 0,0-1 0 0 0,-1 1 0 0 0,1 0 0 0 0,0 0 0 0 0,0 0 1 0 0,1 1-1 0 0,-1-1 0 0 0,0 1 0 0 0,1-1 0 0 0,-1 1 0 0 0,1 0 0 0 0,0 0 0 0 0,0 0 0 0 0,0 0 0 0 0,1 0 1 0 0,-1 1-1 0 0,-2 6 0 0 0,1-1-198 0 0,1 0 0 0 0,-1 1 0 0 0,1-1 0 0 0,1 1 0 0 0,0-1 1 0 0,0 11-1 0 0,1-20 167 0 0,0 1 1 0 0,0-1-1 0 0,1 1 1 0 0,-1-1-1 0 0,0 1 1 0 0,0-1-1 0 0,0 1 1 0 0,1-1-1 0 0,-1 1 1 0 0,0-1-1 0 0,1 1 1 0 0,-1-1-1 0 0,0 0 1 0 0,1 1-1 0 0,-1-1 1 0 0,0 0-1 0 0,1 1 1 0 0,-1-1-1 0 0,1 0 1 0 0,-1 1 0 0 0,1-1-1 0 0,-1 0 1 0 0,0 0-1 0 0,1 0 1 0 0,-1 1-1 0 0,1-1 1 0 0,-1 0-1 0 0,1 0 1 0 0,0 0-1 0 0,-1 0 1 0 0,1 0-1 0 0,0 0 1 0 0,23 0-1823 0 0,-16 0 155 0 0,12 0-913 0 0</inkml:trace>
</inkml:ink>
</file>

<file path=ppt/ink/ink8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5.074"/>
    </inkml:context>
    <inkml:brush xml:id="br0">
      <inkml:brushProperty name="width" value="0.035" units="cm"/>
      <inkml:brushProperty name="height" value="0.035" units="cm"/>
      <inkml:brushProperty name="color" value="#E71224"/>
    </inkml:brush>
  </inkml:definitions>
  <inkml:trace contextRef="#ctx0" brushRef="#br0">1 85 1712 0 0,'0'0'8404'0'0,"0"5"-7804"0"0,0-1-389 0 0,0-1 0 0 0,0 1 0 0 0,0 0-1 0 0,1 0 1 0 0,-1-1 0 0 0,1 1 0 0 0,0 0-1 0 0,1-1 1 0 0,2 7 0 0 0,30 60 1243 0 0,-28-59-1310 0 0,-1 0 1 0 0,-1 0-1 0 0,0 0 1 0 0,0 1-1 0 0,-1 0 1 0 0,-1-1-1 0 0,3 21 0 0 0,-6-30-120 0 0,1-1 0 0 0,0 0-1 0 0,0 0 1 0 0,0 0 0 0 0,0 1-1 0 0,0-1 1 0 0,0 0 0 0 0,0 0-1 0 0,1 0 1 0 0,-1 1-1 0 0,0-1 1 0 0,1 0 0 0 0,-1 0-1 0 0,1 0 1 0 0,-1 0 0 0 0,1 0-1 0 0,-1 0 1 0 0,1 0 0 0 0,0 0-1 0 0,0 0 1 0 0,-1 0 0 0 0,1 0-1 0 0,0 0 1 0 0,0 0-1 0 0,0-1 1 0 0,0 1 0 0 0,2 1-1 0 0,-1-2 25 0 0,-1 0-1 0 0,1 0 1 0 0,0 1 0 0 0,0-1-1 0 0,0-1 1 0 0,0 1-1 0 0,0 0 1 0 0,0 0-1 0 0,0-1 1 0 0,0 1-1 0 0,0-1 1 0 0,0 1-1 0 0,0-1 1 0 0,-1 0-1 0 0,3-1 1 0 0,4-3 68 0 0,1 0 0 0 0,-1 0-1 0 0,-1-1 1 0 0,1 0 0 0 0,12-13 0 0 0,-12 9-115 0 0,-1 1 1 0 0,0-1-1 0 0,0 0 1 0 0,-1-1-1 0 0,0 1 0 0 0,-1-1 1 0 0,7-20-1 0 0,-8 23 1 0 0,-3 7 7 0 0,-1 0 0 0 0,1 0 0 0 0,0-1 0 0 0,-1 1 1 0 0,1 0-1 0 0,-1 0 0 0 0,0 0 0 0 0,1-1 0 0 0,-1 1 1 0 0,0 0-1 0 0,0-1 0 0 0,0 1 0 0 0,0 0 1 0 0,0-1-1 0 0,0-1 0 0 0,0 1-126 0 0,2 34-1208 0 0,0-26 1332 0 0,1 1-1 0 0,0-1 1 0 0,0 0-1 0 0,0 0 1 0 0,1 0-1 0 0,0-1 1 0 0,0 1-1 0 0,5 5 1 0 0,-6-8 10 0 0,0-1 0 0 0,0 1-1 0 0,-1-1 1 0 0,2 1 0 0 0,-1-1 0 0 0,0 0 0 0 0,0 0 0 0 0,1 0-1 0 0,-1 0 1 0 0,1-1 0 0 0,-1 1 0 0 0,1-1 0 0 0,0 0 0 0 0,0 0 0 0 0,-1-1-1 0 0,6 1 1 0 0,-2 0 15 0 0,0 0 0 0 0,0-1-1 0 0,-1 0 1 0 0,1-1 0 0 0,0 1-1 0 0,0-2 1 0 0,0 1 0 0 0,-1 0-1 0 0,1-1 1 0 0,-1-1 0 0 0,1 1 0 0 0,-1-1-1 0 0,0 0 1 0 0,0 0 0 0 0,0-1-1 0 0,-1 1 1 0 0,1-1 0 0 0,-1-1-1 0 0,0 1 1 0 0,0-1 0 0 0,0 0 0 0 0,0 0-1 0 0,6-10 1 0 0,-6 9-54 0 0,-1 0 0 0 0,0 0 0 0 0,0-1 0 0 0,-1 1 0 0 0,1-1 1 0 0,-1 0-1 0 0,-1 0 0 0 0,0 0 0 0 0,0 0 0 0 0,0-1 0 0 0,0 1 0 0 0,-1-1 0 0 0,0-11 0 0 0,-2 14-26 0 0,1 0-1 0 0,-1 0 0 0 0,0 0 1 0 0,-1 0-1 0 0,1 1 0 0 0,-1-1 1 0 0,0 0-1 0 0,0 1 0 0 0,0-1 0 0 0,-1 1 1 0 0,1 0-1 0 0,-1 0 0 0 0,0 0 1 0 0,-1 0-1 0 0,1 0 0 0 0,-1 0 0 0 0,1 1 1 0 0,-1 0-1 0 0,0 0 0 0 0,0 0 1 0 0,-8-4-1 0 0,12 6 14 0 0,-1 1 1 0 0,0-1-1 0 0,0 0 1 0 0,1 1-1 0 0,-1-1 1 0 0,0 1 0 0 0,0-1-1 0 0,0 1 1 0 0,0 0-1 0 0,0-1 1 0 0,0 1-1 0 0,0 0 1 0 0,0-1-1 0 0,0 1 1 0 0,1 0-1 0 0,-1 0 1 0 0,0 0 0 0 0,0 0-1 0 0,0 0 1 0 0,0 0-1 0 0,0 0 1 0 0,0 0-1 0 0,0 0 1 0 0,0 1-1 0 0,0-1 1 0 0,0 0-1 0 0,0 1 1 0 0,0-1-1 0 0,0 1 1 0 0,0-1 0 0 0,0 1-1 0 0,0-1 1 0 0,1 1-1 0 0,-1-1 1 0 0,0 1-1 0 0,0 0 1 0 0,1-1-1 0 0,-1 1 1 0 0,0 1-1 0 0,-1 1-124 0 0,1 0-1 0 0,0 1 1 0 0,0-1 0 0 0,0 0-1 0 0,0 1 1 0 0,1-1-1 0 0,-1 0 1 0 0,1 1-1 0 0,0 4 1 0 0,0-7 43 0 0,0-1-1 0 0,1 1 1 0 0,-1 0 0 0 0,0 0 0 0 0,1 0 0 0 0,-1 0-1 0 0,0 0 1 0 0,1 0 0 0 0,-1 0 0 0 0,1-1 0 0 0,0 1-1 0 0,-1 0 1 0 0,1 0 0 0 0,-1-1 0 0 0,1 1 0 0 0,0 0 0 0 0,0-1-1 0 0,-1 1 1 0 0,1-1 0 0 0,0 1 0 0 0,0-1 0 0 0,0 1-1 0 0,0-1 1 0 0,0 0 0 0 0,1 1 0 0 0,26 4-4732 0 0,-8-5 2193 0 0</inkml:trace>
</inkml:ink>
</file>

<file path=ppt/ink/ink8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5.495"/>
    </inkml:context>
    <inkml:brush xml:id="br0">
      <inkml:brushProperty name="width" value="0.035" units="cm"/>
      <inkml:brushProperty name="height" value="0.035" units="cm"/>
      <inkml:brushProperty name="color" value="#E71224"/>
    </inkml:brush>
  </inkml:definitions>
  <inkml:trace contextRef="#ctx0" brushRef="#br0">35 210 720 0 0,'0'0'8189'0'0,"27"-4"-7788"0"0,85-16-9 0 0,-107 19-339 0 0,-1 0 1 0 0,1 0-1 0 0,-1 0 1 0 0,1-1-1 0 0,-1 0 1 0 0,0 1-1 0 0,0-1 1 0 0,0-1-1 0 0,0 1 1 0 0,0-1-1 0 0,0 1 1 0 0,-1-1-1 0 0,1 0 1 0 0,5-7-1 0 0,0 1 145 0 0,-4 3-32 0 0,0 0 1 0 0,0 0 0 0 0,0 0 0 0 0,-1-1-1 0 0,0 0 1 0 0,5-12 0 0 0,-8 16-133 0 0,1 0 0 0 0,-1 0-1 0 0,1-1 1 0 0,-1 1 0 0 0,0-1 0 0 0,-1 1 0 0 0,1-1 0 0 0,-1 1 0 0 0,1-1-1 0 0,-1 1 1 0 0,0-1 0 0 0,0 0 0 0 0,-1 1 0 0 0,1-1 0 0 0,-1 1 0 0 0,-1-5-1 0 0,1 6-51 0 0,-1 0 0 0 0,0 1 0 0 0,0-1 0 0 0,0 0-1 0 0,-1 1 1 0 0,1 0 0 0 0,0-1 0 0 0,0 1 0 0 0,-1 0-1 0 0,1 0 1 0 0,-1 0 0 0 0,1 1 0 0 0,-1-1 0 0 0,1 1-1 0 0,-1-1 1 0 0,1 1 0 0 0,-1 0 0 0 0,0 0 0 0 0,1 0-1 0 0,-1 0 1 0 0,-3 1 0 0 0,-3-1 14 0 0,0 1 0 0 0,0 0 0 0 0,1 0-1 0 0,-1 1 1 0 0,-9 3 0 0 0,6 0 186 0 0,1 0 0 0 0,0 0 0 0 0,0 1 0 0 0,1 1-1 0 0,0 0 1 0 0,0 0 0 0 0,0 1 0 0 0,1 0 0 0 0,0 1 0 0 0,1 0-1 0 0,0 0 1 0 0,0 1 0 0 0,1 0 0 0 0,0 0 0 0 0,1 1 0 0 0,0 0 0 0 0,1 0-1 0 0,0 0 1 0 0,-4 14 0 0 0,9-23-135 0 0,-1 1 1 0 0,0 0-1 0 0,1 0 0 0 0,-1 0 0 0 0,1 0 0 0 0,0 0 1 0 0,0 0-1 0 0,0 0 0 0 0,0-1 0 0 0,1 1 0 0 0,-1 0 1 0 0,1 0-1 0 0,0 0 0 0 0,0 0 0 0 0,0-1 0 0 0,0 1 1 0 0,0 0-1 0 0,0-1 0 0 0,1 1 0 0 0,-1-1 1 0 0,4 4-1 0 0,-1-2 20 0 0,0-1 0 0 0,0 0 0 0 0,0 0 1 0 0,0 0-1 0 0,1 0 0 0 0,-1-1 0 0 0,1 1 0 0 0,0-1 1 0 0,-1-1-1 0 0,1 1 0 0 0,7 1 0 0 0,8 1 124 0 0,1-1-1 0 0,0-1 1 0 0,-1-1-1 0 0,37-3 1 0 0,-47 1-222 0 0,1 0 0 0 0,0-1 1 0 0,-1-1-1 0 0,1 0 0 0 0,-1 0 0 0 0,0-1 1 0 0,0 0-1 0 0,0-1 0 0 0,0 0 1 0 0,-1 0-1 0 0,0-1 0 0 0,0-1 0 0 0,0 1 1 0 0,9-11-1 0 0,-5 8-423 0 0,1-3-676 0 0,-11-3-4944 0 0,-3 7 1075 0 0</inkml:trace>
</inkml:ink>
</file>

<file path=ppt/ink/ink8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6.369"/>
    </inkml:context>
    <inkml:brush xml:id="br0">
      <inkml:brushProperty name="width" value="0.035" units="cm"/>
      <inkml:brushProperty name="height" value="0.035" units="cm"/>
      <inkml:brushProperty name="color" value="#E71224"/>
    </inkml:brush>
  </inkml:definitions>
  <inkml:trace contextRef="#ctx0" brushRef="#br0">217 0 2696 0 0,'0'0'9693'0'0,"-10"2"-9504"0"0,8-2-183 0 0,-6 1 119 0 0,0 0 1 0 0,0 0-1 0 0,1 1 1 0 0,-1 0-1 0 0,0 1 0 0 0,1 0 1 0 0,0 0-1 0 0,-1 1 1 0 0,1 0-1 0 0,0 0 1 0 0,-8 7-1 0 0,4-2 30 0 0,-1 1-1 0 0,2 1 1 0 0,-1 0 0 0 0,1 0-1 0 0,-9 15 1 0 0,15-19-148 0 0,-1 0 0 0 0,1 0 0 0 0,1 0 0 0 0,0 1 0 0 0,0-1 0 0 0,0 1 0 0 0,1 0 0 0 0,0 0 0 0 0,0 0 0 0 0,1 0 0 0 0,0 11 0 0 0,1-17-4 0 0,1 0-1 0 0,0 0 0 0 0,0 0 1 0 0,0 0-1 0 0,0 0 0 0 0,0 0 0 0 0,0 0 1 0 0,0-1-1 0 0,1 1 0 0 0,-1 0 1 0 0,0-1-1 0 0,1 1 0 0 0,0-1 1 0 0,-1 0-1 0 0,1 1 0 0 0,0-1 0 0 0,0 0 1 0 0,0 0-1 0 0,-1 0 0 0 0,1 0 1 0 0,0-1-1 0 0,0 1 0 0 0,1 0 0 0 0,-1-1 1 0 0,0 1-1 0 0,0-1 0 0 0,4 0 1 0 0,66 7 366 0 0,-65-7-365 0 0,1 0 0 0 0,-1-1 1 0 0,0 0-1 0 0,0 0 0 0 0,1-1 1 0 0,-1 0-1 0 0,0 0 0 0 0,-1-1 1 0 0,1 0-1 0 0,9-5 0 0 0,-13 6 0 0 0,0 0-1 0 0,0 0 1 0 0,0 0-1 0 0,0-1 1 0 0,0 1-1 0 0,-1-1 1 0 0,1 0-1 0 0,-1 1 1 0 0,0-1-1 0 0,0 0 1 0 0,0 0-1 0 0,0-1 1 0 0,0 1-1 0 0,-1 0 1 0 0,0 0-1 0 0,1-1 1 0 0,-1 1-1 0 0,0-1 1 0 0,-1 1-1 0 0,1-1 1 0 0,-1 0-1 0 0,1-3 1 0 0,-1 0 66 0 0,-4-52-42 0 0,4 57-34 0 0,0-1 0 0 0,-1 1 1 0 0,1 0-1 0 0,-1 0 0 0 0,1 0 0 0 0,-1 0 0 0 0,0-1 0 0 0,0 1 0 0 0,0 1 0 0 0,0-1 0 0 0,-1 0 0 0 0,1 0 1 0 0,0 0-1 0 0,-1 0 0 0 0,1 1 0 0 0,-1-1 0 0 0,1 1 0 0 0,-1-1 0 0 0,0 1 0 0 0,0 0 0 0 0,-2-2 0 0 0,2 3 1027 0 0,15 13-979 0 0,81 65 1588 0 0,-91-75-1616 0 0,0 0-1 0 0,-1 0 0 0 0,1 0 0 0 0,-1 0 1 0 0,0 1-1 0 0,0-1 0 0 0,0 1 0 0 0,3 7 0 0 0,-4-7-119 0 0,1-1 0 0 0,-1 1-1 0 0,1 0 1 0 0,0-1 0 0 0,0 0-1 0 0,1 1 1 0 0,-1-1 0 0 0,6 5-1 0 0,-4-1-1024 0 0,12 11-2432 0 0,-16-18 3295 0 0,0 1 0 0 0,1-1-1 0 0,-1 0 1 0 0,1 0-1 0 0,-1 1 1 0 0,0-1-1 0 0,1 0 1 0 0,-1 0 0 0 0,1 0-1 0 0,-1 0 1 0 0,0 0-1 0 0,1 0 1 0 0,-1 0-1 0 0,1 0 1 0 0,-1 0 0 0 0,1 0-1 0 0,-1 0 1 0 0,0 0-1 0 0,1 0 1 0 0,-1 0 0 0 0,1 0-1 0 0,-1 0 1 0 0,1 0-1 0 0,-1 0 1 0 0,0-1-1 0 0,1 1 1 0 0,-1 0 0 0 0,0 0-1 0 0,1-1 1 0 0,8-6-3508 0 0</inkml:trace>
</inkml:ink>
</file>

<file path=ppt/ink/ink8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6.720"/>
    </inkml:context>
    <inkml:brush xml:id="br0">
      <inkml:brushProperty name="width" value="0.035" units="cm"/>
      <inkml:brushProperty name="height" value="0.035" units="cm"/>
      <inkml:brushProperty name="color" value="#E71224"/>
    </inkml:brush>
  </inkml:definitions>
  <inkml:trace contextRef="#ctx0" brushRef="#br0">0 0 1284 0 0,'0'0'15045'0'0,"6"20"-14764"0"0,-2-7-253 0 0,5 17 273 0 0,-2 0-1 0 0,0 0 1 0 0,4 61 0 0 0,-9-60 18 0 0,1 0 0 0 0,8 36 0 0 0,-5-37-158 0 0,-1 1 1 0 0,0 37-1 0 0,-4-54-148 0 0,0 1 0 0 0,1-1 0 0 0,5 19 0 0 0,-4-19-90 0 0,0 0-1 0 0,-1 1 1 0 0,1 18-1 0 0,4 2-1167 0 0,2-21-1686 0 0,-9-14 2684 0 0,1 0 1 0 0,-1 1-1 0 0,1-1 0 0 0,-1 0 1 0 0,1 0-1 0 0,-1 0 0 0 0,1 0 0 0 0,-1 0 1 0 0,1 0-1 0 0,-1 0 0 0 0,1 1 1 0 0,-1-2-1 0 0,1 1 0 0 0,-1 0 0 0 0,1 0 1 0 0,0 0-1 0 0,-1 0 0 0 0,1 0 1 0 0,-1 0-1 0 0,0 0 0 0 0,1-1 0 0 0,-1 1 1 0 0,1 0-1 0 0,-1 0 0 0 0,1-1 1 0 0,-1 1-1 0 0,1 0 0 0 0,-1-1 0 0 0,1 1 1 0 0,0-8-3101 0 0</inkml:trace>
</inkml:ink>
</file>

<file path=ppt/ink/ink8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7.305"/>
    </inkml:context>
    <inkml:brush xml:id="br0">
      <inkml:brushProperty name="width" value="0.035" units="cm"/>
      <inkml:brushProperty name="height" value="0.035" units="cm"/>
      <inkml:brushProperty name="color" value="#E71224"/>
    </inkml:brush>
  </inkml:definitions>
  <inkml:trace contextRef="#ctx0" brushRef="#br0">174 0 904 0 0,'0'0'9936'0'0,"-9"5"-9682"0"0,-4 2-135 0 0,0 1 1 0 0,0 0-1 0 0,1 0 0 0 0,1 1 0 0 0,0 1 0 0 0,0 0 0 0 0,0 1 0 0 0,1 0 0 0 0,-15 23 0 0 0,24-32-80 0 0,0 0-1 0 0,0 0 1 0 0,0 0-1 0 0,0 0 1 0 0,1 0-1 0 0,-1 0 1 0 0,1 0-1 0 0,0 1 1 0 0,-1-1-1 0 0,1 0 1 0 0,0 0-1 0 0,0 1 1 0 0,1-1-1 0 0,-1 0 1 0 0,0 0-1 0 0,1 0 1 0 0,-1 1-1 0 0,1-1 1 0 0,0 0-1 0 0,0 0 1 0 0,0 0-1 0 0,0 0 1 0 0,0 0-1 0 0,0 0 1 0 0,0-1-1 0 0,1 1 1 0 0,-1 0-1 0 0,1 0 1 0 0,-1-1-1 0 0,1 1 1 0 0,0-1-1 0 0,-1 0 1 0 0,1 1-1 0 0,3 1 1 0 0,100 23 3655 0 0,-105-25-3675 0 0,1-1 0 0 0,-1 1 1 0 0,1-1-1 0 0,-1 0 0 0 0,0 1 0 0 0,1-1 0 0 0,-1 1 1 0 0,0-1-1 0 0,1 1 0 0 0,-1-1 0 0 0,0 1 0 0 0,0-1 1 0 0,0 1-1 0 0,1-1 0 0 0,-1 1 0 0 0,0-1 1 0 0,0 1-1 0 0,0 0 0 0 0,0-1 0 0 0,0 1 0 0 0,0-1 1 0 0,0 1-1 0 0,0-1 0 0 0,0 1 0 0 0,0-1 0 0 0,-1 1 1 0 0,1-1-1 0 0,0 1 0 0 0,0 0 0 0 0,0-1 1 0 0,-1 1-1 0 0,1-1 0 0 0,0 0 0 0 0,-1 2 0 0 0,-10 14 122 0 0,-20 10 134 0 0,27-22-259 0 0,-1 1 0 0 0,1-1 0 0 0,-1-1 0 0 0,0 1 0 0 0,0-1 0 0 0,-1 1 0 0 0,-7 2 0 0 0,4-3-28 0 0,0-1 0 0 0,0 0 0 0 0,0-1 0 0 0,0 0 1 0 0,-18 0-1 0 0,25-1-172 0 0,44-2-6119 0 0,-8-7 107 0 0,-12-2 2163 0 0</inkml:trace>
</inkml:ink>
</file>

<file path=ppt/ink/ink8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7.696"/>
    </inkml:context>
    <inkml:brush xml:id="br0">
      <inkml:brushProperty name="width" value="0.035" units="cm"/>
      <inkml:brushProperty name="height" value="0.035" units="cm"/>
      <inkml:brushProperty name="color" value="#E71224"/>
    </inkml:brush>
  </inkml:definitions>
  <inkml:trace contextRef="#ctx0" brushRef="#br0">94 52 2740 0 0,'0'0'9871'0'0,"-9"6"-9457"0"0,3-2-265 0 0,-1 1-1 0 0,1 0 1 0 0,1 0-1 0 0,-1 0 1 0 0,1 1-1 0 0,0-1 1 0 0,0 1-1 0 0,0 0 1 0 0,1 1-1 0 0,0-1 1 0 0,0 1-1 0 0,1 0 1 0 0,0 0-1 0 0,-5 14 1 0 0,6-12-96 0 0,0-1-1 0 0,0 1 1 0 0,1-1 0 0 0,0 1 0 0 0,0 0 0 0 0,1 0 0 0 0,2 13 0 0 0,-2-20-50 0 0,1 0-1 0 0,-1 0 1 0 0,1 0 0 0 0,0 1 0 0 0,0-1 0 0 0,0 0 0 0 0,0 0 0 0 0,0 0 0 0 0,0 0 0 0 0,1 0 0 0 0,-1-1 0 0 0,1 1 0 0 0,-1 0 0 0 0,1-1 0 0 0,0 1 0 0 0,-1-1 0 0 0,1 1 0 0 0,0-1 0 0 0,0 0 0 0 0,0 0 0 0 0,0 0 0 0 0,0 0 0 0 0,0 0 0 0 0,1 0 0 0 0,-1 0 0 0 0,0-1 0 0 0,0 1 0 0 0,1-1 0 0 0,-1 0 0 0 0,0 0 0 0 0,0 0 0 0 0,1 0 0 0 0,3 0 0 0 0,5 0 15 0 0,-1 0 40 0 0,-1 0 0 0 0,0 0 0 0 0,0-1 0 0 0,15-3 0 0 0,-20 3-50 0 0,-2 0 0 0 0,1-1 0 0 0,0 1 0 0 0,0 0 0 0 0,0-1 0 0 0,0 1 0 0 0,-1-1 0 0 0,1 0 0 0 0,-1 0 0 0 0,0 0 0 0 0,1-1 0 0 0,-1 1 0 0 0,0 0 0 0 0,0-1 0 0 0,0 1 0 0 0,-1-1 0 0 0,4-5 0 0 0,-1-1-111 0 0,0 1-1 0 0,-1-1 0 0 0,0 0 1 0 0,-1 0-1 0 0,1 0 0 0 0,-2 0 0 0 0,1-1 1 0 0,-1 1-1 0 0,-1 0 0 0 0,0-1 1 0 0,-1-9-1 0 0,1 13 38 0 0,-1 1 1 0 0,0 0-1 0 0,0 0 0 0 0,-1 0 1 0 0,0 0-1 0 0,1 0 0 0 0,-2 1 0 0 0,1-1 1 0 0,0 0-1 0 0,-1 1 0 0 0,0-1 1 0 0,0 1-1 0 0,0 0 0 0 0,-1 0 1 0 0,1 1-1 0 0,-1-1 0 0 0,0 0 1 0 0,0 1-1 0 0,0 0 0 0 0,-1 0 1 0 0,-6-3-1 0 0,2 1-57 0 0,0 1 0 0 0,0 1 1 0 0,-1-1-1 0 0,-14-2 0 0 0,22 5 89 0 0,0 1 0 0 0,0-1 0 0 0,0 1 0 0 0,-1 0-1 0 0,1 0 1 0 0,0 0 0 0 0,0 0 0 0 0,-1 0 0 0 0,1 0-1 0 0,0 0 1 0 0,0 1 0 0 0,0-1 0 0 0,0 1 0 0 0,-1 0-1 0 0,1 0 1 0 0,0 0 0 0 0,0 0 0 0 0,0 0 0 0 0,1 0-1 0 0,-1 0 1 0 0,0 0 0 0 0,0 1 0 0 0,0-1 0 0 0,1 1-1 0 0,-1-1 1 0 0,-1 3 0 0 0,2-3-21 0 0,1 0 0 0 0,-1 0 0 0 0,0 0-1 0 0,1-1 1 0 0,-1 1 0 0 0,1 0 0 0 0,-1 0 0 0 0,1 0-1 0 0,0 0 1 0 0,-1 0 0 0 0,1 0 0 0 0,0 0 0 0 0,0 0-1 0 0,0 0 1 0 0,-1 0 0 0 0,1 0 0 0 0,0 0 0 0 0,0 0-1 0 0,0 0 1 0 0,1 0 0 0 0,-1 0 0 0 0,0 0 0 0 0,0 0-1 0 0,1 0 1 0 0,-1 0 0 0 0,0 0 0 0 0,1 0 0 0 0,-1 0 0 0 0,1 0-1 0 0,-1 0 1 0 0,1 0 0 0 0,-1-1 0 0 0,1 1 0 0 0,0 0-1 0 0,0 0 1 0 0,-1-1 0 0 0,1 1 0 0 0,0 0 0 0 0,0-1-1 0 0,0 1 1 0 0,1 0 0 0 0,2 1-439 0 0,1 0 0 0 0,-1-1 1 0 0,1 1-1 0 0,-1-1 0 0 0,1 0 0 0 0,0-1 0 0 0,-1 1 0 0 0,9-1 0 0 0,16 0-1802 0 0</inkml:trace>
</inkml:ink>
</file>

<file path=ppt/ink/ink8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8.459"/>
    </inkml:context>
    <inkml:brush xml:id="br0">
      <inkml:brushProperty name="width" value="0.035" units="cm"/>
      <inkml:brushProperty name="height" value="0.035" units="cm"/>
      <inkml:brushProperty name="color" value="#E71224"/>
    </inkml:brush>
  </inkml:definitions>
  <inkml:trace contextRef="#ctx0" brushRef="#br0">1 63 408 0 0,'0'0'12501'0'0,"3"17"-12075"0"0,3 5-280 0 0,-2-12-43 0 0,-2 0-1 0 0,0 0 0 0 0,0 1 1 0 0,-1-1-1 0 0,0 0 1 0 0,-1 16-1 0 0,1-24-33 0 0,-1 0-1 0 0,0 0 1 0 0,1 0-1 0 0,0 0 1 0 0,-1 0-1 0 0,1 0 1 0 0,0-1 0 0 0,0 1-1 0 0,0 0 1 0 0,0 0-1 0 0,2 2 1 0 0,-1-2 299 0 0,-7-6-263 0 0,-3-2-268 0 0,6 4 163 0 0,0 0 0 0 0,1 0 0 0 0,-1 0 0 0 0,0-1 0 0 0,1 1 0 0 0,-1 0 0 0 0,1-1 0 0 0,0 1 1 0 0,0-1-1 0 0,0 0 0 0 0,0 1 0 0 0,0-1 0 0 0,1 0 0 0 0,-1-4 0 0 0,-1-45 11 0 0,2 42-69 0 0,2 2 60 0 0,1 0 0 0 0,-1 0 0 0 0,2 0-1 0 0,-1 0 1 0 0,1 1 0 0 0,1 0 0 0 0,-1-1-1 0 0,1 2 1 0 0,1-1 0 0 0,6-7 0 0 0,-10 12 69 0 0,1-3 110 0 0,-3 5-177 0 0,1-1-1 0 0,-1 0 1 0 0,1 1-1 0 0,-1-1 1 0 0,1 1-1 0 0,-1 0 1 0 0,1-1-1 0 0,-1 1 1 0 0,1-1-1 0 0,0 1 1 0 0,-1 0-1 0 0,1 0 1 0 0,0-1-1 0 0,-1 1 1 0 0,1 0-1 0 0,0 0 1 0 0,-1 0 0 0 0,1 0-1 0 0,0 0 1 0 0,0 0-1 0 0,-1 0 1 0 0,1 0-1 0 0,0 0 1 0 0,-1 0-1 0 0,1 0 1 0 0,0 0-1 0 0,0 0 1 0 0,-1 0-1 0 0,1 1 1 0 0,0-1-1 0 0,12 30 64 0 0,59 79 537 0 0,-71-108-582 0 0,0 0 1 0 0,0 0-1 0 0,0 0 1 0 0,0 0 0 0 0,-1 0-1 0 0,1 0 1 0 0,0 0-1 0 0,-1 0 1 0 0,1 0-1 0 0,-1 0 1 0 0,1 0-1 0 0,-1 0 1 0 0,0 0 0 0 0,1 1-1 0 0,-1-1 1 0 0,0 0-1 0 0,0 0 1 0 0,0 0-1 0 0,0 1 1 0 0,0-1-1 0 0,0 0 1 0 0,0 0 0 0 0,0 1-1 0 0,-1-1 1 0 0,1 0-1 0 0,0 0 1 0 0,-1 0-1 0 0,1 0 1 0 0,-1 1-1 0 0,1-1 1 0 0,-1 0-1 0 0,1 0 1 0 0,-2 1 0 0 0,1 0-26 0 0,0 0 0 0 0,1 0 0 0 0,-1 0 1 0 0,0 0-1 0 0,1 0 0 0 0,0 0 1 0 0,-1 0-1 0 0,1 0 0 0 0,0 0 1 0 0,0 0-1 0 0,0 0 0 0 0,0 0 1 0 0,1 0-1 0 0,-1 0 0 0 0,0 0 0 0 0,1 0 1 0 0,0 0-1 0 0,-1 0 0 0 0,1-1 1 0 0,0 1-1 0 0,0 0 0 0 0,0 0 1 0 0,0 0-1 0 0,0-1 0 0 0,2 3 1 0 0,-1-4-521 0 0,1-1-39 0 0,10-2-4597 0 0,-5 0 71 0 0,-9 0 2352 0 0,-33 4-230 0 0</inkml:trace>
</inkml:ink>
</file>

<file path=ppt/ink/ink8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8.947"/>
    </inkml:context>
    <inkml:brush xml:id="br0">
      <inkml:brushProperty name="width" value="0.035" units="cm"/>
      <inkml:brushProperty name="height" value="0.035" units="cm"/>
      <inkml:brushProperty name="color" value="#E71224"/>
    </inkml:brush>
  </inkml:definitions>
  <inkml:trace contextRef="#ctx0" brushRef="#br0">164 80 3044 0 0,'0'0'10911'0'0,"11"0"-10972"0"0,-3 1 106 0 0,-5-1-33 0 0,0 1 0 0 0,0-1 0 0 0,0 1 1 0 0,0-1-1 0 0,1 0 0 0 0,-1 0 0 0 0,0 0 1 0 0,0-1-1 0 0,0 1 0 0 0,0-1 0 0 0,0 0 1 0 0,0 0-1 0 0,0 0 0 0 0,0 0 1 0 0,-1 0-1 0 0,1 0 0 0 0,3-3 0 0 0,59-26-84 0 0,-49 21-286 0 0,-15 8 276 0 0,0 1 1 0 0,0 0 0 0 0,0 0-1 0 0,-1-1 1 0 0,1 1-1 0 0,0-1 1 0 0,0 1 0 0 0,0-1-1 0 0,-1 0 1 0 0,1 1 0 0 0,0-1-1 0 0,0 1 1 0 0,-1-1 0 0 0,1 0-1 0 0,0 0 1 0 0,-1 1-1 0 0,1-1 1 0 0,-1 0 0 0 0,1 0-1 0 0,-1 0 1 0 0,0 0 0 0 0,1 0-1 0 0,-1 0 1 0 0,0 0 0 0 0,0 0-1 0 0,1 1 1 0 0,-1-1-1 0 0,0 0 1 0 0,0 0 0 0 0,0 0-1 0 0,0 0 1 0 0,0-2 0 0 0,-6 1-309 0 0,0 1 1 0 0,1 0-1 0 0,-1 0 0 0 0,0 1 1 0 0,1-1-1 0 0,-1 1 1 0 0,0 0-1 0 0,-6 2 1 0 0,5-2 202 0 0,-6 1 429 0 0,0 0 0 0 0,1 1 0 0 0,-1 1 0 0 0,1 0 0 0 0,0 0 0 0 0,0 1 0 0 0,0 1 1 0 0,-16 9-1 0 0,2 0 1422 0 0,1 1-1 0 0,-34 28 1 0 0,55-39-1543 0 0,1 0-1 0 0,-1 0 0 0 0,1 1 0 0 0,0-1 1 0 0,0 1-1 0 0,1 0 0 0 0,0-1 0 0 0,-1 1 1 0 0,2 0-1 0 0,-1 1 0 0 0,0-1 0 0 0,1 0 1 0 0,0 0-1 0 0,0 1 0 0 0,1-1 0 0 0,0 0 0 0 0,-1 1 1 0 0,2-1-1 0 0,0 6 0 0 0,-1-9-101 0 0,1 0-1 0 0,0 0 0 0 0,0 0 1 0 0,0 0-1 0 0,0 0 1 0 0,0 0-1 0 0,0-1 0 0 0,0 1 1 0 0,1 0-1 0 0,-1-1 0 0 0,1 1 1 0 0,-1-1-1 0 0,1 1 1 0 0,0-1-1 0 0,-1 0 0 0 0,1 1 1 0 0,0-1-1 0 0,0 0 1 0 0,0 0-1 0 0,0-1 0 0 0,0 1 1 0 0,0 0-1 0 0,3 0 0 0 0,3 2 16 0 0,-1-1-1 0 0,1 1 0 0 0,0-2 0 0 0,1 1 1 0 0,12 0-1 0 0,12-2-73 0 0,5 0-784 0 0,40-4 1 0 0,-65 2-141 0 0,0 0 0 0 0,-1-1 0 0 0,23-8 0 0 0,-19 0-2731 0 0,4-13-862 0 0</inkml:trace>
</inkml:ink>
</file>

<file path=ppt/ink/ink8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9.311"/>
    </inkml:context>
    <inkml:brush xml:id="br0">
      <inkml:brushProperty name="width" value="0.035" units="cm"/>
      <inkml:brushProperty name="height" value="0.035" units="cm"/>
      <inkml:brushProperty name="color" value="#E71224"/>
    </inkml:brush>
  </inkml:definitions>
  <inkml:trace contextRef="#ctx0" brushRef="#br0">77 104 5525 0 0,'0'0'8936'0'0,"14"-4"-9884"0"0,46-15 819 0 0,-55 17 135 0 0,0 0 1 0 0,-1 0-1 0 0,1-1 1 0 0,-1 0-1 0 0,0 1 1 0 0,0-2-1 0 0,0 1 1 0 0,0 0-1 0 0,0-1 1 0 0,-1 0-1 0 0,1 1 0 0 0,-1-1 1 0 0,3-5-1 0 0,11-11 107 0 0,-17 20-114 0 0,0 0 0 0 0,0 0 0 0 0,1 0-1 0 0,-1 0 1 0 0,0 0 0 0 0,0 0 0 0 0,0-1 0 0 0,0 1-1 0 0,0 0 1 0 0,0 0 0 0 0,1 0 0 0 0,-1 0 0 0 0,0 0-1 0 0,0 0 1 0 0,0 0 0 0 0,0-1 0 0 0,0 1 0 0 0,0 0-1 0 0,0 0 1 0 0,0 0 0 0 0,0 0 0 0 0,0-1-1 0 0,0 1 1 0 0,0 0 0 0 0,0 0 0 0 0,1 0 0 0 0,-1 0-1 0 0,0 0 1 0 0,0-1 0 0 0,0 1 0 0 0,-1 0 0 0 0,1 0-1 0 0,0 0 1 0 0,0 0 0 0 0,0-1 0 0 0,0 1 0 0 0,0 0-1 0 0,0 0 1 0 0,0 0 0 0 0,0 0 0 0 0,0 0 0 0 0,0-1-1 0 0,0 1 1 0 0,0 0 0 0 0,0 0 0 0 0,-1 0 0 0 0,1 0-1 0 0,0 0 1 0 0,0 0 0 0 0,0-1 0 0 0,0 1-1 0 0,-1 0 1 0 0,-12-4-347 0 0,-17 3-922 0 0,23 3 1258 0 0,0 0 1 0 0,0 0-1 0 0,1 1 0 0 0,-1 0 0 0 0,1 0 1 0 0,0 1-1 0 0,0 0 0 0 0,0 0 1 0 0,0 0-1 0 0,-5 7 0 0 0,-34 20 1349 0 0,41-28-1208 0 0,-1 0 0 0 0,1 0 0 0 0,0 0 0 0 0,0 0 0 0 0,0 1 0 0 0,0-1 0 0 0,1 1 0 0 0,-1 0 0 0 0,1 0 1 0 0,0 1-1 0 0,0-1 0 0 0,0 0 0 0 0,1 1 0 0 0,0 0 0 0 0,-1 0 0 0 0,2-1 0 0 0,-1 1 0 0 0,1 0 1 0 0,-1 1-1 0 0,1-1 0 0 0,1 0 0 0 0,-1 0 0 0 0,1 0 0 0 0,0 10 0 0 0,1-14-119 0 0,-1 0 0 0 0,1 1 1 0 0,-1-1-1 0 0,1 0 0 0 0,0 1 0 0 0,0-1 0 0 0,0 0 0 0 0,-1 0 0 0 0,1 0 1 0 0,0 0-1 0 0,0 0 0 0 0,1 0 0 0 0,-1 0 0 0 0,0 0 0 0 0,0 0 0 0 0,0-1 0 0 0,1 1 1 0 0,-1 0-1 0 0,0-1 0 0 0,0 1 0 0 0,1-1 0 0 0,-1 1 0 0 0,1-1 0 0 0,-1 0 1 0 0,0 1-1 0 0,4-1 0 0 0,43 6 68 0 0,-43-6-72 0 0,17 2-258 0 0,0-1 1 0 0,1-1 0 0 0,41-6-1 0 0,-55 4-403 0 0,1 0 0 0 0,-1-1 0 0 0,-1 0 0 0 0,18-8 0 0 0,-21 8-268 0 0,0 0 1 0 0,0 0-1 0 0,0 0 0 0 0,-1-1 1 0 0,1 0-1 0 0,-1 0 0 0 0,0 0 1 0 0,6-9-1 0 0,1-3-3190 0 0</inkml:trace>
</inkml:ink>
</file>

<file path=ppt/ink/ink8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09.893"/>
    </inkml:context>
    <inkml:brush xml:id="br0">
      <inkml:brushProperty name="width" value="0.035" units="cm"/>
      <inkml:brushProperty name="height" value="0.035" units="cm"/>
      <inkml:brushProperty name="color" value="#E71224"/>
    </inkml:brush>
  </inkml:definitions>
  <inkml:trace contextRef="#ctx0" brushRef="#br0">271 342 1372 0 0,'0'0'11264'0'0,"-14"-1"-10736"0"0,-69-6 290 0 0,78 7-772 0 0,1 1 0 0 0,-1 0 0 0 0,1 0 0 0 0,0 0 0 0 0,-1 1 0 0 0,1 0 0 0 0,0-1 0 0 0,0 1 0 0 0,0 1 0 0 0,0-1 0 0 0,0 1 0 0 0,1-1 0 0 0,-1 1 1 0 0,1 0-1 0 0,0 0 0 0 0,0 1 0 0 0,0-1 0 0 0,-4 6 0 0 0,1-1-46 0 0,1 0 0 0 0,0 0-1 0 0,0 1 1 0 0,0 0 0 0 0,1 0 0 0 0,1 0 0 0 0,-5 14 0 0 0,7-20-3 0 0,0 0-1 0 0,0 0 1 0 0,1 0-1 0 0,-1 0 1 0 0,1 0 0 0 0,-1 0-1 0 0,1 0 1 0 0,0 0-1 0 0,0 0 1 0 0,0 0 0 0 0,1 1-1 0 0,-1-1 1 0 0,1 0-1 0 0,0 0 1 0 0,0 0 0 0 0,0 0-1 0 0,0-1 1 0 0,0 1-1 0 0,0 0 1 0 0,1 0 0 0 0,-1-1-1 0 0,1 1 1 0 0,2 2-1 0 0,0-2 28 0 0,0-1 0 0 0,1 1 0 0 0,-1-1 0 0 0,1 0 0 0 0,-1-1-1 0 0,1 1 1 0 0,0-1 0 0 0,-1 0 0 0 0,1 0 0 0 0,0 0 0 0 0,0-1 0 0 0,0 0-1 0 0,0 0 1 0 0,5 0 0 0 0,-2-1 1 0 0,-1 1 0 0 0,1-2 0 0 0,-1 1 0 0 0,0-1 0 0 0,1 0 0 0 0,-1 0 0 0 0,0-1 0 0 0,0 0 1 0 0,9-5-1 0 0,-11 5-48 0 0,-1 1 0 0 0,0-1 1 0 0,-1 1-1 0 0,1-1 1 0 0,0 0-1 0 0,-1-1 1 0 0,0 1-1 0 0,0 0 0 0 0,0-1 1 0 0,0 0-1 0 0,0 0 1 0 0,-1 0-1 0 0,1 0 0 0 0,-1 0 1 0 0,0 0-1 0 0,2-9 1 0 0,-1 4-28 0 0,-1 0 0 0 0,0 0 0 0 0,0 0 0 0 0,-1 0-1 0 0,-1 0 1 0 0,1 0 0 0 0,-1-1 0 0 0,-1 1 0 0 0,0 0 0 0 0,0 0 0 0 0,-1 0 0 0 0,0 0 0 0 0,0 0 0 0 0,-1 1 0 0 0,0-1 0 0 0,-1 1 0 0 0,-8-14 0 0 0,-8-10 69 0 0,-2 1 1 0 0,-29-31-1 0 0,-7-9 99 0 0,51 61 58 0 0,0 1 1 0 0,0 0-1 0 0,-1 1 1 0 0,0-1-1 0 0,-1 1 1 0 0,1 1-1 0 0,-1 0 0 0 0,-1 0 1 0 0,0 1-1 0 0,-12-7 1 0 0,18 12 215 0 0,5 8-215 0 0,0-1-1 0 0,1 1 1 0 0,-1-1 0 0 0,1 0-1 0 0,0 1 1 0 0,1-1 0 0 0,0 0-1 0 0,0 0 1 0 0,0-1 0 0 0,0 1-1 0 0,1-1 1 0 0,0 1 0 0 0,0-1-1 0 0,10 9 1 0 0,12 18 439 0 0,50 63 467 0 0,-61-74-926 0 0,1 0 0 0 0,28 27 0 0 0,-31-36-181 0 0,-1 1-1 0 0,-1 0 1 0 0,0 1 0 0 0,0 0-1 0 0,-2 0 1 0 0,1 1-1 0 0,10 25 1 0 0,-17-24-319 0 0,-3-16 295 0 0,0 1 0 0 0,0 0 0 0 0,0 0 0 0 0,0-1 0 0 0,0 1 0 0 0,0 0 0 0 0,1 0 0 0 0,-1 0 0 0 0,0-1 0 0 0,0 1 0 0 0,1 0 0 0 0,-1-1 0 0 0,1 1 0 0 0,-1 0 0 0 0,1-1 0 0 0,-1 1 0 0 0,1-1 0 0 0,-1 1 0 0 0,1 0 0 0 0,-1-1 0 0 0,1 1 0 0 0,1 10-1452 0 0,-13-9-11821 0 0</inkml:trace>
</inkml:ink>
</file>

<file path=ppt/ink/ink8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0.841"/>
    </inkml:context>
    <inkml:brush xml:id="br0">
      <inkml:brushProperty name="width" value="0.035" units="cm"/>
      <inkml:brushProperty name="height" value="0.035" units="cm"/>
      <inkml:brushProperty name="color" value="#E71224"/>
    </inkml:brush>
  </inkml:definitions>
  <inkml:trace contextRef="#ctx0" brushRef="#br0">0 0 3620 0 0,'0'0'12459'0'0,"4"28"-12409"0"0,12 87-37 0 0,-12-94 19 0 0,1-1-1 0 0,8 24 1 0 0,-10-36 46 0 0,-1-1 0 0 0,0 1 0 0 0,0-1-1 0 0,-1 1 1 0 0,0-1 0 0 0,0 14 0 0 0,0 8 348 0 0,-2-1 0 0 0,0 1 0 0 0,-3-1 0 0 0,0 0 0 0 0,-10 35 0 0 0,11-50-825 0 0,1 0 1 0 0,0 0 0 0 0,0 0-1 0 0,2 0 1 0 0,0 14 0 0 0,0-16-1076 0 0,3-12-1897 0 0,-2 0 2914 0 0,-1 1 0 0 0,1-1 0 0 0,0 1 0 0 0,-1-1 0 0 0,1 0 1 0 0,-1 1-1 0 0,1-1 0 0 0,-1 0 0 0 0,1 0 0 0 0,-1 1 0 0 0,0-1 0 0 0,1 0 1 0 0,-1 0-1 0 0,0 0 0 0 0,1-1 0 0 0,-1-13-4336 0 0</inkml:trace>
</inkml:ink>
</file>

<file path=ppt/ink/ink8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1.111"/>
    </inkml:context>
    <inkml:brush xml:id="br0">
      <inkml:brushProperty name="width" value="0.035" units="cm"/>
      <inkml:brushProperty name="height" value="0.035" units="cm"/>
      <inkml:brushProperty name="color" value="#E71224"/>
    </inkml:brush>
  </inkml:definitions>
  <inkml:trace contextRef="#ctx0" brushRef="#br0">0 59 3132 0 0,'0'0'12017'0'0,"31"-8"-11965"0"0,96-24-52 0 0,-47 17-107 0 0,-56 14-26 0 0,-21 1 41 0 0,70-3-948 0 0,-34 9-1639 0 0,-37-6 2164 0 0,0 1 1 0 0,0 0 0 0 0,0-1-1 0 0,0 1 1 0 0,0 0-1 0 0,0 0 1 0 0,0 0 0 0 0,0 1-1 0 0,0-1 1 0 0,0 0 0 0 0,2 3-1 0 0,5 4-2234 0 0</inkml:trace>
</inkml:ink>
</file>

<file path=ppt/ink/ink8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1.528"/>
    </inkml:context>
    <inkml:brush xml:id="br0">
      <inkml:brushProperty name="width" value="0.035" units="cm"/>
      <inkml:brushProperty name="height" value="0.035" units="cm"/>
      <inkml:brushProperty name="color" value="#E71224"/>
    </inkml:brush>
  </inkml:definitions>
  <inkml:trace contextRef="#ctx0" brushRef="#br0">33 63 3760 0 0,'0'0'8989'0'0,"0"9"-8448"0"0,0-2-246 0 0,-1 0 0 0 0,0 0 0 0 0,0 0 0 0 0,0 0 1 0 0,-1 0-1 0 0,0-1 0 0 0,-1 1 0 0 0,-6 12 0 0 0,8-15-267 0 0,0 0-1 0 0,0 0 0 0 0,0 0 1 0 0,1 0-1 0 0,-1 0 1 0 0,1 0-1 0 0,0 0 1 0 0,0 0-1 0 0,0 0 1 0 0,1 1-1 0 0,-1-1 0 0 0,1 0 1 0 0,0 0-1 0 0,0 0 1 0 0,0 0-1 0 0,1 0 1 0 0,0-1-1 0 0,-1 1 1 0 0,1 0-1 0 0,1-1 1 0 0,-1 1-1 0 0,0-1 0 0 0,4 4 1 0 0,1-4-32 0 0,1-1-1 0 0,-1 0 1 0 0,0 0 0 0 0,1-1-1 0 0,-1 0 1 0 0,0 0 0 0 0,1-1 0 0 0,0 0-1 0 0,-1 0 1 0 0,1-1 0 0 0,8-1 0 0 0,-10 0-22 0 0,1 0 0 0 0,-1-1 0 0 0,0 1 0 0 0,0-1 1 0 0,0 0-1 0 0,0-1 0 0 0,0 0 0 0 0,-1 0 0 0 0,1 0 1 0 0,-1 0-1 0 0,0-1 0 0 0,0 0 0 0 0,-1 0 0 0 0,0 0 1 0 0,0 0-1 0 0,0-1 0 0 0,0 0 0 0 0,-1 0 0 0 0,4-7 1 0 0,-6 9 11 0 0,1 0 0 0 0,0 0 1 0 0,-1 0-1 0 0,0 0 0 0 0,0 0 1 0 0,0 0-1 0 0,0 0 1 0 0,-1 0-1 0 0,1 0 0 0 0,-1 0 1 0 0,0-1-1 0 0,0 1 0 0 0,-1 0 1 0 0,1 0-1 0 0,-1 0 1 0 0,0 0-1 0 0,0 0 0 0 0,0 0 1 0 0,-1 0-1 0 0,0 0 0 0 0,1 0 1 0 0,-1 0-1 0 0,0 1 0 0 0,-1-1 1 0 0,1 1-1 0 0,-1 0 1 0 0,1-1-1 0 0,-1 1 0 0 0,0 0 1 0 0,0 1-1 0 0,-4-4 0 0 0,0 1-64 0 0,-1 1 0 0 0,1-1-1 0 0,-1 1 1 0 0,0 1 0 0 0,0-1-1 0 0,0 1 1 0 0,-1 1 0 0 0,-12-3-1 0 0,17 4 57 0 0,1 1 0 0 0,-1 0 0 0 0,0 0 0 0 0,0 0 0 0 0,0 0 0 0 0,0 0 0 0 0,0 1 0 0 0,1-1 0 0 0,-1 1 0 0 0,0 0-1 0 0,0 0 1 0 0,1 1 0 0 0,-1-1 0 0 0,1 1 0 0 0,-1 0 0 0 0,1 0 0 0 0,0 0 0 0 0,-1 0 0 0 0,1 0 0 0 0,-5 6 0 0 0,7-7 11 0 0,-28 35-39 0 0,27-34 0 0 0,1-1 0 0 0,0 1 1 0 0,0-1-1 0 0,0 1 1 0 0,0 0-1 0 0,0-1 0 0 0,1 1 1 0 0,-1 0-1 0 0,0 0 1 0 0,1 0-1 0 0,-1-1 0 0 0,1 1 1 0 0,0 0-1 0 0,-1 0 0 0 0,1 0 1 0 0,0 0-1 0 0,0 0 1 0 0,0-1-1 0 0,1 1 0 0 0,-1 0 1 0 0,0 0-1 0 0,2 3 1 0 0,-1-4-129 0 0,1 0 0 0 0,0 0 0 0 0,0 0 0 0 0,0 0 1 0 0,0-1-1 0 0,0 1 0 0 0,0 0 0 0 0,0-1 0 0 0,0 0 1 0 0,1 1-1 0 0,-1-1 0 0 0,0 0 0 0 0,0 0 0 0 0,0 0 1 0 0,2 0-1 0 0,36-5-4623 0 0,-19-5 624 0 0</inkml:trace>
</inkml:ink>
</file>

<file path=ppt/ink/ink8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2.581"/>
    </inkml:context>
    <inkml:brush xml:id="br0">
      <inkml:brushProperty name="width" value="0.035" units="cm"/>
      <inkml:brushProperty name="height" value="0.035" units="cm"/>
      <inkml:brushProperty name="color" value="#E71224"/>
    </inkml:brush>
  </inkml:definitions>
  <inkml:trace contextRef="#ctx0" brushRef="#br0">0 0 3044 0 0,'0'0'11181'0'0,"6"24"-10827"0"0,32 144 576 0 0,-22-97-276 0 0,13 81 565 0 0,-16-64-635 0 0,-6-39-331 0 0,4 78 0 0 0,-16-98-111 0 0,5-28-134 0 0,-1-1 1 0 0,1 0-1 0 0,0 1 0 0 0,0-1 1 0 0,0 0-1 0 0,-1 1 1 0 0,1-1-1 0 0,0 0 1 0 0,-1 0-1 0 0,1 1 1 0 0,0-1-1 0 0,-1 0 1 0 0,1 0-1 0 0,0 1 0 0 0,-1-1 1 0 0,1 0-1 0 0,0 0 1 0 0,-1 0-1 0 0,1 0 1 0 0,-1 0-1 0 0,1 1 1 0 0,0-1-1 0 0,-1 0 1 0 0,1 0-1 0 0,-1 0 1 0 0,1 0-1 0 0,0 0 0 0 0,-1 0 1 0 0,1 0-1 0 0,-1-1 1 0 0,1 1-1 0 0,0 0 1 0 0,-2 0-1 0 0,-2-3-19 0 0,1 1 0 0 0,-1-1 0 0 0,0 0 0 0 0,1 0 0 0 0,-1-1 0 0 0,1 1 0 0 0,0-1 0 0 0,0 0 0 0 0,-3-5 0 0 0,1 3-35 0 0,2 2-8 0 0,0 0 0 0 0,0 0 0 0 0,1 0 0 0 0,-1 0 0 0 0,1 0 1 0 0,0-1-1 0 0,0 1 0 0 0,0-1 0 0 0,0 1 0 0 0,1-1 0 0 0,-1-5 0 0 0,-2-22-255 0 0,3 29 277 0 0,0 0 1 0 0,0-1-1 0 0,1 1 0 0 0,0 0 0 0 0,-1 0 0 0 0,1-1 0 0 0,0 1 0 0 0,1 0 0 0 0,-1 0 0 0 0,1-1 0 0 0,-1 1 1 0 0,1 0-1 0 0,0 0 0 0 0,1-3 0 0 0,7-15-122 0 0,1 1-1 0 0,23-35 1 0 0,-28 48 127 0 0,0 0 0 0 0,1 0 0 0 0,-1 1-1 0 0,1-1 1 0 0,0 1 0 0 0,1 1 0 0 0,0-1-1 0 0,-1 1 1 0 0,2 0 0 0 0,11-6 0 0 0,-13 10 39 0 0,-1 0 0 0 0,1 0 0 0 0,0 0 0 0 0,0 1 1 0 0,0 0-1 0 0,-1 0 0 0 0,9 2 0 0 0,8-1 114 0 0,-20-1-124 0 0,1-1 0 0 0,-1 1 0 0 0,0 1 1 0 0,1-1-1 0 0,-1 0 0 0 0,0 0 1 0 0,1 1-1 0 0,-1 0 0 0 0,0-1 1 0 0,0 1-1 0 0,1 0 0 0 0,-1 0 0 0 0,0 0 1 0 0,0 0-1 0 0,0 0 0 0 0,0 1 1 0 0,0-1-1 0 0,0 1 0 0 0,-1-1 1 0 0,1 1-1 0 0,0 0 0 0 0,-1-1 0 0 0,1 1 1 0 0,-1 0-1 0 0,0 0 0 0 0,0 0 1 0 0,0 0-1 0 0,2 3 0 0 0,-1 4 14 0 0,0 0 1 0 0,0 0-1 0 0,-1 0 0 0 0,0-1 0 0 0,-1 1 0 0 0,0 11 0 0 0,0-19-8 0 0,-1 2-20 0 0,0-1 1 0 0,0 1-1 0 0,0-1 1 0 0,0 1 0 0 0,0-1-1 0 0,-1 0 1 0 0,1 0-1 0 0,-1 1 1 0 0,1-1-1 0 0,-1 0 1 0 0,0 0-1 0 0,0-1 1 0 0,0 1-1 0 0,0 0 1 0 0,0-1-1 0 0,0 1 1 0 0,-1-1-1 0 0,1 0 1 0 0,0 1-1 0 0,-4 0 1 0 0,-53 20-627 0 0,-4-16 73 0 0,61-6 747 0 0,4 0-116 0 0,33 0 546 0 0,0 3 0 0 0,-1 1 0 0 0,41 9 0 0 0,-72-12-593 0 0,4 0 24 0 0,0 1 0 0 0,0-1 0 0 0,-1 1-1 0 0,1 1 1 0 0,-1-1 0 0 0,0 1 0 0 0,1 0 0 0 0,-1 0 0 0 0,-1 1 0 0 0,11 8 0 0 0,-13-9-41 0 0,0 0 1 0 0,0 1-1 0 0,-1-1 0 0 0,1 1 1 0 0,-1 0-1 0 0,0 0 1 0 0,0 0-1 0 0,0 0 0 0 0,-1 0 1 0 0,1 0-1 0 0,-1 0 0 0 0,0 0 1 0 0,0 1-1 0 0,-1-1 0 0 0,1 0 1 0 0,-1 1-1 0 0,0 5 0 0 0,0-1-70 0 0,1 16-524 0 0,-1-25 487 0 0,0 1 0 0 0,0-1 1 0 0,0 1-1 0 0,-1 0 0 0 0,1-1 0 0 0,0 1 0 0 0,0-1 0 0 0,0 1 0 0 0,0-1 0 0 0,0 1 0 0 0,-1-1 1 0 0,1 1-1 0 0,0-1 0 0 0,-1 1 0 0 0,1-1 0 0 0,0 1 0 0 0,-1-1 0 0 0,1 1 0 0 0,0-1 0 0 0,-1 0 1 0 0,1 1-1 0 0,-1-1 0 0 0,1 0 0 0 0,-1 1 0 0 0,1-1 0 0 0,-1 0 0 0 0,1 0 0 0 0,-1 1 0 0 0,1-1 1 0 0,-1 0-1 0 0,1 0 0 0 0,-1 0 0 0 0,0 1 0 0 0,1-17-8894 0 0,0-3 3480 0 0</inkml:trace>
</inkml:ink>
</file>

<file path=ppt/ink/ink8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3.071"/>
    </inkml:context>
    <inkml:brush xml:id="br0">
      <inkml:brushProperty name="width" value="0.035" units="cm"/>
      <inkml:brushProperty name="height" value="0.035" units="cm"/>
      <inkml:brushProperty name="color" value="#E71224"/>
    </inkml:brush>
  </inkml:definitions>
  <inkml:trace contextRef="#ctx0" brushRef="#br0">1 131 280 0 0,'0'0'13105'0'0,"7"8"-12808"0"0,-2-3-263 0 0,0 1 27 0 0,1-1 0 0 0,-1 1 1 0 0,0 0-1 0 0,-1 0 0 0 0,1 0 0 0 0,-1 1 0 0 0,0 0 1 0 0,-1-1-1 0 0,0 1 0 0 0,0 1 0 0 0,3 8 1 0 0,-2-6-24 0 0,-3-9-37 0 0,-1-1 0 0 0,1 0 1 0 0,-1 1-1 0 0,1-1 0 0 0,-1 1 0 0 0,1-1 1 0 0,-1 1-1 0 0,1 0 0 0 0,-1-1 0 0 0,0 1 1 0 0,0-1-1 0 0,1 1 0 0 0,-1 0 0 0 0,0-1 0 0 0,0 1 1 0 0,0 0-1 0 0,1-1 0 0 0,-1 1 0 0 0,0 0 1 0 0,0-1-1 0 0,0 1 0 0 0,0 0 0 0 0,0 0 1 0 0,0 0 84 0 0,-1-3-130 0 0,1-1-1 0 0,0 0 1 0 0,-1 1 0 0 0,1-1 0 0 0,-1 1 0 0 0,0-1 0 0 0,1 1 0 0 0,-1-1 0 0 0,0 1 0 0 0,-2-4-1 0 0,3 6 21 0 0,-6-20-194 0 0,0 1 1 0 0,2-2 0 0 0,1 1 0 0 0,0 0 0 0 0,1-34 0 0 0,3 51 247 0 0,-1 1 1 0 0,1-1-1 0 0,0 0 1 0 0,0 0-1 0 0,0 1 1 0 0,1-1-1 0 0,-1 0 1 0 0,1 1-1 0 0,-1-1 1 0 0,1 1-1 0 0,0 0 1 0 0,0 0-1 0 0,0 0 1 0 0,0 0-1 0 0,0 0 1 0 0,1 0 0 0 0,-1 0-1 0 0,1 1 1 0 0,-1-1-1 0 0,1 1 1 0 0,-1-1-1 0 0,6 0 1 0 0,-1-2 205 0 0,1 1 0 0 0,0 0 0 0 0,0 1 0 0 0,0 0 0 0 0,0 0 0 0 0,0 0 0 0 0,10 1 0 0 0,-15 2-131 0 0,0 0 0 0 0,-1 0 1 0 0,1 0-1 0 0,-1 1 0 0 0,1 0 0 0 0,-1-1 0 0 0,0 1 0 0 0,1 0 1 0 0,-1 0-1 0 0,0 0 0 0 0,0 1 0 0 0,0-1 0 0 0,-1 0 1 0 0,1 1-1 0 0,-1-1 0 0 0,2 3 0 0 0,22 47 406 0 0,-10-6-489 0 0,1 8-128 0 0,-12-11-5388 0 0,7-51-2229 0 0</inkml:trace>
</inkml:ink>
</file>

<file path=ppt/ink/ink8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3.496"/>
    </inkml:context>
    <inkml:brush xml:id="br0">
      <inkml:brushProperty name="width" value="0.035" units="cm"/>
      <inkml:brushProperty name="height" value="0.035" units="cm"/>
      <inkml:brushProperty name="color" value="#E71224"/>
    </inkml:brush>
  </inkml:definitions>
  <inkml:trace contextRef="#ctx0" brushRef="#br0">66 11 552 0 0,'0'0'12384'0'0,"-3"10"-12601"0"0,-1 0 278 0 0,2-3 197 0 0,0 0 1 0 0,-1 0-1 0 0,0-1 1 0 0,0 1-1 0 0,0-1 1 0 0,-1 0-1 0 0,0 0 1 0 0,-8 10-1 0 0,9-12-117 0 0,0 0-1 0 0,1 0 1 0 0,0 0 0 0 0,0 0 0 0 0,0 1-1 0 0,0-1 1 0 0,0 1 0 0 0,1 0 0 0 0,0-1-1 0 0,0 1 1 0 0,0 0 0 0 0,1 0-1 0 0,-1-1 1 0 0,1 1 0 0 0,1 8 0 0 0,0-12-134 0 0,-1 0 0 0 0,0 0 1 0 0,1 0-1 0 0,-1-1 1 0 0,1 1-1 0 0,0 0 1 0 0,-1-1-1 0 0,1 1 0 0 0,-1 0 1 0 0,1-1-1 0 0,0 1 1 0 0,0-1-1 0 0,-1 1 1 0 0,1-1-1 0 0,0 1 0 0 0,0-1 1 0 0,0 0-1 0 0,-1 1 1 0 0,1-1-1 0 0,0 0 1 0 0,0 0-1 0 0,0 1 0 0 0,0-1 1 0 0,0 0-1 0 0,0 0 1 0 0,-1 0-1 0 0,2 0 1 0 0,29 1 117 0 0,-29-1-100 0 0,71 0 330 0 0,-71 0-344 0 0,0-1-1 0 0,0 0 1 0 0,0 1 0 0 0,1-1-1 0 0,-1 0 1 0 0,0 0-1 0 0,0 0 1 0 0,0-1 0 0 0,-1 1-1 0 0,1 0 1 0 0,0-1 0 0 0,0 1-1 0 0,-1-1 1 0 0,1 0 0 0 0,-1 0-1 0 0,1 1 1 0 0,-1-1-1 0 0,0 0 1 0 0,0 0 0 0 0,2-3-1 0 0,-1-3 0 0 0,1 0-1 0 0,-1 0 0 0 0,-1 0 0 0 0,1 0 1 0 0,0-12-1 0 0,-2 17-56 0 0,0 0 0 0 0,1 0 0 0 0,-1 0 1 0 0,0-1-1 0 0,0 1 0 0 0,-1 0 0 0 0,1 0 1 0 0,0 0-1 0 0,-1 0 0 0 0,0 0 0 0 0,0 0 0 0 0,0 0 1 0 0,0 1-1 0 0,0-1 0 0 0,-1 0 0 0 0,1 0 0 0 0,-1 1 1 0 0,-3-5-1 0 0,2 5-66 0 0,0 0-1 0 0,0 0 1 0 0,0 0 0 0 0,0-1 0 0 0,0 0-1 0 0,1 1 1 0 0,-1-1 0 0 0,1 0-1 0 0,0 0 1 0 0,-4-6 0 0 0,1 8-22 0 0,0-1 1 0 0,0 1-1 0 0,0-1 1 0 0,-1 2-1 0 0,1-1 1 0 0,-1 1-1 0 0,1-1 1 0 0,-1 2-1 0 0,1-1 0 0 0,0 0 1 0 0,-1 1-1 0 0,1 0 1 0 0,-9 3-1 0 0,13-2-80 0 0,0-1 0 0 0,0 1 1 0 0,0 0-1 0 0,0 0 0 0 0,0 0 0 0 0,0 0 0 0 0,0 1 0 0 0,0-1 0 0 0,1 0 0 0 0,-1 0 0 0 0,1 0 0 0 0,0 0 1 0 0,0 1-1 0 0,0 3 0 0 0,2-5-280 0 0,1 1 1 0 0,0 0 0 0 0,0-1 0 0 0,0 0 0 0 0,0 1-1 0 0,0-1 1 0 0,0 0 0 0 0,0-1 0 0 0,0 1 0 0 0,0 0-1 0 0,0-1 1 0 0,1 0 0 0 0,-1 0 0 0 0,0 0 0 0 0,6 0-1 0 0,11 0-2193 0 0</inkml:trace>
</inkml:ink>
</file>

<file path=ppt/ink/ink8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4.122"/>
    </inkml:context>
    <inkml:brush xml:id="br0">
      <inkml:brushProperty name="width" value="0.035" units="cm"/>
      <inkml:brushProperty name="height" value="0.035" units="cm"/>
      <inkml:brushProperty name="color" value="#E71224"/>
    </inkml:brush>
  </inkml:definitions>
  <inkml:trace contextRef="#ctx0" brushRef="#br0">0 77 2076 0 0,'0'0'12155'0'0,"20"26"-9521"0"0,-6 9-1470 0 0,-13-31-1135 0 0,0 1-1 0 0,1-1 1 0 0,-1 0-1 0 0,1 1 1 0 0,0-1 0 0 0,1 0-1 0 0,-1 0 1 0 0,4 5-1 0 0,5 6-16 0 0,-10-13-9 0 0,0 0 1 0 0,0-1-1 0 0,0 1 0 0 0,0-1 1 0 0,0 1-1 0 0,1-1 0 0 0,-1 0 1 0 0,0 1-1 0 0,0-1 0 0 0,1 0 1 0 0,-1 0-1 0 0,1 0 0 0 0,-1 0 1 0 0,1 0-1 0 0,0 0 0 0 0,-1-1 1 0 0,1 1-1 0 0,0 0 0 0 0,0-1 0 0 0,-1 0 1 0 0,1 1-1 0 0,0-1 0 0 0,0 0 1 0 0,0 0-1 0 0,-1 0 0 0 0,1 0 1 0 0,3 0-1 0 0,0 0 1 0 0,1 0 0 0 0,-1-1 0 0 0,0 1-1 0 0,0-1 1 0 0,0 0 0 0 0,0-1 0 0 0,0 1 0 0 0,0-1 0 0 0,0 0 0 0 0,0 0-1 0 0,5-4 1 0 0,-8 5-22 0 0,1-1 0 0 0,-1 0-1 0 0,0 0 1 0 0,0 0 0 0 0,0 0 0 0 0,0 0-1 0 0,0 0 1 0 0,-1-1 0 0 0,1 1-1 0 0,-1-1 1 0 0,1 1 0 0 0,-1-1 0 0 0,0 1-1 0 0,0-1 1 0 0,0 0 0 0 0,0 1-1 0 0,0-1 1 0 0,-1 0 0 0 0,1 0 0 0 0,-1 0-1 0 0,0-4 1 0 0,-3-12 105 0 0,-5 23-524 0 0,6-1 394 0 0,1 0-1 0 0,-1 1 1 0 0,1-1 0 0 0,0 0-1 0 0,0 1 1 0 0,0-1 0 0 0,1 1-1 0 0,-1-1 1 0 0,0 5 0 0 0,1-7 43 0 0,1 0 1 0 0,-1 0 0 0 0,0 0-1 0 0,0 0 1 0 0,1 0 0 0 0,-1 0 0 0 0,0 0-1 0 0,1 0 1 0 0,-1 0 0 0 0,1 0-1 0 0,-1 0 1 0 0,1 0 0 0 0,0 0 0 0 0,-1-1-1 0 0,1 1 1 0 0,0 0 0 0 0,-1 0-1 0 0,1-1 1 0 0,0 1 0 0 0,0 0 0 0 0,0-1-1 0 0,0 1 1 0 0,0-1 0 0 0,0 1-1 0 0,2 0 1 0 0,36 6 198 0 0,-33-7-168 0 0,0 0 1 0 0,1 0 0 0 0,-1-1 0 0 0,0 0 0 0 0,0 0 0 0 0,0 0 0 0 0,0-1-1 0 0,0 1 1 0 0,0-2 0 0 0,8-3 0 0 0,-7 0-12 0 0,-1 0 1 0 0,1-1-1 0 0,-1 1 1 0 0,-1-1-1 0 0,1 0 1 0 0,-1-1-1 0 0,-1 1 1 0 0,8-16-1 0 0,-10 20-27 0 0,-1-1-1 0 0,0 1 0 0 0,1-1 0 0 0,-1 1 0 0 0,0-1 0 0 0,-1 0 1 0 0,1 1-1 0 0,-1-1 0 0 0,1 0 0 0 0,-1 0 0 0 0,0 1 0 0 0,-1-1 1 0 0,1 0-1 0 0,0 0 0 0 0,-1 1 0 0 0,0-1 0 0 0,0 0 1 0 0,0 1-1 0 0,-1-1 0 0 0,1 1 0 0 0,-1 0 0 0 0,0-1 0 0 0,-3-4 1 0 0,4 7-41 0 0,0 0 1 0 0,0 0-1 0 0,0 0 1 0 0,0 0-1 0 0,0 0 1 0 0,0 0-1 0 0,0 1 1 0 0,0-1 0 0 0,0 0-1 0 0,0 1 1 0 0,0-1-1 0 0,0 1 1 0 0,0-1-1 0 0,-1 1 1 0 0,1-1-1 0 0,0 1 1 0 0,0 0-1 0 0,-1 0 1 0 0,1 0 0 0 0,0-1-1 0 0,0 1 1 0 0,-1 1-1 0 0,1-1 1 0 0,0 0-1 0 0,-1 0 1 0 0,1 0-1 0 0,0 1 1 0 0,0-1-1 0 0,0 0 1 0 0,-1 1 0 0 0,1-1-1 0 0,0 1 1 0 0,0 0-1 0 0,0-1 1 0 0,0 1-1 0 0,0 0 1 0 0,0 0-1 0 0,0-1 1 0 0,0 1-1 0 0,0 0 1 0 0,0 0 0 0 0,1 0-1 0 0,-1 0 1 0 0,0 0-1 0 0,0 1 1 0 0,1-1-1 0 0,-1 0 1 0 0,1 0-1 0 0,-1 0 1 0 0,1 0 0 0 0,-1 2-1 0 0,36 2-3653 0 0,-19-5 975 0 0,-12 0-1383 0 0</inkml:trace>
</inkml:ink>
</file>

<file path=ppt/ink/ink8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5.390"/>
    </inkml:context>
    <inkml:brush xml:id="br0">
      <inkml:brushProperty name="width" value="0.035" units="cm"/>
      <inkml:brushProperty name="height" value="0.035" units="cm"/>
      <inkml:brushProperty name="color" value="#E71224"/>
    </inkml:brush>
  </inkml:definitions>
  <inkml:trace contextRef="#ctx0" brushRef="#br0">33 188 1532 0 0,'0'0'12285'0'0,"-9"4"-10363"0"0,10-4-1729 0 0,0 0 0 0 0,0 0 0 0 0,0 0-1 0 0,0 0 1 0 0,0 0 0 0 0,0 0-1 0 0,0 0 1 0 0,-1-1 0 0 0,1 1 0 0 0,0 0-1 0 0,0-1 1 0 0,0 1 0 0 0,0 0-1 0 0,-1-1 1 0 0,1 1 0 0 0,0-1 0 0 0,0 0-1 0 0,0 0 1 0 0,-1 0-155 0 0,1 1 1 0 0,-1 0-1 0 0,0-1 1 0 0,0 1-1 0 0,0-1 1 0 0,0 1-1 0 0,0-1 1 0 0,0 1-1 0 0,0-1 1 0 0,0 1-1 0 0,0-1 1 0 0,0 1-1 0 0,0-1 1 0 0,0 1-1 0 0,0-1 1 0 0,0 1-1 0 0,0-1 1 0 0,-1 1-1 0 0,1-1 1 0 0,0 1-1 0 0,0-1 1 0 0,0 1-1 0 0,-1 0 1 0 0,1-1-1 0 0,0 1 1 0 0,-1-1-1 0 0,1 1 0 0 0,0 0 1 0 0,-1-1-1 0 0,1 1 1 0 0,-1 0-1 0 0,1-1 1 0 0,0 1-1 0 0,-2 0 1 0 0,1-2 0 0 0,-1 0 1 0 0,1 0-1 0 0,0 0 0 0 0,0 0 1 0 0,0 0-1 0 0,0-1 0 0 0,0 1 1 0 0,0 0-1 0 0,0 0 0 0 0,1-1 1 0 0,-1 1-1 0 0,1 0 0 0 0,0-1 1 0 0,0 1-1 0 0,0-3 0 0 0,-4-2 86 0 0,3 6-106 0 0,0 1 0 0 0,1-1 1 0 0,-1 0-1 0 0,1 1 1 0 0,-1-1-1 0 0,1 0 1 0 0,-1 1-1 0 0,1-1 0 0 0,0 0 1 0 0,-1 0-1 0 0,1 0 1 0 0,0 1-1 0 0,-1-1 0 0 0,1 0 1 0 0,0 0-1 0 0,0 0 1 0 0,0 0-1 0 0,0 0 1 0 0,0-1-1 0 0,-2 0 515 0 0,-2 11-541 0 0,-1 20-122 0 0,5-18 140 0 0,1 0 0 0 0,0 1 1 0 0,0-1-1 0 0,1 1 0 0 0,1-1 0 0 0,0 0 0 0 0,0 0 0 0 0,8 14 1 0 0,-8-19-7 0 0,0 0 0 0 0,1 0 1 0 0,0 0-1 0 0,0-1 0 0 0,0 1 1 0 0,1-1-1 0 0,-1 0 0 0 0,1 0 1 0 0,0-1-1 0 0,1 1 0 0 0,-1-1 1 0 0,1 0-1 0 0,0-1 0 0 0,0 0 1 0 0,7 4-1 0 0,-5-4-32 0 0,0-1 1 0 0,0 1-1 0 0,0-1 0 0 0,0 0 1 0 0,14 1-1 0 0,-19-3 14 0 0,0 0 0 0 0,1 0 0 0 0,-1 0 0 0 0,0-1 1 0 0,0 1-1 0 0,0-1 0 0 0,1 0 0 0 0,-1 0 0 0 0,0 0 0 0 0,0 0 0 0 0,0 0 0 0 0,0 0 0 0 0,-1-1 0 0 0,1 0 0 0 0,0 1 0 0 0,-1-1 0 0 0,4-4 0 0 0,0 2-29 0 0,-1-1 0 0 0,-1 0-1 0 0,1 0 1 0 0,-1 0-1 0 0,0 0 1 0 0,0-1-1 0 0,0 0 1 0 0,-1 0 0 0 0,0 0-1 0 0,0 0 1 0 0,0-1-1 0 0,2-9 1 0 0,-2 4-23 0 0,0-1 1 0 0,0 1-1 0 0,-2-1 0 0 0,1-18 1 0 0,-2 31 48 0 0,-1 0-179 0 0,0 1 171 0 0,0 0 0 0 0,0 0 0 0 0,0 0 0 0 0,0 1-1 0 0,0-1 1 0 0,1 0 0 0 0,-1 0 0 0 0,0 0 0 0 0,0 1-1 0 0,1-1 1 0 0,-1 0 0 0 0,1 1 0 0 0,-1-1-1 0 0,1 1 1 0 0,0-1 0 0 0,0 0 0 0 0,-1 1 0 0 0,1-1-1 0 0,0 1 1 0 0,0-1 0 0 0,0 1 0 0 0,1 2 0 0 0,2 35-11 0 0,-1-36 55 0 0,0-1-1 0 0,0 1 1 0 0,0-1 0 0 0,0 0-1 0 0,0 0 1 0 0,1 0-1 0 0,-1 0 1 0 0,1-1 0 0 0,-1 1-1 0 0,1-1 1 0 0,-1 1-1 0 0,1-1 1 0 0,0 0 0 0 0,0 0-1 0 0,-1 0 1 0 0,1 0 0 0 0,0-1-1 0 0,0 1 1 0 0,0-1-1 0 0,0 1 1 0 0,0-1 0 0 0,0 0-1 0 0,0 0 1 0 0,4-1-1 0 0,-2 1 7 0 0,0-1 0 0 0,1 1-1 0 0,-1-1 1 0 0,0 0-1 0 0,0-1 1 0 0,1 1-1 0 0,-1-1 1 0 0,0 0 0 0 0,-1 0-1 0 0,1-1 1 0 0,0 0-1 0 0,6-4 1 0 0,14-15 6 0 0,-16 15-47 0 0,0-1 0 0 0,0 0-1 0 0,-1 0 1 0 0,0 0-1 0 0,0-1 1 0 0,-1 0-1 0 0,0-1 1 0 0,-1 0 0 0 0,0 0-1 0 0,0 0 1 0 0,5-16-1 0 0,-8 17-16 0 0,5-29-97 0 0,-8 36 124 0 0,0 1 0 0 0,1 0 0 0 0,-1 0 0 0 0,0 0 0 0 0,0 0 0 0 0,0 0 0 0 0,0 0 0 0 0,0 0 0 0 0,0 0 0 0 0,-1 0 0 0 0,1 0 0 0 0,0 0 0 0 0,-1 0 0 0 0,1 0 0 0 0,0 0 0 0 0,-1 0 0 0 0,1 0 0 0 0,-1 0 0 0 0,1 0 0 0 0,-1 0 0 0 0,0 0 0 0 0,1 1 0 0 0,-1-1 0 0 0,0 0 0 0 0,0 0 1 0 0,1 1-1 0 0,-3-2 0 0 0,7 2-725 0 0,-1 0 1 0 0,0 0 0 0 0,1 0 0 0 0,-1-1 0 0 0,0 0 0 0 0,0 1-1 0 0,0-1 1 0 0,0 0 0 0 0,1-1 0 0 0,-2 1 0 0 0,1 0 0 0 0,3-3-1 0 0,19-12-9740 0 0,-95 39 9645 0 0</inkml:trace>
</inkml:ink>
</file>

<file path=ppt/ink/ink8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5.985"/>
    </inkml:context>
    <inkml:brush xml:id="br0">
      <inkml:brushProperty name="width" value="0.035" units="cm"/>
      <inkml:brushProperty name="height" value="0.035" units="cm"/>
      <inkml:brushProperty name="color" value="#E71224"/>
    </inkml:brush>
  </inkml:definitions>
  <inkml:trace contextRef="#ctx0" brushRef="#br0">2 0 3548 0 0,'0'0'11289'0'0,"0"20"-10740"0"0,0-4-397 0 0,-1-6-44 0 0,1 1 1 0 0,0-1 0 0 0,0 1-1 0 0,1-1 1 0 0,1 1 0 0 0,0-1-1 0 0,0 0 1 0 0,1 0 0 0 0,0 0-1 0 0,9 17 1 0 0,93 149 1231 0 0,-73-125-1269 0 0,-18-25-63 0 0,22 52 0 0 0,-10-18-203 0 0,-21-49-104 0 0,-8-34 377 0 0,-8-33-428 0 0,10 25 310 0 0,0 24 56 0 0,0 0 1 0 0,0 0-1 0 0,1 0 0 0 0,0 0 0 0 0,1 0 0 0 0,0 0 0 0 0,0 0 1 0 0,0 0-1 0 0,0 1 0 0 0,1-1 0 0 0,1 0 0 0 0,-1 1 0 0 0,1-1 1 0 0,0 1-1 0 0,5-8 0 0 0,-4 10 17 0 0,0-1 0 0 0,0 1 0 0 0,1 0 0 0 0,0 0 0 0 0,-1 0-1 0 0,2 1 1 0 0,-1 0 0 0 0,0 0 0 0 0,1 0 0 0 0,7-3 0 0 0,-12 5-8 0 0,1 0 1 0 0,-1 1-1 0 0,0-1 1 0 0,1 0-1 0 0,-1 1 0 0 0,1-1 1 0 0,-1 1-1 0 0,1-1 0 0 0,-1 1 1 0 0,1 0-1 0 0,0 0 1 0 0,-1 0-1 0 0,1 0 0 0 0,-1 0 1 0 0,1 0-1 0 0,-1 0 0 0 0,1 0 1 0 0,0 0-1 0 0,-1 1 1 0 0,1-1-1 0 0,-1 1 0 0 0,1-1 1 0 0,-1 1-1 0 0,0 0 1 0 0,1-1-1 0 0,-1 1 0 0 0,0 0 1 0 0,1 0-1 0 0,-1 0 0 0 0,0 0 1 0 0,0 0-1 0 0,0 0 1 0 0,0 1-1 0 0,0-1 0 0 0,0 0 1 0 0,0 0-1 0 0,0 1 0 0 0,0-1 1 0 0,0 1-1 0 0,-1-1 1 0 0,1 0-1 0 0,-1 1 0 0 0,1-1 1 0 0,-1 1-1 0 0,1 1 1 0 0,11 20 83 0 0,9 36-50 0 0,-17-52-82 0 0,-1-1 1 0 0,0 1-1 0 0,0 0 0 0 0,-1 0 1 0 0,0 0-1 0 0,0 0 0 0 0,-1 0 1 0 0,0 0-1 0 0,0 1 0 0 0,-1-1 1 0 0,0 13-1 0 0,13-13-2000 0 0,-12-6 1724 0 0,0-1 0 0 0,0 0 1 0 0,0 1-1 0 0,0-1 0 0 0,0 0 0 0 0,0 0 0 0 0,0 0 0 0 0,0 0 0 0 0,0 0 0 0 0,0 0 0 0 0,0 0 1 0 0,0 0-1 0 0,0-1 0 0 0,0 1 0 0 0,0 0 0 0 0,0 0 0 0 0,0-1 0 0 0,-1 1 0 0 0,1-1 0 0 0,0 1 1 0 0,0-1-1 0 0,0 1 0 0 0,0-1 0 0 0,0 0 0 0 0,-1 1 0 0 0,1-1 0 0 0,0 0 0 0 0,-1 1 0 0 0,1-1 1 0 0,0-1-1 0 0,1-18-4356 0 0</inkml:trace>
</inkml:ink>
</file>

<file path=ppt/ink/ink8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6.216"/>
    </inkml:context>
    <inkml:brush xml:id="br0">
      <inkml:brushProperty name="width" value="0.035" units="cm"/>
      <inkml:brushProperty name="height" value="0.035" units="cm"/>
      <inkml:brushProperty name="color" value="#E71224"/>
    </inkml:brush>
  </inkml:definitions>
  <inkml:trace contextRef="#ctx0" brushRef="#br0">0 0 3224 0 0,'0'0'14449'0'0,"11"15"-14308"0"0,32 45-1 0 0,-40-58-124 0 0,-2 1-1 0 0,1 0 1 0 0,0 0 0 0 0,0 0 0 0 0,-1 0 0 0 0,0 0 0 0 0,0 0 0 0 0,0 0 0 0 0,0 0 0 0 0,0 0-1 0 0,0 6 1 0 0,2 5 0 0 0,1 19 54 0 0,-8-18-2274 0 0,4-15 1982 0 0,0 1-1 0 0,-1-1 1 0 0,1 0 0 0 0,0 1-1 0 0,0-1 1 0 0,0 0 0 0 0,-1 0-1 0 0,1 0 1 0 0,0 1 0 0 0,0-1-1 0 0,-1 0 1 0 0,1 0-1 0 0,0 0 1 0 0,-1 1 0 0 0,1-1-1 0 0,0 0 1 0 0,-1 0 0 0 0,1 0-1 0 0,0 0 1 0 0,-1 0 0 0 0,1 0-1 0 0,0 0 1 0 0,-1 0-1 0 0,1 0 1 0 0,0 0 0 0 0,-1 0-1 0 0,1 0 1 0 0,0 0 0 0 0,-1 0-1 0 0,1 0 1 0 0,0 0 0 0 0,0 0-1 0 0,-1 0 1 0 0,0-1-1 0 0,-8-2-4476 0 0</inkml:trace>
</inkml:ink>
</file>

<file path=ppt/ink/ink8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6.371"/>
    </inkml:context>
    <inkml:brush xml:id="br0">
      <inkml:brushProperty name="width" value="0.035" units="cm"/>
      <inkml:brushProperty name="height" value="0.035" units="cm"/>
      <inkml:brushProperty name="color" value="#E71224"/>
    </inkml:brush>
  </inkml:definitions>
  <inkml:trace contextRef="#ctx0" brushRef="#br0">0 0 8933 0 0,'0'0'8969'0'0,"130"13"-14618"0"0,-119-8 2661 0 0,0-1-1229 0 0</inkml:trace>
</inkml:ink>
</file>

<file path=ppt/ink/ink8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6.778"/>
    </inkml:context>
    <inkml:brush xml:id="br0">
      <inkml:brushProperty name="width" value="0.035" units="cm"/>
      <inkml:brushProperty name="height" value="0.035" units="cm"/>
      <inkml:brushProperty name="color" value="#E71224"/>
    </inkml:brush>
  </inkml:definitions>
  <inkml:trace contextRef="#ctx0" brushRef="#br0">229 1 4732 0 0,'0'0'9955'0'0,"-21"2"-9615"0"0,-70 8 15 0 0,87-9-275 0 0,0-1 1 0 0,-1 1-1 0 0,1 0 0 0 0,0 0 0 0 0,-1 1 1 0 0,1-1-1 0 0,0 1 0 0 0,0 0 0 0 0,1 0 1 0 0,-1 0-1 0 0,0 0 0 0 0,0 1 0 0 0,1 0 1 0 0,0 0-1 0 0,-1 0 0 0 0,1 0 0 0 0,-4 6 1 0 0,-1 0 16 0 0,4-4-58 0 0,0 0 0 0 0,1 0 1 0 0,-1 0-1 0 0,1 0 0 0 0,0 1 1 0 0,1-1-1 0 0,-1 1 1 0 0,1 0-1 0 0,0 0 0 0 0,0 0 1 0 0,-1 11-1 0 0,3-15-35 0 0,0-1 0 0 0,-1 1-1 0 0,1 0 1 0 0,0 0 0 0 0,0 0-1 0 0,0 0 1 0 0,1 0 0 0 0,-1 0-1 0 0,0 0 1 0 0,1 0 0 0 0,-1 0 0 0 0,1 0-1 0 0,0 0 1 0 0,-1 0 0 0 0,1-1-1 0 0,0 1 1 0 0,0 0 0 0 0,0-1-1 0 0,0 1 1 0 0,1 0 0 0 0,-1-1-1 0 0,0 1 1 0 0,1-1 0 0 0,-1 0 0 0 0,1 1-1 0 0,-1-1 1 0 0,1 0 0 0 0,0 0-1 0 0,-1 0 1 0 0,1 0 0 0 0,0 0-1 0 0,0-1 1 0 0,0 1 0 0 0,-1-1 0 0 0,1 1-1 0 0,0-1 1 0 0,0 1 0 0 0,4-1-1 0 0,12 2-78 0 0,-1-1-1 0 0,1-1 1 0 0,0 0-1 0 0,0-2 1 0 0,0 0 0 0 0,-1 0-1 0 0,1-2 1 0 0,-1 0-1 0 0,0-1 1 0 0,0-1-1 0 0,28-14 1 0 0,-10 3-892 0 0,18-12-1041 0 0,-21-4-3798 0 0,-22 16 1800 0 0</inkml:trace>
</inkml:ink>
</file>

<file path=ppt/ink/ink8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7.337"/>
    </inkml:context>
    <inkml:brush xml:id="br0">
      <inkml:brushProperty name="width" value="0.035" units="cm"/>
      <inkml:brushProperty name="height" value="0.035" units="cm"/>
      <inkml:brushProperty name="color" value="#E71224"/>
    </inkml:brush>
  </inkml:definitions>
  <inkml:trace contextRef="#ctx0" brushRef="#br0">1 1 8629 0 0,'0'0'6753'0'0,"18"26"-6520"0"0,-10-14-194 0 0,118 184 502 0 0,-107-156-75 0 0,-1 1-1 0 0,15 49 1 0 0,5 15 49 0 0,-31-68-462 0 0,-7-34-55 0 0,0 0 0 0 0,1 0 0 0 0,-1 0 0 0 0,0 0 0 0 0,1 0 0 0 0,0 0 0 0 0,0 0 0 0 0,0 0 0 0 0,0 0 0 0 0,0 0 0 0 0,1 0 0 0 0,2 3 0 0 0,-2-96-1440 0 0,-2 6 837 0 0,0 83 608 0 0,0-1 0 0 0,0 1 0 0 0,0-1-1 0 0,1 1 1 0 0,-1 0 0 0 0,1-1 0 0 0,-1 1 0 0 0,1-1 0 0 0,-1 1 0 0 0,1 0 0 0 0,0 0 0 0 0,0-1 0 0 0,0 1 0 0 0,-1 0-1 0 0,1 0 1 0 0,0 0 0 0 0,1 0 0 0 0,-1 0 0 0 0,0 0 0 0 0,0 0 0 0 0,1 0 0 0 0,38-15 388 0 0,-31 14-192 0 0,0 1 1 0 0,-1 0-1 0 0,1 0 0 0 0,0 1 0 0 0,0 0 0 0 0,0 0 0 0 0,12 3 1 0 0,-14-1-79 0 0,0 0 0 0 0,0 0 0 0 0,1 1 0 0 0,-2 0 0 0 0,1 1 0 0 0,0 0 0 0 0,-1 0 0 0 0,1 0 0 0 0,-1 1 0 0 0,0 0 0 0 0,-1 0 0 0 0,1 0 0 0 0,-1 1 0 0 0,0 0 0 0 0,-1 0 1 0 0,8 12-1 0 0,-6-7-239 0 0,-2 0 1 0 0,1 0 0 0 0,-1 0 0 0 0,-1 0-1 0 0,0 1 1 0 0,-1 0 0 0 0,0-1 0 0 0,-1 1-1 0 0,0 20 1 0 0,-1-31-528 0 0,-12-9-5579 0 0,-8-14 1033 0 0</inkml:trace>
</inkml:ink>
</file>

<file path=ppt/ink/ink8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8.781"/>
    </inkml:context>
    <inkml:brush xml:id="br0">
      <inkml:brushProperty name="width" value="0.035" units="cm"/>
      <inkml:brushProperty name="height" value="0.035" units="cm"/>
      <inkml:brushProperty name="color" value="#E71224"/>
    </inkml:brush>
  </inkml:definitions>
  <inkml:trace contextRef="#ctx0" brushRef="#br0">87 137 148 0 0,'0'0'12570'0'0,"-3"-1"-11859"0"0,2 1-639 0 0,1-1 0 0 0,-1 1 0 0 0,0 0 1 0 0,1-1-1 0 0,-1 1 0 0 0,1 0 0 0 0,-1 0 0 0 0,1 0 1 0 0,-1 0-1 0 0,1 0 0 0 0,-1-1 0 0 0,0 1 1 0 0,1 0-1 0 0,-1 0 0 0 0,1 0 0 0 0,-1 1 1 0 0,1-1-1 0 0,-1 0 0 0 0,0 0 0 0 0,1 0 1 0 0,-1 0-1 0 0,1 0 0 0 0,-1 1 0 0 0,1-1 0 0 0,-1 0 1 0 0,1 1-1 0 0,-1-1 0 0 0,1 0 0 0 0,-1 1 1 0 0,1-1-1 0 0,-1 1 0 0 0,-9 26 956 0 0,6-1-659 0 0,0 0 1 0 0,1 1-1 0 0,2 36 1 0 0,1-30-220 0 0,1-5-58 0 0,-2 1 1 0 0,0-1-1 0 0,-7 35 1 0 0,6-28-85 0 0,2-32-6 0 0,1 0 0 0 0,-1 0 0 0 0,0 0 0 0 0,0 0 1 0 0,0-1-1 0 0,-1 1 0 0 0,1 0 0 0 0,-1 0 0 0 0,1 0 0 0 0,-1 0 0 0 0,0 0 0 0 0,0-1 1 0 0,0 1-1 0 0,-3 4 0 0 0,1-2 24 0 0,4-14-21 0 0,-1-276-1287 0 0,-11 195 1036 0 0,0 15 343 0 0,11-21 249 0 0,1 95-322 0 0,-1 0 0 0 0,1 0-1 0 0,-1 0 1 0 0,1 0 0 0 0,-1 0-1 0 0,1 0 1 0 0,0 0 0 0 0,-1 0 0 0 0,1 0-1 0 0,0 0 1 0 0,0 0 0 0 0,0 0-1 0 0,0 0 1 0 0,0 1 0 0 0,0-1-1 0 0,0 0 1 0 0,0 1 0 0 0,0-1 0 0 0,0 1-1 0 0,0-1 1 0 0,0 1 0 0 0,0 0-1 0 0,0-1 1 0 0,0 1 0 0 0,1 0-1 0 0,-1 0 1 0 0,0-1 0 0 0,0 1 0 0 0,0 0-1 0 0,1 0 1 0 0,-1 1 0 0 0,2-1-1 0 0,0 0-5 0 0,0 0 1 0 0,0 0-1 0 0,0 0 0 0 0,0 1 0 0 0,0-1 0 0 0,0 1 0 0 0,0-1 0 0 0,-1 1 0 0 0,1 0 0 0 0,0 0 0 0 0,0 0 1 0 0,-1 1-1 0 0,4 1 0 0 0,14 16 22 0 0,-2 0 0 0 0,0 1 1 0 0,-2 1-1 0 0,0 0 0 0 0,-1 2 1 0 0,-1-1-1 0 0,12 29 0 0 0,-15-24 17 0 0,41 108 230 0 0,-18-4-59 0 0,-9-64-202 0 0,-17-48-21 0 0,-7-18-3 0 0,-1 0-1 0 0,1 0 0 0 0,0 0 1 0 0,0 0-1 0 0,-1 0 1 0 0,1 0-1 0 0,0 0 1 0 0,0 0-1 0 0,0 0 1 0 0,0 0-1 0 0,1 0 1 0 0,-1-1-1 0 0,0 1 0 0 0,0 0 1 0 0,0-1-1 0 0,0 1 1 0 0,1-1-1 0 0,-1 1 1 0 0,0-1-1 0 0,1 0 1 0 0,-1 0-1 0 0,0 1 0 0 0,1-1 1 0 0,-1 0-1 0 0,0 0 1 0 0,1 0-1 0 0,-1 0 1 0 0,0-1-1 0 0,1 1 1 0 0,1-1-1 0 0,1 1 16 0 0,-1-1 0 0 0,0 0 0 0 0,0 0 0 0 0,0 0 0 0 0,1-1 0 0 0,-1 1 0 0 0,-1-1 0 0 0,1 1 0 0 0,0-1 0 0 0,5-4 0 0 0,2-7-37 0 0,-1 1-1 0 0,0-1 0 0 0,-1-1 1 0 0,-1 1-1 0 0,0-1 0 0 0,0-1 1 0 0,7-25-1 0 0,0-9-302 0 0,7-53-1 0 0,-16 67-29 0 0,-1-1 0 0 0,-2-46 0 0 0,-3 73 354 0 0,-1 0 1 0 0,0 1 0 0 0,0-1 0 0 0,-1 1 0 0 0,0-1 0 0 0,-1 1-1 0 0,0 0 1 0 0,0 0 0 0 0,0 1 0 0 0,-8-10 0 0 0,11 16-66 0 0,0 0 1 0 0,1 0 0 0 0,-1 0 0 0 0,1 0-1 0 0,0 0 1 0 0,-1 0 0 0 0,1 0 0 0 0,0-1-1 0 0,-1 1 1 0 0,1 0 0 0 0,0 0 0 0 0,0 0-1 0 0,0 0 1 0 0,0 0 0 0 0,0 0 0 0 0,0 0-1 0 0,1-2 1 0 0,-1 2-65 0 0,0 1 1 0 0,0-1-1 0 0,0 1 0 0 0,0 0 0 0 0,0-1 1 0 0,0 1-1 0 0,0-1 0 0 0,0 1 0 0 0,1 0 0 0 0,-1-1 1 0 0,0 1-1 0 0,0 0 0 0 0,0-1 0 0 0,1 1 0 0 0,-1 0 1 0 0,0-1-1 0 0,1 1 0 0 0,-1 0 0 0 0,0-1 0 0 0,0 1 1 0 0,1 0-1 0 0,-1 0 0 0 0,1-1 0 0 0,-1 1 1 0 0,0 0-1 0 0,1 0 0 0 0,-1 0 0 0 0,0 0 0 0 0,1 0 1 0 0,-1-1-1 0 0,1 1 0 0 0,-1 0 0 0 0,0 0 0 0 0,1 0 1 0 0,-1 0-1 0 0,1 0 0 0 0,-1 0 0 0 0,1 0 1 0 0,-1 0-1 0 0,0 1 0 0 0,1-1 0 0 0,0 0 0 0 0,10 4-2778 0 0,-1-4-1156 0 0</inkml:trace>
</inkml:ink>
</file>

<file path=ppt/ink/ink8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9.326"/>
    </inkml:context>
    <inkml:brush xml:id="br0">
      <inkml:brushProperty name="width" value="0.035" units="cm"/>
      <inkml:brushProperty name="height" value="0.035" units="cm"/>
      <inkml:brushProperty name="color" value="#E71224"/>
    </inkml:brush>
  </inkml:definitions>
  <inkml:trace contextRef="#ctx0" brushRef="#br0">184 1 6465 0 0,'0'0'10259'0'0,"-11"15"-9833"0"0,-66 121 979 0 0,67-120-1223 0 0,7-12-123 0 0,1 0 0 0 0,-1 1 0 0 0,1 0 0 0 0,-1-1-1 0 0,1 1 1 0 0,-2 9 0 0 0,-32 89 537 0 0,26-76-552 0 0,8-24-44 0 0,1 1-1 0 0,-1 0 1 0 0,1-1-1 0 0,0 1 1 0 0,0 0-1 0 0,0 0 1 0 0,0 8-1 0 0,-5 18 1050 0 0,3-16-3148 0 0,2-6-2387 0 0,0 0-3346 0 0,1-15 4419 0 0</inkml:trace>
</inkml:ink>
</file>

<file path=ppt/ink/ink8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19.617"/>
    </inkml:context>
    <inkml:brush xml:id="br0">
      <inkml:brushProperty name="width" value="0.035" units="cm"/>
      <inkml:brushProperty name="height" value="0.035" units="cm"/>
      <inkml:brushProperty name="color" value="#E71224"/>
    </inkml:brush>
  </inkml:definitions>
  <inkml:trace contextRef="#ctx0" brushRef="#br0">1 1 2952 0 0,'0'0'11675'0'0,"0"34"-9464"0"0,-1-31-2175 0 0,1 1-1 0 0,0-1 1 0 0,0 0-1 0 0,0 0 1 0 0,0 0-1 0 0,1 1 1 0 0,-1-1-1 0 0,1 0 1 0 0,0 0-1 0 0,0 0 0 0 0,0 0 1 0 0,0 0-1 0 0,1 0 1 0 0,-1 0-1 0 0,1 0 1 0 0,-1-1-1 0 0,1 1 1 0 0,3 3-1 0 0,14 22-31 0 0,7 5-682 0 0,-24-24-1461 0 0</inkml:trace>
</inkml:ink>
</file>

<file path=ppt/ink/ink8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0.554"/>
    </inkml:context>
    <inkml:brush xml:id="br0">
      <inkml:brushProperty name="width" value="0.035" units="cm"/>
      <inkml:brushProperty name="height" value="0.035" units="cm"/>
      <inkml:brushProperty name="color" value="#E71224"/>
    </inkml:brush>
  </inkml:definitions>
  <inkml:trace contextRef="#ctx0" brushRef="#br0">152 5 3072 0 0,'0'0'8733'0'0,"-10"4"-8486"0"0,-36 12 35 0 0,44-14-242 0 0,0-1 0 0 0,0 0 1 0 0,-1 0-1 0 0,1 1 0 0 0,0-1 0 0 0,0 1 1 0 0,0-1-1 0 0,0 1 0 0 0,1 0 0 0 0,-1 0 1 0 0,0 0-1 0 0,1 0 0 0 0,-1 0 0 0 0,1 0 1 0 0,0 0-1 0 0,-1 3 0 0 0,-10 13 372 0 0,7-13-359 0 0,0 0 0 0 0,0 0 0 0 0,1 1 1 0 0,0 0-1 0 0,0 0 0 0 0,0 0 0 0 0,1 0 0 0 0,0 0 1 0 0,0 1-1 0 0,0 0 0 0 0,1-1 0 0 0,0 1 0 0 0,0 0 1 0 0,1 0-1 0 0,0 0 0 0 0,0 0 0 0 0,1 12 0 0 0,30-19-19 0 0,-25-1 5 0 0,0 0 1 0 0,-1 0-1 0 0,1 0 1 0 0,-1-1-1 0 0,0 0 1 0 0,0 0-1 0 0,1 0 1 0 0,-1 0-1 0 0,0-1 1 0 0,-1 0-1 0 0,1 0 1 0 0,0 0-1 0 0,4-5 1 0 0,2-2-79 0 0,-1 0 0 0 0,0 0 0 0 0,11-17 0 0 0,-17 20 102 0 0,1-1 0 0 0,-1 0 1 0 0,0 0-1 0 0,-1 0 0 0 0,0-1 0 0 0,0 1 1 0 0,-1 0-1 0 0,0-1 0 0 0,0 1 0 0 0,-2-18 0 0 0,1 25 111 0 0,0 44 616 0 0,2-29-563 0 0,0 0 0 0 0,1 0 1 0 0,0 0-1 0 0,1-1 0 0 0,1 1 0 0 0,0-1 1 0 0,1 0-1 0 0,0 0 0 0 0,1-1 1 0 0,10 15-1 0 0,-4-6-65 0 0,-1 1 0 0 0,12 30-1 0 0,-19-37-125 0 0,-2-8-9 0 0,0 1 1 0 0,0 0-1 0 0,-1 0 0 0 0,0 0 1 0 0,-1 0-1 0 0,1 12 0 0 0,9 79 200 0 0,-11-99-233 0 0,0 1-1 0 0,0 0 0 0 0,0-1 0 0 0,0 1 1 0 0,0 0-1 0 0,0 0 0 0 0,0-1 0 0 0,0 1 1 0 0,0 0-1 0 0,0 0 0 0 0,1-1 0 0 0,-1 1 1 0 0,0 0-1 0 0,0-1 0 0 0,1 1 0 0 0,-1 0 1 0 0,0-1-1 0 0,1 1 0 0 0,-1-1 0 0 0,1 1 0 0 0,-1 0 1 0 0,1-1-1 0 0,-1 1 0 0 0,1-1 0 0 0,-1 1 1 0 0,1-1-1 0 0,0 0 0 0 0,-1 1 0 0 0,1-1 1 0 0,-1 1-1 0 0,1-1 0 0 0,1 0 0 0 0,0 1-8 0 0,0-1-1 0 0,0 0 1 0 0,1-1-1 0 0,-1 1 1 0 0,0 0-1 0 0,0-1 1 0 0,0 1-1 0 0,0-1 1 0 0,0 0 0 0 0,0 1-1 0 0,2-3 1 0 0,42-26-194 0 0,-3-15-284 0 0,-40 42 456 0 0,0-1 1 0 0,0 0-1 0 0,0 0 0 0 0,-1-1 1 0 0,1 1-1 0 0,-1-1 1 0 0,0 1-1 0 0,0-1 1 0 0,0 1-1 0 0,-1-1 1 0 0,3-6-1 0 0,-4 8 4 0 0,1 0 0 0 0,0-1-1 0 0,-1 1 1 0 0,1 0 0 0 0,-1-1-1 0 0,0 1 1 0 0,0 0 0 0 0,0-1 0 0 0,0 1-1 0 0,0 0 1 0 0,-1-1 0 0 0,1 1 0 0 0,-1 0-1 0 0,1 0 1 0 0,-1-1 0 0 0,0 1-1 0 0,0 0 1 0 0,0 0 0 0 0,-2-4 0 0 0,-1 1-69 0 0,-1 1 0 0 0,0-1 0 0 0,1 1 1 0 0,-2 0-1 0 0,1 0 0 0 0,0 1 0 0 0,-1-1 1 0 0,1 1-1 0 0,-1 0 0 0 0,0 1 1 0 0,0 0-1 0 0,0 0 0 0 0,-11-2 0 0 0,-3 0 204 0 0,0 2 0 0 0,-40 1 0 0 0,53 1 77 0 0,5 0 234 0 0,23-3 8 0 0,40-31 523 0 0,-26 15-1327 0 0,65-47 0 0 0,-93 59 761 0 0,-4 27-16478 0 0</inkml:trace>
</inkml:ink>
</file>

<file path=ppt/ink/ink8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0.917"/>
    </inkml:context>
    <inkml:brush xml:id="br0">
      <inkml:brushProperty name="width" value="0.035" units="cm"/>
      <inkml:brushProperty name="height" value="0.035" units="cm"/>
      <inkml:brushProperty name="color" value="#E71224"/>
    </inkml:brush>
  </inkml:definitions>
  <inkml:trace contextRef="#ctx0" brushRef="#br0">0 119 3044 0 0,'0'0'10417'0'0,"7"8"-9560"0"0,0 0-816 0 0,3 3 533 0 0,0 0 0 0 0,0 0 0 0 0,1-1 0 0 0,21 14 0 0 0,-26-20-497 0 0,0-1 1 0 0,0 0 0 0 0,1 0-1 0 0,-1-1 1 0 0,1 0-1 0 0,-1 0 1 0 0,1 0-1 0 0,0-1 1 0 0,0 0-1 0 0,-1 0 1 0 0,8-1 0 0 0,-10 0-55 0 0,1 0 0 0 0,-1-1 0 0 0,0 0 0 0 0,0 0 0 0 0,0 0 0 0 0,0 0 1 0 0,0 0-1 0 0,0-1 0 0 0,0 0 0 0 0,-1 0 0 0 0,1 0 0 0 0,0 0 0 0 0,-1 0 1 0 0,0-1-1 0 0,1 1 0 0 0,-1-1 0 0 0,0 0 0 0 0,0 0 0 0 0,3-6 0 0 0,12-13 26 0 0,-16 19-45 0 0,1 0-1 0 0,-1 0 1 0 0,1 0-1 0 0,-1 0 1 0 0,0-1-1 0 0,0 1 0 0 0,-1 0 1 0 0,1-1-1 0 0,-1 1 1 0 0,1-1-1 0 0,-1 0 1 0 0,0 0-1 0 0,-1 1 1 0 0,1-1-1 0 0,0 0 1 0 0,-1 0-1 0 0,0-6 1 0 0,0-3-111 0 0,0 6 16 0 0,1 0 1 0 0,-2 0 0 0 0,1 0-1 0 0,-1 0 1 0 0,0 0 0 0 0,-3-11-1 0 0,4 17 41 0 0,-1-1 0 0 0,0 1-1 0 0,0 0 1 0 0,1 0 0 0 0,-1-1-1 0 0,0 1 1 0 0,0 0 0 0 0,0 0-1 0 0,0 0 1 0 0,0 0 0 0 0,0 0 0 0 0,0 0-1 0 0,-1 1 1 0 0,1-1 0 0 0,0 0-1 0 0,0 1 1 0 0,-1-1 0 0 0,1 1-1 0 0,0-1 1 0 0,-1 1 0 0 0,1-1 0 0 0,-1 1-1 0 0,1 0 1 0 0,0 0 0 0 0,-1 0-1 0 0,1 0 1 0 0,-1 0 0 0 0,1 0-1 0 0,-1 0 1 0 0,1 0 0 0 0,0 0 0 0 0,-1 1-1 0 0,1-1 1 0 0,-1 1 0 0 0,1-1-1 0 0,0 1 1 0 0,-1-1 0 0 0,1 1-1 0 0,-2 1 1 0 0,-6 7-1510 0 0,9-9 1370 0 0,0 1 1 0 0,0-1 0 0 0,0 1 0 0 0,0-1 0 0 0,0 0 0 0 0,0 1 0 0 0,0-1 0 0 0,0 1 0 0 0,0-1 0 0 0,0 1-1 0 0,0-1 1 0 0,0 0 0 0 0,0 1 0 0 0,0-1 0 0 0,0 1 0 0 0,0-1 0 0 0,0 1 0 0 0,1-1 0 0 0,-1 0 0 0 0,0 1-1 0 0,0-1 1 0 0,1 0 0 0 0,-1 1 0 0 0,0-1 0 0 0,0 0 0 0 0,1 1 0 0 0,-1-1 0 0 0,0 0 0 0 0,1 1 0 0 0,-1-1-1 0 0,0 0 1 0 0,1 0 0 0 0,-1 0 0 0 0,0 1 0 0 0,1-1 0 0 0,-1 0 0 0 0,1 0 0 0 0,-1 0 0 0 0,0 0 0 0 0,1 0-1 0 0,-1 0 1 0 0,1 0 0 0 0,-1 0 0 0 0,1 0 0 0 0,-1 0 0 0 0,0 0 0 0 0,1 0 0 0 0,-1 0 0 0 0,1 0 0 0 0,-1 0-1 0 0,1 0 1 0 0,-1 0 0 0 0,0 0 0 0 0,1-1 0 0 0,17 1-2896 0 0</inkml:trace>
</inkml:ink>
</file>

<file path=ppt/ink/ink8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1.164"/>
    </inkml:context>
    <inkml:brush xml:id="br0">
      <inkml:brushProperty name="width" value="0.035" units="cm"/>
      <inkml:brushProperty name="height" value="0.035" units="cm"/>
      <inkml:brushProperty name="color" value="#E71224"/>
    </inkml:brush>
  </inkml:definitions>
  <inkml:trace contextRef="#ctx0" brushRef="#br0">1 1 6109 0 0,'0'0'11502'0'0,"16"23"-11156"0"0,49 72-117 0 0,-60-88-180 0 0,-1 0-1 0 0,1 1 1 0 0,-1 0-1 0 0,-1 0 1 0 0,3 8-1 0 0,-5 17-554 0 0,-2-13-1757 0 0,-1-36-7812 0 0,-7-7 5378 0 0</inkml:trace>
</inkml:ink>
</file>

<file path=ppt/ink/ink8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1.321"/>
    </inkml:context>
    <inkml:brush xml:id="br0">
      <inkml:brushProperty name="width" value="0.035" units="cm"/>
      <inkml:brushProperty name="height" value="0.035" units="cm"/>
      <inkml:brushProperty name="color" value="#E71224"/>
    </inkml:brush>
  </inkml:definitions>
  <inkml:trace contextRef="#ctx0" brushRef="#br0">33 170 3924 0 0,'-33'-169'12053'0'0,"44"173"-13957"0"0,-11 1 976 0 0,11-1-432 0 0,-11 0-1916 0 0,0 1 1224 0 0</inkml:trace>
</inkml:ink>
</file>

<file path=ppt/ink/ink8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1.878"/>
    </inkml:context>
    <inkml:brush xml:id="br0">
      <inkml:brushProperty name="width" value="0.035" units="cm"/>
      <inkml:brushProperty name="height" value="0.035" units="cm"/>
      <inkml:brushProperty name="color" value="#E71224"/>
    </inkml:brush>
  </inkml:definitions>
  <inkml:trace contextRef="#ctx0" brushRef="#br0">142 0 2848 0 0,'0'0'8967'0'0,"0"1"-8884"0"0,-1 0 0 0 0,1 0 0 0 0,0 0 0 0 0,-1 0 1 0 0,1 0-1 0 0,0 0 0 0 0,-1 0 0 0 0,1-1 0 0 0,-1 1 0 0 0,1 0 0 0 0,-1 0 0 0 0,0 0 0 0 0,1-1 0 0 0,-1 1 0 0 0,0 0 0 0 0,0-1 1 0 0,1 1-1 0 0,-1-1 0 0 0,0 1 0 0 0,-1 0 0 0 0,-10 5 107 0 0,0 0 1 0 0,0 1-1 0 0,0 1 0 0 0,1 0 1 0 0,-14 13-1 0 0,3-3 166 0 0,20-16-316 0 0,0 0 0 0 0,0 0 0 0 0,0 0-1 0 0,0 0 1 0 0,1 0 0 0 0,-1 0 0 0 0,1 1 0 0 0,-1-1-1 0 0,1 0 1 0 0,0 1 0 0 0,0-1 0 0 0,0 1 0 0 0,0 0 0 0 0,0 4-1 0 0,1-7-29 0 0,1 1 0 0 0,0 0 0 0 0,-1 0 0 0 0,1-1 0 0 0,0 1 0 0 0,-1 0 0 0 0,1-1 0 0 0,0 1 0 0 0,0 0 0 0 0,-1-1 0 0 0,1 1 0 0 0,0-1 0 0 0,0 1 0 0 0,0-1 0 0 0,0 0 0 0 0,0 1 0 0 0,0-1 0 0 0,0 0 0 0 0,0 0 0 0 0,0 0 0 0 0,0 0 0 0 0,1 0 0 0 0,21 3 283 0 0,16-4 149 0 0,-27-1-237 0 0,0 2-1 0 0,0-1 1 0 0,0 2 0 0 0,0-1 0 0 0,0 2-1 0 0,16 3 1 0 0,-26-4-14 0 0,-1 0-172 0 0,0 1 0 0 0,0 0 0 0 0,0 0 0 0 0,0 0 1 0 0,0 0-1 0 0,0 0 0 0 0,-1 0 0 0 0,1 0 0 0 0,-1 0 0 0 0,1 0 1 0 0,-1 3-1 0 0,-3-1 11 0 0,-1 0-1 0 0,0 0 1 0 0,-1 0 0 0 0,1 0 0 0 0,0-1 0 0 0,-1 1 0 0 0,0-1 0 0 0,0 0 0 0 0,0-1-1 0 0,0 1 1 0 0,0-1 0 0 0,-9 3 0 0 0,-4 0-75 0 0,0 0 0 0 0,-30 4 1 0 0,39-8 433 0 0,-8 2-2080 0 0,36 2-1021 0 0,-17-5 2431 0 0,40 2-2746 0 0,-19-5-2138 0 0,6-4-32 0 0</inkml:trace>
</inkml:ink>
</file>

<file path=ppt/ink/ink8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2.368"/>
    </inkml:context>
    <inkml:brush xml:id="br0">
      <inkml:brushProperty name="width" value="0.035" units="cm"/>
      <inkml:brushProperty name="height" value="0.035" units="cm"/>
      <inkml:brushProperty name="color" value="#E71224"/>
    </inkml:brush>
  </inkml:definitions>
  <inkml:trace contextRef="#ctx0" brushRef="#br0">18 1 5140 0 0,'0'0'12752'0'0,"-3"13"-12296"0"0,-2-2-318 0 0,4-8-100 0 0,-1 1 0 0 0,1-1 0 0 0,-1 1 0 0 0,1-1 0 0 0,0 1 1 0 0,1 0-1 0 0,-1 0 0 0 0,0-1 0 0 0,1 1 0 0 0,0 0 0 0 0,0 0 0 0 0,0 0 0 0 0,1 0 0 0 0,-1-1 0 0 0,1 1 0 0 0,0 0 0 0 0,0-1 0 0 0,2 7 0 0 0,31 57 951 0 0,-22-47-778 0 0,-2 0 1 0 0,0 0-1 0 0,-2 1 0 0 0,0 0 0 0 0,-1 1 0 0 0,4 22 1 0 0,2 21 126 0 0,-8-45-254 0 0,-1 0 0 0 0,0 0 0 0 0,0 32 0 0 0,7 72-1219 0 0,-15-120-2854 0 0,-6-10 1994 0 0,-8-15-3287 0 0,7-3-140 0 0</inkml:trace>
</inkml:ink>
</file>

<file path=ppt/ink/ink8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2.555"/>
    </inkml:context>
    <inkml:brush xml:id="br0">
      <inkml:brushProperty name="width" value="0.035" units="cm"/>
      <inkml:brushProperty name="height" value="0.035" units="cm"/>
      <inkml:brushProperty name="color" value="#E71224"/>
    </inkml:brush>
  </inkml:definitions>
  <inkml:trace contextRef="#ctx0" brushRef="#br0">0 44 3680 0 0,'0'0'15165'0'0,"22"-2"-14926"0"0,108-9 145 0 0,-76-2-114 0 0,-23 4-1410 0 0,1 5-4031 0 0,-28 4 891 0 0,5-4-915 0 0</inkml:trace>
</inkml:ink>
</file>

<file path=ppt/ink/ink8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3.482"/>
    </inkml:context>
    <inkml:brush xml:id="br0">
      <inkml:brushProperty name="width" value="0.035" units="cm"/>
      <inkml:brushProperty name="height" value="0.035" units="cm"/>
      <inkml:brushProperty name="color" value="#E71224"/>
    </inkml:brush>
  </inkml:definitions>
  <inkml:trace contextRef="#ctx0" brushRef="#br0">4 57 760 0 0,'0'0'14220'0'0,"0"0"-14192"0"0,0 0-1 0 0,-1 0 1 0 0,1 0 0 0 0,0 0-1 0 0,0 0 1 0 0,0 0 0 0 0,0 0-1 0 0,-1 0 1 0 0,1 1-1 0 0,0-1 1 0 0,0 0 0 0 0,0 0-1 0 0,0 0 1 0 0,0 0 0 0 0,0 0-1 0 0,-1 1 1 0 0,1-1 0 0 0,0 0-1 0 0,0 0 1 0 0,0 0-1 0 0,0 0 1 0 0,0 1 0 0 0,0-1-1 0 0,0 0 1 0 0,0 0 0 0 0,0 0-1 0 0,0 1 1 0 0,0-1 0 0 0,0 0-1 0 0,0 0 1 0 0,0 0-1 0 0,0 1 1 0 0,0-1 0 0 0,0 0-1 0 0,0 0 1 0 0,0 0 0 0 0,0 0-1 0 0,0 1 1 0 0,0-1 0 0 0,0 0-1 0 0,0 0 1 0 0,1 0 0 0 0,-1 1-1 0 0,0-1 1 0 0,0 0-1 0 0,0 0 1 0 0,0 0 0 0 0,0 0-1 0 0,0 0 1 0 0,1 0 0 0 0,-1 1-1 0 0,0-1 1 0 0,0 0 0 0 0,0 0-1 0 0,0 0 1 0 0,1 0-1 0 0,-1 0 1 0 0,0 0 0 0 0,0 0-1 0 0,0 0 1 0 0,1 0 0 0 0,-1 0-1 0 0,0 0 1 0 0,0 0 0 0 0,1 0-1 0 0,80-2 906 0 0,0-5-1 0 0,120-23 0 0 0,-111 4-582 0 0,-77 57-516 0 0,-5-13 211 0 0,-6-15-37 0 0,-1 0 0 0 0,1 0 0 0 0,-1 0-1 0 0,0 0 1 0 0,0 0 0 0 0,0 0 0 0 0,0 1-1 0 0,-1-1 1 0 0,1 0 0 0 0,0 5 0 0 0,2 44 186 0 0,-1-41-123 0 0,-1 0 0 0 0,0 0-1 0 0,-1 0 1 0 0,-1 0 0 0 0,1 0-1 0 0,-2 0 1 0 0,-2 14 0 0 0,-7 6 47 0 0,-1-1-1 0 0,-1-1 1 0 0,-1 0-1 0 0,-2 0 1 0 0,-1-2 0 0 0,-1 0-1 0 0,-1-1 1 0 0,-24 25 0 0 0,-20 34-35 0 0,128-80-118 0 0,-26-4 66 0 0,0-1-1 0 0,-1-3 0 0 0,1-1 0 0 0,-1-2 1 0 0,1-1-1 0 0,-2-2 0 0 0,39-15 0 0 0,-62 20-111 0 0,-11 3-59 0 0,-1 1-1 0 0,1 0 1 0 0,-1-1 0 0 0,0 1-1 0 0,1-1 1 0 0,-1 0-1 0 0,0 0 1 0 0,0 0-1 0 0,1 0 1 0 0,-1 0 0 0 0,0-1-1 0 0,0 1 1 0 0,0-1-1 0 0,-1 1 1 0 0,1-1 0 0 0,3-3-1 0 0,-5 4-654 0 0,-2 2 18 0 0,-1-1 0 0 0,1 0 1 0 0,0 0-1 0 0,-1 0 0 0 0,1 0 0 0 0,0 0 1 0 0,-1-1-1 0 0,1 1 0 0 0,0-1 0 0 0,0 1 1 0 0,-1-1-1 0 0,-2-1 0 0 0,-5-2-5431 0 0</inkml:trace>
</inkml:ink>
</file>

<file path=ppt/ink/ink8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3.889"/>
    </inkml:context>
    <inkml:brush xml:id="br0">
      <inkml:brushProperty name="width" value="0.035" units="cm"/>
      <inkml:brushProperty name="height" value="0.035" units="cm"/>
      <inkml:brushProperty name="color" value="#E71224"/>
    </inkml:brush>
  </inkml:definitions>
  <inkml:trace contextRef="#ctx0" brushRef="#br0">66 127 1112 0 0,'0'0'14318'0'0,"-6"7"-13664"0"0,6-6-640 0 0,-6 5 176 0 0,0 1 1 0 0,0 0 0 0 0,1 0 0 0 0,0 0 0 0 0,0 1-1 0 0,1-1 1 0 0,0 1 0 0 0,0 0 0 0 0,1 1 0 0 0,0-1 0 0 0,0 1-1 0 0,1-1 1 0 0,-1 11 0 0 0,3-18-192 0 0,1 1 1 0 0,-1-1-1 0 0,1 0 0 0 0,0 1 0 0 0,0-1 0 0 0,-1 0 1 0 0,1 0-1 0 0,0 0 0 0 0,0 0 0 0 0,0 0 1 0 0,0 0-1 0 0,0 0 0 0 0,0 0 0 0 0,0 0 1 0 0,1 0-1 0 0,-1 0 0 0 0,0-1 0 0 0,0 1 0 0 0,1-1 1 0 0,-1 1-1 0 0,0-1 0 0 0,1 1 0 0 0,-1-1 1 0 0,1 0-1 0 0,-1 1 0 0 0,0-1 0 0 0,1 0 1 0 0,-1 0-1 0 0,1 0 0 0 0,-1 0 0 0 0,2-1 0 0 0,55 0 54 0 0,-54 1-36 0 0,6-1-49 0 0,0-1 0 0 0,0 0 0 0 0,0-1 0 0 0,-1 0 0 0 0,0 0-1 0 0,1-1 1 0 0,-1-1 0 0 0,0 1 0 0 0,-1-1 0 0 0,1-1 0 0 0,-1 1 0 0 0,0-2 0 0 0,0 1 0 0 0,-1-1 0 0 0,0 0 0 0 0,0 0 0 0 0,-1-1 0 0 0,0 0 0 0 0,0 0 0 0 0,0-1 0 0 0,-1 1 0 0 0,-1-1 0 0 0,0 0 0 0 0,0-1 0 0 0,0 1 0 0 0,-1-1-1 0 0,-1 1 1 0 0,0-1 0 0 0,0 0 0 0 0,0-12 0 0 0,-2 19-12 0 0,0 1 0 0 0,-1-1 1 0 0,1 1-1 0 0,-1-1 0 0 0,0 1 0 0 0,0-1 0 0 0,0 1 0 0 0,0 0 0 0 0,0 0 0 0 0,0-1 0 0 0,-1 1 0 0 0,1 0 0 0 0,-1 0 0 0 0,1 0 1 0 0,-1 0-1 0 0,0 0 0 0 0,0 1 0 0 0,0-1 0 0 0,0 0 0 0 0,0 1 0 0 0,0 0 0 0 0,0-1 0 0 0,-1 1 0 0 0,1 0 0 0 0,0 0 0 0 0,-1 0 0 0 0,1 0 1 0 0,-1 1-1 0 0,1-1 0 0 0,-1 1 0 0 0,1-1 0 0 0,-4 1 0 0 0,-5-1-145 0 0,1 0-1 0 0,-1 0 1 0 0,0 1 0 0 0,0 1 0 0 0,0-1-1 0 0,-19 6 1 0 0,-8 9 111 0 0,37-14 36 0 0,-1 0 0 0 0,0-1 0 0 0,1 1-1 0 0,-1 0 1 0 0,1 0 0 0 0,-1 0 0 0 0,1 0 0 0 0,-1 1 0 0 0,1-1 0 0 0,0 0 0 0 0,-1 1 0 0 0,1-1 0 0 0,0 1 0 0 0,0-1 0 0 0,0 1 0 0 0,0-1 0 0 0,0 1 0 0 0,0 3 0 0 0,31-5-2153 0 0,-25 0 1790 0 0,0 0-1 0 0,0-1 0 0 0,0 0 0 0 0,0 0 0 0 0,0 0 1 0 0,0-1-1 0 0,0 0 0 0 0,-1 0 0 0 0,1 0 0 0 0,0 0 0 0 0,5-5 1 0 0,-5 4-260 0 0,26-16-2483 0 0</inkml:trace>
</inkml:ink>
</file>

<file path=ppt/ink/ink8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4.449"/>
    </inkml:context>
    <inkml:brush xml:id="br0">
      <inkml:brushProperty name="width" value="0.035" units="cm"/>
      <inkml:brushProperty name="height" value="0.035" units="cm"/>
      <inkml:brushProperty name="color" value="#E71224"/>
    </inkml:brush>
  </inkml:definitions>
  <inkml:trace contextRef="#ctx0" brushRef="#br0">0 167 736 0 0,'0'0'12526'0'0,"15"21"-12291"0"0,42 68 7 0 0,-34-57 7 0 0,-20-25-22 0 0,-3-5-196 0 0,0-2 705 0 0,0-21-34 0 0,-11-75-1665 0 0,10 73 1146 0 0,0 18-95 0 0,0-1 0 0 0,1 1 0 0 0,0 0 0 0 0,0-1 1 0 0,0 1-1 0 0,0 0 0 0 0,1 0 0 0 0,0-1 0 0 0,0 1 0 0 0,0 0 0 0 0,1 0 0 0 0,0 0 0 0 0,4-8 0 0 0,37-47 609 0 0,-33 48-414 0 0,-9 10-205 0 0,0 1 1 0 0,1-1-1 0 0,-1 1 0 0 0,0-1 0 0 0,1 1 0 0 0,-1-1 1 0 0,1 1-1 0 0,-1 0 0 0 0,1 0 0 0 0,0 0 0 0 0,-1 0 0 0 0,4-2 1 0 0,-3 2-12 0 0,0 0 0 0 0,0 0 0 0 0,1 1 0 0 0,-1-1 0 0 0,0 1 0 0 0,0-1 0 0 0,0 1 0 0 0,0-1 0 0 0,0 1 0 0 0,1 0 0 0 0,-1 0 0 0 0,0 0 0 0 0,0 0 0 0 0,0 1 1 0 0,1-1-1 0 0,-1 1 0 0 0,0-1 0 0 0,0 1 0 0 0,0 0 0 0 0,0-1 0 0 0,0 1 0 0 0,3 2 0 0 0,0 1-66 0 0,-1 1 0 0 0,1 0 0 0 0,-1 0 0 0 0,0 0 0 0 0,0 0 0 0 0,5 10 0 0 0,-3-5 5 0 0,0 0 0 0 0,-1 0 1 0 0,-1 1-1 0 0,0 0 0 0 0,0-1 0 0 0,-1 1 0 0 0,3 17 1 0 0,-3 1 36 0 0,0 49 0 0 0,-4-67-46 0 0,-6 8 688 0 0,2-6-3653 0 0</inkml:trace>
</inkml:ink>
</file>

<file path=ppt/ink/ink8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4.915"/>
    </inkml:context>
    <inkml:brush xml:id="br0">
      <inkml:brushProperty name="width" value="0.035" units="cm"/>
      <inkml:brushProperty name="height" value="0.035" units="cm"/>
      <inkml:brushProperty name="color" value="#E71224"/>
    </inkml:brush>
  </inkml:definitions>
  <inkml:trace contextRef="#ctx0" brushRef="#br0">45 278 3452 0 0,'0'0'8222'0'0,"27"-9"-7369"0"0,85-28 11 0 0,-106 35-705 0 0,0 0 1 0 0,1 0-1 0 0,-1-1 1 0 0,0 0-1 0 0,0 0 1 0 0,0-1 0 0 0,-1 0-1 0 0,1 0 1 0 0,-1 0-1 0 0,0 0 1 0 0,0-1-1 0 0,0 0 1 0 0,-1 0 0 0 0,8-11-1 0 0,6-7 80 0 0,-14 18-201 0 0,0 0 0 0 0,0-1 0 0 0,-1 0-1 0 0,0 0 1 0 0,0 0 0 0 0,0 0 0 0 0,-1 0-1 0 0,0-1 1 0 0,0 1 0 0 0,0-1 0 0 0,-1 1-1 0 0,0-1 1 0 0,-1 0 0 0 0,1 0 0 0 0,-1 1-1 0 0,0-1 1 0 0,-3-12 0 0 0,2 17-61 0 0,0 0-1 0 0,-1 1 1 0 0,0 0-1 0 0,1-1 1 0 0,-1 1 0 0 0,0 0-1 0 0,1 0 1 0 0,-1 0 0 0 0,0 0-1 0 0,0 0 1 0 0,0 0 0 0 0,0 1-1 0 0,0-1 1 0 0,0 0-1 0 0,0 1 1 0 0,0 0 0 0 0,0-1-1 0 0,0 1 1 0 0,-1 0 0 0 0,1 0-1 0 0,0 0 1 0 0,0 1 0 0 0,0-1-1 0 0,0 0 1 0 0,0 1 0 0 0,-4 1-1 0 0,-56 17-101 0 0,42-8 400 0 0,0 2 0 0 0,0 0 0 0 0,1 1 0 0 0,1 1 0 0 0,1 1 0 0 0,0 0 1 0 0,-14 19-1 0 0,25-28-186 0 0,2-1-1 0 0,-1 1 1 0 0,1 0 0 0 0,0 0 0 0 0,0 1 0 0 0,1-1 0 0 0,0 1 0 0 0,0-1 0 0 0,1 1 0 0 0,0 0 0 0 0,0 0-1 0 0,1 0 1 0 0,0 0 0 0 0,1 1 0 0 0,0-1 0 0 0,0 0 0 0 0,2 14 0 0 0,-1-19-59 0 0,1 0-1 0 0,0 0 1 0 0,0 0 0 0 0,0 0 0 0 0,0 0 0 0 0,0-1 0 0 0,1 1-1 0 0,-1 0 1 0 0,1-1 0 0 0,-1 0 0 0 0,1 0 0 0 0,0 0-1 0 0,0 0 1 0 0,0 0 0 0 0,0 0 0 0 0,0-1 0 0 0,1 1 0 0 0,3 0-1 0 0,68 18 451 0 0,-54-15-298 0 0,10-1-67 0 0,0-1 0 0 0,0-1 0 0 0,0-2 0 0 0,51-5 0 0 0,-74 4-229 0 0,0 1 0 0 0,-1-1 0 0 0,1-1 0 0 0,0 0 0 0 0,-1 0 0 0 0,1 0 0 0 0,-1-1 0 0 0,1 0 0 0 0,10-6 0 0 0,-42 32-13123 0 0,6-20 8155 0 0</inkml:trace>
</inkml:ink>
</file>

<file path=ppt/ink/ink8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28.863"/>
    </inkml:context>
    <inkml:brush xml:id="br0">
      <inkml:brushProperty name="width" value="0.035" units="cm"/>
      <inkml:brushProperty name="height" value="0.035" units="cm"/>
      <inkml:brushProperty name="color" value="#E71224"/>
    </inkml:brush>
  </inkml:definitions>
  <inkml:trace contextRef="#ctx0" brushRef="#br0">380 68 1372 0 0,'0'0'1776'0'0,"-2"-39"5312"0"0,-1 39-7002 0 0,2 0-60 0 0,1-1-1 0 0,0 1 0 0 0,0 0 1 0 0,-1 0-1 0 0,1 0 1 0 0,0 0-1 0 0,0 0 1 0 0,-1 0-1 0 0,1 0 1 0 0,0 0-1 0 0,0 0 1 0 0,-1-1-1 0 0,1 1 0 0 0,0 0 1 0 0,0 0-1 0 0,-1 0 1 0 0,1 0-1 0 0,0-1 1 0 0,0 1-1 0 0,0 0 1 0 0,0 0-1 0 0,-1 0 1 0 0,1-1-1 0 0,0 1 0 0 0,0 0 1 0 0,0 0-1 0 0,0-1 1 0 0,0 1-1 0 0,0 0 1 0 0,0-1-1 0 0,0 1 1 0 0,0 0-1 0 0,0 0 1 0 0,0-1-1 0 0,0 1 0 0 0,0 0 1 0 0,0 0-1 0 0,0-1 1 0 0,0 1-1 0 0,0 0 1 0 0,0 0-1 0 0,0-1 1 0 0,0 1-1 0 0,0 0 1 0 0,0-1-1 0 0,-1 0 91 0 0,0 0-1 0 0,0 0 1 0 0,0 0 0 0 0,-1 0-1 0 0,1 0 1 0 0,0 0 0 0 0,-1 0 0 0 0,1 1-1 0 0,-1-1 1 0 0,1 0 0 0 0,0 1-1 0 0,-1-1 1 0 0,0 1 0 0 0,1 0-1 0 0,-1-1 1 0 0,1 1 0 0 0,-4 0-1 0 0,-33-5 280 0 0,18 5 337 0 0,13-1-648 0 0,0 0 0 0 0,1 1 0 0 0,-1 0 0 0 0,0 0 0 0 0,1 1 0 0 0,-1 0 0 0 0,0 0 0 0 0,1 0 0 0 0,-1 1-1 0 0,1 0 1 0 0,-1 0 0 0 0,1 1 0 0 0,-8 4 0 0 0,-22 12 666 0 0,31-18-737 0 0,0 1 0 0 0,0 0-1 0 0,0 0 1 0 0,1 1 0 0 0,-1-1 0 0 0,1 1 0 0 0,0 0 0 0 0,-1 0 0 0 0,1 1 0 0 0,1-1-1 0 0,-1 1 1 0 0,-4 6 0 0 0,-7 3 96 0 0,13-12-101 0 0,1-1 0 0 0,0 1 1 0 0,-1 0-1 0 0,1 0 0 0 0,0 0 0 0 0,-1 0 0 0 0,1 0 0 0 0,0 1 1 0 0,0-1-1 0 0,0 0 0 0 0,0 1 0 0 0,0-1 0 0 0,-1 3 1 0 0,-10 11 42 0 0,10-14-41 0 0,1 1 1 0 0,-1-1-1 0 0,1 1 1 0 0,-1 0-1 0 0,1 0 1 0 0,0-1-1 0 0,-1 1 1 0 0,1 0-1 0 0,0 0 1 0 0,0 0-1 0 0,0 0 1 0 0,1 1-1 0 0,-1-1 1 0 0,0 0-1 0 0,1 2 1 0 0,-10 35-25 0 0,7-33 11 0 0,1-1 1 0 0,0 1 0 0 0,1-1-1 0 0,0 1 1 0 0,0-1 0 0 0,-1 10-1 0 0,2-5 1 0 0,1-1-1 0 0,0 1 1 0 0,0-1 0 0 0,1 1-1 0 0,1-1 1 0 0,-1 0 0 0 0,1 0-1 0 0,1 0 1 0 0,0 0-1 0 0,0 0 1 0 0,1-1 0 0 0,0 0-1 0 0,0 0 1 0 0,1 0-1 0 0,0-1 1 0 0,7 8 0 0 0,11 10 45 0 0,0-1 0 0 0,2-1 1 0 0,53 37-1 0 0,-60-50-24 0 0,1 0 1 0 0,-1-2-1 0 0,1 0 0 0 0,1-1 1 0 0,-1-1-1 0 0,1-1 0 0 0,24 3 1 0 0,-37-8-1 0 0,0 0 0 0 0,0 0 1 0 0,0 0-1 0 0,1-1 0 0 0,-1 0 1 0 0,0-1-1 0 0,0 0 0 0 0,0 0 1 0 0,-1-1-1 0 0,1 0 0 0 0,-1 0 1 0 0,1 0-1 0 0,-1-1 0 0 0,0 0 1 0 0,0-1-1 0 0,0 0 0 0 0,-1 0 1 0 0,0 0-1 0 0,0-1 0 0 0,0 0 1 0 0,-1 0-1 0 0,0 0 0 0 0,0-1 1 0 0,0 0-1 0 0,-1 0 0 0 0,0 0 1 0 0,6-14-1 0 0,12-22 25 0 0,-17 34-32 0 0,0 0-1 0 0,-1 0 1 0 0,0 0 0 0 0,0-1-1 0 0,4-18 1 0 0,19-68-19 0 0,-7 27 35 0 0,-16 52 12 0 0,-2 0 1 0 0,0 0-1 0 0,-1-27 1 0 0,-1 42-37 0 0,-1 1 1 0 0,1 0-1 0 0,-1-1 0 0 0,1 1 1 0 0,-1-1-1 0 0,0 1 1 0 0,1 0-1 0 0,-1 0 1 0 0,0-1-1 0 0,0 1 0 0 0,0 0 1 0 0,0 0-1 0 0,0 0 1 0 0,0 0-1 0 0,0 0 1 0 0,-1 0-1 0 0,1 0 0 0 0,0 1 1 0 0,0-1-1 0 0,-3-1 1 0 0,-38-16-44 0 0,20 9 24 0 0,6 1 53 0 0,-1 1 0 0 0,0 1 0 0 0,0 1 0 0 0,-1 0 0 0 0,1 1 0 0 0,-1 1 0 0 0,0 1 0 0 0,0 0 1 0 0,0 2-1 0 0,-1 0 0 0 0,-28 4 0 0 0,40-3-73 0 0,0 1 0 0 0,0 1 0 0 0,1 0 0 0 0,-1 0 1 0 0,1 0-1 0 0,-1 1 0 0 0,1-1 0 0 0,0 1 0 0 0,0 1 1 0 0,1-1-1 0 0,-1 1 0 0 0,1 0 0 0 0,0 1 0 0 0,1-1 0 0 0,-1 1 1 0 0,1 0-1 0 0,-7 12 0 0 0,2-3-109 0 0,8-14-43 0 0,0 1 0 0 0,-1 0 0 0 0,1 0 0 0 0,0 1 0 0 0,0-1 0 0 0,0 0 0 0 0,1 0 0 0 0,-1 0 0 0 0,0 1 0 0 0,1-1 0 0 0,0 0 1 0 0,-1 1-1 0 0,1-1 0 0 0,0 5 0 0 0,2-6-256 0 0,-1 0 0 0 0,1 0 1 0 0,0 0-1 0 0,0 0 1 0 0,-1-1-1 0 0,1 1 0 0 0,0 0 1 0 0,0-1-1 0 0,0 1 0 0 0,0-1 1 0 0,0 0-1 0 0,0 1 0 0 0,0-1 1 0 0,0 0-1 0 0,0 0 0 0 0,0 0 1 0 0,0-1-1 0 0,0 1 0 0 0,0 0 1 0 0,0-1-1 0 0,2 0 1 0 0,6-10-3969 0 0</inkml:trace>
</inkml:ink>
</file>

<file path=ppt/ink/ink8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1:31.948"/>
    </inkml:context>
    <inkml:brush xml:id="br0">
      <inkml:brushProperty name="width" value="0.035" units="cm"/>
      <inkml:brushProperty name="height" value="0.035" units="cm"/>
      <inkml:brushProperty name="color" value="#E71224"/>
    </inkml:brush>
  </inkml:definitions>
  <inkml:trace contextRef="#ctx0" brushRef="#br0">21 3589 18512,'-21'-3589'0</inkml:trace>
</inkml:ink>
</file>

<file path=ppt/ink/ink8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33.709"/>
    </inkml:context>
    <inkml:brush xml:id="br0">
      <inkml:brushProperty name="width" value="0.035" units="cm"/>
      <inkml:brushProperty name="height" value="0.035" units="cm"/>
      <inkml:brushProperty name="color" value="#E71224"/>
    </inkml:brush>
  </inkml:definitions>
  <inkml:trace contextRef="#ctx0" brushRef="#br0">12 101 616 0 0,'0'0'4141'0'0,"0"-10"1840"0"0,-2-11-4641 0 0,1 20-1297 0 0,0 0 0 0 0,0 0 0 0 0,0-1 0 0 0,0 1 0 0 0,0 0 0 0 0,1-1 0 0 0,-1 1 0 0 0,0-1 0 0 0,1 1 0 0 0,-1-1 0 0 0,1 1 0 0 0,0-1 0 0 0,-1 1-1 0 0,1-1 1 0 0,0 0 0 0 0,0 1 0 0 0,0-1 0 0 0,0 1 0 0 0,0-1 0 0 0,1-1 0 0 0,-1-3 385 0 0,0 5 432 0 0,2-30-337 0 0,-3 31-540 0 0,1 1 0 0 0,0-1 0 0 0,0 0-1 0 0,0 0 1 0 0,0 1 0 0 0,0-1-1 0 0,0 0 1 0 0,-1 0 0 0 0,1 1 0 0 0,0-1-1 0 0,0 0 1 0 0,0 0 0 0 0,0 1-1 0 0,0-1 1 0 0,0 0 0 0 0,0 1 0 0 0,0-1-1 0 0,0 0 1 0 0,0 0 0 0 0,0 1 0 0 0,0-1-1 0 0,0 0 1 0 0,0 0 0 0 0,0 1-1 0 0,1-1 1 0 0,-1 0 0 0 0,0 0 0 0 0,0 1-1 0 0,0-1 1 0 0,0 0 0 0 0,0 0-1 0 0,1 1 1 0 0,-1-1 0 0 0,0 0 0 0 0,0 0-1 0 0,0 0 1 0 0,1 0 0 0 0,-1 1 0 0 0,0-1-1 0 0,0 0 1 0 0,1 0 0 0 0,-1 0-1 0 0,0 0 1 0 0,0 0 0 0 0,1 0 0 0 0,-1 1-1 0 0,0-1 1 0 0,0 0 0 0 0,1 0 0 0 0,-1 0-1 0 0,0 0 1 0 0,0 0 0 0 0,1 0-1 0 0,-1 0 1 0 0,0 0 0 0 0,1 0 0 0 0,-1 0-1 0 0,0-1 1 0 0,0 1 0 0 0,1 0-1 0 0,-1 0 1 0 0,0 0 0 0 0,0 0 0 0 0,1 0-1 0 0,-1 0 1 0 0,0 0 0 0 0,0-1 0 0 0,1 1-1 0 0,-1 1-82 0 0,2-1-141 0 0,5 0 240 0 0,-5 0 769 0 0,-2 4 692 0 0,0 4-5491 0 0</inkml:trace>
</inkml:ink>
</file>

<file path=ppt/ink/ink8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1:35.387"/>
    </inkml:context>
    <inkml:brush xml:id="br0">
      <inkml:brushProperty name="width" value="0.035" units="cm"/>
      <inkml:brushProperty name="height" value="0.035" units="cm"/>
      <inkml:brushProperty name="color" value="#E71224"/>
    </inkml:brush>
  </inkml:definitions>
  <inkml:trace contextRef="#ctx0" brushRef="#br0">0 3653 20433,'0'-3653'0</inkml:trace>
</inkml:ink>
</file>

<file path=ppt/ink/ink8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1:38.788"/>
    </inkml:context>
    <inkml:brush xml:id="br0">
      <inkml:brushProperty name="width" value="0.035" units="cm"/>
      <inkml:brushProperty name="height" value="0.035" units="cm"/>
      <inkml:brushProperty name="color" value="#E71224"/>
    </inkml:brush>
  </inkml:definitions>
  <inkml:trace contextRef="#ctx0" brushRef="#br0">65 3814 19480,'-65'-3814'0</inkml:trace>
</inkml:ink>
</file>

<file path=ppt/ink/ink8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1:46.502"/>
    </inkml:context>
    <inkml:brush xml:id="br0">
      <inkml:brushProperty name="width" value="0.035" units="cm"/>
      <inkml:brushProperty name="height" value="0.035" units="cm"/>
      <inkml:brushProperty name="color" value="#E71224"/>
    </inkml:brush>
  </inkml:definitions>
  <inkml:trace contextRef="#ctx0" brushRef="#br0">0 0 19530,'0'5370'0</inkml:trace>
</inkml:ink>
</file>

<file path=ppt/ink/ink8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7T14:11:50.092"/>
    </inkml:context>
    <inkml:brush xml:id="br0">
      <inkml:brushProperty name="width" value="0.035" units="cm"/>
      <inkml:brushProperty name="height" value="0.035" units="cm"/>
      <inkml:brushProperty name="color" value="#E71224"/>
    </inkml:brush>
  </inkml:definitions>
  <inkml:trace contextRef="#ctx0" brushRef="#br0">0 9019 16543,'0'-9018'0</inkml:trace>
</inkml:ink>
</file>

<file path=ppt/ink/ink8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2.493"/>
    </inkml:context>
    <inkml:brush xml:id="br0">
      <inkml:brushProperty name="width" value="0.035" units="cm"/>
      <inkml:brushProperty name="height" value="0.035" units="cm"/>
      <inkml:brushProperty name="color" value="#E71224"/>
    </inkml:brush>
  </inkml:definitions>
  <inkml:trace contextRef="#ctx0" brushRef="#br0">15 182 3924 0 0,'0'0'9625'0'0,"-4"-1"-8907"0"0,-6-6 1212 0 0,12 3-883 0 0,27-3-418 0 0,6-1 73 0 0,106-35-359 0 0,-133 39-750 0 0,0-1 0 0 0,0-1 0 0 0,0 1 0 0 0,0-1 0 0 0,-1-1 1 0 0,0 1-1 0 0,0-1 0 0 0,8-11 0 0 0,-5-10-7678 0 0,-8 8 3778 0 0</inkml:trace>
</inkml:ink>
</file>

<file path=ppt/ink/ink8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2.942"/>
    </inkml:context>
    <inkml:brush xml:id="br0">
      <inkml:brushProperty name="width" value="0.035" units="cm"/>
      <inkml:brushProperty name="height" value="0.035" units="cm"/>
      <inkml:brushProperty name="color" value="#E71224"/>
    </inkml:brush>
  </inkml:definitions>
  <inkml:trace contextRef="#ctx0" brushRef="#br0">1 0 2860 0 0,'0'0'10945'0'0,"2"14"-10492"0"0,-1-6-462 0 0,1 18 515 0 0,3 0 1 0 0,0 0-1 0 0,1-1 0 0 0,1 1 0 0 0,12 24 0 0 0,-3-15-138 0 0,-2 1 0 0 0,-1 0 0 0 0,9 43 0 0 0,16 118 351 0 0,-36-170-654 0 0,0-1-1 0 0,-3 44 1 0 0,-1-19-642 0 0,2-50 271 0 0,3-1-2582 0 0,0 0 1956 0 0,0 0 1 0 0,0 0-1 0 0,-1 0 0 0 0,1 0 0 0 0,0-1 0 0 0,0 1 0 0 0,0-1 0 0 0,4-1 0 0 0,4-16-3077 0 0</inkml:trace>
</inkml:ink>
</file>

<file path=ppt/ink/ink8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3.939"/>
    </inkml:context>
    <inkml:brush xml:id="br0">
      <inkml:brushProperty name="width" value="0.035" units="cm"/>
      <inkml:brushProperty name="height" value="0.035" units="cm"/>
      <inkml:brushProperty name="color" value="#E71224"/>
    </inkml:brush>
  </inkml:definitions>
  <inkml:trace contextRef="#ctx0" brushRef="#br0">1 92 944 0 0,'0'0'12711'0'0,"5"0"-13139"0"0,0-1 645 0 0,0 1-1 0 0,0-1 1 0 0,0 0 0 0 0,-1-1 0 0 0,1 1 0 0 0,0-1 0 0 0,-1 0 0 0 0,1 0 0 0 0,-1 0 0 0 0,0-1 0 0 0,0 1 0 0 0,0-1 0 0 0,6-5 0 0 0,-2 3-197 0 0,-1 1-1 0 0,1 0 1 0 0,0 0-1 0 0,1 1 1 0 0,-1 0-1 0 0,1 1 1 0 0,-1 0-1 0 0,14-2 0 0 0,45-13-3366 0 0,-48 11-1778 0 0,-17-1 930 0 0</inkml:trace>
</inkml:ink>
</file>

<file path=ppt/ink/ink8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4.355"/>
    </inkml:context>
    <inkml:brush xml:id="br0">
      <inkml:brushProperty name="width" value="0.035" units="cm"/>
      <inkml:brushProperty name="height" value="0.035" units="cm"/>
      <inkml:brushProperty name="color" value="#E71224"/>
    </inkml:brush>
  </inkml:definitions>
  <inkml:trace contextRef="#ctx0" brushRef="#br0">0 1 4504 0 0,'0'0'10216'0'0,"4"14"-9853"0"0,-1 1-291 0 0,4 12 437 0 0,0 1 1 0 0,16 36 0 0 0,7 25 462 0 0,-19-23-714 0 0,-10-61-259 0 0,0 0 0 0 0,0-1 0 0 0,0 1 0 0 0,-1 0 0 0 0,0 0 0 0 0,0-1 0 0 0,-1 8 1 0 0,0 3-401 0 0,1-14-25 0 0,2-1-548 0 0,-1 0 603 0 0,1 0 0 0 0,-1 0 0 0 0,1 0 0 0 0,-1-1 0 0 0,1 1 0 0 0,-1 0 0 0 0,1-1 0 0 0,-1 1 0 0 0,1-1 0 0 0,-1 1 0 0 0,0-1 0 0 0,1 0 0 0 0,-1 0 0 0 0,0 1 0 0 0,1-1 0 0 0,-1 0 0 0 0,0 0 0 0 0,0 0 0 0 0,0-1 0 0 0,0 1 0 0 0,2-2 0 0 0,7-20-3709 0 0</inkml:trace>
</inkml:ink>
</file>

<file path=ppt/ink/ink8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4.739"/>
    </inkml:context>
    <inkml:brush xml:id="br0">
      <inkml:brushProperty name="width" value="0.035" units="cm"/>
      <inkml:brushProperty name="height" value="0.035" units="cm"/>
      <inkml:brushProperty name="color" value="#E71224"/>
    </inkml:brush>
  </inkml:definitions>
  <inkml:trace contextRef="#ctx0" brushRef="#br0">1 0 1204 0 0,'0'0'13792'0'0,"3"31"-13312"0"0,14 96 11 0 0,1-22 439 0 0,-12-80-683 0 0,-2 0 1 0 0,-1 1 0 0 0,0 30 0 0 0,-3 200-1074 0 0,0-254 663 0 0,1 0 1 0 0,0-1 0 0 0,-1 1 0 0 0,1 0 0 0 0,0 0-1 0 0,0 0 1 0 0,0 0 0 0 0,0-1 0 0 0,0 1 0 0 0,1-1-1 0 0,-1 1 1 0 0,1-1 0 0 0,-1 1 0 0 0,1-1 0 0 0,2 2-1 0 0,14 6-2786 0 0,-17-9 2618 0 0,0 0-1 0 0,0 0 1 0 0,0 0-1 0 0,0 0 1 0 0,0 0-1 0 0,0 0 0 0 0,0 0 1 0 0,-1 0-1 0 0,1 0 1 0 0,0 0-1 0 0,0-1 1 0 0,0 1-1 0 0,0 0 1 0 0,0-1-1 0 0,0 1 0 0 0,-1-1 1 0 0,1 1-1 0 0,1-1 1 0 0,7-6-4231 0 0</inkml:trace>
</inkml:ink>
</file>

<file path=ppt/ink/ink8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5.694"/>
    </inkml:context>
    <inkml:brush xml:id="br0">
      <inkml:brushProperty name="width" value="0.035" units="cm"/>
      <inkml:brushProperty name="height" value="0.035" units="cm"/>
      <inkml:brushProperty name="color" value="#E71224"/>
    </inkml:brush>
  </inkml:definitions>
  <inkml:trace contextRef="#ctx0" brushRef="#br0">1 31 4864 0 0,'0'0'9647'0'0,"3"0"-9711"0"0,35 0 581 0 0,-6 1-803 0 0,0-1 1 0 0,58-9-1 0 0,-85 8-365 0 0,-3 1 287 0 0,-1 0 0 0 0,1 0 0 0 0,-1 0 0 0 0,0 0 1 0 0,1 0-1 0 0,-1 0 0 0 0,1-1 0 0 0,-1 1 0 0 0,0 0 1 0 0,1-1-1 0 0,-1 1 0 0 0,0-1 0 0 0,0 0 1 0 0,1 1-1 0 0,-1-1 0 0 0,0 0 0 0 0,0 0 0 0 0,0 0 1 0 0,1-1-1 0 0,-2-9-2660 0 0</inkml:trace>
</inkml:ink>
</file>

<file path=ppt/ink/ink8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5.998"/>
    </inkml:context>
    <inkml:brush xml:id="br0">
      <inkml:brushProperty name="width" value="0.035" units="cm"/>
      <inkml:brushProperty name="height" value="0.035" units="cm"/>
      <inkml:brushProperty name="color" value="#E71224"/>
    </inkml:brush>
  </inkml:definitions>
  <inkml:trace contextRef="#ctx0" brushRef="#br0">0 1 344 0 0,'0'0'13820'0'0,"0"11"-13560"0"0,11 160 1447 0 0,0-59-1324 0 0,-11-111-385 0 0,0 13-951 0 0,0 1-1 0 0,1-1 0 0 0,0 0 0 0 0,6 23 1 0 0,-6-34 746 0 0,0 0 1 0 0,0 0 0 0 0,0-1-1 0 0,0 1 1 0 0,0 0 0 0 0,0-1-1 0 0,1 1 1 0 0,-1-1 0 0 0,1 0-1 0 0,0 1 1 0 0,0-1-1 0 0,0 0 1 0 0,0 0 0 0 0,0 0-1 0 0,0 0 1 0 0,0-1 0 0 0,1 1-1 0 0,-1-1 1 0 0,1 1 0 0 0,-1-1-1 0 0,1 0 1 0 0,0 0 0 0 0,-1 0-1 0 0,1 0 1 0 0,0 0 0 0 0,0-1-1 0 0,-1 1 1 0 0,1-1 0 0 0,6 1-1 0 0,2-1-2830 0 0</inkml:trace>
</inkml:ink>
</file>

<file path=ppt/ink/ink8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6.716"/>
    </inkml:context>
    <inkml:brush xml:id="br0">
      <inkml:brushProperty name="width" value="0.035" units="cm"/>
      <inkml:brushProperty name="height" value="0.035" units="cm"/>
      <inkml:brushProperty name="color" value="#E71224"/>
    </inkml:brush>
  </inkml:definitions>
  <inkml:trace contextRef="#ctx0" brushRef="#br0">0 226 1884 0 0,'0'0'12914'0'0,"5"-5"-12841"0"0,5-4-53 0 0,14-14 53 0 0,1 1 0 0 0,0 1-1 0 0,34-20 1 0 0,6 1-29 0 0,-52 31 39 0 0,1 0 1 0 0,1 0 0 0 0,-1 2 0 0 0,1-1-1 0 0,0 2 1 0 0,1 0 0 0 0,16-3-1 0 0,-31 8-90 0 0,1 1-1 0 0,0 0 0 0 0,-1-1 0 0 0,1 1 0 0 0,0 0 1 0 0,-1 0-1 0 0,1 1 0 0 0,-1-1 0 0 0,1 0 0 0 0,0 0 1 0 0,-1 1-1 0 0,1-1 0 0 0,-1 1 0 0 0,1-1 0 0 0,-1 1 1 0 0,1 0-1 0 0,-1 0 0 0 0,1-1 0 0 0,-1 1 0 0 0,0 0 0 0 0,1 0 1 0 0,-1 0-1 0 0,0 1 0 0 0,0-1 0 0 0,0 0 0 0 0,2 3 1 0 0,14 38 498 0 0,-10-23-237 0 0,-1-2-14 0 0,-1 0 1 0 0,0 0-1 0 0,-1 1 0 0 0,-1 0 0 0 0,1 30 0 0 0,0-15-134 0 0,0 3-48 0 0,0 0 0 0 0,-2 0-1 0 0,-4 50 1 0 0,0-74-62 0 0,0 0-1 0 0,0 0 1 0 0,-1 0-1 0 0,-1 0 1 0 0,0-1 0 0 0,-1 0-1 0 0,0 0 1 0 0,0 0-1 0 0,-1 0 1 0 0,-1-1 0 0 0,1 0-1 0 0,-2 0 1 0 0,-16 16-1 0 0,19-20-247 0 0,0 0 0 0 0,-1 0-1 0 0,0-1 1 0 0,0 0 0 0 0,-1 0 0 0 0,1 0-1 0 0,-1-1 1 0 0,0 0 0 0 0,0 0 0 0 0,-1 0-1 0 0,1-1 1 0 0,-1-1 0 0 0,0 1-1 0 0,1-1 1 0 0,-1 0 0 0 0,0-1 0 0 0,-16 1-1 0 0,33-5 3018 0 0,14-2-2550 0 0,140-4 2430 0 0,-161 10-2686 0 0,0-1-1 0 0,1 1 1 0 0,-1 0-1 0 0,0 0 0 0 0,1 0 1 0 0,-1 1-1 0 0,0-1 1 0 0,0 0-1 0 0,0 1 0 0 0,0 0 1 0 0,0-1-1 0 0,0 1 0 0 0,-1 0 1 0 0,1 0-1 0 0,-1 0 1 0 0,1 0-1 0 0,-1 0 0 0 0,2 3 1 0 0,-1-2-202 0 0,0 1 0 0 0,1-1 0 0 0,-1 0 0 0 0,1 0 0 0 0,0 0 0 0 0,0 0 0 0 0,0 0 0 0 0,0 0 1 0 0,0-1-1 0 0,0 0 0 0 0,1 0 0 0 0,0 0 0 0 0,-1 0 0 0 0,8 3 0 0 0,72-1-6576 0 0,-50-4 2882 0 0</inkml:trace>
</inkml:ink>
</file>

<file path=ppt/ink/ink8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7.141"/>
    </inkml:context>
    <inkml:brush xml:id="br0">
      <inkml:brushProperty name="width" value="0.035" units="cm"/>
      <inkml:brushProperty name="height" value="0.035" units="cm"/>
      <inkml:brushProperty name="color" value="#E71224"/>
    </inkml:brush>
  </inkml:definitions>
  <inkml:trace contextRef="#ctx0" brushRef="#br0">0 42 3500 0 0,'0'0'14880'0'0,"11"-3"-15049"0"0,-5 2 85 0 0,5-2-359 0 0,1 0 0 0 0,-1 0 1 0 0,0-1-1 0 0,0-1 0 0 0,0 0 1 0 0,12-7-1 0 0,-22 10-108 0 0</inkml:trace>
</inkml:ink>
</file>

<file path=ppt/ink/ink8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7.338"/>
    </inkml:context>
    <inkml:brush xml:id="br0">
      <inkml:brushProperty name="width" value="0.035" units="cm"/>
      <inkml:brushProperty name="height" value="0.035" units="cm"/>
      <inkml:brushProperty name="color" value="#E71224"/>
    </inkml:brush>
  </inkml:definitions>
  <inkml:trace contextRef="#ctx0" brushRef="#br0">0 18 3804 0 0,'0'0'7685'0'0,"130"-17"-17818"0"0</inkml:trace>
</inkml:ink>
</file>

<file path=ppt/ink/ink8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7.505"/>
    </inkml:context>
    <inkml:brush xml:id="br0">
      <inkml:brushProperty name="width" value="0.035" units="cm"/>
      <inkml:brushProperty name="height" value="0.035" units="cm"/>
      <inkml:brushProperty name="color" value="#E71224"/>
    </inkml:brush>
  </inkml:definitions>
  <inkml:trace contextRef="#ctx0" brushRef="#br0">1 0 1476 0 0,'0'0'16934'0'0,"21"5"-18234"0"0,-10-5-57 0 0,0 0-943 0 0,0 4 48 0 0,0 0-1996 0 0</inkml:trace>
</inkml:ink>
</file>

<file path=ppt/ink/ink8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1:59.390"/>
    </inkml:context>
    <inkml:brush xml:id="br0">
      <inkml:brushProperty name="width" value="0.035" units="cm"/>
      <inkml:brushProperty name="height" value="0.035" units="cm"/>
      <inkml:brushProperty name="color" value="#E71224"/>
    </inkml:brush>
  </inkml:definitions>
  <inkml:trace contextRef="#ctx0" brushRef="#br0">1 57 1660 0 0,'0'0'10584'0'0,"23"-4"-10272"0"0,-12 2-270 0 0,49-7 202 0 0,63-19 1 0 0,-58 14-167 0 0,-53 20-607 0 0,8 3-1475 0 0,-19-9 1752 0 0,0 0-1 0 0,0 0 1 0 0,0 1 0 0 0,0-1 0 0 0,0 0 0 0 0,0 0-1 0 0,-1 0 1 0 0,1 0 0 0 0,0 0 0 0 0,0 0 0 0 0,0 0 0 0 0,0-1-1 0 0,0 1 1 0 0,0 0 0 0 0,0 0 0 0 0,0-1 0 0 0,-1 1-1 0 0,1-1 1 0 0,0 1 0 0 0,1-1 0 0 0,0-6-4260 0 0</inkml:trace>
</inkml:ink>
</file>

<file path=ppt/ink/ink8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0.216"/>
    </inkml:context>
    <inkml:brush xml:id="br0">
      <inkml:brushProperty name="width" value="0.035" units="cm"/>
      <inkml:brushProperty name="height" value="0.035" units="cm"/>
      <inkml:brushProperty name="color" value="#E71224"/>
    </inkml:brush>
  </inkml:definitions>
  <inkml:trace contextRef="#ctx0" brushRef="#br0">1 312 56 0 0,'0'0'6227'0'0,"1"-8"1460"0"0,7-28-6138 0 0,-4 20-1338 0 0,-4 15-210 0 0,1-1 0 0 0,-1 0 0 0 0,0 1 0 0 0,1-1 0 0 0,-1 0 0 0 0,1 1 0 0 0,0-1-1 0 0,-1 1 1 0 0,1-1 0 0 0,0 1 0 0 0,0-1 0 0 0,2-1 0 0 0,26-29-295 0 0,81-79-27 0 0,-95 98 354 0 0,1 1 0 0 0,0 0 0 0 0,0 1 0 0 0,2 1 0 0 0,31-15 0 0 0,-47 24-58 0 0,1 1 1 0 0,-1-1 0 0 0,0 1 0 0 0,1-1-1 0 0,-1 1 1 0 0,0 0 0 0 0,1 0-1 0 0,-1 0 1 0 0,0 0 0 0 0,1 0 0 0 0,-1 0-1 0 0,1 1 1 0 0,-1-1 0 0 0,0 1-1 0 0,0 0 1 0 0,1-1 0 0 0,-1 1 0 0 0,4 2-1 0 0,-1 1 17 0 0,0-1 0 0 0,1 1 0 0 0,-1 0-1 0 0,0 1 1 0 0,-1-1 0 0 0,9 11 0 0 0,-3-1 38 0 0,0 0 0 0 0,-1 2 0 0 0,0-1 0 0 0,10 27 0 0 0,-13-22 86 0 0,-2 1 0 0 0,0 0 0 0 0,-2-1 1 0 0,0 1-1 0 0,-1 0 0 0 0,-4 38 0 0 0,2-5 45 0 0,1-29-59 0 0,1 2 17 0 0,-1 0 1 0 0,-2 0-1 0 0,0 0 0 0 0,-2 0 0 0 0,-11 43 0 0 0,0-3-115 0 0,14-56-25 0 0,-1 1 1 0 0,0-1 0 0 0,-1 0 0 0 0,0 0 0 0 0,-1-1 0 0 0,-8 18 0 0 0,10-25-116 0 0,-5 7 363 0 0,4-18-84 0 0,7 6-207 0 0,1 0 0 0 0,-1 1 0 0 0,1-1 0 0 0,0 1-1 0 0,-1 1 1 0 0,1-1 0 0 0,8 0 0 0 0,50 0 796 0 0,-29-1-393 0 0,1 2 0 0 0,42 6 1 0 0,-64-4-328 0 0,-1 0 1 0 0,-1 1 0 0 0,1 0 0 0 0,0 1 0 0 0,-1 1 0 0 0,0 0-1 0 0,0 0 1 0 0,0 1 0 0 0,0 1 0 0 0,12 9 0 0 0,17 22 328 0 0,-23-21-2828 0 0,-2-4-6557 0 0,-24-20 3396 0 0</inkml:trace>
</inkml:ink>
</file>

<file path=ppt/ink/ink8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0.822"/>
    </inkml:context>
    <inkml:brush xml:id="br0">
      <inkml:brushProperty name="width" value="0.035" units="cm"/>
      <inkml:brushProperty name="height" value="0.035" units="cm"/>
      <inkml:brushProperty name="color" value="#E71224"/>
    </inkml:brush>
  </inkml:definitions>
  <inkml:trace contextRef="#ctx0" brushRef="#br0">1 40 3000 0 0,'0'0'9809'0'0,"0"-26"-15257"0"0,0 22 3876 0 0,0-1 71 0 0,0 1-207 0 0</inkml:trace>
</inkml:ink>
</file>

<file path=ppt/ink/ink8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1.057"/>
    </inkml:context>
    <inkml:brush xml:id="br0">
      <inkml:brushProperty name="width" value="0.035" units="cm"/>
      <inkml:brushProperty name="height" value="0.035" units="cm"/>
      <inkml:brushProperty name="color" value="#E71224"/>
    </inkml:brush>
  </inkml:definitions>
  <inkml:trace contextRef="#ctx0" brushRef="#br0">11 96 3424 0 0,'0'0'11481'0'0,"-10"-95"-14461"0"0</inkml:trace>
</inkml:ink>
</file>

<file path=ppt/ink/ink9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1.255"/>
    </inkml:context>
    <inkml:brush xml:id="br0">
      <inkml:brushProperty name="width" value="0.035" units="cm"/>
      <inkml:brushProperty name="height" value="0.035" units="cm"/>
      <inkml:brushProperty name="color" value="#E71224"/>
    </inkml:brush>
  </inkml:definitions>
  <inkml:trace contextRef="#ctx0" brushRef="#br0">55 10 4456 0 0,'0'0'10329'0'0,"-54"-9"-13581"0"0</inkml:trace>
</inkml:ink>
</file>

<file path=ppt/ink/ink9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3.075"/>
    </inkml:context>
    <inkml:brush xml:id="br0">
      <inkml:brushProperty name="width" value="0.035" units="cm"/>
      <inkml:brushProperty name="height" value="0.035" units="cm"/>
      <inkml:brushProperty name="color" value="#E71224"/>
    </inkml:brush>
  </inkml:definitions>
  <inkml:trace contextRef="#ctx0" brushRef="#br0">1 321 4 0 0,'0'0'13434'0'0,"10"5"-11611"0"0,-20 120-1491 0 0,10-56-332 0 0,0-69 10 0 0,0 0 0 0 0,0 0 0 0 0,1 1 0 0 0,-1-1 0 0 0,0 0-1 0 0,1 0 1 0 0,-1 0 0 0 0,0 0 0 0 0,1 0 0 0 0,-1 0 0 0 0,0 0-1 0 0,1 0 1 0 0,-1 0 0 0 0,0 0 0 0 0,0 0 0 0 0,1 0 0 0 0,-1 0 0 0 0,0 0-1 0 0,1 0 1 0 0,-1 0 0 0 0,0-1 0 0 0,1 1 0 0 0,-1 0 0 0 0,0 0-1 0 0,0 0 1 0 0,1 0 0 0 0,-1-1 0 0 0,0 1 0 0 0,0 0 0 0 0,1 0-1 0 0,-1 0 1 0 0,0-1 0 0 0,0 1 0 0 0,0 0 0 0 0,1 0 0 0 0,-1-1-1 0 0,0 1 1 0 0,0 0 0 0 0,0-1 0 0 0,0 1 0 0 0,11-195-2195 0 0,-11 172 1877 0 0,1 0 115 0 0,-1 1 1 0 0,-2-1-1 0 0,-6-36 1 0 0,7 52 366 0 0,0 0 0 0 0,0-1 0 0 0,1 1 0 0 0,0 0 1 0 0,1-9-1 0 0,-1-11 593 0 0,2 26-737 0 0,0 0-1 0 0,-1 0 1 0 0,1 1-1 0 0,0-1 1 0 0,-1 1 0 0 0,1-1-1 0 0,0 1 1 0 0,0 0-1 0 0,0 0 1 0 0,-1-1 0 0 0,1 1-1 0 0,0 0 1 0 0,0 1-1 0 0,0-1 1 0 0,-1 0 0 0 0,1 1-1 0 0,3 0 1 0 0,26 28 319 0 0,-2 2 1 0 0,0 0-1 0 0,-3 2 1 0 0,0 2-1 0 0,21 37 1 0 0,12 16 210 0 0,-32-47-192 0 0,19 26 155 0 0,-42-63-509 0 0,0 0 0 0 0,1 1 0 0 0,-1-2 0 0 0,1 1 0 0 0,0-1 1 0 0,-1 1-1 0 0,1-1 0 0 0,1 0 0 0 0,-1-1 0 0 0,0 1 0 0 0,9 1 0 0 0,-11-3 4 0 0,1 0-1 0 0,-1-1 0 0 0,0 1 0 0 0,0-1 1 0 0,1 0-1 0 0,-1 0 0 0 0,0 0 1 0 0,1 0-1 0 0,-1-1 0 0 0,0 1 0 0 0,0-1 1 0 0,1 0-1 0 0,-1 0 0 0 0,0 0 0 0 0,0 0 1 0 0,0-1-1 0 0,0 1 0 0 0,0-1 0 0 0,-1 0 1 0 0,1 0-1 0 0,0 0 0 0 0,-1 0 1 0 0,1 0-1 0 0,-1-1 0 0 0,0 1 0 0 0,0 0 1 0 0,0-1-1 0 0,3-4 0 0 0,4-9 8 0 0,-1 1 1 0 0,-1-1-1 0 0,0 0 1 0 0,6-23-1 0 0,-1 6-136 0 0,-3 7-26 0 0,-1-1 0 0 0,-1 0 0 0 0,-2 0 1 0 0,3-36-1 0 0,-2-115-693 0 0,-7 176 752 0 0,0-1 0 0 0,0 0 0 0 0,0 0 0 0 0,-1 1 0 0 0,0-1 0 0 0,1 0 0 0 0,-1 1 0 0 0,0 0 0 0 0,0-1-1 0 0,0 1 1 0 0,0 0 0 0 0,-1 0 0 0 0,1 0 0 0 0,0 0 0 0 0,-4-1 0 0 0,6 6-364 0 0,0 0-1 0 0,0 1 1 0 0,0-1-1 0 0,0 0 1 0 0,1 1 0 0 0,0-1-1 0 0,0 0 1 0 0,0 0-1 0 0,0 0 1 0 0,0 0-1 0 0,1 0 1 0 0,1 4 0 0 0,-2-5-462 0 0,19 24-3699 0 0,-9-17 1607 0 0</inkml:trace>
</inkml:ink>
</file>

<file path=ppt/ink/ink9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3.620"/>
    </inkml:context>
    <inkml:brush xml:id="br0">
      <inkml:brushProperty name="width" value="0.035" units="cm"/>
      <inkml:brushProperty name="height" value="0.035" units="cm"/>
      <inkml:brushProperty name="color" value="#E71224"/>
    </inkml:brush>
  </inkml:definitions>
  <inkml:trace contextRef="#ctx0" brushRef="#br0">194 9 344 0 0,'0'0'11289'0'0,"-5"-1"-10575"0"0,-14-4-147 0 0,19 4-508 0 0,-1 1 0 0 0,1 0-1 0 0,-1-1 1 0 0,0 1 0 0 0,1 0-1 0 0,-1 0 1 0 0,0 0 0 0 0,1-1 0 0 0,-1 1-1 0 0,0 0 1 0 0,1 0 0 0 0,-1 0-1 0 0,0 0 1 0 0,0 0 0 0 0,1 0-1 0 0,-1 0 1 0 0,0 1 0 0 0,1-1 0 0 0,-1 0-1 0 0,0 0 1 0 0,1 0 0 0 0,-1 1-1 0 0,1-1 1 0 0,-1 0 0 0 0,0 1 0 0 0,1-1-1 0 0,-1 1 1 0 0,0 0 0 0 0,-19 34 2820 0 0,-79 242-1050 0 0,94-263-1848 0 0,0 0 1 0 0,2 0-1 0 0,0 0 0 0 0,-3 29 1 0 0,2-24-30 0 0,-1 10-871 0 0,6-27-1909 0 0,5-14-2718 0 0,-4-4 3083 0 0,-2-1-181 0 0</inkml:trace>
</inkml:ink>
</file>

<file path=ppt/ink/ink9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3.983"/>
    </inkml:context>
    <inkml:brush xml:id="br0">
      <inkml:brushProperty name="width" value="0.035" units="cm"/>
      <inkml:brushProperty name="height" value="0.035" units="cm"/>
      <inkml:brushProperty name="color" value="#E71224"/>
    </inkml:brush>
  </inkml:definitions>
  <inkml:trace contextRef="#ctx0" brushRef="#br0">0 0 3012 0 0,'0'0'9950'0'0,"9"7"-9559"0"0,18 15 138 0 0,55 31 0 0 0,-75-48-512 0 0,1 0-1 0 0,-1 0 0 0 0,0 1 0 0 0,10 10 0 0 0,25 17-1850 0 0,-33-27 1206 0 0,-7-5 163 0 0,-1 1 1 0 0,1-1-1 0 0,0 0 1 0 0,0 0-1 0 0,0 0 1 0 0,0 0-1 0 0,0 0 1 0 0,0-1-1 0 0,1 1 1 0 0,-1-1-1 0 0,0 1 1 0 0,0-1-1 0 0,0 0 1 0 0,4 0-1 0 0,5 0-2333 0 0</inkml:trace>
</inkml:ink>
</file>

<file path=ppt/ink/ink9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4.946"/>
    </inkml:context>
    <inkml:brush xml:id="br0">
      <inkml:brushProperty name="width" value="0.035" units="cm"/>
      <inkml:brushProperty name="height" value="0.035" units="cm"/>
      <inkml:brushProperty name="color" value="#E71224"/>
    </inkml:brush>
  </inkml:definitions>
  <inkml:trace contextRef="#ctx0" brushRef="#br0">204 21 1320 0 0,'0'0'6975'0'0,"-9"-3"-6239"0"0,0-1-296 0 0,0 1 1 0 0,0 0 0 0 0,0 1-1 0 0,-1 0 1 0 0,-17-1 0 0 0,23 3-291 0 0,-1 0 0 0 0,0 0 0 0 0,1 0 0 0 0,-1 1 0 0 0,1 0 0 0 0,-1 0 0 0 0,1 0 1 0 0,-1 0-1 0 0,1 1 0 0 0,0 0 0 0 0,0 0 0 0 0,0 0 0 0 0,0 0 0 0 0,0 0 0 0 0,0 1 0 0 0,0 0 1 0 0,-3 4-1 0 0,5-5-129 0 0,-1 0-10 0 0,0 0-1 0 0,1 1 1 0 0,-1-1 0 0 0,1 1 0 0 0,0 0 0 0 0,0 0-1 0 0,-1 0 1 0 0,2 0 0 0 0,-1 0 0 0 0,0 0-1 0 0,1 0 1 0 0,0 1 0 0 0,-1-1 0 0 0,0 6-1 0 0,-2 14-168 0 0,-1 8-255 0 0,5-29 398 0 0,0-1 0 0 0,1 0 0 0 0,-1 0 0 0 0,0 0 1 0 0,1 1-1 0 0,-1-1 0 0 0,1 0 0 0 0,-1 0 0 0 0,1 0 0 0 0,0 0 1 0 0,-1 0-1 0 0,1 0 0 0 0,0 0 0 0 0,0 0 0 0 0,0 0 1 0 0,-1-1-1 0 0,1 1 0 0 0,0 0 0 0 0,0 0 0 0 0,0-1 1 0 0,0 1-1 0 0,1-1 0 0 0,-1 1 0 0 0,2 0 0 0 0,2 1 47 0 0,0 0-1 0 0,1 0 1 0 0,-1-1-1 0 0,1 0 1 0 0,-1 0 0 0 0,1-1-1 0 0,0 1 1 0 0,-1-1-1 0 0,1 0 1 0 0,-1 0-1 0 0,1-1 1 0 0,0 0-1 0 0,-1 0 1 0 0,1 0-1 0 0,-1-1 1 0 0,0 0 0 0 0,1 0-1 0 0,-1 0 1 0 0,9-6-1 0 0,-7 4 13 0 0,0-1-1 0 0,-1-1 1 0 0,1 1-1 0 0,-1-1 1 0 0,0 0-1 0 0,-1 0 1 0 0,0-1-1 0 0,0 1 1 0 0,0-1-1 0 0,-1-1 1 0 0,0 1-1 0 0,4-10 1 0 0,-6-15 314 0 0,-2 21-305 0 0,0 20-387 0 0,1-4 405 0 0,0 0 0 0 0,1 1 0 0 0,0-1-1 0 0,0 0 1 0 0,0 0 0 0 0,1-1 0 0 0,-1 1 0 0 0,5 5-1 0 0,3 9 260 0 0,3 7-104 0 0,-1 1-1 0 0,-1 0 1 0 0,-2 1-1 0 0,0 0 1 0 0,-2 1-1 0 0,-2-1 1 0 0,0 1-1 0 0,0 35 1 0 0,-4-39-175 0 0,1-1 1 0 0,2 1-1 0 0,9 39 1 0 0,-1-36-173 0 0,-11-27 113 0 0,-1-1-1 0 0,0 0 1 0 0,0 1-1 0 0,1-1 0 0 0,-1 0 1 0 0,0 1-1 0 0,1-1 1 0 0,-1 0-1 0 0,0 0 0 0 0,1 1 1 0 0,-1-1-1 0 0,0 0 1 0 0,1 0-1 0 0,-1 0 1 0 0,1 0-1 0 0,-1 1 0 0 0,0-1 1 0 0,1 0-1 0 0,-1 0 1 0 0,1 0-1 0 0,-1 0 0 0 0,1 0 1 0 0,-1 0-1 0 0,0 0 1 0 0,1 0-1 0 0,-1 0 0 0 0,1 0 1 0 0,-1 0-1 0 0,0 0 1 0 0,1-1-1 0 0,0 1 1 0 0,2-3-38 0 0,0 1 1 0 0,0-1 0 0 0,0-1-1 0 0,0 1 1 0 0,-1 0 0 0 0,0-1 0 0 0,1 1-1 0 0,2-7 1 0 0,12-17 284 0 0,-12 21-328 0 0,0 0 0 0 0,-1-1 1 0 0,0 0-1 0 0,0 0 0 0 0,0 0 1 0 0,-1 0-1 0 0,0-1 0 0 0,0 1 1 0 0,-1-1-1 0 0,0 0 1 0 0,0 0-1 0 0,-1 0 0 0 0,0 0 1 0 0,0 0-1 0 0,-1 0 0 0 0,0 0 1 0 0,-1 0-1 0 0,1 0 0 0 0,-3-10 1 0 0,2 16 52 0 0,0 0 0 0 0,0-1 1 0 0,-1 1-1 0 0,1 0 0 0 0,0 0 0 0 0,-1 0 1 0 0,1 0-1 0 0,-1 0 0 0 0,0 1 1 0 0,0-1-1 0 0,1 0 0 0 0,-1 1 0 0 0,0-1 1 0 0,0 1-1 0 0,-1 0 0 0 0,1 0 0 0 0,0-1 1 0 0,0 2-1 0 0,0-1 0 0 0,-1 0 1 0 0,1 0-1 0 0,-3 0 0 0 0,-56-4-379 0 0,37 3 904 0 0,24 2-468 0 0,0 0 1 0 0,0 0-1 0 0,0 0 0 0 0,-1 0 1 0 0,1 0-1 0 0,0-1 1 0 0,0 1-1 0 0,0 0 0 0 0,0 0 1 0 0,-1 0-1 0 0,1 0 0 0 0,0 0 1 0 0,0-1-1 0 0,0 1 0 0 0,0 0 1 0 0,0 0-1 0 0,0 0 1 0 0,-1 0-1 0 0,1-1 0 0 0,0 1 1 0 0,0 0-1 0 0,0 0 0 0 0,0 0 1 0 0,0 0-1 0 0,0-1 0 0 0,0 1 1 0 0,0 0-1 0 0,0 0 0 0 0,0 0 1 0 0,0-1-1 0 0,0 1 1 0 0,0 0-1 0 0,0 0 0 0 0,0 0 1 0 0,0-1-1 0 0,0 1 0 0 0,0 0 1 0 0,0 0-1 0 0,0 0 0 0 0,1-1 1 0 0,-1 1-1 0 0,0 0 1 0 0,0 0-1 0 0,0 0 0 0 0,0 0 1 0 0,0-1-1 0 0,0 1 0 0 0,1 0 1 0 0,-1 0-1 0 0,0 0 0 0 0,0 0 1 0 0,0 0-1 0 0,0 0 0 0 0,1 0 1 0 0,-1-1-1 0 0,0 1 1 0 0,0 0-1 0 0,0 0 0 0 0,0 0 1 0 0,1 0-1 0 0,-1 0 0 0 0,0 0 1 0 0,0 0-1 0 0,0 0 0 0 0,1 0 1 0 0,-1 0-1 0 0,75-48 1358 0 0,-23 23-4687 0 0,-43 24-393 0 0</inkml:trace>
</inkml:ink>
</file>

<file path=ppt/ink/ink9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5.343"/>
    </inkml:context>
    <inkml:brush xml:id="br0">
      <inkml:brushProperty name="width" value="0.035" units="cm"/>
      <inkml:brushProperty name="height" value="0.035" units="cm"/>
      <inkml:brushProperty name="color" value="#E71224"/>
    </inkml:brush>
  </inkml:definitions>
  <inkml:trace contextRef="#ctx0" brushRef="#br0">0 113 252 0 0,'0'0'11057'0'0,"4"0"-9936"0"0,-4 0-1090 0 0,1 0 1 0 0,0 0-1 0 0,-1 0 0 0 0,1 0 1 0 0,0 0-1 0 0,0 0 1 0 0,-1 1-1 0 0,1-1 0 0 0,0 0 1 0 0,-1 0-1 0 0,1 0 1 0 0,0 1-1 0 0,-1-1 0 0 0,1 0 1 0 0,0 1-1 0 0,-1-1 0 0 0,1 0 1 0 0,-1 1-1 0 0,1-1 1 0 0,-1 1-1 0 0,1-1 0 0 0,-1 1 1 0 0,1-1-1 0 0,-1 1 1 0 0,1-1-1 0 0,-1 1 0 0 0,0 0 1 0 0,1-1-1 0 0,-1 1 1 0 0,0 0-1 0 0,1-1 0 0 0,-1 1 1 0 0,0 0-1 0 0,0-1 1 0 0,0 1-1 0 0,0 0 0 0 0,0-1 1 0 0,0 1-1 0 0,0 0 1 0 0,0-1-1 0 0,0 1 0 0 0,0 0 1 0 0,0 0-1 0 0,0-1 1 0 0,0 1-1 0 0,0 0 0 0 0,-1-1 1 0 0,1 1-1 0 0,-1 1 0 0 0,1 0 26 0 0,0 0-1 0 0,-1 1 0 0 0,1-1 0 0 0,0 1 0 0 0,0-1 0 0 0,1 0 0 0 0,-1 1 0 0 0,0-1 0 0 0,1 1 0 0 0,0-1 1 0 0,1 3-1 0 0,1-1-20 0 0,0 0 0 0 0,0 0 0 0 0,1 0 0 0 0,0-1 0 0 0,0 1 0 0 0,0-1 0 0 0,0 0 0 0 0,1 0 0 0 0,-1 0 0 0 0,1-1 0 0 0,0 0 0 0 0,-1 0 0 0 0,1 0 0 0 0,0 0 0 0 0,0-1-1 0 0,0 0 1 0 0,1 0 0 0 0,6 1 0 0 0,-7-2 8 0 0,-1 1 0 0 0,1 0-1 0 0,0-1 1 0 0,0 0-1 0 0,-1 0 1 0 0,1 0-1 0 0,0-1 1 0 0,-1 1 0 0 0,1-1-1 0 0,-1 0 1 0 0,1-1-1 0 0,-1 1 1 0 0,1-1-1 0 0,-1 0 1 0 0,0 0-1 0 0,0 0 1 0 0,0-1 0 0 0,0 1-1 0 0,0-1 1 0 0,0 0-1 0 0,6-7 1 0 0,-3 0 30 0 0,-1-1 0 0 0,0 0 0 0 0,0 0 0 0 0,-1 0 0 0 0,-1-1 0 0 0,4-15 0 0 0,-7 23-113 0 0,0 0 0 0 0,0-1 1 0 0,-1 1-1 0 0,1-1 0 0 0,-1 1 1 0 0,0-1-1 0 0,-1 1 1 0 0,1-1-1 0 0,-2-5 0 0 0,1 8-12 0 0,1 0-1 0 0,-1 0 1 0 0,0 0-1 0 0,0 0 1 0 0,0 1-1 0 0,0-1 1 0 0,0 0-1 0 0,-1 0 1 0 0,1 1-1 0 0,0-1 1 0 0,-1 0 0 0 0,1 1-1 0 0,-1 0 1 0 0,0-1-1 0 0,1 1 1 0 0,-1 0-1 0 0,0 0 1 0 0,0 0-1 0 0,-4-2 1 0 0,22 2-6780 0 0,44 0 2126 0 0,-40-6 2160 0 0</inkml:trace>
</inkml:ink>
</file>

<file path=ppt/ink/ink9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5.624"/>
    </inkml:context>
    <inkml:brush xml:id="br0">
      <inkml:brushProperty name="width" value="0.035" units="cm"/>
      <inkml:brushProperty name="height" value="0.035" units="cm"/>
      <inkml:brushProperty name="color" value="#E71224"/>
    </inkml:brush>
  </inkml:definitions>
  <inkml:trace contextRef="#ctx0" brushRef="#br0">1 0 2572 0 0,'0'0'11262'0'0,"0"7"-10837"0"0,1 0-238 0 0,0 0 1 0 0,0 1-1 0 0,1-1 1 0 0,0 0-1 0 0,1 0 1 0 0,4 10-1 0 0,10 29 626 0 0,-14-40-789 0 0,-1 0 1 0 0,1-1-1 0 0,0 1 0 0 0,0-1 0 0 0,1 1 1 0 0,0-1-1 0 0,6 6 0 0 0,11 17-42 0 0,-12-11-117 0 0,12 14-2174 0 0,-19-40-7555 0 0</inkml:trace>
</inkml:ink>
</file>

<file path=ppt/ink/ink9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5.749"/>
    </inkml:context>
    <inkml:brush xml:id="br0">
      <inkml:brushProperty name="width" value="0.035" units="cm"/>
      <inkml:brushProperty name="height" value="0.035" units="cm"/>
      <inkml:brushProperty name="color" value="#E71224"/>
    </inkml:brush>
  </inkml:definitions>
  <inkml:trace contextRef="#ctx0" brushRef="#br0">55 82 3072 0 0,'-54'-82'6645'0'0,"65"82"-6401"0"0,10 0-876 0 0,-10 0 476 0 0,11 0 104 0 0,-1 4 52 0 0,1 1-468 0 0,-11-1-672 0 0,11-4-564 0 0,-12 0-629 0 0</inkml:trace>
</inkml:ink>
</file>

<file path=ppt/ink/ink9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6.354"/>
    </inkml:context>
    <inkml:brush xml:id="br0">
      <inkml:brushProperty name="width" value="0.035" units="cm"/>
      <inkml:brushProperty name="height" value="0.035" units="cm"/>
      <inkml:brushProperty name="color" value="#E71224"/>
    </inkml:brush>
  </inkml:definitions>
  <inkml:trace contextRef="#ctx0" brushRef="#br0">218 1 2428 0 0,'0'0'8626'0'0,"-27"13"-8504"0"0,-83 45 48 0 0,106-57-139 0 0,0 1 1 0 0,0 0 0 0 0,0 0-1 0 0,0 0 1 0 0,0 1 0 0 0,0-1-1 0 0,1 1 1 0 0,0 0-1 0 0,-1 0 1 0 0,1 0 0 0 0,-3 5-1 0 0,-5 4 226 0 0,9-11-205 0 0,0 1 0 0 0,1-1 0 0 0,-1 1 0 0 0,0 0 0 0 0,1 0 0 0 0,-1-1 0 0 0,1 1-1 0 0,0 0 1 0 0,-1 0 0 0 0,1 0 0 0 0,0 1 0 0 0,0-1 0 0 0,0 0 0 0 0,1 0 0 0 0,-1 1 0 0 0,0-1-1 0 0,1 0 1 0 0,0 1 0 0 0,-1-1 0 0 0,1 0 0 0 0,0 1 0 0 0,0-1 0 0 0,1 1 0 0 0,-1 2-1 0 0,0-4-46 0 0,2 0 0 0 0,-1 1 0 0 0,0-1 0 0 0,1 0 0 0 0,-1 0 0 0 0,0 0 0 0 0,1 0 0 0 0,-1-1 0 0 0,1 1 0 0 0,-1 0 0 0 0,1-1 0 0 0,0 1 0 0 0,-1-1 0 0 0,1 1 0 0 0,0-1 0 0 0,-1 0 0 0 0,1 1 0 0 0,0-1 0 0 0,0 0 0 0 0,2-1 0 0 0,-3 1 0 0 0,152 2 2010 0 0,-79-3-1116 0 0,-73 1-890 0 0,-1 0-1 0 0,0 0 0 0 0,0 0 0 0 0,1 0 1 0 0,-1 0-1 0 0,0 0 0 0 0,1 0 0 0 0,-1 0 1 0 0,0 0-1 0 0,1 0 0 0 0,-1 0 0 0 0,0 0 0 0 0,0 0 1 0 0,1 0-1 0 0,-1 0 0 0 0,0 0 0 0 0,0 0 1 0 0,1 1-1 0 0,-1-1 0 0 0,0 0 0 0 0,1 0 0 0 0,-1 0 1 0 0,0 0-1 0 0,0 1 0 0 0,0-1 0 0 0,1 0 1 0 0,-1 0-1 0 0,0 1 0 0 0,0-1 0 0 0,0 0 1 0 0,0 0-1 0 0,1 1 0 0 0,-1-1 0 0 0,0 0 0 0 0,0 0 1 0 0,0 1-1 0 0,0-1 0 0 0,0 0 0 0 0,0 0 1 0 0,0 1-1 0 0,0-1 0 0 0,0 0 0 0 0,0 1 0 0 0,0-1 1 0 0,0 0-1 0 0,0 1 0 0 0,0-1 0 0 0,-11 19 224 0 0,-21 15 153 0 0,-15 11-4 0 0,31-28-463 0 0,-2 0 1 0 0,0-1-1 0 0,-1-1 1 0 0,-35 21-1 0 0,33-23 130 0 0,19-12-253 0 0,24-19-2931 0 0,6 3 298 0 0,-18 10 1507 0 0,0-1 0 0 0,-1 0 1 0 0,1 0-1 0 0,9-9 0 0 0,3-9-3172 0 0</inkml:trace>
</inkml:ink>
</file>

<file path=ppt/ink/ink9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6.877"/>
    </inkml:context>
    <inkml:brush xml:id="br0">
      <inkml:brushProperty name="width" value="0.035" units="cm"/>
      <inkml:brushProperty name="height" value="0.035" units="cm"/>
      <inkml:brushProperty name="color" value="#E71224"/>
    </inkml:brush>
  </inkml:definitions>
  <inkml:trace contextRef="#ctx0" brushRef="#br0">0 0 4428 0 0,'0'0'10325'0'0,"0"12"-9913"0"0,4 27 506 0 0,12 57 0 0 0,6 31 181 0 0,-18-86-952 0 0,35 239 880 0 0,-25-230-1094 0 0,-9-34-581 0 0,-1 0 0 0 0,0 0 1 0 0,-1 0-1 0 0,1 28 0 0 0,-4-43-762 0 0,0-8-4930 0 0,0 2 5139 0 0,0-22-3524 0 0</inkml:trace>
</inkml:ink>
</file>

<file path=ppt/ink/ink9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7.097"/>
    </inkml:context>
    <inkml:brush xml:id="br0">
      <inkml:brushProperty name="width" value="0.035" units="cm"/>
      <inkml:brushProperty name="height" value="0.035" units="cm"/>
      <inkml:brushProperty name="color" value="#E71224"/>
    </inkml:brush>
  </inkml:definitions>
  <inkml:trace contextRef="#ctx0" brushRef="#br0">1 9 3832 0 0,'0'0'12984'0'0,"25"-1"-12779"0"0,199-7-119 0 0,-208 8-402 0 0,21 0-2707 0 0,-16 4-3995 0 0</inkml:trace>
</inkml:ink>
</file>

<file path=ppt/ink/ink9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8.106"/>
    </inkml:context>
    <inkml:brush xml:id="br0">
      <inkml:brushProperty name="width" value="0.035" units="cm"/>
      <inkml:brushProperty name="height" value="0.035" units="cm"/>
      <inkml:brushProperty name="color" value="#E71224"/>
    </inkml:brush>
  </inkml:definitions>
  <inkml:trace contextRef="#ctx0" brushRef="#br0">1 44 5056 0 0,'0'0'10199'0'0,"32"-4"-8302"0"0,-8-5-1913 0 0,1 2 0 0 0,-1 1 1 0 0,1 1-1 0 0,45-4 0 0 0,105 5-126 0 0,-129 5 282 0 0,-42-2-128 0 0,0 1 1 0 0,0 0-1 0 0,0 0 0 0 0,1 1 0 0 0,-1-1 1 0 0,0 1-1 0 0,0 0 0 0 0,0 0 1 0 0,0 0-1 0 0,0 1 0 0 0,0-1 1 0 0,0 1-1 0 0,0 0 0 0 0,-1 0 1 0 0,1 0-1 0 0,-1 1 0 0 0,1-1 1 0 0,-1 1-1 0 0,0 0 0 0 0,0 0 1 0 0,0 0-1 0 0,3 5 0 0 0,-2-1 11 0 0,-1 1 0 0 0,0-1 0 0 0,0 1 0 0 0,-1 0-1 0 0,0 0 1 0 0,0 0 0 0 0,-1 0 0 0 0,0 0 0 0 0,-1 0 0 0 0,0 13 0 0 0,-1-17 3 0 0,0 0-1 0 0,0 0 1 0 0,0 0 0 0 0,-1 0 0 0 0,1 0 0 0 0,-1 0 0 0 0,0 0 0 0 0,0-1 0 0 0,-1 1 0 0 0,1-1 0 0 0,-1 0 0 0 0,1 1-1 0 0,-1-1 1 0 0,0 0 0 0 0,0-1 0 0 0,-4 4 0 0 0,-62 44 514 0 0,58-42-461 0 0,-30 19 113 0 0,2 2 0 0 0,-50 48-1 0 0,77-65-193 0 0,0 0 0 0 0,1 0 0 0 0,0 1 0 0 0,1 1 0 0 0,1 0 0 0 0,0 0 0 0 0,1 0 0 0 0,1 1 0 0 0,0 1 0 0 0,-8 27 0 0 0,13-29-19 0 0,1-1-1 0 0,0 0 1 0 0,2 21 0 0 0,0-4-95 0 0,0-27 116 0 0,0 0 0 0 0,0 0 0 0 0,0-1 0 0 0,0 1 0 0 0,0 0 0 0 0,1 0 0 0 0,-1-1 0 0 0,1 1 0 0 0,0-1 0 0 0,0 0 0 0 0,0 1 0 0 0,0-1 0 0 0,0 0 0 0 0,1 0 0 0 0,-1 0 0 0 0,1 0 0 0 0,-1-1 0 0 0,1 1 0 0 0,0-1 0 0 0,-1 1 0 0 0,1-1 0 0 0,0 0 0 0 0,0 0 0 0 0,4 1 0 0 0,10 3 87 0 0,-1 0-1 0 0,1-1 1 0 0,19 2 0 0 0,-24-4-17 0 0,15 3 134 0 0,1-2 1 0 0,-1-1-1 0 0,0-1 0 0 0,1-1 1 0 0,29-5-1 0 0,-18-6 322 0 0,1 0-3570 0 0,-9 8-4933 0 0,-22 3 2908 0 0</inkml:trace>
</inkml:ink>
</file>

<file path=ppt/ink/ink9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8.689"/>
    </inkml:context>
    <inkml:brush xml:id="br0">
      <inkml:brushProperty name="width" value="0.035" units="cm"/>
      <inkml:brushProperty name="height" value="0.035" units="cm"/>
      <inkml:brushProperty name="color" value="#E71224"/>
    </inkml:brush>
  </inkml:definitions>
  <inkml:trace contextRef="#ctx0" brushRef="#br0">130 0 1740 0 0,'0'0'11479'0'0,"-7"2"-11119"0"0,1 0-319 0 0,1-2 105 0 0,0 2 1 0 0,0-1 0 0 0,0 0-1 0 0,1 1 1 0 0,-1 0 0 0 0,0 0 0 0 0,1 0-1 0 0,-1 1 1 0 0,1-1 0 0 0,-1 1-1 0 0,1 0 1 0 0,-4 5 0 0 0,-10 7 343 0 0,16-14-481 0 0,1 0 1 0 0,-1 0 0 0 0,0 0-1 0 0,1 0 1 0 0,-1 0 0 0 0,1 0 0 0 0,0 0-1 0 0,-1 0 1 0 0,1 1 0 0 0,0-1-1 0 0,0 1 1 0 0,0-1 0 0 0,0 1-1 0 0,0-1 1 0 0,0 1 0 0 0,0-1-1 0 0,1 1 1 0 0,-2 3 0 0 0,-9 33-242 0 0,11-35 223 0 0,0-1 0 0 0,1 0 0 0 0,-1 0 0 0 0,0 0 0 0 0,1 0 0 0 0,-1 1 0 0 0,1-1 0 0 0,0 0 0 0 0,-1 0 0 0 0,1 0 0 0 0,0 0 0 0 0,0 0 0 0 0,1-1 0 0 0,-1 1 0 0 0,0 0 0 0 0,1 0 0 0 0,-1-1 0 0 0,1 1 0 0 0,-1-1 1 0 0,4 3-1 0 0,-1-1 12 0 0,1-1 0 0 0,-1 1 0 0 0,1-1 0 0 0,0 0 0 0 0,-1-1 0 0 0,1 1 0 0 0,0-1 0 0 0,9 1 0 0 0,6 0 141 0 0,0-1 0 0 0,1 0 1 0 0,30-5-1 0 0,-46 3-94 0 0,0 0 1 0 0,0 0-1 0 0,-1 0 0 0 0,1-1 1 0 0,0 1-1 0 0,0-1 0 0 0,-1 0 1 0 0,1-1-1 0 0,-1 1 0 0 0,1-1 1 0 0,-1 0-1 0 0,0 0 0 0 0,5-6 1 0 0,-7 7-28 0 0,0 0 1 0 0,0 0-1 0 0,0 0 1 0 0,0-1 0 0 0,-1 1-1 0 0,1-1 1 0 0,-1 1-1 0 0,0-1 1 0 0,0 1-1 0 0,0-1 1 0 0,0 0 0 0 0,0 0-1 0 0,0 1 1 0 0,-1-1-1 0 0,0 0 1 0 0,1 0 0 0 0,-1 0-1 0 0,0 0 1 0 0,0 1-1 0 0,-1-1 1 0 0,1 0 0 0 0,0 0-1 0 0,-1 0 1 0 0,0 0-1 0 0,-2-5 1 0 0,1 5-162 0 0,0-1 1 0 0,-1 1-1 0 0,1-1 1 0 0,-1 1-1 0 0,0 0 1 0 0,0 0-1 0 0,0 0 0 0 0,-1 0 1 0 0,1 1-1 0 0,-1-1 1 0 0,1 1-1 0 0,-1 0 1 0 0,0 0-1 0 0,0 0 0 0 0,-5-1 1 0 0,0 0-399 0 0,1 0 1 0 0,-1 0-1 0 0,0 1 1 0 0,0 1-1 0 0,-17-2 0 0 0,24 3-410 0 0,24-1-7194 0 0,-11-3 5858 0 0</inkml:trace>
</inkml:ink>
</file>

<file path=ppt/ink/ink9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09.341"/>
    </inkml:context>
    <inkml:brush xml:id="br0">
      <inkml:brushProperty name="width" value="0.035" units="cm"/>
      <inkml:brushProperty name="height" value="0.035" units="cm"/>
      <inkml:brushProperty name="color" value="#E71224"/>
    </inkml:brush>
  </inkml:definitions>
  <inkml:trace contextRef="#ctx0" brushRef="#br0">0 129 1804 0 0,'0'0'12781'0'0,"0"40"-12069"0"0,1-35-651 0 0,0 0 0 0 0,0-1-1 0 0,0 1 1 0 0,0 0 0 0 0,1-1-1 0 0,0 1 1 0 0,0-1-1 0 0,3 6 1 0 0,-2-6-61 0 0,-1 1 0 0 0,0 0 1 0 0,0 0-1 0 0,0 0 0 0 0,0 0 0 0 0,-1 0 0 0 0,0 0 1 0 0,1 7-1 0 0,-2-12 17 0 0,0 0 1 0 0,0 0 0 0 0,1-1-1 0 0,-1 1 1 0 0,0 0 0 0 0,0 0-1 0 0,0 0 1 0 0,1-1-1 0 0,-1 1 1 0 0,0 0 0 0 0,0 0-1 0 0,1 0 1 0 0,-1 0-1 0 0,0 0 1 0 0,0 0 0 0 0,1-1-1 0 0,-1 1 1 0 0,0 0 0 0 0,1 0-1 0 0,-1 0 1 0 0,0 0-1 0 0,1 0 1 0 0,-1 0 0 0 0,0 0-1 0 0,0 0 1 0 0,1 0 0 0 0,-1 0-1 0 0,0 0 1 0 0,1 1-1 0 0,-1-1 1 0 0,0 0 0 0 0,0 0-1 0 0,1 0 1 0 0,-1 0 0 0 0,0 0-1 0 0,0 0 1 0 0,1 1-1 0 0,-1-1 1 0 0,0 0 0 0 0,0 0-1 0 0,1 1 1 0 0,0-38-304 0 0,0 23 77 0 0,-1 0 0 0 0,0-1-1 0 0,-1 1 1 0 0,0 0-1 0 0,-1 0 1 0 0,-5-18-1 0 0,5 29 194 0 0,1 0 0 0 0,0 0 0 0 0,0 0 0 0 0,1 0 0 0 0,-1 0 0 0 0,1 0-1 0 0,-1 0 1 0 0,1 0 0 0 0,0 0 0 0 0,0 0 0 0 0,0 0 0 0 0,0 0 0 0 0,1 0 0 0 0,-1 0-1 0 0,1 0 1 0 0,0 0 0 0 0,0 0 0 0 0,0 0 0 0 0,0 0 0 0 0,1 1 0 0 0,-1-1 0 0 0,1 0-1 0 0,-1 1 1 0 0,1-1 0 0 0,0 1 0 0 0,0-1 0 0 0,0 1 0 0 0,0 0 0 0 0,1 0-1 0 0,-1 0 1 0 0,1 0 0 0 0,-1 0 0 0 0,1 1 0 0 0,4-3 0 0 0,1 1 46 0 0,-1 0 1 0 0,1 0 0 0 0,0 1-1 0 0,0 0 1 0 0,0 1 0 0 0,0-1-1 0 0,0 2 1 0 0,0-1 0 0 0,0 1-1 0 0,0 0 1 0 0,0 1 0 0 0,12 1-1 0 0,-17 0 5 0 0,0-1 0 0 0,1 0 0 0 0,-1 1 0 0 0,0-1 0 0 0,0 1 0 0 0,0 0 0 0 0,0 0 0 0 0,0 0 0 0 0,-1 0 0 0 0,1 1 0 0 0,-1-1 0 0 0,1 1-1 0 0,-1 0 1 0 0,0-1 0 0 0,0 1 0 0 0,0 0 0 0 0,3 6 0 0 0,20 56 532 0 0,-24-63-549 0 0,4 13-179 0 0,-1 0-1 0 0,0-1 0 0 0,-2 1 0 0 0,1 1 0 0 0,-1 26 0 0 0</inkml:trace>
</inkml:ink>
</file>

<file path=ppt/ink/ink9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8-27T14:12:10.098"/>
    </inkml:context>
    <inkml:brush xml:id="br0">
      <inkml:brushProperty name="width" value="0.035" units="cm"/>
      <inkml:brushProperty name="height" value="0.035" units="cm"/>
      <inkml:brushProperty name="color" value="#E71224"/>
    </inkml:brush>
  </inkml:definitions>
  <inkml:trace contextRef="#ctx0" brushRef="#br0">3 222 1424 0 0,'0'0'9259'0'0,"12"1"-9985"0"0,-9-1 708 0 0,13 2 233 0 0,0-2 0 0 0,0 0 0 0 0,0 0 0 0 0,0-2 0 0 0,0 0 0 0 0,0-1 0 0 0,19-6 0 0 0,-22 4-70 0 0,64-29-328 0 0,-71 31 124 0 0,0-1 1 0 0,0 0 0 0 0,0 0-1 0 0,0 0 1 0 0,-1 0 0 0 0,0-1-1 0 0,0 0 1 0 0,0 0-1 0 0,5-9 1 0 0,-9 12 113 0 0,0 0 0 0 0,-1-1 0 0 0,1 1 0 0 0,-1 0 0 0 0,0-1 0 0 0,0 1 0 0 0,0-1 0 0 0,0 1 0 0 0,0-1 0 0 0,0 1 0 0 0,-1-1 0 0 0,1 1 0 0 0,-1 0 0 0 0,1-1 0 0 0,-1 1 0 0 0,0 0 0 0 0,0 0 0 0 0,0-1 0 0 0,0 1 0 0 0,-3-3 0 0 0,1-1-43 0 0,-1 0 1 0 0,0 0-1 0 0,0 1 1 0 0,0-1 0 0 0,-10-8-1 0 0,8 11 209 0 0,0 0 0 0 0,0 0 1 0 0,0 1-1 0 0,0-1 0 0 0,0 1 0 0 0,0 1 0 0 0,0-1 1 0 0,-1 1-1 0 0,1 0 0 0 0,-12 0 0 0 0,9 1-15 0 0,-1 0-1 0 0,1 0 1 0 0,-1 1 0 0 0,1 0-1 0 0,0 0 1 0 0,-17 6-1 0 0,20-4-132 0 0,0 1 0 0 0,0 0-1 0 0,0 0 1 0 0,1 0 0 0 0,0 0-1 0 0,0 1 1 0 0,0 0 0 0 0,0 0-1 0 0,1 1 1 0 0,0-1 0 0 0,0 1-1 0 0,-6 12 1 0 0,-8 8 247 0 0,14-16-260 0 0,0-1-1 0 0,1 0 1 0 0,0 1-1 0 0,0-1 1 0 0,1 1-1 0 0,0 0 1 0 0,1 0-1 0 0,0 0 1 0 0,1 0-1 0 0,0 0 1 0 0,2 13-1 0 0,-2-2 25 0 0,1-15-66 0 0,0 0 0 0 0,0-1 1 0 0,1 1-1 0 0,0 0 0 0 0,0-1 1 0 0,0 0-1 0 0,1 0 0 0 0,-1 1 1 0 0,1-1-1 0 0,1-1 0 0 0,-1 1 1 0 0,1 0-1 0 0,-1-1 0 0 0,1 0 0 0 0,1 0 1 0 0,8 7-1 0 0,-3-3 53 0 0,0 0 1 0 0,0-1-1 0 0,1-1 0 0 0,0 1 0 0 0,0-1 1 0 0,22 7-1 0 0,-17-9 12 0 0,0 0 0 0 0,0-1 0 0 0,0-1 1 0 0,0-1-1 0 0,1 0 0 0 0,21-2 0 0 0,10 1-41 0 0,-46 0-107 0 0,0-1-1 0 0,-1 1 0 0 0,1 0 0 0 0,0-1 0 0 0,0 1 0 0 0,0-1 0 0 0,-1 1 0 0 0,1-1 0 0 0,0 0 0 0 0,-1 0 0 0 0,1 0 0 0 0,2-2 0 0 0,14-5-6987 0 0,-16-5-2861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A781DDE-E770-41EE-B99E-214D6765C8B0}" type="datetimeFigureOut">
              <a:rPr lang="en-US" smtClean="0"/>
              <a:t>9/3/2026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534DE07-C743-4606-9520-926D26CBFDE7}" type="slidenum">
              <a:rPr lang="en-US" smtClean="0"/>
              <a:t>‹#›</a:t>
            </a:fld>
            <a:endParaRPr lang="en-US"/>
          </a:p>
        </p:txBody>
      </p:sp>
    </p:spTree>
    <p:extLst>
      <p:ext uri="{BB962C8B-B14F-4D97-AF65-F5344CB8AC3E}">
        <p14:creationId xmlns:p14="http://schemas.microsoft.com/office/powerpoint/2010/main" val="23318515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EB1B1-6F25-CA06-9DAF-9CEDE5FE9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B1321-8CBB-9B22-F2D3-6555838FF2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BE4212-2741-8E80-2981-7B5A588029F3}"/>
              </a:ext>
            </a:extLst>
          </p:cNvPr>
          <p:cNvSpPr>
            <a:spLocks noGrp="1"/>
          </p:cNvSpPr>
          <p:nvPr>
            <p:ph type="body" idx="1"/>
          </p:nvPr>
        </p:nvSpPr>
        <p:spPr/>
        <p:txBody>
          <a:bodyPr/>
          <a:lstStyle/>
          <a:p>
            <a:pPr defTabSz="931774">
              <a:defRPr/>
            </a:pPr>
            <a:r>
              <a:rPr lang="en-US" dirty="0"/>
              <a:t>Side looking imaging through clouds/etc., surface and thickness sounders for snow/ice, ship wake detection, target recognition, MTI, polarimetric SAR, multi-frequency, </a:t>
            </a:r>
            <a:r>
              <a:rPr lang="en-US" dirty="0" err="1"/>
              <a:t>DInSAR</a:t>
            </a:r>
            <a:r>
              <a:rPr lang="en-US" dirty="0"/>
              <a:t>, SAR-tomography and InSAR, Velocity, inverse SAR</a:t>
            </a:r>
          </a:p>
        </p:txBody>
      </p:sp>
      <p:sp>
        <p:nvSpPr>
          <p:cNvPr id="4" name="Slide Number Placeholder 3">
            <a:extLst>
              <a:ext uri="{FF2B5EF4-FFF2-40B4-BE49-F238E27FC236}">
                <a16:creationId xmlns:a16="http://schemas.microsoft.com/office/drawing/2014/main" id="{0B41CF70-419A-173D-4A00-B2B43B005AF4}"/>
              </a:ext>
            </a:extLst>
          </p:cNvPr>
          <p:cNvSpPr>
            <a:spLocks noGrp="1"/>
          </p:cNvSpPr>
          <p:nvPr>
            <p:ph type="sldNum" sz="quarter" idx="5"/>
          </p:nvPr>
        </p:nvSpPr>
        <p:spPr/>
        <p:txBody>
          <a:bodyPr/>
          <a:lstStyle/>
          <a:p>
            <a:fld id="{3534DE07-C743-4606-9520-926D26CBFDE7}" type="slidenum">
              <a:rPr lang="en-US" smtClean="0"/>
              <a:t>2</a:t>
            </a:fld>
            <a:endParaRPr lang="en-US"/>
          </a:p>
        </p:txBody>
      </p:sp>
    </p:spTree>
    <p:extLst>
      <p:ext uri="{BB962C8B-B14F-4D97-AF65-F5344CB8AC3E}">
        <p14:creationId xmlns:p14="http://schemas.microsoft.com/office/powerpoint/2010/main" val="163684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B0AD0-6386-185D-EBA2-29BA36F142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5DA03-8394-9517-0A91-CECD91A945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3DEB4-56BD-B94C-6E79-46C77E4154DC}"/>
              </a:ext>
            </a:extLst>
          </p:cNvPr>
          <p:cNvSpPr>
            <a:spLocks noGrp="1"/>
          </p:cNvSpPr>
          <p:nvPr>
            <p:ph type="body" idx="1"/>
          </p:nvPr>
        </p:nvSpPr>
        <p:spPr/>
        <p:txBody>
          <a:bodyPr/>
          <a:lstStyle/>
          <a:p>
            <a:pPr defTabSz="931774">
              <a:defRPr/>
            </a:pPr>
            <a:r>
              <a:rPr lang="en-US" dirty="0"/>
              <a:t>Radar imaging side looking of Venus</a:t>
            </a:r>
          </a:p>
          <a:p>
            <a:pPr defTabSz="931774">
              <a:defRPr/>
            </a:pPr>
            <a:r>
              <a:rPr lang="en-US" dirty="0"/>
              <a:t>Radar imaging sounding system geometry of Greenland Ice Sheet</a:t>
            </a:r>
          </a:p>
        </p:txBody>
      </p:sp>
      <p:sp>
        <p:nvSpPr>
          <p:cNvPr id="4" name="Slide Number Placeholder 3">
            <a:extLst>
              <a:ext uri="{FF2B5EF4-FFF2-40B4-BE49-F238E27FC236}">
                <a16:creationId xmlns:a16="http://schemas.microsoft.com/office/drawing/2014/main" id="{5C1AB900-2E34-BC81-ADD9-69C6B341EEAB}"/>
              </a:ext>
            </a:extLst>
          </p:cNvPr>
          <p:cNvSpPr>
            <a:spLocks noGrp="1"/>
          </p:cNvSpPr>
          <p:nvPr>
            <p:ph type="sldNum" sz="quarter" idx="5"/>
          </p:nvPr>
        </p:nvSpPr>
        <p:spPr/>
        <p:txBody>
          <a:bodyPr/>
          <a:lstStyle/>
          <a:p>
            <a:fld id="{3534DE07-C743-4606-9520-926D26CBFDE7}" type="slidenum">
              <a:rPr lang="en-US" smtClean="0"/>
              <a:t>3</a:t>
            </a:fld>
            <a:endParaRPr lang="en-US"/>
          </a:p>
        </p:txBody>
      </p:sp>
    </p:spTree>
    <p:extLst>
      <p:ext uri="{BB962C8B-B14F-4D97-AF65-F5344CB8AC3E}">
        <p14:creationId xmlns:p14="http://schemas.microsoft.com/office/powerpoint/2010/main" val="1582836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B5DB8-19FA-2902-CF51-5B1792DC6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B21E01-B300-2AE1-6276-C4E4A763BE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B4D7F7-CCCC-5384-E49D-374D66745C9E}"/>
              </a:ext>
            </a:extLst>
          </p:cNvPr>
          <p:cNvSpPr>
            <a:spLocks noGrp="1"/>
          </p:cNvSpPr>
          <p:nvPr>
            <p:ph type="body" idx="1"/>
          </p:nvPr>
        </p:nvSpPr>
        <p:spPr/>
        <p:txBody>
          <a:bodyPr/>
          <a:lstStyle/>
          <a:p>
            <a:pPr defTabSz="931774">
              <a:defRPr/>
            </a:pPr>
            <a:r>
              <a:rPr lang="en-US" dirty="0"/>
              <a:t>Breast cancer tumor radar imaging on left, full body security radar imaging</a:t>
            </a:r>
          </a:p>
        </p:txBody>
      </p:sp>
      <p:sp>
        <p:nvSpPr>
          <p:cNvPr id="4" name="Slide Number Placeholder 3">
            <a:extLst>
              <a:ext uri="{FF2B5EF4-FFF2-40B4-BE49-F238E27FC236}">
                <a16:creationId xmlns:a16="http://schemas.microsoft.com/office/drawing/2014/main" id="{2D974F1F-276E-E2D1-A80F-490829BD0609}"/>
              </a:ext>
            </a:extLst>
          </p:cNvPr>
          <p:cNvSpPr>
            <a:spLocks noGrp="1"/>
          </p:cNvSpPr>
          <p:nvPr>
            <p:ph type="sldNum" sz="quarter" idx="5"/>
          </p:nvPr>
        </p:nvSpPr>
        <p:spPr/>
        <p:txBody>
          <a:bodyPr/>
          <a:lstStyle/>
          <a:p>
            <a:fld id="{3534DE07-C743-4606-9520-926D26CBFDE7}" type="slidenum">
              <a:rPr lang="en-US" smtClean="0"/>
              <a:t>4</a:t>
            </a:fld>
            <a:endParaRPr lang="en-US"/>
          </a:p>
        </p:txBody>
      </p:sp>
    </p:spTree>
    <p:extLst>
      <p:ext uri="{BB962C8B-B14F-4D97-AF65-F5344CB8AC3E}">
        <p14:creationId xmlns:p14="http://schemas.microsoft.com/office/powerpoint/2010/main" val="1876245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Ship “wake” detection on left, target detection on right</a:t>
            </a:r>
          </a:p>
        </p:txBody>
      </p:sp>
      <p:sp>
        <p:nvSpPr>
          <p:cNvPr id="4" name="Slide Number Placeholder 3"/>
          <p:cNvSpPr>
            <a:spLocks noGrp="1"/>
          </p:cNvSpPr>
          <p:nvPr>
            <p:ph type="sldNum" sz="quarter" idx="5"/>
          </p:nvPr>
        </p:nvSpPr>
        <p:spPr/>
        <p:txBody>
          <a:bodyPr/>
          <a:lstStyle/>
          <a:p>
            <a:fld id="{3534DE07-C743-4606-9520-926D26CBFDE7}" type="slidenum">
              <a:rPr lang="en-US" smtClean="0"/>
              <a:t>5</a:t>
            </a:fld>
            <a:endParaRPr lang="en-US"/>
          </a:p>
        </p:txBody>
      </p:sp>
    </p:spTree>
    <p:extLst>
      <p:ext uri="{BB962C8B-B14F-4D97-AF65-F5344CB8AC3E}">
        <p14:creationId xmlns:p14="http://schemas.microsoft.com/office/powerpoint/2010/main" val="3316644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Moving Target Indication (MTI). Ship radial velocity causes offset in along-track SAR position. Offset is directly proportional to the radial velocity.</a:t>
            </a:r>
          </a:p>
        </p:txBody>
      </p:sp>
      <p:sp>
        <p:nvSpPr>
          <p:cNvPr id="4" name="Slide Number Placeholder 3"/>
          <p:cNvSpPr>
            <a:spLocks noGrp="1"/>
          </p:cNvSpPr>
          <p:nvPr>
            <p:ph type="sldNum" sz="quarter" idx="5"/>
          </p:nvPr>
        </p:nvSpPr>
        <p:spPr/>
        <p:txBody>
          <a:bodyPr/>
          <a:lstStyle/>
          <a:p>
            <a:fld id="{3534DE07-C743-4606-9520-926D26CBFDE7}" type="slidenum">
              <a:rPr lang="en-US" smtClean="0"/>
              <a:t>6</a:t>
            </a:fld>
            <a:endParaRPr lang="en-US"/>
          </a:p>
        </p:txBody>
      </p:sp>
    </p:spTree>
    <p:extLst>
      <p:ext uri="{BB962C8B-B14F-4D97-AF65-F5344CB8AC3E}">
        <p14:creationId xmlns:p14="http://schemas.microsoft.com/office/powerpoint/2010/main" val="2143128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MTI example. Left image with horizontal SAR azimuth dimension. The Endo-clutter is where all the stationary data shows up. The Exo-clutter should only have noise and moving targets (and occurs outside the “visible/physical” region of the beam). Along-track antennas can be used to do array processing to suppress Endo-clutter from stationary targets. Example of this suppression algorithm applied to a city with one moving target (Durango truck) identified, but many other moving targets in the urban scene.</a:t>
            </a:r>
          </a:p>
        </p:txBody>
      </p:sp>
      <p:sp>
        <p:nvSpPr>
          <p:cNvPr id="4" name="Slide Number Placeholder 3"/>
          <p:cNvSpPr>
            <a:spLocks noGrp="1"/>
          </p:cNvSpPr>
          <p:nvPr>
            <p:ph type="sldNum" sz="quarter" idx="5"/>
          </p:nvPr>
        </p:nvSpPr>
        <p:spPr/>
        <p:txBody>
          <a:bodyPr/>
          <a:lstStyle/>
          <a:p>
            <a:fld id="{3534DE07-C743-4606-9520-926D26CBFDE7}" type="slidenum">
              <a:rPr lang="en-US" smtClean="0"/>
              <a:t>7</a:t>
            </a:fld>
            <a:endParaRPr lang="en-US"/>
          </a:p>
        </p:txBody>
      </p:sp>
    </p:spTree>
    <p:extLst>
      <p:ext uri="{BB962C8B-B14F-4D97-AF65-F5344CB8AC3E}">
        <p14:creationId xmlns:p14="http://schemas.microsoft.com/office/powerpoint/2010/main" val="478213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Polarimetric SAR: VV dominates rough/diffuse surface scattering on average (except at the Brewster angle). HH dominates surface scattering for double bounce. HV is relatively stronger for volume scattering. So polarization can be used to determine the cause of the scattering and help identify targets and estimate parameters.</a:t>
            </a:r>
          </a:p>
        </p:txBody>
      </p:sp>
      <p:sp>
        <p:nvSpPr>
          <p:cNvPr id="4" name="Slide Number Placeholder 3"/>
          <p:cNvSpPr>
            <a:spLocks noGrp="1"/>
          </p:cNvSpPr>
          <p:nvPr>
            <p:ph type="sldNum" sz="quarter" idx="5"/>
          </p:nvPr>
        </p:nvSpPr>
        <p:spPr/>
        <p:txBody>
          <a:bodyPr/>
          <a:lstStyle/>
          <a:p>
            <a:fld id="{3534DE07-C743-4606-9520-926D26CBFDE7}" type="slidenum">
              <a:rPr lang="en-US" smtClean="0"/>
              <a:t>8</a:t>
            </a:fld>
            <a:endParaRPr lang="en-US"/>
          </a:p>
        </p:txBody>
      </p:sp>
    </p:spTree>
    <p:extLst>
      <p:ext uri="{BB962C8B-B14F-4D97-AF65-F5344CB8AC3E}">
        <p14:creationId xmlns:p14="http://schemas.microsoft.com/office/powerpoint/2010/main" val="1625147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Polarimetric false color image. Green is cross-polarized and shows forested (volumetric) scattering regions.</a:t>
            </a:r>
          </a:p>
        </p:txBody>
      </p:sp>
      <p:sp>
        <p:nvSpPr>
          <p:cNvPr id="4" name="Slide Number Placeholder 3"/>
          <p:cNvSpPr>
            <a:spLocks noGrp="1"/>
          </p:cNvSpPr>
          <p:nvPr>
            <p:ph type="sldNum" sz="quarter" idx="5"/>
          </p:nvPr>
        </p:nvSpPr>
        <p:spPr/>
        <p:txBody>
          <a:bodyPr/>
          <a:lstStyle/>
          <a:p>
            <a:fld id="{3534DE07-C743-4606-9520-926D26CBFDE7}" type="slidenum">
              <a:rPr lang="en-US" smtClean="0"/>
              <a:t>9</a:t>
            </a:fld>
            <a:endParaRPr lang="en-US"/>
          </a:p>
        </p:txBody>
      </p:sp>
    </p:spTree>
    <p:extLst>
      <p:ext uri="{BB962C8B-B14F-4D97-AF65-F5344CB8AC3E}">
        <p14:creationId xmlns:p14="http://schemas.microsoft.com/office/powerpoint/2010/main" val="3860618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Corresponding optical imagery. Note how the estuary branching is more detailed with the radar.</a:t>
            </a:r>
          </a:p>
        </p:txBody>
      </p:sp>
      <p:sp>
        <p:nvSpPr>
          <p:cNvPr id="4" name="Slide Number Placeholder 3"/>
          <p:cNvSpPr>
            <a:spLocks noGrp="1"/>
          </p:cNvSpPr>
          <p:nvPr>
            <p:ph type="sldNum" sz="quarter" idx="5"/>
          </p:nvPr>
        </p:nvSpPr>
        <p:spPr/>
        <p:txBody>
          <a:bodyPr/>
          <a:lstStyle/>
          <a:p>
            <a:fld id="{3534DE07-C743-4606-9520-926D26CBFDE7}" type="slidenum">
              <a:rPr lang="en-US" smtClean="0"/>
              <a:t>10</a:t>
            </a:fld>
            <a:endParaRPr lang="en-US"/>
          </a:p>
        </p:txBody>
      </p:sp>
    </p:spTree>
    <p:extLst>
      <p:ext uri="{BB962C8B-B14F-4D97-AF65-F5344CB8AC3E}">
        <p14:creationId xmlns:p14="http://schemas.microsoft.com/office/powerpoint/2010/main" val="1943454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polarimetric SAR, increasing the number of frequency bands can help estimate the sources of scattering and improve parameter estimation. This is common in soil moisture, biomass, and snow water equivalent measurements.</a:t>
            </a:r>
          </a:p>
        </p:txBody>
      </p:sp>
      <p:sp>
        <p:nvSpPr>
          <p:cNvPr id="4" name="Slide Number Placeholder 3"/>
          <p:cNvSpPr>
            <a:spLocks noGrp="1"/>
          </p:cNvSpPr>
          <p:nvPr>
            <p:ph type="sldNum" sz="quarter" idx="5"/>
          </p:nvPr>
        </p:nvSpPr>
        <p:spPr/>
        <p:txBody>
          <a:bodyPr/>
          <a:lstStyle/>
          <a:p>
            <a:fld id="{3534DE07-C743-4606-9520-926D26CBFDE7}" type="slidenum">
              <a:rPr lang="en-US" smtClean="0"/>
              <a:t>11</a:t>
            </a:fld>
            <a:endParaRPr lang="en-US"/>
          </a:p>
        </p:txBody>
      </p:sp>
    </p:spTree>
    <p:extLst>
      <p:ext uri="{BB962C8B-B14F-4D97-AF65-F5344CB8AC3E}">
        <p14:creationId xmlns:p14="http://schemas.microsoft.com/office/powerpoint/2010/main" val="4741526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Differential interferometric map to measure subsidence. Common uses are with volcanoes, earthquakes, mining, and ground water changes.</a:t>
            </a:r>
          </a:p>
        </p:txBody>
      </p:sp>
      <p:sp>
        <p:nvSpPr>
          <p:cNvPr id="4" name="Slide Number Placeholder 3"/>
          <p:cNvSpPr>
            <a:spLocks noGrp="1"/>
          </p:cNvSpPr>
          <p:nvPr>
            <p:ph type="sldNum" sz="quarter" idx="5"/>
          </p:nvPr>
        </p:nvSpPr>
        <p:spPr/>
        <p:txBody>
          <a:bodyPr/>
          <a:lstStyle/>
          <a:p>
            <a:fld id="{3534DE07-C743-4606-9520-926D26CBFDE7}" type="slidenum">
              <a:rPr lang="en-US" smtClean="0"/>
              <a:t>12</a:t>
            </a:fld>
            <a:endParaRPr lang="en-US"/>
          </a:p>
        </p:txBody>
      </p:sp>
    </p:spTree>
    <p:extLst>
      <p:ext uri="{BB962C8B-B14F-4D97-AF65-F5344CB8AC3E}">
        <p14:creationId xmlns:p14="http://schemas.microsoft.com/office/powerpoint/2010/main" val="3335974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 tomography or 3D imaging examples. Left is 3D imaging of an ice sheet with P-band 22-channel radar. Right is 3D imaging of wells in sandy/dry area in UAE with P-band drone flown in 2D grid.</a:t>
            </a:r>
          </a:p>
        </p:txBody>
      </p:sp>
      <p:sp>
        <p:nvSpPr>
          <p:cNvPr id="4" name="Slide Number Placeholder 3"/>
          <p:cNvSpPr>
            <a:spLocks noGrp="1"/>
          </p:cNvSpPr>
          <p:nvPr>
            <p:ph type="sldNum" sz="quarter" idx="5"/>
          </p:nvPr>
        </p:nvSpPr>
        <p:spPr/>
        <p:txBody>
          <a:bodyPr/>
          <a:lstStyle/>
          <a:p>
            <a:fld id="{3534DE07-C743-4606-9520-926D26CBFDE7}" type="slidenum">
              <a:rPr lang="en-US" smtClean="0"/>
              <a:t>13</a:t>
            </a:fld>
            <a:endParaRPr lang="en-US"/>
          </a:p>
        </p:txBody>
      </p:sp>
    </p:spTree>
    <p:extLst>
      <p:ext uri="{BB962C8B-B14F-4D97-AF65-F5344CB8AC3E}">
        <p14:creationId xmlns:p14="http://schemas.microsoft.com/office/powerpoint/2010/main" val="4210868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Differential InSAR can also be used to infer horizontal velocity. Image of a flowing glacier are shown here. These velocity results can be stitched together to produce a map of the entire ice sheet as shown on the right.</a:t>
            </a:r>
          </a:p>
        </p:txBody>
      </p:sp>
      <p:sp>
        <p:nvSpPr>
          <p:cNvPr id="4" name="Slide Number Placeholder 3"/>
          <p:cNvSpPr>
            <a:spLocks noGrp="1"/>
          </p:cNvSpPr>
          <p:nvPr>
            <p:ph type="sldNum" sz="quarter" idx="5"/>
          </p:nvPr>
        </p:nvSpPr>
        <p:spPr/>
        <p:txBody>
          <a:bodyPr/>
          <a:lstStyle/>
          <a:p>
            <a:fld id="{3534DE07-C743-4606-9520-926D26CBFDE7}" type="slidenum">
              <a:rPr lang="en-US" smtClean="0"/>
              <a:t>14</a:t>
            </a:fld>
            <a:endParaRPr lang="en-US"/>
          </a:p>
        </p:txBody>
      </p:sp>
    </p:spTree>
    <p:extLst>
      <p:ext uri="{BB962C8B-B14F-4D97-AF65-F5344CB8AC3E}">
        <p14:creationId xmlns:p14="http://schemas.microsoft.com/office/powerpoint/2010/main" val="21036596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“Inverse” SAR (ISAR). In this case, the radar is stationary and the ship moved past the radar. The relative motion (and different look angles) can be used to form SAR imagery.</a:t>
            </a:r>
          </a:p>
        </p:txBody>
      </p:sp>
      <p:sp>
        <p:nvSpPr>
          <p:cNvPr id="4" name="Slide Number Placeholder 3"/>
          <p:cNvSpPr>
            <a:spLocks noGrp="1"/>
          </p:cNvSpPr>
          <p:nvPr>
            <p:ph type="sldNum" sz="quarter" idx="5"/>
          </p:nvPr>
        </p:nvSpPr>
        <p:spPr/>
        <p:txBody>
          <a:bodyPr/>
          <a:lstStyle/>
          <a:p>
            <a:fld id="{3534DE07-C743-4606-9520-926D26CBFDE7}" type="slidenum">
              <a:rPr lang="en-US" smtClean="0"/>
              <a:t>15</a:t>
            </a:fld>
            <a:endParaRPr lang="en-US"/>
          </a:p>
        </p:txBody>
      </p:sp>
    </p:spTree>
    <p:extLst>
      <p:ext uri="{BB962C8B-B14F-4D97-AF65-F5344CB8AC3E}">
        <p14:creationId xmlns:p14="http://schemas.microsoft.com/office/powerpoint/2010/main" val="889390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bandwidth? Bandwidth controls the minimum time duration that is possible Time duration and bandwidth have a reciprocal relationship.</a:t>
            </a:r>
          </a:p>
          <a:p>
            <a:r>
              <a:rPr lang="en-US" dirty="0"/>
              <a:t>What is the problem with bandwidth? Hard to create wide bandwidth signals.</a:t>
            </a:r>
          </a:p>
        </p:txBody>
      </p:sp>
      <p:sp>
        <p:nvSpPr>
          <p:cNvPr id="4" name="Slide Number Placeholder 3"/>
          <p:cNvSpPr>
            <a:spLocks noGrp="1"/>
          </p:cNvSpPr>
          <p:nvPr>
            <p:ph type="sldNum" sz="quarter" idx="5"/>
          </p:nvPr>
        </p:nvSpPr>
        <p:spPr/>
        <p:txBody>
          <a:bodyPr/>
          <a:lstStyle/>
          <a:p>
            <a:fld id="{3534DE07-C743-4606-9520-926D26CBFDE7}" type="slidenum">
              <a:rPr lang="en-US" smtClean="0"/>
              <a:t>17</a:t>
            </a:fld>
            <a:endParaRPr lang="en-US"/>
          </a:p>
        </p:txBody>
      </p:sp>
    </p:spTree>
    <p:extLst>
      <p:ext uri="{BB962C8B-B14F-4D97-AF65-F5344CB8AC3E}">
        <p14:creationId xmlns:p14="http://schemas.microsoft.com/office/powerpoint/2010/main" val="4156515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What is the problem with phase? 2 pi ambiguity</a:t>
            </a:r>
          </a:p>
        </p:txBody>
      </p:sp>
      <p:sp>
        <p:nvSpPr>
          <p:cNvPr id="4" name="Slide Number Placeholder 3"/>
          <p:cNvSpPr>
            <a:spLocks noGrp="1"/>
          </p:cNvSpPr>
          <p:nvPr>
            <p:ph type="sldNum" sz="quarter" idx="5"/>
          </p:nvPr>
        </p:nvSpPr>
        <p:spPr/>
        <p:txBody>
          <a:bodyPr/>
          <a:lstStyle/>
          <a:p>
            <a:fld id="{3534DE07-C743-4606-9520-926D26CBFDE7}" type="slidenum">
              <a:rPr lang="en-US" smtClean="0"/>
              <a:t>18</a:t>
            </a:fld>
            <a:endParaRPr lang="en-US"/>
          </a:p>
        </p:txBody>
      </p:sp>
    </p:spTree>
    <p:extLst>
      <p:ext uri="{BB962C8B-B14F-4D97-AF65-F5344CB8AC3E}">
        <p14:creationId xmlns:p14="http://schemas.microsoft.com/office/powerpoint/2010/main" val="96045421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What is the Fourier transform pair to the “Time” dimension? Frequency</a:t>
            </a:r>
          </a:p>
          <a:p>
            <a:pPr defTabSz="931774">
              <a:defRPr/>
            </a:pPr>
            <a:r>
              <a:rPr lang="en-US" dirty="0"/>
              <a:t>What happens to the minimum-possible envelope pulse duration when bandwidth is doubled? Time duration of pulse can be halved.</a:t>
            </a:r>
          </a:p>
          <a:p>
            <a:pPr defTabSz="931774">
              <a:defRPr/>
            </a:pPr>
            <a:r>
              <a:rPr lang="en-US" dirty="0"/>
              <a:t>What variable is conjugate to time under the Fourier transform? f or frequency</a:t>
            </a:r>
            <a:br>
              <a:rPr lang="en-US" dirty="0"/>
            </a:br>
            <a:r>
              <a:rPr lang="en-US" dirty="0"/>
              <a:t>What variable is conjugate to space? k (or spatial frequency f)</a:t>
            </a:r>
          </a:p>
          <a:p>
            <a:pPr defTabSz="931774">
              <a:defRPr/>
            </a:pPr>
            <a:endParaRPr lang="en-US" dirty="0"/>
          </a:p>
          <a:p>
            <a:pPr defTabSz="931774">
              <a:defRPr/>
            </a:pPr>
            <a:endParaRPr lang="en-US" dirty="0"/>
          </a:p>
        </p:txBody>
      </p:sp>
      <p:sp>
        <p:nvSpPr>
          <p:cNvPr id="4" name="Slide Number Placeholder 3"/>
          <p:cNvSpPr>
            <a:spLocks noGrp="1"/>
          </p:cNvSpPr>
          <p:nvPr>
            <p:ph type="sldNum" sz="quarter" idx="5"/>
          </p:nvPr>
        </p:nvSpPr>
        <p:spPr/>
        <p:txBody>
          <a:bodyPr/>
          <a:lstStyle/>
          <a:p>
            <a:fld id="{3534DE07-C743-4606-9520-926D26CBFDE7}" type="slidenum">
              <a:rPr lang="en-US" smtClean="0"/>
              <a:t>21</a:t>
            </a:fld>
            <a:endParaRPr lang="en-US"/>
          </a:p>
        </p:txBody>
      </p:sp>
    </p:spTree>
    <p:extLst>
      <p:ext uri="{BB962C8B-B14F-4D97-AF65-F5344CB8AC3E}">
        <p14:creationId xmlns:p14="http://schemas.microsoft.com/office/powerpoint/2010/main" val="37335328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B0F8DA-DDE8-54C3-35D6-4676123BDF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F77B0-4F20-0624-4E7C-1F0745D4BE46}"/>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D7E54B5A-EA72-1EAB-251B-13CE289950B8}"/>
                  </a:ext>
                </a:extLst>
              </p:cNvPr>
              <p:cNvSpPr>
                <a:spLocks noGrp="1"/>
              </p:cNvSpPr>
              <p:nvPr>
                <p:ph type="body" idx="1"/>
              </p:nvPr>
            </p:nvSpPr>
            <p:spPr/>
            <p:txBody>
              <a:bodyPr/>
              <a:lstStyle/>
              <a:p>
                <a:pPr defTabSz="931774">
                  <a:defRPr/>
                </a:pPr>
                <a:r>
                  <a:rPr lang="en-US" dirty="0"/>
                  <a:t>Looking at the constraint equation: can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be </a:t>
                </a:r>
                <a14:m>
                  <m:oMath xmlns:m="http://schemas.openxmlformats.org/officeDocument/2006/math">
                    <m:f>
                      <m:fPr>
                        <m:ctrlPr>
                          <a:rPr lang="en-US" i="1">
                            <a:latin typeface="Cambria Math" panose="02040503050406030204" pitchFamily="18" charset="0"/>
                          </a:rPr>
                        </m:ctrlPr>
                      </m:fPr>
                      <m:num>
                        <m:r>
                          <a:rPr lang="en-US" i="1">
                            <a:latin typeface="Cambria Math" panose="02040503050406030204" pitchFamily="18" charset="0"/>
                          </a:rPr>
                          <m:t>2</m:t>
                        </m:r>
                        <m:r>
                          <a:rPr lang="en-US" i="1">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r>
                  <a:rPr lang="en-US" dirty="0"/>
                  <a:t> at the same time? NO. If</a:t>
                </a:r>
                <a:r>
                  <a:rPr lang="en-US" baseline="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r>
                  <a:rPr lang="en-US" dirty="0"/>
                  <a:t>, then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𝑧</m:t>
                        </m:r>
                      </m:sub>
                    </m:sSub>
                    <m:r>
                      <a:rPr lang="en-US" b="0" i="1" smtClean="0">
                        <a:latin typeface="Cambria Math" panose="02040503050406030204" pitchFamily="18" charset="0"/>
                      </a:rPr>
                      <m:t>=0</m:t>
                    </m:r>
                  </m:oMath>
                </a14:m>
                <a:r>
                  <a:rPr lang="en-US" dirty="0"/>
                  <a:t>. What can you say about the direction of the wave propagation when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r>
                  <a:rPr lang="en-US" dirty="0"/>
                  <a:t>? The wave is travelling only in the x-direction with</a:t>
                </a:r>
                <a:r>
                  <a:rPr lang="en-US" baseline="0" dirty="0"/>
                  <a:t> no y or z component</a:t>
                </a:r>
                <a:r>
                  <a:rPr lang="en-US" dirty="0"/>
                  <a:t>.</a:t>
                </a:r>
              </a:p>
            </p:txBody>
          </p:sp>
        </mc:Choice>
        <mc:Fallback xmlns="">
          <p:sp>
            <p:nvSpPr>
              <p:cNvPr id="3" name="Notes Placeholder 2">
                <a:extLst>
                  <a:ext uri="{FF2B5EF4-FFF2-40B4-BE49-F238E27FC236}">
                    <a16:creationId xmlns:a16="http://schemas.microsoft.com/office/drawing/2014/main" id="{D7E54B5A-EA72-1EAB-251B-13CE289950B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Looking at the constraint equation: can </a:t>
                </a:r>
                <a:r>
                  <a:rPr lang="en-US" b="0" i="0">
                    <a:latin typeface="Cambria Math" panose="02040503050406030204" pitchFamily="18" charset="0"/>
                  </a:rPr>
                  <a:t>𝑘_𝑥</a:t>
                </a:r>
                <a:r>
                  <a:rPr lang="en-US" dirty="0"/>
                  <a:t> and </a:t>
                </a:r>
                <a:r>
                  <a:rPr lang="en-US" b="0" i="0">
                    <a:latin typeface="Cambria Math" panose="02040503050406030204" pitchFamily="18" charset="0"/>
                  </a:rPr>
                  <a:t>𝑘_𝑦</a:t>
                </a:r>
                <a:r>
                  <a:rPr lang="en-US" dirty="0"/>
                  <a:t> be </a:t>
                </a:r>
                <a:r>
                  <a:rPr lang="en-US" i="0">
                    <a:latin typeface="Cambria Math" panose="02040503050406030204" pitchFamily="18" charset="0"/>
                  </a:rPr>
                  <a:t>2𝜋</a:t>
                </a:r>
                <a:r>
                  <a:rPr lang="en-US" b="0" i="0">
                    <a:latin typeface="Cambria Math" panose="02040503050406030204" pitchFamily="18" charset="0"/>
                  </a:rPr>
                  <a:t>𝑓/𝑐</a:t>
                </a:r>
                <a:r>
                  <a:rPr lang="en-US" dirty="0"/>
                  <a:t> at the same time? NO. If</a:t>
                </a:r>
                <a:r>
                  <a:rPr lang="en-US" baseline="0" dirty="0"/>
                  <a:t> </a:t>
                </a:r>
                <a:r>
                  <a:rPr lang="en-US" b="0" i="0">
                    <a:latin typeface="Cambria Math" panose="02040503050406030204" pitchFamily="18" charset="0"/>
                  </a:rPr>
                  <a:t>𝑘_𝑥=2𝜋𝑓/𝑐</a:t>
                </a:r>
                <a:r>
                  <a:rPr lang="en-US" dirty="0"/>
                  <a:t>, then </a:t>
                </a:r>
                <a:r>
                  <a:rPr lang="en-US" b="0" i="0">
                    <a:latin typeface="Cambria Math" panose="02040503050406030204" pitchFamily="18" charset="0"/>
                  </a:rPr>
                  <a:t>𝑘_𝑦=𝑘_𝑧=0</a:t>
                </a:r>
                <a:r>
                  <a:rPr lang="en-US" dirty="0"/>
                  <a:t>. What can you say about the direction of the wave propagation when </a:t>
                </a:r>
                <a:r>
                  <a:rPr lang="en-US" b="0" i="0">
                    <a:latin typeface="Cambria Math" panose="02040503050406030204" pitchFamily="18" charset="0"/>
                  </a:rPr>
                  <a:t>𝑘_𝑥=2𝜋𝑓/𝑐</a:t>
                </a:r>
                <a:r>
                  <a:rPr lang="en-US" dirty="0"/>
                  <a:t>? The wave is travelling only in the x-direction with</a:t>
                </a:r>
                <a:r>
                  <a:rPr lang="en-US" baseline="0" dirty="0"/>
                  <a:t> no y or z component</a:t>
                </a:r>
                <a:r>
                  <a:rPr lang="en-US" dirty="0"/>
                  <a:t>.</a:t>
                </a:r>
              </a:p>
            </p:txBody>
          </p:sp>
        </mc:Fallback>
      </mc:AlternateContent>
      <p:sp>
        <p:nvSpPr>
          <p:cNvPr id="4" name="Slide Number Placeholder 3">
            <a:extLst>
              <a:ext uri="{FF2B5EF4-FFF2-40B4-BE49-F238E27FC236}">
                <a16:creationId xmlns:a16="http://schemas.microsoft.com/office/drawing/2014/main" id="{30CE310D-F0E8-A6FA-0BD5-10B5D0164B08}"/>
              </a:ext>
            </a:extLst>
          </p:cNvPr>
          <p:cNvSpPr>
            <a:spLocks noGrp="1"/>
          </p:cNvSpPr>
          <p:nvPr>
            <p:ph type="sldNum" sz="quarter" idx="5"/>
          </p:nvPr>
        </p:nvSpPr>
        <p:spPr/>
        <p:txBody>
          <a:bodyPr/>
          <a:lstStyle/>
          <a:p>
            <a:fld id="{3534DE07-C743-4606-9520-926D26CBFDE7}" type="slidenum">
              <a:rPr lang="en-US" smtClean="0"/>
              <a:t>22</a:t>
            </a:fld>
            <a:endParaRPr lang="en-US"/>
          </a:p>
        </p:txBody>
      </p:sp>
    </p:spTree>
    <p:extLst>
      <p:ext uri="{BB962C8B-B14F-4D97-AF65-F5344CB8AC3E}">
        <p14:creationId xmlns:p14="http://schemas.microsoft.com/office/powerpoint/2010/main" val="39454410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Antenna phase centers need to sample the entire wavenumber space of the target scattering function (i.e. the antenna phase centers need to be placed so that they sample the space which covers the full wavenumber bandwidth… show graphically)</a:t>
            </a:r>
          </a:p>
        </p:txBody>
      </p:sp>
      <p:sp>
        <p:nvSpPr>
          <p:cNvPr id="4" name="Slide Number Placeholder 3"/>
          <p:cNvSpPr>
            <a:spLocks noGrp="1"/>
          </p:cNvSpPr>
          <p:nvPr>
            <p:ph type="sldNum" sz="quarter" idx="5"/>
          </p:nvPr>
        </p:nvSpPr>
        <p:spPr/>
        <p:txBody>
          <a:bodyPr/>
          <a:lstStyle/>
          <a:p>
            <a:fld id="{3534DE07-C743-4606-9520-926D26CBFDE7}" type="slidenum">
              <a:rPr lang="en-US" smtClean="0"/>
              <a:t>24</a:t>
            </a:fld>
            <a:endParaRPr lang="en-US"/>
          </a:p>
        </p:txBody>
      </p:sp>
    </p:spTree>
    <p:extLst>
      <p:ext uri="{BB962C8B-B14F-4D97-AF65-F5344CB8AC3E}">
        <p14:creationId xmlns:p14="http://schemas.microsoft.com/office/powerpoint/2010/main" val="1606526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EE409-1A4B-C620-8C96-AE288F1372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DAA15-A641-E726-2AEE-E55FEEE38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B428DC-6FBC-97C4-94B4-8707C7C663CD}"/>
              </a:ext>
            </a:extLst>
          </p:cNvPr>
          <p:cNvSpPr>
            <a:spLocks noGrp="1"/>
          </p:cNvSpPr>
          <p:nvPr>
            <p:ph type="body" idx="1"/>
          </p:nvPr>
        </p:nvSpPr>
        <p:spPr/>
        <p:txBody>
          <a:bodyPr/>
          <a:lstStyle/>
          <a:p>
            <a:r>
              <a:rPr lang="en-US" dirty="0"/>
              <a:t>Antenna phase centers need to sample the entire wavenumber space of the target scattering function (i.e. the antenna phase centers need to be placed so that they sample the space which covers the full wavenumber bandwidth… show graphically)</a:t>
            </a:r>
          </a:p>
        </p:txBody>
      </p:sp>
      <p:sp>
        <p:nvSpPr>
          <p:cNvPr id="4" name="Slide Number Placeholder 3">
            <a:extLst>
              <a:ext uri="{FF2B5EF4-FFF2-40B4-BE49-F238E27FC236}">
                <a16:creationId xmlns:a16="http://schemas.microsoft.com/office/drawing/2014/main" id="{3C2DFEBC-5958-4929-EFCC-A6E944BF484E}"/>
              </a:ext>
            </a:extLst>
          </p:cNvPr>
          <p:cNvSpPr>
            <a:spLocks noGrp="1"/>
          </p:cNvSpPr>
          <p:nvPr>
            <p:ph type="sldNum" sz="quarter" idx="5"/>
          </p:nvPr>
        </p:nvSpPr>
        <p:spPr/>
        <p:txBody>
          <a:bodyPr/>
          <a:lstStyle/>
          <a:p>
            <a:fld id="{3534DE07-C743-4606-9520-926D26CBFDE7}" type="slidenum">
              <a:rPr lang="en-US" smtClean="0"/>
              <a:t>25</a:t>
            </a:fld>
            <a:endParaRPr lang="en-US"/>
          </a:p>
        </p:txBody>
      </p:sp>
    </p:spTree>
    <p:extLst>
      <p:ext uri="{BB962C8B-B14F-4D97-AF65-F5344CB8AC3E}">
        <p14:creationId xmlns:p14="http://schemas.microsoft.com/office/powerpoint/2010/main" val="40129948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required resolution means a 200 meter or 2000 m aperture? SWAP or Size Weight and Power problem!</a:t>
            </a:r>
          </a:p>
          <a:p>
            <a:endParaRPr lang="en-US" dirty="0"/>
          </a:p>
          <a:p>
            <a:r>
              <a:rPr lang="en-US" dirty="0"/>
              <a:t>If the targets are stationary (or at least have predictable motion), use a small subset of antennas (could be 1 antenna) and move it around to each position. Slower and generally requires targets to be stationary.</a:t>
            </a:r>
          </a:p>
          <a:p>
            <a:endParaRPr lang="en-US" dirty="0"/>
          </a:p>
          <a:p>
            <a:r>
              <a:rPr lang="en-US" dirty="0"/>
              <a:t>Other interesting ideas to form a big aperture?</a:t>
            </a:r>
          </a:p>
        </p:txBody>
      </p:sp>
      <p:sp>
        <p:nvSpPr>
          <p:cNvPr id="4" name="Slide Number Placeholder 3"/>
          <p:cNvSpPr>
            <a:spLocks noGrp="1"/>
          </p:cNvSpPr>
          <p:nvPr>
            <p:ph type="sldNum" sz="quarter" idx="5"/>
          </p:nvPr>
        </p:nvSpPr>
        <p:spPr/>
        <p:txBody>
          <a:bodyPr/>
          <a:lstStyle/>
          <a:p>
            <a:fld id="{3534DE07-C743-4606-9520-926D26CBFDE7}" type="slidenum">
              <a:rPr lang="en-US" smtClean="0"/>
              <a:t>26</a:t>
            </a:fld>
            <a:endParaRPr lang="en-US"/>
          </a:p>
        </p:txBody>
      </p:sp>
    </p:spTree>
    <p:extLst>
      <p:ext uri="{BB962C8B-B14F-4D97-AF65-F5344CB8AC3E}">
        <p14:creationId xmlns:p14="http://schemas.microsoft.com/office/powerpoint/2010/main" val="29031779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1179" indent="-291179">
              <a:buFont typeface="Arial" panose="020B0604020202020204" pitchFamily="34" charset="0"/>
              <a:buChar char="•"/>
            </a:pPr>
            <a:r>
              <a:rPr lang="en-US" b="1" dirty="0"/>
              <a:t>Specular</a:t>
            </a:r>
            <a:r>
              <a:rPr lang="en-US" dirty="0"/>
              <a:t> scattering is like a mirror</a:t>
            </a:r>
          </a:p>
          <a:p>
            <a:pPr marL="291179" indent="-291179">
              <a:buFont typeface="Arial" panose="020B0604020202020204" pitchFamily="34" charset="0"/>
              <a:buChar char="•"/>
            </a:pPr>
            <a:r>
              <a:rPr lang="en-US" dirty="0"/>
              <a:t>Rough surface, volume, and double bounce are all </a:t>
            </a:r>
            <a:r>
              <a:rPr lang="en-US" b="1" dirty="0"/>
              <a:t>non-specular </a:t>
            </a:r>
            <a:r>
              <a:rPr lang="en-US" dirty="0"/>
              <a:t>scattering.</a:t>
            </a:r>
            <a:br>
              <a:rPr lang="en-US" dirty="0"/>
            </a:br>
            <a:endParaRPr lang="en-US" sz="800" b="1" dirty="0"/>
          </a:p>
          <a:p>
            <a:pPr marL="291179" indent="-291179">
              <a:buFont typeface="Arial" panose="020B0604020202020204" pitchFamily="34" charset="0"/>
              <a:buChar char="•"/>
            </a:pPr>
            <a:r>
              <a:rPr lang="en-US" b="1" dirty="0"/>
              <a:t>Coherent</a:t>
            </a:r>
            <a:r>
              <a:rPr lang="en-US" dirty="0"/>
              <a:t> means scattering is predictable as a function of angle</a:t>
            </a:r>
          </a:p>
          <a:p>
            <a:pPr marL="291179" indent="-291179">
              <a:buFont typeface="Arial" panose="020B0604020202020204" pitchFamily="34" charset="0"/>
              <a:buChar char="•"/>
            </a:pPr>
            <a:r>
              <a:rPr lang="en-US" b="1" dirty="0"/>
              <a:t>Incoherent</a:t>
            </a:r>
            <a:r>
              <a:rPr lang="en-US" dirty="0"/>
              <a:t> or diffuse means scattering is not predictable as a function of angle</a:t>
            </a:r>
          </a:p>
          <a:p>
            <a:pPr marL="291179" indent="-291179">
              <a:buFont typeface="Arial" panose="020B0604020202020204" pitchFamily="34" charset="0"/>
              <a:buChar char="•"/>
            </a:pPr>
            <a:r>
              <a:rPr lang="en-US" dirty="0"/>
              <a:t>Specular scattering and double bounce are coherent scattering</a:t>
            </a:r>
          </a:p>
          <a:p>
            <a:pPr marL="291179" indent="-291179">
              <a:buFont typeface="Arial" panose="020B0604020202020204" pitchFamily="34" charset="0"/>
              <a:buChar char="•"/>
            </a:pPr>
            <a:r>
              <a:rPr lang="en-US" dirty="0"/>
              <a:t>Rough surface and volume scattering are incoherent scattering</a:t>
            </a:r>
          </a:p>
          <a:p>
            <a:endParaRPr lang="en-US" dirty="0"/>
          </a:p>
        </p:txBody>
      </p:sp>
      <p:sp>
        <p:nvSpPr>
          <p:cNvPr id="4" name="Slide Number Placeholder 3"/>
          <p:cNvSpPr>
            <a:spLocks noGrp="1"/>
          </p:cNvSpPr>
          <p:nvPr>
            <p:ph type="sldNum" sz="quarter" idx="5"/>
          </p:nvPr>
        </p:nvSpPr>
        <p:spPr/>
        <p:txBody>
          <a:bodyPr/>
          <a:lstStyle/>
          <a:p>
            <a:fld id="{3534DE07-C743-4606-9520-926D26CBFDE7}" type="slidenum">
              <a:rPr lang="en-US" smtClean="0"/>
              <a:t>29</a:t>
            </a:fld>
            <a:endParaRPr lang="en-US"/>
          </a:p>
        </p:txBody>
      </p:sp>
    </p:spTree>
    <p:extLst>
      <p:ext uri="{BB962C8B-B14F-4D97-AF65-F5344CB8AC3E}">
        <p14:creationId xmlns:p14="http://schemas.microsoft.com/office/powerpoint/2010/main" val="28027896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AA7B-B118-5D5D-5F93-5747D6BC03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3A1043-FA88-E61C-2CAF-F0600B2DA5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8D0638F-2106-19BB-E3AF-83264F778032}"/>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5" name="Footer Placeholder 4">
            <a:extLst>
              <a:ext uri="{FF2B5EF4-FFF2-40B4-BE49-F238E27FC236}">
                <a16:creationId xmlns:a16="http://schemas.microsoft.com/office/drawing/2014/main" id="{88734A58-9034-8332-84B6-91082E17EA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87B7F1-BE26-7A61-581E-730E1E845AA5}"/>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82411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437F8-8701-37E2-695B-FA92006682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7A71E4-F5FC-FBE3-0038-CF3AC20ABB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40FD4-613D-09BB-649B-1DAD7B928723}"/>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5" name="Footer Placeholder 4">
            <a:extLst>
              <a:ext uri="{FF2B5EF4-FFF2-40B4-BE49-F238E27FC236}">
                <a16:creationId xmlns:a16="http://schemas.microsoft.com/office/drawing/2014/main" id="{30FB9E3F-144C-49F2-5ED0-B1305F9D9F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E1BD3-7A6D-7C3A-C2AD-8937DD788CB2}"/>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32597066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A5DC8-C2D2-37D1-B19B-6317223E91A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3699DF7-79A7-721D-26CA-16D84740A39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53F3E0-2378-7B86-A0C9-A9A68C7A35AE}"/>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5" name="Footer Placeholder 4">
            <a:extLst>
              <a:ext uri="{FF2B5EF4-FFF2-40B4-BE49-F238E27FC236}">
                <a16:creationId xmlns:a16="http://schemas.microsoft.com/office/drawing/2014/main" id="{EDA0CBFE-CCE0-5C39-37CF-813D7576ED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C9A27-CB0D-E356-2578-BD882EB24458}"/>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3741517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1BA70-3F6A-0986-F898-FD3DACD692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A86D7A-E853-5247-B524-F8FF2E12D7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BB0B9D-2B46-5BB1-78DE-BB7C8F5F2E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5908ED-0504-4974-C351-8CE0CA43C458}"/>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6" name="Footer Placeholder 5">
            <a:extLst>
              <a:ext uri="{FF2B5EF4-FFF2-40B4-BE49-F238E27FC236}">
                <a16:creationId xmlns:a16="http://schemas.microsoft.com/office/drawing/2014/main" id="{406C6B01-7B7C-68C7-18B2-36AD920E84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EE7F82-8BC0-F974-4897-CC9B822161E1}"/>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15461141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E5523-6C42-0963-C1E5-676955C019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8EA9D8D-DED1-648C-2BD2-54A2139691F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322CE9-41EB-7A0B-ED36-7141201514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472F09A-4772-A2FC-C667-C1F079EC7CB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5BF3AA-2885-334B-A6F3-FA82798FAD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2A537F9-0447-2757-574E-A8D567D8AF1F}"/>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8" name="Footer Placeholder 7">
            <a:extLst>
              <a:ext uri="{FF2B5EF4-FFF2-40B4-BE49-F238E27FC236}">
                <a16:creationId xmlns:a16="http://schemas.microsoft.com/office/drawing/2014/main" id="{5F4AFB2F-432C-C2D3-BD4A-58A368873F4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193C50A-5CFA-8F82-F2F3-B70D79E4CF9F}"/>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3102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4E55C-BEF7-E94B-6882-2BEF6730D29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69D136-B25C-907E-0F49-8F9C972F5FEE}"/>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4" name="Footer Placeholder 3">
            <a:extLst>
              <a:ext uri="{FF2B5EF4-FFF2-40B4-BE49-F238E27FC236}">
                <a16:creationId xmlns:a16="http://schemas.microsoft.com/office/drawing/2014/main" id="{9D8A8B95-4EA6-9495-2988-B1D5C55696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471CF49-6025-C7D7-B9C5-37B10B9C3829}"/>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2328275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5949AC-3038-C637-665E-097E3A14DBB6}"/>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3" name="Footer Placeholder 2">
            <a:extLst>
              <a:ext uri="{FF2B5EF4-FFF2-40B4-BE49-F238E27FC236}">
                <a16:creationId xmlns:a16="http://schemas.microsoft.com/office/drawing/2014/main" id="{53823B0E-4C18-278F-7237-13A0A6BBCA1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B2AE903-FEE3-A83E-FB56-253CBE163351}"/>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3996876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BCA20-C7F2-8752-D0A8-33AB274A0A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ECDF495-2CF7-8843-D7E6-EDB0D0243E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8E0FD7-88B1-ED86-7D99-21514862D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1DB259-9466-07CB-61BF-CEB0FB0BAB06}"/>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6" name="Footer Placeholder 5">
            <a:extLst>
              <a:ext uri="{FF2B5EF4-FFF2-40B4-BE49-F238E27FC236}">
                <a16:creationId xmlns:a16="http://schemas.microsoft.com/office/drawing/2014/main" id="{9B9DDDCB-00EC-B8FC-F126-8542A08B3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6EB34-5517-603F-C225-04F966B6E255}"/>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32952189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6EF9-6ABC-4C87-F83C-E8AB5E5479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93FB71-8138-5459-ED8B-C0E76808332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7E7D92A-3C6A-AAC5-DAF6-AAEAC2CF5E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F8ED8D-C1FC-F064-3139-A5A946CE120D}"/>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6" name="Footer Placeholder 5">
            <a:extLst>
              <a:ext uri="{FF2B5EF4-FFF2-40B4-BE49-F238E27FC236}">
                <a16:creationId xmlns:a16="http://schemas.microsoft.com/office/drawing/2014/main" id="{EEAC27E6-168C-9F40-EB6F-5923684E8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00B248-3C7D-329E-33CF-5F5ED0E46ECD}"/>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2159068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A7102-7288-97EA-6526-51CACE970D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F953D7-EBF7-D8A8-E679-0569DA9198C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E42CBBD-F3D9-7A9C-17A9-A8431C974F10}"/>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5" name="Footer Placeholder 4">
            <a:extLst>
              <a:ext uri="{FF2B5EF4-FFF2-40B4-BE49-F238E27FC236}">
                <a16:creationId xmlns:a16="http://schemas.microsoft.com/office/drawing/2014/main" id="{8FD23859-934F-4CBB-DA3B-18B288AE8D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D4E1BB-8B35-DCE7-A3AF-C712E0936C69}"/>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1907510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D3E4DA-6411-1ECB-90D7-4D95B3F5C7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6517F9-D53F-1D14-3578-3126F8EA510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1F7D1C-1C50-CC08-1C1A-356B06B2F942}"/>
              </a:ext>
            </a:extLst>
          </p:cNvPr>
          <p:cNvSpPr>
            <a:spLocks noGrp="1"/>
          </p:cNvSpPr>
          <p:nvPr>
            <p:ph type="dt" sz="half" idx="10"/>
          </p:nvPr>
        </p:nvSpPr>
        <p:spPr/>
        <p:txBody>
          <a:bodyPr/>
          <a:lstStyle/>
          <a:p>
            <a:fld id="{24480445-06FD-4A11-9944-EC9A74FB19C8}" type="datetimeFigureOut">
              <a:rPr lang="en-US" smtClean="0"/>
              <a:t>9/3/2026</a:t>
            </a:fld>
            <a:endParaRPr lang="en-US"/>
          </a:p>
        </p:txBody>
      </p:sp>
      <p:sp>
        <p:nvSpPr>
          <p:cNvPr id="5" name="Footer Placeholder 4">
            <a:extLst>
              <a:ext uri="{FF2B5EF4-FFF2-40B4-BE49-F238E27FC236}">
                <a16:creationId xmlns:a16="http://schemas.microsoft.com/office/drawing/2014/main" id="{DF0106EA-151F-C633-C646-9C9E075E4E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E2521C-25EC-809B-B6DC-642F8E82EED3}"/>
              </a:ext>
            </a:extLst>
          </p:cNvPr>
          <p:cNvSpPr>
            <a:spLocks noGrp="1"/>
          </p:cNvSpPr>
          <p:nvPr>
            <p:ph type="sldNum" sz="quarter" idx="12"/>
          </p:nvPr>
        </p:nvSpPr>
        <p:spPr/>
        <p:txBody>
          <a:bodyPr/>
          <a:lstStyle/>
          <a:p>
            <a:fld id="{083FD93E-30FB-4414-BA34-0EE71E820E2F}" type="slidenum">
              <a:rPr lang="en-US" smtClean="0"/>
              <a:t>‹#›</a:t>
            </a:fld>
            <a:endParaRPr lang="en-US"/>
          </a:p>
        </p:txBody>
      </p:sp>
    </p:spTree>
    <p:extLst>
      <p:ext uri="{BB962C8B-B14F-4D97-AF65-F5344CB8AC3E}">
        <p14:creationId xmlns:p14="http://schemas.microsoft.com/office/powerpoint/2010/main" val="170591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2A4909-5CBE-3F18-1CD6-78D0FD08F0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6C8FB9-2B59-3A2D-224D-1A68F585C3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8331F2-7BB1-55CA-9DEB-9C84FD0678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480445-06FD-4A11-9944-EC9A74FB19C8}" type="datetimeFigureOut">
              <a:rPr lang="en-US" smtClean="0"/>
              <a:t>9/3/2026</a:t>
            </a:fld>
            <a:endParaRPr lang="en-US"/>
          </a:p>
        </p:txBody>
      </p:sp>
      <p:sp>
        <p:nvSpPr>
          <p:cNvPr id="5" name="Footer Placeholder 4">
            <a:extLst>
              <a:ext uri="{FF2B5EF4-FFF2-40B4-BE49-F238E27FC236}">
                <a16:creationId xmlns:a16="http://schemas.microsoft.com/office/drawing/2014/main" id="{8C75A387-EBBF-EA02-E97E-E0341AA648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F82A5AB-0BF5-F0E1-0644-C23E8317B6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3FD93E-30FB-4414-BA34-0EE71E820E2F}" type="slidenum">
              <a:rPr lang="en-US" smtClean="0"/>
              <a:t>‹#›</a:t>
            </a:fld>
            <a:endParaRPr lang="en-US"/>
          </a:p>
        </p:txBody>
      </p:sp>
    </p:spTree>
    <p:extLst>
      <p:ext uri="{BB962C8B-B14F-4D97-AF65-F5344CB8AC3E}">
        <p14:creationId xmlns:p14="http://schemas.microsoft.com/office/powerpoint/2010/main" val="22066182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org&amp;utm_campaign=imageinfo&amp;utm_content=origi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4.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17" Type="http://schemas.openxmlformats.org/officeDocument/2006/relationships/customXml" Target="../ink/ink58.xml"/><Relationship Id="rId21" Type="http://schemas.openxmlformats.org/officeDocument/2006/relationships/customXml" Target="../ink/ink10.xml"/><Relationship Id="rId42" Type="http://schemas.openxmlformats.org/officeDocument/2006/relationships/image" Target="../media/image45.png"/><Relationship Id="rId63" Type="http://schemas.openxmlformats.org/officeDocument/2006/relationships/customXml" Target="../ink/ink31.xml"/><Relationship Id="rId84" Type="http://schemas.openxmlformats.org/officeDocument/2006/relationships/image" Target="../media/image66.png"/><Relationship Id="rId138" Type="http://schemas.openxmlformats.org/officeDocument/2006/relationships/customXml" Target="../ink/ink69.xml"/><Relationship Id="rId159" Type="http://schemas.openxmlformats.org/officeDocument/2006/relationships/image" Target="../media/image103.png"/><Relationship Id="rId107" Type="http://schemas.openxmlformats.org/officeDocument/2006/relationships/customXml" Target="../ink/ink53.xml"/><Relationship Id="rId11" Type="http://schemas.openxmlformats.org/officeDocument/2006/relationships/customXml" Target="../ink/ink5.xml"/><Relationship Id="rId32" Type="http://schemas.openxmlformats.org/officeDocument/2006/relationships/image" Target="../media/image40.png"/><Relationship Id="rId53" Type="http://schemas.openxmlformats.org/officeDocument/2006/relationships/customXml" Target="../ink/ink26.xml"/><Relationship Id="rId74" Type="http://schemas.openxmlformats.org/officeDocument/2006/relationships/image" Target="../media/image61.png"/><Relationship Id="rId128" Type="http://schemas.openxmlformats.org/officeDocument/2006/relationships/customXml" Target="../ink/ink64.xml"/><Relationship Id="rId149" Type="http://schemas.openxmlformats.org/officeDocument/2006/relationships/image" Target="../media/image98.png"/><Relationship Id="rId5" Type="http://schemas.openxmlformats.org/officeDocument/2006/relationships/customXml" Target="../ink/ink2.xml"/><Relationship Id="rId95" Type="http://schemas.openxmlformats.org/officeDocument/2006/relationships/customXml" Target="../ink/ink47.xml"/><Relationship Id="rId160" Type="http://schemas.openxmlformats.org/officeDocument/2006/relationships/customXml" Target="../ink/ink80.xml"/><Relationship Id="rId22" Type="http://schemas.openxmlformats.org/officeDocument/2006/relationships/image" Target="../media/image35.png"/><Relationship Id="rId43" Type="http://schemas.openxmlformats.org/officeDocument/2006/relationships/customXml" Target="../ink/ink21.xml"/><Relationship Id="rId64" Type="http://schemas.openxmlformats.org/officeDocument/2006/relationships/image" Target="../media/image56.png"/><Relationship Id="rId118" Type="http://schemas.openxmlformats.org/officeDocument/2006/relationships/image" Target="../media/image83.png"/><Relationship Id="rId139" Type="http://schemas.openxmlformats.org/officeDocument/2006/relationships/image" Target="../media/image93.png"/><Relationship Id="rId85" Type="http://schemas.openxmlformats.org/officeDocument/2006/relationships/customXml" Target="../ink/ink42.xml"/><Relationship Id="rId150" Type="http://schemas.openxmlformats.org/officeDocument/2006/relationships/customXml" Target="../ink/ink75.xml"/><Relationship Id="rId12" Type="http://schemas.openxmlformats.org/officeDocument/2006/relationships/image" Target="../media/image30.png"/><Relationship Id="rId17" Type="http://schemas.openxmlformats.org/officeDocument/2006/relationships/customXml" Target="../ink/ink8.xml"/><Relationship Id="rId33" Type="http://schemas.openxmlformats.org/officeDocument/2006/relationships/customXml" Target="../ink/ink16.xml"/><Relationship Id="rId38" Type="http://schemas.openxmlformats.org/officeDocument/2006/relationships/image" Target="../media/image43.png"/><Relationship Id="rId59" Type="http://schemas.openxmlformats.org/officeDocument/2006/relationships/customXml" Target="../ink/ink29.xml"/><Relationship Id="rId103" Type="http://schemas.openxmlformats.org/officeDocument/2006/relationships/customXml" Target="../ink/ink51.xml"/><Relationship Id="rId108" Type="http://schemas.openxmlformats.org/officeDocument/2006/relationships/image" Target="../media/image78.png"/><Relationship Id="rId124" Type="http://schemas.openxmlformats.org/officeDocument/2006/relationships/image" Target="../media/image86.png"/><Relationship Id="rId129" Type="http://schemas.openxmlformats.org/officeDocument/2006/relationships/image" Target="../media/image88.png"/><Relationship Id="rId54" Type="http://schemas.openxmlformats.org/officeDocument/2006/relationships/image" Target="../media/image51.png"/><Relationship Id="rId70" Type="http://schemas.openxmlformats.org/officeDocument/2006/relationships/image" Target="../media/image59.png"/><Relationship Id="rId75" Type="http://schemas.openxmlformats.org/officeDocument/2006/relationships/customXml" Target="../ink/ink37.xml"/><Relationship Id="rId91" Type="http://schemas.openxmlformats.org/officeDocument/2006/relationships/customXml" Target="../ink/ink45.xml"/><Relationship Id="rId96" Type="http://schemas.openxmlformats.org/officeDocument/2006/relationships/image" Target="../media/image72.png"/><Relationship Id="rId140" Type="http://schemas.openxmlformats.org/officeDocument/2006/relationships/customXml" Target="../ink/ink70.xml"/><Relationship Id="rId145" Type="http://schemas.openxmlformats.org/officeDocument/2006/relationships/image" Target="../media/image96.png"/><Relationship Id="rId161" Type="http://schemas.openxmlformats.org/officeDocument/2006/relationships/image" Target="../media/image104.png"/><Relationship Id="rId1" Type="http://schemas.openxmlformats.org/officeDocument/2006/relationships/slideLayout" Target="../slideLayouts/slideLayout2.xml"/><Relationship Id="rId6" Type="http://schemas.openxmlformats.org/officeDocument/2006/relationships/image" Target="../media/image27.png"/><Relationship Id="rId23" Type="http://schemas.openxmlformats.org/officeDocument/2006/relationships/customXml" Target="../ink/ink11.xml"/><Relationship Id="rId28" Type="http://schemas.openxmlformats.org/officeDocument/2006/relationships/image" Target="../media/image38.png"/><Relationship Id="rId49" Type="http://schemas.openxmlformats.org/officeDocument/2006/relationships/customXml" Target="../ink/ink24.xml"/><Relationship Id="rId114" Type="http://schemas.openxmlformats.org/officeDocument/2006/relationships/image" Target="../media/image81.png"/><Relationship Id="rId119" Type="http://schemas.openxmlformats.org/officeDocument/2006/relationships/customXml" Target="../ink/ink59.xml"/><Relationship Id="rId44" Type="http://schemas.openxmlformats.org/officeDocument/2006/relationships/image" Target="../media/image46.png"/><Relationship Id="rId60" Type="http://schemas.openxmlformats.org/officeDocument/2006/relationships/image" Target="../media/image54.png"/><Relationship Id="rId65" Type="http://schemas.openxmlformats.org/officeDocument/2006/relationships/customXml" Target="../ink/ink32.xml"/><Relationship Id="rId81" Type="http://schemas.openxmlformats.org/officeDocument/2006/relationships/customXml" Target="../ink/ink40.xml"/><Relationship Id="rId86" Type="http://schemas.openxmlformats.org/officeDocument/2006/relationships/image" Target="../media/image67.png"/><Relationship Id="rId130" Type="http://schemas.openxmlformats.org/officeDocument/2006/relationships/customXml" Target="../ink/ink65.xml"/><Relationship Id="rId135" Type="http://schemas.openxmlformats.org/officeDocument/2006/relationships/image" Target="../media/image91.png"/><Relationship Id="rId151" Type="http://schemas.openxmlformats.org/officeDocument/2006/relationships/image" Target="../media/image99.png"/><Relationship Id="rId156" Type="http://schemas.openxmlformats.org/officeDocument/2006/relationships/customXml" Target="../ink/ink78.xml"/><Relationship Id="rId13" Type="http://schemas.openxmlformats.org/officeDocument/2006/relationships/customXml" Target="../ink/ink6.xml"/><Relationship Id="rId18" Type="http://schemas.openxmlformats.org/officeDocument/2006/relationships/image" Target="../media/image33.png"/><Relationship Id="rId39" Type="http://schemas.openxmlformats.org/officeDocument/2006/relationships/customXml" Target="../ink/ink19.xml"/><Relationship Id="rId109" Type="http://schemas.openxmlformats.org/officeDocument/2006/relationships/customXml" Target="../ink/ink54.xml"/><Relationship Id="rId34" Type="http://schemas.openxmlformats.org/officeDocument/2006/relationships/image" Target="../media/image41.png"/><Relationship Id="rId50" Type="http://schemas.openxmlformats.org/officeDocument/2006/relationships/image" Target="../media/image49.png"/><Relationship Id="rId55" Type="http://schemas.openxmlformats.org/officeDocument/2006/relationships/customXml" Target="../ink/ink27.xml"/><Relationship Id="rId76" Type="http://schemas.openxmlformats.org/officeDocument/2006/relationships/image" Target="../media/image62.png"/><Relationship Id="rId97" Type="http://schemas.openxmlformats.org/officeDocument/2006/relationships/customXml" Target="../ink/ink48.xml"/><Relationship Id="rId104" Type="http://schemas.openxmlformats.org/officeDocument/2006/relationships/image" Target="../media/image76.png"/><Relationship Id="rId120" Type="http://schemas.openxmlformats.org/officeDocument/2006/relationships/image" Target="../media/image84.png"/><Relationship Id="rId125" Type="http://schemas.openxmlformats.org/officeDocument/2006/relationships/customXml" Target="../ink/ink62.xml"/><Relationship Id="rId141" Type="http://schemas.openxmlformats.org/officeDocument/2006/relationships/image" Target="../media/image94.png"/><Relationship Id="rId146" Type="http://schemas.openxmlformats.org/officeDocument/2006/relationships/customXml" Target="../ink/ink73.xml"/><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70.png"/><Relationship Id="rId162" Type="http://schemas.openxmlformats.org/officeDocument/2006/relationships/customXml" Target="../ink/ink81.xml"/><Relationship Id="rId2" Type="http://schemas.openxmlformats.org/officeDocument/2006/relationships/image" Target="../media/image25.png"/><Relationship Id="rId29" Type="http://schemas.openxmlformats.org/officeDocument/2006/relationships/customXml" Target="../ink/ink14.xml"/><Relationship Id="rId24" Type="http://schemas.openxmlformats.org/officeDocument/2006/relationships/image" Target="../media/image36.png"/><Relationship Id="rId40" Type="http://schemas.openxmlformats.org/officeDocument/2006/relationships/image" Target="../media/image44.png"/><Relationship Id="rId45" Type="http://schemas.openxmlformats.org/officeDocument/2006/relationships/customXml" Target="../ink/ink22.xml"/><Relationship Id="rId66" Type="http://schemas.openxmlformats.org/officeDocument/2006/relationships/image" Target="../media/image57.png"/><Relationship Id="rId87" Type="http://schemas.openxmlformats.org/officeDocument/2006/relationships/customXml" Target="../ink/ink43.xml"/><Relationship Id="rId110" Type="http://schemas.openxmlformats.org/officeDocument/2006/relationships/image" Target="../media/image79.png"/><Relationship Id="rId115" Type="http://schemas.openxmlformats.org/officeDocument/2006/relationships/customXml" Target="../ink/ink57.xml"/><Relationship Id="rId131" Type="http://schemas.openxmlformats.org/officeDocument/2006/relationships/image" Target="../media/image89.png"/><Relationship Id="rId136" Type="http://schemas.openxmlformats.org/officeDocument/2006/relationships/customXml" Target="../ink/ink68.xml"/><Relationship Id="rId157" Type="http://schemas.openxmlformats.org/officeDocument/2006/relationships/image" Target="../media/image102.png"/><Relationship Id="rId61" Type="http://schemas.openxmlformats.org/officeDocument/2006/relationships/customXml" Target="../ink/ink30.xml"/><Relationship Id="rId82" Type="http://schemas.openxmlformats.org/officeDocument/2006/relationships/image" Target="../media/image65.png"/><Relationship Id="rId152" Type="http://schemas.openxmlformats.org/officeDocument/2006/relationships/customXml" Target="../ink/ink76.xml"/><Relationship Id="rId19" Type="http://schemas.openxmlformats.org/officeDocument/2006/relationships/customXml" Target="../ink/ink9.xml"/><Relationship Id="rId14" Type="http://schemas.openxmlformats.org/officeDocument/2006/relationships/image" Target="../media/image31.png"/><Relationship Id="rId30" Type="http://schemas.openxmlformats.org/officeDocument/2006/relationships/image" Target="../media/image39.png"/><Relationship Id="rId35" Type="http://schemas.openxmlformats.org/officeDocument/2006/relationships/customXml" Target="../ink/ink17.xml"/><Relationship Id="rId56" Type="http://schemas.openxmlformats.org/officeDocument/2006/relationships/image" Target="../media/image52.png"/><Relationship Id="rId77" Type="http://schemas.openxmlformats.org/officeDocument/2006/relationships/customXml" Target="../ink/ink38.xml"/><Relationship Id="rId100" Type="http://schemas.openxmlformats.org/officeDocument/2006/relationships/image" Target="../media/image74.png"/><Relationship Id="rId105" Type="http://schemas.openxmlformats.org/officeDocument/2006/relationships/customXml" Target="../ink/ink52.xml"/><Relationship Id="rId126" Type="http://schemas.openxmlformats.org/officeDocument/2006/relationships/image" Target="../media/image87.png"/><Relationship Id="rId147" Type="http://schemas.openxmlformats.org/officeDocument/2006/relationships/image" Target="../media/image97.png"/><Relationship Id="rId8" Type="http://schemas.openxmlformats.org/officeDocument/2006/relationships/image" Target="../media/image28.png"/><Relationship Id="rId51" Type="http://schemas.openxmlformats.org/officeDocument/2006/relationships/customXml" Target="../ink/ink25.xml"/><Relationship Id="rId72" Type="http://schemas.openxmlformats.org/officeDocument/2006/relationships/image" Target="../media/image60.png"/><Relationship Id="rId93" Type="http://schemas.openxmlformats.org/officeDocument/2006/relationships/customXml" Target="../ink/ink46.xml"/><Relationship Id="rId98" Type="http://schemas.openxmlformats.org/officeDocument/2006/relationships/image" Target="../media/image73.png"/><Relationship Id="rId121" Type="http://schemas.openxmlformats.org/officeDocument/2006/relationships/customXml" Target="../ink/ink60.xml"/><Relationship Id="rId142" Type="http://schemas.openxmlformats.org/officeDocument/2006/relationships/customXml" Target="../ink/ink71.xml"/><Relationship Id="rId163" Type="http://schemas.openxmlformats.org/officeDocument/2006/relationships/image" Target="../media/image105.png"/><Relationship Id="rId3" Type="http://schemas.openxmlformats.org/officeDocument/2006/relationships/customXml" Target="../ink/ink1.xml"/><Relationship Id="rId25" Type="http://schemas.openxmlformats.org/officeDocument/2006/relationships/customXml" Target="../ink/ink12.xml"/><Relationship Id="rId46" Type="http://schemas.openxmlformats.org/officeDocument/2006/relationships/image" Target="../media/image47.png"/><Relationship Id="rId67" Type="http://schemas.openxmlformats.org/officeDocument/2006/relationships/customXml" Target="../ink/ink33.xml"/><Relationship Id="rId116" Type="http://schemas.openxmlformats.org/officeDocument/2006/relationships/image" Target="../media/image82.png"/><Relationship Id="rId137" Type="http://schemas.openxmlformats.org/officeDocument/2006/relationships/image" Target="../media/image92.png"/><Relationship Id="rId158" Type="http://schemas.openxmlformats.org/officeDocument/2006/relationships/customXml" Target="../ink/ink79.xml"/><Relationship Id="rId20" Type="http://schemas.openxmlformats.org/officeDocument/2006/relationships/image" Target="../media/image34.png"/><Relationship Id="rId41" Type="http://schemas.openxmlformats.org/officeDocument/2006/relationships/customXml" Target="../ink/ink20.xml"/><Relationship Id="rId62" Type="http://schemas.openxmlformats.org/officeDocument/2006/relationships/image" Target="../media/image55.png"/><Relationship Id="rId83" Type="http://schemas.openxmlformats.org/officeDocument/2006/relationships/customXml" Target="../ink/ink41.xml"/><Relationship Id="rId88" Type="http://schemas.openxmlformats.org/officeDocument/2006/relationships/image" Target="../media/image68.png"/><Relationship Id="rId111" Type="http://schemas.openxmlformats.org/officeDocument/2006/relationships/customXml" Target="../ink/ink55.xml"/><Relationship Id="rId132" Type="http://schemas.openxmlformats.org/officeDocument/2006/relationships/customXml" Target="../ink/ink66.xml"/><Relationship Id="rId153" Type="http://schemas.openxmlformats.org/officeDocument/2006/relationships/image" Target="../media/image100.png"/><Relationship Id="rId15" Type="http://schemas.openxmlformats.org/officeDocument/2006/relationships/customXml" Target="../ink/ink7.xml"/><Relationship Id="rId36" Type="http://schemas.openxmlformats.org/officeDocument/2006/relationships/image" Target="../media/image42.png"/><Relationship Id="rId57" Type="http://schemas.openxmlformats.org/officeDocument/2006/relationships/customXml" Target="../ink/ink28.xml"/><Relationship Id="rId106" Type="http://schemas.openxmlformats.org/officeDocument/2006/relationships/image" Target="../media/image77.png"/><Relationship Id="rId127" Type="http://schemas.openxmlformats.org/officeDocument/2006/relationships/customXml" Target="../ink/ink63.xml"/><Relationship Id="rId10" Type="http://schemas.openxmlformats.org/officeDocument/2006/relationships/image" Target="../media/image29.png"/><Relationship Id="rId31" Type="http://schemas.openxmlformats.org/officeDocument/2006/relationships/customXml" Target="../ink/ink15.xml"/><Relationship Id="rId52" Type="http://schemas.openxmlformats.org/officeDocument/2006/relationships/image" Target="../media/image50.png"/><Relationship Id="rId73" Type="http://schemas.openxmlformats.org/officeDocument/2006/relationships/customXml" Target="../ink/ink36.xml"/><Relationship Id="rId78" Type="http://schemas.openxmlformats.org/officeDocument/2006/relationships/image" Target="../media/image63.png"/><Relationship Id="rId94" Type="http://schemas.openxmlformats.org/officeDocument/2006/relationships/image" Target="../media/image71.png"/><Relationship Id="rId99" Type="http://schemas.openxmlformats.org/officeDocument/2006/relationships/customXml" Target="../ink/ink49.xml"/><Relationship Id="rId101" Type="http://schemas.openxmlformats.org/officeDocument/2006/relationships/customXml" Target="../ink/ink50.xml"/><Relationship Id="rId122" Type="http://schemas.openxmlformats.org/officeDocument/2006/relationships/image" Target="../media/image85.png"/><Relationship Id="rId143" Type="http://schemas.openxmlformats.org/officeDocument/2006/relationships/image" Target="../media/image95.png"/><Relationship Id="rId148" Type="http://schemas.openxmlformats.org/officeDocument/2006/relationships/customXml" Target="../ink/ink74.xml"/><Relationship Id="rId4" Type="http://schemas.openxmlformats.org/officeDocument/2006/relationships/image" Target="../media/image26.png"/><Relationship Id="rId9" Type="http://schemas.openxmlformats.org/officeDocument/2006/relationships/customXml" Target="../ink/ink4.xml"/><Relationship Id="rId26" Type="http://schemas.openxmlformats.org/officeDocument/2006/relationships/image" Target="../media/image37.png"/><Relationship Id="rId47" Type="http://schemas.openxmlformats.org/officeDocument/2006/relationships/customXml" Target="../ink/ink23.xml"/><Relationship Id="rId68" Type="http://schemas.openxmlformats.org/officeDocument/2006/relationships/image" Target="../media/image58.png"/><Relationship Id="rId89" Type="http://schemas.openxmlformats.org/officeDocument/2006/relationships/customXml" Target="../ink/ink44.xml"/><Relationship Id="rId112" Type="http://schemas.openxmlformats.org/officeDocument/2006/relationships/image" Target="../media/image80.png"/><Relationship Id="rId133" Type="http://schemas.openxmlformats.org/officeDocument/2006/relationships/image" Target="../media/image90.png"/><Relationship Id="rId154" Type="http://schemas.openxmlformats.org/officeDocument/2006/relationships/customXml" Target="../ink/ink77.xml"/><Relationship Id="rId16" Type="http://schemas.openxmlformats.org/officeDocument/2006/relationships/image" Target="../media/image32.png"/><Relationship Id="rId37" Type="http://schemas.openxmlformats.org/officeDocument/2006/relationships/customXml" Target="../ink/ink18.xml"/><Relationship Id="rId58" Type="http://schemas.openxmlformats.org/officeDocument/2006/relationships/image" Target="../media/image53.png"/><Relationship Id="rId79" Type="http://schemas.openxmlformats.org/officeDocument/2006/relationships/customXml" Target="../ink/ink39.xml"/><Relationship Id="rId102" Type="http://schemas.openxmlformats.org/officeDocument/2006/relationships/image" Target="../media/image75.png"/><Relationship Id="rId123" Type="http://schemas.openxmlformats.org/officeDocument/2006/relationships/customXml" Target="../ink/ink61.xml"/><Relationship Id="rId144" Type="http://schemas.openxmlformats.org/officeDocument/2006/relationships/customXml" Target="../ink/ink72.xml"/><Relationship Id="rId90" Type="http://schemas.openxmlformats.org/officeDocument/2006/relationships/image" Target="../media/image69.png"/><Relationship Id="rId27" Type="http://schemas.openxmlformats.org/officeDocument/2006/relationships/customXml" Target="../ink/ink13.xml"/><Relationship Id="rId48" Type="http://schemas.openxmlformats.org/officeDocument/2006/relationships/image" Target="../media/image48.png"/><Relationship Id="rId69" Type="http://schemas.openxmlformats.org/officeDocument/2006/relationships/customXml" Target="../ink/ink34.xml"/><Relationship Id="rId113" Type="http://schemas.openxmlformats.org/officeDocument/2006/relationships/customXml" Target="../ink/ink56.xml"/><Relationship Id="rId134" Type="http://schemas.openxmlformats.org/officeDocument/2006/relationships/customXml" Target="../ink/ink67.xml"/><Relationship Id="rId80" Type="http://schemas.openxmlformats.org/officeDocument/2006/relationships/image" Target="../media/image64.png"/><Relationship Id="rId155" Type="http://schemas.openxmlformats.org/officeDocument/2006/relationships/image" Target="../media/image101.png"/></Relationships>
</file>

<file path=ppt/slides/_rels/slide28.xml.rels><?xml version="1.0" encoding="UTF-8" standalone="yes"?>
<Relationships xmlns="http://schemas.openxmlformats.org/package/2006/relationships"><Relationship Id="rId2" Type="http://schemas.openxmlformats.org/officeDocument/2006/relationships/image" Target="../media/image261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7.png"/></Relationships>
</file>

<file path=ppt/slides/_rels/slide30.xml.rels><?xml version="1.0" encoding="UTF-8" standalone="yes"?>
<Relationships xmlns="http://schemas.openxmlformats.org/package/2006/relationships"><Relationship Id="rId117" Type="http://schemas.openxmlformats.org/officeDocument/2006/relationships/customXml" Target="../ink/ink140.xml"/><Relationship Id="rId299" Type="http://schemas.openxmlformats.org/officeDocument/2006/relationships/customXml" Target="../ink/ink234.xml"/><Relationship Id="rId21" Type="http://schemas.openxmlformats.org/officeDocument/2006/relationships/image" Target="../media/image3810.png"/><Relationship Id="rId63" Type="http://schemas.openxmlformats.org/officeDocument/2006/relationships/customXml" Target="../ink/ink113.xml"/><Relationship Id="rId159" Type="http://schemas.openxmlformats.org/officeDocument/2006/relationships/image" Target="../media/image1060.png"/><Relationship Id="rId324" Type="http://schemas.openxmlformats.org/officeDocument/2006/relationships/image" Target="../media/image185.png"/><Relationship Id="rId170" Type="http://schemas.openxmlformats.org/officeDocument/2006/relationships/customXml" Target="../ink/ink167.xml"/><Relationship Id="rId226" Type="http://schemas.openxmlformats.org/officeDocument/2006/relationships/customXml" Target="../ink/ink196.xml"/><Relationship Id="rId268" Type="http://schemas.openxmlformats.org/officeDocument/2006/relationships/image" Target="../media/image158.png"/><Relationship Id="rId32" Type="http://schemas.openxmlformats.org/officeDocument/2006/relationships/image" Target="../media/image4310.png"/><Relationship Id="rId74" Type="http://schemas.openxmlformats.org/officeDocument/2006/relationships/image" Target="../media/image6410.png"/><Relationship Id="rId128" Type="http://schemas.openxmlformats.org/officeDocument/2006/relationships/image" Target="../media/image910.png"/><Relationship Id="rId335" Type="http://schemas.openxmlformats.org/officeDocument/2006/relationships/customXml" Target="../ink/ink253.xml"/><Relationship Id="rId5" Type="http://schemas.openxmlformats.org/officeDocument/2006/relationships/image" Target="../media/image3010.png"/><Relationship Id="rId181" Type="http://schemas.openxmlformats.org/officeDocument/2006/relationships/customXml" Target="../ink/ink173.xml"/><Relationship Id="rId237" Type="http://schemas.openxmlformats.org/officeDocument/2006/relationships/customXml" Target="../ink/ink202.xml"/><Relationship Id="rId279" Type="http://schemas.openxmlformats.org/officeDocument/2006/relationships/customXml" Target="../ink/ink224.xml"/><Relationship Id="rId43" Type="http://schemas.openxmlformats.org/officeDocument/2006/relationships/customXml" Target="../ink/ink103.xml"/><Relationship Id="rId139" Type="http://schemas.openxmlformats.org/officeDocument/2006/relationships/customXml" Target="../ink/ink151.xml"/><Relationship Id="rId290" Type="http://schemas.openxmlformats.org/officeDocument/2006/relationships/image" Target="../media/image169.png"/><Relationship Id="rId304" Type="http://schemas.openxmlformats.org/officeDocument/2006/relationships/image" Target="../media/image176.png"/><Relationship Id="rId346" Type="http://schemas.openxmlformats.org/officeDocument/2006/relationships/customXml" Target="../ink/ink259.xml"/><Relationship Id="rId85" Type="http://schemas.openxmlformats.org/officeDocument/2006/relationships/customXml" Target="../ink/ink124.xml"/><Relationship Id="rId150" Type="http://schemas.openxmlformats.org/officeDocument/2006/relationships/customXml" Target="../ink/ink157.xml"/><Relationship Id="rId192" Type="http://schemas.openxmlformats.org/officeDocument/2006/relationships/customXml" Target="../ink/ink179.xml"/><Relationship Id="rId206" Type="http://schemas.openxmlformats.org/officeDocument/2006/relationships/customXml" Target="../ink/ink186.xml"/><Relationship Id="rId248" Type="http://schemas.openxmlformats.org/officeDocument/2006/relationships/customXml" Target="../ink/ink208.xml"/><Relationship Id="rId12" Type="http://schemas.openxmlformats.org/officeDocument/2006/relationships/customXml" Target="../ink/ink87.xml"/><Relationship Id="rId108" Type="http://schemas.openxmlformats.org/officeDocument/2006/relationships/image" Target="../media/image810.png"/><Relationship Id="rId315" Type="http://schemas.openxmlformats.org/officeDocument/2006/relationships/image" Target="../media/image181.png"/><Relationship Id="rId54" Type="http://schemas.openxmlformats.org/officeDocument/2006/relationships/image" Target="../media/image5410.png"/><Relationship Id="rId96" Type="http://schemas.openxmlformats.org/officeDocument/2006/relationships/image" Target="../media/image750.png"/><Relationship Id="rId161" Type="http://schemas.openxmlformats.org/officeDocument/2006/relationships/image" Target="../media/image1070.png"/><Relationship Id="rId217" Type="http://schemas.openxmlformats.org/officeDocument/2006/relationships/image" Target="../media/image134.png"/><Relationship Id="rId259" Type="http://schemas.openxmlformats.org/officeDocument/2006/relationships/image" Target="../media/image154.png"/><Relationship Id="rId23" Type="http://schemas.openxmlformats.org/officeDocument/2006/relationships/image" Target="../media/image3910.png"/><Relationship Id="rId119" Type="http://schemas.openxmlformats.org/officeDocument/2006/relationships/customXml" Target="../ink/ink141.xml"/><Relationship Id="rId270" Type="http://schemas.openxmlformats.org/officeDocument/2006/relationships/image" Target="../media/image159.png"/><Relationship Id="rId326" Type="http://schemas.openxmlformats.org/officeDocument/2006/relationships/image" Target="../media/image186.png"/><Relationship Id="rId65" Type="http://schemas.openxmlformats.org/officeDocument/2006/relationships/customXml" Target="../ink/ink114.xml"/><Relationship Id="rId130" Type="http://schemas.openxmlformats.org/officeDocument/2006/relationships/image" Target="../media/image920.png"/><Relationship Id="rId172" Type="http://schemas.openxmlformats.org/officeDocument/2006/relationships/customXml" Target="../ink/ink168.xml"/><Relationship Id="rId228" Type="http://schemas.openxmlformats.org/officeDocument/2006/relationships/customXml" Target="../ink/ink197.xml"/><Relationship Id="rId281" Type="http://schemas.openxmlformats.org/officeDocument/2006/relationships/customXml" Target="../ink/ink225.xml"/><Relationship Id="rId337" Type="http://schemas.openxmlformats.org/officeDocument/2006/relationships/image" Target="../media/image191.png"/><Relationship Id="rId34" Type="http://schemas.openxmlformats.org/officeDocument/2006/relationships/image" Target="../media/image4410.png"/><Relationship Id="rId76" Type="http://schemas.openxmlformats.org/officeDocument/2006/relationships/image" Target="../media/image6510.png"/><Relationship Id="rId141" Type="http://schemas.openxmlformats.org/officeDocument/2006/relationships/image" Target="../media/image970.png"/><Relationship Id="rId7" Type="http://schemas.openxmlformats.org/officeDocument/2006/relationships/image" Target="../media/image3110.png"/><Relationship Id="rId183" Type="http://schemas.openxmlformats.org/officeDocument/2006/relationships/customXml" Target="../ink/ink174.xml"/><Relationship Id="rId239" Type="http://schemas.openxmlformats.org/officeDocument/2006/relationships/customXml" Target="../ink/ink203.xml"/><Relationship Id="rId250" Type="http://schemas.openxmlformats.org/officeDocument/2006/relationships/customXml" Target="../ink/ink209.xml"/><Relationship Id="rId292" Type="http://schemas.openxmlformats.org/officeDocument/2006/relationships/image" Target="../media/image170.png"/><Relationship Id="rId306" Type="http://schemas.openxmlformats.org/officeDocument/2006/relationships/image" Target="../media/image177.png"/><Relationship Id="rId45" Type="http://schemas.openxmlformats.org/officeDocument/2006/relationships/customXml" Target="../ink/ink104.xml"/><Relationship Id="rId87" Type="http://schemas.openxmlformats.org/officeDocument/2006/relationships/customXml" Target="../ink/ink125.xml"/><Relationship Id="rId110" Type="http://schemas.openxmlformats.org/officeDocument/2006/relationships/image" Target="../media/image820.png"/><Relationship Id="rId348" Type="http://schemas.openxmlformats.org/officeDocument/2006/relationships/customXml" Target="../ink/ink260.xml"/><Relationship Id="rId152" Type="http://schemas.openxmlformats.org/officeDocument/2006/relationships/customXml" Target="../ink/ink158.xml"/><Relationship Id="rId194" Type="http://schemas.openxmlformats.org/officeDocument/2006/relationships/customXml" Target="../ink/ink180.xml"/><Relationship Id="rId208" Type="http://schemas.openxmlformats.org/officeDocument/2006/relationships/customXml" Target="../ink/ink187.xml"/><Relationship Id="rId261" Type="http://schemas.openxmlformats.org/officeDocument/2006/relationships/image" Target="../media/image155.png"/><Relationship Id="rId14" Type="http://schemas.openxmlformats.org/officeDocument/2006/relationships/customXml" Target="../ink/ink88.xml"/><Relationship Id="rId56" Type="http://schemas.openxmlformats.org/officeDocument/2006/relationships/image" Target="../media/image558.png"/><Relationship Id="rId317" Type="http://schemas.openxmlformats.org/officeDocument/2006/relationships/image" Target="../media/image182.png"/><Relationship Id="rId8" Type="http://schemas.openxmlformats.org/officeDocument/2006/relationships/customXml" Target="../ink/ink85.xml"/><Relationship Id="rId98" Type="http://schemas.openxmlformats.org/officeDocument/2006/relationships/image" Target="../media/image760.png"/><Relationship Id="rId121" Type="http://schemas.openxmlformats.org/officeDocument/2006/relationships/customXml" Target="../ink/ink142.xml"/><Relationship Id="rId142" Type="http://schemas.openxmlformats.org/officeDocument/2006/relationships/customXml" Target="../ink/ink153.xml"/><Relationship Id="rId163" Type="http://schemas.openxmlformats.org/officeDocument/2006/relationships/image" Target="../media/image108.png"/><Relationship Id="rId184" Type="http://schemas.openxmlformats.org/officeDocument/2006/relationships/image" Target="../media/image118.png"/><Relationship Id="rId219" Type="http://schemas.openxmlformats.org/officeDocument/2006/relationships/image" Target="../media/image135.png"/><Relationship Id="rId230" Type="http://schemas.openxmlformats.org/officeDocument/2006/relationships/customXml" Target="../ink/ink198.xml"/><Relationship Id="rId251" Type="http://schemas.openxmlformats.org/officeDocument/2006/relationships/image" Target="../media/image150.png"/><Relationship Id="rId25" Type="http://schemas.openxmlformats.org/officeDocument/2006/relationships/image" Target="../media/image4010.png"/><Relationship Id="rId46" Type="http://schemas.openxmlformats.org/officeDocument/2006/relationships/image" Target="../media/image5010.png"/><Relationship Id="rId67" Type="http://schemas.openxmlformats.org/officeDocument/2006/relationships/customXml" Target="../ink/ink115.xml"/><Relationship Id="rId272" Type="http://schemas.openxmlformats.org/officeDocument/2006/relationships/image" Target="../media/image160.png"/><Relationship Id="rId293" Type="http://schemas.openxmlformats.org/officeDocument/2006/relationships/customXml" Target="../ink/ink231.xml"/><Relationship Id="rId307" Type="http://schemas.openxmlformats.org/officeDocument/2006/relationships/customXml" Target="../ink/ink238.xml"/><Relationship Id="rId328" Type="http://schemas.openxmlformats.org/officeDocument/2006/relationships/image" Target="../media/image187.png"/><Relationship Id="rId349" Type="http://schemas.openxmlformats.org/officeDocument/2006/relationships/image" Target="../media/image197.png"/><Relationship Id="rId88" Type="http://schemas.openxmlformats.org/officeDocument/2006/relationships/image" Target="../media/image711.png"/><Relationship Id="rId111" Type="http://schemas.openxmlformats.org/officeDocument/2006/relationships/customXml" Target="../ink/ink137.xml"/><Relationship Id="rId132" Type="http://schemas.openxmlformats.org/officeDocument/2006/relationships/image" Target="../media/image930.png"/><Relationship Id="rId153" Type="http://schemas.openxmlformats.org/officeDocument/2006/relationships/image" Target="../media/image1030.png"/><Relationship Id="rId174" Type="http://schemas.openxmlformats.org/officeDocument/2006/relationships/customXml" Target="../ink/ink169.xml"/><Relationship Id="rId195" Type="http://schemas.openxmlformats.org/officeDocument/2006/relationships/image" Target="../media/image123.png"/><Relationship Id="rId209" Type="http://schemas.openxmlformats.org/officeDocument/2006/relationships/image" Target="../media/image130.png"/><Relationship Id="rId220" Type="http://schemas.openxmlformats.org/officeDocument/2006/relationships/customXml" Target="../ink/ink193.xml"/><Relationship Id="rId241" Type="http://schemas.openxmlformats.org/officeDocument/2006/relationships/customXml" Target="../ink/ink204.xml"/><Relationship Id="rId15" Type="http://schemas.openxmlformats.org/officeDocument/2006/relationships/image" Target="../media/image3510.png"/><Relationship Id="rId36" Type="http://schemas.openxmlformats.org/officeDocument/2006/relationships/image" Target="../media/image4510.png"/><Relationship Id="rId57" Type="http://schemas.openxmlformats.org/officeDocument/2006/relationships/customXml" Target="../ink/ink110.xml"/><Relationship Id="rId262" Type="http://schemas.openxmlformats.org/officeDocument/2006/relationships/customXml" Target="../ink/ink215.xml"/><Relationship Id="rId283" Type="http://schemas.openxmlformats.org/officeDocument/2006/relationships/customXml" Target="../ink/ink226.xml"/><Relationship Id="rId318" Type="http://schemas.openxmlformats.org/officeDocument/2006/relationships/customXml" Target="../ink/ink244.xml"/><Relationship Id="rId339" Type="http://schemas.openxmlformats.org/officeDocument/2006/relationships/image" Target="../media/image192.png"/><Relationship Id="rId78" Type="http://schemas.openxmlformats.org/officeDocument/2006/relationships/image" Target="../media/image6610.png"/><Relationship Id="rId99" Type="http://schemas.openxmlformats.org/officeDocument/2006/relationships/customXml" Target="../ink/ink131.xml"/><Relationship Id="rId101" Type="http://schemas.openxmlformats.org/officeDocument/2006/relationships/customXml" Target="../ink/ink132.xml"/><Relationship Id="rId122" Type="http://schemas.openxmlformats.org/officeDocument/2006/relationships/image" Target="../media/image880.png"/><Relationship Id="rId143" Type="http://schemas.openxmlformats.org/officeDocument/2006/relationships/image" Target="../media/image980.png"/><Relationship Id="rId164" Type="http://schemas.openxmlformats.org/officeDocument/2006/relationships/customXml" Target="../ink/ink164.xml"/><Relationship Id="rId185" Type="http://schemas.openxmlformats.org/officeDocument/2006/relationships/customXml" Target="../ink/ink175.xml"/><Relationship Id="rId9" Type="http://schemas.openxmlformats.org/officeDocument/2006/relationships/image" Target="../media/image3210.png"/><Relationship Id="rId210" Type="http://schemas.openxmlformats.org/officeDocument/2006/relationships/customXml" Target="../ink/ink188.xml"/><Relationship Id="rId26" Type="http://schemas.openxmlformats.org/officeDocument/2006/relationships/customXml" Target="../ink/ink94.xml"/><Relationship Id="rId231" Type="http://schemas.openxmlformats.org/officeDocument/2006/relationships/image" Target="../media/image141.png"/><Relationship Id="rId252" Type="http://schemas.openxmlformats.org/officeDocument/2006/relationships/customXml" Target="../ink/ink210.xml"/><Relationship Id="rId273" Type="http://schemas.openxmlformats.org/officeDocument/2006/relationships/customXml" Target="../ink/ink221.xml"/><Relationship Id="rId294" Type="http://schemas.openxmlformats.org/officeDocument/2006/relationships/image" Target="../media/image171.png"/><Relationship Id="rId308" Type="http://schemas.openxmlformats.org/officeDocument/2006/relationships/image" Target="../media/image178.png"/><Relationship Id="rId329" Type="http://schemas.openxmlformats.org/officeDocument/2006/relationships/customXml" Target="../ink/ink250.xml"/><Relationship Id="rId47" Type="http://schemas.openxmlformats.org/officeDocument/2006/relationships/customXml" Target="../ink/ink105.xml"/><Relationship Id="rId68" Type="http://schemas.openxmlformats.org/officeDocument/2006/relationships/image" Target="../media/image6110.png"/><Relationship Id="rId89" Type="http://schemas.openxmlformats.org/officeDocument/2006/relationships/customXml" Target="../ink/ink126.xml"/><Relationship Id="rId112" Type="http://schemas.openxmlformats.org/officeDocument/2006/relationships/image" Target="../media/image830.png"/><Relationship Id="rId133" Type="http://schemas.openxmlformats.org/officeDocument/2006/relationships/customXml" Target="../ink/ink148.xml"/><Relationship Id="rId154" Type="http://schemas.openxmlformats.org/officeDocument/2006/relationships/customXml" Target="../ink/ink159.xml"/><Relationship Id="rId175" Type="http://schemas.openxmlformats.org/officeDocument/2006/relationships/customXml" Target="../ink/ink170.xml"/><Relationship Id="rId340" Type="http://schemas.openxmlformats.org/officeDocument/2006/relationships/customXml" Target="../ink/ink256.xml"/><Relationship Id="rId196" Type="http://schemas.openxmlformats.org/officeDocument/2006/relationships/customXml" Target="../ink/ink181.xml"/><Relationship Id="rId200" Type="http://schemas.openxmlformats.org/officeDocument/2006/relationships/customXml" Target="../ink/ink183.xml"/><Relationship Id="rId16" Type="http://schemas.openxmlformats.org/officeDocument/2006/relationships/customXml" Target="../ink/ink89.xml"/><Relationship Id="rId221" Type="http://schemas.openxmlformats.org/officeDocument/2006/relationships/image" Target="../media/image136.png"/><Relationship Id="rId242" Type="http://schemas.openxmlformats.org/officeDocument/2006/relationships/customXml" Target="../ink/ink205.xml"/><Relationship Id="rId263" Type="http://schemas.openxmlformats.org/officeDocument/2006/relationships/image" Target="../media/image156.png"/><Relationship Id="rId284" Type="http://schemas.openxmlformats.org/officeDocument/2006/relationships/image" Target="../media/image166.png"/><Relationship Id="rId319" Type="http://schemas.openxmlformats.org/officeDocument/2006/relationships/image" Target="../media/image183.png"/><Relationship Id="rId37" Type="http://schemas.openxmlformats.org/officeDocument/2006/relationships/customXml" Target="../ink/ink100.xml"/><Relationship Id="rId58" Type="http://schemas.openxmlformats.org/officeDocument/2006/relationships/image" Target="../media/image560.png"/><Relationship Id="rId79" Type="http://schemas.openxmlformats.org/officeDocument/2006/relationships/customXml" Target="../ink/ink121.xml"/><Relationship Id="rId102" Type="http://schemas.openxmlformats.org/officeDocument/2006/relationships/image" Target="../media/image780.png"/><Relationship Id="rId123" Type="http://schemas.openxmlformats.org/officeDocument/2006/relationships/customXml" Target="../ink/ink143.xml"/><Relationship Id="rId144" Type="http://schemas.openxmlformats.org/officeDocument/2006/relationships/customXml" Target="../ink/ink154.xml"/><Relationship Id="rId330" Type="http://schemas.openxmlformats.org/officeDocument/2006/relationships/image" Target="../media/image188.png"/><Relationship Id="rId90" Type="http://schemas.openxmlformats.org/officeDocument/2006/relationships/image" Target="../media/image720.png"/><Relationship Id="rId165" Type="http://schemas.openxmlformats.org/officeDocument/2006/relationships/image" Target="../media/image109.png"/><Relationship Id="rId186" Type="http://schemas.openxmlformats.org/officeDocument/2006/relationships/image" Target="../media/image119.png"/><Relationship Id="rId211" Type="http://schemas.openxmlformats.org/officeDocument/2006/relationships/image" Target="../media/image131.png"/><Relationship Id="rId232" Type="http://schemas.openxmlformats.org/officeDocument/2006/relationships/customXml" Target="../ink/ink199.xml"/><Relationship Id="rId253" Type="http://schemas.openxmlformats.org/officeDocument/2006/relationships/image" Target="../media/image151.png"/><Relationship Id="rId274" Type="http://schemas.openxmlformats.org/officeDocument/2006/relationships/image" Target="../media/image161.png"/><Relationship Id="rId295" Type="http://schemas.openxmlformats.org/officeDocument/2006/relationships/customXml" Target="../ink/ink232.xml"/><Relationship Id="rId309" Type="http://schemas.openxmlformats.org/officeDocument/2006/relationships/customXml" Target="../ink/ink239.xml"/><Relationship Id="rId27" Type="http://schemas.openxmlformats.org/officeDocument/2006/relationships/customXml" Target="../ink/ink95.xml"/><Relationship Id="rId48" Type="http://schemas.openxmlformats.org/officeDocument/2006/relationships/image" Target="../media/image5110.png"/><Relationship Id="rId69" Type="http://schemas.openxmlformats.org/officeDocument/2006/relationships/customXml" Target="../ink/ink116.xml"/><Relationship Id="rId113" Type="http://schemas.openxmlformats.org/officeDocument/2006/relationships/customXml" Target="../ink/ink138.xml"/><Relationship Id="rId134" Type="http://schemas.openxmlformats.org/officeDocument/2006/relationships/image" Target="../media/image940.png"/><Relationship Id="rId320" Type="http://schemas.openxmlformats.org/officeDocument/2006/relationships/customXml" Target="../ink/ink245.xml"/><Relationship Id="rId80" Type="http://schemas.openxmlformats.org/officeDocument/2006/relationships/image" Target="../media/image675.png"/><Relationship Id="rId155" Type="http://schemas.openxmlformats.org/officeDocument/2006/relationships/image" Target="../media/image1040.png"/><Relationship Id="rId176" Type="http://schemas.openxmlformats.org/officeDocument/2006/relationships/image" Target="../media/image114.png"/><Relationship Id="rId197" Type="http://schemas.openxmlformats.org/officeDocument/2006/relationships/image" Target="../media/image124.png"/><Relationship Id="rId341" Type="http://schemas.openxmlformats.org/officeDocument/2006/relationships/image" Target="../media/image193.png"/><Relationship Id="rId201" Type="http://schemas.openxmlformats.org/officeDocument/2006/relationships/image" Target="../media/image126.png"/><Relationship Id="rId222" Type="http://schemas.openxmlformats.org/officeDocument/2006/relationships/customXml" Target="../ink/ink194.xml"/><Relationship Id="rId243" Type="http://schemas.openxmlformats.org/officeDocument/2006/relationships/image" Target="../media/image146.png"/><Relationship Id="rId264" Type="http://schemas.openxmlformats.org/officeDocument/2006/relationships/customXml" Target="../ink/ink216.xml"/><Relationship Id="rId285" Type="http://schemas.openxmlformats.org/officeDocument/2006/relationships/customXml" Target="../ink/ink227.xml"/><Relationship Id="rId17" Type="http://schemas.openxmlformats.org/officeDocument/2006/relationships/image" Target="../media/image3610.png"/><Relationship Id="rId38" Type="http://schemas.openxmlformats.org/officeDocument/2006/relationships/image" Target="../media/image4610.png"/><Relationship Id="rId59" Type="http://schemas.openxmlformats.org/officeDocument/2006/relationships/customXml" Target="../ink/ink111.xml"/><Relationship Id="rId103" Type="http://schemas.openxmlformats.org/officeDocument/2006/relationships/customXml" Target="../ink/ink133.xml"/><Relationship Id="rId124" Type="http://schemas.openxmlformats.org/officeDocument/2006/relationships/image" Target="../media/image890.png"/><Relationship Id="rId310" Type="http://schemas.openxmlformats.org/officeDocument/2006/relationships/image" Target="../media/image179.png"/><Relationship Id="rId70" Type="http://schemas.openxmlformats.org/officeDocument/2006/relationships/image" Target="../media/image6210.png"/><Relationship Id="rId91" Type="http://schemas.openxmlformats.org/officeDocument/2006/relationships/customXml" Target="../ink/ink127.xml"/><Relationship Id="rId145" Type="http://schemas.openxmlformats.org/officeDocument/2006/relationships/image" Target="../media/image990.png"/><Relationship Id="rId166" Type="http://schemas.openxmlformats.org/officeDocument/2006/relationships/customXml" Target="../ink/ink165.xml"/><Relationship Id="rId187" Type="http://schemas.openxmlformats.org/officeDocument/2006/relationships/customXml" Target="../ink/ink176.xml"/><Relationship Id="rId331" Type="http://schemas.openxmlformats.org/officeDocument/2006/relationships/customXml" Target="../ink/ink251.xml"/><Relationship Id="rId1" Type="http://schemas.openxmlformats.org/officeDocument/2006/relationships/slideLayout" Target="../slideLayouts/slideLayout2.xml"/><Relationship Id="rId212" Type="http://schemas.openxmlformats.org/officeDocument/2006/relationships/customXml" Target="../ink/ink189.xml"/><Relationship Id="rId233" Type="http://schemas.openxmlformats.org/officeDocument/2006/relationships/image" Target="../media/image142.png"/><Relationship Id="rId254" Type="http://schemas.openxmlformats.org/officeDocument/2006/relationships/customXml" Target="../ink/ink211.xml"/><Relationship Id="rId28" Type="http://schemas.openxmlformats.org/officeDocument/2006/relationships/image" Target="../media/image4110.png"/><Relationship Id="rId49" Type="http://schemas.openxmlformats.org/officeDocument/2006/relationships/customXml" Target="../ink/ink106.xml"/><Relationship Id="rId114" Type="http://schemas.openxmlformats.org/officeDocument/2006/relationships/image" Target="../media/image840.png"/><Relationship Id="rId275" Type="http://schemas.openxmlformats.org/officeDocument/2006/relationships/customXml" Target="../ink/ink222.xml"/><Relationship Id="rId296" Type="http://schemas.openxmlformats.org/officeDocument/2006/relationships/image" Target="../media/image172.png"/><Relationship Id="rId300" Type="http://schemas.openxmlformats.org/officeDocument/2006/relationships/image" Target="../media/image174.png"/><Relationship Id="rId60" Type="http://schemas.openxmlformats.org/officeDocument/2006/relationships/image" Target="../media/image577.png"/><Relationship Id="rId81" Type="http://schemas.openxmlformats.org/officeDocument/2006/relationships/customXml" Target="../ink/ink122.xml"/><Relationship Id="rId135" Type="http://schemas.openxmlformats.org/officeDocument/2006/relationships/customXml" Target="../ink/ink149.xml"/><Relationship Id="rId156" Type="http://schemas.openxmlformats.org/officeDocument/2006/relationships/customXml" Target="../ink/ink160.xml"/><Relationship Id="rId177" Type="http://schemas.openxmlformats.org/officeDocument/2006/relationships/customXml" Target="../ink/ink171.xml"/><Relationship Id="rId198" Type="http://schemas.openxmlformats.org/officeDocument/2006/relationships/customXml" Target="../ink/ink182.xml"/><Relationship Id="rId321" Type="http://schemas.openxmlformats.org/officeDocument/2006/relationships/customXml" Target="../ink/ink246.xml"/><Relationship Id="rId342" Type="http://schemas.openxmlformats.org/officeDocument/2006/relationships/customXml" Target="../ink/ink257.xml"/><Relationship Id="rId202" Type="http://schemas.openxmlformats.org/officeDocument/2006/relationships/customXml" Target="../ink/ink184.xml"/><Relationship Id="rId223" Type="http://schemas.openxmlformats.org/officeDocument/2006/relationships/image" Target="../media/image137.png"/><Relationship Id="rId244" Type="http://schemas.openxmlformats.org/officeDocument/2006/relationships/customXml" Target="../ink/ink206.xml"/><Relationship Id="rId18" Type="http://schemas.openxmlformats.org/officeDocument/2006/relationships/customXml" Target="../ink/ink90.xml"/><Relationship Id="rId39" Type="http://schemas.openxmlformats.org/officeDocument/2006/relationships/customXml" Target="../ink/ink101.xml"/><Relationship Id="rId265" Type="http://schemas.openxmlformats.org/officeDocument/2006/relationships/image" Target="../media/image157.png"/><Relationship Id="rId286" Type="http://schemas.openxmlformats.org/officeDocument/2006/relationships/image" Target="../media/image167.png"/><Relationship Id="rId50" Type="http://schemas.openxmlformats.org/officeDocument/2006/relationships/image" Target="../media/image5210.png"/><Relationship Id="rId104" Type="http://schemas.openxmlformats.org/officeDocument/2006/relationships/image" Target="../media/image790.png"/><Relationship Id="rId125" Type="http://schemas.openxmlformats.org/officeDocument/2006/relationships/customXml" Target="../ink/ink144.xml"/><Relationship Id="rId146" Type="http://schemas.openxmlformats.org/officeDocument/2006/relationships/customXml" Target="../ink/ink155.xml"/><Relationship Id="rId167" Type="http://schemas.openxmlformats.org/officeDocument/2006/relationships/image" Target="../media/image110.png"/><Relationship Id="rId188" Type="http://schemas.openxmlformats.org/officeDocument/2006/relationships/image" Target="../media/image120.png"/><Relationship Id="rId311" Type="http://schemas.openxmlformats.org/officeDocument/2006/relationships/customXml" Target="../ink/ink240.xml"/><Relationship Id="rId332" Type="http://schemas.openxmlformats.org/officeDocument/2006/relationships/image" Target="../media/image189.png"/><Relationship Id="rId71" Type="http://schemas.openxmlformats.org/officeDocument/2006/relationships/customXml" Target="../ink/ink117.xml"/><Relationship Id="rId92" Type="http://schemas.openxmlformats.org/officeDocument/2006/relationships/image" Target="../media/image730.png"/><Relationship Id="rId213" Type="http://schemas.openxmlformats.org/officeDocument/2006/relationships/image" Target="../media/image132.png"/><Relationship Id="rId234" Type="http://schemas.openxmlformats.org/officeDocument/2006/relationships/customXml" Target="../ink/ink200.xml"/><Relationship Id="rId2" Type="http://schemas.openxmlformats.org/officeDocument/2006/relationships/customXml" Target="../ink/ink82.xml"/><Relationship Id="rId29" Type="http://schemas.openxmlformats.org/officeDocument/2006/relationships/customXml" Target="../ink/ink96.xml"/><Relationship Id="rId255" Type="http://schemas.openxmlformats.org/officeDocument/2006/relationships/image" Target="../media/image152.png"/><Relationship Id="rId276" Type="http://schemas.openxmlformats.org/officeDocument/2006/relationships/image" Target="../media/image162.png"/><Relationship Id="rId297" Type="http://schemas.openxmlformats.org/officeDocument/2006/relationships/customXml" Target="../ink/ink233.xml"/><Relationship Id="rId40" Type="http://schemas.openxmlformats.org/officeDocument/2006/relationships/image" Target="../media/image4710.png"/><Relationship Id="rId115" Type="http://schemas.openxmlformats.org/officeDocument/2006/relationships/customXml" Target="../ink/ink139.xml"/><Relationship Id="rId136" Type="http://schemas.openxmlformats.org/officeDocument/2006/relationships/image" Target="../media/image950.png"/><Relationship Id="rId157" Type="http://schemas.openxmlformats.org/officeDocument/2006/relationships/image" Target="../media/image1050.png"/><Relationship Id="rId178" Type="http://schemas.openxmlformats.org/officeDocument/2006/relationships/image" Target="../media/image115.png"/><Relationship Id="rId301" Type="http://schemas.openxmlformats.org/officeDocument/2006/relationships/customXml" Target="../ink/ink235.xml"/><Relationship Id="rId322" Type="http://schemas.openxmlformats.org/officeDocument/2006/relationships/image" Target="../media/image184.png"/><Relationship Id="rId343" Type="http://schemas.openxmlformats.org/officeDocument/2006/relationships/image" Target="../media/image194.png"/><Relationship Id="rId61" Type="http://schemas.openxmlformats.org/officeDocument/2006/relationships/customXml" Target="../ink/ink112.xml"/><Relationship Id="rId82" Type="http://schemas.openxmlformats.org/officeDocument/2006/relationships/image" Target="../media/image680.png"/><Relationship Id="rId199" Type="http://schemas.openxmlformats.org/officeDocument/2006/relationships/image" Target="../media/image125.png"/><Relationship Id="rId203" Type="http://schemas.openxmlformats.org/officeDocument/2006/relationships/image" Target="../media/image127.png"/><Relationship Id="rId19" Type="http://schemas.openxmlformats.org/officeDocument/2006/relationships/image" Target="../media/image3710.png"/><Relationship Id="rId224" Type="http://schemas.openxmlformats.org/officeDocument/2006/relationships/customXml" Target="../ink/ink195.xml"/><Relationship Id="rId245" Type="http://schemas.openxmlformats.org/officeDocument/2006/relationships/image" Target="../media/image147.png"/><Relationship Id="rId266" Type="http://schemas.openxmlformats.org/officeDocument/2006/relationships/customXml" Target="../ink/ink217.xml"/><Relationship Id="rId287" Type="http://schemas.openxmlformats.org/officeDocument/2006/relationships/customXml" Target="../ink/ink228.xml"/><Relationship Id="rId30" Type="http://schemas.openxmlformats.org/officeDocument/2006/relationships/image" Target="../media/image4210.png"/><Relationship Id="rId105" Type="http://schemas.openxmlformats.org/officeDocument/2006/relationships/customXml" Target="../ink/ink134.xml"/><Relationship Id="rId126" Type="http://schemas.openxmlformats.org/officeDocument/2006/relationships/image" Target="../media/image900.png"/><Relationship Id="rId147" Type="http://schemas.openxmlformats.org/officeDocument/2006/relationships/image" Target="../media/image1000.png"/><Relationship Id="rId168" Type="http://schemas.openxmlformats.org/officeDocument/2006/relationships/customXml" Target="../ink/ink166.xml"/><Relationship Id="rId312" Type="http://schemas.openxmlformats.org/officeDocument/2006/relationships/image" Target="../media/image180.png"/><Relationship Id="rId333" Type="http://schemas.openxmlformats.org/officeDocument/2006/relationships/customXml" Target="../ink/ink252.xml"/><Relationship Id="rId51" Type="http://schemas.openxmlformats.org/officeDocument/2006/relationships/customXml" Target="../ink/ink107.xml"/><Relationship Id="rId72" Type="http://schemas.openxmlformats.org/officeDocument/2006/relationships/image" Target="../media/image6310.png"/><Relationship Id="rId93" Type="http://schemas.openxmlformats.org/officeDocument/2006/relationships/customXml" Target="../ink/ink128.xml"/><Relationship Id="rId189" Type="http://schemas.openxmlformats.org/officeDocument/2006/relationships/customXml" Target="../ink/ink177.xml"/><Relationship Id="rId3" Type="http://schemas.openxmlformats.org/officeDocument/2006/relationships/image" Target="../media/image2910.png"/><Relationship Id="rId214" Type="http://schemas.openxmlformats.org/officeDocument/2006/relationships/customXml" Target="../ink/ink190.xml"/><Relationship Id="rId235" Type="http://schemas.openxmlformats.org/officeDocument/2006/relationships/image" Target="../media/image143.png"/><Relationship Id="rId256" Type="http://schemas.openxmlformats.org/officeDocument/2006/relationships/customXml" Target="../ink/ink212.xml"/><Relationship Id="rId277" Type="http://schemas.openxmlformats.org/officeDocument/2006/relationships/customXml" Target="../ink/ink223.xml"/><Relationship Id="rId298" Type="http://schemas.openxmlformats.org/officeDocument/2006/relationships/image" Target="../media/image173.png"/><Relationship Id="rId116" Type="http://schemas.openxmlformats.org/officeDocument/2006/relationships/image" Target="../media/image850.png"/><Relationship Id="rId137" Type="http://schemas.openxmlformats.org/officeDocument/2006/relationships/customXml" Target="../ink/ink150.xml"/><Relationship Id="rId158" Type="http://schemas.openxmlformats.org/officeDocument/2006/relationships/customXml" Target="../ink/ink161.xml"/><Relationship Id="rId302" Type="http://schemas.openxmlformats.org/officeDocument/2006/relationships/image" Target="../media/image175.png"/><Relationship Id="rId323" Type="http://schemas.openxmlformats.org/officeDocument/2006/relationships/customXml" Target="../ink/ink247.xml"/><Relationship Id="rId344" Type="http://schemas.openxmlformats.org/officeDocument/2006/relationships/customXml" Target="../ink/ink258.xml"/><Relationship Id="rId20" Type="http://schemas.openxmlformats.org/officeDocument/2006/relationships/customXml" Target="../ink/ink91.xml"/><Relationship Id="rId41" Type="http://schemas.openxmlformats.org/officeDocument/2006/relationships/customXml" Target="../ink/ink102.xml"/><Relationship Id="rId62" Type="http://schemas.openxmlformats.org/officeDocument/2006/relationships/image" Target="../media/image5810.png"/><Relationship Id="rId83" Type="http://schemas.openxmlformats.org/officeDocument/2006/relationships/customXml" Target="../ink/ink123.xml"/><Relationship Id="rId179" Type="http://schemas.openxmlformats.org/officeDocument/2006/relationships/customXml" Target="../ink/ink172.xml"/><Relationship Id="rId190" Type="http://schemas.openxmlformats.org/officeDocument/2006/relationships/image" Target="../media/image121.png"/><Relationship Id="rId204" Type="http://schemas.openxmlformats.org/officeDocument/2006/relationships/customXml" Target="../ink/ink185.xml"/><Relationship Id="rId225" Type="http://schemas.openxmlformats.org/officeDocument/2006/relationships/image" Target="../media/image138.png"/><Relationship Id="rId246" Type="http://schemas.openxmlformats.org/officeDocument/2006/relationships/customXml" Target="../ink/ink207.xml"/><Relationship Id="rId267" Type="http://schemas.openxmlformats.org/officeDocument/2006/relationships/customXml" Target="../ink/ink218.xml"/><Relationship Id="rId288" Type="http://schemas.openxmlformats.org/officeDocument/2006/relationships/image" Target="../media/image168.png"/><Relationship Id="rId106" Type="http://schemas.openxmlformats.org/officeDocument/2006/relationships/image" Target="../media/image800.png"/><Relationship Id="rId127" Type="http://schemas.openxmlformats.org/officeDocument/2006/relationships/customXml" Target="../ink/ink145.xml"/><Relationship Id="rId313" Type="http://schemas.openxmlformats.org/officeDocument/2006/relationships/customXml" Target="../ink/ink241.xml"/><Relationship Id="rId10" Type="http://schemas.openxmlformats.org/officeDocument/2006/relationships/customXml" Target="../ink/ink86.xml"/><Relationship Id="rId31" Type="http://schemas.openxmlformats.org/officeDocument/2006/relationships/customXml" Target="../ink/ink97.xml"/><Relationship Id="rId52" Type="http://schemas.openxmlformats.org/officeDocument/2006/relationships/image" Target="../media/image5310.png"/><Relationship Id="rId73" Type="http://schemas.openxmlformats.org/officeDocument/2006/relationships/customXml" Target="../ink/ink118.xml"/><Relationship Id="rId94" Type="http://schemas.openxmlformats.org/officeDocument/2006/relationships/image" Target="../media/image740.png"/><Relationship Id="rId148" Type="http://schemas.openxmlformats.org/officeDocument/2006/relationships/customXml" Target="../ink/ink156.xml"/><Relationship Id="rId169" Type="http://schemas.openxmlformats.org/officeDocument/2006/relationships/image" Target="../media/image111.png"/><Relationship Id="rId334" Type="http://schemas.openxmlformats.org/officeDocument/2006/relationships/image" Target="../media/image190.png"/><Relationship Id="rId4" Type="http://schemas.openxmlformats.org/officeDocument/2006/relationships/customXml" Target="../ink/ink83.xml"/><Relationship Id="rId180" Type="http://schemas.openxmlformats.org/officeDocument/2006/relationships/image" Target="../media/image116.png"/><Relationship Id="rId215" Type="http://schemas.openxmlformats.org/officeDocument/2006/relationships/image" Target="../media/image133.png"/><Relationship Id="rId236" Type="http://schemas.openxmlformats.org/officeDocument/2006/relationships/customXml" Target="../ink/ink201.xml"/><Relationship Id="rId257" Type="http://schemas.openxmlformats.org/officeDocument/2006/relationships/image" Target="../media/image153.png"/><Relationship Id="rId278" Type="http://schemas.openxmlformats.org/officeDocument/2006/relationships/image" Target="../media/image163.png"/><Relationship Id="rId303" Type="http://schemas.openxmlformats.org/officeDocument/2006/relationships/customXml" Target="../ink/ink236.xml"/><Relationship Id="rId42" Type="http://schemas.openxmlformats.org/officeDocument/2006/relationships/image" Target="../media/image4810.png"/><Relationship Id="rId84" Type="http://schemas.openxmlformats.org/officeDocument/2006/relationships/image" Target="../media/image690.png"/><Relationship Id="rId138" Type="http://schemas.openxmlformats.org/officeDocument/2006/relationships/image" Target="../media/image960.png"/><Relationship Id="rId345" Type="http://schemas.openxmlformats.org/officeDocument/2006/relationships/image" Target="../media/image195.png"/><Relationship Id="rId191" Type="http://schemas.openxmlformats.org/officeDocument/2006/relationships/customXml" Target="../ink/ink178.xml"/><Relationship Id="rId205" Type="http://schemas.openxmlformats.org/officeDocument/2006/relationships/image" Target="../media/image128.png"/><Relationship Id="rId247" Type="http://schemas.openxmlformats.org/officeDocument/2006/relationships/image" Target="../media/image148.png"/><Relationship Id="rId107" Type="http://schemas.openxmlformats.org/officeDocument/2006/relationships/customXml" Target="../ink/ink135.xml"/><Relationship Id="rId289" Type="http://schemas.openxmlformats.org/officeDocument/2006/relationships/customXml" Target="../ink/ink229.xml"/><Relationship Id="rId11" Type="http://schemas.openxmlformats.org/officeDocument/2006/relationships/image" Target="../media/image3310.png"/><Relationship Id="rId53" Type="http://schemas.openxmlformats.org/officeDocument/2006/relationships/customXml" Target="../ink/ink108.xml"/><Relationship Id="rId149" Type="http://schemas.openxmlformats.org/officeDocument/2006/relationships/image" Target="../media/image1011.png"/><Relationship Id="rId314" Type="http://schemas.openxmlformats.org/officeDocument/2006/relationships/customXml" Target="../ink/ink242.xml"/><Relationship Id="rId95" Type="http://schemas.openxmlformats.org/officeDocument/2006/relationships/customXml" Target="../ink/ink129.xml"/><Relationship Id="rId160" Type="http://schemas.openxmlformats.org/officeDocument/2006/relationships/customXml" Target="../ink/ink162.xml"/><Relationship Id="rId216" Type="http://schemas.openxmlformats.org/officeDocument/2006/relationships/customXml" Target="../ink/ink191.xml"/><Relationship Id="rId258" Type="http://schemas.openxmlformats.org/officeDocument/2006/relationships/customXml" Target="../ink/ink213.xml"/><Relationship Id="rId22" Type="http://schemas.openxmlformats.org/officeDocument/2006/relationships/customXml" Target="../ink/ink92.xml"/><Relationship Id="rId64" Type="http://schemas.openxmlformats.org/officeDocument/2006/relationships/image" Target="../media/image5910.png"/><Relationship Id="rId118" Type="http://schemas.openxmlformats.org/officeDocument/2006/relationships/image" Target="../media/image860.png"/><Relationship Id="rId325" Type="http://schemas.openxmlformats.org/officeDocument/2006/relationships/customXml" Target="../ink/ink248.xml"/><Relationship Id="rId171" Type="http://schemas.openxmlformats.org/officeDocument/2006/relationships/image" Target="../media/image112.png"/><Relationship Id="rId227" Type="http://schemas.openxmlformats.org/officeDocument/2006/relationships/image" Target="../media/image139.png"/><Relationship Id="rId269" Type="http://schemas.openxmlformats.org/officeDocument/2006/relationships/customXml" Target="../ink/ink219.xml"/><Relationship Id="rId33" Type="http://schemas.openxmlformats.org/officeDocument/2006/relationships/customXml" Target="../ink/ink98.xml"/><Relationship Id="rId129" Type="http://schemas.openxmlformats.org/officeDocument/2006/relationships/customXml" Target="../ink/ink146.xml"/><Relationship Id="rId280" Type="http://schemas.openxmlformats.org/officeDocument/2006/relationships/image" Target="../media/image164.png"/><Relationship Id="rId336" Type="http://schemas.openxmlformats.org/officeDocument/2006/relationships/customXml" Target="../ink/ink254.xml"/><Relationship Id="rId75" Type="http://schemas.openxmlformats.org/officeDocument/2006/relationships/customXml" Target="../ink/ink119.xml"/><Relationship Id="rId140" Type="http://schemas.openxmlformats.org/officeDocument/2006/relationships/customXml" Target="../ink/ink152.xml"/><Relationship Id="rId182" Type="http://schemas.openxmlformats.org/officeDocument/2006/relationships/image" Target="../media/image117.png"/><Relationship Id="rId6" Type="http://schemas.openxmlformats.org/officeDocument/2006/relationships/customXml" Target="../ink/ink84.xml"/><Relationship Id="rId238" Type="http://schemas.openxmlformats.org/officeDocument/2006/relationships/image" Target="../media/image144.png"/><Relationship Id="rId291" Type="http://schemas.openxmlformats.org/officeDocument/2006/relationships/customXml" Target="../ink/ink230.xml"/><Relationship Id="rId305" Type="http://schemas.openxmlformats.org/officeDocument/2006/relationships/customXml" Target="../ink/ink237.xml"/><Relationship Id="rId347" Type="http://schemas.openxmlformats.org/officeDocument/2006/relationships/image" Target="../media/image196.png"/><Relationship Id="rId44" Type="http://schemas.openxmlformats.org/officeDocument/2006/relationships/image" Target="../media/image4910.png"/><Relationship Id="rId86" Type="http://schemas.openxmlformats.org/officeDocument/2006/relationships/image" Target="../media/image700.png"/><Relationship Id="rId151" Type="http://schemas.openxmlformats.org/officeDocument/2006/relationships/image" Target="../media/image1020.png"/><Relationship Id="rId193" Type="http://schemas.openxmlformats.org/officeDocument/2006/relationships/image" Target="../media/image122.png"/><Relationship Id="rId207" Type="http://schemas.openxmlformats.org/officeDocument/2006/relationships/image" Target="../media/image129.png"/><Relationship Id="rId249" Type="http://schemas.openxmlformats.org/officeDocument/2006/relationships/image" Target="../media/image149.png"/><Relationship Id="rId13" Type="http://schemas.openxmlformats.org/officeDocument/2006/relationships/image" Target="../media/image3410.png"/><Relationship Id="rId109" Type="http://schemas.openxmlformats.org/officeDocument/2006/relationships/customXml" Target="../ink/ink136.xml"/><Relationship Id="rId260" Type="http://schemas.openxmlformats.org/officeDocument/2006/relationships/customXml" Target="../ink/ink214.xml"/><Relationship Id="rId316" Type="http://schemas.openxmlformats.org/officeDocument/2006/relationships/customXml" Target="../ink/ink243.xml"/><Relationship Id="rId55" Type="http://schemas.openxmlformats.org/officeDocument/2006/relationships/customXml" Target="../ink/ink109.xml"/><Relationship Id="rId97" Type="http://schemas.openxmlformats.org/officeDocument/2006/relationships/customXml" Target="../ink/ink130.xml"/><Relationship Id="rId120" Type="http://schemas.openxmlformats.org/officeDocument/2006/relationships/image" Target="../media/image870.png"/><Relationship Id="rId162" Type="http://schemas.openxmlformats.org/officeDocument/2006/relationships/customXml" Target="../ink/ink163.xml"/><Relationship Id="rId218" Type="http://schemas.openxmlformats.org/officeDocument/2006/relationships/customXml" Target="../ink/ink192.xml"/><Relationship Id="rId271" Type="http://schemas.openxmlformats.org/officeDocument/2006/relationships/customXml" Target="../ink/ink220.xml"/><Relationship Id="rId24" Type="http://schemas.openxmlformats.org/officeDocument/2006/relationships/customXml" Target="../ink/ink93.xml"/><Relationship Id="rId66" Type="http://schemas.openxmlformats.org/officeDocument/2006/relationships/image" Target="../media/image6010.png"/><Relationship Id="rId131" Type="http://schemas.openxmlformats.org/officeDocument/2006/relationships/customXml" Target="../ink/ink147.xml"/><Relationship Id="rId327" Type="http://schemas.openxmlformats.org/officeDocument/2006/relationships/customXml" Target="../ink/ink249.xml"/><Relationship Id="rId173" Type="http://schemas.openxmlformats.org/officeDocument/2006/relationships/image" Target="../media/image113.png"/><Relationship Id="rId229" Type="http://schemas.openxmlformats.org/officeDocument/2006/relationships/image" Target="../media/image140.png"/><Relationship Id="rId240" Type="http://schemas.openxmlformats.org/officeDocument/2006/relationships/image" Target="../media/image145.png"/><Relationship Id="rId35" Type="http://schemas.openxmlformats.org/officeDocument/2006/relationships/customXml" Target="../ink/ink99.xml"/><Relationship Id="rId77" Type="http://schemas.openxmlformats.org/officeDocument/2006/relationships/customXml" Target="../ink/ink120.xml"/><Relationship Id="rId100" Type="http://schemas.openxmlformats.org/officeDocument/2006/relationships/image" Target="../media/image770.png"/><Relationship Id="rId282" Type="http://schemas.openxmlformats.org/officeDocument/2006/relationships/image" Target="../media/image165.png"/><Relationship Id="rId338" Type="http://schemas.openxmlformats.org/officeDocument/2006/relationships/customXml" Target="../ink/ink255.xml"/></Relationships>
</file>

<file path=ppt/slides/_rels/slide31.xml.rels><?xml version="1.0" encoding="UTF-8" standalone="yes"?>
<Relationships xmlns="http://schemas.openxmlformats.org/package/2006/relationships"><Relationship Id="rId117" Type="http://schemas.openxmlformats.org/officeDocument/2006/relationships/customXml" Target="../ink/ink319.xml"/><Relationship Id="rId21" Type="http://schemas.openxmlformats.org/officeDocument/2006/relationships/image" Target="../media/image3810.png"/><Relationship Id="rId324" Type="http://schemas.openxmlformats.org/officeDocument/2006/relationships/image" Target="../media/image185.png"/><Relationship Id="rId531" Type="http://schemas.openxmlformats.org/officeDocument/2006/relationships/image" Target="../media/image286.png"/><Relationship Id="rId170" Type="http://schemas.openxmlformats.org/officeDocument/2006/relationships/customXml" Target="../ink/ink346.xml"/><Relationship Id="rId268" Type="http://schemas.openxmlformats.org/officeDocument/2006/relationships/image" Target="../media/image158.png"/><Relationship Id="rId475" Type="http://schemas.openxmlformats.org/officeDocument/2006/relationships/image" Target="../media/image260.png"/><Relationship Id="rId32" Type="http://schemas.openxmlformats.org/officeDocument/2006/relationships/image" Target="../media/image4310.png"/><Relationship Id="rId128" Type="http://schemas.openxmlformats.org/officeDocument/2006/relationships/image" Target="../media/image910.png"/><Relationship Id="rId335" Type="http://schemas.openxmlformats.org/officeDocument/2006/relationships/customXml" Target="../ink/ink432.xml"/><Relationship Id="rId542" Type="http://schemas.openxmlformats.org/officeDocument/2006/relationships/image" Target="../media/image291.png"/><Relationship Id="rId181" Type="http://schemas.openxmlformats.org/officeDocument/2006/relationships/customXml" Target="../ink/ink352.xml"/><Relationship Id="rId402" Type="http://schemas.openxmlformats.org/officeDocument/2006/relationships/customXml" Target="../ink/ink466.xml"/><Relationship Id="rId279" Type="http://schemas.openxmlformats.org/officeDocument/2006/relationships/customXml" Target="../ink/ink403.xml"/><Relationship Id="rId486" Type="http://schemas.openxmlformats.org/officeDocument/2006/relationships/customXml" Target="../ink/ink508.xml"/><Relationship Id="rId43" Type="http://schemas.openxmlformats.org/officeDocument/2006/relationships/customXml" Target="../ink/ink282.xml"/><Relationship Id="rId139" Type="http://schemas.openxmlformats.org/officeDocument/2006/relationships/customXml" Target="../ink/ink330.xml"/><Relationship Id="rId346" Type="http://schemas.openxmlformats.org/officeDocument/2006/relationships/customXml" Target="../ink/ink438.xml"/><Relationship Id="rId553" Type="http://schemas.openxmlformats.org/officeDocument/2006/relationships/customXml" Target="../ink/ink545.xml"/><Relationship Id="rId192" Type="http://schemas.openxmlformats.org/officeDocument/2006/relationships/customXml" Target="../ink/ink358.xml"/><Relationship Id="rId206" Type="http://schemas.openxmlformats.org/officeDocument/2006/relationships/customXml" Target="../ink/ink365.xml"/><Relationship Id="rId413" Type="http://schemas.openxmlformats.org/officeDocument/2006/relationships/image" Target="../media/image229.png"/><Relationship Id="rId497" Type="http://schemas.openxmlformats.org/officeDocument/2006/relationships/image" Target="../media/image271.png"/><Relationship Id="rId357" Type="http://schemas.openxmlformats.org/officeDocument/2006/relationships/image" Target="../media/image201.png"/><Relationship Id="rId54" Type="http://schemas.openxmlformats.org/officeDocument/2006/relationships/image" Target="../media/image5410.png"/><Relationship Id="rId217" Type="http://schemas.openxmlformats.org/officeDocument/2006/relationships/image" Target="../media/image134.png"/><Relationship Id="rId564" Type="http://schemas.openxmlformats.org/officeDocument/2006/relationships/image" Target="../media/image301.png"/><Relationship Id="rId424" Type="http://schemas.openxmlformats.org/officeDocument/2006/relationships/customXml" Target="../ink/ink477.xml"/><Relationship Id="rId270" Type="http://schemas.openxmlformats.org/officeDocument/2006/relationships/image" Target="../media/image159.png"/><Relationship Id="rId65" Type="http://schemas.openxmlformats.org/officeDocument/2006/relationships/customXml" Target="../ink/ink293.xml"/><Relationship Id="rId130" Type="http://schemas.openxmlformats.org/officeDocument/2006/relationships/image" Target="../media/image920.png"/><Relationship Id="rId368" Type="http://schemas.openxmlformats.org/officeDocument/2006/relationships/customXml" Target="../ink/ink449.xml"/><Relationship Id="rId575" Type="http://schemas.openxmlformats.org/officeDocument/2006/relationships/customXml" Target="../ink/ink556.xml"/><Relationship Id="rId228" Type="http://schemas.openxmlformats.org/officeDocument/2006/relationships/customXml" Target="../ink/ink376.xml"/><Relationship Id="rId435" Type="http://schemas.openxmlformats.org/officeDocument/2006/relationships/image" Target="../media/image240.png"/><Relationship Id="rId281" Type="http://schemas.openxmlformats.org/officeDocument/2006/relationships/customXml" Target="../ink/ink404.xml"/><Relationship Id="rId502" Type="http://schemas.openxmlformats.org/officeDocument/2006/relationships/customXml" Target="../ink/ink516.xml"/><Relationship Id="rId76" Type="http://schemas.openxmlformats.org/officeDocument/2006/relationships/image" Target="../media/image6510.png"/><Relationship Id="rId141" Type="http://schemas.openxmlformats.org/officeDocument/2006/relationships/image" Target="../media/image970.png"/><Relationship Id="rId379" Type="http://schemas.openxmlformats.org/officeDocument/2006/relationships/image" Target="../media/image212.png"/><Relationship Id="rId586" Type="http://schemas.openxmlformats.org/officeDocument/2006/relationships/image" Target="../media/image312.png"/><Relationship Id="rId7" Type="http://schemas.openxmlformats.org/officeDocument/2006/relationships/image" Target="../media/image3110.png"/><Relationship Id="rId239" Type="http://schemas.openxmlformats.org/officeDocument/2006/relationships/customXml" Target="../ink/ink382.xml"/><Relationship Id="rId446" Type="http://schemas.openxmlformats.org/officeDocument/2006/relationships/customXml" Target="../ink/ink488.xml"/><Relationship Id="rId292" Type="http://schemas.openxmlformats.org/officeDocument/2006/relationships/image" Target="../media/image170.png"/><Relationship Id="rId306" Type="http://schemas.openxmlformats.org/officeDocument/2006/relationships/image" Target="../media/image177.png"/><Relationship Id="rId87" Type="http://schemas.openxmlformats.org/officeDocument/2006/relationships/customXml" Target="../ink/ink304.xml"/><Relationship Id="rId513" Type="http://schemas.openxmlformats.org/officeDocument/2006/relationships/customXml" Target="../ink/ink522.xml"/><Relationship Id="rId597" Type="http://schemas.openxmlformats.org/officeDocument/2006/relationships/customXml" Target="../ink/ink567.xml"/><Relationship Id="rId152" Type="http://schemas.openxmlformats.org/officeDocument/2006/relationships/customXml" Target="../ink/ink337.xml"/><Relationship Id="rId457" Type="http://schemas.openxmlformats.org/officeDocument/2006/relationships/image" Target="../media/image251.png"/><Relationship Id="rId14" Type="http://schemas.openxmlformats.org/officeDocument/2006/relationships/customXml" Target="../ink/ink267.xml"/><Relationship Id="rId317" Type="http://schemas.openxmlformats.org/officeDocument/2006/relationships/image" Target="../media/image182.png"/><Relationship Id="rId524" Type="http://schemas.openxmlformats.org/officeDocument/2006/relationships/customXml" Target="../ink/ink528.xml"/><Relationship Id="rId98" Type="http://schemas.openxmlformats.org/officeDocument/2006/relationships/image" Target="../media/image760.png"/><Relationship Id="rId163" Type="http://schemas.openxmlformats.org/officeDocument/2006/relationships/image" Target="../media/image108.png"/><Relationship Id="rId370" Type="http://schemas.openxmlformats.org/officeDocument/2006/relationships/customXml" Target="../ink/ink450.xml"/><Relationship Id="rId230" Type="http://schemas.openxmlformats.org/officeDocument/2006/relationships/customXml" Target="../ink/ink377.xml"/><Relationship Id="rId468" Type="http://schemas.openxmlformats.org/officeDocument/2006/relationships/customXml" Target="../ink/ink499.xml"/><Relationship Id="rId25" Type="http://schemas.openxmlformats.org/officeDocument/2006/relationships/image" Target="../media/image4010.png"/><Relationship Id="rId328" Type="http://schemas.openxmlformats.org/officeDocument/2006/relationships/image" Target="../media/image187.png"/><Relationship Id="rId535" Type="http://schemas.openxmlformats.org/officeDocument/2006/relationships/image" Target="../media/image288.png"/><Relationship Id="rId132" Type="http://schemas.openxmlformats.org/officeDocument/2006/relationships/image" Target="../media/image930.png"/><Relationship Id="rId174" Type="http://schemas.openxmlformats.org/officeDocument/2006/relationships/customXml" Target="../ink/ink348.xml"/><Relationship Id="rId381" Type="http://schemas.openxmlformats.org/officeDocument/2006/relationships/image" Target="../media/image213.png"/><Relationship Id="rId602" Type="http://schemas.openxmlformats.org/officeDocument/2006/relationships/image" Target="../media/image320.png"/><Relationship Id="rId241" Type="http://schemas.openxmlformats.org/officeDocument/2006/relationships/customXml" Target="../ink/ink383.xml"/><Relationship Id="rId437" Type="http://schemas.openxmlformats.org/officeDocument/2006/relationships/image" Target="../media/image241.png"/><Relationship Id="rId479" Type="http://schemas.openxmlformats.org/officeDocument/2006/relationships/image" Target="../media/image262.png"/><Relationship Id="rId36" Type="http://schemas.openxmlformats.org/officeDocument/2006/relationships/image" Target="../media/image4510.png"/><Relationship Id="rId283" Type="http://schemas.openxmlformats.org/officeDocument/2006/relationships/customXml" Target="../ink/ink405.xml"/><Relationship Id="rId339" Type="http://schemas.openxmlformats.org/officeDocument/2006/relationships/image" Target="../media/image192.png"/><Relationship Id="rId490" Type="http://schemas.openxmlformats.org/officeDocument/2006/relationships/customXml" Target="../ink/ink510.xml"/><Relationship Id="rId504" Type="http://schemas.openxmlformats.org/officeDocument/2006/relationships/customXml" Target="../ink/ink517.xml"/><Relationship Id="rId546" Type="http://schemas.openxmlformats.org/officeDocument/2006/relationships/image" Target="../media/image293.png"/><Relationship Id="rId78" Type="http://schemas.openxmlformats.org/officeDocument/2006/relationships/image" Target="../media/image6610.png"/><Relationship Id="rId101" Type="http://schemas.openxmlformats.org/officeDocument/2006/relationships/customXml" Target="../ink/ink311.xml"/><Relationship Id="rId143" Type="http://schemas.openxmlformats.org/officeDocument/2006/relationships/image" Target="../media/image980.png"/><Relationship Id="rId185" Type="http://schemas.openxmlformats.org/officeDocument/2006/relationships/customXml" Target="../ink/ink354.xml"/><Relationship Id="rId350" Type="http://schemas.openxmlformats.org/officeDocument/2006/relationships/customXml" Target="../ink/ink440.xml"/><Relationship Id="rId406" Type="http://schemas.openxmlformats.org/officeDocument/2006/relationships/customXml" Target="../ink/ink468.xml"/><Relationship Id="rId588" Type="http://schemas.openxmlformats.org/officeDocument/2006/relationships/image" Target="../media/image313.png"/><Relationship Id="rId9" Type="http://schemas.openxmlformats.org/officeDocument/2006/relationships/image" Target="../media/image3210.png"/><Relationship Id="rId210" Type="http://schemas.openxmlformats.org/officeDocument/2006/relationships/customXml" Target="../ink/ink367.xml"/><Relationship Id="rId392" Type="http://schemas.openxmlformats.org/officeDocument/2006/relationships/customXml" Target="../ink/ink461.xml"/><Relationship Id="rId448" Type="http://schemas.openxmlformats.org/officeDocument/2006/relationships/customXml" Target="../ink/ink489.xml"/><Relationship Id="rId613" Type="http://schemas.openxmlformats.org/officeDocument/2006/relationships/image" Target="../media/image325.png"/><Relationship Id="rId252" Type="http://schemas.openxmlformats.org/officeDocument/2006/relationships/customXml" Target="../ink/ink389.xml"/><Relationship Id="rId294" Type="http://schemas.openxmlformats.org/officeDocument/2006/relationships/image" Target="../media/image171.png"/><Relationship Id="rId308" Type="http://schemas.openxmlformats.org/officeDocument/2006/relationships/image" Target="../media/image178.png"/><Relationship Id="rId515" Type="http://schemas.openxmlformats.org/officeDocument/2006/relationships/customXml" Target="../ink/ink523.xml"/><Relationship Id="rId47" Type="http://schemas.openxmlformats.org/officeDocument/2006/relationships/customXml" Target="../ink/ink284.xml"/><Relationship Id="rId89" Type="http://schemas.openxmlformats.org/officeDocument/2006/relationships/customXml" Target="../ink/ink305.xml"/><Relationship Id="rId112" Type="http://schemas.openxmlformats.org/officeDocument/2006/relationships/image" Target="../media/image830.png"/><Relationship Id="rId154" Type="http://schemas.openxmlformats.org/officeDocument/2006/relationships/customXml" Target="../ink/ink338.xml"/><Relationship Id="rId361" Type="http://schemas.openxmlformats.org/officeDocument/2006/relationships/image" Target="../media/image203.png"/><Relationship Id="rId557" Type="http://schemas.openxmlformats.org/officeDocument/2006/relationships/customXml" Target="../ink/ink547.xml"/><Relationship Id="rId599" Type="http://schemas.openxmlformats.org/officeDocument/2006/relationships/customXml" Target="../ink/ink568.xml"/><Relationship Id="rId196" Type="http://schemas.openxmlformats.org/officeDocument/2006/relationships/customXml" Target="../ink/ink360.xml"/><Relationship Id="rId417" Type="http://schemas.openxmlformats.org/officeDocument/2006/relationships/image" Target="../media/image231.png"/><Relationship Id="rId459" Type="http://schemas.openxmlformats.org/officeDocument/2006/relationships/image" Target="../media/image252.png"/><Relationship Id="rId16" Type="http://schemas.openxmlformats.org/officeDocument/2006/relationships/customXml" Target="../ink/ink268.xml"/><Relationship Id="rId221" Type="http://schemas.openxmlformats.org/officeDocument/2006/relationships/image" Target="../media/image136.png"/><Relationship Id="rId263" Type="http://schemas.openxmlformats.org/officeDocument/2006/relationships/image" Target="../media/image156.png"/><Relationship Id="rId319" Type="http://schemas.openxmlformats.org/officeDocument/2006/relationships/image" Target="../media/image183.png"/><Relationship Id="rId470" Type="http://schemas.openxmlformats.org/officeDocument/2006/relationships/customXml" Target="../ink/ink500.xml"/><Relationship Id="rId526" Type="http://schemas.openxmlformats.org/officeDocument/2006/relationships/image" Target="../media/image284.png"/><Relationship Id="rId58" Type="http://schemas.openxmlformats.org/officeDocument/2006/relationships/image" Target="../media/image560.png"/><Relationship Id="rId123" Type="http://schemas.openxmlformats.org/officeDocument/2006/relationships/customXml" Target="../ink/ink322.xml"/><Relationship Id="rId330" Type="http://schemas.openxmlformats.org/officeDocument/2006/relationships/image" Target="../media/image188.png"/><Relationship Id="rId568" Type="http://schemas.openxmlformats.org/officeDocument/2006/relationships/image" Target="../media/image303.png"/><Relationship Id="rId165" Type="http://schemas.openxmlformats.org/officeDocument/2006/relationships/image" Target="../media/image109.png"/><Relationship Id="rId372" Type="http://schemas.openxmlformats.org/officeDocument/2006/relationships/customXml" Target="../ink/ink451.xml"/><Relationship Id="rId428" Type="http://schemas.openxmlformats.org/officeDocument/2006/relationships/customXml" Target="../ink/ink479.xml"/><Relationship Id="rId232" Type="http://schemas.openxmlformats.org/officeDocument/2006/relationships/customXml" Target="../ink/ink378.xml"/><Relationship Id="rId274" Type="http://schemas.openxmlformats.org/officeDocument/2006/relationships/image" Target="../media/image161.png"/><Relationship Id="rId481" Type="http://schemas.openxmlformats.org/officeDocument/2006/relationships/image" Target="../media/image263.png"/><Relationship Id="rId27" Type="http://schemas.openxmlformats.org/officeDocument/2006/relationships/customXml" Target="../ink/ink274.xml"/><Relationship Id="rId69" Type="http://schemas.openxmlformats.org/officeDocument/2006/relationships/customXml" Target="../ink/ink295.xml"/><Relationship Id="rId134" Type="http://schemas.openxmlformats.org/officeDocument/2006/relationships/image" Target="../media/image940.png"/><Relationship Id="rId537" Type="http://schemas.openxmlformats.org/officeDocument/2006/relationships/customXml" Target="../ink/ink536.xml"/><Relationship Id="rId579" Type="http://schemas.openxmlformats.org/officeDocument/2006/relationships/customXml" Target="../ink/ink558.xml"/><Relationship Id="rId80" Type="http://schemas.openxmlformats.org/officeDocument/2006/relationships/image" Target="../media/image675.png"/><Relationship Id="rId176" Type="http://schemas.openxmlformats.org/officeDocument/2006/relationships/image" Target="../media/image114.png"/><Relationship Id="rId341" Type="http://schemas.openxmlformats.org/officeDocument/2006/relationships/image" Target="../media/image193.png"/><Relationship Id="rId383" Type="http://schemas.openxmlformats.org/officeDocument/2006/relationships/image" Target="../media/image214.png"/><Relationship Id="rId439" Type="http://schemas.openxmlformats.org/officeDocument/2006/relationships/image" Target="../media/image242.png"/><Relationship Id="rId590" Type="http://schemas.openxmlformats.org/officeDocument/2006/relationships/image" Target="../media/image314.png"/><Relationship Id="rId604" Type="http://schemas.openxmlformats.org/officeDocument/2006/relationships/image" Target="../media/image321.png"/><Relationship Id="rId201" Type="http://schemas.openxmlformats.org/officeDocument/2006/relationships/image" Target="../media/image126.png"/><Relationship Id="rId243" Type="http://schemas.openxmlformats.org/officeDocument/2006/relationships/image" Target="../media/image146.png"/><Relationship Id="rId285" Type="http://schemas.openxmlformats.org/officeDocument/2006/relationships/customXml" Target="../ink/ink406.xml"/><Relationship Id="rId450" Type="http://schemas.openxmlformats.org/officeDocument/2006/relationships/customXml" Target="../ink/ink490.xml"/><Relationship Id="rId506" Type="http://schemas.openxmlformats.org/officeDocument/2006/relationships/customXml" Target="../ink/ink518.xml"/><Relationship Id="rId38" Type="http://schemas.openxmlformats.org/officeDocument/2006/relationships/image" Target="../media/image4610.png"/><Relationship Id="rId103" Type="http://schemas.openxmlformats.org/officeDocument/2006/relationships/customXml" Target="../ink/ink312.xml"/><Relationship Id="rId310" Type="http://schemas.openxmlformats.org/officeDocument/2006/relationships/image" Target="../media/image179.png"/><Relationship Id="rId492" Type="http://schemas.openxmlformats.org/officeDocument/2006/relationships/customXml" Target="../ink/ink511.xml"/><Relationship Id="rId548" Type="http://schemas.openxmlformats.org/officeDocument/2006/relationships/customXml" Target="../ink/ink542.xml"/><Relationship Id="rId91" Type="http://schemas.openxmlformats.org/officeDocument/2006/relationships/customXml" Target="../ink/ink306.xml"/><Relationship Id="rId145" Type="http://schemas.openxmlformats.org/officeDocument/2006/relationships/image" Target="../media/image990.png"/><Relationship Id="rId187" Type="http://schemas.openxmlformats.org/officeDocument/2006/relationships/customXml" Target="../ink/ink355.xml"/><Relationship Id="rId352" Type="http://schemas.openxmlformats.org/officeDocument/2006/relationships/customXml" Target="../ink/ink441.xml"/><Relationship Id="rId394" Type="http://schemas.openxmlformats.org/officeDocument/2006/relationships/customXml" Target="../ink/ink462.xml"/><Relationship Id="rId408" Type="http://schemas.openxmlformats.org/officeDocument/2006/relationships/customXml" Target="../ink/ink469.xml"/><Relationship Id="rId615" Type="http://schemas.openxmlformats.org/officeDocument/2006/relationships/image" Target="../media/image326.png"/><Relationship Id="rId212" Type="http://schemas.openxmlformats.org/officeDocument/2006/relationships/customXml" Target="../ink/ink368.xml"/><Relationship Id="rId254" Type="http://schemas.openxmlformats.org/officeDocument/2006/relationships/customXml" Target="../ink/ink390.xml"/><Relationship Id="rId49" Type="http://schemas.openxmlformats.org/officeDocument/2006/relationships/customXml" Target="../ink/ink285.xml"/><Relationship Id="rId114" Type="http://schemas.openxmlformats.org/officeDocument/2006/relationships/image" Target="../media/image840.png"/><Relationship Id="rId296" Type="http://schemas.openxmlformats.org/officeDocument/2006/relationships/image" Target="../media/image172.png"/><Relationship Id="rId461" Type="http://schemas.openxmlformats.org/officeDocument/2006/relationships/image" Target="../media/image253.png"/><Relationship Id="rId517" Type="http://schemas.openxmlformats.org/officeDocument/2006/relationships/customXml" Target="../ink/ink524.xml"/><Relationship Id="rId559" Type="http://schemas.openxmlformats.org/officeDocument/2006/relationships/customXml" Target="../ink/ink548.xml"/><Relationship Id="rId60" Type="http://schemas.openxmlformats.org/officeDocument/2006/relationships/image" Target="../media/image577.png"/><Relationship Id="rId156" Type="http://schemas.openxmlformats.org/officeDocument/2006/relationships/customXml" Target="../ink/ink339.xml"/><Relationship Id="rId198" Type="http://schemas.openxmlformats.org/officeDocument/2006/relationships/customXml" Target="../ink/ink361.xml"/><Relationship Id="rId321" Type="http://schemas.openxmlformats.org/officeDocument/2006/relationships/customXml" Target="../ink/ink425.xml"/><Relationship Id="rId363" Type="http://schemas.openxmlformats.org/officeDocument/2006/relationships/image" Target="../media/image204.png"/><Relationship Id="rId419" Type="http://schemas.openxmlformats.org/officeDocument/2006/relationships/image" Target="../media/image232.png"/><Relationship Id="rId570" Type="http://schemas.openxmlformats.org/officeDocument/2006/relationships/image" Target="../media/image304.png"/><Relationship Id="rId223" Type="http://schemas.openxmlformats.org/officeDocument/2006/relationships/image" Target="../media/image137.png"/><Relationship Id="rId430" Type="http://schemas.openxmlformats.org/officeDocument/2006/relationships/customXml" Target="../ink/ink480.xml"/><Relationship Id="rId18" Type="http://schemas.openxmlformats.org/officeDocument/2006/relationships/customXml" Target="../ink/ink269.xml"/><Relationship Id="rId265" Type="http://schemas.openxmlformats.org/officeDocument/2006/relationships/image" Target="../media/image157.png"/><Relationship Id="rId472" Type="http://schemas.openxmlformats.org/officeDocument/2006/relationships/customXml" Target="../ink/ink501.xml"/><Relationship Id="rId528" Type="http://schemas.openxmlformats.org/officeDocument/2006/relationships/customXml" Target="../ink/ink531.xml"/><Relationship Id="rId125" Type="http://schemas.openxmlformats.org/officeDocument/2006/relationships/customXml" Target="../ink/ink323.xml"/><Relationship Id="rId167" Type="http://schemas.openxmlformats.org/officeDocument/2006/relationships/image" Target="../media/image110.png"/><Relationship Id="rId332" Type="http://schemas.openxmlformats.org/officeDocument/2006/relationships/image" Target="../media/image189.png"/><Relationship Id="rId374" Type="http://schemas.openxmlformats.org/officeDocument/2006/relationships/customXml" Target="../ink/ink452.xml"/><Relationship Id="rId581" Type="http://schemas.openxmlformats.org/officeDocument/2006/relationships/customXml" Target="../ink/ink559.xml"/><Relationship Id="rId71" Type="http://schemas.openxmlformats.org/officeDocument/2006/relationships/customXml" Target="../ink/ink296.xml"/><Relationship Id="rId234" Type="http://schemas.openxmlformats.org/officeDocument/2006/relationships/customXml" Target="../ink/ink379.xml"/><Relationship Id="rId2" Type="http://schemas.openxmlformats.org/officeDocument/2006/relationships/customXml" Target="../ink/ink261.xml"/><Relationship Id="rId29" Type="http://schemas.openxmlformats.org/officeDocument/2006/relationships/customXml" Target="../ink/ink275.xml"/><Relationship Id="rId276" Type="http://schemas.openxmlformats.org/officeDocument/2006/relationships/image" Target="../media/image162.png"/><Relationship Id="rId441" Type="http://schemas.openxmlformats.org/officeDocument/2006/relationships/image" Target="../media/image243.png"/><Relationship Id="rId483" Type="http://schemas.openxmlformats.org/officeDocument/2006/relationships/image" Target="../media/image264.png"/><Relationship Id="rId539" Type="http://schemas.openxmlformats.org/officeDocument/2006/relationships/customXml" Target="../ink/ink537.xml"/><Relationship Id="rId40" Type="http://schemas.openxmlformats.org/officeDocument/2006/relationships/image" Target="../media/image4710.png"/><Relationship Id="rId136" Type="http://schemas.openxmlformats.org/officeDocument/2006/relationships/image" Target="../media/image950.png"/><Relationship Id="rId178" Type="http://schemas.openxmlformats.org/officeDocument/2006/relationships/image" Target="../media/image115.png"/><Relationship Id="rId301" Type="http://schemas.openxmlformats.org/officeDocument/2006/relationships/customXml" Target="../ink/ink414.xml"/><Relationship Id="rId343" Type="http://schemas.openxmlformats.org/officeDocument/2006/relationships/image" Target="../media/image194.png"/><Relationship Id="rId550" Type="http://schemas.openxmlformats.org/officeDocument/2006/relationships/customXml" Target="../ink/ink543.xml"/><Relationship Id="rId82" Type="http://schemas.openxmlformats.org/officeDocument/2006/relationships/image" Target="../media/image680.png"/><Relationship Id="rId203" Type="http://schemas.openxmlformats.org/officeDocument/2006/relationships/image" Target="../media/image127.png"/><Relationship Id="rId385" Type="http://schemas.openxmlformats.org/officeDocument/2006/relationships/image" Target="../media/image215.png"/><Relationship Id="rId592" Type="http://schemas.openxmlformats.org/officeDocument/2006/relationships/image" Target="../media/image315.png"/><Relationship Id="rId606" Type="http://schemas.openxmlformats.org/officeDocument/2006/relationships/customXml" Target="../ink/ink572.xml"/><Relationship Id="rId245" Type="http://schemas.openxmlformats.org/officeDocument/2006/relationships/image" Target="../media/image147.png"/><Relationship Id="rId287" Type="http://schemas.openxmlformats.org/officeDocument/2006/relationships/customXml" Target="../ink/ink407.xml"/><Relationship Id="rId410" Type="http://schemas.openxmlformats.org/officeDocument/2006/relationships/customXml" Target="../ink/ink470.xml"/><Relationship Id="rId452" Type="http://schemas.openxmlformats.org/officeDocument/2006/relationships/customXml" Target="../ink/ink491.xml"/><Relationship Id="rId494" Type="http://schemas.openxmlformats.org/officeDocument/2006/relationships/customXml" Target="../ink/ink512.xml"/><Relationship Id="rId508" Type="http://schemas.openxmlformats.org/officeDocument/2006/relationships/customXml" Target="../ink/ink519.xml"/><Relationship Id="rId105" Type="http://schemas.openxmlformats.org/officeDocument/2006/relationships/customXml" Target="../ink/ink313.xml"/><Relationship Id="rId147" Type="http://schemas.openxmlformats.org/officeDocument/2006/relationships/image" Target="../media/image1000.png"/><Relationship Id="rId312" Type="http://schemas.openxmlformats.org/officeDocument/2006/relationships/image" Target="../media/image180.png"/><Relationship Id="rId354" Type="http://schemas.openxmlformats.org/officeDocument/2006/relationships/customXml" Target="../ink/ink442.xml"/><Relationship Id="rId51" Type="http://schemas.openxmlformats.org/officeDocument/2006/relationships/customXml" Target="../ink/ink286.xml"/><Relationship Id="rId93" Type="http://schemas.openxmlformats.org/officeDocument/2006/relationships/customXml" Target="../ink/ink307.xml"/><Relationship Id="rId189" Type="http://schemas.openxmlformats.org/officeDocument/2006/relationships/customXml" Target="../ink/ink356.xml"/><Relationship Id="rId396" Type="http://schemas.openxmlformats.org/officeDocument/2006/relationships/customXml" Target="../ink/ink463.xml"/><Relationship Id="rId561" Type="http://schemas.openxmlformats.org/officeDocument/2006/relationships/customXml" Target="../ink/ink549.xml"/><Relationship Id="rId617" Type="http://schemas.openxmlformats.org/officeDocument/2006/relationships/image" Target="../media/image327.png"/><Relationship Id="rId214" Type="http://schemas.openxmlformats.org/officeDocument/2006/relationships/customXml" Target="../ink/ink369.xml"/><Relationship Id="rId256" Type="http://schemas.openxmlformats.org/officeDocument/2006/relationships/customXml" Target="../ink/ink391.xml"/><Relationship Id="rId298" Type="http://schemas.openxmlformats.org/officeDocument/2006/relationships/image" Target="../media/image173.png"/><Relationship Id="rId421" Type="http://schemas.openxmlformats.org/officeDocument/2006/relationships/image" Target="../media/image233.png"/><Relationship Id="rId463" Type="http://schemas.openxmlformats.org/officeDocument/2006/relationships/image" Target="../media/image254.png"/><Relationship Id="rId519" Type="http://schemas.openxmlformats.org/officeDocument/2006/relationships/customXml" Target="../ink/ink525.xml"/><Relationship Id="rId116" Type="http://schemas.openxmlformats.org/officeDocument/2006/relationships/image" Target="../media/image850.png"/><Relationship Id="rId158" Type="http://schemas.openxmlformats.org/officeDocument/2006/relationships/customXml" Target="../ink/ink340.xml"/><Relationship Id="rId323" Type="http://schemas.openxmlformats.org/officeDocument/2006/relationships/customXml" Target="../ink/ink426.xml"/><Relationship Id="rId530" Type="http://schemas.openxmlformats.org/officeDocument/2006/relationships/customXml" Target="../ink/ink532.xml"/><Relationship Id="rId20" Type="http://schemas.openxmlformats.org/officeDocument/2006/relationships/customXml" Target="../ink/ink270.xml"/><Relationship Id="rId62" Type="http://schemas.openxmlformats.org/officeDocument/2006/relationships/image" Target="../media/image5810.png"/><Relationship Id="rId365" Type="http://schemas.openxmlformats.org/officeDocument/2006/relationships/image" Target="../media/image205.png"/><Relationship Id="rId572" Type="http://schemas.openxmlformats.org/officeDocument/2006/relationships/image" Target="../media/image305.png"/><Relationship Id="rId225" Type="http://schemas.openxmlformats.org/officeDocument/2006/relationships/image" Target="../media/image138.png"/><Relationship Id="rId267" Type="http://schemas.openxmlformats.org/officeDocument/2006/relationships/customXml" Target="../ink/ink397.xml"/><Relationship Id="rId432" Type="http://schemas.openxmlformats.org/officeDocument/2006/relationships/customXml" Target="../ink/ink481.xml"/><Relationship Id="rId474" Type="http://schemas.openxmlformats.org/officeDocument/2006/relationships/customXml" Target="../ink/ink502.xml"/><Relationship Id="rId127" Type="http://schemas.openxmlformats.org/officeDocument/2006/relationships/customXml" Target="../ink/ink324.xml"/><Relationship Id="rId31" Type="http://schemas.openxmlformats.org/officeDocument/2006/relationships/customXml" Target="../ink/ink276.xml"/><Relationship Id="rId73" Type="http://schemas.openxmlformats.org/officeDocument/2006/relationships/customXml" Target="../ink/ink297.xml"/><Relationship Id="rId169" Type="http://schemas.openxmlformats.org/officeDocument/2006/relationships/image" Target="../media/image111.png"/><Relationship Id="rId334" Type="http://schemas.openxmlformats.org/officeDocument/2006/relationships/image" Target="../media/image190.png"/><Relationship Id="rId376" Type="http://schemas.openxmlformats.org/officeDocument/2006/relationships/customXml" Target="../ink/ink453.xml"/><Relationship Id="rId541" Type="http://schemas.openxmlformats.org/officeDocument/2006/relationships/customXml" Target="../ink/ink538.xml"/><Relationship Id="rId583" Type="http://schemas.openxmlformats.org/officeDocument/2006/relationships/customXml" Target="../ink/ink560.xml"/><Relationship Id="rId4" Type="http://schemas.openxmlformats.org/officeDocument/2006/relationships/customXml" Target="../ink/ink262.xml"/><Relationship Id="rId180" Type="http://schemas.openxmlformats.org/officeDocument/2006/relationships/image" Target="../media/image116.png"/><Relationship Id="rId236" Type="http://schemas.openxmlformats.org/officeDocument/2006/relationships/customXml" Target="../ink/ink380.xml"/><Relationship Id="rId278" Type="http://schemas.openxmlformats.org/officeDocument/2006/relationships/image" Target="../media/image163.png"/><Relationship Id="rId401" Type="http://schemas.openxmlformats.org/officeDocument/2006/relationships/image" Target="../media/image223.png"/><Relationship Id="rId443" Type="http://schemas.openxmlformats.org/officeDocument/2006/relationships/image" Target="../media/image244.png"/><Relationship Id="rId303" Type="http://schemas.openxmlformats.org/officeDocument/2006/relationships/customXml" Target="../ink/ink415.xml"/><Relationship Id="rId485" Type="http://schemas.openxmlformats.org/officeDocument/2006/relationships/image" Target="../media/image265.png"/><Relationship Id="rId42" Type="http://schemas.openxmlformats.org/officeDocument/2006/relationships/image" Target="../media/image4810.png"/><Relationship Id="rId84" Type="http://schemas.openxmlformats.org/officeDocument/2006/relationships/image" Target="../media/image690.png"/><Relationship Id="rId138" Type="http://schemas.openxmlformats.org/officeDocument/2006/relationships/image" Target="../media/image960.png"/><Relationship Id="rId345" Type="http://schemas.openxmlformats.org/officeDocument/2006/relationships/image" Target="../media/image195.png"/><Relationship Id="rId387" Type="http://schemas.openxmlformats.org/officeDocument/2006/relationships/image" Target="../media/image216.png"/><Relationship Id="rId510" Type="http://schemas.openxmlformats.org/officeDocument/2006/relationships/customXml" Target="../ink/ink520.xml"/><Relationship Id="rId552" Type="http://schemas.openxmlformats.org/officeDocument/2006/relationships/image" Target="../media/image295.png"/><Relationship Id="rId594" Type="http://schemas.openxmlformats.org/officeDocument/2006/relationships/image" Target="../media/image316.png"/><Relationship Id="rId608" Type="http://schemas.openxmlformats.org/officeDocument/2006/relationships/customXml" Target="../ink/ink573.xml"/><Relationship Id="rId191" Type="http://schemas.openxmlformats.org/officeDocument/2006/relationships/customXml" Target="../ink/ink357.xml"/><Relationship Id="rId205" Type="http://schemas.openxmlformats.org/officeDocument/2006/relationships/image" Target="../media/image128.png"/><Relationship Id="rId247" Type="http://schemas.openxmlformats.org/officeDocument/2006/relationships/image" Target="../media/image148.png"/><Relationship Id="rId412" Type="http://schemas.openxmlformats.org/officeDocument/2006/relationships/customXml" Target="../ink/ink471.xml"/><Relationship Id="rId107" Type="http://schemas.openxmlformats.org/officeDocument/2006/relationships/customXml" Target="../ink/ink314.xml"/><Relationship Id="rId289" Type="http://schemas.openxmlformats.org/officeDocument/2006/relationships/customXml" Target="../ink/ink408.xml"/><Relationship Id="rId454" Type="http://schemas.openxmlformats.org/officeDocument/2006/relationships/customXml" Target="../ink/ink492.xml"/><Relationship Id="rId496" Type="http://schemas.openxmlformats.org/officeDocument/2006/relationships/customXml" Target="../ink/ink513.xml"/><Relationship Id="rId11" Type="http://schemas.openxmlformats.org/officeDocument/2006/relationships/image" Target="../media/image3310.png"/><Relationship Id="rId53" Type="http://schemas.openxmlformats.org/officeDocument/2006/relationships/customXml" Target="../ink/ink287.xml"/><Relationship Id="rId149" Type="http://schemas.openxmlformats.org/officeDocument/2006/relationships/image" Target="../media/image1011.png"/><Relationship Id="rId314" Type="http://schemas.openxmlformats.org/officeDocument/2006/relationships/customXml" Target="../ink/ink421.xml"/><Relationship Id="rId356" Type="http://schemas.openxmlformats.org/officeDocument/2006/relationships/customXml" Target="../ink/ink443.xml"/><Relationship Id="rId398" Type="http://schemas.openxmlformats.org/officeDocument/2006/relationships/customXml" Target="../ink/ink464.xml"/><Relationship Id="rId521" Type="http://schemas.openxmlformats.org/officeDocument/2006/relationships/customXml" Target="../ink/ink526.xml"/><Relationship Id="rId563" Type="http://schemas.openxmlformats.org/officeDocument/2006/relationships/customXml" Target="../ink/ink550.xml"/><Relationship Id="rId95" Type="http://schemas.openxmlformats.org/officeDocument/2006/relationships/customXml" Target="../ink/ink308.xml"/><Relationship Id="rId160" Type="http://schemas.openxmlformats.org/officeDocument/2006/relationships/customXml" Target="../ink/ink341.xml"/><Relationship Id="rId216" Type="http://schemas.openxmlformats.org/officeDocument/2006/relationships/customXml" Target="../ink/ink370.xml"/><Relationship Id="rId423" Type="http://schemas.openxmlformats.org/officeDocument/2006/relationships/image" Target="../media/image234.png"/><Relationship Id="rId258" Type="http://schemas.openxmlformats.org/officeDocument/2006/relationships/customXml" Target="../ink/ink392.xml"/><Relationship Id="rId465" Type="http://schemas.openxmlformats.org/officeDocument/2006/relationships/image" Target="../media/image255.png"/><Relationship Id="rId22" Type="http://schemas.openxmlformats.org/officeDocument/2006/relationships/customXml" Target="../ink/ink271.xml"/><Relationship Id="rId64" Type="http://schemas.openxmlformats.org/officeDocument/2006/relationships/image" Target="../media/image5910.png"/><Relationship Id="rId118" Type="http://schemas.openxmlformats.org/officeDocument/2006/relationships/image" Target="../media/image860.png"/><Relationship Id="rId325" Type="http://schemas.openxmlformats.org/officeDocument/2006/relationships/customXml" Target="../ink/ink427.xml"/><Relationship Id="rId367" Type="http://schemas.openxmlformats.org/officeDocument/2006/relationships/image" Target="../media/image206.png"/><Relationship Id="rId532" Type="http://schemas.openxmlformats.org/officeDocument/2006/relationships/customXml" Target="../ink/ink533.xml"/><Relationship Id="rId574" Type="http://schemas.openxmlformats.org/officeDocument/2006/relationships/image" Target="../media/image306.png"/><Relationship Id="rId171" Type="http://schemas.openxmlformats.org/officeDocument/2006/relationships/image" Target="../media/image112.png"/><Relationship Id="rId227" Type="http://schemas.openxmlformats.org/officeDocument/2006/relationships/image" Target="../media/image139.png"/><Relationship Id="rId269" Type="http://schemas.openxmlformats.org/officeDocument/2006/relationships/customXml" Target="../ink/ink398.xml"/><Relationship Id="rId434" Type="http://schemas.openxmlformats.org/officeDocument/2006/relationships/customXml" Target="../ink/ink482.xml"/><Relationship Id="rId476" Type="http://schemas.openxmlformats.org/officeDocument/2006/relationships/customXml" Target="../ink/ink503.xml"/><Relationship Id="rId33" Type="http://schemas.openxmlformats.org/officeDocument/2006/relationships/customXml" Target="../ink/ink277.xml"/><Relationship Id="rId129" Type="http://schemas.openxmlformats.org/officeDocument/2006/relationships/customXml" Target="../ink/ink325.xml"/><Relationship Id="rId280" Type="http://schemas.openxmlformats.org/officeDocument/2006/relationships/image" Target="../media/image164.png"/><Relationship Id="rId336" Type="http://schemas.openxmlformats.org/officeDocument/2006/relationships/customXml" Target="../ink/ink433.xml"/><Relationship Id="rId501" Type="http://schemas.openxmlformats.org/officeDocument/2006/relationships/image" Target="../media/image273.png"/><Relationship Id="rId543" Type="http://schemas.openxmlformats.org/officeDocument/2006/relationships/customXml" Target="../ink/ink539.xml"/><Relationship Id="rId75" Type="http://schemas.openxmlformats.org/officeDocument/2006/relationships/customXml" Target="../ink/ink298.xml"/><Relationship Id="rId140" Type="http://schemas.openxmlformats.org/officeDocument/2006/relationships/customXml" Target="../ink/ink331.xml"/><Relationship Id="rId182" Type="http://schemas.openxmlformats.org/officeDocument/2006/relationships/image" Target="../media/image117.png"/><Relationship Id="rId378" Type="http://schemas.openxmlformats.org/officeDocument/2006/relationships/customXml" Target="../ink/ink454.xml"/><Relationship Id="rId403" Type="http://schemas.openxmlformats.org/officeDocument/2006/relationships/image" Target="../media/image224.png"/><Relationship Id="rId585" Type="http://schemas.openxmlformats.org/officeDocument/2006/relationships/customXml" Target="../ink/ink561.xml"/><Relationship Id="rId6" Type="http://schemas.openxmlformats.org/officeDocument/2006/relationships/customXml" Target="../ink/ink263.xml"/><Relationship Id="rId238" Type="http://schemas.openxmlformats.org/officeDocument/2006/relationships/image" Target="../media/image144.png"/><Relationship Id="rId445" Type="http://schemas.openxmlformats.org/officeDocument/2006/relationships/image" Target="../media/image245.png"/><Relationship Id="rId487" Type="http://schemas.openxmlformats.org/officeDocument/2006/relationships/image" Target="../media/image266.png"/><Relationship Id="rId610" Type="http://schemas.openxmlformats.org/officeDocument/2006/relationships/customXml" Target="../ink/ink574.xml"/><Relationship Id="rId291" Type="http://schemas.openxmlformats.org/officeDocument/2006/relationships/customXml" Target="../ink/ink409.xml"/><Relationship Id="rId305" Type="http://schemas.openxmlformats.org/officeDocument/2006/relationships/customXml" Target="../ink/ink416.xml"/><Relationship Id="rId347" Type="http://schemas.openxmlformats.org/officeDocument/2006/relationships/image" Target="../media/image196.png"/><Relationship Id="rId512" Type="http://schemas.openxmlformats.org/officeDocument/2006/relationships/image" Target="../media/image278.png"/><Relationship Id="rId44" Type="http://schemas.openxmlformats.org/officeDocument/2006/relationships/image" Target="../media/image4910.png"/><Relationship Id="rId86" Type="http://schemas.openxmlformats.org/officeDocument/2006/relationships/image" Target="../media/image700.png"/><Relationship Id="rId151" Type="http://schemas.openxmlformats.org/officeDocument/2006/relationships/image" Target="../media/image1020.png"/><Relationship Id="rId389" Type="http://schemas.openxmlformats.org/officeDocument/2006/relationships/image" Target="../media/image217.png"/><Relationship Id="rId554" Type="http://schemas.openxmlformats.org/officeDocument/2006/relationships/image" Target="../media/image296.png"/><Relationship Id="rId596" Type="http://schemas.openxmlformats.org/officeDocument/2006/relationships/image" Target="../media/image317.png"/><Relationship Id="rId193" Type="http://schemas.openxmlformats.org/officeDocument/2006/relationships/image" Target="../media/image122.png"/><Relationship Id="rId207" Type="http://schemas.openxmlformats.org/officeDocument/2006/relationships/image" Target="../media/image129.png"/><Relationship Id="rId249" Type="http://schemas.openxmlformats.org/officeDocument/2006/relationships/image" Target="../media/image149.png"/><Relationship Id="rId414" Type="http://schemas.openxmlformats.org/officeDocument/2006/relationships/customXml" Target="../ink/ink472.xml"/><Relationship Id="rId456" Type="http://schemas.openxmlformats.org/officeDocument/2006/relationships/customXml" Target="../ink/ink493.xml"/><Relationship Id="rId498" Type="http://schemas.openxmlformats.org/officeDocument/2006/relationships/customXml" Target="../ink/ink514.xml"/><Relationship Id="rId13" Type="http://schemas.openxmlformats.org/officeDocument/2006/relationships/image" Target="../media/image3410.png"/><Relationship Id="rId109" Type="http://schemas.openxmlformats.org/officeDocument/2006/relationships/customXml" Target="../ink/ink315.xml"/><Relationship Id="rId260" Type="http://schemas.openxmlformats.org/officeDocument/2006/relationships/customXml" Target="../ink/ink393.xml"/><Relationship Id="rId316" Type="http://schemas.openxmlformats.org/officeDocument/2006/relationships/customXml" Target="../ink/ink422.xml"/><Relationship Id="rId523" Type="http://schemas.openxmlformats.org/officeDocument/2006/relationships/customXml" Target="../ink/ink527.xml"/><Relationship Id="rId55" Type="http://schemas.openxmlformats.org/officeDocument/2006/relationships/customXml" Target="../ink/ink288.xml"/><Relationship Id="rId97" Type="http://schemas.openxmlformats.org/officeDocument/2006/relationships/customXml" Target="../ink/ink309.xml"/><Relationship Id="rId120" Type="http://schemas.openxmlformats.org/officeDocument/2006/relationships/image" Target="../media/image870.png"/><Relationship Id="rId358" Type="http://schemas.openxmlformats.org/officeDocument/2006/relationships/customXml" Target="../ink/ink444.xml"/><Relationship Id="rId565" Type="http://schemas.openxmlformats.org/officeDocument/2006/relationships/customXml" Target="../ink/ink551.xml"/><Relationship Id="rId162" Type="http://schemas.openxmlformats.org/officeDocument/2006/relationships/customXml" Target="../ink/ink342.xml"/><Relationship Id="rId218" Type="http://schemas.openxmlformats.org/officeDocument/2006/relationships/customXml" Target="../ink/ink371.xml"/><Relationship Id="rId425" Type="http://schemas.openxmlformats.org/officeDocument/2006/relationships/image" Target="../media/image235.png"/><Relationship Id="rId467" Type="http://schemas.openxmlformats.org/officeDocument/2006/relationships/image" Target="../media/image256.png"/><Relationship Id="rId271" Type="http://schemas.openxmlformats.org/officeDocument/2006/relationships/customXml" Target="../ink/ink399.xml"/><Relationship Id="rId24" Type="http://schemas.openxmlformats.org/officeDocument/2006/relationships/customXml" Target="../ink/ink272.xml"/><Relationship Id="rId66" Type="http://schemas.openxmlformats.org/officeDocument/2006/relationships/image" Target="../media/image6010.png"/><Relationship Id="rId131" Type="http://schemas.openxmlformats.org/officeDocument/2006/relationships/customXml" Target="../ink/ink326.xml"/><Relationship Id="rId327" Type="http://schemas.openxmlformats.org/officeDocument/2006/relationships/customXml" Target="../ink/ink428.xml"/><Relationship Id="rId369" Type="http://schemas.openxmlformats.org/officeDocument/2006/relationships/image" Target="../media/image207.png"/><Relationship Id="rId534" Type="http://schemas.openxmlformats.org/officeDocument/2006/relationships/customXml" Target="../ink/ink534.xml"/><Relationship Id="rId576" Type="http://schemas.openxmlformats.org/officeDocument/2006/relationships/image" Target="../media/image307.png"/><Relationship Id="rId173" Type="http://schemas.openxmlformats.org/officeDocument/2006/relationships/image" Target="../media/image113.png"/><Relationship Id="rId229" Type="http://schemas.openxmlformats.org/officeDocument/2006/relationships/image" Target="../media/image140.png"/><Relationship Id="rId380" Type="http://schemas.openxmlformats.org/officeDocument/2006/relationships/customXml" Target="../ink/ink455.xml"/><Relationship Id="rId436" Type="http://schemas.openxmlformats.org/officeDocument/2006/relationships/customXml" Target="../ink/ink483.xml"/><Relationship Id="rId601" Type="http://schemas.openxmlformats.org/officeDocument/2006/relationships/customXml" Target="../ink/ink569.xml"/><Relationship Id="rId240" Type="http://schemas.openxmlformats.org/officeDocument/2006/relationships/image" Target="../media/image145.png"/><Relationship Id="rId478" Type="http://schemas.openxmlformats.org/officeDocument/2006/relationships/customXml" Target="../ink/ink504.xml"/><Relationship Id="rId35" Type="http://schemas.openxmlformats.org/officeDocument/2006/relationships/customXml" Target="../ink/ink278.xml"/><Relationship Id="rId77" Type="http://schemas.openxmlformats.org/officeDocument/2006/relationships/customXml" Target="../ink/ink299.xml"/><Relationship Id="rId100" Type="http://schemas.openxmlformats.org/officeDocument/2006/relationships/image" Target="../media/image770.png"/><Relationship Id="rId282" Type="http://schemas.openxmlformats.org/officeDocument/2006/relationships/image" Target="../media/image165.png"/><Relationship Id="rId338" Type="http://schemas.openxmlformats.org/officeDocument/2006/relationships/customXml" Target="../ink/ink434.xml"/><Relationship Id="rId503" Type="http://schemas.openxmlformats.org/officeDocument/2006/relationships/image" Target="../media/image274.png"/><Relationship Id="rId545" Type="http://schemas.openxmlformats.org/officeDocument/2006/relationships/customXml" Target="../ink/ink540.xml"/><Relationship Id="rId587" Type="http://schemas.openxmlformats.org/officeDocument/2006/relationships/customXml" Target="../ink/ink562.xml"/><Relationship Id="rId8" Type="http://schemas.openxmlformats.org/officeDocument/2006/relationships/customXml" Target="../ink/ink264.xml"/><Relationship Id="rId142" Type="http://schemas.openxmlformats.org/officeDocument/2006/relationships/customXml" Target="../ink/ink332.xml"/><Relationship Id="rId184" Type="http://schemas.openxmlformats.org/officeDocument/2006/relationships/image" Target="../media/image118.png"/><Relationship Id="rId391" Type="http://schemas.openxmlformats.org/officeDocument/2006/relationships/image" Target="../media/image218.png"/><Relationship Id="rId405" Type="http://schemas.openxmlformats.org/officeDocument/2006/relationships/image" Target="../media/image225.png"/><Relationship Id="rId447" Type="http://schemas.openxmlformats.org/officeDocument/2006/relationships/image" Target="../media/image246.png"/><Relationship Id="rId612" Type="http://schemas.openxmlformats.org/officeDocument/2006/relationships/customXml" Target="../ink/ink575.xml"/><Relationship Id="rId251" Type="http://schemas.openxmlformats.org/officeDocument/2006/relationships/image" Target="../media/image150.png"/><Relationship Id="rId489" Type="http://schemas.openxmlformats.org/officeDocument/2006/relationships/image" Target="../media/image267.png"/><Relationship Id="rId46" Type="http://schemas.openxmlformats.org/officeDocument/2006/relationships/image" Target="../media/image5010.png"/><Relationship Id="rId293" Type="http://schemas.openxmlformats.org/officeDocument/2006/relationships/customXml" Target="../ink/ink410.xml"/><Relationship Id="rId307" Type="http://schemas.openxmlformats.org/officeDocument/2006/relationships/customXml" Target="../ink/ink417.xml"/><Relationship Id="rId349" Type="http://schemas.openxmlformats.org/officeDocument/2006/relationships/image" Target="../media/image197.png"/><Relationship Id="rId514" Type="http://schemas.openxmlformats.org/officeDocument/2006/relationships/image" Target="../media/image279.png"/><Relationship Id="rId556" Type="http://schemas.openxmlformats.org/officeDocument/2006/relationships/image" Target="../media/image297.png"/><Relationship Id="rId88" Type="http://schemas.openxmlformats.org/officeDocument/2006/relationships/image" Target="../media/image711.png"/><Relationship Id="rId111" Type="http://schemas.openxmlformats.org/officeDocument/2006/relationships/customXml" Target="../ink/ink316.xml"/><Relationship Id="rId153" Type="http://schemas.openxmlformats.org/officeDocument/2006/relationships/image" Target="../media/image1030.png"/><Relationship Id="rId195" Type="http://schemas.openxmlformats.org/officeDocument/2006/relationships/image" Target="../media/image123.png"/><Relationship Id="rId209" Type="http://schemas.openxmlformats.org/officeDocument/2006/relationships/image" Target="../media/image130.png"/><Relationship Id="rId360" Type="http://schemas.openxmlformats.org/officeDocument/2006/relationships/customXml" Target="../ink/ink445.xml"/><Relationship Id="rId416" Type="http://schemas.openxmlformats.org/officeDocument/2006/relationships/customXml" Target="../ink/ink473.xml"/><Relationship Id="rId598" Type="http://schemas.openxmlformats.org/officeDocument/2006/relationships/image" Target="../media/image318.png"/><Relationship Id="rId220" Type="http://schemas.openxmlformats.org/officeDocument/2006/relationships/customXml" Target="../ink/ink372.xml"/><Relationship Id="rId458" Type="http://schemas.openxmlformats.org/officeDocument/2006/relationships/customXml" Target="../ink/ink494.xml"/><Relationship Id="rId15" Type="http://schemas.openxmlformats.org/officeDocument/2006/relationships/image" Target="../media/image3510.png"/><Relationship Id="rId57" Type="http://schemas.openxmlformats.org/officeDocument/2006/relationships/customXml" Target="../ink/ink289.xml"/><Relationship Id="rId262" Type="http://schemas.openxmlformats.org/officeDocument/2006/relationships/customXml" Target="../ink/ink394.xml"/><Relationship Id="rId318" Type="http://schemas.openxmlformats.org/officeDocument/2006/relationships/customXml" Target="../ink/ink423.xml"/><Relationship Id="rId525" Type="http://schemas.openxmlformats.org/officeDocument/2006/relationships/customXml" Target="../ink/ink529.xml"/><Relationship Id="rId567" Type="http://schemas.openxmlformats.org/officeDocument/2006/relationships/customXml" Target="../ink/ink552.xml"/><Relationship Id="rId99" Type="http://schemas.openxmlformats.org/officeDocument/2006/relationships/customXml" Target="../ink/ink310.xml"/><Relationship Id="rId122" Type="http://schemas.openxmlformats.org/officeDocument/2006/relationships/image" Target="../media/image880.png"/><Relationship Id="rId164" Type="http://schemas.openxmlformats.org/officeDocument/2006/relationships/customXml" Target="../ink/ink343.xml"/><Relationship Id="rId371" Type="http://schemas.openxmlformats.org/officeDocument/2006/relationships/image" Target="../media/image208.png"/><Relationship Id="rId427" Type="http://schemas.openxmlformats.org/officeDocument/2006/relationships/image" Target="../media/image236.png"/><Relationship Id="rId469" Type="http://schemas.openxmlformats.org/officeDocument/2006/relationships/image" Target="../media/image257.png"/><Relationship Id="rId26" Type="http://schemas.openxmlformats.org/officeDocument/2006/relationships/customXml" Target="../ink/ink273.xml"/><Relationship Id="rId231" Type="http://schemas.openxmlformats.org/officeDocument/2006/relationships/image" Target="../media/image141.png"/><Relationship Id="rId273" Type="http://schemas.openxmlformats.org/officeDocument/2006/relationships/customXml" Target="../ink/ink400.xml"/><Relationship Id="rId329" Type="http://schemas.openxmlformats.org/officeDocument/2006/relationships/customXml" Target="../ink/ink429.xml"/><Relationship Id="rId480" Type="http://schemas.openxmlformats.org/officeDocument/2006/relationships/customXml" Target="../ink/ink505.xml"/><Relationship Id="rId536" Type="http://schemas.openxmlformats.org/officeDocument/2006/relationships/customXml" Target="../ink/ink535.xml"/><Relationship Id="rId68" Type="http://schemas.openxmlformats.org/officeDocument/2006/relationships/image" Target="../media/image6110.png"/><Relationship Id="rId133" Type="http://schemas.openxmlformats.org/officeDocument/2006/relationships/customXml" Target="../ink/ink327.xml"/><Relationship Id="rId175" Type="http://schemas.openxmlformats.org/officeDocument/2006/relationships/customXml" Target="../ink/ink349.xml"/><Relationship Id="rId340" Type="http://schemas.openxmlformats.org/officeDocument/2006/relationships/customXml" Target="../ink/ink435.xml"/><Relationship Id="rId578" Type="http://schemas.openxmlformats.org/officeDocument/2006/relationships/image" Target="../media/image308.png"/><Relationship Id="rId200" Type="http://schemas.openxmlformats.org/officeDocument/2006/relationships/customXml" Target="../ink/ink362.xml"/><Relationship Id="rId382" Type="http://schemas.openxmlformats.org/officeDocument/2006/relationships/customXml" Target="../ink/ink456.xml"/><Relationship Id="rId438" Type="http://schemas.openxmlformats.org/officeDocument/2006/relationships/customXml" Target="../ink/ink484.xml"/><Relationship Id="rId603" Type="http://schemas.openxmlformats.org/officeDocument/2006/relationships/customXml" Target="../ink/ink570.xml"/><Relationship Id="rId242" Type="http://schemas.openxmlformats.org/officeDocument/2006/relationships/customXml" Target="../ink/ink384.xml"/><Relationship Id="rId284" Type="http://schemas.openxmlformats.org/officeDocument/2006/relationships/image" Target="../media/image166.png"/><Relationship Id="rId491" Type="http://schemas.openxmlformats.org/officeDocument/2006/relationships/image" Target="../media/image268.png"/><Relationship Id="rId505" Type="http://schemas.openxmlformats.org/officeDocument/2006/relationships/image" Target="../media/image275.png"/><Relationship Id="rId37" Type="http://schemas.openxmlformats.org/officeDocument/2006/relationships/customXml" Target="../ink/ink279.xml"/><Relationship Id="rId79" Type="http://schemas.openxmlformats.org/officeDocument/2006/relationships/customXml" Target="../ink/ink300.xml"/><Relationship Id="rId102" Type="http://schemas.openxmlformats.org/officeDocument/2006/relationships/image" Target="../media/image780.png"/><Relationship Id="rId144" Type="http://schemas.openxmlformats.org/officeDocument/2006/relationships/customXml" Target="../ink/ink333.xml"/><Relationship Id="rId547" Type="http://schemas.openxmlformats.org/officeDocument/2006/relationships/customXml" Target="../ink/ink541.xml"/><Relationship Id="rId589" Type="http://schemas.openxmlformats.org/officeDocument/2006/relationships/customXml" Target="../ink/ink563.xml"/><Relationship Id="rId90" Type="http://schemas.openxmlformats.org/officeDocument/2006/relationships/image" Target="../media/image720.png"/><Relationship Id="rId186" Type="http://schemas.openxmlformats.org/officeDocument/2006/relationships/image" Target="../media/image119.png"/><Relationship Id="rId351" Type="http://schemas.openxmlformats.org/officeDocument/2006/relationships/image" Target="../media/image198.png"/><Relationship Id="rId393" Type="http://schemas.openxmlformats.org/officeDocument/2006/relationships/image" Target="../media/image219.png"/><Relationship Id="rId407" Type="http://schemas.openxmlformats.org/officeDocument/2006/relationships/image" Target="../media/image226.png"/><Relationship Id="rId449" Type="http://schemas.openxmlformats.org/officeDocument/2006/relationships/image" Target="../media/image247.png"/><Relationship Id="rId614" Type="http://schemas.openxmlformats.org/officeDocument/2006/relationships/customXml" Target="../ink/ink576.xml"/><Relationship Id="rId211" Type="http://schemas.openxmlformats.org/officeDocument/2006/relationships/image" Target="../media/image131.png"/><Relationship Id="rId253" Type="http://schemas.openxmlformats.org/officeDocument/2006/relationships/image" Target="../media/image151.png"/><Relationship Id="rId295" Type="http://schemas.openxmlformats.org/officeDocument/2006/relationships/customXml" Target="../ink/ink411.xml"/><Relationship Id="rId309" Type="http://schemas.openxmlformats.org/officeDocument/2006/relationships/customXml" Target="../ink/ink418.xml"/><Relationship Id="rId460" Type="http://schemas.openxmlformats.org/officeDocument/2006/relationships/customXml" Target="../ink/ink495.xml"/><Relationship Id="rId516" Type="http://schemas.openxmlformats.org/officeDocument/2006/relationships/image" Target="../media/image280.png"/><Relationship Id="rId48" Type="http://schemas.openxmlformats.org/officeDocument/2006/relationships/image" Target="../media/image5110.png"/><Relationship Id="rId113" Type="http://schemas.openxmlformats.org/officeDocument/2006/relationships/customXml" Target="../ink/ink317.xml"/><Relationship Id="rId320" Type="http://schemas.openxmlformats.org/officeDocument/2006/relationships/customXml" Target="../ink/ink424.xml"/><Relationship Id="rId558" Type="http://schemas.openxmlformats.org/officeDocument/2006/relationships/image" Target="../media/image298.png"/><Relationship Id="rId155" Type="http://schemas.openxmlformats.org/officeDocument/2006/relationships/image" Target="../media/image1040.png"/><Relationship Id="rId197" Type="http://schemas.openxmlformats.org/officeDocument/2006/relationships/image" Target="../media/image124.png"/><Relationship Id="rId362" Type="http://schemas.openxmlformats.org/officeDocument/2006/relationships/customXml" Target="../ink/ink446.xml"/><Relationship Id="rId418" Type="http://schemas.openxmlformats.org/officeDocument/2006/relationships/customXml" Target="../ink/ink474.xml"/><Relationship Id="rId222" Type="http://schemas.openxmlformats.org/officeDocument/2006/relationships/customXml" Target="../ink/ink373.xml"/><Relationship Id="rId264" Type="http://schemas.openxmlformats.org/officeDocument/2006/relationships/customXml" Target="../ink/ink395.xml"/><Relationship Id="rId471" Type="http://schemas.openxmlformats.org/officeDocument/2006/relationships/image" Target="../media/image258.png"/><Relationship Id="rId17" Type="http://schemas.openxmlformats.org/officeDocument/2006/relationships/image" Target="../media/image3610.png"/><Relationship Id="rId59" Type="http://schemas.openxmlformats.org/officeDocument/2006/relationships/customXml" Target="../ink/ink290.xml"/><Relationship Id="rId124" Type="http://schemas.openxmlformats.org/officeDocument/2006/relationships/image" Target="../media/image890.png"/><Relationship Id="rId527" Type="http://schemas.openxmlformats.org/officeDocument/2006/relationships/customXml" Target="../ink/ink530.xml"/><Relationship Id="rId569" Type="http://schemas.openxmlformats.org/officeDocument/2006/relationships/customXml" Target="../ink/ink553.xml"/><Relationship Id="rId70" Type="http://schemas.openxmlformats.org/officeDocument/2006/relationships/image" Target="../media/image6210.png"/><Relationship Id="rId166" Type="http://schemas.openxmlformats.org/officeDocument/2006/relationships/customXml" Target="../ink/ink344.xml"/><Relationship Id="rId331" Type="http://schemas.openxmlformats.org/officeDocument/2006/relationships/customXml" Target="../ink/ink430.xml"/><Relationship Id="rId373" Type="http://schemas.openxmlformats.org/officeDocument/2006/relationships/image" Target="../media/image209.png"/><Relationship Id="rId429" Type="http://schemas.openxmlformats.org/officeDocument/2006/relationships/image" Target="../media/image237.png"/><Relationship Id="rId580" Type="http://schemas.openxmlformats.org/officeDocument/2006/relationships/image" Target="../media/image309.png"/><Relationship Id="rId1" Type="http://schemas.openxmlformats.org/officeDocument/2006/relationships/slideLayout" Target="../slideLayouts/slideLayout2.xml"/><Relationship Id="rId233" Type="http://schemas.openxmlformats.org/officeDocument/2006/relationships/image" Target="../media/image142.png"/><Relationship Id="rId440" Type="http://schemas.openxmlformats.org/officeDocument/2006/relationships/customXml" Target="../ink/ink485.xml"/><Relationship Id="rId28" Type="http://schemas.openxmlformats.org/officeDocument/2006/relationships/image" Target="../media/image4110.png"/><Relationship Id="rId275" Type="http://schemas.openxmlformats.org/officeDocument/2006/relationships/customXml" Target="../ink/ink401.xml"/><Relationship Id="rId300" Type="http://schemas.openxmlformats.org/officeDocument/2006/relationships/image" Target="../media/image174.png"/><Relationship Id="rId482" Type="http://schemas.openxmlformats.org/officeDocument/2006/relationships/customXml" Target="../ink/ink506.xml"/><Relationship Id="rId538" Type="http://schemas.openxmlformats.org/officeDocument/2006/relationships/image" Target="../media/image289.png"/><Relationship Id="rId81" Type="http://schemas.openxmlformats.org/officeDocument/2006/relationships/customXml" Target="../ink/ink301.xml"/><Relationship Id="rId135" Type="http://schemas.openxmlformats.org/officeDocument/2006/relationships/customXml" Target="../ink/ink328.xml"/><Relationship Id="rId177" Type="http://schemas.openxmlformats.org/officeDocument/2006/relationships/customXml" Target="../ink/ink350.xml"/><Relationship Id="rId342" Type="http://schemas.openxmlformats.org/officeDocument/2006/relationships/customXml" Target="../ink/ink436.xml"/><Relationship Id="rId384" Type="http://schemas.openxmlformats.org/officeDocument/2006/relationships/customXml" Target="../ink/ink457.xml"/><Relationship Id="rId591" Type="http://schemas.openxmlformats.org/officeDocument/2006/relationships/customXml" Target="../ink/ink564.xml"/><Relationship Id="rId605" Type="http://schemas.openxmlformats.org/officeDocument/2006/relationships/customXml" Target="../ink/ink571.xml"/><Relationship Id="rId202" Type="http://schemas.openxmlformats.org/officeDocument/2006/relationships/customXml" Target="../ink/ink363.xml"/><Relationship Id="rId244" Type="http://schemas.openxmlformats.org/officeDocument/2006/relationships/customXml" Target="../ink/ink385.xml"/><Relationship Id="rId39" Type="http://schemas.openxmlformats.org/officeDocument/2006/relationships/customXml" Target="../ink/ink280.xml"/><Relationship Id="rId286" Type="http://schemas.openxmlformats.org/officeDocument/2006/relationships/image" Target="../media/image167.png"/><Relationship Id="rId451" Type="http://schemas.openxmlformats.org/officeDocument/2006/relationships/image" Target="../media/image248.png"/><Relationship Id="rId493" Type="http://schemas.openxmlformats.org/officeDocument/2006/relationships/image" Target="../media/image269.png"/><Relationship Id="rId507" Type="http://schemas.openxmlformats.org/officeDocument/2006/relationships/image" Target="../media/image276.png"/><Relationship Id="rId549" Type="http://schemas.openxmlformats.org/officeDocument/2006/relationships/image" Target="../media/image294.png"/><Relationship Id="rId50" Type="http://schemas.openxmlformats.org/officeDocument/2006/relationships/image" Target="../media/image5210.png"/><Relationship Id="rId104" Type="http://schemas.openxmlformats.org/officeDocument/2006/relationships/image" Target="../media/image790.png"/><Relationship Id="rId146" Type="http://schemas.openxmlformats.org/officeDocument/2006/relationships/customXml" Target="../ink/ink334.xml"/><Relationship Id="rId188" Type="http://schemas.openxmlformats.org/officeDocument/2006/relationships/image" Target="../media/image120.png"/><Relationship Id="rId311" Type="http://schemas.openxmlformats.org/officeDocument/2006/relationships/customXml" Target="../ink/ink419.xml"/><Relationship Id="rId353" Type="http://schemas.openxmlformats.org/officeDocument/2006/relationships/image" Target="../media/image199.png"/><Relationship Id="rId395" Type="http://schemas.openxmlformats.org/officeDocument/2006/relationships/image" Target="../media/image220.png"/><Relationship Id="rId409" Type="http://schemas.openxmlformats.org/officeDocument/2006/relationships/image" Target="../media/image227.png"/><Relationship Id="rId560" Type="http://schemas.openxmlformats.org/officeDocument/2006/relationships/image" Target="../media/image299.png"/><Relationship Id="rId92" Type="http://schemas.openxmlformats.org/officeDocument/2006/relationships/image" Target="../media/image730.png"/><Relationship Id="rId213" Type="http://schemas.openxmlformats.org/officeDocument/2006/relationships/image" Target="../media/image132.png"/><Relationship Id="rId420" Type="http://schemas.openxmlformats.org/officeDocument/2006/relationships/customXml" Target="../ink/ink475.xml"/><Relationship Id="rId616" Type="http://schemas.openxmlformats.org/officeDocument/2006/relationships/customXml" Target="../ink/ink577.xml"/><Relationship Id="rId255" Type="http://schemas.openxmlformats.org/officeDocument/2006/relationships/image" Target="../media/image152.png"/><Relationship Id="rId297" Type="http://schemas.openxmlformats.org/officeDocument/2006/relationships/customXml" Target="../ink/ink412.xml"/><Relationship Id="rId462" Type="http://schemas.openxmlformats.org/officeDocument/2006/relationships/customXml" Target="../ink/ink496.xml"/><Relationship Id="rId518" Type="http://schemas.openxmlformats.org/officeDocument/2006/relationships/image" Target="../media/image281.png"/><Relationship Id="rId115" Type="http://schemas.openxmlformats.org/officeDocument/2006/relationships/customXml" Target="../ink/ink318.xml"/><Relationship Id="rId157" Type="http://schemas.openxmlformats.org/officeDocument/2006/relationships/image" Target="../media/image1050.png"/><Relationship Id="rId322" Type="http://schemas.openxmlformats.org/officeDocument/2006/relationships/image" Target="../media/image184.png"/><Relationship Id="rId364" Type="http://schemas.openxmlformats.org/officeDocument/2006/relationships/customXml" Target="../ink/ink447.xml"/><Relationship Id="rId61" Type="http://schemas.openxmlformats.org/officeDocument/2006/relationships/customXml" Target="../ink/ink291.xml"/><Relationship Id="rId199" Type="http://schemas.openxmlformats.org/officeDocument/2006/relationships/image" Target="../media/image125.png"/><Relationship Id="rId571" Type="http://schemas.openxmlformats.org/officeDocument/2006/relationships/customXml" Target="../ink/ink554.xml"/><Relationship Id="rId19" Type="http://schemas.openxmlformats.org/officeDocument/2006/relationships/image" Target="../media/image3710.png"/><Relationship Id="rId224" Type="http://schemas.openxmlformats.org/officeDocument/2006/relationships/customXml" Target="../ink/ink374.xml"/><Relationship Id="rId266" Type="http://schemas.openxmlformats.org/officeDocument/2006/relationships/customXml" Target="../ink/ink396.xml"/><Relationship Id="rId431" Type="http://schemas.openxmlformats.org/officeDocument/2006/relationships/image" Target="../media/image238.png"/><Relationship Id="rId473" Type="http://schemas.openxmlformats.org/officeDocument/2006/relationships/image" Target="../media/image259.png"/><Relationship Id="rId529" Type="http://schemas.openxmlformats.org/officeDocument/2006/relationships/image" Target="../media/image285.png"/><Relationship Id="rId30" Type="http://schemas.openxmlformats.org/officeDocument/2006/relationships/image" Target="../media/image4210.png"/><Relationship Id="rId126" Type="http://schemas.openxmlformats.org/officeDocument/2006/relationships/image" Target="../media/image900.png"/><Relationship Id="rId168" Type="http://schemas.openxmlformats.org/officeDocument/2006/relationships/customXml" Target="../ink/ink345.xml"/><Relationship Id="rId333" Type="http://schemas.openxmlformats.org/officeDocument/2006/relationships/customXml" Target="../ink/ink431.xml"/><Relationship Id="rId540" Type="http://schemas.openxmlformats.org/officeDocument/2006/relationships/image" Target="../media/image290.png"/><Relationship Id="rId72" Type="http://schemas.openxmlformats.org/officeDocument/2006/relationships/image" Target="../media/image6310.png"/><Relationship Id="rId375" Type="http://schemas.openxmlformats.org/officeDocument/2006/relationships/image" Target="../media/image210.png"/><Relationship Id="rId582" Type="http://schemas.openxmlformats.org/officeDocument/2006/relationships/image" Target="../media/image310.png"/><Relationship Id="rId3" Type="http://schemas.openxmlformats.org/officeDocument/2006/relationships/image" Target="../media/image2910.png"/><Relationship Id="rId235" Type="http://schemas.openxmlformats.org/officeDocument/2006/relationships/image" Target="../media/image143.png"/><Relationship Id="rId277" Type="http://schemas.openxmlformats.org/officeDocument/2006/relationships/customXml" Target="../ink/ink402.xml"/><Relationship Id="rId400" Type="http://schemas.openxmlformats.org/officeDocument/2006/relationships/customXml" Target="../ink/ink465.xml"/><Relationship Id="rId442" Type="http://schemas.openxmlformats.org/officeDocument/2006/relationships/customXml" Target="../ink/ink486.xml"/><Relationship Id="rId484" Type="http://schemas.openxmlformats.org/officeDocument/2006/relationships/customXml" Target="../ink/ink507.xml"/><Relationship Id="rId137" Type="http://schemas.openxmlformats.org/officeDocument/2006/relationships/customXml" Target="../ink/ink329.xml"/><Relationship Id="rId302" Type="http://schemas.openxmlformats.org/officeDocument/2006/relationships/image" Target="../media/image175.png"/><Relationship Id="rId344" Type="http://schemas.openxmlformats.org/officeDocument/2006/relationships/customXml" Target="../ink/ink437.xml"/><Relationship Id="rId41" Type="http://schemas.openxmlformats.org/officeDocument/2006/relationships/customXml" Target="../ink/ink281.xml"/><Relationship Id="rId83" Type="http://schemas.openxmlformats.org/officeDocument/2006/relationships/customXml" Target="../ink/ink302.xml"/><Relationship Id="rId179" Type="http://schemas.openxmlformats.org/officeDocument/2006/relationships/customXml" Target="../ink/ink351.xml"/><Relationship Id="rId386" Type="http://schemas.openxmlformats.org/officeDocument/2006/relationships/customXml" Target="../ink/ink458.xml"/><Relationship Id="rId551" Type="http://schemas.openxmlformats.org/officeDocument/2006/relationships/customXml" Target="../ink/ink544.xml"/><Relationship Id="rId593" Type="http://schemas.openxmlformats.org/officeDocument/2006/relationships/customXml" Target="../ink/ink565.xml"/><Relationship Id="rId607" Type="http://schemas.openxmlformats.org/officeDocument/2006/relationships/image" Target="../media/image322.png"/><Relationship Id="rId190" Type="http://schemas.openxmlformats.org/officeDocument/2006/relationships/image" Target="../media/image121.png"/><Relationship Id="rId204" Type="http://schemas.openxmlformats.org/officeDocument/2006/relationships/customXml" Target="../ink/ink364.xml"/><Relationship Id="rId246" Type="http://schemas.openxmlformats.org/officeDocument/2006/relationships/customXml" Target="../ink/ink386.xml"/><Relationship Id="rId288" Type="http://schemas.openxmlformats.org/officeDocument/2006/relationships/image" Target="../media/image168.png"/><Relationship Id="rId411" Type="http://schemas.openxmlformats.org/officeDocument/2006/relationships/image" Target="../media/image228.png"/><Relationship Id="rId453" Type="http://schemas.openxmlformats.org/officeDocument/2006/relationships/image" Target="../media/image249.png"/><Relationship Id="rId509" Type="http://schemas.openxmlformats.org/officeDocument/2006/relationships/image" Target="../media/image277.png"/><Relationship Id="rId106" Type="http://schemas.openxmlformats.org/officeDocument/2006/relationships/image" Target="../media/image800.png"/><Relationship Id="rId313" Type="http://schemas.openxmlformats.org/officeDocument/2006/relationships/customXml" Target="../ink/ink420.xml"/><Relationship Id="rId495" Type="http://schemas.openxmlformats.org/officeDocument/2006/relationships/image" Target="../media/image270.png"/><Relationship Id="rId10" Type="http://schemas.openxmlformats.org/officeDocument/2006/relationships/customXml" Target="../ink/ink265.xml"/><Relationship Id="rId52" Type="http://schemas.openxmlformats.org/officeDocument/2006/relationships/image" Target="../media/image5310.png"/><Relationship Id="rId94" Type="http://schemas.openxmlformats.org/officeDocument/2006/relationships/image" Target="../media/image740.png"/><Relationship Id="rId148" Type="http://schemas.openxmlformats.org/officeDocument/2006/relationships/customXml" Target="../ink/ink335.xml"/><Relationship Id="rId355" Type="http://schemas.openxmlformats.org/officeDocument/2006/relationships/image" Target="../media/image200.png"/><Relationship Id="rId397" Type="http://schemas.openxmlformats.org/officeDocument/2006/relationships/image" Target="../media/image221.png"/><Relationship Id="rId520" Type="http://schemas.openxmlformats.org/officeDocument/2006/relationships/image" Target="../media/image282.png"/><Relationship Id="rId562" Type="http://schemas.openxmlformats.org/officeDocument/2006/relationships/image" Target="../media/image300.png"/><Relationship Id="rId215" Type="http://schemas.openxmlformats.org/officeDocument/2006/relationships/image" Target="../media/image133.png"/><Relationship Id="rId257" Type="http://schemas.openxmlformats.org/officeDocument/2006/relationships/image" Target="../media/image153.png"/><Relationship Id="rId422" Type="http://schemas.openxmlformats.org/officeDocument/2006/relationships/customXml" Target="../ink/ink476.xml"/><Relationship Id="rId464" Type="http://schemas.openxmlformats.org/officeDocument/2006/relationships/customXml" Target="../ink/ink497.xml"/><Relationship Id="rId299" Type="http://schemas.openxmlformats.org/officeDocument/2006/relationships/customXml" Target="../ink/ink413.xml"/><Relationship Id="rId63" Type="http://schemas.openxmlformats.org/officeDocument/2006/relationships/customXml" Target="../ink/ink292.xml"/><Relationship Id="rId159" Type="http://schemas.openxmlformats.org/officeDocument/2006/relationships/image" Target="../media/image1060.png"/><Relationship Id="rId366" Type="http://schemas.openxmlformats.org/officeDocument/2006/relationships/customXml" Target="../ink/ink448.xml"/><Relationship Id="rId573" Type="http://schemas.openxmlformats.org/officeDocument/2006/relationships/customXml" Target="../ink/ink555.xml"/><Relationship Id="rId226" Type="http://schemas.openxmlformats.org/officeDocument/2006/relationships/customXml" Target="../ink/ink375.xml"/><Relationship Id="rId433" Type="http://schemas.openxmlformats.org/officeDocument/2006/relationships/image" Target="../media/image239.png"/><Relationship Id="rId74" Type="http://schemas.openxmlformats.org/officeDocument/2006/relationships/image" Target="../media/image6410.png"/><Relationship Id="rId377" Type="http://schemas.openxmlformats.org/officeDocument/2006/relationships/image" Target="../media/image211.png"/><Relationship Id="rId500" Type="http://schemas.openxmlformats.org/officeDocument/2006/relationships/customXml" Target="../ink/ink515.xml"/><Relationship Id="rId584" Type="http://schemas.openxmlformats.org/officeDocument/2006/relationships/image" Target="../media/image311.png"/><Relationship Id="rId5" Type="http://schemas.openxmlformats.org/officeDocument/2006/relationships/image" Target="../media/image3010.png"/><Relationship Id="rId237" Type="http://schemas.openxmlformats.org/officeDocument/2006/relationships/customXml" Target="../ink/ink381.xml"/><Relationship Id="rId444" Type="http://schemas.openxmlformats.org/officeDocument/2006/relationships/customXml" Target="../ink/ink487.xml"/><Relationship Id="rId290" Type="http://schemas.openxmlformats.org/officeDocument/2006/relationships/image" Target="../media/image169.png"/><Relationship Id="rId304" Type="http://schemas.openxmlformats.org/officeDocument/2006/relationships/image" Target="../media/image176.png"/><Relationship Id="rId388" Type="http://schemas.openxmlformats.org/officeDocument/2006/relationships/customXml" Target="../ink/ink459.xml"/><Relationship Id="rId511" Type="http://schemas.openxmlformats.org/officeDocument/2006/relationships/customXml" Target="../ink/ink521.xml"/><Relationship Id="rId609" Type="http://schemas.openxmlformats.org/officeDocument/2006/relationships/image" Target="../media/image323.png"/><Relationship Id="rId85" Type="http://schemas.openxmlformats.org/officeDocument/2006/relationships/customXml" Target="../ink/ink303.xml"/><Relationship Id="rId150" Type="http://schemas.openxmlformats.org/officeDocument/2006/relationships/customXml" Target="../ink/ink336.xml"/><Relationship Id="rId595" Type="http://schemas.openxmlformats.org/officeDocument/2006/relationships/customXml" Target="../ink/ink566.xml"/><Relationship Id="rId248" Type="http://schemas.openxmlformats.org/officeDocument/2006/relationships/customXml" Target="../ink/ink387.xml"/><Relationship Id="rId455" Type="http://schemas.openxmlformats.org/officeDocument/2006/relationships/image" Target="../media/image250.png"/><Relationship Id="rId12" Type="http://schemas.openxmlformats.org/officeDocument/2006/relationships/customXml" Target="../ink/ink266.xml"/><Relationship Id="rId108" Type="http://schemas.openxmlformats.org/officeDocument/2006/relationships/image" Target="../media/image810.png"/><Relationship Id="rId315" Type="http://schemas.openxmlformats.org/officeDocument/2006/relationships/image" Target="../media/image181.png"/><Relationship Id="rId522" Type="http://schemas.openxmlformats.org/officeDocument/2006/relationships/image" Target="../media/image283.png"/><Relationship Id="rId96" Type="http://schemas.openxmlformats.org/officeDocument/2006/relationships/image" Target="../media/image750.png"/><Relationship Id="rId161" Type="http://schemas.openxmlformats.org/officeDocument/2006/relationships/image" Target="../media/image1070.png"/><Relationship Id="rId399" Type="http://schemas.openxmlformats.org/officeDocument/2006/relationships/image" Target="../media/image222.png"/><Relationship Id="rId259" Type="http://schemas.openxmlformats.org/officeDocument/2006/relationships/image" Target="../media/image154.png"/><Relationship Id="rId466" Type="http://schemas.openxmlformats.org/officeDocument/2006/relationships/customXml" Target="../ink/ink498.xml"/><Relationship Id="rId23" Type="http://schemas.openxmlformats.org/officeDocument/2006/relationships/image" Target="../media/image3910.png"/><Relationship Id="rId119" Type="http://schemas.openxmlformats.org/officeDocument/2006/relationships/customXml" Target="../ink/ink320.xml"/><Relationship Id="rId326" Type="http://schemas.openxmlformats.org/officeDocument/2006/relationships/image" Target="../media/image186.png"/><Relationship Id="rId533" Type="http://schemas.openxmlformats.org/officeDocument/2006/relationships/image" Target="../media/image287.png"/><Relationship Id="rId172" Type="http://schemas.openxmlformats.org/officeDocument/2006/relationships/customXml" Target="../ink/ink347.xml"/><Relationship Id="rId477" Type="http://schemas.openxmlformats.org/officeDocument/2006/relationships/image" Target="../media/image261.png"/><Relationship Id="rId600" Type="http://schemas.openxmlformats.org/officeDocument/2006/relationships/image" Target="../media/image319.png"/><Relationship Id="rId337" Type="http://schemas.openxmlformats.org/officeDocument/2006/relationships/image" Target="../media/image191.png"/><Relationship Id="rId34" Type="http://schemas.openxmlformats.org/officeDocument/2006/relationships/image" Target="../media/image4410.png"/><Relationship Id="rId544" Type="http://schemas.openxmlformats.org/officeDocument/2006/relationships/image" Target="../media/image292.png"/><Relationship Id="rId183" Type="http://schemas.openxmlformats.org/officeDocument/2006/relationships/customXml" Target="../ink/ink353.xml"/><Relationship Id="rId390" Type="http://schemas.openxmlformats.org/officeDocument/2006/relationships/customXml" Target="../ink/ink460.xml"/><Relationship Id="rId404" Type="http://schemas.openxmlformats.org/officeDocument/2006/relationships/customXml" Target="../ink/ink467.xml"/><Relationship Id="rId611" Type="http://schemas.openxmlformats.org/officeDocument/2006/relationships/image" Target="../media/image324.png"/><Relationship Id="rId250" Type="http://schemas.openxmlformats.org/officeDocument/2006/relationships/customXml" Target="../ink/ink388.xml"/><Relationship Id="rId488" Type="http://schemas.openxmlformats.org/officeDocument/2006/relationships/customXml" Target="../ink/ink509.xml"/><Relationship Id="rId45" Type="http://schemas.openxmlformats.org/officeDocument/2006/relationships/customXml" Target="../ink/ink283.xml"/><Relationship Id="rId110" Type="http://schemas.openxmlformats.org/officeDocument/2006/relationships/image" Target="../media/image820.png"/><Relationship Id="rId348" Type="http://schemas.openxmlformats.org/officeDocument/2006/relationships/customXml" Target="../ink/ink439.xml"/><Relationship Id="rId555" Type="http://schemas.openxmlformats.org/officeDocument/2006/relationships/customXml" Target="../ink/ink546.xml"/><Relationship Id="rId194" Type="http://schemas.openxmlformats.org/officeDocument/2006/relationships/customXml" Target="../ink/ink359.xml"/><Relationship Id="rId208" Type="http://schemas.openxmlformats.org/officeDocument/2006/relationships/customXml" Target="../ink/ink366.xml"/><Relationship Id="rId415" Type="http://schemas.openxmlformats.org/officeDocument/2006/relationships/image" Target="../media/image230.png"/><Relationship Id="rId261" Type="http://schemas.openxmlformats.org/officeDocument/2006/relationships/image" Target="../media/image155.png"/><Relationship Id="rId499" Type="http://schemas.openxmlformats.org/officeDocument/2006/relationships/image" Target="../media/image272.png"/><Relationship Id="rId56" Type="http://schemas.openxmlformats.org/officeDocument/2006/relationships/image" Target="../media/image558.png"/><Relationship Id="rId359" Type="http://schemas.openxmlformats.org/officeDocument/2006/relationships/image" Target="../media/image202.png"/><Relationship Id="rId566" Type="http://schemas.openxmlformats.org/officeDocument/2006/relationships/image" Target="../media/image302.png"/><Relationship Id="rId121" Type="http://schemas.openxmlformats.org/officeDocument/2006/relationships/customXml" Target="../ink/ink321.xml"/><Relationship Id="rId219" Type="http://schemas.openxmlformats.org/officeDocument/2006/relationships/image" Target="../media/image135.png"/><Relationship Id="rId426" Type="http://schemas.openxmlformats.org/officeDocument/2006/relationships/customXml" Target="../ink/ink478.xml"/><Relationship Id="rId67" Type="http://schemas.openxmlformats.org/officeDocument/2006/relationships/customXml" Target="../ink/ink294.xml"/><Relationship Id="rId272" Type="http://schemas.openxmlformats.org/officeDocument/2006/relationships/image" Target="../media/image160.png"/><Relationship Id="rId577" Type="http://schemas.openxmlformats.org/officeDocument/2006/relationships/customXml" Target="../ink/ink557.xml"/></Relationships>
</file>

<file path=ppt/slides/_rels/slide32.xml.rels><?xml version="1.0" encoding="UTF-8" standalone="yes"?>
<Relationships xmlns="http://schemas.openxmlformats.org/package/2006/relationships"><Relationship Id="rId117" Type="http://schemas.openxmlformats.org/officeDocument/2006/relationships/image" Target="../media/image384.png"/><Relationship Id="rId21" Type="http://schemas.openxmlformats.org/officeDocument/2006/relationships/customXml" Target="../ink/ink587.xml"/><Relationship Id="rId42" Type="http://schemas.openxmlformats.org/officeDocument/2006/relationships/image" Target="../media/image348.png"/><Relationship Id="rId47" Type="http://schemas.openxmlformats.org/officeDocument/2006/relationships/customXml" Target="../ink/ink600.xml"/><Relationship Id="rId63" Type="http://schemas.openxmlformats.org/officeDocument/2006/relationships/customXml" Target="../ink/ink608.xml"/><Relationship Id="rId68" Type="http://schemas.openxmlformats.org/officeDocument/2006/relationships/customXml" Target="../ink/ink611.xml"/><Relationship Id="rId84" Type="http://schemas.openxmlformats.org/officeDocument/2006/relationships/customXml" Target="../ink/ink619.xml"/><Relationship Id="rId89" Type="http://schemas.openxmlformats.org/officeDocument/2006/relationships/customXml" Target="../ink/ink622.xml"/><Relationship Id="rId112" Type="http://schemas.openxmlformats.org/officeDocument/2006/relationships/customXml" Target="../ink/ink634.xml"/><Relationship Id="rId16" Type="http://schemas.openxmlformats.org/officeDocument/2006/relationships/image" Target="../media/image335.png"/><Relationship Id="rId107" Type="http://schemas.openxmlformats.org/officeDocument/2006/relationships/customXml" Target="../ink/ink631.xml"/><Relationship Id="rId11" Type="http://schemas.openxmlformats.org/officeDocument/2006/relationships/customXml" Target="../ink/ink582.xml"/><Relationship Id="rId32" Type="http://schemas.openxmlformats.org/officeDocument/2006/relationships/image" Target="../media/image343.png"/><Relationship Id="rId37" Type="http://schemas.openxmlformats.org/officeDocument/2006/relationships/customXml" Target="../ink/ink595.xml"/><Relationship Id="rId53" Type="http://schemas.openxmlformats.org/officeDocument/2006/relationships/customXml" Target="../ink/ink603.xml"/><Relationship Id="rId58" Type="http://schemas.openxmlformats.org/officeDocument/2006/relationships/image" Target="../media/image356.png"/><Relationship Id="rId74" Type="http://schemas.openxmlformats.org/officeDocument/2006/relationships/customXml" Target="../ink/ink614.xml"/><Relationship Id="rId79" Type="http://schemas.openxmlformats.org/officeDocument/2006/relationships/image" Target="../media/image366.png"/><Relationship Id="rId102" Type="http://schemas.openxmlformats.org/officeDocument/2006/relationships/image" Target="../media/image377.png"/><Relationship Id="rId123" Type="http://schemas.openxmlformats.org/officeDocument/2006/relationships/customXml" Target="../ink/ink640.xml"/><Relationship Id="rId128" Type="http://schemas.openxmlformats.org/officeDocument/2006/relationships/image" Target="../media/image389.png"/><Relationship Id="rId5" Type="http://schemas.openxmlformats.org/officeDocument/2006/relationships/customXml" Target="../ink/ink579.xml"/><Relationship Id="rId90" Type="http://schemas.openxmlformats.org/officeDocument/2006/relationships/image" Target="../media/image371.png"/><Relationship Id="rId95" Type="http://schemas.openxmlformats.org/officeDocument/2006/relationships/customXml" Target="../ink/ink625.xml"/><Relationship Id="rId22" Type="http://schemas.openxmlformats.org/officeDocument/2006/relationships/image" Target="../media/image338.png"/><Relationship Id="rId27" Type="http://schemas.openxmlformats.org/officeDocument/2006/relationships/customXml" Target="../ink/ink590.xml"/><Relationship Id="rId43" Type="http://schemas.openxmlformats.org/officeDocument/2006/relationships/customXml" Target="../ink/ink598.xml"/><Relationship Id="rId48" Type="http://schemas.openxmlformats.org/officeDocument/2006/relationships/image" Target="../media/image351.png"/><Relationship Id="rId64" Type="http://schemas.openxmlformats.org/officeDocument/2006/relationships/image" Target="../media/image359.png"/><Relationship Id="rId69" Type="http://schemas.openxmlformats.org/officeDocument/2006/relationships/image" Target="../media/image361.png"/><Relationship Id="rId113" Type="http://schemas.openxmlformats.org/officeDocument/2006/relationships/image" Target="../media/image382.png"/><Relationship Id="rId118" Type="http://schemas.openxmlformats.org/officeDocument/2006/relationships/customXml" Target="../ink/ink637.xml"/><Relationship Id="rId80" Type="http://schemas.openxmlformats.org/officeDocument/2006/relationships/customXml" Target="../ink/ink617.xml"/><Relationship Id="rId85" Type="http://schemas.openxmlformats.org/officeDocument/2006/relationships/customXml" Target="../ink/ink620.xml"/><Relationship Id="rId12" Type="http://schemas.openxmlformats.org/officeDocument/2006/relationships/image" Target="../media/image333.png"/><Relationship Id="rId17" Type="http://schemas.openxmlformats.org/officeDocument/2006/relationships/customXml" Target="../ink/ink585.xml"/><Relationship Id="rId33" Type="http://schemas.openxmlformats.org/officeDocument/2006/relationships/customXml" Target="../ink/ink593.xml"/><Relationship Id="rId38" Type="http://schemas.openxmlformats.org/officeDocument/2006/relationships/image" Target="../media/image346.png"/><Relationship Id="rId59" Type="http://schemas.openxmlformats.org/officeDocument/2006/relationships/customXml" Target="../ink/ink606.xml"/><Relationship Id="rId103" Type="http://schemas.openxmlformats.org/officeDocument/2006/relationships/customXml" Target="../ink/ink629.xml"/><Relationship Id="rId108" Type="http://schemas.openxmlformats.org/officeDocument/2006/relationships/image" Target="../media/image380.png"/><Relationship Id="rId124" Type="http://schemas.openxmlformats.org/officeDocument/2006/relationships/image" Target="../media/image387.png"/><Relationship Id="rId129" Type="http://schemas.openxmlformats.org/officeDocument/2006/relationships/customXml" Target="../ink/ink643.xml"/><Relationship Id="rId54" Type="http://schemas.openxmlformats.org/officeDocument/2006/relationships/image" Target="../media/image354.png"/><Relationship Id="rId70" Type="http://schemas.openxmlformats.org/officeDocument/2006/relationships/customXml" Target="../ink/ink612.xml"/><Relationship Id="rId75" Type="http://schemas.openxmlformats.org/officeDocument/2006/relationships/image" Target="../media/image364.png"/><Relationship Id="rId91" Type="http://schemas.openxmlformats.org/officeDocument/2006/relationships/customXml" Target="../ink/ink623.xml"/><Relationship Id="rId96" Type="http://schemas.openxmlformats.org/officeDocument/2006/relationships/image" Target="../media/image374.png"/><Relationship Id="rId1" Type="http://schemas.openxmlformats.org/officeDocument/2006/relationships/slideLayout" Target="../slideLayouts/slideLayout2.xml"/><Relationship Id="rId6" Type="http://schemas.openxmlformats.org/officeDocument/2006/relationships/image" Target="../media/image330.png"/><Relationship Id="rId23" Type="http://schemas.openxmlformats.org/officeDocument/2006/relationships/customXml" Target="../ink/ink588.xml"/><Relationship Id="rId28" Type="http://schemas.openxmlformats.org/officeDocument/2006/relationships/image" Target="../media/image341.png"/><Relationship Id="rId49" Type="http://schemas.openxmlformats.org/officeDocument/2006/relationships/customXml" Target="../ink/ink601.xml"/><Relationship Id="rId114" Type="http://schemas.openxmlformats.org/officeDocument/2006/relationships/customXml" Target="../ink/ink635.xml"/><Relationship Id="rId119" Type="http://schemas.openxmlformats.org/officeDocument/2006/relationships/image" Target="../media/image385.png"/><Relationship Id="rId44" Type="http://schemas.openxmlformats.org/officeDocument/2006/relationships/image" Target="../media/image349.png"/><Relationship Id="rId60" Type="http://schemas.openxmlformats.org/officeDocument/2006/relationships/image" Target="../media/image357.png"/><Relationship Id="rId65" Type="http://schemas.openxmlformats.org/officeDocument/2006/relationships/customXml" Target="../ink/ink609.xml"/><Relationship Id="rId81" Type="http://schemas.openxmlformats.org/officeDocument/2006/relationships/image" Target="../media/image367.png"/><Relationship Id="rId86" Type="http://schemas.openxmlformats.org/officeDocument/2006/relationships/image" Target="../media/image369.png"/><Relationship Id="rId130" Type="http://schemas.openxmlformats.org/officeDocument/2006/relationships/image" Target="../media/image390.png"/><Relationship Id="rId13" Type="http://schemas.openxmlformats.org/officeDocument/2006/relationships/customXml" Target="../ink/ink583.xml"/><Relationship Id="rId18" Type="http://schemas.openxmlformats.org/officeDocument/2006/relationships/image" Target="../media/image336.png"/><Relationship Id="rId39" Type="http://schemas.openxmlformats.org/officeDocument/2006/relationships/customXml" Target="../ink/ink596.xml"/><Relationship Id="rId109" Type="http://schemas.openxmlformats.org/officeDocument/2006/relationships/customXml" Target="../ink/ink632.xml"/><Relationship Id="rId34" Type="http://schemas.openxmlformats.org/officeDocument/2006/relationships/image" Target="../media/image344.png"/><Relationship Id="rId50" Type="http://schemas.openxmlformats.org/officeDocument/2006/relationships/image" Target="../media/image352.png"/><Relationship Id="rId55" Type="http://schemas.openxmlformats.org/officeDocument/2006/relationships/customXml" Target="../ink/ink604.xml"/><Relationship Id="rId76" Type="http://schemas.openxmlformats.org/officeDocument/2006/relationships/customXml" Target="../ink/ink615.xml"/><Relationship Id="rId97" Type="http://schemas.openxmlformats.org/officeDocument/2006/relationships/customXml" Target="../ink/ink626.xml"/><Relationship Id="rId104" Type="http://schemas.openxmlformats.org/officeDocument/2006/relationships/image" Target="../media/image378.png"/><Relationship Id="rId120" Type="http://schemas.openxmlformats.org/officeDocument/2006/relationships/customXml" Target="../ink/ink638.xml"/><Relationship Id="rId125" Type="http://schemas.openxmlformats.org/officeDocument/2006/relationships/customXml" Target="../ink/ink641.xml"/><Relationship Id="rId7" Type="http://schemas.openxmlformats.org/officeDocument/2006/relationships/customXml" Target="../ink/ink580.xml"/><Relationship Id="rId71" Type="http://schemas.openxmlformats.org/officeDocument/2006/relationships/image" Target="../media/image362.png"/><Relationship Id="rId92" Type="http://schemas.openxmlformats.org/officeDocument/2006/relationships/image" Target="../media/image372.png"/><Relationship Id="rId2" Type="http://schemas.openxmlformats.org/officeDocument/2006/relationships/image" Target="../media/image328.png"/><Relationship Id="rId29" Type="http://schemas.openxmlformats.org/officeDocument/2006/relationships/customXml" Target="../ink/ink591.xml"/><Relationship Id="rId24" Type="http://schemas.openxmlformats.org/officeDocument/2006/relationships/image" Target="../media/image339.png"/><Relationship Id="rId40" Type="http://schemas.openxmlformats.org/officeDocument/2006/relationships/image" Target="../media/image347.png"/><Relationship Id="rId45" Type="http://schemas.openxmlformats.org/officeDocument/2006/relationships/customXml" Target="../ink/ink599.xml"/><Relationship Id="rId66" Type="http://schemas.openxmlformats.org/officeDocument/2006/relationships/customXml" Target="../ink/ink610.xml"/><Relationship Id="rId87" Type="http://schemas.openxmlformats.org/officeDocument/2006/relationships/customXml" Target="../ink/ink621.xml"/><Relationship Id="rId110" Type="http://schemas.openxmlformats.org/officeDocument/2006/relationships/image" Target="../media/image381.png"/><Relationship Id="rId115" Type="http://schemas.openxmlformats.org/officeDocument/2006/relationships/image" Target="../media/image383.png"/><Relationship Id="rId61" Type="http://schemas.openxmlformats.org/officeDocument/2006/relationships/customXml" Target="../ink/ink607.xml"/><Relationship Id="rId82" Type="http://schemas.openxmlformats.org/officeDocument/2006/relationships/customXml" Target="../ink/ink618.xml"/><Relationship Id="rId19" Type="http://schemas.openxmlformats.org/officeDocument/2006/relationships/customXml" Target="../ink/ink586.xml"/><Relationship Id="rId14" Type="http://schemas.openxmlformats.org/officeDocument/2006/relationships/image" Target="../media/image334.png"/><Relationship Id="rId30" Type="http://schemas.openxmlformats.org/officeDocument/2006/relationships/image" Target="../media/image342.png"/><Relationship Id="rId35" Type="http://schemas.openxmlformats.org/officeDocument/2006/relationships/customXml" Target="../ink/ink594.xml"/><Relationship Id="rId56" Type="http://schemas.openxmlformats.org/officeDocument/2006/relationships/image" Target="../media/image355.png"/><Relationship Id="rId77" Type="http://schemas.openxmlformats.org/officeDocument/2006/relationships/image" Target="../media/image365.png"/><Relationship Id="rId100" Type="http://schemas.openxmlformats.org/officeDocument/2006/relationships/image" Target="../media/image376.png"/><Relationship Id="rId105" Type="http://schemas.openxmlformats.org/officeDocument/2006/relationships/customXml" Target="../ink/ink630.xml"/><Relationship Id="rId126" Type="http://schemas.openxmlformats.org/officeDocument/2006/relationships/image" Target="../media/image388.png"/><Relationship Id="rId8" Type="http://schemas.openxmlformats.org/officeDocument/2006/relationships/image" Target="../media/image331.png"/><Relationship Id="rId51" Type="http://schemas.openxmlformats.org/officeDocument/2006/relationships/customXml" Target="../ink/ink602.xml"/><Relationship Id="rId72" Type="http://schemas.openxmlformats.org/officeDocument/2006/relationships/customXml" Target="../ink/ink613.xml"/><Relationship Id="rId93" Type="http://schemas.openxmlformats.org/officeDocument/2006/relationships/customXml" Target="../ink/ink624.xml"/><Relationship Id="rId98" Type="http://schemas.openxmlformats.org/officeDocument/2006/relationships/image" Target="../media/image375.png"/><Relationship Id="rId121" Type="http://schemas.openxmlformats.org/officeDocument/2006/relationships/customXml" Target="../ink/ink639.xml"/><Relationship Id="rId3" Type="http://schemas.openxmlformats.org/officeDocument/2006/relationships/customXml" Target="../ink/ink578.xml"/><Relationship Id="rId25" Type="http://schemas.openxmlformats.org/officeDocument/2006/relationships/customXml" Target="../ink/ink589.xml"/><Relationship Id="rId46" Type="http://schemas.openxmlformats.org/officeDocument/2006/relationships/image" Target="../media/image350.png"/><Relationship Id="rId67" Type="http://schemas.openxmlformats.org/officeDocument/2006/relationships/image" Target="../media/image360.png"/><Relationship Id="rId116" Type="http://schemas.openxmlformats.org/officeDocument/2006/relationships/customXml" Target="../ink/ink636.xml"/><Relationship Id="rId20" Type="http://schemas.openxmlformats.org/officeDocument/2006/relationships/image" Target="../media/image337.png"/><Relationship Id="rId41" Type="http://schemas.openxmlformats.org/officeDocument/2006/relationships/customXml" Target="../ink/ink597.xml"/><Relationship Id="rId62" Type="http://schemas.openxmlformats.org/officeDocument/2006/relationships/image" Target="../media/image358.png"/><Relationship Id="rId83" Type="http://schemas.openxmlformats.org/officeDocument/2006/relationships/image" Target="../media/image368.png"/><Relationship Id="rId88" Type="http://schemas.openxmlformats.org/officeDocument/2006/relationships/image" Target="../media/image370.png"/><Relationship Id="rId111" Type="http://schemas.openxmlformats.org/officeDocument/2006/relationships/customXml" Target="../ink/ink633.xml"/><Relationship Id="rId15" Type="http://schemas.openxmlformats.org/officeDocument/2006/relationships/customXml" Target="../ink/ink584.xml"/><Relationship Id="rId36" Type="http://schemas.openxmlformats.org/officeDocument/2006/relationships/image" Target="../media/image345.png"/><Relationship Id="rId57" Type="http://schemas.openxmlformats.org/officeDocument/2006/relationships/customXml" Target="../ink/ink605.xml"/><Relationship Id="rId106" Type="http://schemas.openxmlformats.org/officeDocument/2006/relationships/image" Target="../media/image379.png"/><Relationship Id="rId127" Type="http://schemas.openxmlformats.org/officeDocument/2006/relationships/customXml" Target="../ink/ink642.xml"/><Relationship Id="rId10" Type="http://schemas.openxmlformats.org/officeDocument/2006/relationships/image" Target="../media/image332.png"/><Relationship Id="rId31" Type="http://schemas.openxmlformats.org/officeDocument/2006/relationships/customXml" Target="../ink/ink592.xml"/><Relationship Id="rId52" Type="http://schemas.openxmlformats.org/officeDocument/2006/relationships/image" Target="../media/image353.png"/><Relationship Id="rId73" Type="http://schemas.openxmlformats.org/officeDocument/2006/relationships/image" Target="../media/image363.png"/><Relationship Id="rId78" Type="http://schemas.openxmlformats.org/officeDocument/2006/relationships/customXml" Target="../ink/ink616.xml"/><Relationship Id="rId94" Type="http://schemas.openxmlformats.org/officeDocument/2006/relationships/image" Target="../media/image373.png"/><Relationship Id="rId99" Type="http://schemas.openxmlformats.org/officeDocument/2006/relationships/customXml" Target="../ink/ink627.xml"/><Relationship Id="rId101" Type="http://schemas.openxmlformats.org/officeDocument/2006/relationships/customXml" Target="../ink/ink628.xml"/><Relationship Id="rId122" Type="http://schemas.openxmlformats.org/officeDocument/2006/relationships/image" Target="../media/image386.png"/><Relationship Id="rId4" Type="http://schemas.openxmlformats.org/officeDocument/2006/relationships/image" Target="../media/image329.png"/><Relationship Id="rId9" Type="http://schemas.openxmlformats.org/officeDocument/2006/relationships/customXml" Target="../ink/ink581.xml"/><Relationship Id="rId26" Type="http://schemas.openxmlformats.org/officeDocument/2006/relationships/image" Target="../media/image340.png"/></Relationships>
</file>

<file path=ppt/slides/_rels/slide33.xml.rels><?xml version="1.0" encoding="UTF-8" standalone="yes"?>
<Relationships xmlns="http://schemas.openxmlformats.org/package/2006/relationships"><Relationship Id="rId2" Type="http://schemas.openxmlformats.org/officeDocument/2006/relationships/image" Target="../media/image39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17" Type="http://schemas.openxmlformats.org/officeDocument/2006/relationships/customXml" Target="../ink/ink701.xml"/><Relationship Id="rId21" Type="http://schemas.openxmlformats.org/officeDocument/2006/relationships/customXml" Target="../ink/ink653.xml"/><Relationship Id="rId63" Type="http://schemas.openxmlformats.org/officeDocument/2006/relationships/customXml" Target="../ink/ink674.xml"/><Relationship Id="rId159" Type="http://schemas.openxmlformats.org/officeDocument/2006/relationships/customXml" Target="../ink/ink723.xml"/><Relationship Id="rId170" Type="http://schemas.openxmlformats.org/officeDocument/2006/relationships/image" Target="../media/image474.png"/><Relationship Id="rId226" Type="http://schemas.openxmlformats.org/officeDocument/2006/relationships/customXml" Target="../ink/ink757.xml"/><Relationship Id="rId268" Type="http://schemas.openxmlformats.org/officeDocument/2006/relationships/customXml" Target="../ink/ink778.xml"/><Relationship Id="rId11" Type="http://schemas.openxmlformats.org/officeDocument/2006/relationships/customXml" Target="../ink/ink648.xml"/><Relationship Id="rId32" Type="http://schemas.openxmlformats.org/officeDocument/2006/relationships/image" Target="../media/image407.png"/><Relationship Id="rId53" Type="http://schemas.openxmlformats.org/officeDocument/2006/relationships/customXml" Target="../ink/ink669.xml"/><Relationship Id="rId74" Type="http://schemas.openxmlformats.org/officeDocument/2006/relationships/image" Target="../media/image428.png"/><Relationship Id="rId128" Type="http://schemas.openxmlformats.org/officeDocument/2006/relationships/image" Target="../media/image455.png"/><Relationship Id="rId149" Type="http://schemas.openxmlformats.org/officeDocument/2006/relationships/customXml" Target="../ink/ink718.xml"/><Relationship Id="rId5" Type="http://schemas.openxmlformats.org/officeDocument/2006/relationships/customXml" Target="../ink/ink645.xml"/><Relationship Id="rId95" Type="http://schemas.openxmlformats.org/officeDocument/2006/relationships/customXml" Target="../ink/ink690.xml"/><Relationship Id="rId160" Type="http://schemas.openxmlformats.org/officeDocument/2006/relationships/image" Target="../media/image469.png"/><Relationship Id="rId181" Type="http://schemas.openxmlformats.org/officeDocument/2006/relationships/customXml" Target="../ink/ink734.xml"/><Relationship Id="rId216" Type="http://schemas.openxmlformats.org/officeDocument/2006/relationships/customXml" Target="../ink/ink752.xml"/><Relationship Id="rId237" Type="http://schemas.openxmlformats.org/officeDocument/2006/relationships/image" Target="../media/image507.png"/><Relationship Id="rId258" Type="http://schemas.openxmlformats.org/officeDocument/2006/relationships/customXml" Target="../ink/ink773.xml"/><Relationship Id="rId22" Type="http://schemas.openxmlformats.org/officeDocument/2006/relationships/image" Target="../media/image402.png"/><Relationship Id="rId43" Type="http://schemas.openxmlformats.org/officeDocument/2006/relationships/customXml" Target="../ink/ink664.xml"/><Relationship Id="rId64" Type="http://schemas.openxmlformats.org/officeDocument/2006/relationships/image" Target="../media/image423.png"/><Relationship Id="rId118" Type="http://schemas.openxmlformats.org/officeDocument/2006/relationships/image" Target="../media/image450.png"/><Relationship Id="rId139" Type="http://schemas.openxmlformats.org/officeDocument/2006/relationships/image" Target="../media/image459.png"/><Relationship Id="rId85" Type="http://schemas.openxmlformats.org/officeDocument/2006/relationships/customXml" Target="../ink/ink685.xml"/><Relationship Id="rId150" Type="http://schemas.openxmlformats.org/officeDocument/2006/relationships/image" Target="../media/image464.png"/><Relationship Id="rId171" Type="http://schemas.openxmlformats.org/officeDocument/2006/relationships/customXml" Target="../ink/ink729.xml"/><Relationship Id="rId192" Type="http://schemas.openxmlformats.org/officeDocument/2006/relationships/image" Target="../media/image485.png"/><Relationship Id="rId206" Type="http://schemas.openxmlformats.org/officeDocument/2006/relationships/customXml" Target="../ink/ink747.xml"/><Relationship Id="rId227" Type="http://schemas.openxmlformats.org/officeDocument/2006/relationships/image" Target="../media/image502.png"/><Relationship Id="rId248" Type="http://schemas.openxmlformats.org/officeDocument/2006/relationships/customXml" Target="../ink/ink768.xml"/><Relationship Id="rId269" Type="http://schemas.openxmlformats.org/officeDocument/2006/relationships/image" Target="../media/image523.png"/><Relationship Id="rId12" Type="http://schemas.openxmlformats.org/officeDocument/2006/relationships/image" Target="../media/image397.png"/><Relationship Id="rId33" Type="http://schemas.openxmlformats.org/officeDocument/2006/relationships/customXml" Target="../ink/ink659.xml"/><Relationship Id="rId108" Type="http://schemas.openxmlformats.org/officeDocument/2006/relationships/image" Target="../media/image445.png"/><Relationship Id="rId129" Type="http://schemas.openxmlformats.org/officeDocument/2006/relationships/customXml" Target="../ink/ink707.xml"/><Relationship Id="rId54" Type="http://schemas.openxmlformats.org/officeDocument/2006/relationships/image" Target="../media/image418.png"/><Relationship Id="rId75" Type="http://schemas.openxmlformats.org/officeDocument/2006/relationships/customXml" Target="../ink/ink680.xml"/><Relationship Id="rId96" Type="http://schemas.openxmlformats.org/officeDocument/2006/relationships/image" Target="../media/image439.png"/><Relationship Id="rId140" Type="http://schemas.openxmlformats.org/officeDocument/2006/relationships/customXml" Target="../ink/ink713.xml"/><Relationship Id="rId161" Type="http://schemas.openxmlformats.org/officeDocument/2006/relationships/customXml" Target="../ink/ink724.xml"/><Relationship Id="rId182" Type="http://schemas.openxmlformats.org/officeDocument/2006/relationships/image" Target="../media/image480.png"/><Relationship Id="rId217" Type="http://schemas.openxmlformats.org/officeDocument/2006/relationships/image" Target="../media/image497.png"/><Relationship Id="rId6" Type="http://schemas.openxmlformats.org/officeDocument/2006/relationships/image" Target="../media/image394.png"/><Relationship Id="rId238" Type="http://schemas.openxmlformats.org/officeDocument/2006/relationships/customXml" Target="../ink/ink763.xml"/><Relationship Id="rId259" Type="http://schemas.openxmlformats.org/officeDocument/2006/relationships/image" Target="../media/image518.png"/><Relationship Id="rId23" Type="http://schemas.openxmlformats.org/officeDocument/2006/relationships/customXml" Target="../ink/ink654.xml"/><Relationship Id="rId119" Type="http://schemas.openxmlformats.org/officeDocument/2006/relationships/customXml" Target="../ink/ink702.xml"/><Relationship Id="rId44" Type="http://schemas.openxmlformats.org/officeDocument/2006/relationships/image" Target="../media/image413.png"/><Relationship Id="rId65" Type="http://schemas.openxmlformats.org/officeDocument/2006/relationships/customXml" Target="../ink/ink675.xml"/><Relationship Id="rId86" Type="http://schemas.openxmlformats.org/officeDocument/2006/relationships/image" Target="../media/image434.png"/><Relationship Id="rId130" Type="http://schemas.openxmlformats.org/officeDocument/2006/relationships/image" Target="../media/image359.png"/><Relationship Id="rId151" Type="http://schemas.openxmlformats.org/officeDocument/2006/relationships/customXml" Target="../ink/ink719.xml"/><Relationship Id="rId172" Type="http://schemas.openxmlformats.org/officeDocument/2006/relationships/image" Target="../media/image475.png"/><Relationship Id="rId193" Type="http://schemas.openxmlformats.org/officeDocument/2006/relationships/customXml" Target="../ink/ink740.xml"/><Relationship Id="rId207" Type="http://schemas.openxmlformats.org/officeDocument/2006/relationships/image" Target="../media/image492.png"/><Relationship Id="rId228" Type="http://schemas.openxmlformats.org/officeDocument/2006/relationships/customXml" Target="../ink/ink758.xml"/><Relationship Id="rId249" Type="http://schemas.openxmlformats.org/officeDocument/2006/relationships/image" Target="../media/image513.png"/><Relationship Id="rId13" Type="http://schemas.openxmlformats.org/officeDocument/2006/relationships/customXml" Target="../ink/ink649.xml"/><Relationship Id="rId109" Type="http://schemas.openxmlformats.org/officeDocument/2006/relationships/customXml" Target="../ink/ink697.xml"/><Relationship Id="rId260" Type="http://schemas.openxmlformats.org/officeDocument/2006/relationships/customXml" Target="../ink/ink774.xml"/><Relationship Id="rId34" Type="http://schemas.openxmlformats.org/officeDocument/2006/relationships/image" Target="../media/image408.png"/><Relationship Id="rId55" Type="http://schemas.openxmlformats.org/officeDocument/2006/relationships/customXml" Target="../ink/ink670.xml"/><Relationship Id="rId76" Type="http://schemas.openxmlformats.org/officeDocument/2006/relationships/image" Target="../media/image429.png"/><Relationship Id="rId97" Type="http://schemas.openxmlformats.org/officeDocument/2006/relationships/customXml" Target="../ink/ink691.xml"/><Relationship Id="rId120" Type="http://schemas.openxmlformats.org/officeDocument/2006/relationships/image" Target="../media/image451.png"/><Relationship Id="rId141" Type="http://schemas.openxmlformats.org/officeDocument/2006/relationships/image" Target="../media/image460.png"/><Relationship Id="rId7" Type="http://schemas.openxmlformats.org/officeDocument/2006/relationships/customXml" Target="../ink/ink646.xml"/><Relationship Id="rId162" Type="http://schemas.openxmlformats.org/officeDocument/2006/relationships/image" Target="../media/image470.png"/><Relationship Id="rId183" Type="http://schemas.openxmlformats.org/officeDocument/2006/relationships/customXml" Target="../ink/ink735.xml"/><Relationship Id="rId218" Type="http://schemas.openxmlformats.org/officeDocument/2006/relationships/customXml" Target="../ink/ink753.xml"/><Relationship Id="rId239" Type="http://schemas.openxmlformats.org/officeDocument/2006/relationships/image" Target="../media/image508.png"/><Relationship Id="rId250" Type="http://schemas.openxmlformats.org/officeDocument/2006/relationships/customXml" Target="../ink/ink769.xml"/><Relationship Id="rId24" Type="http://schemas.openxmlformats.org/officeDocument/2006/relationships/image" Target="../media/image403.png"/><Relationship Id="rId45" Type="http://schemas.openxmlformats.org/officeDocument/2006/relationships/customXml" Target="../ink/ink665.xml"/><Relationship Id="rId66" Type="http://schemas.openxmlformats.org/officeDocument/2006/relationships/image" Target="../media/image424.png"/><Relationship Id="rId87" Type="http://schemas.openxmlformats.org/officeDocument/2006/relationships/customXml" Target="../ink/ink686.xml"/><Relationship Id="rId110" Type="http://schemas.openxmlformats.org/officeDocument/2006/relationships/image" Target="../media/image446.png"/><Relationship Id="rId131" Type="http://schemas.openxmlformats.org/officeDocument/2006/relationships/customXml" Target="../ink/ink708.xml"/><Relationship Id="rId152" Type="http://schemas.openxmlformats.org/officeDocument/2006/relationships/image" Target="../media/image465.png"/><Relationship Id="rId173" Type="http://schemas.openxmlformats.org/officeDocument/2006/relationships/customXml" Target="../ink/ink730.xml"/><Relationship Id="rId194" Type="http://schemas.openxmlformats.org/officeDocument/2006/relationships/image" Target="../media/image486.png"/><Relationship Id="rId208" Type="http://schemas.openxmlformats.org/officeDocument/2006/relationships/customXml" Target="../ink/ink748.xml"/><Relationship Id="rId229" Type="http://schemas.openxmlformats.org/officeDocument/2006/relationships/image" Target="../media/image503.png"/><Relationship Id="rId240" Type="http://schemas.openxmlformats.org/officeDocument/2006/relationships/customXml" Target="../ink/ink764.xml"/><Relationship Id="rId261" Type="http://schemas.openxmlformats.org/officeDocument/2006/relationships/image" Target="../media/image519.png"/><Relationship Id="rId14" Type="http://schemas.openxmlformats.org/officeDocument/2006/relationships/image" Target="../media/image398.png"/><Relationship Id="rId35" Type="http://schemas.openxmlformats.org/officeDocument/2006/relationships/customXml" Target="../ink/ink660.xml"/><Relationship Id="rId56" Type="http://schemas.openxmlformats.org/officeDocument/2006/relationships/image" Target="../media/image419.png"/><Relationship Id="rId77" Type="http://schemas.openxmlformats.org/officeDocument/2006/relationships/customXml" Target="../ink/ink681.xml"/><Relationship Id="rId100" Type="http://schemas.openxmlformats.org/officeDocument/2006/relationships/image" Target="../media/image441.png"/><Relationship Id="rId8" Type="http://schemas.openxmlformats.org/officeDocument/2006/relationships/image" Target="../media/image395.png"/><Relationship Id="rId98" Type="http://schemas.openxmlformats.org/officeDocument/2006/relationships/image" Target="../media/image440.png"/><Relationship Id="rId121" Type="http://schemas.openxmlformats.org/officeDocument/2006/relationships/customXml" Target="../ink/ink703.xml"/><Relationship Id="rId142" Type="http://schemas.openxmlformats.org/officeDocument/2006/relationships/customXml" Target="../ink/ink714.xml"/><Relationship Id="rId163" Type="http://schemas.openxmlformats.org/officeDocument/2006/relationships/customXml" Target="../ink/ink725.xml"/><Relationship Id="rId184" Type="http://schemas.openxmlformats.org/officeDocument/2006/relationships/image" Target="../media/image481.png"/><Relationship Id="rId219" Type="http://schemas.openxmlformats.org/officeDocument/2006/relationships/image" Target="../media/image498.png"/><Relationship Id="rId230" Type="http://schemas.openxmlformats.org/officeDocument/2006/relationships/customXml" Target="../ink/ink759.xml"/><Relationship Id="rId251" Type="http://schemas.openxmlformats.org/officeDocument/2006/relationships/image" Target="../media/image514.png"/><Relationship Id="rId25" Type="http://schemas.openxmlformats.org/officeDocument/2006/relationships/customXml" Target="../ink/ink655.xml"/><Relationship Id="rId46" Type="http://schemas.openxmlformats.org/officeDocument/2006/relationships/image" Target="../media/image414.png"/><Relationship Id="rId67" Type="http://schemas.openxmlformats.org/officeDocument/2006/relationships/customXml" Target="../ink/ink676.xml"/><Relationship Id="rId88" Type="http://schemas.openxmlformats.org/officeDocument/2006/relationships/image" Target="../media/image435.png"/><Relationship Id="rId111" Type="http://schemas.openxmlformats.org/officeDocument/2006/relationships/customXml" Target="../ink/ink698.xml"/><Relationship Id="rId132" Type="http://schemas.openxmlformats.org/officeDocument/2006/relationships/customXml" Target="../ink/ink709.xml"/><Relationship Id="rId153" Type="http://schemas.openxmlformats.org/officeDocument/2006/relationships/customXml" Target="../ink/ink720.xml"/><Relationship Id="rId174" Type="http://schemas.openxmlformats.org/officeDocument/2006/relationships/image" Target="../media/image476.png"/><Relationship Id="rId195" Type="http://schemas.openxmlformats.org/officeDocument/2006/relationships/customXml" Target="../ink/ink741.xml"/><Relationship Id="rId209" Type="http://schemas.openxmlformats.org/officeDocument/2006/relationships/image" Target="../media/image493.png"/><Relationship Id="rId220" Type="http://schemas.openxmlformats.org/officeDocument/2006/relationships/customXml" Target="../ink/ink754.xml"/><Relationship Id="rId241" Type="http://schemas.openxmlformats.org/officeDocument/2006/relationships/image" Target="../media/image509.png"/><Relationship Id="rId15" Type="http://schemas.openxmlformats.org/officeDocument/2006/relationships/customXml" Target="../ink/ink650.xml"/><Relationship Id="rId36" Type="http://schemas.openxmlformats.org/officeDocument/2006/relationships/image" Target="../media/image409.png"/><Relationship Id="rId57" Type="http://schemas.openxmlformats.org/officeDocument/2006/relationships/customXml" Target="../ink/ink671.xml"/><Relationship Id="rId262" Type="http://schemas.openxmlformats.org/officeDocument/2006/relationships/customXml" Target="../ink/ink775.xml"/><Relationship Id="rId78" Type="http://schemas.openxmlformats.org/officeDocument/2006/relationships/image" Target="../media/image430.png"/><Relationship Id="rId99" Type="http://schemas.openxmlformats.org/officeDocument/2006/relationships/customXml" Target="../ink/ink692.xml"/><Relationship Id="rId101" Type="http://schemas.openxmlformats.org/officeDocument/2006/relationships/customXml" Target="../ink/ink693.xml"/><Relationship Id="rId122" Type="http://schemas.openxmlformats.org/officeDocument/2006/relationships/image" Target="../media/image452.png"/><Relationship Id="rId143" Type="http://schemas.openxmlformats.org/officeDocument/2006/relationships/customXml" Target="../ink/ink715.xml"/><Relationship Id="rId164" Type="http://schemas.openxmlformats.org/officeDocument/2006/relationships/image" Target="../media/image471.png"/><Relationship Id="rId185" Type="http://schemas.openxmlformats.org/officeDocument/2006/relationships/customXml" Target="../ink/ink736.xml"/><Relationship Id="rId9" Type="http://schemas.openxmlformats.org/officeDocument/2006/relationships/customXml" Target="../ink/ink647.xml"/><Relationship Id="rId210" Type="http://schemas.openxmlformats.org/officeDocument/2006/relationships/customXml" Target="../ink/ink749.xml"/><Relationship Id="rId26" Type="http://schemas.openxmlformats.org/officeDocument/2006/relationships/image" Target="../media/image404.png"/><Relationship Id="rId231" Type="http://schemas.openxmlformats.org/officeDocument/2006/relationships/image" Target="../media/image504.png"/><Relationship Id="rId252" Type="http://schemas.openxmlformats.org/officeDocument/2006/relationships/customXml" Target="../ink/ink770.xml"/><Relationship Id="rId47" Type="http://schemas.openxmlformats.org/officeDocument/2006/relationships/customXml" Target="../ink/ink666.xml"/><Relationship Id="rId68" Type="http://schemas.openxmlformats.org/officeDocument/2006/relationships/image" Target="../media/image425.png"/><Relationship Id="rId89" Type="http://schemas.openxmlformats.org/officeDocument/2006/relationships/customXml" Target="../ink/ink687.xml"/><Relationship Id="rId112" Type="http://schemas.openxmlformats.org/officeDocument/2006/relationships/image" Target="../media/image447.png"/><Relationship Id="rId133" Type="http://schemas.openxmlformats.org/officeDocument/2006/relationships/image" Target="../media/image456.png"/><Relationship Id="rId154" Type="http://schemas.openxmlformats.org/officeDocument/2006/relationships/image" Target="../media/image466.png"/><Relationship Id="rId175" Type="http://schemas.openxmlformats.org/officeDocument/2006/relationships/customXml" Target="../ink/ink731.xml"/><Relationship Id="rId196" Type="http://schemas.openxmlformats.org/officeDocument/2006/relationships/image" Target="../media/image487.png"/><Relationship Id="rId200" Type="http://schemas.openxmlformats.org/officeDocument/2006/relationships/customXml" Target="../ink/ink744.xml"/><Relationship Id="rId16" Type="http://schemas.openxmlformats.org/officeDocument/2006/relationships/image" Target="../media/image399.png"/><Relationship Id="rId221" Type="http://schemas.openxmlformats.org/officeDocument/2006/relationships/image" Target="../media/image499.png"/><Relationship Id="rId242" Type="http://schemas.openxmlformats.org/officeDocument/2006/relationships/customXml" Target="../ink/ink765.xml"/><Relationship Id="rId263" Type="http://schemas.openxmlformats.org/officeDocument/2006/relationships/image" Target="../media/image520.png"/><Relationship Id="rId37" Type="http://schemas.openxmlformats.org/officeDocument/2006/relationships/customXml" Target="../ink/ink661.xml"/><Relationship Id="rId58" Type="http://schemas.openxmlformats.org/officeDocument/2006/relationships/image" Target="../media/image420.png"/><Relationship Id="rId79" Type="http://schemas.openxmlformats.org/officeDocument/2006/relationships/customXml" Target="../ink/ink682.xml"/><Relationship Id="rId102" Type="http://schemas.openxmlformats.org/officeDocument/2006/relationships/image" Target="../media/image442.png"/><Relationship Id="rId123" Type="http://schemas.openxmlformats.org/officeDocument/2006/relationships/customXml" Target="../ink/ink704.xml"/><Relationship Id="rId144" Type="http://schemas.openxmlformats.org/officeDocument/2006/relationships/image" Target="../media/image461.png"/><Relationship Id="rId90" Type="http://schemas.openxmlformats.org/officeDocument/2006/relationships/image" Target="../media/image436.png"/><Relationship Id="rId165" Type="http://schemas.openxmlformats.org/officeDocument/2006/relationships/customXml" Target="../ink/ink726.xml"/><Relationship Id="rId186" Type="http://schemas.openxmlformats.org/officeDocument/2006/relationships/image" Target="../media/image482.png"/><Relationship Id="rId211" Type="http://schemas.openxmlformats.org/officeDocument/2006/relationships/image" Target="../media/image494.png"/><Relationship Id="rId232" Type="http://schemas.openxmlformats.org/officeDocument/2006/relationships/customXml" Target="../ink/ink760.xml"/><Relationship Id="rId253" Type="http://schemas.openxmlformats.org/officeDocument/2006/relationships/image" Target="../media/image515.png"/><Relationship Id="rId27" Type="http://schemas.openxmlformats.org/officeDocument/2006/relationships/customXml" Target="../ink/ink656.xml"/><Relationship Id="rId48" Type="http://schemas.openxmlformats.org/officeDocument/2006/relationships/image" Target="../media/image415.png"/><Relationship Id="rId69" Type="http://schemas.openxmlformats.org/officeDocument/2006/relationships/customXml" Target="../ink/ink677.xml"/><Relationship Id="rId113" Type="http://schemas.openxmlformats.org/officeDocument/2006/relationships/customXml" Target="../ink/ink699.xml"/><Relationship Id="rId134" Type="http://schemas.openxmlformats.org/officeDocument/2006/relationships/customXml" Target="../ink/ink710.xml"/><Relationship Id="rId80" Type="http://schemas.openxmlformats.org/officeDocument/2006/relationships/image" Target="../media/image431.png"/><Relationship Id="rId155" Type="http://schemas.openxmlformats.org/officeDocument/2006/relationships/customXml" Target="../ink/ink721.xml"/><Relationship Id="rId176" Type="http://schemas.openxmlformats.org/officeDocument/2006/relationships/image" Target="../media/image477.png"/><Relationship Id="rId197" Type="http://schemas.openxmlformats.org/officeDocument/2006/relationships/customXml" Target="../ink/ink742.xml"/><Relationship Id="rId201" Type="http://schemas.openxmlformats.org/officeDocument/2006/relationships/image" Target="../media/image489.png"/><Relationship Id="rId222" Type="http://schemas.openxmlformats.org/officeDocument/2006/relationships/customXml" Target="../ink/ink755.xml"/><Relationship Id="rId243" Type="http://schemas.openxmlformats.org/officeDocument/2006/relationships/image" Target="../media/image510.png"/><Relationship Id="rId264" Type="http://schemas.openxmlformats.org/officeDocument/2006/relationships/customXml" Target="../ink/ink776.xml"/><Relationship Id="rId17" Type="http://schemas.openxmlformats.org/officeDocument/2006/relationships/customXml" Target="../ink/ink651.xml"/><Relationship Id="rId38" Type="http://schemas.openxmlformats.org/officeDocument/2006/relationships/image" Target="../media/image410.png"/><Relationship Id="rId59" Type="http://schemas.openxmlformats.org/officeDocument/2006/relationships/customXml" Target="../ink/ink672.xml"/><Relationship Id="rId103" Type="http://schemas.openxmlformats.org/officeDocument/2006/relationships/customXml" Target="../ink/ink694.xml"/><Relationship Id="rId124" Type="http://schemas.openxmlformats.org/officeDocument/2006/relationships/image" Target="../media/image453.png"/><Relationship Id="rId70" Type="http://schemas.openxmlformats.org/officeDocument/2006/relationships/image" Target="../media/image426.png"/><Relationship Id="rId91" Type="http://schemas.openxmlformats.org/officeDocument/2006/relationships/customXml" Target="../ink/ink688.xml"/><Relationship Id="rId145" Type="http://schemas.openxmlformats.org/officeDocument/2006/relationships/customXml" Target="../ink/ink716.xml"/><Relationship Id="rId166" Type="http://schemas.openxmlformats.org/officeDocument/2006/relationships/image" Target="../media/image472.png"/><Relationship Id="rId187" Type="http://schemas.openxmlformats.org/officeDocument/2006/relationships/customXml" Target="../ink/ink737.xml"/><Relationship Id="rId1" Type="http://schemas.openxmlformats.org/officeDocument/2006/relationships/slideLayout" Target="../slideLayouts/slideLayout2.xml"/><Relationship Id="rId212" Type="http://schemas.openxmlformats.org/officeDocument/2006/relationships/customXml" Target="../ink/ink750.xml"/><Relationship Id="rId233" Type="http://schemas.openxmlformats.org/officeDocument/2006/relationships/image" Target="../media/image505.png"/><Relationship Id="rId254" Type="http://schemas.openxmlformats.org/officeDocument/2006/relationships/customXml" Target="../ink/ink771.xml"/><Relationship Id="rId28" Type="http://schemas.openxmlformats.org/officeDocument/2006/relationships/image" Target="../media/image405.png"/><Relationship Id="rId49" Type="http://schemas.openxmlformats.org/officeDocument/2006/relationships/customXml" Target="../ink/ink667.xml"/><Relationship Id="rId114" Type="http://schemas.openxmlformats.org/officeDocument/2006/relationships/image" Target="../media/image448.png"/><Relationship Id="rId60" Type="http://schemas.openxmlformats.org/officeDocument/2006/relationships/image" Target="../media/image421.png"/><Relationship Id="rId81" Type="http://schemas.openxmlformats.org/officeDocument/2006/relationships/customXml" Target="../ink/ink683.xml"/><Relationship Id="rId135" Type="http://schemas.openxmlformats.org/officeDocument/2006/relationships/image" Target="../media/image457.png"/><Relationship Id="rId156" Type="http://schemas.openxmlformats.org/officeDocument/2006/relationships/image" Target="../media/image467.png"/><Relationship Id="rId177" Type="http://schemas.openxmlformats.org/officeDocument/2006/relationships/customXml" Target="../ink/ink732.xml"/><Relationship Id="rId198" Type="http://schemas.openxmlformats.org/officeDocument/2006/relationships/customXml" Target="../ink/ink743.xml"/><Relationship Id="rId202" Type="http://schemas.openxmlformats.org/officeDocument/2006/relationships/customXml" Target="../ink/ink745.xml"/><Relationship Id="rId223" Type="http://schemas.openxmlformats.org/officeDocument/2006/relationships/image" Target="../media/image500.png"/><Relationship Id="rId244" Type="http://schemas.openxmlformats.org/officeDocument/2006/relationships/customXml" Target="../ink/ink766.xml"/><Relationship Id="rId18" Type="http://schemas.openxmlformats.org/officeDocument/2006/relationships/image" Target="../media/image400.png"/><Relationship Id="rId39" Type="http://schemas.openxmlformats.org/officeDocument/2006/relationships/customXml" Target="../ink/ink662.xml"/><Relationship Id="rId265" Type="http://schemas.openxmlformats.org/officeDocument/2006/relationships/image" Target="../media/image521.png"/><Relationship Id="rId50" Type="http://schemas.openxmlformats.org/officeDocument/2006/relationships/image" Target="../media/image416.png"/><Relationship Id="rId104" Type="http://schemas.openxmlformats.org/officeDocument/2006/relationships/image" Target="../media/image443.png"/><Relationship Id="rId125" Type="http://schemas.openxmlformats.org/officeDocument/2006/relationships/customXml" Target="../ink/ink705.xml"/><Relationship Id="rId146" Type="http://schemas.openxmlformats.org/officeDocument/2006/relationships/image" Target="../media/image462.png"/><Relationship Id="rId167" Type="http://schemas.openxmlformats.org/officeDocument/2006/relationships/customXml" Target="../ink/ink727.xml"/><Relationship Id="rId188" Type="http://schemas.openxmlformats.org/officeDocument/2006/relationships/image" Target="../media/image483.png"/><Relationship Id="rId71" Type="http://schemas.openxmlformats.org/officeDocument/2006/relationships/customXml" Target="../ink/ink678.xml"/><Relationship Id="rId92" Type="http://schemas.openxmlformats.org/officeDocument/2006/relationships/image" Target="../media/image437.png"/><Relationship Id="rId213" Type="http://schemas.openxmlformats.org/officeDocument/2006/relationships/image" Target="../media/image495.png"/><Relationship Id="rId234" Type="http://schemas.openxmlformats.org/officeDocument/2006/relationships/customXml" Target="../ink/ink761.xml"/><Relationship Id="rId2" Type="http://schemas.openxmlformats.org/officeDocument/2006/relationships/image" Target="../media/image392.png"/><Relationship Id="rId29" Type="http://schemas.openxmlformats.org/officeDocument/2006/relationships/customXml" Target="../ink/ink657.xml"/><Relationship Id="rId255" Type="http://schemas.openxmlformats.org/officeDocument/2006/relationships/image" Target="../media/image516.png"/><Relationship Id="rId40" Type="http://schemas.openxmlformats.org/officeDocument/2006/relationships/image" Target="../media/image411.png"/><Relationship Id="rId115" Type="http://schemas.openxmlformats.org/officeDocument/2006/relationships/customXml" Target="../ink/ink700.xml"/><Relationship Id="rId136" Type="http://schemas.openxmlformats.org/officeDocument/2006/relationships/customXml" Target="../ink/ink711.xml"/><Relationship Id="rId157" Type="http://schemas.openxmlformats.org/officeDocument/2006/relationships/customXml" Target="../ink/ink722.xml"/><Relationship Id="rId178" Type="http://schemas.openxmlformats.org/officeDocument/2006/relationships/image" Target="../media/image478.png"/><Relationship Id="rId61" Type="http://schemas.openxmlformats.org/officeDocument/2006/relationships/customXml" Target="../ink/ink673.xml"/><Relationship Id="rId82" Type="http://schemas.openxmlformats.org/officeDocument/2006/relationships/image" Target="../media/image432.png"/><Relationship Id="rId199" Type="http://schemas.openxmlformats.org/officeDocument/2006/relationships/image" Target="../media/image488.png"/><Relationship Id="rId203" Type="http://schemas.openxmlformats.org/officeDocument/2006/relationships/image" Target="../media/image490.png"/><Relationship Id="rId19" Type="http://schemas.openxmlformats.org/officeDocument/2006/relationships/customXml" Target="../ink/ink652.xml"/><Relationship Id="rId224" Type="http://schemas.openxmlformats.org/officeDocument/2006/relationships/customXml" Target="../ink/ink756.xml"/><Relationship Id="rId245" Type="http://schemas.openxmlformats.org/officeDocument/2006/relationships/image" Target="../media/image511.png"/><Relationship Id="rId266" Type="http://schemas.openxmlformats.org/officeDocument/2006/relationships/customXml" Target="../ink/ink777.xml"/><Relationship Id="rId30" Type="http://schemas.openxmlformats.org/officeDocument/2006/relationships/image" Target="../media/image406.png"/><Relationship Id="rId105" Type="http://schemas.openxmlformats.org/officeDocument/2006/relationships/customXml" Target="../ink/ink695.xml"/><Relationship Id="rId126" Type="http://schemas.openxmlformats.org/officeDocument/2006/relationships/image" Target="../media/image454.png"/><Relationship Id="rId147" Type="http://schemas.openxmlformats.org/officeDocument/2006/relationships/customXml" Target="../ink/ink717.xml"/><Relationship Id="rId168" Type="http://schemas.openxmlformats.org/officeDocument/2006/relationships/image" Target="../media/image473.png"/><Relationship Id="rId51" Type="http://schemas.openxmlformats.org/officeDocument/2006/relationships/customXml" Target="../ink/ink668.xml"/><Relationship Id="rId72" Type="http://schemas.openxmlformats.org/officeDocument/2006/relationships/image" Target="../media/image427.png"/><Relationship Id="rId93" Type="http://schemas.openxmlformats.org/officeDocument/2006/relationships/customXml" Target="../ink/ink689.xml"/><Relationship Id="rId189" Type="http://schemas.openxmlformats.org/officeDocument/2006/relationships/customXml" Target="../ink/ink738.xml"/><Relationship Id="rId3" Type="http://schemas.openxmlformats.org/officeDocument/2006/relationships/customXml" Target="../ink/ink644.xml"/><Relationship Id="rId214" Type="http://schemas.openxmlformats.org/officeDocument/2006/relationships/customXml" Target="../ink/ink751.xml"/><Relationship Id="rId235" Type="http://schemas.openxmlformats.org/officeDocument/2006/relationships/image" Target="../media/image506.png"/><Relationship Id="rId256" Type="http://schemas.openxmlformats.org/officeDocument/2006/relationships/customXml" Target="../ink/ink772.xml"/><Relationship Id="rId116" Type="http://schemas.openxmlformats.org/officeDocument/2006/relationships/image" Target="../media/image449.png"/><Relationship Id="rId137" Type="http://schemas.openxmlformats.org/officeDocument/2006/relationships/image" Target="../media/image458.png"/><Relationship Id="rId158" Type="http://schemas.openxmlformats.org/officeDocument/2006/relationships/image" Target="../media/image468.png"/><Relationship Id="rId20" Type="http://schemas.openxmlformats.org/officeDocument/2006/relationships/image" Target="../media/image401.png"/><Relationship Id="rId41" Type="http://schemas.openxmlformats.org/officeDocument/2006/relationships/customXml" Target="../ink/ink663.xml"/><Relationship Id="rId62" Type="http://schemas.openxmlformats.org/officeDocument/2006/relationships/image" Target="../media/image422.png"/><Relationship Id="rId83" Type="http://schemas.openxmlformats.org/officeDocument/2006/relationships/customXml" Target="../ink/ink684.xml"/><Relationship Id="rId179" Type="http://schemas.openxmlformats.org/officeDocument/2006/relationships/customXml" Target="../ink/ink733.xml"/><Relationship Id="rId190" Type="http://schemas.openxmlformats.org/officeDocument/2006/relationships/image" Target="../media/image484.png"/><Relationship Id="rId204" Type="http://schemas.openxmlformats.org/officeDocument/2006/relationships/customXml" Target="../ink/ink746.xml"/><Relationship Id="rId225" Type="http://schemas.openxmlformats.org/officeDocument/2006/relationships/image" Target="../media/image501.png"/><Relationship Id="rId246" Type="http://schemas.openxmlformats.org/officeDocument/2006/relationships/customXml" Target="../ink/ink767.xml"/><Relationship Id="rId267" Type="http://schemas.openxmlformats.org/officeDocument/2006/relationships/image" Target="../media/image522.png"/><Relationship Id="rId106" Type="http://schemas.openxmlformats.org/officeDocument/2006/relationships/image" Target="../media/image444.png"/><Relationship Id="rId127" Type="http://schemas.openxmlformats.org/officeDocument/2006/relationships/customXml" Target="../ink/ink706.xml"/><Relationship Id="rId10" Type="http://schemas.openxmlformats.org/officeDocument/2006/relationships/image" Target="../media/image396.png"/><Relationship Id="rId31" Type="http://schemas.openxmlformats.org/officeDocument/2006/relationships/customXml" Target="../ink/ink658.xml"/><Relationship Id="rId52" Type="http://schemas.openxmlformats.org/officeDocument/2006/relationships/image" Target="../media/image417.png"/><Relationship Id="rId73" Type="http://schemas.openxmlformats.org/officeDocument/2006/relationships/customXml" Target="../ink/ink679.xml"/><Relationship Id="rId94" Type="http://schemas.openxmlformats.org/officeDocument/2006/relationships/image" Target="../media/image438.png"/><Relationship Id="rId148" Type="http://schemas.openxmlformats.org/officeDocument/2006/relationships/image" Target="../media/image463.png"/><Relationship Id="rId169" Type="http://schemas.openxmlformats.org/officeDocument/2006/relationships/customXml" Target="../ink/ink728.xml"/><Relationship Id="rId4" Type="http://schemas.openxmlformats.org/officeDocument/2006/relationships/image" Target="../media/image393.png"/><Relationship Id="rId180" Type="http://schemas.openxmlformats.org/officeDocument/2006/relationships/image" Target="../media/image479.png"/><Relationship Id="rId215" Type="http://schemas.openxmlformats.org/officeDocument/2006/relationships/image" Target="../media/image496.png"/><Relationship Id="rId236" Type="http://schemas.openxmlformats.org/officeDocument/2006/relationships/customXml" Target="../ink/ink762.xml"/><Relationship Id="rId257" Type="http://schemas.openxmlformats.org/officeDocument/2006/relationships/image" Target="../media/image517.png"/><Relationship Id="rId42" Type="http://schemas.openxmlformats.org/officeDocument/2006/relationships/image" Target="../media/image412.png"/><Relationship Id="rId84" Type="http://schemas.openxmlformats.org/officeDocument/2006/relationships/image" Target="../media/image433.png"/><Relationship Id="rId138" Type="http://schemas.openxmlformats.org/officeDocument/2006/relationships/customXml" Target="../ink/ink712.xml"/><Relationship Id="rId191" Type="http://schemas.openxmlformats.org/officeDocument/2006/relationships/customXml" Target="../ink/ink739.xml"/><Relationship Id="rId205" Type="http://schemas.openxmlformats.org/officeDocument/2006/relationships/image" Target="../media/image491.png"/><Relationship Id="rId247" Type="http://schemas.openxmlformats.org/officeDocument/2006/relationships/image" Target="../media/image512.png"/><Relationship Id="rId107" Type="http://schemas.openxmlformats.org/officeDocument/2006/relationships/customXml" Target="../ink/ink696.xml"/></Relationships>
</file>

<file path=ppt/slides/_rels/slide35.xml.rels><?xml version="1.0" encoding="UTF-8" standalone="yes"?>
<Relationships xmlns="http://schemas.openxmlformats.org/package/2006/relationships"><Relationship Id="rId2" Type="http://schemas.openxmlformats.org/officeDocument/2006/relationships/image" Target="../media/image52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3" Type="http://schemas.openxmlformats.org/officeDocument/2006/relationships/customXml" Target="../ink/ink784.xml"/><Relationship Id="rId18" Type="http://schemas.openxmlformats.org/officeDocument/2006/relationships/image" Target="../media/image533.png"/><Relationship Id="rId26" Type="http://schemas.openxmlformats.org/officeDocument/2006/relationships/image" Target="../media/image537.png"/><Relationship Id="rId39" Type="http://schemas.openxmlformats.org/officeDocument/2006/relationships/customXml" Target="../ink/ink797.xml"/><Relationship Id="rId21" Type="http://schemas.openxmlformats.org/officeDocument/2006/relationships/customXml" Target="../ink/ink788.xml"/><Relationship Id="rId34" Type="http://schemas.openxmlformats.org/officeDocument/2006/relationships/image" Target="../media/image541.png"/><Relationship Id="rId42" Type="http://schemas.openxmlformats.org/officeDocument/2006/relationships/image" Target="../media/image545.png"/><Relationship Id="rId47" Type="http://schemas.openxmlformats.org/officeDocument/2006/relationships/customXml" Target="../ink/ink801.xml"/><Relationship Id="rId50" Type="http://schemas.openxmlformats.org/officeDocument/2006/relationships/image" Target="../media/image549.png"/><Relationship Id="rId55" Type="http://schemas.openxmlformats.org/officeDocument/2006/relationships/customXml" Target="../ink/ink805.xml"/><Relationship Id="rId7" Type="http://schemas.openxmlformats.org/officeDocument/2006/relationships/customXml" Target="../ink/ink781.xml"/><Relationship Id="rId2" Type="http://schemas.openxmlformats.org/officeDocument/2006/relationships/image" Target="../media/image525.png"/><Relationship Id="rId16" Type="http://schemas.openxmlformats.org/officeDocument/2006/relationships/image" Target="../media/image532.png"/><Relationship Id="rId29" Type="http://schemas.openxmlformats.org/officeDocument/2006/relationships/customXml" Target="../ink/ink792.xml"/><Relationship Id="rId11" Type="http://schemas.openxmlformats.org/officeDocument/2006/relationships/customXml" Target="../ink/ink783.xml"/><Relationship Id="rId24" Type="http://schemas.openxmlformats.org/officeDocument/2006/relationships/image" Target="../media/image536.png"/><Relationship Id="rId32" Type="http://schemas.openxmlformats.org/officeDocument/2006/relationships/image" Target="../media/image540.png"/><Relationship Id="rId37" Type="http://schemas.openxmlformats.org/officeDocument/2006/relationships/customXml" Target="../ink/ink796.xml"/><Relationship Id="rId40" Type="http://schemas.openxmlformats.org/officeDocument/2006/relationships/image" Target="../media/image544.png"/><Relationship Id="rId45" Type="http://schemas.openxmlformats.org/officeDocument/2006/relationships/customXml" Target="../ink/ink800.xml"/><Relationship Id="rId53" Type="http://schemas.openxmlformats.org/officeDocument/2006/relationships/customXml" Target="../ink/ink804.xml"/><Relationship Id="rId5" Type="http://schemas.openxmlformats.org/officeDocument/2006/relationships/customXml" Target="../ink/ink780.xml"/><Relationship Id="rId10" Type="http://schemas.openxmlformats.org/officeDocument/2006/relationships/image" Target="../media/image529.png"/><Relationship Id="rId19" Type="http://schemas.openxmlformats.org/officeDocument/2006/relationships/customXml" Target="../ink/ink787.xml"/><Relationship Id="rId31" Type="http://schemas.openxmlformats.org/officeDocument/2006/relationships/customXml" Target="../ink/ink793.xml"/><Relationship Id="rId44" Type="http://schemas.openxmlformats.org/officeDocument/2006/relationships/image" Target="../media/image546.png"/><Relationship Id="rId52" Type="http://schemas.openxmlformats.org/officeDocument/2006/relationships/image" Target="../media/image550.png"/><Relationship Id="rId4" Type="http://schemas.openxmlformats.org/officeDocument/2006/relationships/image" Target="../media/image526.png"/><Relationship Id="rId9" Type="http://schemas.openxmlformats.org/officeDocument/2006/relationships/customXml" Target="../ink/ink782.xml"/><Relationship Id="rId14" Type="http://schemas.openxmlformats.org/officeDocument/2006/relationships/image" Target="../media/image531.png"/><Relationship Id="rId22" Type="http://schemas.openxmlformats.org/officeDocument/2006/relationships/image" Target="../media/image535.png"/><Relationship Id="rId27" Type="http://schemas.openxmlformats.org/officeDocument/2006/relationships/customXml" Target="../ink/ink791.xml"/><Relationship Id="rId30" Type="http://schemas.openxmlformats.org/officeDocument/2006/relationships/image" Target="../media/image539.png"/><Relationship Id="rId35" Type="http://schemas.openxmlformats.org/officeDocument/2006/relationships/customXml" Target="../ink/ink795.xml"/><Relationship Id="rId43" Type="http://schemas.openxmlformats.org/officeDocument/2006/relationships/customXml" Target="../ink/ink799.xml"/><Relationship Id="rId48" Type="http://schemas.openxmlformats.org/officeDocument/2006/relationships/image" Target="../media/image548.png"/><Relationship Id="rId56" Type="http://schemas.openxmlformats.org/officeDocument/2006/relationships/image" Target="../media/image552.png"/><Relationship Id="rId8" Type="http://schemas.openxmlformats.org/officeDocument/2006/relationships/image" Target="../media/image528.png"/><Relationship Id="rId51" Type="http://schemas.openxmlformats.org/officeDocument/2006/relationships/customXml" Target="../ink/ink803.xml"/><Relationship Id="rId3" Type="http://schemas.openxmlformats.org/officeDocument/2006/relationships/customXml" Target="../ink/ink779.xml"/><Relationship Id="rId12" Type="http://schemas.openxmlformats.org/officeDocument/2006/relationships/image" Target="../media/image530.png"/><Relationship Id="rId17" Type="http://schemas.openxmlformats.org/officeDocument/2006/relationships/customXml" Target="../ink/ink786.xml"/><Relationship Id="rId25" Type="http://schemas.openxmlformats.org/officeDocument/2006/relationships/customXml" Target="../ink/ink790.xml"/><Relationship Id="rId33" Type="http://schemas.openxmlformats.org/officeDocument/2006/relationships/customXml" Target="../ink/ink794.xml"/><Relationship Id="rId38" Type="http://schemas.openxmlformats.org/officeDocument/2006/relationships/image" Target="../media/image543.png"/><Relationship Id="rId46" Type="http://schemas.openxmlformats.org/officeDocument/2006/relationships/image" Target="../media/image547.png"/><Relationship Id="rId20" Type="http://schemas.openxmlformats.org/officeDocument/2006/relationships/image" Target="../media/image534.png"/><Relationship Id="rId41" Type="http://schemas.openxmlformats.org/officeDocument/2006/relationships/customXml" Target="../ink/ink798.xml"/><Relationship Id="rId54" Type="http://schemas.openxmlformats.org/officeDocument/2006/relationships/image" Target="../media/image551.png"/><Relationship Id="rId1" Type="http://schemas.openxmlformats.org/officeDocument/2006/relationships/slideLayout" Target="../slideLayouts/slideLayout2.xml"/><Relationship Id="rId6" Type="http://schemas.openxmlformats.org/officeDocument/2006/relationships/image" Target="../media/image527.png"/><Relationship Id="rId15" Type="http://schemas.openxmlformats.org/officeDocument/2006/relationships/customXml" Target="../ink/ink785.xml"/><Relationship Id="rId23" Type="http://schemas.openxmlformats.org/officeDocument/2006/relationships/customXml" Target="../ink/ink789.xml"/><Relationship Id="rId28" Type="http://schemas.openxmlformats.org/officeDocument/2006/relationships/image" Target="../media/image538.png"/><Relationship Id="rId36" Type="http://schemas.openxmlformats.org/officeDocument/2006/relationships/image" Target="../media/image542.png"/><Relationship Id="rId49" Type="http://schemas.openxmlformats.org/officeDocument/2006/relationships/customXml" Target="../ink/ink802.xml"/></Relationships>
</file>

<file path=ppt/slides/_rels/slide37.xml.rels><?xml version="1.0" encoding="UTF-8" standalone="yes"?>
<Relationships xmlns="http://schemas.openxmlformats.org/package/2006/relationships"><Relationship Id="rId2" Type="http://schemas.openxmlformats.org/officeDocument/2006/relationships/image" Target="../media/image5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50.png"/><Relationship Id="rId2" Type="http://schemas.openxmlformats.org/officeDocument/2006/relationships/image" Target="../media/image20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6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80.png"/><Relationship Id="rId2" Type="http://schemas.openxmlformats.org/officeDocument/2006/relationships/image" Target="../media/image5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31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510.png"/><Relationship Id="rId2" Type="http://schemas.openxmlformats.org/officeDocument/2006/relationships/image" Target="../media/image141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56.png"/><Relationship Id="rId2" Type="http://schemas.openxmlformats.org/officeDocument/2006/relationships/image" Target="../media/image2100.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5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customXml" Target="../ink/ink808.xml"/><Relationship Id="rId13" Type="http://schemas.openxmlformats.org/officeDocument/2006/relationships/image" Target="../media/image570.png"/><Relationship Id="rId18" Type="http://schemas.openxmlformats.org/officeDocument/2006/relationships/customXml" Target="../ink/ink813.xml"/><Relationship Id="rId3" Type="http://schemas.openxmlformats.org/officeDocument/2006/relationships/image" Target="../media/image565.png"/><Relationship Id="rId21" Type="http://schemas.openxmlformats.org/officeDocument/2006/relationships/image" Target="../media/image574.png"/><Relationship Id="rId7" Type="http://schemas.openxmlformats.org/officeDocument/2006/relationships/image" Target="../media/image567.png"/><Relationship Id="rId12" Type="http://schemas.openxmlformats.org/officeDocument/2006/relationships/customXml" Target="../ink/ink810.xml"/><Relationship Id="rId17" Type="http://schemas.openxmlformats.org/officeDocument/2006/relationships/image" Target="../media/image572.png"/><Relationship Id="rId25" Type="http://schemas.openxmlformats.org/officeDocument/2006/relationships/image" Target="../media/image576.png"/><Relationship Id="rId2" Type="http://schemas.openxmlformats.org/officeDocument/2006/relationships/image" Target="../media/image108.emf"/><Relationship Id="rId16" Type="http://schemas.openxmlformats.org/officeDocument/2006/relationships/customXml" Target="../ink/ink812.xml"/><Relationship Id="rId20" Type="http://schemas.openxmlformats.org/officeDocument/2006/relationships/customXml" Target="../ink/ink814.xml"/><Relationship Id="rId1" Type="http://schemas.openxmlformats.org/officeDocument/2006/relationships/slideLayout" Target="../slideLayouts/slideLayout2.xml"/><Relationship Id="rId6" Type="http://schemas.openxmlformats.org/officeDocument/2006/relationships/customXml" Target="../ink/ink807.xml"/><Relationship Id="rId11" Type="http://schemas.openxmlformats.org/officeDocument/2006/relationships/image" Target="../media/image569.png"/><Relationship Id="rId24" Type="http://schemas.openxmlformats.org/officeDocument/2006/relationships/customXml" Target="../ink/ink816.xml"/><Relationship Id="rId5" Type="http://schemas.openxmlformats.org/officeDocument/2006/relationships/image" Target="../media/image566.png"/><Relationship Id="rId15" Type="http://schemas.openxmlformats.org/officeDocument/2006/relationships/image" Target="../media/image571.png"/><Relationship Id="rId23" Type="http://schemas.openxmlformats.org/officeDocument/2006/relationships/image" Target="../media/image575.png"/><Relationship Id="rId10" Type="http://schemas.openxmlformats.org/officeDocument/2006/relationships/customXml" Target="../ink/ink809.xml"/><Relationship Id="rId19" Type="http://schemas.openxmlformats.org/officeDocument/2006/relationships/image" Target="../media/image573.png"/><Relationship Id="rId4" Type="http://schemas.openxmlformats.org/officeDocument/2006/relationships/customXml" Target="../ink/ink806.xml"/><Relationship Id="rId9" Type="http://schemas.openxmlformats.org/officeDocument/2006/relationships/image" Target="../media/image568.png"/><Relationship Id="rId14" Type="http://schemas.openxmlformats.org/officeDocument/2006/relationships/customXml" Target="../ink/ink811.xml"/><Relationship Id="rId22" Type="http://schemas.openxmlformats.org/officeDocument/2006/relationships/customXml" Target="../ink/ink815.xml"/></Relationships>
</file>

<file path=ppt/slides/_rels/slide47.xml.rels><?xml version="1.0" encoding="UTF-8" standalone="yes"?>
<Relationships xmlns="http://schemas.openxmlformats.org/package/2006/relationships"><Relationship Id="rId3" Type="http://schemas.openxmlformats.org/officeDocument/2006/relationships/customXml" Target="../ink/ink817.xml"/><Relationship Id="rId2" Type="http://schemas.openxmlformats.org/officeDocument/2006/relationships/image" Target="../media/image109.gif"/><Relationship Id="rId1" Type="http://schemas.openxmlformats.org/officeDocument/2006/relationships/slideLayout" Target="../slideLayouts/slideLayout2.xml"/><Relationship Id="rId4" Type="http://schemas.openxmlformats.org/officeDocument/2006/relationships/image" Target="../media/image359.png"/></Relationships>
</file>

<file path=ppt/slides/_rels/slide48.xml.rels><?xml version="1.0" encoding="UTF-8" standalone="yes"?>
<Relationships xmlns="http://schemas.openxmlformats.org/package/2006/relationships"><Relationship Id="rId117" Type="http://schemas.openxmlformats.org/officeDocument/2006/relationships/image" Target="../media/image634.png"/><Relationship Id="rId21" Type="http://schemas.openxmlformats.org/officeDocument/2006/relationships/image" Target="../media/image585.png"/><Relationship Id="rId42" Type="http://schemas.openxmlformats.org/officeDocument/2006/relationships/customXml" Target="../ink/ink838.xml"/><Relationship Id="rId63" Type="http://schemas.openxmlformats.org/officeDocument/2006/relationships/image" Target="../media/image606.png"/><Relationship Id="rId84" Type="http://schemas.openxmlformats.org/officeDocument/2006/relationships/customXml" Target="../ink/ink859.xml"/><Relationship Id="rId138" Type="http://schemas.openxmlformats.org/officeDocument/2006/relationships/customXml" Target="../ink/ink886.xml"/><Relationship Id="rId159" Type="http://schemas.openxmlformats.org/officeDocument/2006/relationships/image" Target="../media/image655.png"/><Relationship Id="rId170" Type="http://schemas.openxmlformats.org/officeDocument/2006/relationships/customXml" Target="../ink/ink902.xml"/><Relationship Id="rId191" Type="http://schemas.openxmlformats.org/officeDocument/2006/relationships/image" Target="../media/image671.png"/><Relationship Id="rId107" Type="http://schemas.openxmlformats.org/officeDocument/2006/relationships/image" Target="../media/image629.png"/><Relationship Id="rId11" Type="http://schemas.openxmlformats.org/officeDocument/2006/relationships/image" Target="../media/image580.png"/><Relationship Id="rId32" Type="http://schemas.openxmlformats.org/officeDocument/2006/relationships/customXml" Target="../ink/ink833.xml"/><Relationship Id="rId53" Type="http://schemas.openxmlformats.org/officeDocument/2006/relationships/image" Target="../media/image601.png"/><Relationship Id="rId74" Type="http://schemas.openxmlformats.org/officeDocument/2006/relationships/customXml" Target="../ink/ink854.xml"/><Relationship Id="rId128" Type="http://schemas.openxmlformats.org/officeDocument/2006/relationships/customXml" Target="../ink/ink881.xml"/><Relationship Id="rId149" Type="http://schemas.openxmlformats.org/officeDocument/2006/relationships/image" Target="../media/image650.png"/><Relationship Id="rId5" Type="http://schemas.openxmlformats.org/officeDocument/2006/relationships/customXml" Target="../ink/ink819.xml"/><Relationship Id="rId95" Type="http://schemas.openxmlformats.org/officeDocument/2006/relationships/image" Target="../media/image623.png"/><Relationship Id="rId160" Type="http://schemas.openxmlformats.org/officeDocument/2006/relationships/customXml" Target="../ink/ink897.xml"/><Relationship Id="rId181" Type="http://schemas.openxmlformats.org/officeDocument/2006/relationships/image" Target="../media/image666.png"/><Relationship Id="rId22" Type="http://schemas.openxmlformats.org/officeDocument/2006/relationships/customXml" Target="../ink/ink828.xml"/><Relationship Id="rId43" Type="http://schemas.openxmlformats.org/officeDocument/2006/relationships/image" Target="../media/image596.png"/><Relationship Id="rId64" Type="http://schemas.openxmlformats.org/officeDocument/2006/relationships/customXml" Target="../ink/ink849.xml"/><Relationship Id="rId118" Type="http://schemas.openxmlformats.org/officeDocument/2006/relationships/customXml" Target="../ink/ink876.xml"/><Relationship Id="rId139" Type="http://schemas.openxmlformats.org/officeDocument/2006/relationships/image" Target="../media/image645.png"/><Relationship Id="rId85" Type="http://schemas.openxmlformats.org/officeDocument/2006/relationships/image" Target="../media/image618.png"/><Relationship Id="rId150" Type="http://schemas.openxmlformats.org/officeDocument/2006/relationships/customXml" Target="../ink/ink892.xml"/><Relationship Id="rId171" Type="http://schemas.openxmlformats.org/officeDocument/2006/relationships/image" Target="../media/image661.png"/><Relationship Id="rId192" Type="http://schemas.openxmlformats.org/officeDocument/2006/relationships/customXml" Target="../ink/ink913.xml"/><Relationship Id="rId12" Type="http://schemas.openxmlformats.org/officeDocument/2006/relationships/customXml" Target="../ink/ink823.xml"/><Relationship Id="rId33" Type="http://schemas.openxmlformats.org/officeDocument/2006/relationships/image" Target="../media/image591.png"/><Relationship Id="rId108" Type="http://schemas.openxmlformats.org/officeDocument/2006/relationships/customXml" Target="../ink/ink871.xml"/><Relationship Id="rId129" Type="http://schemas.openxmlformats.org/officeDocument/2006/relationships/image" Target="../media/image640.png"/><Relationship Id="rId54" Type="http://schemas.openxmlformats.org/officeDocument/2006/relationships/customXml" Target="../ink/ink844.xml"/><Relationship Id="rId75" Type="http://schemas.openxmlformats.org/officeDocument/2006/relationships/image" Target="../media/image613.png"/><Relationship Id="rId96" Type="http://schemas.openxmlformats.org/officeDocument/2006/relationships/customXml" Target="../ink/ink865.xml"/><Relationship Id="rId140" Type="http://schemas.openxmlformats.org/officeDocument/2006/relationships/customXml" Target="../ink/ink887.xml"/><Relationship Id="rId161" Type="http://schemas.openxmlformats.org/officeDocument/2006/relationships/image" Target="../media/image656.png"/><Relationship Id="rId182" Type="http://schemas.openxmlformats.org/officeDocument/2006/relationships/customXml" Target="../ink/ink908.xml"/><Relationship Id="rId6" Type="http://schemas.openxmlformats.org/officeDocument/2006/relationships/image" Target="../media/image578.png"/><Relationship Id="rId23" Type="http://schemas.openxmlformats.org/officeDocument/2006/relationships/image" Target="../media/image586.png"/><Relationship Id="rId119" Type="http://schemas.openxmlformats.org/officeDocument/2006/relationships/image" Target="../media/image635.png"/><Relationship Id="rId44" Type="http://schemas.openxmlformats.org/officeDocument/2006/relationships/customXml" Target="../ink/ink839.xml"/><Relationship Id="rId65" Type="http://schemas.openxmlformats.org/officeDocument/2006/relationships/image" Target="../media/image607.png"/><Relationship Id="rId86" Type="http://schemas.openxmlformats.org/officeDocument/2006/relationships/customXml" Target="../ink/ink860.xml"/><Relationship Id="rId130" Type="http://schemas.openxmlformats.org/officeDocument/2006/relationships/customXml" Target="../ink/ink882.xml"/><Relationship Id="rId151" Type="http://schemas.openxmlformats.org/officeDocument/2006/relationships/image" Target="../media/image651.png"/><Relationship Id="rId172" Type="http://schemas.openxmlformats.org/officeDocument/2006/relationships/customXml" Target="../ink/ink903.xml"/><Relationship Id="rId193" Type="http://schemas.openxmlformats.org/officeDocument/2006/relationships/image" Target="../media/image672.png"/><Relationship Id="rId13" Type="http://schemas.openxmlformats.org/officeDocument/2006/relationships/image" Target="../media/image581.png"/><Relationship Id="rId109" Type="http://schemas.openxmlformats.org/officeDocument/2006/relationships/image" Target="../media/image630.png"/><Relationship Id="rId34" Type="http://schemas.openxmlformats.org/officeDocument/2006/relationships/customXml" Target="../ink/ink834.xml"/><Relationship Id="rId50" Type="http://schemas.openxmlformats.org/officeDocument/2006/relationships/customXml" Target="../ink/ink842.xml"/><Relationship Id="rId55" Type="http://schemas.openxmlformats.org/officeDocument/2006/relationships/image" Target="../media/image602.png"/><Relationship Id="rId76" Type="http://schemas.openxmlformats.org/officeDocument/2006/relationships/customXml" Target="../ink/ink855.xml"/><Relationship Id="rId97" Type="http://schemas.openxmlformats.org/officeDocument/2006/relationships/image" Target="../media/image624.png"/><Relationship Id="rId104" Type="http://schemas.openxmlformats.org/officeDocument/2006/relationships/customXml" Target="../ink/ink869.xml"/><Relationship Id="rId120" Type="http://schemas.openxmlformats.org/officeDocument/2006/relationships/customXml" Target="../ink/ink877.xml"/><Relationship Id="rId125" Type="http://schemas.openxmlformats.org/officeDocument/2006/relationships/image" Target="../media/image638.png"/><Relationship Id="rId141" Type="http://schemas.openxmlformats.org/officeDocument/2006/relationships/image" Target="../media/image646.png"/><Relationship Id="rId146" Type="http://schemas.openxmlformats.org/officeDocument/2006/relationships/customXml" Target="../ink/ink890.xml"/><Relationship Id="rId167" Type="http://schemas.openxmlformats.org/officeDocument/2006/relationships/image" Target="../media/image659.png"/><Relationship Id="rId188" Type="http://schemas.openxmlformats.org/officeDocument/2006/relationships/customXml" Target="../ink/ink911.xml"/><Relationship Id="rId7" Type="http://schemas.openxmlformats.org/officeDocument/2006/relationships/customXml" Target="../ink/ink820.xml"/><Relationship Id="rId71" Type="http://schemas.openxmlformats.org/officeDocument/2006/relationships/image" Target="../media/image611.png"/><Relationship Id="rId92" Type="http://schemas.openxmlformats.org/officeDocument/2006/relationships/customXml" Target="../ink/ink863.xml"/><Relationship Id="rId162" Type="http://schemas.openxmlformats.org/officeDocument/2006/relationships/customXml" Target="../ink/ink898.xml"/><Relationship Id="rId183" Type="http://schemas.openxmlformats.org/officeDocument/2006/relationships/image" Target="../media/image667.png"/><Relationship Id="rId2" Type="http://schemas.openxmlformats.org/officeDocument/2006/relationships/image" Target="../media/image109.gif"/><Relationship Id="rId29" Type="http://schemas.openxmlformats.org/officeDocument/2006/relationships/image" Target="../media/image589.png"/><Relationship Id="rId24" Type="http://schemas.openxmlformats.org/officeDocument/2006/relationships/customXml" Target="../ink/ink829.xml"/><Relationship Id="rId40" Type="http://schemas.openxmlformats.org/officeDocument/2006/relationships/customXml" Target="../ink/ink837.xml"/><Relationship Id="rId45" Type="http://schemas.openxmlformats.org/officeDocument/2006/relationships/image" Target="../media/image597.png"/><Relationship Id="rId66" Type="http://schemas.openxmlformats.org/officeDocument/2006/relationships/customXml" Target="../ink/ink850.xml"/><Relationship Id="rId87" Type="http://schemas.openxmlformats.org/officeDocument/2006/relationships/image" Target="../media/image619.png"/><Relationship Id="rId110" Type="http://schemas.openxmlformats.org/officeDocument/2006/relationships/customXml" Target="../ink/ink872.xml"/><Relationship Id="rId115" Type="http://schemas.openxmlformats.org/officeDocument/2006/relationships/image" Target="../media/image633.png"/><Relationship Id="rId131" Type="http://schemas.openxmlformats.org/officeDocument/2006/relationships/image" Target="../media/image641.png"/><Relationship Id="rId136" Type="http://schemas.openxmlformats.org/officeDocument/2006/relationships/customXml" Target="../ink/ink885.xml"/><Relationship Id="rId157" Type="http://schemas.openxmlformats.org/officeDocument/2006/relationships/image" Target="../media/image654.png"/><Relationship Id="rId178" Type="http://schemas.openxmlformats.org/officeDocument/2006/relationships/customXml" Target="../ink/ink906.xml"/><Relationship Id="rId61" Type="http://schemas.openxmlformats.org/officeDocument/2006/relationships/image" Target="../media/image605.png"/><Relationship Id="rId82" Type="http://schemas.openxmlformats.org/officeDocument/2006/relationships/customXml" Target="../ink/ink858.xml"/><Relationship Id="rId152" Type="http://schemas.openxmlformats.org/officeDocument/2006/relationships/customXml" Target="../ink/ink893.xml"/><Relationship Id="rId173" Type="http://schemas.openxmlformats.org/officeDocument/2006/relationships/image" Target="../media/image662.png"/><Relationship Id="rId194" Type="http://schemas.openxmlformats.org/officeDocument/2006/relationships/customXml" Target="../ink/ink914.xml"/><Relationship Id="rId19" Type="http://schemas.openxmlformats.org/officeDocument/2006/relationships/image" Target="../media/image584.png"/><Relationship Id="rId14" Type="http://schemas.openxmlformats.org/officeDocument/2006/relationships/customXml" Target="../ink/ink824.xml"/><Relationship Id="rId30" Type="http://schemas.openxmlformats.org/officeDocument/2006/relationships/customXml" Target="../ink/ink832.xml"/><Relationship Id="rId35" Type="http://schemas.openxmlformats.org/officeDocument/2006/relationships/image" Target="../media/image592.png"/><Relationship Id="rId56" Type="http://schemas.openxmlformats.org/officeDocument/2006/relationships/customXml" Target="../ink/ink845.xml"/><Relationship Id="rId77" Type="http://schemas.openxmlformats.org/officeDocument/2006/relationships/image" Target="../media/image614.png"/><Relationship Id="rId100" Type="http://schemas.openxmlformats.org/officeDocument/2006/relationships/customXml" Target="../ink/ink867.xml"/><Relationship Id="rId105" Type="http://schemas.openxmlformats.org/officeDocument/2006/relationships/image" Target="../media/image628.png"/><Relationship Id="rId126" Type="http://schemas.openxmlformats.org/officeDocument/2006/relationships/customXml" Target="../ink/ink880.xml"/><Relationship Id="rId147" Type="http://schemas.openxmlformats.org/officeDocument/2006/relationships/image" Target="../media/image649.png"/><Relationship Id="rId168" Type="http://schemas.openxmlformats.org/officeDocument/2006/relationships/customXml" Target="../ink/ink901.xml"/><Relationship Id="rId8" Type="http://schemas.openxmlformats.org/officeDocument/2006/relationships/customXml" Target="../ink/ink821.xml"/><Relationship Id="rId51" Type="http://schemas.openxmlformats.org/officeDocument/2006/relationships/image" Target="../media/image600.png"/><Relationship Id="rId72" Type="http://schemas.openxmlformats.org/officeDocument/2006/relationships/customXml" Target="../ink/ink853.xml"/><Relationship Id="rId93" Type="http://schemas.openxmlformats.org/officeDocument/2006/relationships/image" Target="../media/image622.png"/><Relationship Id="rId98" Type="http://schemas.openxmlformats.org/officeDocument/2006/relationships/customXml" Target="../ink/ink866.xml"/><Relationship Id="rId121" Type="http://schemas.openxmlformats.org/officeDocument/2006/relationships/image" Target="../media/image636.png"/><Relationship Id="rId142" Type="http://schemas.openxmlformats.org/officeDocument/2006/relationships/customXml" Target="../ink/ink888.xml"/><Relationship Id="rId163" Type="http://schemas.openxmlformats.org/officeDocument/2006/relationships/image" Target="../media/image657.png"/><Relationship Id="rId184" Type="http://schemas.openxmlformats.org/officeDocument/2006/relationships/customXml" Target="../ink/ink909.xml"/><Relationship Id="rId189" Type="http://schemas.openxmlformats.org/officeDocument/2006/relationships/image" Target="../media/image670.png"/><Relationship Id="rId3" Type="http://schemas.openxmlformats.org/officeDocument/2006/relationships/customXml" Target="../ink/ink818.xml"/><Relationship Id="rId25" Type="http://schemas.openxmlformats.org/officeDocument/2006/relationships/image" Target="../media/image587.png"/><Relationship Id="rId46" Type="http://schemas.openxmlformats.org/officeDocument/2006/relationships/customXml" Target="../ink/ink840.xml"/><Relationship Id="rId67" Type="http://schemas.openxmlformats.org/officeDocument/2006/relationships/image" Target="../media/image608.png"/><Relationship Id="rId116" Type="http://schemas.openxmlformats.org/officeDocument/2006/relationships/customXml" Target="../ink/ink875.xml"/><Relationship Id="rId137" Type="http://schemas.openxmlformats.org/officeDocument/2006/relationships/image" Target="../media/image644.png"/><Relationship Id="rId158" Type="http://schemas.openxmlformats.org/officeDocument/2006/relationships/customXml" Target="../ink/ink896.xml"/><Relationship Id="rId20" Type="http://schemas.openxmlformats.org/officeDocument/2006/relationships/customXml" Target="../ink/ink827.xml"/><Relationship Id="rId41" Type="http://schemas.openxmlformats.org/officeDocument/2006/relationships/image" Target="../media/image595.png"/><Relationship Id="rId62" Type="http://schemas.openxmlformats.org/officeDocument/2006/relationships/customXml" Target="../ink/ink848.xml"/><Relationship Id="rId83" Type="http://schemas.openxmlformats.org/officeDocument/2006/relationships/image" Target="../media/image617.png"/><Relationship Id="rId88" Type="http://schemas.openxmlformats.org/officeDocument/2006/relationships/customXml" Target="../ink/ink861.xml"/><Relationship Id="rId111" Type="http://schemas.openxmlformats.org/officeDocument/2006/relationships/image" Target="../media/image631.png"/><Relationship Id="rId132" Type="http://schemas.openxmlformats.org/officeDocument/2006/relationships/customXml" Target="../ink/ink883.xml"/><Relationship Id="rId153" Type="http://schemas.openxmlformats.org/officeDocument/2006/relationships/image" Target="../media/image652.png"/><Relationship Id="rId174" Type="http://schemas.openxmlformats.org/officeDocument/2006/relationships/customXml" Target="../ink/ink904.xml"/><Relationship Id="rId179" Type="http://schemas.openxmlformats.org/officeDocument/2006/relationships/image" Target="../media/image665.png"/><Relationship Id="rId195" Type="http://schemas.openxmlformats.org/officeDocument/2006/relationships/image" Target="../media/image673.png"/><Relationship Id="rId190" Type="http://schemas.openxmlformats.org/officeDocument/2006/relationships/customXml" Target="../ink/ink912.xml"/><Relationship Id="rId15" Type="http://schemas.openxmlformats.org/officeDocument/2006/relationships/image" Target="../media/image582.png"/><Relationship Id="rId36" Type="http://schemas.openxmlformats.org/officeDocument/2006/relationships/customXml" Target="../ink/ink835.xml"/><Relationship Id="rId57" Type="http://schemas.openxmlformats.org/officeDocument/2006/relationships/image" Target="../media/image603.png"/><Relationship Id="rId106" Type="http://schemas.openxmlformats.org/officeDocument/2006/relationships/customXml" Target="../ink/ink870.xml"/><Relationship Id="rId127" Type="http://schemas.openxmlformats.org/officeDocument/2006/relationships/image" Target="../media/image639.png"/><Relationship Id="rId10" Type="http://schemas.openxmlformats.org/officeDocument/2006/relationships/customXml" Target="../ink/ink822.xml"/><Relationship Id="rId31" Type="http://schemas.openxmlformats.org/officeDocument/2006/relationships/image" Target="../media/image590.png"/><Relationship Id="rId52" Type="http://schemas.openxmlformats.org/officeDocument/2006/relationships/customXml" Target="../ink/ink843.xml"/><Relationship Id="rId73" Type="http://schemas.openxmlformats.org/officeDocument/2006/relationships/image" Target="../media/image612.png"/><Relationship Id="rId78" Type="http://schemas.openxmlformats.org/officeDocument/2006/relationships/customXml" Target="../ink/ink856.xml"/><Relationship Id="rId94" Type="http://schemas.openxmlformats.org/officeDocument/2006/relationships/customXml" Target="../ink/ink864.xml"/><Relationship Id="rId99" Type="http://schemas.openxmlformats.org/officeDocument/2006/relationships/image" Target="../media/image625.png"/><Relationship Id="rId101" Type="http://schemas.openxmlformats.org/officeDocument/2006/relationships/image" Target="../media/image626.png"/><Relationship Id="rId122" Type="http://schemas.openxmlformats.org/officeDocument/2006/relationships/customXml" Target="../ink/ink878.xml"/><Relationship Id="rId143" Type="http://schemas.openxmlformats.org/officeDocument/2006/relationships/image" Target="../media/image647.png"/><Relationship Id="rId148" Type="http://schemas.openxmlformats.org/officeDocument/2006/relationships/customXml" Target="../ink/ink891.xml"/><Relationship Id="rId164" Type="http://schemas.openxmlformats.org/officeDocument/2006/relationships/customXml" Target="../ink/ink899.xml"/><Relationship Id="rId169" Type="http://schemas.openxmlformats.org/officeDocument/2006/relationships/image" Target="../media/image660.png"/><Relationship Id="rId185" Type="http://schemas.openxmlformats.org/officeDocument/2006/relationships/image" Target="../media/image668.png"/><Relationship Id="rId4" Type="http://schemas.openxmlformats.org/officeDocument/2006/relationships/image" Target="../media/image359.png"/><Relationship Id="rId9" Type="http://schemas.openxmlformats.org/officeDocument/2006/relationships/image" Target="../media/image579.png"/><Relationship Id="rId180" Type="http://schemas.openxmlformats.org/officeDocument/2006/relationships/customXml" Target="../ink/ink907.xml"/><Relationship Id="rId26" Type="http://schemas.openxmlformats.org/officeDocument/2006/relationships/customXml" Target="../ink/ink830.xml"/><Relationship Id="rId47" Type="http://schemas.openxmlformats.org/officeDocument/2006/relationships/image" Target="../media/image598.png"/><Relationship Id="rId68" Type="http://schemas.openxmlformats.org/officeDocument/2006/relationships/customXml" Target="../ink/ink851.xml"/><Relationship Id="rId89" Type="http://schemas.openxmlformats.org/officeDocument/2006/relationships/image" Target="../media/image620.png"/><Relationship Id="rId112" Type="http://schemas.openxmlformats.org/officeDocument/2006/relationships/customXml" Target="../ink/ink873.xml"/><Relationship Id="rId133" Type="http://schemas.openxmlformats.org/officeDocument/2006/relationships/image" Target="../media/image642.png"/><Relationship Id="rId154" Type="http://schemas.openxmlformats.org/officeDocument/2006/relationships/customXml" Target="../ink/ink894.xml"/><Relationship Id="rId175" Type="http://schemas.openxmlformats.org/officeDocument/2006/relationships/image" Target="../media/image663.png"/><Relationship Id="rId16" Type="http://schemas.openxmlformats.org/officeDocument/2006/relationships/customXml" Target="../ink/ink825.xml"/><Relationship Id="rId37" Type="http://schemas.openxmlformats.org/officeDocument/2006/relationships/image" Target="../media/image593.png"/><Relationship Id="rId58" Type="http://schemas.openxmlformats.org/officeDocument/2006/relationships/customXml" Target="../ink/ink846.xml"/><Relationship Id="rId79" Type="http://schemas.openxmlformats.org/officeDocument/2006/relationships/image" Target="../media/image615.png"/><Relationship Id="rId102" Type="http://schemas.openxmlformats.org/officeDocument/2006/relationships/customXml" Target="../ink/ink868.xml"/><Relationship Id="rId123" Type="http://schemas.openxmlformats.org/officeDocument/2006/relationships/image" Target="../media/image637.png"/><Relationship Id="rId144" Type="http://schemas.openxmlformats.org/officeDocument/2006/relationships/customXml" Target="../ink/ink889.xml"/><Relationship Id="rId90" Type="http://schemas.openxmlformats.org/officeDocument/2006/relationships/customXml" Target="../ink/ink862.xml"/><Relationship Id="rId165" Type="http://schemas.openxmlformats.org/officeDocument/2006/relationships/image" Target="../media/image658.png"/><Relationship Id="rId186" Type="http://schemas.openxmlformats.org/officeDocument/2006/relationships/customXml" Target="../ink/ink910.xml"/><Relationship Id="rId27" Type="http://schemas.openxmlformats.org/officeDocument/2006/relationships/image" Target="../media/image588.png"/><Relationship Id="rId48" Type="http://schemas.openxmlformats.org/officeDocument/2006/relationships/customXml" Target="../ink/ink841.xml"/><Relationship Id="rId69" Type="http://schemas.openxmlformats.org/officeDocument/2006/relationships/image" Target="../media/image609.png"/><Relationship Id="rId113" Type="http://schemas.openxmlformats.org/officeDocument/2006/relationships/image" Target="../media/image632.png"/><Relationship Id="rId134" Type="http://schemas.openxmlformats.org/officeDocument/2006/relationships/customXml" Target="../ink/ink884.xml"/><Relationship Id="rId80" Type="http://schemas.openxmlformats.org/officeDocument/2006/relationships/customXml" Target="../ink/ink857.xml"/><Relationship Id="rId155" Type="http://schemas.openxmlformats.org/officeDocument/2006/relationships/image" Target="../media/image653.png"/><Relationship Id="rId176" Type="http://schemas.openxmlformats.org/officeDocument/2006/relationships/customXml" Target="../ink/ink905.xml"/><Relationship Id="rId17" Type="http://schemas.openxmlformats.org/officeDocument/2006/relationships/image" Target="../media/image583.png"/><Relationship Id="rId38" Type="http://schemas.openxmlformats.org/officeDocument/2006/relationships/customXml" Target="../ink/ink836.xml"/><Relationship Id="rId59" Type="http://schemas.openxmlformats.org/officeDocument/2006/relationships/image" Target="../media/image604.png"/><Relationship Id="rId103" Type="http://schemas.openxmlformats.org/officeDocument/2006/relationships/image" Target="../media/image627.png"/><Relationship Id="rId124" Type="http://schemas.openxmlformats.org/officeDocument/2006/relationships/customXml" Target="../ink/ink879.xml"/><Relationship Id="rId70" Type="http://schemas.openxmlformats.org/officeDocument/2006/relationships/customXml" Target="../ink/ink852.xml"/><Relationship Id="rId91" Type="http://schemas.openxmlformats.org/officeDocument/2006/relationships/image" Target="../media/image621.png"/><Relationship Id="rId145" Type="http://schemas.openxmlformats.org/officeDocument/2006/relationships/image" Target="../media/image648.png"/><Relationship Id="rId166" Type="http://schemas.openxmlformats.org/officeDocument/2006/relationships/customXml" Target="../ink/ink900.xml"/><Relationship Id="rId187" Type="http://schemas.openxmlformats.org/officeDocument/2006/relationships/image" Target="../media/image669.png"/><Relationship Id="rId1" Type="http://schemas.openxmlformats.org/officeDocument/2006/relationships/slideLayout" Target="../slideLayouts/slideLayout2.xml"/><Relationship Id="rId28" Type="http://schemas.openxmlformats.org/officeDocument/2006/relationships/customXml" Target="../ink/ink831.xml"/><Relationship Id="rId49" Type="http://schemas.openxmlformats.org/officeDocument/2006/relationships/image" Target="../media/image599.png"/><Relationship Id="rId114" Type="http://schemas.openxmlformats.org/officeDocument/2006/relationships/customXml" Target="../ink/ink874.xml"/><Relationship Id="rId60" Type="http://schemas.openxmlformats.org/officeDocument/2006/relationships/customXml" Target="../ink/ink847.xml"/><Relationship Id="rId81" Type="http://schemas.openxmlformats.org/officeDocument/2006/relationships/image" Target="../media/image616.png"/><Relationship Id="rId135" Type="http://schemas.openxmlformats.org/officeDocument/2006/relationships/image" Target="../media/image643.png"/><Relationship Id="rId156" Type="http://schemas.openxmlformats.org/officeDocument/2006/relationships/customXml" Target="../ink/ink895.xml"/><Relationship Id="rId177" Type="http://schemas.openxmlformats.org/officeDocument/2006/relationships/image" Target="../media/image664.png"/><Relationship Id="rId18" Type="http://schemas.openxmlformats.org/officeDocument/2006/relationships/customXml" Target="../ink/ink826.xml"/><Relationship Id="rId39" Type="http://schemas.openxmlformats.org/officeDocument/2006/relationships/image" Target="../media/image594.png"/></Relationships>
</file>

<file path=ppt/slides/_rels/slide49.xml.rels><?xml version="1.0" encoding="UTF-8" standalone="yes"?>
<Relationships xmlns="http://schemas.openxmlformats.org/package/2006/relationships"><Relationship Id="rId2" Type="http://schemas.openxmlformats.org/officeDocument/2006/relationships/image" Target="../media/image67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7527F-BE87-EE73-5CAD-85CD3DA0FF84}"/>
              </a:ext>
            </a:extLst>
          </p:cNvPr>
          <p:cNvSpPr>
            <a:spLocks noGrp="1"/>
          </p:cNvSpPr>
          <p:nvPr>
            <p:ph type="ctrTitle"/>
          </p:nvPr>
        </p:nvSpPr>
        <p:spPr/>
        <p:txBody>
          <a:bodyPr/>
          <a:lstStyle/>
          <a:p>
            <a:r>
              <a:rPr lang="en-US" dirty="0"/>
              <a:t>Radar Simulator</a:t>
            </a:r>
          </a:p>
        </p:txBody>
      </p:sp>
      <p:sp>
        <p:nvSpPr>
          <p:cNvPr id="3" name="Subtitle 2">
            <a:extLst>
              <a:ext uri="{FF2B5EF4-FFF2-40B4-BE49-F238E27FC236}">
                <a16:creationId xmlns:a16="http://schemas.microsoft.com/office/drawing/2014/main" id="{D1C4E265-2AE5-6B60-C37D-49C7445AAE9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15902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93DD4-021E-C3D6-0984-029A5AF853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E77140-FFFC-6961-5503-DAF196BDD9E8}"/>
              </a:ext>
            </a:extLst>
          </p:cNvPr>
          <p:cNvSpPr>
            <a:spLocks noGrp="1"/>
          </p:cNvSpPr>
          <p:nvPr>
            <p:ph type="title"/>
          </p:nvPr>
        </p:nvSpPr>
        <p:spPr/>
        <p:txBody>
          <a:bodyPr/>
          <a:lstStyle/>
          <a:p>
            <a:r>
              <a:rPr lang="en-US" dirty="0"/>
              <a:t>Synthetic Aperture Radar Applications</a:t>
            </a:r>
          </a:p>
        </p:txBody>
      </p:sp>
      <p:sp>
        <p:nvSpPr>
          <p:cNvPr id="3" name="Content Placeholder 2">
            <a:extLst>
              <a:ext uri="{FF2B5EF4-FFF2-40B4-BE49-F238E27FC236}">
                <a16:creationId xmlns:a16="http://schemas.microsoft.com/office/drawing/2014/main" id="{46DF7C6D-1CC8-A1C9-9D56-71C465B8C04F}"/>
              </a:ext>
            </a:extLst>
          </p:cNvPr>
          <p:cNvSpPr>
            <a:spLocks noGrp="1"/>
          </p:cNvSpPr>
          <p:nvPr>
            <p:ph idx="1"/>
          </p:nvPr>
        </p:nvSpPr>
        <p:spPr/>
        <p:txBody>
          <a:bodyPr/>
          <a:lstStyle/>
          <a:p>
            <a:r>
              <a:rPr lang="en-US" dirty="0"/>
              <a:t>Brainstorm examples</a:t>
            </a:r>
          </a:p>
          <a:p>
            <a:endParaRPr lang="en-US" dirty="0"/>
          </a:p>
        </p:txBody>
      </p:sp>
    </p:spTree>
    <p:extLst>
      <p:ext uri="{BB962C8B-B14F-4D97-AF65-F5344CB8AC3E}">
        <p14:creationId xmlns:p14="http://schemas.microsoft.com/office/powerpoint/2010/main" val="3977471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a:extLst>
            <a:ext uri="{FF2B5EF4-FFF2-40B4-BE49-F238E27FC236}">
              <a16:creationId xmlns:a16="http://schemas.microsoft.com/office/drawing/2014/main" id="{5123A811-DCD1-6E95-07E3-367AA57917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22DD06E-A51B-711F-07BA-85355C8055E5}"/>
              </a:ext>
            </a:extLst>
          </p:cNvPr>
          <p:cNvSpPr>
            <a:spLocks noGrp="1"/>
          </p:cNvSpPr>
          <p:nvPr>
            <p:ph idx="1"/>
          </p:nvPr>
        </p:nvSpPr>
        <p:spPr/>
        <p:txBody>
          <a:bodyPr/>
          <a:lstStyle/>
          <a:p>
            <a:pPr marL="0" indent="0">
              <a:buNone/>
            </a:pPr>
            <a:endParaRPr lang="en-US" dirty="0"/>
          </a:p>
        </p:txBody>
      </p:sp>
      <p:pic>
        <p:nvPicPr>
          <p:cNvPr id="4" name="Picture 3" descr="The surface of Venus, as imaged by the Magellan probe using SAR, colorized with false color.&#10;&#10;https://en.wikipedia.org/wiki/Synthetic-aperture_radar#/media/File:Venus_globe.jpg&#10;">
            <a:extLst>
              <a:ext uri="{FF2B5EF4-FFF2-40B4-BE49-F238E27FC236}">
                <a16:creationId xmlns:a16="http://schemas.microsoft.com/office/drawing/2014/main" id="{5F4291F4-5E04-6A03-389B-58E3F2D7FE8D}"/>
              </a:ext>
            </a:extLst>
          </p:cNvPr>
          <p:cNvPicPr>
            <a:picLocks noChangeAspect="1"/>
          </p:cNvPicPr>
          <p:nvPr/>
        </p:nvPicPr>
        <p:blipFill>
          <a:blip r:embed="rId3"/>
          <a:stretch>
            <a:fillRect/>
          </a:stretch>
        </p:blipFill>
        <p:spPr>
          <a:xfrm>
            <a:off x="95633" y="824190"/>
            <a:ext cx="5849849" cy="5849849"/>
          </a:xfrm>
          <a:prstGeom prst="rect">
            <a:avLst/>
          </a:prstGeom>
          <a:ln>
            <a:solidFill>
              <a:srgbClr val="FF0000"/>
            </a:solidFill>
          </a:ln>
        </p:spPr>
      </p:pic>
      <p:pic>
        <p:nvPicPr>
          <p:cNvPr id="5" name="Picture 4" descr="Figure 1. illustration of airborne radio echo sounding&#10;showing the grayscale echogram and the a-scope plot of&#10;received signal power vs. depth.&#10;&#10;https://earthzine.org/a-brief-history-of-radio-echo-sounding-of-ice-2/&#10;">
            <a:extLst>
              <a:ext uri="{FF2B5EF4-FFF2-40B4-BE49-F238E27FC236}">
                <a16:creationId xmlns:a16="http://schemas.microsoft.com/office/drawing/2014/main" id="{1D0ECE5C-1C45-5D70-D680-2AAC322C2269}"/>
              </a:ext>
            </a:extLst>
          </p:cNvPr>
          <p:cNvPicPr>
            <a:picLocks noChangeAspect="1"/>
          </p:cNvPicPr>
          <p:nvPr/>
        </p:nvPicPr>
        <p:blipFill>
          <a:blip r:embed="rId4"/>
          <a:stretch>
            <a:fillRect/>
          </a:stretch>
        </p:blipFill>
        <p:spPr>
          <a:xfrm>
            <a:off x="6031976" y="1480263"/>
            <a:ext cx="6114527" cy="5070728"/>
          </a:xfrm>
          <a:prstGeom prst="rect">
            <a:avLst/>
          </a:prstGeom>
          <a:ln>
            <a:solidFill>
              <a:srgbClr val="FF0000"/>
            </a:solidFill>
          </a:ln>
        </p:spPr>
      </p:pic>
      <p:sp>
        <p:nvSpPr>
          <p:cNvPr id="7" name="Title 6">
            <a:extLst>
              <a:ext uri="{FF2B5EF4-FFF2-40B4-BE49-F238E27FC236}">
                <a16:creationId xmlns:a16="http://schemas.microsoft.com/office/drawing/2014/main" id="{0E685EFF-116D-9917-5A8C-B00F4DDA016A}"/>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3093470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a:extLst>
            <a:ext uri="{FF2B5EF4-FFF2-40B4-BE49-F238E27FC236}">
              <a16:creationId xmlns:a16="http://schemas.microsoft.com/office/drawing/2014/main" id="{F40BE366-7BBC-F189-EF50-D9A24A00B2B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424881-17D3-0E35-730C-A45BE473AE44}"/>
              </a:ext>
            </a:extLst>
          </p:cNvPr>
          <p:cNvSpPr>
            <a:spLocks noGrp="1"/>
          </p:cNvSpPr>
          <p:nvPr>
            <p:ph idx="1"/>
          </p:nvPr>
        </p:nvSpPr>
        <p:spPr/>
        <p:txBody>
          <a:bodyPr/>
          <a:lstStyle/>
          <a:p>
            <a:pPr marL="0" indent="0">
              <a:buNone/>
            </a:pPr>
            <a:endParaRPr lang="en-US" dirty="0"/>
          </a:p>
        </p:txBody>
      </p:sp>
      <p:sp>
        <p:nvSpPr>
          <p:cNvPr id="7" name="Title 6">
            <a:extLst>
              <a:ext uri="{FF2B5EF4-FFF2-40B4-BE49-F238E27FC236}">
                <a16:creationId xmlns:a16="http://schemas.microsoft.com/office/drawing/2014/main" id="{EE98E6A6-3A24-2ACE-9B70-29C3E1973F59}"/>
              </a:ext>
            </a:extLst>
          </p:cNvPr>
          <p:cNvSpPr>
            <a:spLocks noGrp="1"/>
          </p:cNvSpPr>
          <p:nvPr>
            <p:ph type="title"/>
          </p:nvPr>
        </p:nvSpPr>
        <p:spPr/>
        <p:txBody>
          <a:bodyPr/>
          <a:lstStyle/>
          <a:p>
            <a:endParaRPr lang="en-US"/>
          </a:p>
        </p:txBody>
      </p:sp>
      <p:pic>
        <p:nvPicPr>
          <p:cNvPr id="2" name="Picture 1" descr="Pilot clinical test. (a) Configuration of the clinical test for the right breast with a supine position. (b) The reconstructed confocal imaging results of x-y and x-z cross sections. (c) The reconstructed 3D display of the imaging area showing the location of the tumor with respect to the antenna array. (d) The MRI scan of the breast.&#10;&#10;https://www.nature.com/articles/s41598-017-16617-6/figures/7">
            <a:extLst>
              <a:ext uri="{FF2B5EF4-FFF2-40B4-BE49-F238E27FC236}">
                <a16:creationId xmlns:a16="http://schemas.microsoft.com/office/drawing/2014/main" id="{5831657B-279B-0D83-F236-F6B82BF798AF}"/>
              </a:ext>
            </a:extLst>
          </p:cNvPr>
          <p:cNvPicPr>
            <a:picLocks noChangeAspect="1"/>
          </p:cNvPicPr>
          <p:nvPr/>
        </p:nvPicPr>
        <p:blipFill>
          <a:blip r:embed="rId3"/>
          <a:stretch>
            <a:fillRect/>
          </a:stretch>
        </p:blipFill>
        <p:spPr>
          <a:xfrm>
            <a:off x="119181" y="263934"/>
            <a:ext cx="6268974" cy="6154993"/>
          </a:xfrm>
          <a:prstGeom prst="rect">
            <a:avLst/>
          </a:prstGeom>
        </p:spPr>
      </p:pic>
      <p:pic>
        <p:nvPicPr>
          <p:cNvPr id="8" name="Picture 7" descr="Figure 11. Schematic diagram of each network F1. (a) Test photo 1. (b) Test photo 2. (c) Test photo 3. (d) Test photo 4.&#10;&#10;https://www.mdpi.com/remotesensing/remotesensing-13-04978/article_deploy/html/images/remotesensing-13-04978-g011a.png">
            <a:extLst>
              <a:ext uri="{FF2B5EF4-FFF2-40B4-BE49-F238E27FC236}">
                <a16:creationId xmlns:a16="http://schemas.microsoft.com/office/drawing/2014/main" id="{F16B5086-F527-549F-92EA-B0BD627FDCAD}"/>
              </a:ext>
            </a:extLst>
          </p:cNvPr>
          <p:cNvPicPr>
            <a:picLocks noChangeAspect="1"/>
          </p:cNvPicPr>
          <p:nvPr/>
        </p:nvPicPr>
        <p:blipFill>
          <a:blip r:embed="rId4"/>
          <a:stretch>
            <a:fillRect/>
          </a:stretch>
        </p:blipFill>
        <p:spPr>
          <a:xfrm>
            <a:off x="6607230" y="0"/>
            <a:ext cx="4660210" cy="6869743"/>
          </a:xfrm>
          <a:prstGeom prst="rect">
            <a:avLst/>
          </a:prstGeom>
        </p:spPr>
      </p:pic>
    </p:spTree>
    <p:extLst>
      <p:ext uri="{BB962C8B-B14F-4D97-AF65-F5344CB8AC3E}">
        <p14:creationId xmlns:p14="http://schemas.microsoft.com/office/powerpoint/2010/main" val="4049375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BCC36-7E09-A87B-6B3B-55D3653BC8BF}"/>
              </a:ext>
            </a:extLst>
          </p:cNvPr>
          <p:cNvSpPr>
            <a:spLocks noGrp="1"/>
          </p:cNvSpPr>
          <p:nvPr>
            <p:ph type="title"/>
          </p:nvPr>
        </p:nvSpPr>
        <p:spPr/>
        <p:txBody>
          <a:bodyPr/>
          <a:lstStyle/>
          <a:p>
            <a:endParaRPr lang="en-US"/>
          </a:p>
        </p:txBody>
      </p:sp>
      <p:pic>
        <p:nvPicPr>
          <p:cNvPr id="9" name="Content Placeholder 8" descr="Figure 5. Subset of a TerraSAR-X product in VV polarization (azimuth–slant range coordinates). (a) Reference image. (b) Segmentation results of the model based on Cascade Mask-RCNN. Adapted with permission from Ref. [61]. 2021, Del Prete et al.&#10;&#10;https://www.mdpi.com/2072-4292/16/20/3775">
            <a:extLst>
              <a:ext uri="{FF2B5EF4-FFF2-40B4-BE49-F238E27FC236}">
                <a16:creationId xmlns:a16="http://schemas.microsoft.com/office/drawing/2014/main" id="{BB578F62-6E52-B33F-7151-85501A01D7DF}"/>
              </a:ext>
            </a:extLst>
          </p:cNvPr>
          <p:cNvPicPr>
            <a:picLocks noGrp="1" noChangeAspect="1"/>
          </p:cNvPicPr>
          <p:nvPr>
            <p:ph idx="1"/>
          </p:nvPr>
        </p:nvPicPr>
        <p:blipFill>
          <a:blip r:embed="rId3"/>
          <a:stretch>
            <a:fillRect/>
          </a:stretch>
        </p:blipFill>
        <p:spPr>
          <a:xfrm>
            <a:off x="594006" y="1612265"/>
            <a:ext cx="4376763" cy="4351338"/>
          </a:xfrm>
          <a:prstGeom prst="rect">
            <a:avLst/>
          </a:prstGeom>
        </p:spPr>
      </p:pic>
      <p:pic>
        <p:nvPicPr>
          <p:cNvPr id="10" name="Picture 9" descr="Different types of vessels in the dataset. (a) SAR image of an ore-oil ship; (b) optical image of an ore-oil ship; (c) SAR image of a container ship; (d) optical image of a container ship; (e) SAR image of a dredger; (f) optical image of a dredger; (g) SAR image of a bulk cargo ship; (h) optical image of a bulk cargo ship; (i) SAR image of a fishing boat; (j) optical image of a fishing boat; (k) SAR image of a law enforcement ship; (l) optical image of a law enforcement ship.&#10;&#10;Lei, Songlin &amp; Lu, Dongdong &amp; Qiu, Xiaolan &amp; Ding, Chibiao. (2021). SRSDD-v1.0: A High-Resolution SAR Rotation Ship Detection Dataset. Remote Sensing. 13. 5104. 10.3390/rs13245104. ">
            <a:extLst>
              <a:ext uri="{FF2B5EF4-FFF2-40B4-BE49-F238E27FC236}">
                <a16:creationId xmlns:a16="http://schemas.microsoft.com/office/drawing/2014/main" id="{31B5139A-FE57-C1C0-844D-0CBEC2A60FB5}"/>
              </a:ext>
            </a:extLst>
          </p:cNvPr>
          <p:cNvPicPr>
            <a:picLocks noChangeAspect="1"/>
          </p:cNvPicPr>
          <p:nvPr/>
        </p:nvPicPr>
        <p:blipFill>
          <a:blip r:embed="rId4"/>
          <a:stretch>
            <a:fillRect/>
          </a:stretch>
        </p:blipFill>
        <p:spPr>
          <a:xfrm>
            <a:off x="5119146" y="1255396"/>
            <a:ext cx="6778256" cy="5143500"/>
          </a:xfrm>
          <a:prstGeom prst="rect">
            <a:avLst/>
          </a:prstGeom>
        </p:spPr>
      </p:pic>
    </p:spTree>
    <p:extLst>
      <p:ext uri="{BB962C8B-B14F-4D97-AF65-F5344CB8AC3E}">
        <p14:creationId xmlns:p14="http://schemas.microsoft.com/office/powerpoint/2010/main" val="877314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a:extLst>
            <a:ext uri="{FF2B5EF4-FFF2-40B4-BE49-F238E27FC236}">
              <a16:creationId xmlns:a16="http://schemas.microsoft.com/office/drawing/2014/main" id="{150BF85C-C22C-EDE3-1A02-30F2EE8C60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BDFB57-719E-04E0-8AFE-C2D6C4F3CAB6}"/>
              </a:ext>
            </a:extLst>
          </p:cNvPr>
          <p:cNvSpPr>
            <a:spLocks noGrp="1"/>
          </p:cNvSpPr>
          <p:nvPr>
            <p:ph type="title"/>
          </p:nvPr>
        </p:nvSpPr>
        <p:spPr/>
        <p:txBody>
          <a:bodyPr/>
          <a:lstStyle/>
          <a:p>
            <a:endParaRPr lang="en-US"/>
          </a:p>
        </p:txBody>
      </p:sp>
      <p:pic>
        <p:nvPicPr>
          <p:cNvPr id="13" name="Content Placeholder 12" descr="Example of range moving ships in a Spotlight SAR image compared with AIS data. The continuous dots show the trail of ship by AIS over one minute. The small ship moving to the range direction is difficult to image; meanwhile, the relatively large ships moving in the range direction can be imaged but not focused well.&#10;&#10;https://www.researchgate.net/figure/Example-of-range-moving-ships-in-a-Spotlight-SAR-image-compared-with-AIS-data-The_fig3_363797724">
            <a:extLst>
              <a:ext uri="{FF2B5EF4-FFF2-40B4-BE49-F238E27FC236}">
                <a16:creationId xmlns:a16="http://schemas.microsoft.com/office/drawing/2014/main" id="{29D56B68-F147-44AC-698B-22BB5933BE56}"/>
              </a:ext>
            </a:extLst>
          </p:cNvPr>
          <p:cNvPicPr>
            <a:picLocks noGrp="1" noChangeAspect="1"/>
          </p:cNvPicPr>
          <p:nvPr>
            <p:ph idx="1"/>
          </p:nvPr>
        </p:nvPicPr>
        <p:blipFill>
          <a:blip r:embed="rId3"/>
          <a:stretch>
            <a:fillRect/>
          </a:stretch>
        </p:blipFill>
        <p:spPr>
          <a:xfrm>
            <a:off x="3391114" y="1825625"/>
            <a:ext cx="5409771" cy="4351338"/>
          </a:xfrm>
          <a:prstGeom prst="rect">
            <a:avLst/>
          </a:prstGeom>
        </p:spPr>
      </p:pic>
    </p:spTree>
    <p:extLst>
      <p:ext uri="{BB962C8B-B14F-4D97-AF65-F5344CB8AC3E}">
        <p14:creationId xmlns:p14="http://schemas.microsoft.com/office/powerpoint/2010/main" val="261779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a:extLst>
            <a:ext uri="{FF2B5EF4-FFF2-40B4-BE49-F238E27FC236}">
              <a16:creationId xmlns:a16="http://schemas.microsoft.com/office/drawing/2014/main" id="{913035B7-3B34-761C-AA47-285ACAC6F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E4726A-36BC-4E61-C98B-B8EBAD855251}"/>
              </a:ext>
            </a:extLst>
          </p:cNvPr>
          <p:cNvSpPr>
            <a:spLocks noGrp="1"/>
          </p:cNvSpPr>
          <p:nvPr>
            <p:ph type="title"/>
          </p:nvPr>
        </p:nvSpPr>
        <p:spPr/>
        <p:txBody>
          <a:bodyPr/>
          <a:lstStyle/>
          <a:p>
            <a:endParaRPr lang="en-US"/>
          </a:p>
        </p:txBody>
      </p:sp>
      <p:pic>
        <p:nvPicPr>
          <p:cNvPr id="6" name="Content Placeholder 8" descr="Figure 3. ATI/DPCA can be used for clutter suppression and target detection over a wide area. The left-hand image is a&#10;single-channel range/Doppler map in which stationary clutter (buildings, roadways, trees, etc.) are clearly visible within the&#10;main energy of the illuminating radar beam. The right-hand image shows the same range/Doppler map after clutter&#10;suppression using ATI/DPCA. The scripted vehicle (Durango), and many targets of opportunity, are detected with virtually&#10;no false alarms. This example was computed from a single 0.5 second CPI of Gotcha 2006 challenge data [4].&#10;&#10;Deming_Gotcha_SAR_GMTI_2213427_SPIE_2014.pdf">
            <a:extLst>
              <a:ext uri="{FF2B5EF4-FFF2-40B4-BE49-F238E27FC236}">
                <a16:creationId xmlns:a16="http://schemas.microsoft.com/office/drawing/2014/main" id="{BDFC1297-807A-086A-0093-270ADEF6AED5}"/>
              </a:ext>
            </a:extLst>
          </p:cNvPr>
          <p:cNvPicPr>
            <a:picLocks noGrp="1" noChangeAspect="1"/>
          </p:cNvPicPr>
          <p:nvPr>
            <p:ph idx="1"/>
          </p:nvPr>
        </p:nvPicPr>
        <p:blipFill>
          <a:blip r:embed="rId3"/>
          <a:stretch>
            <a:fillRect/>
          </a:stretch>
        </p:blipFill>
        <p:spPr>
          <a:xfrm>
            <a:off x="838200" y="2149956"/>
            <a:ext cx="10515600" cy="3702675"/>
          </a:xfrm>
          <a:prstGeom prst="rect">
            <a:avLst/>
          </a:prstGeom>
        </p:spPr>
      </p:pic>
    </p:spTree>
    <p:extLst>
      <p:ext uri="{BB962C8B-B14F-4D97-AF65-F5344CB8AC3E}">
        <p14:creationId xmlns:p14="http://schemas.microsoft.com/office/powerpoint/2010/main" val="327945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F7E03-2861-34DD-0490-DBB56B529A7C}"/>
              </a:ext>
            </a:extLst>
          </p:cNvPr>
          <p:cNvSpPr>
            <a:spLocks noGrp="1"/>
          </p:cNvSpPr>
          <p:nvPr>
            <p:ph type="title"/>
          </p:nvPr>
        </p:nvSpPr>
        <p:spPr/>
        <p:txBody>
          <a:bodyPr/>
          <a:lstStyle/>
          <a:p>
            <a:endParaRPr lang="en-US"/>
          </a:p>
        </p:txBody>
      </p:sp>
      <p:pic>
        <p:nvPicPr>
          <p:cNvPr id="12" name="Content Placeholder 11" descr="Strong scattering in HH indicates a predominance of double-bounce scattering (e.g., stemmy vegetation, human-created structures), while strong VV relates to rough surface scattering (e.g., bare ground, water); spatial variations in dual polarization indicate the distribution of volume scatterers (e.g., vegetation and high-penetration soil types such as sand or other dry porous soils). Credit: NASA SAR Handbook.&#10;&#10;https://www.earthdata.nasa.gov/learn/earth-observation-data-basics/sar">
            <a:extLst>
              <a:ext uri="{FF2B5EF4-FFF2-40B4-BE49-F238E27FC236}">
                <a16:creationId xmlns:a16="http://schemas.microsoft.com/office/drawing/2014/main" id="{44C40057-0BF1-A713-5524-E8281CDDDF0B}"/>
              </a:ext>
            </a:extLst>
          </p:cNvPr>
          <p:cNvPicPr>
            <a:picLocks noGrp="1" noChangeAspect="1"/>
          </p:cNvPicPr>
          <p:nvPr>
            <p:ph idx="1"/>
          </p:nvPr>
        </p:nvPicPr>
        <p:blipFill>
          <a:blip r:embed="rId3"/>
          <a:stretch>
            <a:fillRect/>
          </a:stretch>
        </p:blipFill>
        <p:spPr>
          <a:xfrm>
            <a:off x="378294" y="2228805"/>
            <a:ext cx="11435412" cy="3544978"/>
          </a:xfrm>
          <a:prstGeom prst="rect">
            <a:avLst/>
          </a:prstGeom>
        </p:spPr>
      </p:pic>
    </p:spTree>
    <p:extLst>
      <p:ext uri="{BB962C8B-B14F-4D97-AF65-F5344CB8AC3E}">
        <p14:creationId xmlns:p14="http://schemas.microsoft.com/office/powerpoint/2010/main" val="829852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87F73-6FCE-CE31-2A0C-40ACB2669C49}"/>
              </a:ext>
            </a:extLst>
          </p:cNvPr>
          <p:cNvSpPr>
            <a:spLocks noGrp="1"/>
          </p:cNvSpPr>
          <p:nvPr>
            <p:ph type="title"/>
          </p:nvPr>
        </p:nvSpPr>
        <p:spPr/>
        <p:txBody>
          <a:bodyPr/>
          <a:lstStyle/>
          <a:p>
            <a:endParaRPr lang="en-US"/>
          </a:p>
        </p:txBody>
      </p:sp>
      <p:pic>
        <p:nvPicPr>
          <p:cNvPr id="5" name="Content Placeholder 4" descr="NASA ARSET: Introduction to Polarimetric SAR, Session 3/4&#10;&#10;https://www.youtube.com/watch?v=-xU4oE66pgY">
            <a:extLst>
              <a:ext uri="{FF2B5EF4-FFF2-40B4-BE49-F238E27FC236}">
                <a16:creationId xmlns:a16="http://schemas.microsoft.com/office/drawing/2014/main" id="{7DCC61AB-069C-ECC0-41F3-66F397466F0D}"/>
              </a:ext>
            </a:extLst>
          </p:cNvPr>
          <p:cNvPicPr>
            <a:picLocks noGrp="1" noChangeAspect="1"/>
          </p:cNvPicPr>
          <p:nvPr>
            <p:ph idx="1"/>
          </p:nvPr>
        </p:nvPicPr>
        <p:blipFill>
          <a:blip r:embed="rId3"/>
          <a:stretch>
            <a:fillRect/>
          </a:stretch>
        </p:blipFill>
        <p:spPr>
          <a:xfrm>
            <a:off x="2190924" y="1825625"/>
            <a:ext cx="7810152" cy="4351338"/>
          </a:xfrm>
          <a:prstGeom prst="rect">
            <a:avLst/>
          </a:prstGeom>
        </p:spPr>
      </p:pic>
    </p:spTree>
    <p:extLst>
      <p:ext uri="{BB962C8B-B14F-4D97-AF65-F5344CB8AC3E}">
        <p14:creationId xmlns:p14="http://schemas.microsoft.com/office/powerpoint/2010/main" val="3964486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BEB2-2B74-97B8-62BA-CC64ACFF46D9}"/>
              </a:ext>
            </a:extLst>
          </p:cNvPr>
          <p:cNvSpPr>
            <a:spLocks noGrp="1"/>
          </p:cNvSpPr>
          <p:nvPr>
            <p:ph type="title"/>
          </p:nvPr>
        </p:nvSpPr>
        <p:spPr/>
        <p:txBody>
          <a:bodyPr/>
          <a:lstStyle/>
          <a:p>
            <a:endParaRPr lang="en-US"/>
          </a:p>
        </p:txBody>
      </p:sp>
      <p:pic>
        <p:nvPicPr>
          <p:cNvPr id="5" name="Content Placeholder 4" descr="NASA ARSET: Introduction to Polarimetric SAR, Session 3/4&#10;&#10;https://www.youtube.com/watch?v=-xU4oE66pgY">
            <a:extLst>
              <a:ext uri="{FF2B5EF4-FFF2-40B4-BE49-F238E27FC236}">
                <a16:creationId xmlns:a16="http://schemas.microsoft.com/office/drawing/2014/main" id="{25BE8360-6539-4C1B-AD3B-5637126EAA48}"/>
              </a:ext>
            </a:extLst>
          </p:cNvPr>
          <p:cNvPicPr>
            <a:picLocks noGrp="1" noChangeAspect="1"/>
          </p:cNvPicPr>
          <p:nvPr>
            <p:ph idx="1"/>
          </p:nvPr>
        </p:nvPicPr>
        <p:blipFill>
          <a:blip r:embed="rId3"/>
          <a:stretch>
            <a:fillRect/>
          </a:stretch>
        </p:blipFill>
        <p:spPr>
          <a:xfrm>
            <a:off x="2219704" y="1825625"/>
            <a:ext cx="7752592" cy="4351338"/>
          </a:xfrm>
          <a:prstGeom prst="rect">
            <a:avLst/>
          </a:prstGeom>
        </p:spPr>
      </p:pic>
    </p:spTree>
    <p:extLst>
      <p:ext uri="{BB962C8B-B14F-4D97-AF65-F5344CB8AC3E}">
        <p14:creationId xmlns:p14="http://schemas.microsoft.com/office/powerpoint/2010/main" val="2357751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a:extLst>
            <a:ext uri="{FF2B5EF4-FFF2-40B4-BE49-F238E27FC236}">
              <a16:creationId xmlns:a16="http://schemas.microsoft.com/office/drawing/2014/main" id="{66991C03-E498-AA17-38AF-522DC6C293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8A6364-6D44-BFB0-7F63-56E4108BF6AB}"/>
              </a:ext>
            </a:extLst>
          </p:cNvPr>
          <p:cNvSpPr>
            <a:spLocks noGrp="1"/>
          </p:cNvSpPr>
          <p:nvPr>
            <p:ph type="title"/>
          </p:nvPr>
        </p:nvSpPr>
        <p:spPr/>
        <p:txBody>
          <a:bodyPr/>
          <a:lstStyle/>
          <a:p>
            <a:endParaRPr lang="en-US"/>
          </a:p>
        </p:txBody>
      </p:sp>
      <p:pic>
        <p:nvPicPr>
          <p:cNvPr id="5" name="Content Placeholder 4" descr="&#10;Figure 6: L-band HH/HV (from ALOS-2) and C-band VV/VH (from Sentinel-1) imagery of a) dense tropical forest and b) Brazilian rangeland and pastureland demonstrating the benefits and disadvantages of using different wavelength bands for SAR imagery, as well as the differential information provided by co-polarised and cross-polarised imagery (Image credit: CEOS)&#10;&#10;Image b)&#10;&#10;https://www.eoportal.org/other-space-activities/sar#backscatterpolarisation">
            <a:extLst>
              <a:ext uri="{FF2B5EF4-FFF2-40B4-BE49-F238E27FC236}">
                <a16:creationId xmlns:a16="http://schemas.microsoft.com/office/drawing/2014/main" id="{000A3FFE-A0C5-9D25-A6E1-3931B6E44FA3}"/>
              </a:ext>
            </a:extLst>
          </p:cNvPr>
          <p:cNvPicPr>
            <a:picLocks noGrp="1" noChangeAspect="1"/>
          </p:cNvPicPr>
          <p:nvPr>
            <p:ph idx="1"/>
          </p:nvPr>
        </p:nvPicPr>
        <p:blipFill>
          <a:blip r:embed="rId3"/>
          <a:stretch>
            <a:fillRect/>
          </a:stretch>
        </p:blipFill>
        <p:spPr>
          <a:xfrm>
            <a:off x="6418380" y="191802"/>
            <a:ext cx="5773620" cy="4351338"/>
          </a:xfrm>
          <a:prstGeom prst="rect">
            <a:avLst/>
          </a:prstGeom>
        </p:spPr>
      </p:pic>
      <p:pic>
        <p:nvPicPr>
          <p:cNvPr id="7" name="Picture 6" descr="https://www.earthdata.nasa.gov/learn/earth-observation-data-basics/sar">
            <a:extLst>
              <a:ext uri="{FF2B5EF4-FFF2-40B4-BE49-F238E27FC236}">
                <a16:creationId xmlns:a16="http://schemas.microsoft.com/office/drawing/2014/main" id="{9CDBFC21-64B1-6384-26C6-FF64FBF507A7}"/>
              </a:ext>
            </a:extLst>
          </p:cNvPr>
          <p:cNvPicPr>
            <a:picLocks noChangeAspect="1"/>
          </p:cNvPicPr>
          <p:nvPr/>
        </p:nvPicPr>
        <p:blipFill>
          <a:blip r:embed="rId4"/>
          <a:stretch>
            <a:fillRect/>
          </a:stretch>
        </p:blipFill>
        <p:spPr>
          <a:xfrm>
            <a:off x="277579" y="84141"/>
            <a:ext cx="5550501" cy="1887529"/>
          </a:xfrm>
          <a:prstGeom prst="rect">
            <a:avLst/>
          </a:prstGeom>
        </p:spPr>
      </p:pic>
      <p:pic>
        <p:nvPicPr>
          <p:cNvPr id="4" name="Content Placeholder 3" descr="Farm in Indiana, USA captured in SAR imagery by Umbra&#10;&#10;https://www.euspaceimaging.com/blog/2024/04/05/what-is-sar-imagery/">
            <a:extLst>
              <a:ext uri="{FF2B5EF4-FFF2-40B4-BE49-F238E27FC236}">
                <a16:creationId xmlns:a16="http://schemas.microsoft.com/office/drawing/2014/main" id="{47A66771-6B48-6F2C-DC25-B739C84AE883}"/>
              </a:ext>
            </a:extLst>
          </p:cNvPr>
          <p:cNvPicPr>
            <a:picLocks noChangeAspect="1"/>
          </p:cNvPicPr>
          <p:nvPr/>
        </p:nvPicPr>
        <p:blipFill>
          <a:blip r:embed="rId5"/>
          <a:stretch>
            <a:fillRect/>
          </a:stretch>
        </p:blipFill>
        <p:spPr>
          <a:xfrm>
            <a:off x="149474" y="2559671"/>
            <a:ext cx="6268906" cy="4154783"/>
          </a:xfrm>
          <a:prstGeom prst="rect">
            <a:avLst/>
          </a:prstGeom>
        </p:spPr>
      </p:pic>
    </p:spTree>
    <p:extLst>
      <p:ext uri="{BB962C8B-B14F-4D97-AF65-F5344CB8AC3E}">
        <p14:creationId xmlns:p14="http://schemas.microsoft.com/office/powerpoint/2010/main" val="1686413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63672-5324-563E-EFEF-65BA35603BA1}"/>
              </a:ext>
            </a:extLst>
          </p:cNvPr>
          <p:cNvSpPr>
            <a:spLocks noGrp="1"/>
          </p:cNvSpPr>
          <p:nvPr>
            <p:ph type="title"/>
          </p:nvPr>
        </p:nvSpPr>
        <p:spPr/>
        <p:txBody>
          <a:bodyPr/>
          <a:lstStyle/>
          <a:p>
            <a:endParaRPr lang="en-US"/>
          </a:p>
        </p:txBody>
      </p:sp>
      <p:pic>
        <p:nvPicPr>
          <p:cNvPr id="4" name="Content Placeholder 3" descr="Surface deformation on Okmok, a volcano in the Aleutian Islands, is revealed in this interferometric SAR (InSAR) ERS-2 image. Each color cycle represents 2.8 cm of ground surface movement &#10;&#10;https://www.earthdata.nasa.gov/learn/earth-observation-data-basics/sar">
            <a:extLst>
              <a:ext uri="{FF2B5EF4-FFF2-40B4-BE49-F238E27FC236}">
                <a16:creationId xmlns:a16="http://schemas.microsoft.com/office/drawing/2014/main" id="{09DFAB75-2E9B-CC31-D02E-FB9F2FD20CDE}"/>
              </a:ext>
            </a:extLst>
          </p:cNvPr>
          <p:cNvPicPr>
            <a:picLocks noGrp="1" noChangeAspect="1"/>
          </p:cNvPicPr>
          <p:nvPr>
            <p:ph idx="1"/>
          </p:nvPr>
        </p:nvPicPr>
        <p:blipFill>
          <a:blip r:embed="rId3"/>
          <a:stretch>
            <a:fillRect/>
          </a:stretch>
        </p:blipFill>
        <p:spPr>
          <a:xfrm>
            <a:off x="3652873" y="1825625"/>
            <a:ext cx="4886254" cy="4351338"/>
          </a:xfrm>
          <a:prstGeom prst="rect">
            <a:avLst/>
          </a:prstGeom>
        </p:spPr>
      </p:pic>
    </p:spTree>
    <p:extLst>
      <p:ext uri="{BB962C8B-B14F-4D97-AF65-F5344CB8AC3E}">
        <p14:creationId xmlns:p14="http://schemas.microsoft.com/office/powerpoint/2010/main" val="18831084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A4A9B-67BB-B869-9896-B7D7E625CE90}"/>
              </a:ext>
            </a:extLst>
          </p:cNvPr>
          <p:cNvSpPr>
            <a:spLocks noGrp="1"/>
          </p:cNvSpPr>
          <p:nvPr>
            <p:ph type="title"/>
          </p:nvPr>
        </p:nvSpPr>
        <p:spPr/>
        <p:txBody>
          <a:bodyPr/>
          <a:lstStyle/>
          <a:p>
            <a:endParaRPr lang="en-US"/>
          </a:p>
        </p:txBody>
      </p:sp>
      <p:pic>
        <p:nvPicPr>
          <p:cNvPr id="5" name="Content Placeholder 4" descr="Fig. 6 &#10;P-band TomoSAR subsurface reconstruction up to 30 &#10;m depth: (a) full volume and (b) transparent view highlighting &#10;internal structures.&#10;&#10;WE2.R3.2: MULTIBAND DRONE-BORNE SUBSURFACE TOMOSAR OF ANCIENT IRRIGATION SYSTEMS&#10;&#10;Prado de Oliveira, Luciano, Technology Innovation Institute, United Arab Emirates L. de Freitas, Eduardo, Technology Innovation Institute, United Arab Emirates Teguh Prabowo, Teguh, Technology Innovation Institute, United Arab Emirates Moreira Neto, João Roberto, University of Campinas, Brazil Yari, Islem, Technology Innovation Institute, United Arab Emirates Vega, Felix, Technology Innovation Institute, United Arab Emirates&#10;&#10;">
            <a:extLst>
              <a:ext uri="{FF2B5EF4-FFF2-40B4-BE49-F238E27FC236}">
                <a16:creationId xmlns:a16="http://schemas.microsoft.com/office/drawing/2014/main" id="{F383EDE8-4E3E-0DAA-F3AB-B2AF3A32F0F9}"/>
              </a:ext>
            </a:extLst>
          </p:cNvPr>
          <p:cNvPicPr>
            <a:picLocks noGrp="1" noChangeAspect="1"/>
          </p:cNvPicPr>
          <p:nvPr>
            <p:ph idx="1"/>
          </p:nvPr>
        </p:nvPicPr>
        <p:blipFill>
          <a:blip r:embed="rId3"/>
          <a:stretch>
            <a:fillRect/>
          </a:stretch>
        </p:blipFill>
        <p:spPr>
          <a:xfrm>
            <a:off x="6328812" y="1821006"/>
            <a:ext cx="5288629" cy="4351338"/>
          </a:xfrm>
          <a:prstGeom prst="rect">
            <a:avLst/>
          </a:prstGeom>
        </p:spPr>
      </p:pic>
      <p:pic>
        <p:nvPicPr>
          <p:cNvPr id="7" name="Picture 6">
            <a:extLst>
              <a:ext uri="{FF2B5EF4-FFF2-40B4-BE49-F238E27FC236}">
                <a16:creationId xmlns:a16="http://schemas.microsoft.com/office/drawing/2014/main" id="{9D8B1255-4000-84A1-A503-FD5E19B0FB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30997"/>
            <a:ext cx="6014650" cy="3347767"/>
          </a:xfrm>
          <a:prstGeom prst="rect">
            <a:avLst/>
          </a:prstGeom>
        </p:spPr>
      </p:pic>
    </p:spTree>
    <p:extLst>
      <p:ext uri="{BB962C8B-B14F-4D97-AF65-F5344CB8AC3E}">
        <p14:creationId xmlns:p14="http://schemas.microsoft.com/office/powerpoint/2010/main" val="1134031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6F03F-E1E4-C828-D14A-82010772C823}"/>
              </a:ext>
            </a:extLst>
          </p:cNvPr>
          <p:cNvSpPr>
            <a:spLocks noGrp="1"/>
          </p:cNvSpPr>
          <p:nvPr>
            <p:ph type="title"/>
          </p:nvPr>
        </p:nvSpPr>
        <p:spPr/>
        <p:txBody>
          <a:bodyPr/>
          <a:lstStyle/>
          <a:p>
            <a:endParaRPr lang="en-US"/>
          </a:p>
        </p:txBody>
      </p:sp>
      <p:pic>
        <p:nvPicPr>
          <p:cNvPr id="7" name="Picture 6" descr="InSAR velocity map of Greenland Ice Sheet&#10;&#10;https://www.earthscope.org/what-is/insar/cryosphere/">
            <a:extLst>
              <a:ext uri="{FF2B5EF4-FFF2-40B4-BE49-F238E27FC236}">
                <a16:creationId xmlns:a16="http://schemas.microsoft.com/office/drawing/2014/main" id="{92D262C1-534C-613F-CB39-BBAF377BC399}"/>
              </a:ext>
            </a:extLst>
          </p:cNvPr>
          <p:cNvPicPr>
            <a:picLocks noChangeAspect="1"/>
          </p:cNvPicPr>
          <p:nvPr/>
        </p:nvPicPr>
        <p:blipFill>
          <a:blip r:embed="rId3"/>
          <a:stretch>
            <a:fillRect/>
          </a:stretch>
        </p:blipFill>
        <p:spPr>
          <a:xfrm>
            <a:off x="8254480" y="896823"/>
            <a:ext cx="3165231" cy="5143500"/>
          </a:xfrm>
          <a:prstGeom prst="rect">
            <a:avLst/>
          </a:prstGeom>
        </p:spPr>
      </p:pic>
      <p:pic>
        <p:nvPicPr>
          <p:cNvPr id="11" name="Content Placeholder 10" descr="https://www.jstor.org/stable/pdf/2882472.pdf?casa_token=WzpaLRWiungAAAAA:YrBf5MkRhBfTByJE-Oiqw7q0nJKMvKEbKF09RvDxBxAY1n_5FEZ62TNNV5ZudnXsN4fPmNPd_PnKP4CdmCQoBWivQj6bT5YLOtybltIggUDuAKkngYUe">
            <a:extLst>
              <a:ext uri="{FF2B5EF4-FFF2-40B4-BE49-F238E27FC236}">
                <a16:creationId xmlns:a16="http://schemas.microsoft.com/office/drawing/2014/main" id="{7D19C704-C5F0-C7FB-4076-8EA4D103142E}"/>
              </a:ext>
            </a:extLst>
          </p:cNvPr>
          <p:cNvPicPr>
            <a:picLocks noGrp="1" noChangeAspect="1"/>
          </p:cNvPicPr>
          <p:nvPr>
            <p:ph idx="1"/>
          </p:nvPr>
        </p:nvPicPr>
        <p:blipFill>
          <a:blip r:embed="rId4"/>
          <a:stretch>
            <a:fillRect/>
          </a:stretch>
        </p:blipFill>
        <p:spPr>
          <a:xfrm>
            <a:off x="0" y="0"/>
            <a:ext cx="7285383" cy="4351338"/>
          </a:xfrm>
          <a:prstGeom prst="rect">
            <a:avLst/>
          </a:prstGeom>
        </p:spPr>
      </p:pic>
      <p:pic>
        <p:nvPicPr>
          <p:cNvPr id="13" name="Picture 12" descr="Enlarged area in the above figure.&#10;&#10;https://www.jstor.org/stable/pdf/2882472.pdf?casa_token=WzpaLRWiungAAAAA:YrBf5MkRhBfTByJE-Oiqw7q0nJKMvKEbKF09RvDxBxAY1n_5FEZ62TNNV5ZudnXsN4fPmNPd_PnKP4CdmCQoBWivQj6bT5YLOtybltIggUDuAKkngYUe">
            <a:extLst>
              <a:ext uri="{FF2B5EF4-FFF2-40B4-BE49-F238E27FC236}">
                <a16:creationId xmlns:a16="http://schemas.microsoft.com/office/drawing/2014/main" id="{80A546B3-5B65-E562-7A04-1480D45AEE1B}"/>
              </a:ext>
            </a:extLst>
          </p:cNvPr>
          <p:cNvPicPr>
            <a:picLocks noChangeAspect="1"/>
          </p:cNvPicPr>
          <p:nvPr/>
        </p:nvPicPr>
        <p:blipFill>
          <a:blip r:embed="rId5"/>
          <a:stretch>
            <a:fillRect/>
          </a:stretch>
        </p:blipFill>
        <p:spPr>
          <a:xfrm>
            <a:off x="1699490" y="4351338"/>
            <a:ext cx="4396510" cy="2413662"/>
          </a:xfrm>
          <a:prstGeom prst="rect">
            <a:avLst/>
          </a:prstGeom>
        </p:spPr>
      </p:pic>
    </p:spTree>
    <p:extLst>
      <p:ext uri="{BB962C8B-B14F-4D97-AF65-F5344CB8AC3E}">
        <p14:creationId xmlns:p14="http://schemas.microsoft.com/office/powerpoint/2010/main" val="2900190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00">
            <a:alpha val="75000"/>
          </a:srgb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EB127-8C94-974C-B980-9B6463DA7F3A}"/>
              </a:ext>
            </a:extLst>
          </p:cNvPr>
          <p:cNvSpPr>
            <a:spLocks noGrp="1"/>
          </p:cNvSpPr>
          <p:nvPr>
            <p:ph type="title"/>
          </p:nvPr>
        </p:nvSpPr>
        <p:spPr/>
        <p:txBody>
          <a:bodyPr/>
          <a:lstStyle/>
          <a:p>
            <a:endParaRPr lang="en-US"/>
          </a:p>
        </p:txBody>
      </p:sp>
      <p:pic>
        <p:nvPicPr>
          <p:cNvPr id="4" name="Content Placeholder 3" descr="Inverse Synthetic Aperture Radar image of ship&#10;&#10;https://www.sciencedirect.com/science/chapter/bookseries/abs/pii/B9780123965004000193">
            <a:extLst>
              <a:ext uri="{FF2B5EF4-FFF2-40B4-BE49-F238E27FC236}">
                <a16:creationId xmlns:a16="http://schemas.microsoft.com/office/drawing/2014/main" id="{F8D86493-672D-2430-528B-CD3EBEAFFA00}"/>
              </a:ext>
            </a:extLst>
          </p:cNvPr>
          <p:cNvPicPr>
            <a:picLocks noGrp="1" noChangeAspect="1"/>
          </p:cNvPicPr>
          <p:nvPr>
            <p:ph idx="1"/>
          </p:nvPr>
        </p:nvPicPr>
        <p:blipFill>
          <a:blip r:embed="rId3"/>
          <a:stretch>
            <a:fillRect/>
          </a:stretch>
        </p:blipFill>
        <p:spPr>
          <a:xfrm>
            <a:off x="3665432" y="0"/>
            <a:ext cx="4861135" cy="6858000"/>
          </a:xfrm>
          <a:prstGeom prst="rect">
            <a:avLst/>
          </a:prstGeom>
        </p:spPr>
      </p:pic>
    </p:spTree>
    <p:extLst>
      <p:ext uri="{BB962C8B-B14F-4D97-AF65-F5344CB8AC3E}">
        <p14:creationId xmlns:p14="http://schemas.microsoft.com/office/powerpoint/2010/main" val="376490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63AF-3634-57BF-5B10-37A96FA74C7D}"/>
              </a:ext>
            </a:extLst>
          </p:cNvPr>
          <p:cNvSpPr>
            <a:spLocks noGrp="1"/>
          </p:cNvSpPr>
          <p:nvPr>
            <p:ph type="title"/>
          </p:nvPr>
        </p:nvSpPr>
        <p:spPr/>
        <p:txBody>
          <a:bodyPr/>
          <a:lstStyle/>
          <a:p>
            <a:r>
              <a:rPr lang="en-US" dirty="0"/>
              <a:t>Radar Measures Voltage versus Time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45997D0-9152-9059-2C13-F463CE35F1BE}"/>
                  </a:ext>
                </a:extLst>
              </p:cNvPr>
              <p:cNvSpPr>
                <a:spLocks noGrp="1"/>
              </p:cNvSpPr>
              <p:nvPr>
                <p:ph idx="1"/>
              </p:nvPr>
            </p:nvSpPr>
            <p:spPr/>
            <p:txBody>
              <a:bodyPr/>
              <a:lstStyle/>
              <a:p>
                <a:r>
                  <a:rPr lang="en-US" dirty="0"/>
                  <a:t>Measures antenna voltage versus time</a:t>
                </a:r>
              </a:p>
              <a:p>
                <a:r>
                  <a:rPr lang="en-US" dirty="0"/>
                  <a:t>Time delay can be converted to range or distance using the basic distance equals rate multiplied by time: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𝑡</m:t>
                            </m:r>
                          </m:sub>
                        </m:sSub>
                      </m:num>
                      <m:den>
                        <m:r>
                          <a:rPr lang="en-US" b="0" i="1" smtClean="0">
                            <a:latin typeface="Cambria Math" panose="02040503050406030204" pitchFamily="18" charset="0"/>
                          </a:rPr>
                          <m:t>𝑣</m:t>
                        </m:r>
                      </m:den>
                    </m:f>
                    <m:r>
                      <a:rPr lang="en-US" b="0" i="1" smtClean="0">
                        <a:latin typeface="Cambria Math" panose="02040503050406030204" pitchFamily="18" charset="0"/>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𝑅</m:t>
                            </m:r>
                          </m:e>
                          <m:sub>
                            <m:r>
                              <a:rPr lang="en-US" b="0" i="1" smtClean="0">
                                <a:latin typeface="Cambria Math" panose="02040503050406030204" pitchFamily="18" charset="0"/>
                              </a:rPr>
                              <m:t>𝑟</m:t>
                            </m:r>
                          </m:sub>
                        </m:sSub>
                      </m:num>
                      <m:den>
                        <m:r>
                          <a:rPr lang="en-US" i="1">
                            <a:latin typeface="Cambria Math" panose="02040503050406030204" pitchFamily="18" charset="0"/>
                          </a:rPr>
                          <m:t>𝑣</m:t>
                        </m:r>
                      </m:den>
                    </m:f>
                  </m:oMath>
                </a14:m>
                <a:r>
                  <a:rPr lang="en-US" dirty="0"/>
                  <a:t> where</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oMath>
                </a14:m>
                <a:r>
                  <a:rPr lang="en-US" dirty="0"/>
                  <a:t> is the time delay</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𝑡</m:t>
                        </m:r>
                      </m:sub>
                    </m:sSub>
                  </m:oMath>
                </a14:m>
                <a:r>
                  <a:rPr lang="en-US" dirty="0"/>
                  <a:t> is the range from the transmitter to the target</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𝑟</m:t>
                        </m:r>
                      </m:sub>
                    </m:sSub>
                  </m:oMath>
                </a14:m>
                <a:r>
                  <a:rPr lang="en-US" dirty="0"/>
                  <a:t> is the range from the target to the receiver</a:t>
                </a:r>
              </a:p>
              <a:p>
                <a:pPr lvl="2"/>
                <a14:m>
                  <m:oMath xmlns:m="http://schemas.openxmlformats.org/officeDocument/2006/math">
                    <m:r>
                      <a:rPr lang="en-US" b="0" i="1" smtClean="0">
                        <a:latin typeface="Cambria Math" panose="02040503050406030204" pitchFamily="18" charset="0"/>
                      </a:rPr>
                      <m:t>𝑣</m:t>
                    </m:r>
                  </m:oMath>
                </a14:m>
                <a:r>
                  <a:rPr lang="en-US" dirty="0"/>
                  <a:t> is the velocity of propagation (usually </a:t>
                </a:r>
                <a14:m>
                  <m:oMath xmlns:m="http://schemas.openxmlformats.org/officeDocument/2006/math">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𝑐</m:t>
                    </m:r>
                    <m:r>
                      <a:rPr lang="en-US" b="0" i="1" smtClean="0">
                        <a:latin typeface="Cambria Math" panose="02040503050406030204" pitchFamily="18" charset="0"/>
                      </a:rPr>
                      <m:t>=3</m:t>
                    </m:r>
                    <m:r>
                      <a:rPr lang="en-US" b="0" i="1" smtClean="0">
                        <a:latin typeface="Cambria Math" panose="02040503050406030204" pitchFamily="18" charset="0"/>
                      </a:rPr>
                      <m:t>𝑒</m:t>
                    </m:r>
                    <m:r>
                      <a:rPr lang="en-US" b="0" i="1" smtClean="0">
                        <a:latin typeface="Cambria Math" panose="02040503050406030204" pitchFamily="18" charset="0"/>
                      </a:rPr>
                      <m:t>8</m:t>
                    </m:r>
                  </m:oMath>
                </a14:m>
                <a:r>
                  <a:rPr lang="en-US" dirty="0"/>
                  <a:t> m/s)</a:t>
                </a:r>
              </a:p>
              <a:p>
                <a:pPr lvl="1"/>
                <a:r>
                  <a:rPr lang="en-US" dirty="0"/>
                  <a:t>For monostatic radar and assuming propagation media is a vacuum:</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r>
                      <a:rPr lang="en-US" b="0" i="1" smtClean="0">
                        <a:latin typeface="Cambria Math" panose="02040503050406030204" pitchFamily="18" charset="0"/>
                      </a:rPr>
                      <m:t>=2</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𝑡</m:t>
                            </m:r>
                          </m:sub>
                        </m:sSub>
                      </m:num>
                      <m:den>
                        <m:r>
                          <a:rPr lang="en-US" b="0" i="1" smtClean="0">
                            <a:latin typeface="Cambria Math" panose="02040503050406030204" pitchFamily="18" charset="0"/>
                          </a:rPr>
                          <m:t>𝑐</m:t>
                        </m:r>
                      </m:den>
                    </m:f>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945997D0-9152-9059-2C13-F463CE35F1BE}"/>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20382944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D4559-313D-9D2D-BAC4-3DDD38000C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9CB764-6021-390C-B973-FD5D86BF4476}"/>
              </a:ext>
            </a:extLst>
          </p:cNvPr>
          <p:cNvSpPr>
            <a:spLocks noGrp="1"/>
          </p:cNvSpPr>
          <p:nvPr>
            <p:ph type="title"/>
          </p:nvPr>
        </p:nvSpPr>
        <p:spPr/>
        <p:txBody>
          <a:bodyPr/>
          <a:lstStyle/>
          <a:p>
            <a:r>
              <a:rPr lang="en-US" dirty="0"/>
              <a:t>Radar Measures Voltage versus Time</a:t>
            </a:r>
          </a:p>
        </p:txBody>
      </p:sp>
      <p:sp>
        <p:nvSpPr>
          <p:cNvPr id="3" name="Content Placeholder 2">
            <a:extLst>
              <a:ext uri="{FF2B5EF4-FFF2-40B4-BE49-F238E27FC236}">
                <a16:creationId xmlns:a16="http://schemas.microsoft.com/office/drawing/2014/main" id="{ADB686C0-CF4D-6B08-BB14-B3D29A3EBC12}"/>
              </a:ext>
            </a:extLst>
          </p:cNvPr>
          <p:cNvSpPr>
            <a:spLocks noGrp="1"/>
          </p:cNvSpPr>
          <p:nvPr>
            <p:ph idx="1"/>
          </p:nvPr>
        </p:nvSpPr>
        <p:spPr/>
        <p:txBody>
          <a:bodyPr/>
          <a:lstStyle/>
          <a:p>
            <a:r>
              <a:rPr lang="en-US" dirty="0"/>
              <a:t>Time can be measured using the </a:t>
            </a:r>
            <a:r>
              <a:rPr lang="en-US" b="1" dirty="0"/>
              <a:t>bandwidth</a:t>
            </a:r>
            <a:r>
              <a:rPr lang="en-US" dirty="0"/>
              <a:t> of the signal</a:t>
            </a:r>
          </a:p>
          <a:p>
            <a:r>
              <a:rPr lang="en-US" dirty="0"/>
              <a:t>Why bandwidth – what is its relationship with time resolution?</a:t>
            </a:r>
          </a:p>
          <a:p>
            <a:r>
              <a:rPr lang="en-US" dirty="0"/>
              <a:t>What is the challenge of making a very fine time resolution radar?</a:t>
            </a:r>
          </a:p>
        </p:txBody>
      </p:sp>
    </p:spTree>
    <p:extLst>
      <p:ext uri="{BB962C8B-B14F-4D97-AF65-F5344CB8AC3E}">
        <p14:creationId xmlns:p14="http://schemas.microsoft.com/office/powerpoint/2010/main" val="908245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655B8-F83A-21C4-18BC-64BF200A6D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E20307-F536-239B-69DA-5077C2A96A1C}"/>
              </a:ext>
            </a:extLst>
          </p:cNvPr>
          <p:cNvSpPr>
            <a:spLocks noGrp="1"/>
          </p:cNvSpPr>
          <p:nvPr>
            <p:ph type="title"/>
          </p:nvPr>
        </p:nvSpPr>
        <p:spPr/>
        <p:txBody>
          <a:bodyPr/>
          <a:lstStyle/>
          <a:p>
            <a:r>
              <a:rPr lang="en-US" dirty="0"/>
              <a:t>Radar Measures Voltage versus Time</a:t>
            </a:r>
          </a:p>
        </p:txBody>
      </p:sp>
      <p:sp>
        <p:nvSpPr>
          <p:cNvPr id="3" name="Content Placeholder 2">
            <a:extLst>
              <a:ext uri="{FF2B5EF4-FFF2-40B4-BE49-F238E27FC236}">
                <a16:creationId xmlns:a16="http://schemas.microsoft.com/office/drawing/2014/main" id="{8289A4DD-001E-50AF-1632-894C8BAD0880}"/>
              </a:ext>
            </a:extLst>
          </p:cNvPr>
          <p:cNvSpPr>
            <a:spLocks noGrp="1"/>
          </p:cNvSpPr>
          <p:nvPr>
            <p:ph idx="1"/>
          </p:nvPr>
        </p:nvSpPr>
        <p:spPr/>
        <p:txBody>
          <a:bodyPr/>
          <a:lstStyle/>
          <a:p>
            <a:r>
              <a:rPr lang="en-US" dirty="0"/>
              <a:t>Time can be measured using the carrier phase of the signal</a:t>
            </a:r>
          </a:p>
          <a:p>
            <a:r>
              <a:rPr lang="en-US" dirty="0"/>
              <a:t>What is the advantage of carrier phase over bandwidth?</a:t>
            </a:r>
          </a:p>
          <a:p>
            <a:r>
              <a:rPr lang="en-US" dirty="0"/>
              <a:t>What is the problem with phase?</a:t>
            </a:r>
          </a:p>
          <a:p>
            <a:endParaRPr lang="en-US" dirty="0"/>
          </a:p>
        </p:txBody>
      </p:sp>
    </p:spTree>
    <p:extLst>
      <p:ext uri="{BB962C8B-B14F-4D97-AF65-F5344CB8AC3E}">
        <p14:creationId xmlns:p14="http://schemas.microsoft.com/office/powerpoint/2010/main" val="35399789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3E285-9B67-7673-BAB8-DAA91A369317}"/>
              </a:ext>
            </a:extLst>
          </p:cNvPr>
          <p:cNvSpPr>
            <a:spLocks noGrp="1"/>
          </p:cNvSpPr>
          <p:nvPr>
            <p:ph type="title"/>
          </p:nvPr>
        </p:nvSpPr>
        <p:spPr/>
        <p:txBody>
          <a:bodyPr/>
          <a:lstStyle/>
          <a:p>
            <a:r>
              <a:rPr lang="en-US" dirty="0"/>
              <a:t>Radars Compare Voltage versus Time from Multiple Antenna Phase Centers</a:t>
            </a:r>
          </a:p>
        </p:txBody>
      </p:sp>
      <p:sp>
        <p:nvSpPr>
          <p:cNvPr id="3" name="Content Placeholder 2">
            <a:extLst>
              <a:ext uri="{FF2B5EF4-FFF2-40B4-BE49-F238E27FC236}">
                <a16:creationId xmlns:a16="http://schemas.microsoft.com/office/drawing/2014/main" id="{17DA74DA-601B-54F8-9B19-F7A5DF068611}"/>
              </a:ext>
            </a:extLst>
          </p:cNvPr>
          <p:cNvSpPr>
            <a:spLocks noGrp="1"/>
          </p:cNvSpPr>
          <p:nvPr>
            <p:ph idx="1"/>
          </p:nvPr>
        </p:nvSpPr>
        <p:spPr/>
        <p:txBody>
          <a:bodyPr/>
          <a:lstStyle/>
          <a:p>
            <a:r>
              <a:rPr lang="en-US" dirty="0"/>
              <a:t>Measure </a:t>
            </a:r>
            <a:r>
              <a:rPr lang="en-US" b="1" dirty="0"/>
              <a:t>azimuth angle</a:t>
            </a:r>
            <a:r>
              <a:rPr lang="en-US" dirty="0"/>
              <a:t> (along-track, Doppler, wavenumber) by </a:t>
            </a:r>
            <a:r>
              <a:rPr lang="en-US" b="1" dirty="0"/>
              <a:t>comparing</a:t>
            </a:r>
            <a:r>
              <a:rPr lang="en-US" dirty="0"/>
              <a:t> voltage versus time at two different along-track positions.</a:t>
            </a:r>
          </a:p>
          <a:p>
            <a:endParaRPr lang="en-US" dirty="0"/>
          </a:p>
          <a:p>
            <a:r>
              <a:rPr lang="en-US" dirty="0"/>
              <a:t>Measure </a:t>
            </a:r>
            <a:r>
              <a:rPr lang="en-US" b="1" dirty="0"/>
              <a:t>elevation angle</a:t>
            </a:r>
            <a:r>
              <a:rPr lang="en-US" dirty="0"/>
              <a:t> (cross-track) by </a:t>
            </a:r>
            <a:r>
              <a:rPr lang="en-US" b="1" dirty="0"/>
              <a:t>comparing</a:t>
            </a:r>
            <a:r>
              <a:rPr lang="en-US" dirty="0"/>
              <a:t> voltage versus time at two different cross-track positions.</a:t>
            </a:r>
          </a:p>
        </p:txBody>
      </p:sp>
    </p:spTree>
    <p:extLst>
      <p:ext uri="{BB962C8B-B14F-4D97-AF65-F5344CB8AC3E}">
        <p14:creationId xmlns:p14="http://schemas.microsoft.com/office/powerpoint/2010/main" val="54284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2229D-5D2E-C7DC-D118-C958CB5F0166}"/>
              </a:ext>
            </a:extLst>
          </p:cNvPr>
          <p:cNvSpPr>
            <a:spLocks noGrp="1"/>
          </p:cNvSpPr>
          <p:nvPr>
            <p:ph type="title"/>
          </p:nvPr>
        </p:nvSpPr>
        <p:spPr/>
        <p:txBody>
          <a:bodyPr/>
          <a:lstStyle/>
          <a:p>
            <a:r>
              <a:rPr lang="en-US" dirty="0"/>
              <a:t>This class will explore algorithms to apply each of these resolving methods.</a:t>
            </a:r>
          </a:p>
        </p:txBody>
      </p:sp>
      <p:sp>
        <p:nvSpPr>
          <p:cNvPr id="3" name="Content Placeholder 2">
            <a:extLst>
              <a:ext uri="{FF2B5EF4-FFF2-40B4-BE49-F238E27FC236}">
                <a16:creationId xmlns:a16="http://schemas.microsoft.com/office/drawing/2014/main" id="{9EE91C17-BA9D-12A1-3005-E7C80FEEC4FF}"/>
              </a:ext>
            </a:extLst>
          </p:cNvPr>
          <p:cNvSpPr>
            <a:spLocks noGrp="1"/>
          </p:cNvSpPr>
          <p:nvPr>
            <p:ph idx="1"/>
          </p:nvPr>
        </p:nvSpPr>
        <p:spPr/>
        <p:txBody>
          <a:bodyPr/>
          <a:lstStyle/>
          <a:p>
            <a:r>
              <a:rPr lang="en-US" dirty="0"/>
              <a:t>Measure Voltage versus Time</a:t>
            </a:r>
          </a:p>
          <a:p>
            <a:r>
              <a:rPr lang="en-US" dirty="0"/>
              <a:t>Measure </a:t>
            </a:r>
            <a:r>
              <a:rPr lang="en-US" b="1" dirty="0"/>
              <a:t>azimuth angle</a:t>
            </a:r>
            <a:r>
              <a:rPr lang="en-US" dirty="0"/>
              <a:t> (along-track, Doppler, wavenumber)</a:t>
            </a:r>
          </a:p>
          <a:p>
            <a:r>
              <a:rPr lang="en-US" dirty="0"/>
              <a:t>Measure </a:t>
            </a:r>
            <a:r>
              <a:rPr lang="en-US" b="1" dirty="0"/>
              <a:t>elevation angle</a:t>
            </a:r>
            <a:r>
              <a:rPr lang="en-US" dirty="0"/>
              <a:t> (cross-track)</a:t>
            </a:r>
          </a:p>
        </p:txBody>
      </p:sp>
    </p:spTree>
    <p:extLst>
      <p:ext uri="{BB962C8B-B14F-4D97-AF65-F5344CB8AC3E}">
        <p14:creationId xmlns:p14="http://schemas.microsoft.com/office/powerpoint/2010/main" val="4155174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9316B-871A-AAB6-D02D-666837E3B7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1171AC-3B1C-6E8F-3B4B-987758D17EB9}"/>
              </a:ext>
            </a:extLst>
          </p:cNvPr>
          <p:cNvSpPr>
            <a:spLocks noGrp="1"/>
          </p:cNvSpPr>
          <p:nvPr>
            <p:ph type="title"/>
          </p:nvPr>
        </p:nvSpPr>
        <p:spPr/>
        <p:txBody>
          <a:bodyPr/>
          <a:lstStyle/>
          <a:p>
            <a:r>
              <a:rPr lang="en-US" dirty="0"/>
              <a:t>Fourier Thoughts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9AED92C-882C-E29E-AF7A-5A5B31189AF9}"/>
                  </a:ext>
                </a:extLst>
              </p:cNvPr>
              <p:cNvSpPr>
                <a:spLocks noGrp="1"/>
              </p:cNvSpPr>
              <p:nvPr>
                <p:ph idx="1"/>
              </p:nvPr>
            </p:nvSpPr>
            <p:spPr/>
            <p:txBody>
              <a:bodyPr>
                <a:normAutofit fontScale="70000" lnSpcReduction="20000"/>
              </a:bodyPr>
              <a:lstStyle/>
              <a:p>
                <a:pPr>
                  <a:lnSpc>
                    <a:spcPct val="120000"/>
                  </a:lnSpc>
                </a:pPr>
                <a:r>
                  <a:rPr lang="en-US" dirty="0"/>
                  <a:t>What is the Fourier transform pair to the “Time” dimension?</a:t>
                </a:r>
              </a:p>
              <a:p>
                <a:pPr>
                  <a:lnSpc>
                    <a:spcPct val="120000"/>
                  </a:lnSpc>
                </a:pPr>
                <a:r>
                  <a:rPr lang="en-US" dirty="0"/>
                  <a:t>The Fourier kernel is </a:t>
                </a:r>
                <a14:m>
                  <m:oMath xmlns:m="http://schemas.openxmlformats.org/officeDocument/2006/math">
                    <m:sSup>
                      <m:sSupPr>
                        <m:ctrlPr>
                          <a:rPr lang="en-US" b="1" i="1">
                            <a:latin typeface="Cambria Math" panose="02040503050406030204" pitchFamily="18" charset="0"/>
                          </a:rPr>
                        </m:ctrlPr>
                      </m:sSupPr>
                      <m:e>
                        <m:r>
                          <a:rPr lang="en-US" b="1" i="1">
                            <a:latin typeface="Cambria Math" panose="02040503050406030204" pitchFamily="18" charset="0"/>
                          </a:rPr>
                          <m:t>𝒆</m:t>
                        </m:r>
                      </m:e>
                      <m:sup>
                        <m:r>
                          <a:rPr lang="en-US" b="1" i="1">
                            <a:latin typeface="Cambria Math" panose="02040503050406030204" pitchFamily="18" charset="0"/>
                          </a:rPr>
                          <m:t>−</m:t>
                        </m:r>
                        <m:r>
                          <a:rPr lang="en-US" b="1" i="1">
                            <a:latin typeface="Cambria Math" panose="02040503050406030204" pitchFamily="18" charset="0"/>
                          </a:rPr>
                          <m:t>𝒊</m:t>
                        </m:r>
                        <m:r>
                          <a:rPr lang="en-US" b="1" i="1">
                            <a:latin typeface="Cambria Math" panose="02040503050406030204" pitchFamily="18" charset="0"/>
                          </a:rPr>
                          <m:t>𝟐</m:t>
                        </m:r>
                        <m:r>
                          <a:rPr lang="en-US" b="1" i="1">
                            <a:latin typeface="Cambria Math" panose="02040503050406030204" pitchFamily="18" charset="0"/>
                          </a:rPr>
                          <m:t>𝝅</m:t>
                        </m:r>
                        <m:r>
                          <a:rPr lang="en-US" b="1" i="1">
                            <a:latin typeface="Cambria Math" panose="02040503050406030204" pitchFamily="18" charset="0"/>
                          </a:rPr>
                          <m:t>𝒇𝒕</m:t>
                        </m:r>
                      </m:sup>
                    </m:sSup>
                  </m:oMath>
                </a14:m>
                <a:r>
                  <a:rPr lang="en-US" dirty="0"/>
                  <a:t> where </a:t>
                </a:r>
                <a14:m>
                  <m:oMath xmlns:m="http://schemas.openxmlformats.org/officeDocument/2006/math">
                    <m:r>
                      <a:rPr lang="en-US" b="0" i="1" smtClean="0">
                        <a:latin typeface="Cambria Math" panose="02040503050406030204" pitchFamily="18" charset="0"/>
                      </a:rPr>
                      <m:t>𝑓</m:t>
                    </m:r>
                  </m:oMath>
                </a14:m>
                <a:r>
                  <a:rPr lang="en-US" dirty="0"/>
                  <a:t> is frequency. If </a:t>
                </a:r>
                <a14:m>
                  <m:oMath xmlns:m="http://schemas.openxmlformats.org/officeDocument/2006/math">
                    <m:r>
                      <a:rPr lang="en-US" b="0" i="1" smtClean="0">
                        <a:latin typeface="Cambria Math" panose="02040503050406030204" pitchFamily="18" charset="0"/>
                      </a:rPr>
                      <m:t>𝑡</m:t>
                    </m:r>
                  </m:oMath>
                </a14:m>
                <a:r>
                  <a:rPr lang="en-US" dirty="0"/>
                  <a:t> is doubled (e.g.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𝑡</m:t>
                        </m:r>
                      </m:e>
                      <m:sup>
                        <m:r>
                          <a:rPr lang="en-US" b="0" i="1" smtClean="0">
                            <a:latin typeface="Cambria Math" panose="02040503050406030204" pitchFamily="18" charset="0"/>
                          </a:rPr>
                          <m:t>′</m:t>
                        </m:r>
                      </m:sup>
                    </m:sSup>
                    <m:r>
                      <a:rPr lang="en-US" b="0" i="1" smtClean="0">
                        <a:latin typeface="Cambria Math" panose="02040503050406030204" pitchFamily="18" charset="0"/>
                      </a:rPr>
                      <m:t>=2</m:t>
                    </m:r>
                    <m:r>
                      <a:rPr lang="en-US" b="0" i="1" smtClean="0">
                        <a:latin typeface="Cambria Math" panose="02040503050406030204" pitchFamily="18" charset="0"/>
                      </a:rPr>
                      <m:t>𝑡</m:t>
                    </m:r>
                  </m:oMath>
                </a14:m>
                <a:r>
                  <a:rPr lang="en-US" dirty="0"/>
                  <a:t> is used as the time variable), </a:t>
                </a:r>
                <a14:m>
                  <m:oMath xmlns:m="http://schemas.openxmlformats.org/officeDocument/2006/math">
                    <m:r>
                      <a:rPr lang="en-US" b="0" i="1" smtClean="0">
                        <a:latin typeface="Cambria Math" panose="02040503050406030204" pitchFamily="18" charset="0"/>
                      </a:rPr>
                      <m:t>𝑓</m:t>
                    </m:r>
                  </m:oMath>
                </a14:m>
                <a:r>
                  <a:rPr lang="en-US" dirty="0"/>
                  <a:t> must be halved (e.g.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𝑓</m:t>
                        </m:r>
                      </m:e>
                      <m:sup>
                        <m:r>
                          <a:rPr lang="en-US" b="0" i="1" smtClean="0">
                            <a:latin typeface="Cambria Math" panose="02040503050406030204" pitchFamily="18" charset="0"/>
                          </a:rPr>
                          <m:t>′</m:t>
                        </m:r>
                      </m:sup>
                    </m:sSup>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𝑓</m:t>
                        </m:r>
                      </m:num>
                      <m:den>
                        <m:r>
                          <a:rPr lang="en-US" b="0" i="1" smtClean="0">
                            <a:latin typeface="Cambria Math" panose="02040503050406030204" pitchFamily="18" charset="0"/>
                          </a:rPr>
                          <m:t>2</m:t>
                        </m:r>
                      </m:den>
                    </m:f>
                  </m:oMath>
                </a14:m>
                <a:r>
                  <a:rPr lang="en-US" dirty="0"/>
                  <a:t>) to keep the result the same – this leads to a reciprocal relationship between the time domain and the frequency domain.</a:t>
                </a:r>
              </a:p>
              <a:p>
                <a:pPr>
                  <a:lnSpc>
                    <a:spcPct val="120000"/>
                  </a:lnSpc>
                </a:pPr>
                <a:endParaRPr lang="en-US" dirty="0"/>
              </a:p>
              <a:p>
                <a:pPr lvl="1">
                  <a:lnSpc>
                    <a:spcPct val="120000"/>
                  </a:lnSpc>
                </a:pPr>
                <a:r>
                  <a:rPr lang="en-US" dirty="0"/>
                  <a:t>What happens to the minimum-possible envelope pulse duration when bandwidth is doubled?</a:t>
                </a:r>
              </a:p>
              <a:p>
                <a:pPr>
                  <a:lnSpc>
                    <a:spcPct val="120000"/>
                  </a:lnSpc>
                </a:pPr>
                <a:endParaRPr lang="en-US" dirty="0"/>
              </a:p>
              <a:p>
                <a:pPr>
                  <a:lnSpc>
                    <a:spcPct val="120000"/>
                  </a:lnSpc>
                </a:pPr>
                <a:r>
                  <a:rPr lang="en-US" dirty="0"/>
                  <a:t>What variable is conjugate to time under the Fourier transform?</a:t>
                </a:r>
                <a:br>
                  <a:rPr lang="en-US" dirty="0"/>
                </a:br>
                <a:r>
                  <a:rPr lang="en-US" dirty="0"/>
                  <a:t>What variable is conjugate to space?</a:t>
                </a:r>
              </a:p>
            </p:txBody>
          </p:sp>
        </mc:Choice>
        <mc:Fallback xmlns="">
          <p:sp>
            <p:nvSpPr>
              <p:cNvPr id="3" name="Content Placeholder 2">
                <a:extLst>
                  <a:ext uri="{FF2B5EF4-FFF2-40B4-BE49-F238E27FC236}">
                    <a16:creationId xmlns:a16="http://schemas.microsoft.com/office/drawing/2014/main" id="{B9AED92C-882C-E29E-AF7A-5A5B31189AF9}"/>
                  </a:ext>
                </a:extLst>
              </p:cNvPr>
              <p:cNvSpPr>
                <a:spLocks noGrp="1" noRot="1" noChangeAspect="1" noMove="1" noResize="1" noEditPoints="1" noAdjustHandles="1" noChangeArrowheads="1" noChangeShapeType="1" noTextEdit="1"/>
              </p:cNvSpPr>
              <p:nvPr>
                <p:ph idx="1"/>
              </p:nvPr>
            </p:nvSpPr>
            <p:spPr>
              <a:blipFill>
                <a:blip r:embed="rId3"/>
                <a:stretch>
                  <a:fillRect l="-522" t="-700"/>
                </a:stretch>
              </a:blipFill>
            </p:spPr>
            <p:txBody>
              <a:bodyPr/>
              <a:lstStyle/>
              <a:p>
                <a:r>
                  <a:rPr lang="en-US">
                    <a:noFill/>
                  </a:rPr>
                  <a:t> </a:t>
                </a:r>
              </a:p>
            </p:txBody>
          </p:sp>
        </mc:Fallback>
      </mc:AlternateContent>
    </p:spTree>
    <p:extLst>
      <p:ext uri="{BB962C8B-B14F-4D97-AF65-F5344CB8AC3E}">
        <p14:creationId xmlns:p14="http://schemas.microsoft.com/office/powerpoint/2010/main" val="141340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cond evt="onBegin" delay="0">
                          <p:tn val="2"/>
                        </p:cond>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9C72C-C9CA-D359-28B5-72B18C6637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A29447-AF7E-BCB2-7017-0AA16796284C}"/>
              </a:ext>
            </a:extLst>
          </p:cNvPr>
          <p:cNvSpPr>
            <a:spLocks noGrp="1"/>
          </p:cNvSpPr>
          <p:nvPr>
            <p:ph type="title"/>
          </p:nvPr>
        </p:nvSpPr>
        <p:spPr/>
        <p:txBody>
          <a:bodyPr/>
          <a:lstStyle/>
          <a:p>
            <a:r>
              <a:rPr lang="en-US" dirty="0"/>
              <a:t>Fourier Thoughts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281C058-E01E-8030-CD7A-D3F4AD107854}"/>
                  </a:ext>
                </a:extLst>
              </p:cNvPr>
              <p:cNvSpPr>
                <a:spLocks noGrp="1"/>
              </p:cNvSpPr>
              <p:nvPr>
                <p:ph idx="1"/>
              </p:nvPr>
            </p:nvSpPr>
            <p:spPr/>
            <p:txBody>
              <a:bodyPr>
                <a:normAutofit fontScale="62500" lnSpcReduction="20000"/>
              </a:bodyPr>
              <a:lstStyle/>
              <a:p>
                <a:pPr>
                  <a:lnSpc>
                    <a:spcPct val="120000"/>
                  </a:lnSpc>
                </a:pPr>
                <a:r>
                  <a:rPr lang="en-US" dirty="0"/>
                  <a:t>The Fourier kernel is </a:t>
                </a:r>
                <a14:m>
                  <m:oMath xmlns:m="http://schemas.openxmlformats.org/officeDocument/2006/math">
                    <m:sSup>
                      <m:sSupPr>
                        <m:ctrlPr>
                          <a:rPr lang="en-US" b="0" i="1">
                            <a:latin typeface="Cambria Math" panose="02040503050406030204" pitchFamily="18" charset="0"/>
                          </a:rPr>
                        </m:ctrlPr>
                      </m:sSupPr>
                      <m:e>
                        <m:r>
                          <a:rPr lang="en-US" b="0" i="1">
                            <a:latin typeface="Cambria Math" panose="02040503050406030204" pitchFamily="18" charset="0"/>
                          </a:rPr>
                          <m:t>𝑒</m:t>
                        </m:r>
                      </m:e>
                      <m:sup>
                        <m:r>
                          <a:rPr lang="en-US" b="0" i="1">
                            <a:latin typeface="Cambria Math" panose="02040503050406030204" pitchFamily="18" charset="0"/>
                          </a:rPr>
                          <m:t>−</m:t>
                        </m:r>
                        <m:r>
                          <a:rPr lang="en-US" b="0" i="1">
                            <a:latin typeface="Cambria Math" panose="02040503050406030204" pitchFamily="18" charset="0"/>
                          </a:rPr>
                          <m:t>𝑖</m:t>
                        </m:r>
                        <m:r>
                          <a:rPr lang="en-US" b="0" i="1">
                            <a:latin typeface="Cambria Math" panose="02040503050406030204" pitchFamily="18" charset="0"/>
                          </a:rPr>
                          <m:t>2</m:t>
                        </m:r>
                        <m:r>
                          <a:rPr lang="en-US" b="0" i="1">
                            <a:latin typeface="Cambria Math" panose="02040503050406030204" pitchFamily="18" charset="0"/>
                          </a:rPr>
                          <m:t>𝜋</m:t>
                        </m:r>
                        <m:r>
                          <a:rPr lang="en-US" b="1" i="1" smtClean="0">
                            <a:latin typeface="Cambria Math" panose="02040503050406030204" pitchFamily="18" charset="0"/>
                          </a:rPr>
                          <m:t>𝒌</m:t>
                        </m:r>
                        <m:r>
                          <a:rPr lang="en-US" b="0" i="1" smtClean="0">
                            <a:latin typeface="Cambria Math" panose="02040503050406030204" pitchFamily="18" charset="0"/>
                          </a:rPr>
                          <m:t>⋅</m:t>
                        </m:r>
                        <m:r>
                          <a:rPr lang="en-US" b="1" i="1" smtClean="0">
                            <a:latin typeface="Cambria Math" panose="02040503050406030204" pitchFamily="18" charset="0"/>
                          </a:rPr>
                          <m:t>𝒓</m:t>
                        </m:r>
                      </m:sup>
                    </m:sSup>
                    <m:r>
                      <a:rPr lang="en-US" b="0" i="1" smtClean="0">
                        <a:latin typeface="Cambria Math" panose="02040503050406030204" pitchFamily="18" charset="0"/>
                      </a:rPr>
                      <m:t>=</m:t>
                    </m:r>
                    <m:sSup>
                      <m:sSupPr>
                        <m:ctrlPr>
                          <a:rPr lang="en-US" b="0" i="1">
                            <a:latin typeface="Cambria Math" panose="02040503050406030204" pitchFamily="18" charset="0"/>
                          </a:rPr>
                        </m:ctrlPr>
                      </m:sSupPr>
                      <m:e>
                        <m:r>
                          <a:rPr lang="en-US" b="0" i="1">
                            <a:latin typeface="Cambria Math" panose="02040503050406030204" pitchFamily="18" charset="0"/>
                          </a:rPr>
                          <m:t>𝑒</m:t>
                        </m:r>
                      </m:e>
                      <m:sup>
                        <m:r>
                          <a:rPr lang="en-US" b="0" i="1">
                            <a:latin typeface="Cambria Math" panose="02040503050406030204" pitchFamily="18" charset="0"/>
                          </a:rPr>
                          <m:t>−</m:t>
                        </m:r>
                        <m:r>
                          <a:rPr lang="en-US" b="0" i="1">
                            <a:latin typeface="Cambria Math" panose="02040503050406030204" pitchFamily="18" charset="0"/>
                          </a:rPr>
                          <m:t>𝑖</m:t>
                        </m:r>
                        <m:r>
                          <a:rPr lang="en-US" b="0" i="1">
                            <a:latin typeface="Cambria Math" panose="02040503050406030204" pitchFamily="18" charset="0"/>
                          </a:rPr>
                          <m:t>2</m:t>
                        </m:r>
                        <m:r>
                          <a:rPr lang="en-US" b="0" i="1">
                            <a:latin typeface="Cambria Math" panose="02040503050406030204" pitchFamily="18" charset="0"/>
                          </a:rPr>
                          <m:t>𝜋</m:t>
                        </m:r>
                        <m:sSub>
                          <m:sSubPr>
                            <m:ctrlPr>
                              <a:rPr lang="en-US" b="0" i="1">
                                <a:latin typeface="Cambria Math" panose="02040503050406030204" pitchFamily="18" charset="0"/>
                              </a:rPr>
                            </m:ctrlPr>
                          </m:sSubPr>
                          <m:e>
                            <m:r>
                              <a:rPr lang="en-US" b="0" i="1">
                                <a:latin typeface="Cambria Math" panose="02040503050406030204" pitchFamily="18" charset="0"/>
                              </a:rPr>
                              <m:t>𝑘</m:t>
                            </m:r>
                          </m:e>
                          <m:sub>
                            <m:r>
                              <a:rPr lang="en-US" b="0" i="1">
                                <a:latin typeface="Cambria Math" panose="02040503050406030204" pitchFamily="18" charset="0"/>
                              </a:rPr>
                              <m:t>𝑥</m:t>
                            </m:r>
                          </m:sub>
                        </m:sSub>
                        <m:r>
                          <a:rPr lang="en-US" b="0" i="1">
                            <a:latin typeface="Cambria Math" panose="02040503050406030204" pitchFamily="18" charset="0"/>
                          </a:rPr>
                          <m:t>𝑥</m:t>
                        </m:r>
                      </m:sup>
                    </m:sSup>
                    <m:sSup>
                      <m:sSupPr>
                        <m:ctrlPr>
                          <a:rPr lang="en-US" b="0" i="1">
                            <a:latin typeface="Cambria Math" panose="02040503050406030204" pitchFamily="18" charset="0"/>
                          </a:rPr>
                        </m:ctrlPr>
                      </m:sSupPr>
                      <m:e>
                        <m:r>
                          <a:rPr lang="en-US" b="0" i="1">
                            <a:latin typeface="Cambria Math" panose="02040503050406030204" pitchFamily="18" charset="0"/>
                          </a:rPr>
                          <m:t>𝑒</m:t>
                        </m:r>
                      </m:e>
                      <m:sup>
                        <m:r>
                          <a:rPr lang="en-US" b="0" i="1">
                            <a:latin typeface="Cambria Math" panose="02040503050406030204" pitchFamily="18" charset="0"/>
                          </a:rPr>
                          <m:t>−</m:t>
                        </m:r>
                        <m:r>
                          <a:rPr lang="en-US" b="0" i="1">
                            <a:latin typeface="Cambria Math" panose="02040503050406030204" pitchFamily="18" charset="0"/>
                          </a:rPr>
                          <m:t>𝑖</m:t>
                        </m:r>
                        <m:r>
                          <a:rPr lang="en-US" b="0" i="1">
                            <a:latin typeface="Cambria Math" panose="02040503050406030204" pitchFamily="18" charset="0"/>
                          </a:rPr>
                          <m:t>2</m:t>
                        </m:r>
                        <m:r>
                          <a:rPr lang="en-US" b="0" i="1">
                            <a:latin typeface="Cambria Math" panose="02040503050406030204" pitchFamily="18" charset="0"/>
                          </a:rPr>
                          <m:t>𝜋</m:t>
                        </m:r>
                        <m:sSub>
                          <m:sSubPr>
                            <m:ctrlPr>
                              <a:rPr lang="en-US" b="0" i="1">
                                <a:latin typeface="Cambria Math" panose="02040503050406030204" pitchFamily="18" charset="0"/>
                              </a:rPr>
                            </m:ctrlPr>
                          </m:sSubPr>
                          <m:e>
                            <m:r>
                              <a:rPr lang="en-US" b="0" i="1">
                                <a:latin typeface="Cambria Math" panose="02040503050406030204" pitchFamily="18" charset="0"/>
                              </a:rPr>
                              <m:t>𝑘</m:t>
                            </m:r>
                          </m:e>
                          <m:sub>
                            <m:r>
                              <a:rPr lang="en-US" b="0" i="1" smtClean="0">
                                <a:latin typeface="Cambria Math" panose="02040503050406030204" pitchFamily="18" charset="0"/>
                              </a:rPr>
                              <m:t>𝑦</m:t>
                            </m:r>
                          </m:sub>
                        </m:sSub>
                        <m:r>
                          <a:rPr lang="en-US" b="0" i="1" smtClean="0">
                            <a:latin typeface="Cambria Math" panose="02040503050406030204" pitchFamily="18" charset="0"/>
                          </a:rPr>
                          <m:t>𝑦</m:t>
                        </m:r>
                      </m:sup>
                    </m:sSup>
                    <m:sSup>
                      <m:sSupPr>
                        <m:ctrlPr>
                          <a:rPr lang="en-US" b="0" i="1">
                            <a:latin typeface="Cambria Math" panose="02040503050406030204" pitchFamily="18" charset="0"/>
                          </a:rPr>
                        </m:ctrlPr>
                      </m:sSupPr>
                      <m:e>
                        <m:r>
                          <a:rPr lang="en-US" b="0" i="1">
                            <a:latin typeface="Cambria Math" panose="02040503050406030204" pitchFamily="18" charset="0"/>
                          </a:rPr>
                          <m:t>𝑒</m:t>
                        </m:r>
                      </m:e>
                      <m:sup>
                        <m:r>
                          <a:rPr lang="en-US" b="0" i="1">
                            <a:latin typeface="Cambria Math" panose="02040503050406030204" pitchFamily="18" charset="0"/>
                          </a:rPr>
                          <m:t>−</m:t>
                        </m:r>
                        <m:r>
                          <a:rPr lang="en-US" b="0" i="1">
                            <a:latin typeface="Cambria Math" panose="02040503050406030204" pitchFamily="18" charset="0"/>
                          </a:rPr>
                          <m:t>𝑖</m:t>
                        </m:r>
                        <m:r>
                          <a:rPr lang="en-US" b="0" i="1">
                            <a:latin typeface="Cambria Math" panose="02040503050406030204" pitchFamily="18" charset="0"/>
                          </a:rPr>
                          <m:t>2</m:t>
                        </m:r>
                        <m:r>
                          <a:rPr lang="en-US" b="0" i="1">
                            <a:latin typeface="Cambria Math" panose="02040503050406030204" pitchFamily="18" charset="0"/>
                          </a:rPr>
                          <m:t>𝜋</m:t>
                        </m:r>
                        <m:sSub>
                          <m:sSubPr>
                            <m:ctrlPr>
                              <a:rPr lang="en-US" b="0" i="1">
                                <a:latin typeface="Cambria Math" panose="02040503050406030204" pitchFamily="18" charset="0"/>
                              </a:rPr>
                            </m:ctrlPr>
                          </m:sSubPr>
                          <m:e>
                            <m:r>
                              <a:rPr lang="en-US" b="0" i="1">
                                <a:latin typeface="Cambria Math" panose="02040503050406030204" pitchFamily="18" charset="0"/>
                              </a:rPr>
                              <m:t>𝑘</m:t>
                            </m:r>
                          </m:e>
                          <m:sub>
                            <m:r>
                              <a:rPr lang="en-US" b="0" i="1" smtClean="0">
                                <a:latin typeface="Cambria Math" panose="02040503050406030204" pitchFamily="18" charset="0"/>
                              </a:rPr>
                              <m:t>𝑧</m:t>
                            </m:r>
                          </m:sub>
                        </m:sSub>
                        <m:r>
                          <a:rPr lang="en-US" b="0" i="1" smtClean="0">
                            <a:latin typeface="Cambria Math" panose="02040503050406030204" pitchFamily="18" charset="0"/>
                          </a:rPr>
                          <m:t>𝑧</m:t>
                        </m:r>
                      </m:sup>
                    </m:sSup>
                  </m:oMath>
                </a14:m>
                <a:r>
                  <a:rPr lang="en-US" dirty="0"/>
                  <a:t>. To refine resolution in </a:t>
                </a:r>
                <a14:m>
                  <m:oMath xmlns:m="http://schemas.openxmlformats.org/officeDocument/2006/math">
                    <m:r>
                      <a:rPr lang="en-US" b="0" i="1" smtClean="0">
                        <a:latin typeface="Cambria Math" panose="02040503050406030204" pitchFamily="18" charset="0"/>
                      </a:rPr>
                      <m:t>𝑥</m:t>
                    </m:r>
                  </m:oMath>
                </a14:m>
                <a:r>
                  <a:rPr lang="en-US" dirty="0"/>
                  <a:t> by a factor of 2 (e.g. to go from 1 m to 0.5 m resolution), requires doubling the wavenumber-bandwidth.</a:t>
                </a:r>
              </a:p>
              <a:p>
                <a:pPr lvl="1">
                  <a:lnSpc>
                    <a:spcPct val="120000"/>
                  </a:lnSpc>
                </a:pPr>
                <a14:m>
                  <m:oMath xmlns:m="http://schemas.openxmlformats.org/officeDocument/2006/math">
                    <m:r>
                      <a:rPr lang="en-US" b="0" i="1" smtClean="0">
                        <a:latin typeface="Cambria Math" panose="02040503050406030204" pitchFamily="18" charset="0"/>
                      </a:rPr>
                      <m:t>𝑥</m:t>
                    </m:r>
                  </m:oMath>
                </a14:m>
                <a:endParaRPr lang="en-US" dirty="0"/>
              </a:p>
              <a:p>
                <a:pPr>
                  <a:lnSpc>
                    <a:spcPct val="120000"/>
                  </a:lnSpc>
                </a:pPr>
                <a:r>
                  <a:rPr lang="en-US" dirty="0"/>
                  <a:t>In many ways </a:t>
                </a:r>
                <a14:m>
                  <m:oMath xmlns:m="http://schemas.openxmlformats.org/officeDocument/2006/math">
                    <m:r>
                      <a:rPr lang="en-US" b="0" i="1" smtClean="0">
                        <a:latin typeface="Cambria Math" panose="02040503050406030204" pitchFamily="18" charset="0"/>
                      </a:rPr>
                      <m:t>𝑡</m:t>
                    </m:r>
                  </m:oMath>
                </a14:m>
                <a:r>
                  <a:rPr lang="en-US" dirty="0"/>
                  <a:t> and </a:t>
                </a:r>
                <a14:m>
                  <m:oMath xmlns:m="http://schemas.openxmlformats.org/officeDocument/2006/math">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oMath>
                </a14:m>
                <a:r>
                  <a:rPr lang="en-US" dirty="0"/>
                  <a:t> are similar and their Fourier transforms do behave identically. However:</a:t>
                </a:r>
              </a:p>
              <a:p>
                <a:pPr lvl="1">
                  <a:lnSpc>
                    <a:spcPct val="120000"/>
                  </a:lnSpc>
                </a:pPr>
                <a14:m>
                  <m:oMath xmlns:m="http://schemas.openxmlformats.org/officeDocument/2006/math">
                    <m:d>
                      <m:dPr>
                        <m:begChr m:val="|"/>
                        <m:endChr m:val="|"/>
                        <m:ctrlPr>
                          <a:rPr lang="en-US" b="1" i="1" smtClean="0">
                            <a:latin typeface="Cambria Math" panose="02040503050406030204" pitchFamily="18" charset="0"/>
                          </a:rPr>
                        </m:ctrlPr>
                      </m:dPr>
                      <m:e>
                        <m:r>
                          <a:rPr lang="en-US" b="1" i="1" smtClean="0">
                            <a:latin typeface="Cambria Math" panose="02040503050406030204" pitchFamily="18" charset="0"/>
                          </a:rPr>
                          <m:t>𝒌</m:t>
                        </m:r>
                      </m:e>
                    </m:d>
                    <m:r>
                      <a:rPr lang="en-US" b="0" i="1" smtClean="0">
                        <a:latin typeface="Cambria Math" panose="02040503050406030204" pitchFamily="18" charset="0"/>
                      </a:rPr>
                      <m:t>=</m:t>
                    </m:r>
                    <m:rad>
                      <m:radPr>
                        <m:degHide m:val="on"/>
                        <m:ctrlPr>
                          <a:rPr lang="en-US" b="0" i="1" smtClean="0">
                            <a:latin typeface="Cambria Math" panose="02040503050406030204" pitchFamily="18" charset="0"/>
                          </a:rPr>
                        </m:ctrlPr>
                      </m:radPr>
                      <m:deg/>
                      <m:e>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𝑘</m:t>
                            </m:r>
                          </m:e>
                          <m:sub>
                            <m:r>
                              <a:rPr lang="en-US" b="0" i="1" smtClean="0">
                                <a:latin typeface="Cambria Math" panose="02040503050406030204" pitchFamily="18" charset="0"/>
                              </a:rPr>
                              <m:t>𝑥</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𝑘</m:t>
                            </m:r>
                          </m:e>
                          <m:sub>
                            <m:r>
                              <a:rPr lang="en-US" b="0" i="1" smtClean="0">
                                <a:latin typeface="Cambria Math" panose="02040503050406030204" pitchFamily="18" charset="0"/>
                              </a:rPr>
                              <m:t>𝑦</m:t>
                            </m:r>
                          </m:sub>
                          <m:sup>
                            <m:r>
                              <a:rPr lang="en-US" b="0" i="1" smtClean="0">
                                <a:latin typeface="Cambria Math" panose="02040503050406030204" pitchFamily="18" charset="0"/>
                              </a:rPr>
                              <m:t>2</m:t>
                            </m:r>
                          </m:sup>
                        </m:sSubSup>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𝑘</m:t>
                            </m:r>
                          </m:e>
                          <m:sub>
                            <m:r>
                              <a:rPr lang="en-US" b="0" i="1" smtClean="0">
                                <a:latin typeface="Cambria Math" panose="02040503050406030204" pitchFamily="18" charset="0"/>
                              </a:rPr>
                              <m:t>𝑧</m:t>
                            </m:r>
                          </m:sub>
                          <m:sup>
                            <m:r>
                              <a:rPr lang="en-US" b="0" i="1" smtClean="0">
                                <a:latin typeface="Cambria Math" panose="02040503050406030204" pitchFamily="18" charset="0"/>
                              </a:rPr>
                              <m:t>2</m:t>
                            </m:r>
                          </m:sup>
                        </m:sSubSup>
                      </m:e>
                    </m:ra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𝜋</m:t>
                        </m:r>
                      </m:num>
                      <m:den>
                        <m:r>
                          <a:rPr lang="en-US" b="0" i="1" smtClean="0">
                            <a:latin typeface="Cambria Math" panose="02040503050406030204" pitchFamily="18" charset="0"/>
                          </a:rPr>
                          <m:t>𝜆</m:t>
                        </m:r>
                      </m:den>
                    </m:f>
                    <m:r>
                      <a:rPr lang="en-US" b="0" i="0" smtClean="0">
                        <a:latin typeface="Cambria Math" panose="02040503050406030204" pitchFamily="18" charset="0"/>
                      </a:rPr>
                      <m:t>=</m:t>
                    </m:r>
                    <m:f>
                      <m:fPr>
                        <m:ctrlPr>
                          <a:rPr lang="en-US" b="0" i="0" smtClean="0">
                            <a:latin typeface="Cambria Math" panose="02040503050406030204" pitchFamily="18" charset="0"/>
                          </a:rPr>
                        </m:ctrlPr>
                      </m:fPr>
                      <m:num>
                        <m:r>
                          <a:rPr lang="en-US" b="0" i="0" smtClean="0">
                            <a:latin typeface="Cambria Math" panose="02040503050406030204" pitchFamily="18" charset="0"/>
                          </a:rPr>
                          <m:t>4</m:t>
                        </m:r>
                        <m:r>
                          <a:rPr lang="en-US" b="0" i="1" smtClean="0">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endParaRPr lang="en-US" dirty="0"/>
              </a:p>
              <a:p>
                <a:pPr lvl="1">
                  <a:lnSpc>
                    <a:spcPct val="120000"/>
                  </a:lnSpc>
                </a:pPr>
                <a:r>
                  <a:rPr lang="en-US" dirty="0"/>
                  <a:t>This means that the possible range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𝑧</m:t>
                        </m:r>
                      </m:sub>
                    </m:sSub>
                  </m:oMath>
                </a14:m>
                <a:r>
                  <a:rPr lang="en-US" dirty="0"/>
                  <a:t> values is restricted to values that will satisfy the above equation (</a:t>
                </a:r>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𝑖</m:t>
                        </m:r>
                      </m:sub>
                    </m:sSub>
                    <m:r>
                      <a:rPr lang="en-US" b="0" i="1" smtClean="0">
                        <a:latin typeface="Cambria Math" panose="02040503050406030204" pitchFamily="18" charset="0"/>
                      </a:rPr>
                      <m:t>&lt;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r>
                  <a:rPr lang="en-US" dirty="0"/>
                  <a:t> for </a:t>
                </a:r>
                <a14:m>
                  <m:oMath xmlns:m="http://schemas.openxmlformats.org/officeDocument/2006/math">
                    <m:r>
                      <a:rPr lang="en-US" b="0" i="1" smtClean="0">
                        <a:latin typeface="Cambria Math" panose="02040503050406030204" pitchFamily="18" charset="0"/>
                      </a:rPr>
                      <m:t>𝑖</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𝑦</m:t>
                    </m:r>
                    <m:r>
                      <a:rPr lang="en-US" b="0" i="1" smtClean="0">
                        <a:latin typeface="Cambria Math" panose="02040503050406030204" pitchFamily="18" charset="0"/>
                      </a:rPr>
                      <m:t>,</m:t>
                    </m:r>
                    <m:r>
                      <a:rPr lang="en-US" b="0" i="1" smtClean="0">
                        <a:latin typeface="Cambria Math" panose="02040503050406030204" pitchFamily="18" charset="0"/>
                      </a:rPr>
                      <m:t>𝑧</m:t>
                    </m:r>
                    <m:r>
                      <a:rPr lang="en-US" b="0" i="1" smtClean="0">
                        <a:latin typeface="Cambria Math" panose="02040503050406030204" pitchFamily="18" charset="0"/>
                      </a:rPr>
                      <m:t>}</m:t>
                    </m:r>
                  </m:oMath>
                </a14:m>
                <a:r>
                  <a:rPr lang="en-US" dirty="0"/>
                  <a:t>). The antenna array can only sample within these values so angular resolution is restricted by the maximum frequency</a:t>
                </a:r>
              </a:p>
              <a:p>
                <a:pPr lvl="2">
                  <a:lnSpc>
                    <a:spcPct val="120000"/>
                  </a:lnSpc>
                </a:pPr>
                <a:r>
                  <a:rPr lang="en-US" dirty="0"/>
                  <a:t>NOTE: Angular precision can be much higher than angular resolution when there is only one target present, SNR is high, and the system calibration is good.</a:t>
                </a:r>
              </a:p>
              <a:p>
                <a:pPr lvl="1">
                  <a:lnSpc>
                    <a:spcPct val="120000"/>
                  </a:lnSpc>
                </a:pPr>
                <a:r>
                  <a:rPr lang="en-US" dirty="0"/>
                  <a:t>Looking at the constraint equation: can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𝑦</m:t>
                        </m:r>
                      </m:sub>
                    </m:sSub>
                  </m:oMath>
                </a14:m>
                <a:r>
                  <a:rPr lang="en-US" dirty="0"/>
                  <a:t> be </a:t>
                </a:r>
                <a14:m>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i="1">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r>
                  <a:rPr lang="en-US" dirty="0"/>
                  <a:t> at the same time? What can you say about the direction of the wave propagation when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𝜋</m:t>
                        </m:r>
                        <m:r>
                          <a:rPr lang="en-US" b="0" i="1" smtClean="0">
                            <a:latin typeface="Cambria Math" panose="02040503050406030204" pitchFamily="18" charset="0"/>
                          </a:rPr>
                          <m:t>𝑓</m:t>
                        </m:r>
                      </m:num>
                      <m:den>
                        <m:r>
                          <a:rPr lang="en-US" b="0" i="1" smtClean="0">
                            <a:latin typeface="Cambria Math" panose="02040503050406030204" pitchFamily="18" charset="0"/>
                          </a:rPr>
                          <m:t>𝑐</m:t>
                        </m:r>
                      </m:den>
                    </m:f>
                  </m:oMath>
                </a14:m>
                <a:r>
                  <a:rPr lang="en-US" dirty="0"/>
                  <a:t>?</a:t>
                </a:r>
              </a:p>
            </p:txBody>
          </p:sp>
        </mc:Choice>
        <mc:Fallback xmlns="">
          <p:sp>
            <p:nvSpPr>
              <p:cNvPr id="3" name="Content Placeholder 2">
                <a:extLst>
                  <a:ext uri="{FF2B5EF4-FFF2-40B4-BE49-F238E27FC236}">
                    <a16:creationId xmlns:a16="http://schemas.microsoft.com/office/drawing/2014/main" id="{7281C058-E01E-8030-CD7A-D3F4AD107854}"/>
                  </a:ext>
                </a:extLst>
              </p:cNvPr>
              <p:cNvSpPr>
                <a:spLocks noGrp="1" noRot="1" noChangeAspect="1" noMove="1" noResize="1" noEditPoints="1" noAdjustHandles="1" noChangeArrowheads="1" noChangeShapeType="1" noTextEdit="1"/>
              </p:cNvSpPr>
              <p:nvPr>
                <p:ph idx="1"/>
              </p:nvPr>
            </p:nvSpPr>
            <p:spPr>
              <a:blipFill>
                <a:blip r:embed="rId3"/>
                <a:stretch>
                  <a:fillRect l="-406" t="-280" r="-870"/>
                </a:stretch>
              </a:blipFill>
            </p:spPr>
            <p:txBody>
              <a:bodyPr/>
              <a:lstStyle/>
              <a:p>
                <a:r>
                  <a:rPr lang="en-US">
                    <a:noFill/>
                  </a:rPr>
                  <a:t> </a:t>
                </a:r>
              </a:p>
            </p:txBody>
          </p:sp>
        </mc:Fallback>
      </mc:AlternateContent>
    </p:spTree>
    <p:extLst>
      <p:ext uri="{BB962C8B-B14F-4D97-AF65-F5344CB8AC3E}">
        <p14:creationId xmlns:p14="http://schemas.microsoft.com/office/powerpoint/2010/main" val="2266877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44020-8594-A471-94D8-BAB7741A7114}"/>
              </a:ext>
            </a:extLst>
          </p:cNvPr>
          <p:cNvSpPr>
            <a:spLocks noGrp="1"/>
          </p:cNvSpPr>
          <p:nvPr>
            <p:ph type="title"/>
          </p:nvPr>
        </p:nvSpPr>
        <p:spPr/>
        <p:txBody>
          <a:bodyPr/>
          <a:lstStyle/>
          <a:p>
            <a:r>
              <a:rPr lang="en-US" dirty="0"/>
              <a:t>Fourier Thoughts</a:t>
            </a:r>
          </a:p>
        </p:txBody>
      </p:sp>
      <p:pic>
        <p:nvPicPr>
          <p:cNvPr id="7" name="sinc_rect_pair">
            <a:hlinkClick r:id="" action="ppaction://media"/>
            <a:extLst>
              <a:ext uri="{FF2B5EF4-FFF2-40B4-BE49-F238E27FC236}">
                <a16:creationId xmlns:a16="http://schemas.microsoft.com/office/drawing/2014/main" id="{9A517551-0E79-0C39-E7FD-22CBD4E2428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298825" y="1825625"/>
            <a:ext cx="5594350" cy="4351338"/>
          </a:xfrm>
        </p:spPr>
      </p:pic>
    </p:spTree>
    <p:extLst>
      <p:ext uri="{BB962C8B-B14F-4D97-AF65-F5344CB8AC3E}">
        <p14:creationId xmlns:p14="http://schemas.microsoft.com/office/powerpoint/2010/main" val="727938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59E2C-F5D8-632B-2C10-D8D7F14225DD}"/>
              </a:ext>
            </a:extLst>
          </p:cNvPr>
          <p:cNvSpPr>
            <a:spLocks noGrp="1"/>
          </p:cNvSpPr>
          <p:nvPr>
            <p:ph type="title"/>
          </p:nvPr>
        </p:nvSpPr>
        <p:spPr/>
        <p:txBody>
          <a:bodyPr/>
          <a:lstStyle/>
          <a:p>
            <a:r>
              <a:rPr lang="en-US" dirty="0"/>
              <a:t>Fourier Thoughts: Antenna Aperture</a:t>
            </a:r>
          </a:p>
        </p:txBody>
      </p:sp>
      <p:sp>
        <p:nvSpPr>
          <p:cNvPr id="3" name="Content Placeholder 2">
            <a:extLst>
              <a:ext uri="{FF2B5EF4-FFF2-40B4-BE49-F238E27FC236}">
                <a16:creationId xmlns:a16="http://schemas.microsoft.com/office/drawing/2014/main" id="{6F0277DF-66AC-9E5D-7C78-F3D10486DD81}"/>
              </a:ext>
            </a:extLst>
          </p:cNvPr>
          <p:cNvSpPr>
            <a:spLocks noGrp="1"/>
          </p:cNvSpPr>
          <p:nvPr>
            <p:ph idx="1"/>
          </p:nvPr>
        </p:nvSpPr>
        <p:spPr/>
        <p:txBody>
          <a:bodyPr/>
          <a:lstStyle/>
          <a:p>
            <a:r>
              <a:rPr lang="en-US" dirty="0"/>
              <a:t>So, how do we make an antenna aperture so that it can sample the required (hopefully large) wavenumber bandwidth?</a:t>
            </a:r>
          </a:p>
        </p:txBody>
      </p:sp>
    </p:spTree>
    <p:extLst>
      <p:ext uri="{BB962C8B-B14F-4D97-AF65-F5344CB8AC3E}">
        <p14:creationId xmlns:p14="http://schemas.microsoft.com/office/powerpoint/2010/main" val="3000239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A7075-A2EB-8BAF-99A7-7AE2B134D0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2B1380-3ECA-A098-3F8A-07325B322B7E}"/>
              </a:ext>
            </a:extLst>
          </p:cNvPr>
          <p:cNvSpPr>
            <a:spLocks noGrp="1"/>
          </p:cNvSpPr>
          <p:nvPr>
            <p:ph type="title"/>
          </p:nvPr>
        </p:nvSpPr>
        <p:spPr/>
        <p:txBody>
          <a:bodyPr/>
          <a:lstStyle/>
          <a:p>
            <a:r>
              <a:rPr lang="en-US" dirty="0"/>
              <a:t>Fourier Thoughts: Antenna Aperture</a:t>
            </a:r>
          </a:p>
        </p:txBody>
      </p:sp>
      <p:pic>
        <p:nvPicPr>
          <p:cNvPr id="7" name="radar_kx_sampling">
            <a:hlinkClick r:id="" action="ppaction://media"/>
            <a:extLst>
              <a:ext uri="{FF2B5EF4-FFF2-40B4-BE49-F238E27FC236}">
                <a16:creationId xmlns:a16="http://schemas.microsoft.com/office/drawing/2014/main" id="{1BB79DED-68E3-C7E4-B73D-55FC1B83433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3133725" y="1825625"/>
            <a:ext cx="5922963" cy="4351338"/>
          </a:xfrm>
        </p:spPr>
      </p:pic>
    </p:spTree>
    <p:extLst>
      <p:ext uri="{BB962C8B-B14F-4D97-AF65-F5344CB8AC3E}">
        <p14:creationId xmlns:p14="http://schemas.microsoft.com/office/powerpoint/2010/main" val="36925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9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014E8-FEBF-247B-C03E-49BCDC654208}"/>
              </a:ext>
            </a:extLst>
          </p:cNvPr>
          <p:cNvSpPr>
            <a:spLocks noGrp="1"/>
          </p:cNvSpPr>
          <p:nvPr>
            <p:ph type="title"/>
          </p:nvPr>
        </p:nvSpPr>
        <p:spPr>
          <a:xfrm>
            <a:off x="838200" y="365125"/>
            <a:ext cx="11299648" cy="1325563"/>
          </a:xfrm>
        </p:spPr>
        <p:txBody>
          <a:bodyPr>
            <a:normAutofit/>
          </a:bodyPr>
          <a:lstStyle/>
          <a:p>
            <a:r>
              <a:rPr lang="en-US" dirty="0"/>
              <a:t>Fourier Thoughts: Antenna Aperture</a:t>
            </a:r>
            <a:endParaRPr lang="en-US" b="1" dirty="0"/>
          </a:p>
        </p:txBody>
      </p:sp>
      <p:sp>
        <p:nvSpPr>
          <p:cNvPr id="3" name="Content Placeholder 2">
            <a:extLst>
              <a:ext uri="{FF2B5EF4-FFF2-40B4-BE49-F238E27FC236}">
                <a16:creationId xmlns:a16="http://schemas.microsoft.com/office/drawing/2014/main" id="{8AB1D6C0-87A1-E823-6638-F74CF7203F85}"/>
              </a:ext>
            </a:extLst>
          </p:cNvPr>
          <p:cNvSpPr>
            <a:spLocks noGrp="1"/>
          </p:cNvSpPr>
          <p:nvPr>
            <p:ph idx="1"/>
          </p:nvPr>
        </p:nvSpPr>
        <p:spPr/>
        <p:txBody>
          <a:bodyPr/>
          <a:lstStyle/>
          <a:p>
            <a:pPr marL="0" indent="0">
              <a:buNone/>
            </a:pPr>
            <a:r>
              <a:rPr lang="en-US" dirty="0"/>
              <a:t>What if the required resolution means a 200 meter or 2000 m aperture?</a:t>
            </a:r>
            <a:br>
              <a:rPr lang="en-US" dirty="0"/>
            </a:br>
            <a:endParaRPr lang="en-US" dirty="0"/>
          </a:p>
          <a:p>
            <a:pPr marL="0" indent="0">
              <a:buNone/>
            </a:pPr>
            <a:r>
              <a:rPr lang="en-US" b="1" dirty="0"/>
              <a:t>How do we make such a big antenna aperture?</a:t>
            </a:r>
            <a:endParaRPr lang="en-US" dirty="0"/>
          </a:p>
        </p:txBody>
      </p:sp>
    </p:spTree>
    <p:extLst>
      <p:ext uri="{BB962C8B-B14F-4D97-AF65-F5344CB8AC3E}">
        <p14:creationId xmlns:p14="http://schemas.microsoft.com/office/powerpoint/2010/main" val="3790058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41C1C-E0DC-CC74-377B-79EF43F5CEE2}"/>
              </a:ext>
            </a:extLst>
          </p:cNvPr>
          <p:cNvSpPr>
            <a:spLocks noGrp="1"/>
          </p:cNvSpPr>
          <p:nvPr>
            <p:ph type="title"/>
          </p:nvPr>
        </p:nvSpPr>
        <p:spPr/>
        <p:txBody>
          <a:bodyPr/>
          <a:lstStyle/>
          <a:p>
            <a:r>
              <a:rPr lang="en-US" dirty="0"/>
              <a:t>Fourier Thoughts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530C6A9-0525-9344-6453-22EB40A5242F}"/>
                  </a:ext>
                </a:extLst>
              </p:cNvPr>
              <p:cNvSpPr>
                <a:spLocks noGrp="1"/>
              </p:cNvSpPr>
              <p:nvPr>
                <p:ph idx="1"/>
              </p:nvPr>
            </p:nvSpPr>
            <p:spPr/>
            <p:txBody>
              <a:bodyPr>
                <a:normAutofit fontScale="85000" lnSpcReduction="20000"/>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𝑡</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𝐵</m:t>
                        </m:r>
                      </m:den>
                    </m:f>
                  </m:oMath>
                </a14:m>
                <a:r>
                  <a:rPr lang="en-US" dirty="0"/>
                  <a:t> is fast-time resolution where </a:t>
                </a:r>
                <a14:m>
                  <m:oMath xmlns:m="http://schemas.openxmlformats.org/officeDocument/2006/math">
                    <m:r>
                      <a:rPr lang="en-US" b="0" i="1" smtClean="0">
                        <a:latin typeface="Cambria Math" panose="02040503050406030204" pitchFamily="18" charset="0"/>
                      </a:rPr>
                      <m:t>𝐵</m:t>
                    </m:r>
                  </m:oMath>
                </a14:m>
                <a:r>
                  <a:rPr lang="en-US" dirty="0"/>
                  <a:t> is the bandwidth</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𝑥</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𝜆</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𝑥</m:t>
                            </m:r>
                          </m:sub>
                        </m:sSub>
                      </m:den>
                    </m:f>
                  </m:oMath>
                </a14:m>
                <a:r>
                  <a:rPr lang="en-US" dirty="0"/>
                  <a:t> is the along-track beamwidth 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𝑥</m:t>
                        </m:r>
                      </m:sub>
                    </m:sSub>
                  </m:oMath>
                </a14:m>
                <a:r>
                  <a:rPr lang="en-US" dirty="0"/>
                  <a:t> is the effective length in along-track</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b="0" i="1" smtClean="0">
                            <a:latin typeface="Cambria Math" panose="02040503050406030204" pitchFamily="18" charset="0"/>
                          </a:rPr>
                          <m:t>𝑦</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𝜆</m:t>
                        </m:r>
                      </m:num>
                      <m:den>
                        <m:sSub>
                          <m:sSubPr>
                            <m:ctrlPr>
                              <a:rPr lang="en-US" i="1">
                                <a:latin typeface="Cambria Math" panose="02040503050406030204" pitchFamily="18" charset="0"/>
                              </a:rPr>
                            </m:ctrlPr>
                          </m:sSubPr>
                          <m:e>
                            <m:r>
                              <a:rPr lang="en-US" i="1">
                                <a:latin typeface="Cambria Math" panose="02040503050406030204" pitchFamily="18" charset="0"/>
                              </a:rPr>
                              <m:t>𝑙</m:t>
                            </m:r>
                          </m:e>
                          <m:sub>
                            <m:r>
                              <a:rPr lang="en-US" b="0" i="1" smtClean="0">
                                <a:latin typeface="Cambria Math" panose="02040503050406030204" pitchFamily="18" charset="0"/>
                              </a:rPr>
                              <m:t>𝑦</m:t>
                            </m:r>
                          </m:sub>
                        </m:sSub>
                      </m:den>
                    </m:f>
                  </m:oMath>
                </a14:m>
                <a:r>
                  <a:rPr lang="en-US" dirty="0"/>
                  <a:t> is the cross-track beamwidth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𝑙</m:t>
                        </m:r>
                      </m:e>
                      <m:sub>
                        <m:r>
                          <a:rPr lang="en-US" b="0" i="1" smtClean="0">
                            <a:latin typeface="Cambria Math" panose="02040503050406030204" pitchFamily="18" charset="0"/>
                          </a:rPr>
                          <m:t>𝑦</m:t>
                        </m:r>
                      </m:sub>
                    </m:sSub>
                  </m:oMath>
                </a14:m>
                <a:r>
                  <a:rPr lang="en-US" dirty="0"/>
                  <a:t> is the effective length in cross-track</a:t>
                </a:r>
              </a:p>
              <a:p>
                <a:pPr>
                  <a:lnSpc>
                    <a:spcPct val="120000"/>
                  </a:lnSpc>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𝑒</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𝑙</m:t>
                        </m:r>
                      </m:e>
                      <m:sub>
                        <m:r>
                          <a:rPr lang="en-US" b="0" i="1" smtClean="0">
                            <a:latin typeface="Cambria Math" panose="02040503050406030204" pitchFamily="18" charset="0"/>
                          </a:rPr>
                          <m:t>𝑦</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2</m:t>
                            </m:r>
                          </m:sup>
                        </m:sSup>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𝑦</m:t>
                            </m:r>
                          </m:sub>
                        </m:sSub>
                      </m:den>
                    </m:f>
                    <m:r>
                      <a:rPr lang="en-US" b="0" i="1" smtClean="0">
                        <a:latin typeface="Cambria Math" panose="02040503050406030204" pitchFamily="18" charset="0"/>
                      </a:rPr>
                      <m:t>=</m:t>
                    </m:r>
                    <m:r>
                      <a:rPr lang="en-US" b="0" i="1" smtClean="0">
                        <a:latin typeface="Cambria Math" panose="02040503050406030204" pitchFamily="18" charset="0"/>
                      </a:rPr>
                      <m:t>𝐺</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𝜆</m:t>
                            </m:r>
                          </m:e>
                          <m:sup>
                            <m:r>
                              <a:rPr lang="en-US" b="0" i="1" smtClean="0">
                                <a:latin typeface="Cambria Math" panose="02040503050406030204" pitchFamily="18" charset="0"/>
                              </a:rPr>
                              <m:t>2</m:t>
                            </m:r>
                          </m:sup>
                        </m:sSup>
                      </m:num>
                      <m:den>
                        <m:r>
                          <a:rPr lang="en-US" b="0" i="1" smtClean="0">
                            <a:latin typeface="Cambria Math" panose="02040503050406030204" pitchFamily="18" charset="0"/>
                          </a:rPr>
                          <m:t>4</m:t>
                        </m:r>
                        <m:r>
                          <a:rPr lang="en-US" b="0" i="1" smtClean="0">
                            <a:latin typeface="Cambria Math" panose="02040503050406030204" pitchFamily="18" charset="0"/>
                          </a:rPr>
                          <m:t>𝜋</m:t>
                        </m:r>
                      </m:den>
                    </m:f>
                  </m:oMath>
                </a14:m>
                <a:r>
                  <a:rPr lang="en-US" dirty="0"/>
                  <a:t> is the effective antenna aperture size where </a:t>
                </a:r>
                <a14:m>
                  <m:oMath xmlns:m="http://schemas.openxmlformats.org/officeDocument/2006/math">
                    <m:r>
                      <a:rPr lang="en-US" b="0" i="1" smtClean="0">
                        <a:latin typeface="Cambria Math" panose="02040503050406030204" pitchFamily="18" charset="0"/>
                      </a:rPr>
                      <m:t>𝐺</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4</m:t>
                        </m:r>
                        <m:r>
                          <a:rPr lang="en-US" b="0" i="1" smtClean="0">
                            <a:latin typeface="Cambria Math" panose="02040503050406030204" pitchFamily="18" charset="0"/>
                          </a:rPr>
                          <m:t>𝜋</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𝑥</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𝑦</m:t>
                            </m:r>
                          </m:sub>
                        </m:sSub>
                      </m:den>
                    </m:f>
                  </m:oMath>
                </a14:m>
                <a:r>
                  <a:rPr lang="en-US" dirty="0"/>
                  <a:t> is the antenna gain which is defined as the ratio of the power density of an isotropic antenna to that of the actual antenna.</a:t>
                </a:r>
              </a:p>
              <a:p>
                <a:pPr lvl="1"/>
                <a:r>
                  <a:rPr lang="en-US" dirty="0"/>
                  <a:t>A 2D circle is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𝜋</m:t>
                    </m:r>
                  </m:oMath>
                </a14:m>
                <a:r>
                  <a:rPr lang="en-US" dirty="0"/>
                  <a:t> radians. A 3D sphere has </a:t>
                </a:r>
                <a14:m>
                  <m:oMath xmlns:m="http://schemas.openxmlformats.org/officeDocument/2006/math">
                    <m:r>
                      <a:rPr lang="en-US" b="0" i="1" smtClean="0">
                        <a:latin typeface="Cambria Math" panose="02040503050406030204" pitchFamily="18" charset="0"/>
                      </a:rPr>
                      <m:t>4</m:t>
                    </m:r>
                    <m:r>
                      <a:rPr lang="en-US" b="0" i="1" smtClean="0">
                        <a:latin typeface="Cambria Math" panose="02040503050406030204" pitchFamily="18" charset="0"/>
                      </a:rPr>
                      <m:t>𝜋</m:t>
                    </m:r>
                  </m:oMath>
                </a14:m>
                <a:r>
                  <a:rPr lang="en-US" dirty="0"/>
                  <a:t> solid angles – </a:t>
                </a:r>
                <a14:m>
                  <m:oMath xmlns:m="http://schemas.openxmlformats.org/officeDocument/2006/math">
                    <m:r>
                      <a:rPr lang="en-US" i="1">
                        <a:latin typeface="Cambria Math" panose="02040503050406030204" pitchFamily="18" charset="0"/>
                      </a:rPr>
                      <m:t>𝐺</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4</m:t>
                        </m:r>
                        <m:r>
                          <a:rPr lang="en-US" i="1">
                            <a:latin typeface="Cambria Math" panose="02040503050406030204" pitchFamily="18" charset="0"/>
                          </a:rPr>
                          <m:t>𝜋</m:t>
                        </m:r>
                      </m:num>
                      <m:den>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𝑥</m:t>
                            </m:r>
                          </m:sub>
                        </m:sSub>
                        <m:sSub>
                          <m:sSubPr>
                            <m:ctrlPr>
                              <a:rPr lang="en-US" i="1">
                                <a:latin typeface="Cambria Math" panose="02040503050406030204" pitchFamily="18" charset="0"/>
                              </a:rPr>
                            </m:ctrlPr>
                          </m:sSubPr>
                          <m:e>
                            <m:r>
                              <a:rPr lang="en-US" i="1">
                                <a:latin typeface="Cambria Math" panose="02040503050406030204" pitchFamily="18" charset="0"/>
                              </a:rPr>
                              <m:t>𝛽</m:t>
                            </m:r>
                          </m:e>
                          <m:sub>
                            <m:r>
                              <a:rPr lang="en-US" i="1">
                                <a:latin typeface="Cambria Math" panose="02040503050406030204" pitchFamily="18" charset="0"/>
                              </a:rPr>
                              <m:t>𝑦</m:t>
                            </m:r>
                          </m:sub>
                        </m:sSub>
                      </m:den>
                    </m:f>
                  </m:oMath>
                </a14:m>
                <a:r>
                  <a:rPr lang="en-US" dirty="0"/>
                  <a:t> comes from this property of 3D spheres.</a:t>
                </a:r>
              </a:p>
            </p:txBody>
          </p:sp>
        </mc:Choice>
        <mc:Fallback xmlns="">
          <p:sp>
            <p:nvSpPr>
              <p:cNvPr id="3" name="Content Placeholder 2">
                <a:extLst>
                  <a:ext uri="{FF2B5EF4-FFF2-40B4-BE49-F238E27FC236}">
                    <a16:creationId xmlns:a16="http://schemas.microsoft.com/office/drawing/2014/main" id="{5530C6A9-0525-9344-6453-22EB40A5242F}"/>
                  </a:ext>
                </a:extLst>
              </p:cNvPr>
              <p:cNvSpPr>
                <a:spLocks noGrp="1" noRot="1" noChangeAspect="1" noMove="1" noResize="1" noEditPoints="1" noAdjustHandles="1" noChangeArrowheads="1" noChangeShapeType="1" noTextEdit="1"/>
              </p:cNvSpPr>
              <p:nvPr>
                <p:ph idx="1"/>
              </p:nvPr>
            </p:nvSpPr>
            <p:spPr>
              <a:blipFill>
                <a:blip r:embed="rId2"/>
                <a:stretch>
                  <a:fillRect t="-1821" r="-58"/>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69ECFF9E-FAC9-7FAB-F27F-E7851B73684E}"/>
                  </a:ext>
                </a:extLst>
              </p14:cNvPr>
              <p14:cNvContentPartPr/>
              <p14:nvPr/>
            </p14:nvContentPartPr>
            <p14:xfrm>
              <a:off x="8275024" y="632400"/>
              <a:ext cx="1898640" cy="19080"/>
            </p14:xfrm>
          </p:contentPart>
        </mc:Choice>
        <mc:Fallback xmlns="">
          <p:pic>
            <p:nvPicPr>
              <p:cNvPr id="5" name="Ink 4">
                <a:extLst>
                  <a:ext uri="{FF2B5EF4-FFF2-40B4-BE49-F238E27FC236}">
                    <a16:creationId xmlns:a16="http://schemas.microsoft.com/office/drawing/2014/main" id="{69ECFF9E-FAC9-7FAB-F27F-E7851B73684E}"/>
                  </a:ext>
                </a:extLst>
              </p:cNvPr>
              <p:cNvPicPr/>
              <p:nvPr/>
            </p:nvPicPr>
            <p:blipFill>
              <a:blip r:embed="rId4"/>
              <a:stretch>
                <a:fillRect/>
              </a:stretch>
            </p:blipFill>
            <p:spPr>
              <a:xfrm>
                <a:off x="8268904" y="626280"/>
                <a:ext cx="1910880" cy="31320"/>
              </a:xfrm>
              <a:prstGeom prst="rect">
                <a:avLst/>
              </a:prstGeom>
            </p:spPr>
          </p:pic>
        </mc:Fallback>
      </mc:AlternateContent>
      <p:grpSp>
        <p:nvGrpSpPr>
          <p:cNvPr id="9" name="Group 8">
            <a:extLst>
              <a:ext uri="{FF2B5EF4-FFF2-40B4-BE49-F238E27FC236}">
                <a16:creationId xmlns:a16="http://schemas.microsoft.com/office/drawing/2014/main" id="{7F84458B-2624-44A6-2981-8CD1781D2B46}"/>
              </a:ext>
            </a:extLst>
          </p:cNvPr>
          <p:cNvGrpSpPr/>
          <p:nvPr/>
        </p:nvGrpSpPr>
        <p:grpSpPr>
          <a:xfrm>
            <a:off x="9165304" y="340800"/>
            <a:ext cx="185040" cy="222840"/>
            <a:chOff x="9165304" y="340800"/>
            <a:chExt cx="185040" cy="222840"/>
          </a:xfrm>
        </p:grpSpPr>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26E564F3-AD0B-7592-2A0E-8084B8B641CD}"/>
                    </a:ext>
                  </a:extLst>
                </p14:cNvPr>
                <p14:cNvContentPartPr/>
                <p14:nvPr/>
              </p14:nvContentPartPr>
              <p14:xfrm>
                <a:off x="9165304" y="340800"/>
                <a:ext cx="66240" cy="216000"/>
              </p14:xfrm>
            </p:contentPart>
          </mc:Choice>
          <mc:Fallback xmlns="">
            <p:pic>
              <p:nvPicPr>
                <p:cNvPr id="6" name="Ink 5">
                  <a:extLst>
                    <a:ext uri="{FF2B5EF4-FFF2-40B4-BE49-F238E27FC236}">
                      <a16:creationId xmlns:a16="http://schemas.microsoft.com/office/drawing/2014/main" id="{26E564F3-AD0B-7592-2A0E-8084B8B641CD}"/>
                    </a:ext>
                  </a:extLst>
                </p:cNvPr>
                <p:cNvPicPr/>
                <p:nvPr/>
              </p:nvPicPr>
              <p:blipFill>
                <a:blip r:embed="rId6"/>
                <a:stretch>
                  <a:fillRect/>
                </a:stretch>
              </p:blipFill>
              <p:spPr>
                <a:xfrm>
                  <a:off x="9159184" y="334680"/>
                  <a:ext cx="78480" cy="2282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0486BD93-4384-3176-6461-C6C2054962DB}"/>
                    </a:ext>
                  </a:extLst>
                </p14:cNvPr>
                <p14:cNvContentPartPr/>
                <p14:nvPr/>
              </p14:nvContentPartPr>
              <p14:xfrm>
                <a:off x="9267184" y="493080"/>
                <a:ext cx="75240" cy="52200"/>
              </p14:xfrm>
            </p:contentPart>
          </mc:Choice>
          <mc:Fallback xmlns="">
            <p:pic>
              <p:nvPicPr>
                <p:cNvPr id="7" name="Ink 6">
                  <a:extLst>
                    <a:ext uri="{FF2B5EF4-FFF2-40B4-BE49-F238E27FC236}">
                      <a16:creationId xmlns:a16="http://schemas.microsoft.com/office/drawing/2014/main" id="{0486BD93-4384-3176-6461-C6C2054962DB}"/>
                    </a:ext>
                  </a:extLst>
                </p:cNvPr>
                <p:cNvPicPr/>
                <p:nvPr/>
              </p:nvPicPr>
              <p:blipFill>
                <a:blip r:embed="rId8"/>
                <a:stretch>
                  <a:fillRect/>
                </a:stretch>
              </p:blipFill>
              <p:spPr>
                <a:xfrm>
                  <a:off x="9261064" y="486960"/>
                  <a:ext cx="8748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432E2149-AD84-00B4-0AEB-3A5C85268F2B}"/>
                    </a:ext>
                  </a:extLst>
                </p14:cNvPr>
                <p14:cNvContentPartPr/>
                <p14:nvPr/>
              </p14:nvContentPartPr>
              <p14:xfrm>
                <a:off x="9285184" y="475800"/>
                <a:ext cx="65160" cy="87840"/>
              </p14:xfrm>
            </p:contentPart>
          </mc:Choice>
          <mc:Fallback xmlns="">
            <p:pic>
              <p:nvPicPr>
                <p:cNvPr id="8" name="Ink 7">
                  <a:extLst>
                    <a:ext uri="{FF2B5EF4-FFF2-40B4-BE49-F238E27FC236}">
                      <a16:creationId xmlns:a16="http://schemas.microsoft.com/office/drawing/2014/main" id="{432E2149-AD84-00B4-0AEB-3A5C85268F2B}"/>
                    </a:ext>
                  </a:extLst>
                </p:cNvPr>
                <p:cNvPicPr/>
                <p:nvPr/>
              </p:nvPicPr>
              <p:blipFill>
                <a:blip r:embed="rId10"/>
                <a:stretch>
                  <a:fillRect/>
                </a:stretch>
              </p:blipFill>
              <p:spPr>
                <a:xfrm>
                  <a:off x="9279064" y="469680"/>
                  <a:ext cx="77400" cy="100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
            <p14:nvContentPartPr>
              <p14:cNvPr id="11" name="Ink 10">
                <a:extLst>
                  <a:ext uri="{FF2B5EF4-FFF2-40B4-BE49-F238E27FC236}">
                    <a16:creationId xmlns:a16="http://schemas.microsoft.com/office/drawing/2014/main" id="{4B6C8A93-F4B4-A087-88D6-3344D94EBED2}"/>
                  </a:ext>
                </a:extLst>
              </p14:cNvPr>
              <p14:cNvContentPartPr/>
              <p14:nvPr/>
            </p14:nvContentPartPr>
            <p14:xfrm>
              <a:off x="8264224" y="660120"/>
              <a:ext cx="410040" cy="621360"/>
            </p14:xfrm>
          </p:contentPart>
        </mc:Choice>
        <mc:Fallback xmlns="">
          <p:pic>
            <p:nvPicPr>
              <p:cNvPr id="11" name="Ink 10">
                <a:extLst>
                  <a:ext uri="{FF2B5EF4-FFF2-40B4-BE49-F238E27FC236}">
                    <a16:creationId xmlns:a16="http://schemas.microsoft.com/office/drawing/2014/main" id="{4B6C8A93-F4B4-A087-88D6-3344D94EBED2}"/>
                  </a:ext>
                </a:extLst>
              </p:cNvPr>
              <p:cNvPicPr/>
              <p:nvPr/>
            </p:nvPicPr>
            <p:blipFill>
              <a:blip r:embed="rId12"/>
              <a:stretch>
                <a:fillRect/>
              </a:stretch>
            </p:blipFill>
            <p:spPr>
              <a:xfrm>
                <a:off x="8258104" y="654000"/>
                <a:ext cx="422280" cy="633600"/>
              </a:xfrm>
              <a:prstGeom prst="rect">
                <a:avLst/>
              </a:prstGeom>
            </p:spPr>
          </p:pic>
        </mc:Fallback>
      </mc:AlternateContent>
      <p:grpSp>
        <p:nvGrpSpPr>
          <p:cNvPr id="18" name="Group 17">
            <a:extLst>
              <a:ext uri="{FF2B5EF4-FFF2-40B4-BE49-F238E27FC236}">
                <a16:creationId xmlns:a16="http://schemas.microsoft.com/office/drawing/2014/main" id="{A9759573-1170-F765-BB8F-6EE358F87E02}"/>
              </a:ext>
            </a:extLst>
          </p:cNvPr>
          <p:cNvGrpSpPr/>
          <p:nvPr/>
        </p:nvGrpSpPr>
        <p:grpSpPr>
          <a:xfrm>
            <a:off x="8681464" y="1318200"/>
            <a:ext cx="18360" cy="4680"/>
            <a:chOff x="8681464" y="1318200"/>
            <a:chExt cx="18360" cy="4680"/>
          </a:xfrm>
        </p:grpSpPr>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A82AB3B6-6F9D-9375-1206-78835C2C8FAC}"/>
                    </a:ext>
                  </a:extLst>
                </p14:cNvPr>
                <p14:cNvContentPartPr/>
                <p14:nvPr/>
              </p14:nvContentPartPr>
              <p14:xfrm>
                <a:off x="8681464" y="1318200"/>
                <a:ext cx="18360" cy="4680"/>
              </p14:xfrm>
            </p:contentPart>
          </mc:Choice>
          <mc:Fallback xmlns="">
            <p:pic>
              <p:nvPicPr>
                <p:cNvPr id="13" name="Ink 12">
                  <a:extLst>
                    <a:ext uri="{FF2B5EF4-FFF2-40B4-BE49-F238E27FC236}">
                      <a16:creationId xmlns:a16="http://schemas.microsoft.com/office/drawing/2014/main" id="{A82AB3B6-6F9D-9375-1206-78835C2C8FAC}"/>
                    </a:ext>
                  </a:extLst>
                </p:cNvPr>
                <p:cNvPicPr/>
                <p:nvPr/>
              </p:nvPicPr>
              <p:blipFill>
                <a:blip r:embed="rId14"/>
                <a:stretch>
                  <a:fillRect/>
                </a:stretch>
              </p:blipFill>
              <p:spPr>
                <a:xfrm>
                  <a:off x="8675344" y="1312080"/>
                  <a:ext cx="30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E91A6A02-4E62-027A-CE03-6E98ADD88CB8}"/>
                    </a:ext>
                  </a:extLst>
                </p14:cNvPr>
                <p14:cNvContentPartPr/>
                <p14:nvPr/>
              </p14:nvContentPartPr>
              <p14:xfrm>
                <a:off x="8681464" y="1322520"/>
                <a:ext cx="360" cy="360"/>
              </p14:xfrm>
            </p:contentPart>
          </mc:Choice>
          <mc:Fallback xmlns="">
            <p:pic>
              <p:nvPicPr>
                <p:cNvPr id="14" name="Ink 13">
                  <a:extLst>
                    <a:ext uri="{FF2B5EF4-FFF2-40B4-BE49-F238E27FC236}">
                      <a16:creationId xmlns:a16="http://schemas.microsoft.com/office/drawing/2014/main" id="{E91A6A02-4E62-027A-CE03-6E98ADD88CB8}"/>
                    </a:ext>
                  </a:extLst>
                </p:cNvPr>
                <p:cNvPicPr/>
                <p:nvPr/>
              </p:nvPicPr>
              <p:blipFill>
                <a:blip r:embed="rId16"/>
                <a:stretch>
                  <a:fillRect/>
                </a:stretch>
              </p:blipFill>
              <p:spPr>
                <a:xfrm>
                  <a:off x="8675344" y="1316400"/>
                  <a:ext cx="126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16" name="Ink 15">
                <a:extLst>
                  <a:ext uri="{FF2B5EF4-FFF2-40B4-BE49-F238E27FC236}">
                    <a16:creationId xmlns:a16="http://schemas.microsoft.com/office/drawing/2014/main" id="{9AFDE7F9-6043-2226-BB06-5902A0254C84}"/>
                  </a:ext>
                </a:extLst>
              </p14:cNvPr>
              <p14:cNvContentPartPr/>
              <p14:nvPr/>
            </p14:nvContentPartPr>
            <p14:xfrm>
              <a:off x="8681464" y="641040"/>
              <a:ext cx="1513440" cy="681840"/>
            </p14:xfrm>
          </p:contentPart>
        </mc:Choice>
        <mc:Fallback xmlns="">
          <p:pic>
            <p:nvPicPr>
              <p:cNvPr id="16" name="Ink 15">
                <a:extLst>
                  <a:ext uri="{FF2B5EF4-FFF2-40B4-BE49-F238E27FC236}">
                    <a16:creationId xmlns:a16="http://schemas.microsoft.com/office/drawing/2014/main" id="{9AFDE7F9-6043-2226-BB06-5902A0254C84}"/>
                  </a:ext>
                </a:extLst>
              </p:cNvPr>
              <p:cNvPicPr/>
              <p:nvPr/>
            </p:nvPicPr>
            <p:blipFill>
              <a:blip r:embed="rId18"/>
              <a:stretch>
                <a:fillRect/>
              </a:stretch>
            </p:blipFill>
            <p:spPr>
              <a:xfrm>
                <a:off x="8675344" y="634920"/>
                <a:ext cx="1525680" cy="6940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7" name="Ink 16">
                <a:extLst>
                  <a:ext uri="{FF2B5EF4-FFF2-40B4-BE49-F238E27FC236}">
                    <a16:creationId xmlns:a16="http://schemas.microsoft.com/office/drawing/2014/main" id="{3FBCA301-3A9D-D90F-341A-BD18A408C6DE}"/>
                  </a:ext>
                </a:extLst>
              </p14:cNvPr>
              <p14:cNvContentPartPr/>
              <p14:nvPr/>
            </p14:nvContentPartPr>
            <p14:xfrm>
              <a:off x="8627464" y="1138560"/>
              <a:ext cx="201240" cy="92520"/>
            </p14:xfrm>
          </p:contentPart>
        </mc:Choice>
        <mc:Fallback xmlns="">
          <p:pic>
            <p:nvPicPr>
              <p:cNvPr id="17" name="Ink 16">
                <a:extLst>
                  <a:ext uri="{FF2B5EF4-FFF2-40B4-BE49-F238E27FC236}">
                    <a16:creationId xmlns:a16="http://schemas.microsoft.com/office/drawing/2014/main" id="{3FBCA301-3A9D-D90F-341A-BD18A408C6DE}"/>
                  </a:ext>
                </a:extLst>
              </p:cNvPr>
              <p:cNvPicPr/>
              <p:nvPr/>
            </p:nvPicPr>
            <p:blipFill>
              <a:blip r:embed="rId20"/>
              <a:stretch>
                <a:fillRect/>
              </a:stretch>
            </p:blipFill>
            <p:spPr>
              <a:xfrm>
                <a:off x="8621344" y="1132440"/>
                <a:ext cx="2134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9" name="Ink 18">
                <a:extLst>
                  <a:ext uri="{FF2B5EF4-FFF2-40B4-BE49-F238E27FC236}">
                    <a16:creationId xmlns:a16="http://schemas.microsoft.com/office/drawing/2014/main" id="{6DB82D84-2A97-72E7-A7CF-28DE523CB05F}"/>
                  </a:ext>
                </a:extLst>
              </p14:cNvPr>
              <p14:cNvContentPartPr/>
              <p14:nvPr/>
            </p14:nvContentPartPr>
            <p14:xfrm>
              <a:off x="8307424" y="1456440"/>
              <a:ext cx="140400" cy="247320"/>
            </p14:xfrm>
          </p:contentPart>
        </mc:Choice>
        <mc:Fallback xmlns="">
          <p:pic>
            <p:nvPicPr>
              <p:cNvPr id="19" name="Ink 18">
                <a:extLst>
                  <a:ext uri="{FF2B5EF4-FFF2-40B4-BE49-F238E27FC236}">
                    <a16:creationId xmlns:a16="http://schemas.microsoft.com/office/drawing/2014/main" id="{6DB82D84-2A97-72E7-A7CF-28DE523CB05F}"/>
                  </a:ext>
                </a:extLst>
              </p:cNvPr>
              <p:cNvPicPr/>
              <p:nvPr/>
            </p:nvPicPr>
            <p:blipFill>
              <a:blip r:embed="rId22"/>
              <a:stretch>
                <a:fillRect/>
              </a:stretch>
            </p:blipFill>
            <p:spPr>
              <a:xfrm>
                <a:off x="8301304" y="1450320"/>
                <a:ext cx="152640" cy="2595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0" name="Ink 19">
                <a:extLst>
                  <a:ext uri="{FF2B5EF4-FFF2-40B4-BE49-F238E27FC236}">
                    <a16:creationId xmlns:a16="http://schemas.microsoft.com/office/drawing/2014/main" id="{05026195-B943-3858-4670-8E2D3E452168}"/>
                  </a:ext>
                </a:extLst>
              </p14:cNvPr>
              <p14:cNvContentPartPr/>
              <p14:nvPr/>
            </p14:nvContentPartPr>
            <p14:xfrm>
              <a:off x="9238384" y="1087080"/>
              <a:ext cx="176400" cy="192960"/>
            </p14:xfrm>
          </p:contentPart>
        </mc:Choice>
        <mc:Fallback xmlns="">
          <p:pic>
            <p:nvPicPr>
              <p:cNvPr id="20" name="Ink 19">
                <a:extLst>
                  <a:ext uri="{FF2B5EF4-FFF2-40B4-BE49-F238E27FC236}">
                    <a16:creationId xmlns:a16="http://schemas.microsoft.com/office/drawing/2014/main" id="{05026195-B943-3858-4670-8E2D3E452168}"/>
                  </a:ext>
                </a:extLst>
              </p:cNvPr>
              <p:cNvPicPr/>
              <p:nvPr/>
            </p:nvPicPr>
            <p:blipFill>
              <a:blip r:embed="rId24"/>
              <a:stretch>
                <a:fillRect/>
              </a:stretch>
            </p:blipFill>
            <p:spPr>
              <a:xfrm>
                <a:off x="9232264" y="1080960"/>
                <a:ext cx="188640" cy="205200"/>
              </a:xfrm>
              <a:prstGeom prst="rect">
                <a:avLst/>
              </a:prstGeom>
            </p:spPr>
          </p:pic>
        </mc:Fallback>
      </mc:AlternateContent>
      <p:grpSp>
        <p:nvGrpSpPr>
          <p:cNvPr id="28" name="Group 27">
            <a:extLst>
              <a:ext uri="{FF2B5EF4-FFF2-40B4-BE49-F238E27FC236}">
                <a16:creationId xmlns:a16="http://schemas.microsoft.com/office/drawing/2014/main" id="{9292353E-F831-F7A8-4212-58195A30EB0B}"/>
              </a:ext>
            </a:extLst>
          </p:cNvPr>
          <p:cNvGrpSpPr/>
          <p:nvPr/>
        </p:nvGrpSpPr>
        <p:grpSpPr>
          <a:xfrm>
            <a:off x="9370864" y="652560"/>
            <a:ext cx="303120" cy="244800"/>
            <a:chOff x="9370864" y="652560"/>
            <a:chExt cx="303120" cy="244800"/>
          </a:xfrm>
        </p:grpSpPr>
        <mc:AlternateContent xmlns:mc="http://schemas.openxmlformats.org/markup-compatibility/2006" xmlns:p14="http://schemas.microsoft.com/office/powerpoint/2010/main">
          <mc:Choice Requires="p14">
            <p:contentPart p14:bwMode="auto" r:id="rId25">
              <p14:nvContentPartPr>
                <p14:cNvPr id="23" name="Ink 22">
                  <a:extLst>
                    <a:ext uri="{FF2B5EF4-FFF2-40B4-BE49-F238E27FC236}">
                      <a16:creationId xmlns:a16="http://schemas.microsoft.com/office/drawing/2014/main" id="{AC523C6A-25BD-6432-92CC-86CEA2DE2E13}"/>
                    </a:ext>
                  </a:extLst>
                </p14:cNvPr>
                <p14:cNvContentPartPr/>
                <p14:nvPr/>
              </p14:nvContentPartPr>
              <p14:xfrm>
                <a:off x="9587224" y="652560"/>
                <a:ext cx="86760" cy="223200"/>
              </p14:xfrm>
            </p:contentPart>
          </mc:Choice>
          <mc:Fallback xmlns="">
            <p:pic>
              <p:nvPicPr>
                <p:cNvPr id="23" name="Ink 22">
                  <a:extLst>
                    <a:ext uri="{FF2B5EF4-FFF2-40B4-BE49-F238E27FC236}">
                      <a16:creationId xmlns:a16="http://schemas.microsoft.com/office/drawing/2014/main" id="{AC523C6A-25BD-6432-92CC-86CEA2DE2E13}"/>
                    </a:ext>
                  </a:extLst>
                </p:cNvPr>
                <p:cNvPicPr/>
                <p:nvPr/>
              </p:nvPicPr>
              <p:blipFill>
                <a:blip r:embed="rId26"/>
                <a:stretch>
                  <a:fillRect/>
                </a:stretch>
              </p:blipFill>
              <p:spPr>
                <a:xfrm>
                  <a:off x="9581104" y="646440"/>
                  <a:ext cx="9900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4" name="Ink 23">
                  <a:extLst>
                    <a:ext uri="{FF2B5EF4-FFF2-40B4-BE49-F238E27FC236}">
                      <a16:creationId xmlns:a16="http://schemas.microsoft.com/office/drawing/2014/main" id="{2A66C751-CB0F-B29B-AFDD-5F3E651D9E6D}"/>
                    </a:ext>
                  </a:extLst>
                </p14:cNvPr>
                <p14:cNvContentPartPr/>
                <p14:nvPr/>
              </p14:nvContentPartPr>
              <p14:xfrm>
                <a:off x="9370864" y="717360"/>
                <a:ext cx="56160" cy="164160"/>
              </p14:xfrm>
            </p:contentPart>
          </mc:Choice>
          <mc:Fallback xmlns="">
            <p:pic>
              <p:nvPicPr>
                <p:cNvPr id="24" name="Ink 23">
                  <a:extLst>
                    <a:ext uri="{FF2B5EF4-FFF2-40B4-BE49-F238E27FC236}">
                      <a16:creationId xmlns:a16="http://schemas.microsoft.com/office/drawing/2014/main" id="{2A66C751-CB0F-B29B-AFDD-5F3E651D9E6D}"/>
                    </a:ext>
                  </a:extLst>
                </p:cNvPr>
                <p:cNvPicPr/>
                <p:nvPr/>
              </p:nvPicPr>
              <p:blipFill>
                <a:blip r:embed="rId28"/>
                <a:stretch>
                  <a:fillRect/>
                </a:stretch>
              </p:blipFill>
              <p:spPr>
                <a:xfrm>
                  <a:off x="9364744" y="711240"/>
                  <a:ext cx="684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5" name="Ink 24">
                  <a:extLst>
                    <a:ext uri="{FF2B5EF4-FFF2-40B4-BE49-F238E27FC236}">
                      <a16:creationId xmlns:a16="http://schemas.microsoft.com/office/drawing/2014/main" id="{5801ACCF-1C4F-F6C4-DC14-69C3CDAC5426}"/>
                    </a:ext>
                  </a:extLst>
                </p14:cNvPr>
                <p14:cNvContentPartPr/>
                <p14:nvPr/>
              </p14:nvContentPartPr>
              <p14:xfrm>
                <a:off x="9407584" y="684960"/>
                <a:ext cx="105840" cy="150480"/>
              </p14:xfrm>
            </p:contentPart>
          </mc:Choice>
          <mc:Fallback xmlns="">
            <p:pic>
              <p:nvPicPr>
                <p:cNvPr id="25" name="Ink 24">
                  <a:extLst>
                    <a:ext uri="{FF2B5EF4-FFF2-40B4-BE49-F238E27FC236}">
                      <a16:creationId xmlns:a16="http://schemas.microsoft.com/office/drawing/2014/main" id="{5801ACCF-1C4F-F6C4-DC14-69C3CDAC5426}"/>
                    </a:ext>
                  </a:extLst>
                </p:cNvPr>
                <p:cNvPicPr/>
                <p:nvPr/>
              </p:nvPicPr>
              <p:blipFill>
                <a:blip r:embed="rId30"/>
                <a:stretch>
                  <a:fillRect/>
                </a:stretch>
              </p:blipFill>
              <p:spPr>
                <a:xfrm>
                  <a:off x="9401464" y="678840"/>
                  <a:ext cx="1180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6" name="Ink 25">
                  <a:extLst>
                    <a:ext uri="{FF2B5EF4-FFF2-40B4-BE49-F238E27FC236}">
                      <a16:creationId xmlns:a16="http://schemas.microsoft.com/office/drawing/2014/main" id="{D92448F1-FDE6-5BFD-C741-037664687475}"/>
                    </a:ext>
                  </a:extLst>
                </p14:cNvPr>
                <p14:cNvContentPartPr/>
                <p14:nvPr/>
              </p14:nvContentPartPr>
              <p14:xfrm>
                <a:off x="9508024" y="843720"/>
                <a:ext cx="46440" cy="53640"/>
              </p14:xfrm>
            </p:contentPart>
          </mc:Choice>
          <mc:Fallback xmlns="">
            <p:pic>
              <p:nvPicPr>
                <p:cNvPr id="26" name="Ink 25">
                  <a:extLst>
                    <a:ext uri="{FF2B5EF4-FFF2-40B4-BE49-F238E27FC236}">
                      <a16:creationId xmlns:a16="http://schemas.microsoft.com/office/drawing/2014/main" id="{D92448F1-FDE6-5BFD-C741-037664687475}"/>
                    </a:ext>
                  </a:extLst>
                </p:cNvPr>
                <p:cNvPicPr/>
                <p:nvPr/>
              </p:nvPicPr>
              <p:blipFill>
                <a:blip r:embed="rId32"/>
                <a:stretch>
                  <a:fillRect/>
                </a:stretch>
              </p:blipFill>
              <p:spPr>
                <a:xfrm>
                  <a:off x="9501904" y="837600"/>
                  <a:ext cx="586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7" name="Ink 26">
                  <a:extLst>
                    <a:ext uri="{FF2B5EF4-FFF2-40B4-BE49-F238E27FC236}">
                      <a16:creationId xmlns:a16="http://schemas.microsoft.com/office/drawing/2014/main" id="{5F847589-CAE9-FDFE-C850-EBC89742541D}"/>
                    </a:ext>
                  </a:extLst>
                </p14:cNvPr>
                <p14:cNvContentPartPr/>
                <p14:nvPr/>
              </p14:nvContentPartPr>
              <p14:xfrm>
                <a:off x="9511624" y="833640"/>
                <a:ext cx="50760" cy="63720"/>
              </p14:xfrm>
            </p:contentPart>
          </mc:Choice>
          <mc:Fallback xmlns="">
            <p:pic>
              <p:nvPicPr>
                <p:cNvPr id="27" name="Ink 26">
                  <a:extLst>
                    <a:ext uri="{FF2B5EF4-FFF2-40B4-BE49-F238E27FC236}">
                      <a16:creationId xmlns:a16="http://schemas.microsoft.com/office/drawing/2014/main" id="{5F847589-CAE9-FDFE-C850-EBC89742541D}"/>
                    </a:ext>
                  </a:extLst>
                </p:cNvPr>
                <p:cNvPicPr/>
                <p:nvPr/>
              </p:nvPicPr>
              <p:blipFill>
                <a:blip r:embed="rId34"/>
                <a:stretch>
                  <a:fillRect/>
                </a:stretch>
              </p:blipFill>
              <p:spPr>
                <a:xfrm>
                  <a:off x="9505504" y="827520"/>
                  <a:ext cx="63000" cy="75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5">
            <p14:nvContentPartPr>
              <p14:cNvPr id="32" name="Ink 31">
                <a:extLst>
                  <a:ext uri="{FF2B5EF4-FFF2-40B4-BE49-F238E27FC236}">
                    <a16:creationId xmlns:a16="http://schemas.microsoft.com/office/drawing/2014/main" id="{E4F38D00-DA07-FB06-94B2-3C5131D38E1B}"/>
                  </a:ext>
                </a:extLst>
              </p14:cNvPr>
              <p14:cNvContentPartPr/>
              <p14:nvPr/>
            </p14:nvContentPartPr>
            <p14:xfrm>
              <a:off x="9776584" y="1042440"/>
              <a:ext cx="116280" cy="167400"/>
            </p14:xfrm>
          </p:contentPart>
        </mc:Choice>
        <mc:Fallback xmlns="">
          <p:pic>
            <p:nvPicPr>
              <p:cNvPr id="32" name="Ink 31">
                <a:extLst>
                  <a:ext uri="{FF2B5EF4-FFF2-40B4-BE49-F238E27FC236}">
                    <a16:creationId xmlns:a16="http://schemas.microsoft.com/office/drawing/2014/main" id="{E4F38D00-DA07-FB06-94B2-3C5131D38E1B}"/>
                  </a:ext>
                </a:extLst>
              </p:cNvPr>
              <p:cNvPicPr/>
              <p:nvPr/>
            </p:nvPicPr>
            <p:blipFill>
              <a:blip r:embed="rId36"/>
              <a:stretch>
                <a:fillRect/>
              </a:stretch>
            </p:blipFill>
            <p:spPr>
              <a:xfrm>
                <a:off x="9770464" y="1036320"/>
                <a:ext cx="1285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3" name="Ink 32">
                <a:extLst>
                  <a:ext uri="{FF2B5EF4-FFF2-40B4-BE49-F238E27FC236}">
                    <a16:creationId xmlns:a16="http://schemas.microsoft.com/office/drawing/2014/main" id="{CE9EEF1A-C025-8D0C-AEB0-44F3B0DE7D8B}"/>
                  </a:ext>
                </a:extLst>
              </p14:cNvPr>
              <p14:cNvContentPartPr/>
              <p14:nvPr/>
            </p14:nvContentPartPr>
            <p14:xfrm>
              <a:off x="9987904" y="1088160"/>
              <a:ext cx="5760" cy="79560"/>
            </p14:xfrm>
          </p:contentPart>
        </mc:Choice>
        <mc:Fallback xmlns="">
          <p:pic>
            <p:nvPicPr>
              <p:cNvPr id="33" name="Ink 32">
                <a:extLst>
                  <a:ext uri="{FF2B5EF4-FFF2-40B4-BE49-F238E27FC236}">
                    <a16:creationId xmlns:a16="http://schemas.microsoft.com/office/drawing/2014/main" id="{CE9EEF1A-C025-8D0C-AEB0-44F3B0DE7D8B}"/>
                  </a:ext>
                </a:extLst>
              </p:cNvPr>
              <p:cNvPicPr/>
              <p:nvPr/>
            </p:nvPicPr>
            <p:blipFill>
              <a:blip r:embed="rId38"/>
              <a:stretch>
                <a:fillRect/>
              </a:stretch>
            </p:blipFill>
            <p:spPr>
              <a:xfrm>
                <a:off x="9981784" y="1082040"/>
                <a:ext cx="180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4" name="Ink 33">
                <a:extLst>
                  <a:ext uri="{FF2B5EF4-FFF2-40B4-BE49-F238E27FC236}">
                    <a16:creationId xmlns:a16="http://schemas.microsoft.com/office/drawing/2014/main" id="{E75EA19D-3F0E-867C-EB56-282724A60A2A}"/>
                  </a:ext>
                </a:extLst>
              </p14:cNvPr>
              <p14:cNvContentPartPr/>
              <p14:nvPr/>
            </p14:nvContentPartPr>
            <p14:xfrm>
              <a:off x="9986104" y="996000"/>
              <a:ext cx="15480" cy="20880"/>
            </p14:xfrm>
          </p:contentPart>
        </mc:Choice>
        <mc:Fallback xmlns="">
          <p:pic>
            <p:nvPicPr>
              <p:cNvPr id="34" name="Ink 33">
                <a:extLst>
                  <a:ext uri="{FF2B5EF4-FFF2-40B4-BE49-F238E27FC236}">
                    <a16:creationId xmlns:a16="http://schemas.microsoft.com/office/drawing/2014/main" id="{E75EA19D-3F0E-867C-EB56-282724A60A2A}"/>
                  </a:ext>
                </a:extLst>
              </p:cNvPr>
              <p:cNvPicPr/>
              <p:nvPr/>
            </p:nvPicPr>
            <p:blipFill>
              <a:blip r:embed="rId40"/>
              <a:stretch>
                <a:fillRect/>
              </a:stretch>
            </p:blipFill>
            <p:spPr>
              <a:xfrm>
                <a:off x="9979984" y="989880"/>
                <a:ext cx="2772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5" name="Ink 34">
                <a:extLst>
                  <a:ext uri="{FF2B5EF4-FFF2-40B4-BE49-F238E27FC236}">
                    <a16:creationId xmlns:a16="http://schemas.microsoft.com/office/drawing/2014/main" id="{4D0AFB34-7517-C946-3A2A-71EC123B6DDC}"/>
                  </a:ext>
                </a:extLst>
              </p14:cNvPr>
              <p14:cNvContentPartPr/>
              <p14:nvPr/>
            </p14:nvContentPartPr>
            <p14:xfrm>
              <a:off x="10071064" y="1082760"/>
              <a:ext cx="141840" cy="124200"/>
            </p14:xfrm>
          </p:contentPart>
        </mc:Choice>
        <mc:Fallback xmlns="">
          <p:pic>
            <p:nvPicPr>
              <p:cNvPr id="35" name="Ink 34">
                <a:extLst>
                  <a:ext uri="{FF2B5EF4-FFF2-40B4-BE49-F238E27FC236}">
                    <a16:creationId xmlns:a16="http://schemas.microsoft.com/office/drawing/2014/main" id="{4D0AFB34-7517-C946-3A2A-71EC123B6DDC}"/>
                  </a:ext>
                </a:extLst>
              </p:cNvPr>
              <p:cNvPicPr/>
              <p:nvPr/>
            </p:nvPicPr>
            <p:blipFill>
              <a:blip r:embed="rId42"/>
              <a:stretch>
                <a:fillRect/>
              </a:stretch>
            </p:blipFill>
            <p:spPr>
              <a:xfrm>
                <a:off x="10064944" y="1076640"/>
                <a:ext cx="154080" cy="136440"/>
              </a:xfrm>
              <a:prstGeom prst="rect">
                <a:avLst/>
              </a:prstGeom>
            </p:spPr>
          </p:pic>
        </mc:Fallback>
      </mc:AlternateContent>
      <p:grpSp>
        <p:nvGrpSpPr>
          <p:cNvPr id="45" name="Group 44">
            <a:extLst>
              <a:ext uri="{FF2B5EF4-FFF2-40B4-BE49-F238E27FC236}">
                <a16:creationId xmlns:a16="http://schemas.microsoft.com/office/drawing/2014/main" id="{977F03D6-9D4D-E44C-4CB8-6BF3B92C4C74}"/>
              </a:ext>
            </a:extLst>
          </p:cNvPr>
          <p:cNvGrpSpPr/>
          <p:nvPr/>
        </p:nvGrpSpPr>
        <p:grpSpPr>
          <a:xfrm>
            <a:off x="10355464" y="830400"/>
            <a:ext cx="583920" cy="391680"/>
            <a:chOff x="10355464" y="830400"/>
            <a:chExt cx="583920" cy="391680"/>
          </a:xfrm>
        </p:grpSpPr>
        <mc:AlternateContent xmlns:mc="http://schemas.openxmlformats.org/markup-compatibility/2006" xmlns:p14="http://schemas.microsoft.com/office/powerpoint/2010/main">
          <mc:Choice Requires="p14">
            <p:contentPart p14:bwMode="auto" r:id="rId43">
              <p14:nvContentPartPr>
                <p14:cNvPr id="36" name="Ink 35">
                  <a:extLst>
                    <a:ext uri="{FF2B5EF4-FFF2-40B4-BE49-F238E27FC236}">
                      <a16:creationId xmlns:a16="http://schemas.microsoft.com/office/drawing/2014/main" id="{25AD3B6D-AF70-5303-9BA4-8DB3DBB542AC}"/>
                    </a:ext>
                  </a:extLst>
                </p14:cNvPr>
                <p14:cNvContentPartPr/>
                <p14:nvPr/>
              </p14:nvContentPartPr>
              <p14:xfrm>
                <a:off x="10355464" y="908520"/>
                <a:ext cx="62280" cy="227160"/>
              </p14:xfrm>
            </p:contentPart>
          </mc:Choice>
          <mc:Fallback xmlns="">
            <p:pic>
              <p:nvPicPr>
                <p:cNvPr id="36" name="Ink 35">
                  <a:extLst>
                    <a:ext uri="{FF2B5EF4-FFF2-40B4-BE49-F238E27FC236}">
                      <a16:creationId xmlns:a16="http://schemas.microsoft.com/office/drawing/2014/main" id="{25AD3B6D-AF70-5303-9BA4-8DB3DBB542AC}"/>
                    </a:ext>
                  </a:extLst>
                </p:cNvPr>
                <p:cNvPicPr/>
                <p:nvPr/>
              </p:nvPicPr>
              <p:blipFill>
                <a:blip r:embed="rId44"/>
                <a:stretch>
                  <a:fillRect/>
                </a:stretch>
              </p:blipFill>
              <p:spPr>
                <a:xfrm>
                  <a:off x="10349344" y="902400"/>
                  <a:ext cx="74520" cy="2394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7" name="Ink 36">
                  <a:extLst>
                    <a:ext uri="{FF2B5EF4-FFF2-40B4-BE49-F238E27FC236}">
                      <a16:creationId xmlns:a16="http://schemas.microsoft.com/office/drawing/2014/main" id="{57B0B304-E87E-730B-D1FD-FEE6DBCE1A25}"/>
                    </a:ext>
                  </a:extLst>
                </p14:cNvPr>
                <p14:cNvContentPartPr/>
                <p14:nvPr/>
              </p14:nvContentPartPr>
              <p14:xfrm>
                <a:off x="10393984" y="830400"/>
                <a:ext cx="208080" cy="271080"/>
              </p14:xfrm>
            </p:contentPart>
          </mc:Choice>
          <mc:Fallback xmlns="">
            <p:pic>
              <p:nvPicPr>
                <p:cNvPr id="37" name="Ink 36">
                  <a:extLst>
                    <a:ext uri="{FF2B5EF4-FFF2-40B4-BE49-F238E27FC236}">
                      <a16:creationId xmlns:a16="http://schemas.microsoft.com/office/drawing/2014/main" id="{57B0B304-E87E-730B-D1FD-FEE6DBCE1A25}"/>
                    </a:ext>
                  </a:extLst>
                </p:cNvPr>
                <p:cNvPicPr/>
                <p:nvPr/>
              </p:nvPicPr>
              <p:blipFill>
                <a:blip r:embed="rId46"/>
                <a:stretch>
                  <a:fillRect/>
                </a:stretch>
              </p:blipFill>
              <p:spPr>
                <a:xfrm>
                  <a:off x="10387864" y="824280"/>
                  <a:ext cx="220320" cy="2833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8" name="Ink 37">
                  <a:extLst>
                    <a:ext uri="{FF2B5EF4-FFF2-40B4-BE49-F238E27FC236}">
                      <a16:creationId xmlns:a16="http://schemas.microsoft.com/office/drawing/2014/main" id="{F4A47BBF-5E0D-6A0B-CC12-8395801293C6}"/>
                    </a:ext>
                  </a:extLst>
                </p14:cNvPr>
                <p14:cNvContentPartPr/>
                <p14:nvPr/>
              </p14:nvContentPartPr>
              <p14:xfrm>
                <a:off x="10633384" y="1093920"/>
                <a:ext cx="107640" cy="85680"/>
              </p14:xfrm>
            </p:contentPart>
          </mc:Choice>
          <mc:Fallback xmlns="">
            <p:pic>
              <p:nvPicPr>
                <p:cNvPr id="38" name="Ink 37">
                  <a:extLst>
                    <a:ext uri="{FF2B5EF4-FFF2-40B4-BE49-F238E27FC236}">
                      <a16:creationId xmlns:a16="http://schemas.microsoft.com/office/drawing/2014/main" id="{F4A47BBF-5E0D-6A0B-CC12-8395801293C6}"/>
                    </a:ext>
                  </a:extLst>
                </p:cNvPr>
                <p:cNvPicPr/>
                <p:nvPr/>
              </p:nvPicPr>
              <p:blipFill>
                <a:blip r:embed="rId48"/>
                <a:stretch>
                  <a:fillRect/>
                </a:stretch>
              </p:blipFill>
              <p:spPr>
                <a:xfrm>
                  <a:off x="10627264" y="1087800"/>
                  <a:ext cx="11988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42" name="Ink 41">
                  <a:extLst>
                    <a:ext uri="{FF2B5EF4-FFF2-40B4-BE49-F238E27FC236}">
                      <a16:creationId xmlns:a16="http://schemas.microsoft.com/office/drawing/2014/main" id="{DC532FFB-B982-C8AC-D715-DEF38396A9CA}"/>
                    </a:ext>
                  </a:extLst>
                </p14:cNvPr>
                <p14:cNvContentPartPr/>
                <p14:nvPr/>
              </p14:nvContentPartPr>
              <p14:xfrm>
                <a:off x="10651384" y="1086720"/>
                <a:ext cx="93960" cy="135360"/>
              </p14:xfrm>
            </p:contentPart>
          </mc:Choice>
          <mc:Fallback xmlns="">
            <p:pic>
              <p:nvPicPr>
                <p:cNvPr id="42" name="Ink 41">
                  <a:extLst>
                    <a:ext uri="{FF2B5EF4-FFF2-40B4-BE49-F238E27FC236}">
                      <a16:creationId xmlns:a16="http://schemas.microsoft.com/office/drawing/2014/main" id="{DC532FFB-B982-C8AC-D715-DEF38396A9CA}"/>
                    </a:ext>
                  </a:extLst>
                </p:cNvPr>
                <p:cNvPicPr/>
                <p:nvPr/>
              </p:nvPicPr>
              <p:blipFill>
                <a:blip r:embed="rId50"/>
                <a:stretch>
                  <a:fillRect/>
                </a:stretch>
              </p:blipFill>
              <p:spPr>
                <a:xfrm>
                  <a:off x="10645264" y="1080600"/>
                  <a:ext cx="10620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43" name="Ink 42">
                  <a:extLst>
                    <a:ext uri="{FF2B5EF4-FFF2-40B4-BE49-F238E27FC236}">
                      <a16:creationId xmlns:a16="http://schemas.microsoft.com/office/drawing/2014/main" id="{4767E4D8-7151-4744-93EA-55AF16B85109}"/>
                    </a:ext>
                  </a:extLst>
                </p14:cNvPr>
                <p14:cNvContentPartPr/>
                <p14:nvPr/>
              </p14:nvContentPartPr>
              <p14:xfrm>
                <a:off x="10813024" y="981960"/>
                <a:ext cx="104760" cy="11160"/>
              </p14:xfrm>
            </p:contentPart>
          </mc:Choice>
          <mc:Fallback xmlns="">
            <p:pic>
              <p:nvPicPr>
                <p:cNvPr id="43" name="Ink 42">
                  <a:extLst>
                    <a:ext uri="{FF2B5EF4-FFF2-40B4-BE49-F238E27FC236}">
                      <a16:creationId xmlns:a16="http://schemas.microsoft.com/office/drawing/2014/main" id="{4767E4D8-7151-4744-93EA-55AF16B85109}"/>
                    </a:ext>
                  </a:extLst>
                </p:cNvPr>
                <p:cNvPicPr/>
                <p:nvPr/>
              </p:nvPicPr>
              <p:blipFill>
                <a:blip r:embed="rId52"/>
                <a:stretch>
                  <a:fillRect/>
                </a:stretch>
              </p:blipFill>
              <p:spPr>
                <a:xfrm>
                  <a:off x="10806904" y="975840"/>
                  <a:ext cx="1170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44" name="Ink 43">
                  <a:extLst>
                    <a:ext uri="{FF2B5EF4-FFF2-40B4-BE49-F238E27FC236}">
                      <a16:creationId xmlns:a16="http://schemas.microsoft.com/office/drawing/2014/main" id="{D2C646F9-0CFB-6146-6A20-63B2B941B11C}"/>
                    </a:ext>
                  </a:extLst>
                </p14:cNvPr>
                <p14:cNvContentPartPr/>
                <p14:nvPr/>
              </p14:nvContentPartPr>
              <p14:xfrm>
                <a:off x="10834624" y="1069440"/>
                <a:ext cx="104760" cy="12960"/>
              </p14:xfrm>
            </p:contentPart>
          </mc:Choice>
          <mc:Fallback xmlns="">
            <p:pic>
              <p:nvPicPr>
                <p:cNvPr id="44" name="Ink 43">
                  <a:extLst>
                    <a:ext uri="{FF2B5EF4-FFF2-40B4-BE49-F238E27FC236}">
                      <a16:creationId xmlns:a16="http://schemas.microsoft.com/office/drawing/2014/main" id="{D2C646F9-0CFB-6146-6A20-63B2B941B11C}"/>
                    </a:ext>
                  </a:extLst>
                </p:cNvPr>
                <p:cNvPicPr/>
                <p:nvPr/>
              </p:nvPicPr>
              <p:blipFill>
                <a:blip r:embed="rId54"/>
                <a:stretch>
                  <a:fillRect/>
                </a:stretch>
              </p:blipFill>
              <p:spPr>
                <a:xfrm>
                  <a:off x="10828504" y="1063320"/>
                  <a:ext cx="117000" cy="25200"/>
                </a:xfrm>
                <a:prstGeom prst="rect">
                  <a:avLst/>
                </a:prstGeom>
              </p:spPr>
            </p:pic>
          </mc:Fallback>
        </mc:AlternateContent>
      </p:grpSp>
      <p:grpSp>
        <p:nvGrpSpPr>
          <p:cNvPr id="49" name="Group 48">
            <a:extLst>
              <a:ext uri="{FF2B5EF4-FFF2-40B4-BE49-F238E27FC236}">
                <a16:creationId xmlns:a16="http://schemas.microsoft.com/office/drawing/2014/main" id="{B7061FF4-F892-005F-A385-77922DD48A34}"/>
              </a:ext>
            </a:extLst>
          </p:cNvPr>
          <p:cNvGrpSpPr/>
          <p:nvPr/>
        </p:nvGrpSpPr>
        <p:grpSpPr>
          <a:xfrm>
            <a:off x="11183104" y="785040"/>
            <a:ext cx="237600" cy="250200"/>
            <a:chOff x="11183104" y="785040"/>
            <a:chExt cx="237600" cy="250200"/>
          </a:xfrm>
        </p:grpSpPr>
        <mc:AlternateContent xmlns:mc="http://schemas.openxmlformats.org/markup-compatibility/2006" xmlns:p14="http://schemas.microsoft.com/office/powerpoint/2010/main">
          <mc:Choice Requires="p14">
            <p:contentPart p14:bwMode="auto" r:id="rId55">
              <p14:nvContentPartPr>
                <p14:cNvPr id="46" name="Ink 45">
                  <a:extLst>
                    <a:ext uri="{FF2B5EF4-FFF2-40B4-BE49-F238E27FC236}">
                      <a16:creationId xmlns:a16="http://schemas.microsoft.com/office/drawing/2014/main" id="{F5BD6DA2-53E9-A5F9-E640-2A6797E5A8AC}"/>
                    </a:ext>
                  </a:extLst>
                </p14:cNvPr>
                <p14:cNvContentPartPr/>
                <p14:nvPr/>
              </p14:nvContentPartPr>
              <p14:xfrm>
                <a:off x="11183104" y="891240"/>
                <a:ext cx="104760" cy="144000"/>
              </p14:xfrm>
            </p:contentPart>
          </mc:Choice>
          <mc:Fallback xmlns="">
            <p:pic>
              <p:nvPicPr>
                <p:cNvPr id="46" name="Ink 45">
                  <a:extLst>
                    <a:ext uri="{FF2B5EF4-FFF2-40B4-BE49-F238E27FC236}">
                      <a16:creationId xmlns:a16="http://schemas.microsoft.com/office/drawing/2014/main" id="{F5BD6DA2-53E9-A5F9-E640-2A6797E5A8AC}"/>
                    </a:ext>
                  </a:extLst>
                </p:cNvPr>
                <p:cNvPicPr/>
                <p:nvPr/>
              </p:nvPicPr>
              <p:blipFill>
                <a:blip r:embed="rId56"/>
                <a:stretch>
                  <a:fillRect/>
                </a:stretch>
              </p:blipFill>
              <p:spPr>
                <a:xfrm>
                  <a:off x="11176984" y="885120"/>
                  <a:ext cx="1170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7" name="Ink 46">
                  <a:extLst>
                    <a:ext uri="{FF2B5EF4-FFF2-40B4-BE49-F238E27FC236}">
                      <a16:creationId xmlns:a16="http://schemas.microsoft.com/office/drawing/2014/main" id="{F79E1EF6-0EF8-F3BC-5A52-AF6B798E4DC6}"/>
                    </a:ext>
                  </a:extLst>
                </p14:cNvPr>
                <p14:cNvContentPartPr/>
                <p14:nvPr/>
              </p14:nvContentPartPr>
              <p14:xfrm>
                <a:off x="11212624" y="785040"/>
                <a:ext cx="208080" cy="244080"/>
              </p14:xfrm>
            </p:contentPart>
          </mc:Choice>
          <mc:Fallback xmlns="">
            <p:pic>
              <p:nvPicPr>
                <p:cNvPr id="47" name="Ink 46">
                  <a:extLst>
                    <a:ext uri="{FF2B5EF4-FFF2-40B4-BE49-F238E27FC236}">
                      <a16:creationId xmlns:a16="http://schemas.microsoft.com/office/drawing/2014/main" id="{F79E1EF6-0EF8-F3BC-5A52-AF6B798E4DC6}"/>
                    </a:ext>
                  </a:extLst>
                </p:cNvPr>
                <p:cNvPicPr/>
                <p:nvPr/>
              </p:nvPicPr>
              <p:blipFill>
                <a:blip r:embed="rId58"/>
                <a:stretch>
                  <a:fillRect/>
                </a:stretch>
              </p:blipFill>
              <p:spPr>
                <a:xfrm>
                  <a:off x="11206504" y="778920"/>
                  <a:ext cx="220320" cy="2563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9">
            <p14:nvContentPartPr>
              <p14:cNvPr id="48" name="Ink 47">
                <a:extLst>
                  <a:ext uri="{FF2B5EF4-FFF2-40B4-BE49-F238E27FC236}">
                    <a16:creationId xmlns:a16="http://schemas.microsoft.com/office/drawing/2014/main" id="{6471B9DA-0824-6936-DDF7-AA8A0F8B0DBA}"/>
                  </a:ext>
                </a:extLst>
              </p14:cNvPr>
              <p14:cNvContentPartPr/>
              <p14:nvPr/>
            </p14:nvContentPartPr>
            <p14:xfrm>
              <a:off x="11125864" y="1167360"/>
              <a:ext cx="464040" cy="9000"/>
            </p14:xfrm>
          </p:contentPart>
        </mc:Choice>
        <mc:Fallback xmlns="">
          <p:pic>
            <p:nvPicPr>
              <p:cNvPr id="48" name="Ink 47">
                <a:extLst>
                  <a:ext uri="{FF2B5EF4-FFF2-40B4-BE49-F238E27FC236}">
                    <a16:creationId xmlns:a16="http://schemas.microsoft.com/office/drawing/2014/main" id="{6471B9DA-0824-6936-DDF7-AA8A0F8B0DBA}"/>
                  </a:ext>
                </a:extLst>
              </p:cNvPr>
              <p:cNvPicPr/>
              <p:nvPr/>
            </p:nvPicPr>
            <p:blipFill>
              <a:blip r:embed="rId60"/>
              <a:stretch>
                <a:fillRect/>
              </a:stretch>
            </p:blipFill>
            <p:spPr>
              <a:xfrm>
                <a:off x="11119744" y="1161240"/>
                <a:ext cx="476280" cy="21240"/>
              </a:xfrm>
              <a:prstGeom prst="rect">
                <a:avLst/>
              </a:prstGeom>
            </p:spPr>
          </p:pic>
        </mc:Fallback>
      </mc:AlternateContent>
      <p:grpSp>
        <p:nvGrpSpPr>
          <p:cNvPr id="53" name="Group 52">
            <a:extLst>
              <a:ext uri="{FF2B5EF4-FFF2-40B4-BE49-F238E27FC236}">
                <a16:creationId xmlns:a16="http://schemas.microsoft.com/office/drawing/2014/main" id="{F0FABF6B-A9D0-A1D7-7EF6-2498837F347C}"/>
              </a:ext>
            </a:extLst>
          </p:cNvPr>
          <p:cNvGrpSpPr/>
          <p:nvPr/>
        </p:nvGrpSpPr>
        <p:grpSpPr>
          <a:xfrm>
            <a:off x="11276704" y="1276800"/>
            <a:ext cx="294840" cy="343800"/>
            <a:chOff x="11276704" y="1276800"/>
            <a:chExt cx="294840" cy="343800"/>
          </a:xfrm>
        </p:grpSpPr>
        <mc:AlternateContent xmlns:mc="http://schemas.openxmlformats.org/markup-compatibility/2006" xmlns:p14="http://schemas.microsoft.com/office/powerpoint/2010/main">
          <mc:Choice Requires="p14">
            <p:contentPart p14:bwMode="auto" r:id="rId61">
              <p14:nvContentPartPr>
                <p14:cNvPr id="50" name="Ink 49">
                  <a:extLst>
                    <a:ext uri="{FF2B5EF4-FFF2-40B4-BE49-F238E27FC236}">
                      <a16:creationId xmlns:a16="http://schemas.microsoft.com/office/drawing/2014/main" id="{DF996795-DF3A-7725-FF2A-5E8C3F8A2E81}"/>
                    </a:ext>
                  </a:extLst>
                </p14:cNvPr>
                <p14:cNvContentPartPr/>
                <p14:nvPr/>
              </p14:nvContentPartPr>
              <p14:xfrm>
                <a:off x="11276704" y="1276800"/>
                <a:ext cx="101520" cy="303840"/>
              </p14:xfrm>
            </p:contentPart>
          </mc:Choice>
          <mc:Fallback xmlns="">
            <p:pic>
              <p:nvPicPr>
                <p:cNvPr id="50" name="Ink 49">
                  <a:extLst>
                    <a:ext uri="{FF2B5EF4-FFF2-40B4-BE49-F238E27FC236}">
                      <a16:creationId xmlns:a16="http://schemas.microsoft.com/office/drawing/2014/main" id="{DF996795-DF3A-7725-FF2A-5E8C3F8A2E81}"/>
                    </a:ext>
                  </a:extLst>
                </p:cNvPr>
                <p:cNvPicPr/>
                <p:nvPr/>
              </p:nvPicPr>
              <p:blipFill>
                <a:blip r:embed="rId62"/>
                <a:stretch>
                  <a:fillRect/>
                </a:stretch>
              </p:blipFill>
              <p:spPr>
                <a:xfrm>
                  <a:off x="11270584" y="1270680"/>
                  <a:ext cx="113760" cy="3160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51" name="Ink 50">
                  <a:extLst>
                    <a:ext uri="{FF2B5EF4-FFF2-40B4-BE49-F238E27FC236}">
                      <a16:creationId xmlns:a16="http://schemas.microsoft.com/office/drawing/2014/main" id="{FEFF8909-CD4E-8A46-2227-C5A2D47C4AA3}"/>
                    </a:ext>
                  </a:extLst>
                </p14:cNvPr>
                <p14:cNvContentPartPr/>
                <p14:nvPr/>
              </p14:nvContentPartPr>
              <p14:xfrm>
                <a:off x="11431144" y="1491000"/>
                <a:ext cx="140400" cy="119880"/>
              </p14:xfrm>
            </p:contentPart>
          </mc:Choice>
          <mc:Fallback xmlns="">
            <p:pic>
              <p:nvPicPr>
                <p:cNvPr id="51" name="Ink 50">
                  <a:extLst>
                    <a:ext uri="{FF2B5EF4-FFF2-40B4-BE49-F238E27FC236}">
                      <a16:creationId xmlns:a16="http://schemas.microsoft.com/office/drawing/2014/main" id="{FEFF8909-CD4E-8A46-2227-C5A2D47C4AA3}"/>
                    </a:ext>
                  </a:extLst>
                </p:cNvPr>
                <p:cNvPicPr/>
                <p:nvPr/>
              </p:nvPicPr>
              <p:blipFill>
                <a:blip r:embed="rId64"/>
                <a:stretch>
                  <a:fillRect/>
                </a:stretch>
              </p:blipFill>
              <p:spPr>
                <a:xfrm>
                  <a:off x="11425024" y="1484880"/>
                  <a:ext cx="15264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52" name="Ink 51">
                  <a:extLst>
                    <a:ext uri="{FF2B5EF4-FFF2-40B4-BE49-F238E27FC236}">
                      <a16:creationId xmlns:a16="http://schemas.microsoft.com/office/drawing/2014/main" id="{32C8863D-35B9-4DA0-DB6A-D8EFC0536D77}"/>
                    </a:ext>
                  </a:extLst>
                </p14:cNvPr>
                <p14:cNvContentPartPr/>
                <p14:nvPr/>
              </p14:nvContentPartPr>
              <p14:xfrm>
                <a:off x="11427544" y="1492440"/>
                <a:ext cx="126000" cy="128160"/>
              </p14:xfrm>
            </p:contentPart>
          </mc:Choice>
          <mc:Fallback xmlns="">
            <p:pic>
              <p:nvPicPr>
                <p:cNvPr id="52" name="Ink 51">
                  <a:extLst>
                    <a:ext uri="{FF2B5EF4-FFF2-40B4-BE49-F238E27FC236}">
                      <a16:creationId xmlns:a16="http://schemas.microsoft.com/office/drawing/2014/main" id="{32C8863D-35B9-4DA0-DB6A-D8EFC0536D77}"/>
                    </a:ext>
                  </a:extLst>
                </p:cNvPr>
                <p:cNvPicPr/>
                <p:nvPr/>
              </p:nvPicPr>
              <p:blipFill>
                <a:blip r:embed="rId66"/>
                <a:stretch>
                  <a:fillRect/>
                </a:stretch>
              </p:blipFill>
              <p:spPr>
                <a:xfrm>
                  <a:off x="11421424" y="1486320"/>
                  <a:ext cx="138240" cy="140400"/>
                </a:xfrm>
                <a:prstGeom prst="rect">
                  <a:avLst/>
                </a:prstGeom>
              </p:spPr>
            </p:pic>
          </mc:Fallback>
        </mc:AlternateContent>
      </p:grpSp>
      <p:grpSp>
        <p:nvGrpSpPr>
          <p:cNvPr id="69" name="Group 68">
            <a:extLst>
              <a:ext uri="{FF2B5EF4-FFF2-40B4-BE49-F238E27FC236}">
                <a16:creationId xmlns:a16="http://schemas.microsoft.com/office/drawing/2014/main" id="{D15882A3-D7E4-687B-DAF5-C776F5B3E137}"/>
              </a:ext>
            </a:extLst>
          </p:cNvPr>
          <p:cNvGrpSpPr/>
          <p:nvPr/>
        </p:nvGrpSpPr>
        <p:grpSpPr>
          <a:xfrm>
            <a:off x="8375824" y="1621680"/>
            <a:ext cx="967320" cy="286200"/>
            <a:chOff x="8375824" y="1621680"/>
            <a:chExt cx="967320" cy="286200"/>
          </a:xfrm>
        </p:grpSpPr>
        <mc:AlternateContent xmlns:mc="http://schemas.openxmlformats.org/markup-compatibility/2006" xmlns:p14="http://schemas.microsoft.com/office/powerpoint/2010/main">
          <mc:Choice Requires="p14">
            <p:contentPart p14:bwMode="auto" r:id="rId67">
              <p14:nvContentPartPr>
                <p14:cNvPr id="58" name="Ink 57">
                  <a:extLst>
                    <a:ext uri="{FF2B5EF4-FFF2-40B4-BE49-F238E27FC236}">
                      <a16:creationId xmlns:a16="http://schemas.microsoft.com/office/drawing/2014/main" id="{264AF051-5AE2-FC84-E20E-05F9E58206B0}"/>
                    </a:ext>
                  </a:extLst>
                </p14:cNvPr>
                <p14:cNvContentPartPr/>
                <p14:nvPr/>
              </p14:nvContentPartPr>
              <p14:xfrm>
                <a:off x="8379424" y="1808520"/>
                <a:ext cx="21960" cy="99360"/>
              </p14:xfrm>
            </p:contentPart>
          </mc:Choice>
          <mc:Fallback xmlns="">
            <p:pic>
              <p:nvPicPr>
                <p:cNvPr id="58" name="Ink 57">
                  <a:extLst>
                    <a:ext uri="{FF2B5EF4-FFF2-40B4-BE49-F238E27FC236}">
                      <a16:creationId xmlns:a16="http://schemas.microsoft.com/office/drawing/2014/main" id="{264AF051-5AE2-FC84-E20E-05F9E58206B0}"/>
                    </a:ext>
                  </a:extLst>
                </p:cNvPr>
                <p:cNvPicPr/>
                <p:nvPr/>
              </p:nvPicPr>
              <p:blipFill>
                <a:blip r:embed="rId68"/>
                <a:stretch>
                  <a:fillRect/>
                </a:stretch>
              </p:blipFill>
              <p:spPr>
                <a:xfrm>
                  <a:off x="8373304" y="1802400"/>
                  <a:ext cx="342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59" name="Ink 58">
                  <a:extLst>
                    <a:ext uri="{FF2B5EF4-FFF2-40B4-BE49-F238E27FC236}">
                      <a16:creationId xmlns:a16="http://schemas.microsoft.com/office/drawing/2014/main" id="{B208F0AB-9673-8673-C469-19176FE0F70F}"/>
                    </a:ext>
                  </a:extLst>
                </p14:cNvPr>
                <p14:cNvContentPartPr/>
                <p14:nvPr/>
              </p14:nvContentPartPr>
              <p14:xfrm>
                <a:off x="8375824" y="1719600"/>
                <a:ext cx="97920" cy="177120"/>
              </p14:xfrm>
            </p:contentPart>
          </mc:Choice>
          <mc:Fallback xmlns="">
            <p:pic>
              <p:nvPicPr>
                <p:cNvPr id="59" name="Ink 58">
                  <a:extLst>
                    <a:ext uri="{FF2B5EF4-FFF2-40B4-BE49-F238E27FC236}">
                      <a16:creationId xmlns:a16="http://schemas.microsoft.com/office/drawing/2014/main" id="{B208F0AB-9673-8673-C469-19176FE0F70F}"/>
                    </a:ext>
                  </a:extLst>
                </p:cNvPr>
                <p:cNvPicPr/>
                <p:nvPr/>
              </p:nvPicPr>
              <p:blipFill>
                <a:blip r:embed="rId70"/>
                <a:stretch>
                  <a:fillRect/>
                </a:stretch>
              </p:blipFill>
              <p:spPr>
                <a:xfrm>
                  <a:off x="8369704" y="1713480"/>
                  <a:ext cx="11016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60" name="Ink 59">
                  <a:extLst>
                    <a:ext uri="{FF2B5EF4-FFF2-40B4-BE49-F238E27FC236}">
                      <a16:creationId xmlns:a16="http://schemas.microsoft.com/office/drawing/2014/main" id="{2F1BD8E3-DACE-004F-7F74-C07B7EE5DF81}"/>
                    </a:ext>
                  </a:extLst>
                </p14:cNvPr>
                <p14:cNvContentPartPr/>
                <p14:nvPr/>
              </p14:nvContentPartPr>
              <p14:xfrm>
                <a:off x="8519464" y="1811760"/>
                <a:ext cx="68760" cy="79200"/>
              </p14:xfrm>
            </p:contentPart>
          </mc:Choice>
          <mc:Fallback xmlns="">
            <p:pic>
              <p:nvPicPr>
                <p:cNvPr id="60" name="Ink 59">
                  <a:extLst>
                    <a:ext uri="{FF2B5EF4-FFF2-40B4-BE49-F238E27FC236}">
                      <a16:creationId xmlns:a16="http://schemas.microsoft.com/office/drawing/2014/main" id="{2F1BD8E3-DACE-004F-7F74-C07B7EE5DF81}"/>
                    </a:ext>
                  </a:extLst>
                </p:cNvPr>
                <p:cNvPicPr/>
                <p:nvPr/>
              </p:nvPicPr>
              <p:blipFill>
                <a:blip r:embed="rId72"/>
                <a:stretch>
                  <a:fillRect/>
                </a:stretch>
              </p:blipFill>
              <p:spPr>
                <a:xfrm>
                  <a:off x="8513344" y="1805640"/>
                  <a:ext cx="810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61" name="Ink 60">
                  <a:extLst>
                    <a:ext uri="{FF2B5EF4-FFF2-40B4-BE49-F238E27FC236}">
                      <a16:creationId xmlns:a16="http://schemas.microsoft.com/office/drawing/2014/main" id="{DA23B111-5FAA-C953-0C5C-C3DD7383CE5A}"/>
                    </a:ext>
                  </a:extLst>
                </p14:cNvPr>
                <p14:cNvContentPartPr/>
                <p14:nvPr/>
              </p14:nvContentPartPr>
              <p14:xfrm>
                <a:off x="8587504" y="1821480"/>
                <a:ext cx="52200" cy="55800"/>
              </p14:xfrm>
            </p:contentPart>
          </mc:Choice>
          <mc:Fallback xmlns="">
            <p:pic>
              <p:nvPicPr>
                <p:cNvPr id="61" name="Ink 60">
                  <a:extLst>
                    <a:ext uri="{FF2B5EF4-FFF2-40B4-BE49-F238E27FC236}">
                      <a16:creationId xmlns:a16="http://schemas.microsoft.com/office/drawing/2014/main" id="{DA23B111-5FAA-C953-0C5C-C3DD7383CE5A}"/>
                    </a:ext>
                  </a:extLst>
                </p:cNvPr>
                <p:cNvPicPr/>
                <p:nvPr/>
              </p:nvPicPr>
              <p:blipFill>
                <a:blip r:embed="rId74"/>
                <a:stretch>
                  <a:fillRect/>
                </a:stretch>
              </p:blipFill>
              <p:spPr>
                <a:xfrm>
                  <a:off x="8581384" y="1815360"/>
                  <a:ext cx="6444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62" name="Ink 61">
                  <a:extLst>
                    <a:ext uri="{FF2B5EF4-FFF2-40B4-BE49-F238E27FC236}">
                      <a16:creationId xmlns:a16="http://schemas.microsoft.com/office/drawing/2014/main" id="{A700C933-D2F9-65A1-FBFB-9A6DA3C358B3}"/>
                    </a:ext>
                  </a:extLst>
                </p14:cNvPr>
                <p14:cNvContentPartPr/>
                <p14:nvPr/>
              </p14:nvContentPartPr>
              <p14:xfrm>
                <a:off x="8688664" y="1821480"/>
                <a:ext cx="75960" cy="46440"/>
              </p14:xfrm>
            </p:contentPart>
          </mc:Choice>
          <mc:Fallback xmlns="">
            <p:pic>
              <p:nvPicPr>
                <p:cNvPr id="62" name="Ink 61">
                  <a:extLst>
                    <a:ext uri="{FF2B5EF4-FFF2-40B4-BE49-F238E27FC236}">
                      <a16:creationId xmlns:a16="http://schemas.microsoft.com/office/drawing/2014/main" id="{A700C933-D2F9-65A1-FBFB-9A6DA3C358B3}"/>
                    </a:ext>
                  </a:extLst>
                </p:cNvPr>
                <p:cNvPicPr/>
                <p:nvPr/>
              </p:nvPicPr>
              <p:blipFill>
                <a:blip r:embed="rId76"/>
                <a:stretch>
                  <a:fillRect/>
                </a:stretch>
              </p:blipFill>
              <p:spPr>
                <a:xfrm>
                  <a:off x="8682544" y="1815360"/>
                  <a:ext cx="882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63" name="Ink 62">
                  <a:extLst>
                    <a:ext uri="{FF2B5EF4-FFF2-40B4-BE49-F238E27FC236}">
                      <a16:creationId xmlns:a16="http://schemas.microsoft.com/office/drawing/2014/main" id="{A567E5C2-C393-8180-398D-31390BD48B93}"/>
                    </a:ext>
                  </a:extLst>
                </p14:cNvPr>
                <p14:cNvContentPartPr/>
                <p14:nvPr/>
              </p14:nvContentPartPr>
              <p14:xfrm>
                <a:off x="8785504" y="1706640"/>
                <a:ext cx="83160" cy="164880"/>
              </p14:xfrm>
            </p:contentPart>
          </mc:Choice>
          <mc:Fallback xmlns="">
            <p:pic>
              <p:nvPicPr>
                <p:cNvPr id="63" name="Ink 62">
                  <a:extLst>
                    <a:ext uri="{FF2B5EF4-FFF2-40B4-BE49-F238E27FC236}">
                      <a16:creationId xmlns:a16="http://schemas.microsoft.com/office/drawing/2014/main" id="{A567E5C2-C393-8180-398D-31390BD48B93}"/>
                    </a:ext>
                  </a:extLst>
                </p:cNvPr>
                <p:cNvPicPr/>
                <p:nvPr/>
              </p:nvPicPr>
              <p:blipFill>
                <a:blip r:embed="rId78"/>
                <a:stretch>
                  <a:fillRect/>
                </a:stretch>
              </p:blipFill>
              <p:spPr>
                <a:xfrm>
                  <a:off x="8779384" y="1700520"/>
                  <a:ext cx="954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64" name="Ink 63">
                  <a:extLst>
                    <a:ext uri="{FF2B5EF4-FFF2-40B4-BE49-F238E27FC236}">
                      <a16:creationId xmlns:a16="http://schemas.microsoft.com/office/drawing/2014/main" id="{4E7805DA-B639-AE9B-D7AF-C12ABA16C1CA}"/>
                    </a:ext>
                  </a:extLst>
                </p14:cNvPr>
                <p14:cNvContentPartPr/>
                <p14:nvPr/>
              </p14:nvContentPartPr>
              <p14:xfrm>
                <a:off x="8932744" y="1802760"/>
                <a:ext cx="39960" cy="59400"/>
              </p14:xfrm>
            </p:contentPart>
          </mc:Choice>
          <mc:Fallback xmlns="">
            <p:pic>
              <p:nvPicPr>
                <p:cNvPr id="64" name="Ink 63">
                  <a:extLst>
                    <a:ext uri="{FF2B5EF4-FFF2-40B4-BE49-F238E27FC236}">
                      <a16:creationId xmlns:a16="http://schemas.microsoft.com/office/drawing/2014/main" id="{4E7805DA-B639-AE9B-D7AF-C12ABA16C1CA}"/>
                    </a:ext>
                  </a:extLst>
                </p:cNvPr>
                <p:cNvPicPr/>
                <p:nvPr/>
              </p:nvPicPr>
              <p:blipFill>
                <a:blip r:embed="rId80"/>
                <a:stretch>
                  <a:fillRect/>
                </a:stretch>
              </p:blipFill>
              <p:spPr>
                <a:xfrm>
                  <a:off x="8926624" y="1796640"/>
                  <a:ext cx="5220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65" name="Ink 64">
                  <a:extLst>
                    <a:ext uri="{FF2B5EF4-FFF2-40B4-BE49-F238E27FC236}">
                      <a16:creationId xmlns:a16="http://schemas.microsoft.com/office/drawing/2014/main" id="{9F6F4277-CB05-CF4E-32FC-B0BBBF3730FF}"/>
                    </a:ext>
                  </a:extLst>
                </p14:cNvPr>
                <p14:cNvContentPartPr/>
                <p14:nvPr/>
              </p14:nvContentPartPr>
              <p14:xfrm>
                <a:off x="9029944" y="1791240"/>
                <a:ext cx="7200" cy="34560"/>
              </p14:xfrm>
            </p:contentPart>
          </mc:Choice>
          <mc:Fallback xmlns="">
            <p:pic>
              <p:nvPicPr>
                <p:cNvPr id="65" name="Ink 64">
                  <a:extLst>
                    <a:ext uri="{FF2B5EF4-FFF2-40B4-BE49-F238E27FC236}">
                      <a16:creationId xmlns:a16="http://schemas.microsoft.com/office/drawing/2014/main" id="{9F6F4277-CB05-CF4E-32FC-B0BBBF3730FF}"/>
                    </a:ext>
                  </a:extLst>
                </p:cNvPr>
                <p:cNvPicPr/>
                <p:nvPr/>
              </p:nvPicPr>
              <p:blipFill>
                <a:blip r:embed="rId82"/>
                <a:stretch>
                  <a:fillRect/>
                </a:stretch>
              </p:blipFill>
              <p:spPr>
                <a:xfrm>
                  <a:off x="9023824" y="1785120"/>
                  <a:ext cx="1944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66" name="Ink 65">
                  <a:extLst>
                    <a:ext uri="{FF2B5EF4-FFF2-40B4-BE49-F238E27FC236}">
                      <a16:creationId xmlns:a16="http://schemas.microsoft.com/office/drawing/2014/main" id="{5B2F45E5-3BC9-F093-E39B-D6052384090E}"/>
                    </a:ext>
                  </a:extLst>
                </p14:cNvPr>
                <p14:cNvContentPartPr/>
                <p14:nvPr/>
              </p14:nvContentPartPr>
              <p14:xfrm>
                <a:off x="8993944" y="1703760"/>
                <a:ext cx="43560" cy="4680"/>
              </p14:xfrm>
            </p:contentPart>
          </mc:Choice>
          <mc:Fallback xmlns="">
            <p:pic>
              <p:nvPicPr>
                <p:cNvPr id="66" name="Ink 65">
                  <a:extLst>
                    <a:ext uri="{FF2B5EF4-FFF2-40B4-BE49-F238E27FC236}">
                      <a16:creationId xmlns:a16="http://schemas.microsoft.com/office/drawing/2014/main" id="{5B2F45E5-3BC9-F093-E39B-D6052384090E}"/>
                    </a:ext>
                  </a:extLst>
                </p:cNvPr>
                <p:cNvPicPr/>
                <p:nvPr/>
              </p:nvPicPr>
              <p:blipFill>
                <a:blip r:embed="rId84"/>
                <a:stretch>
                  <a:fillRect/>
                </a:stretch>
              </p:blipFill>
              <p:spPr>
                <a:xfrm>
                  <a:off x="8987824" y="1697640"/>
                  <a:ext cx="558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7" name="Ink 66">
                  <a:extLst>
                    <a:ext uri="{FF2B5EF4-FFF2-40B4-BE49-F238E27FC236}">
                      <a16:creationId xmlns:a16="http://schemas.microsoft.com/office/drawing/2014/main" id="{D7D8133F-6EE0-9A64-05D8-A61186952B32}"/>
                    </a:ext>
                  </a:extLst>
                </p14:cNvPr>
                <p14:cNvContentPartPr/>
                <p14:nvPr/>
              </p14:nvContentPartPr>
              <p14:xfrm>
                <a:off x="9112384" y="1621680"/>
                <a:ext cx="72360" cy="231120"/>
              </p14:xfrm>
            </p:contentPart>
          </mc:Choice>
          <mc:Fallback xmlns="">
            <p:pic>
              <p:nvPicPr>
                <p:cNvPr id="67" name="Ink 66">
                  <a:extLst>
                    <a:ext uri="{FF2B5EF4-FFF2-40B4-BE49-F238E27FC236}">
                      <a16:creationId xmlns:a16="http://schemas.microsoft.com/office/drawing/2014/main" id="{D7D8133F-6EE0-9A64-05D8-A61186952B32}"/>
                    </a:ext>
                  </a:extLst>
                </p:cNvPr>
                <p:cNvPicPr/>
                <p:nvPr/>
              </p:nvPicPr>
              <p:blipFill>
                <a:blip r:embed="rId86"/>
                <a:stretch>
                  <a:fillRect/>
                </a:stretch>
              </p:blipFill>
              <p:spPr>
                <a:xfrm>
                  <a:off x="9106264" y="1615560"/>
                  <a:ext cx="846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68" name="Ink 67">
                  <a:extLst>
                    <a:ext uri="{FF2B5EF4-FFF2-40B4-BE49-F238E27FC236}">
                      <a16:creationId xmlns:a16="http://schemas.microsoft.com/office/drawing/2014/main" id="{2B887384-C56F-FE60-1B71-476062541DC9}"/>
                    </a:ext>
                  </a:extLst>
                </p14:cNvPr>
                <p14:cNvContentPartPr/>
                <p14:nvPr/>
              </p14:nvContentPartPr>
              <p14:xfrm>
                <a:off x="9245584" y="1755240"/>
                <a:ext cx="97560" cy="99360"/>
              </p14:xfrm>
            </p:contentPart>
          </mc:Choice>
          <mc:Fallback xmlns="">
            <p:pic>
              <p:nvPicPr>
                <p:cNvPr id="68" name="Ink 67">
                  <a:extLst>
                    <a:ext uri="{FF2B5EF4-FFF2-40B4-BE49-F238E27FC236}">
                      <a16:creationId xmlns:a16="http://schemas.microsoft.com/office/drawing/2014/main" id="{2B887384-C56F-FE60-1B71-476062541DC9}"/>
                    </a:ext>
                  </a:extLst>
                </p:cNvPr>
                <p:cNvPicPr/>
                <p:nvPr/>
              </p:nvPicPr>
              <p:blipFill>
                <a:blip r:embed="rId88"/>
                <a:stretch>
                  <a:fillRect/>
                </a:stretch>
              </p:blipFill>
              <p:spPr>
                <a:xfrm>
                  <a:off x="9239464" y="1749120"/>
                  <a:ext cx="109800" cy="111600"/>
                </a:xfrm>
                <a:prstGeom prst="rect">
                  <a:avLst/>
                </a:prstGeom>
              </p:spPr>
            </p:pic>
          </mc:Fallback>
        </mc:AlternateContent>
      </p:grpSp>
      <p:grpSp>
        <p:nvGrpSpPr>
          <p:cNvPr id="83" name="Group 82">
            <a:extLst>
              <a:ext uri="{FF2B5EF4-FFF2-40B4-BE49-F238E27FC236}">
                <a16:creationId xmlns:a16="http://schemas.microsoft.com/office/drawing/2014/main" id="{39EED5DD-998B-32D8-E9AD-DCCA2DC0A2C1}"/>
              </a:ext>
            </a:extLst>
          </p:cNvPr>
          <p:cNvGrpSpPr/>
          <p:nvPr/>
        </p:nvGrpSpPr>
        <p:grpSpPr>
          <a:xfrm>
            <a:off x="9375184" y="1345560"/>
            <a:ext cx="573120" cy="453240"/>
            <a:chOff x="9375184" y="1345560"/>
            <a:chExt cx="573120" cy="453240"/>
          </a:xfrm>
        </p:grpSpPr>
        <mc:AlternateContent xmlns:mc="http://schemas.openxmlformats.org/markup-compatibility/2006" xmlns:p14="http://schemas.microsoft.com/office/powerpoint/2010/main">
          <mc:Choice Requires="p14">
            <p:contentPart p14:bwMode="auto" r:id="rId89">
              <p14:nvContentPartPr>
                <p14:cNvPr id="70" name="Ink 69">
                  <a:extLst>
                    <a:ext uri="{FF2B5EF4-FFF2-40B4-BE49-F238E27FC236}">
                      <a16:creationId xmlns:a16="http://schemas.microsoft.com/office/drawing/2014/main" id="{9FEB6527-BF7D-7E3B-50D4-5B0D92908E89}"/>
                    </a:ext>
                  </a:extLst>
                </p14:cNvPr>
                <p14:cNvContentPartPr/>
                <p14:nvPr/>
              </p14:nvContentPartPr>
              <p14:xfrm>
                <a:off x="9375184" y="1388760"/>
                <a:ext cx="21960" cy="126720"/>
              </p14:xfrm>
            </p:contentPart>
          </mc:Choice>
          <mc:Fallback xmlns="">
            <p:pic>
              <p:nvPicPr>
                <p:cNvPr id="70" name="Ink 69">
                  <a:extLst>
                    <a:ext uri="{FF2B5EF4-FFF2-40B4-BE49-F238E27FC236}">
                      <a16:creationId xmlns:a16="http://schemas.microsoft.com/office/drawing/2014/main" id="{9FEB6527-BF7D-7E3B-50D4-5B0D92908E89}"/>
                    </a:ext>
                  </a:extLst>
                </p:cNvPr>
                <p:cNvPicPr/>
                <p:nvPr/>
              </p:nvPicPr>
              <p:blipFill>
                <a:blip r:embed="rId90"/>
                <a:stretch>
                  <a:fillRect/>
                </a:stretch>
              </p:blipFill>
              <p:spPr>
                <a:xfrm>
                  <a:off x="9369064" y="1382640"/>
                  <a:ext cx="342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1" name="Ink 70">
                  <a:extLst>
                    <a:ext uri="{FF2B5EF4-FFF2-40B4-BE49-F238E27FC236}">
                      <a16:creationId xmlns:a16="http://schemas.microsoft.com/office/drawing/2014/main" id="{2FE6D671-9DE4-3D23-A27F-35C2EE42D241}"/>
                    </a:ext>
                  </a:extLst>
                </p14:cNvPr>
                <p14:cNvContentPartPr/>
                <p14:nvPr/>
              </p14:nvContentPartPr>
              <p14:xfrm>
                <a:off x="9378784" y="1374360"/>
                <a:ext cx="115560" cy="39240"/>
              </p14:xfrm>
            </p:contentPart>
          </mc:Choice>
          <mc:Fallback xmlns="">
            <p:pic>
              <p:nvPicPr>
                <p:cNvPr id="71" name="Ink 70">
                  <a:extLst>
                    <a:ext uri="{FF2B5EF4-FFF2-40B4-BE49-F238E27FC236}">
                      <a16:creationId xmlns:a16="http://schemas.microsoft.com/office/drawing/2014/main" id="{2FE6D671-9DE4-3D23-A27F-35C2EE42D241}"/>
                    </a:ext>
                  </a:extLst>
                </p:cNvPr>
                <p:cNvPicPr/>
                <p:nvPr/>
              </p:nvPicPr>
              <p:blipFill>
                <a:blip r:embed="rId92"/>
                <a:stretch>
                  <a:fillRect/>
                </a:stretch>
              </p:blipFill>
              <p:spPr>
                <a:xfrm>
                  <a:off x="9372664" y="1368240"/>
                  <a:ext cx="1278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2" name="Ink 71">
                  <a:extLst>
                    <a:ext uri="{FF2B5EF4-FFF2-40B4-BE49-F238E27FC236}">
                      <a16:creationId xmlns:a16="http://schemas.microsoft.com/office/drawing/2014/main" id="{D1619F51-9A5B-D4DA-5187-4E4142FD124E}"/>
                    </a:ext>
                  </a:extLst>
                </p14:cNvPr>
                <p14:cNvContentPartPr/>
                <p14:nvPr/>
              </p14:nvContentPartPr>
              <p14:xfrm>
                <a:off x="9393184" y="1462920"/>
                <a:ext cx="97560" cy="12960"/>
              </p14:xfrm>
            </p:contentPart>
          </mc:Choice>
          <mc:Fallback xmlns="">
            <p:pic>
              <p:nvPicPr>
                <p:cNvPr id="72" name="Ink 71">
                  <a:extLst>
                    <a:ext uri="{FF2B5EF4-FFF2-40B4-BE49-F238E27FC236}">
                      <a16:creationId xmlns:a16="http://schemas.microsoft.com/office/drawing/2014/main" id="{D1619F51-9A5B-D4DA-5187-4E4142FD124E}"/>
                    </a:ext>
                  </a:extLst>
                </p:cNvPr>
                <p:cNvPicPr/>
                <p:nvPr/>
              </p:nvPicPr>
              <p:blipFill>
                <a:blip r:embed="rId94"/>
                <a:stretch>
                  <a:fillRect/>
                </a:stretch>
              </p:blipFill>
              <p:spPr>
                <a:xfrm>
                  <a:off x="9387064" y="1456800"/>
                  <a:ext cx="1098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3" name="Ink 72">
                  <a:extLst>
                    <a:ext uri="{FF2B5EF4-FFF2-40B4-BE49-F238E27FC236}">
                      <a16:creationId xmlns:a16="http://schemas.microsoft.com/office/drawing/2014/main" id="{E32D6A4D-8E53-68A3-15D6-231E0E9D3243}"/>
                    </a:ext>
                  </a:extLst>
                </p14:cNvPr>
                <p14:cNvContentPartPr/>
                <p14:nvPr/>
              </p14:nvContentPartPr>
              <p14:xfrm>
                <a:off x="9533224" y="1493880"/>
                <a:ext cx="14760" cy="43200"/>
              </p14:xfrm>
            </p:contentPart>
          </mc:Choice>
          <mc:Fallback xmlns="">
            <p:pic>
              <p:nvPicPr>
                <p:cNvPr id="73" name="Ink 72">
                  <a:extLst>
                    <a:ext uri="{FF2B5EF4-FFF2-40B4-BE49-F238E27FC236}">
                      <a16:creationId xmlns:a16="http://schemas.microsoft.com/office/drawing/2014/main" id="{E32D6A4D-8E53-68A3-15D6-231E0E9D3243}"/>
                    </a:ext>
                  </a:extLst>
                </p:cNvPr>
                <p:cNvPicPr/>
                <p:nvPr/>
              </p:nvPicPr>
              <p:blipFill>
                <a:blip r:embed="rId96"/>
                <a:stretch>
                  <a:fillRect/>
                </a:stretch>
              </p:blipFill>
              <p:spPr>
                <a:xfrm>
                  <a:off x="9527104" y="1487760"/>
                  <a:ext cx="270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4" name="Ink 73">
                  <a:extLst>
                    <a:ext uri="{FF2B5EF4-FFF2-40B4-BE49-F238E27FC236}">
                      <a16:creationId xmlns:a16="http://schemas.microsoft.com/office/drawing/2014/main" id="{32BE7A01-7C2C-99BB-C0AE-5E885AA96AB8}"/>
                    </a:ext>
                  </a:extLst>
                </p14:cNvPr>
                <p14:cNvContentPartPr/>
                <p14:nvPr/>
              </p14:nvContentPartPr>
              <p14:xfrm>
                <a:off x="9540424" y="1385880"/>
                <a:ext cx="32760" cy="21960"/>
              </p14:xfrm>
            </p:contentPart>
          </mc:Choice>
          <mc:Fallback xmlns="">
            <p:pic>
              <p:nvPicPr>
                <p:cNvPr id="74" name="Ink 73">
                  <a:extLst>
                    <a:ext uri="{FF2B5EF4-FFF2-40B4-BE49-F238E27FC236}">
                      <a16:creationId xmlns:a16="http://schemas.microsoft.com/office/drawing/2014/main" id="{32BE7A01-7C2C-99BB-C0AE-5E885AA96AB8}"/>
                    </a:ext>
                  </a:extLst>
                </p:cNvPr>
                <p:cNvPicPr/>
                <p:nvPr/>
              </p:nvPicPr>
              <p:blipFill>
                <a:blip r:embed="rId98"/>
                <a:stretch>
                  <a:fillRect/>
                </a:stretch>
              </p:blipFill>
              <p:spPr>
                <a:xfrm>
                  <a:off x="9534304" y="1379760"/>
                  <a:ext cx="450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75" name="Ink 74">
                  <a:extLst>
                    <a:ext uri="{FF2B5EF4-FFF2-40B4-BE49-F238E27FC236}">
                      <a16:creationId xmlns:a16="http://schemas.microsoft.com/office/drawing/2014/main" id="{8CA2BA89-4305-2658-F967-44EE45EE4EDA}"/>
                    </a:ext>
                  </a:extLst>
                </p14:cNvPr>
                <p14:cNvContentPartPr/>
                <p14:nvPr/>
              </p14:nvContentPartPr>
              <p14:xfrm>
                <a:off x="9593704" y="1451040"/>
                <a:ext cx="76680" cy="92880"/>
              </p14:xfrm>
            </p:contentPart>
          </mc:Choice>
          <mc:Fallback xmlns="">
            <p:pic>
              <p:nvPicPr>
                <p:cNvPr id="75" name="Ink 74">
                  <a:extLst>
                    <a:ext uri="{FF2B5EF4-FFF2-40B4-BE49-F238E27FC236}">
                      <a16:creationId xmlns:a16="http://schemas.microsoft.com/office/drawing/2014/main" id="{8CA2BA89-4305-2658-F967-44EE45EE4EDA}"/>
                    </a:ext>
                  </a:extLst>
                </p:cNvPr>
                <p:cNvPicPr/>
                <p:nvPr/>
              </p:nvPicPr>
              <p:blipFill>
                <a:blip r:embed="rId100"/>
                <a:stretch>
                  <a:fillRect/>
                </a:stretch>
              </p:blipFill>
              <p:spPr>
                <a:xfrm>
                  <a:off x="9587584" y="1444920"/>
                  <a:ext cx="8892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6" name="Ink 75">
                  <a:extLst>
                    <a:ext uri="{FF2B5EF4-FFF2-40B4-BE49-F238E27FC236}">
                      <a16:creationId xmlns:a16="http://schemas.microsoft.com/office/drawing/2014/main" id="{496F98F2-4711-572E-8C9E-FBA8C37E2C9D}"/>
                    </a:ext>
                  </a:extLst>
                </p14:cNvPr>
                <p14:cNvContentPartPr/>
                <p14:nvPr/>
              </p14:nvContentPartPr>
              <p14:xfrm>
                <a:off x="9684424" y="1443480"/>
                <a:ext cx="75600" cy="114120"/>
              </p14:xfrm>
            </p:contentPart>
          </mc:Choice>
          <mc:Fallback xmlns="">
            <p:pic>
              <p:nvPicPr>
                <p:cNvPr id="76" name="Ink 75">
                  <a:extLst>
                    <a:ext uri="{FF2B5EF4-FFF2-40B4-BE49-F238E27FC236}">
                      <a16:creationId xmlns:a16="http://schemas.microsoft.com/office/drawing/2014/main" id="{496F98F2-4711-572E-8C9E-FBA8C37E2C9D}"/>
                    </a:ext>
                  </a:extLst>
                </p:cNvPr>
                <p:cNvPicPr/>
                <p:nvPr/>
              </p:nvPicPr>
              <p:blipFill>
                <a:blip r:embed="rId102"/>
                <a:stretch>
                  <a:fillRect/>
                </a:stretch>
              </p:blipFill>
              <p:spPr>
                <a:xfrm>
                  <a:off x="9678304" y="1437360"/>
                  <a:ext cx="8784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77" name="Ink 76">
                  <a:extLst>
                    <a:ext uri="{FF2B5EF4-FFF2-40B4-BE49-F238E27FC236}">
                      <a16:creationId xmlns:a16="http://schemas.microsoft.com/office/drawing/2014/main" id="{DA75F885-251F-10D2-9BDA-4DA1EE195594}"/>
                    </a:ext>
                  </a:extLst>
                </p14:cNvPr>
                <p14:cNvContentPartPr/>
                <p14:nvPr/>
              </p14:nvContentPartPr>
              <p14:xfrm>
                <a:off x="9817264" y="1345560"/>
                <a:ext cx="29160" cy="181800"/>
              </p14:xfrm>
            </p:contentPart>
          </mc:Choice>
          <mc:Fallback xmlns="">
            <p:pic>
              <p:nvPicPr>
                <p:cNvPr id="77" name="Ink 76">
                  <a:extLst>
                    <a:ext uri="{FF2B5EF4-FFF2-40B4-BE49-F238E27FC236}">
                      <a16:creationId xmlns:a16="http://schemas.microsoft.com/office/drawing/2014/main" id="{DA75F885-251F-10D2-9BDA-4DA1EE195594}"/>
                    </a:ext>
                  </a:extLst>
                </p:cNvPr>
                <p:cNvPicPr/>
                <p:nvPr/>
              </p:nvPicPr>
              <p:blipFill>
                <a:blip r:embed="rId104"/>
                <a:stretch>
                  <a:fillRect/>
                </a:stretch>
              </p:blipFill>
              <p:spPr>
                <a:xfrm>
                  <a:off x="9811144" y="1339440"/>
                  <a:ext cx="4140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78" name="Ink 77">
                  <a:extLst>
                    <a:ext uri="{FF2B5EF4-FFF2-40B4-BE49-F238E27FC236}">
                      <a16:creationId xmlns:a16="http://schemas.microsoft.com/office/drawing/2014/main" id="{CF8DEB5F-E2A9-9B51-4C58-24E40F86CE74}"/>
                    </a:ext>
                  </a:extLst>
                </p14:cNvPr>
                <p14:cNvContentPartPr/>
                <p14:nvPr/>
              </p14:nvContentPartPr>
              <p14:xfrm>
                <a:off x="9802864" y="1446360"/>
                <a:ext cx="83160" cy="6120"/>
              </p14:xfrm>
            </p:contentPart>
          </mc:Choice>
          <mc:Fallback xmlns="">
            <p:pic>
              <p:nvPicPr>
                <p:cNvPr id="78" name="Ink 77">
                  <a:extLst>
                    <a:ext uri="{FF2B5EF4-FFF2-40B4-BE49-F238E27FC236}">
                      <a16:creationId xmlns:a16="http://schemas.microsoft.com/office/drawing/2014/main" id="{CF8DEB5F-E2A9-9B51-4C58-24E40F86CE74}"/>
                    </a:ext>
                  </a:extLst>
                </p:cNvPr>
                <p:cNvPicPr/>
                <p:nvPr/>
              </p:nvPicPr>
              <p:blipFill>
                <a:blip r:embed="rId106"/>
                <a:stretch>
                  <a:fillRect/>
                </a:stretch>
              </p:blipFill>
              <p:spPr>
                <a:xfrm>
                  <a:off x="9796744" y="1440240"/>
                  <a:ext cx="95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79" name="Ink 78">
                  <a:extLst>
                    <a:ext uri="{FF2B5EF4-FFF2-40B4-BE49-F238E27FC236}">
                      <a16:creationId xmlns:a16="http://schemas.microsoft.com/office/drawing/2014/main" id="{98AE12EA-F1F5-B2A8-A2F9-559C869A1BFB}"/>
                    </a:ext>
                  </a:extLst>
                </p14:cNvPr>
                <p14:cNvContentPartPr/>
                <p14:nvPr/>
              </p14:nvContentPartPr>
              <p14:xfrm>
                <a:off x="9547624" y="1659120"/>
                <a:ext cx="129600" cy="139680"/>
              </p14:xfrm>
            </p:contentPart>
          </mc:Choice>
          <mc:Fallback xmlns="">
            <p:pic>
              <p:nvPicPr>
                <p:cNvPr id="79" name="Ink 78">
                  <a:extLst>
                    <a:ext uri="{FF2B5EF4-FFF2-40B4-BE49-F238E27FC236}">
                      <a16:creationId xmlns:a16="http://schemas.microsoft.com/office/drawing/2014/main" id="{98AE12EA-F1F5-B2A8-A2F9-559C869A1BFB}"/>
                    </a:ext>
                  </a:extLst>
                </p:cNvPr>
                <p:cNvPicPr/>
                <p:nvPr/>
              </p:nvPicPr>
              <p:blipFill>
                <a:blip r:embed="rId108"/>
                <a:stretch>
                  <a:fillRect/>
                </a:stretch>
              </p:blipFill>
              <p:spPr>
                <a:xfrm>
                  <a:off x="9541504" y="1653000"/>
                  <a:ext cx="141840" cy="1519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0" name="Ink 79">
                  <a:extLst>
                    <a:ext uri="{FF2B5EF4-FFF2-40B4-BE49-F238E27FC236}">
                      <a16:creationId xmlns:a16="http://schemas.microsoft.com/office/drawing/2014/main" id="{80477C0B-4D5F-7BE5-2702-E9C7571FDAA9}"/>
                    </a:ext>
                  </a:extLst>
                </p14:cNvPr>
                <p14:cNvContentPartPr/>
                <p14:nvPr/>
              </p14:nvContentPartPr>
              <p14:xfrm>
                <a:off x="9763264" y="1704480"/>
                <a:ext cx="61560" cy="76680"/>
              </p14:xfrm>
            </p:contentPart>
          </mc:Choice>
          <mc:Fallback xmlns="">
            <p:pic>
              <p:nvPicPr>
                <p:cNvPr id="80" name="Ink 79">
                  <a:extLst>
                    <a:ext uri="{FF2B5EF4-FFF2-40B4-BE49-F238E27FC236}">
                      <a16:creationId xmlns:a16="http://schemas.microsoft.com/office/drawing/2014/main" id="{80477C0B-4D5F-7BE5-2702-E9C7571FDAA9}"/>
                    </a:ext>
                  </a:extLst>
                </p:cNvPr>
                <p:cNvPicPr/>
                <p:nvPr/>
              </p:nvPicPr>
              <p:blipFill>
                <a:blip r:embed="rId110"/>
                <a:stretch>
                  <a:fillRect/>
                </a:stretch>
              </p:blipFill>
              <p:spPr>
                <a:xfrm>
                  <a:off x="9757144" y="1698360"/>
                  <a:ext cx="7380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1" name="Ink 80">
                  <a:extLst>
                    <a:ext uri="{FF2B5EF4-FFF2-40B4-BE49-F238E27FC236}">
                      <a16:creationId xmlns:a16="http://schemas.microsoft.com/office/drawing/2014/main" id="{12F1FB9B-71C7-F3C1-8CAB-F594CF729D9E}"/>
                    </a:ext>
                  </a:extLst>
                </p14:cNvPr>
                <p14:cNvContentPartPr/>
                <p14:nvPr/>
              </p14:nvContentPartPr>
              <p14:xfrm>
                <a:off x="9889264" y="1636080"/>
                <a:ext cx="11160" cy="137520"/>
              </p14:xfrm>
            </p:contentPart>
          </mc:Choice>
          <mc:Fallback xmlns="">
            <p:pic>
              <p:nvPicPr>
                <p:cNvPr id="81" name="Ink 80">
                  <a:extLst>
                    <a:ext uri="{FF2B5EF4-FFF2-40B4-BE49-F238E27FC236}">
                      <a16:creationId xmlns:a16="http://schemas.microsoft.com/office/drawing/2014/main" id="{12F1FB9B-71C7-F3C1-8CAB-F594CF729D9E}"/>
                    </a:ext>
                  </a:extLst>
                </p:cNvPr>
                <p:cNvPicPr/>
                <p:nvPr/>
              </p:nvPicPr>
              <p:blipFill>
                <a:blip r:embed="rId112"/>
                <a:stretch>
                  <a:fillRect/>
                </a:stretch>
              </p:blipFill>
              <p:spPr>
                <a:xfrm>
                  <a:off x="9883144" y="1629960"/>
                  <a:ext cx="2340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82" name="Ink 81">
                  <a:extLst>
                    <a:ext uri="{FF2B5EF4-FFF2-40B4-BE49-F238E27FC236}">
                      <a16:creationId xmlns:a16="http://schemas.microsoft.com/office/drawing/2014/main" id="{BE6FF82F-5359-DF76-F011-F6A8586FDC8B}"/>
                    </a:ext>
                  </a:extLst>
                </p14:cNvPr>
                <p14:cNvContentPartPr/>
                <p14:nvPr/>
              </p14:nvContentPartPr>
              <p14:xfrm>
                <a:off x="9942544" y="1607280"/>
                <a:ext cx="5760" cy="154080"/>
              </p14:xfrm>
            </p:contentPart>
          </mc:Choice>
          <mc:Fallback xmlns="">
            <p:pic>
              <p:nvPicPr>
                <p:cNvPr id="82" name="Ink 81">
                  <a:extLst>
                    <a:ext uri="{FF2B5EF4-FFF2-40B4-BE49-F238E27FC236}">
                      <a16:creationId xmlns:a16="http://schemas.microsoft.com/office/drawing/2014/main" id="{BE6FF82F-5359-DF76-F011-F6A8586FDC8B}"/>
                    </a:ext>
                  </a:extLst>
                </p:cNvPr>
                <p:cNvPicPr/>
                <p:nvPr/>
              </p:nvPicPr>
              <p:blipFill>
                <a:blip r:embed="rId114"/>
                <a:stretch>
                  <a:fillRect/>
                </a:stretch>
              </p:blipFill>
              <p:spPr>
                <a:xfrm>
                  <a:off x="9936424" y="1601160"/>
                  <a:ext cx="18000" cy="166320"/>
                </a:xfrm>
                <a:prstGeom prst="rect">
                  <a:avLst/>
                </a:prstGeom>
              </p:spPr>
            </p:pic>
          </mc:Fallback>
        </mc:AlternateContent>
      </p:grpSp>
      <p:grpSp>
        <p:nvGrpSpPr>
          <p:cNvPr id="86" name="Group 85">
            <a:extLst>
              <a:ext uri="{FF2B5EF4-FFF2-40B4-BE49-F238E27FC236}">
                <a16:creationId xmlns:a16="http://schemas.microsoft.com/office/drawing/2014/main" id="{4D27FF93-92E7-696D-14AC-E930F2BF35C3}"/>
              </a:ext>
            </a:extLst>
          </p:cNvPr>
          <p:cNvGrpSpPr/>
          <p:nvPr/>
        </p:nvGrpSpPr>
        <p:grpSpPr>
          <a:xfrm>
            <a:off x="7980184" y="911760"/>
            <a:ext cx="468000" cy="232920"/>
            <a:chOff x="7980184" y="911760"/>
            <a:chExt cx="468000" cy="232920"/>
          </a:xfrm>
        </p:grpSpPr>
        <mc:AlternateContent xmlns:mc="http://schemas.openxmlformats.org/markup-compatibility/2006" xmlns:p14="http://schemas.microsoft.com/office/powerpoint/2010/main">
          <mc:Choice Requires="p14">
            <p:contentPart p14:bwMode="auto" r:id="rId115">
              <p14:nvContentPartPr>
                <p14:cNvPr id="29" name="Ink 28">
                  <a:extLst>
                    <a:ext uri="{FF2B5EF4-FFF2-40B4-BE49-F238E27FC236}">
                      <a16:creationId xmlns:a16="http://schemas.microsoft.com/office/drawing/2014/main" id="{80858AEE-9B40-27F5-FE28-1DA53464F524}"/>
                    </a:ext>
                  </a:extLst>
                </p14:cNvPr>
                <p14:cNvContentPartPr/>
                <p14:nvPr/>
              </p14:nvContentPartPr>
              <p14:xfrm>
                <a:off x="8249824" y="1003560"/>
                <a:ext cx="133200" cy="141120"/>
              </p14:xfrm>
            </p:contentPart>
          </mc:Choice>
          <mc:Fallback xmlns="">
            <p:pic>
              <p:nvPicPr>
                <p:cNvPr id="29" name="Ink 28">
                  <a:extLst>
                    <a:ext uri="{FF2B5EF4-FFF2-40B4-BE49-F238E27FC236}">
                      <a16:creationId xmlns:a16="http://schemas.microsoft.com/office/drawing/2014/main" id="{80858AEE-9B40-27F5-FE28-1DA53464F524}"/>
                    </a:ext>
                  </a:extLst>
                </p:cNvPr>
                <p:cNvPicPr/>
                <p:nvPr/>
              </p:nvPicPr>
              <p:blipFill>
                <a:blip r:embed="rId116"/>
                <a:stretch>
                  <a:fillRect/>
                </a:stretch>
              </p:blipFill>
              <p:spPr>
                <a:xfrm>
                  <a:off x="8243704" y="997440"/>
                  <a:ext cx="14544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30" name="Ink 29">
                  <a:extLst>
                    <a:ext uri="{FF2B5EF4-FFF2-40B4-BE49-F238E27FC236}">
                      <a16:creationId xmlns:a16="http://schemas.microsoft.com/office/drawing/2014/main" id="{59331D84-F444-B1DD-74AE-CF2C50937AF1}"/>
                    </a:ext>
                  </a:extLst>
                </p14:cNvPr>
                <p14:cNvContentPartPr/>
                <p14:nvPr/>
              </p14:nvContentPartPr>
              <p14:xfrm>
                <a:off x="8272144" y="911760"/>
                <a:ext cx="176040" cy="208440"/>
              </p14:xfrm>
            </p:contentPart>
          </mc:Choice>
          <mc:Fallback xmlns="">
            <p:pic>
              <p:nvPicPr>
                <p:cNvPr id="30" name="Ink 29">
                  <a:extLst>
                    <a:ext uri="{FF2B5EF4-FFF2-40B4-BE49-F238E27FC236}">
                      <a16:creationId xmlns:a16="http://schemas.microsoft.com/office/drawing/2014/main" id="{59331D84-F444-B1DD-74AE-CF2C50937AF1}"/>
                    </a:ext>
                  </a:extLst>
                </p:cNvPr>
                <p:cNvPicPr/>
                <p:nvPr/>
              </p:nvPicPr>
              <p:blipFill>
                <a:blip r:embed="rId118"/>
                <a:stretch>
                  <a:fillRect/>
                </a:stretch>
              </p:blipFill>
              <p:spPr>
                <a:xfrm>
                  <a:off x="8266024" y="905640"/>
                  <a:ext cx="18828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84" name="Ink 83">
                  <a:extLst>
                    <a:ext uri="{FF2B5EF4-FFF2-40B4-BE49-F238E27FC236}">
                      <a16:creationId xmlns:a16="http://schemas.microsoft.com/office/drawing/2014/main" id="{76F8DFF2-31CD-F399-D0B9-EFCBA5D81284}"/>
                    </a:ext>
                  </a:extLst>
                </p14:cNvPr>
                <p14:cNvContentPartPr/>
                <p14:nvPr/>
              </p14:nvContentPartPr>
              <p14:xfrm>
                <a:off x="8019784" y="1048200"/>
                <a:ext cx="129600" cy="20520"/>
              </p14:xfrm>
            </p:contentPart>
          </mc:Choice>
          <mc:Fallback xmlns="">
            <p:pic>
              <p:nvPicPr>
                <p:cNvPr id="84" name="Ink 83">
                  <a:extLst>
                    <a:ext uri="{FF2B5EF4-FFF2-40B4-BE49-F238E27FC236}">
                      <a16:creationId xmlns:a16="http://schemas.microsoft.com/office/drawing/2014/main" id="{76F8DFF2-31CD-F399-D0B9-EFCBA5D81284}"/>
                    </a:ext>
                  </a:extLst>
                </p:cNvPr>
                <p:cNvPicPr/>
                <p:nvPr/>
              </p:nvPicPr>
              <p:blipFill>
                <a:blip r:embed="rId120"/>
                <a:stretch>
                  <a:fillRect/>
                </a:stretch>
              </p:blipFill>
              <p:spPr>
                <a:xfrm>
                  <a:off x="8013664" y="1042080"/>
                  <a:ext cx="1418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85" name="Ink 84">
                  <a:extLst>
                    <a:ext uri="{FF2B5EF4-FFF2-40B4-BE49-F238E27FC236}">
                      <a16:creationId xmlns:a16="http://schemas.microsoft.com/office/drawing/2014/main" id="{F7BF3C69-0925-94B0-AEC0-5B2C3253ECD3}"/>
                    </a:ext>
                  </a:extLst>
                </p14:cNvPr>
                <p14:cNvContentPartPr/>
                <p14:nvPr/>
              </p14:nvContentPartPr>
              <p14:xfrm>
                <a:off x="7980184" y="987720"/>
                <a:ext cx="87120" cy="151200"/>
              </p14:xfrm>
            </p:contentPart>
          </mc:Choice>
          <mc:Fallback xmlns="">
            <p:pic>
              <p:nvPicPr>
                <p:cNvPr id="85" name="Ink 84">
                  <a:extLst>
                    <a:ext uri="{FF2B5EF4-FFF2-40B4-BE49-F238E27FC236}">
                      <a16:creationId xmlns:a16="http://schemas.microsoft.com/office/drawing/2014/main" id="{F7BF3C69-0925-94B0-AEC0-5B2C3253ECD3}"/>
                    </a:ext>
                  </a:extLst>
                </p:cNvPr>
                <p:cNvPicPr/>
                <p:nvPr/>
              </p:nvPicPr>
              <p:blipFill>
                <a:blip r:embed="rId122"/>
                <a:stretch>
                  <a:fillRect/>
                </a:stretch>
              </p:blipFill>
              <p:spPr>
                <a:xfrm>
                  <a:off x="7974064" y="981600"/>
                  <a:ext cx="99360" cy="163440"/>
                </a:xfrm>
                <a:prstGeom prst="rect">
                  <a:avLst/>
                </a:prstGeom>
              </p:spPr>
            </p:pic>
          </mc:Fallback>
        </mc:AlternateContent>
      </p:grpSp>
      <p:grpSp>
        <p:nvGrpSpPr>
          <p:cNvPr id="97" name="Group 96">
            <a:extLst>
              <a:ext uri="{FF2B5EF4-FFF2-40B4-BE49-F238E27FC236}">
                <a16:creationId xmlns:a16="http://schemas.microsoft.com/office/drawing/2014/main" id="{666E91C2-1971-0638-94A9-8EE178FD9AD9}"/>
              </a:ext>
            </a:extLst>
          </p:cNvPr>
          <p:cNvGrpSpPr/>
          <p:nvPr/>
        </p:nvGrpSpPr>
        <p:grpSpPr>
          <a:xfrm>
            <a:off x="7088464" y="818160"/>
            <a:ext cx="661680" cy="516240"/>
            <a:chOff x="7088464" y="818160"/>
            <a:chExt cx="661680" cy="516240"/>
          </a:xfrm>
        </p:grpSpPr>
        <mc:AlternateContent xmlns:mc="http://schemas.openxmlformats.org/markup-compatibility/2006" xmlns:p14="http://schemas.microsoft.com/office/powerpoint/2010/main">
          <mc:Choice Requires="p14">
            <p:contentPart p14:bwMode="auto" r:id="rId123">
              <p14:nvContentPartPr>
                <p14:cNvPr id="87" name="Ink 86">
                  <a:extLst>
                    <a:ext uri="{FF2B5EF4-FFF2-40B4-BE49-F238E27FC236}">
                      <a16:creationId xmlns:a16="http://schemas.microsoft.com/office/drawing/2014/main" id="{642DE98E-8E17-EBB5-B1DA-8A76FBCF1F7B}"/>
                    </a:ext>
                  </a:extLst>
                </p14:cNvPr>
                <p14:cNvContentPartPr/>
                <p14:nvPr/>
              </p14:nvContentPartPr>
              <p14:xfrm>
                <a:off x="7220944" y="818160"/>
                <a:ext cx="148680" cy="251640"/>
              </p14:xfrm>
            </p:contentPart>
          </mc:Choice>
          <mc:Fallback xmlns="">
            <p:pic>
              <p:nvPicPr>
                <p:cNvPr id="87" name="Ink 86">
                  <a:extLst>
                    <a:ext uri="{FF2B5EF4-FFF2-40B4-BE49-F238E27FC236}">
                      <a16:creationId xmlns:a16="http://schemas.microsoft.com/office/drawing/2014/main" id="{642DE98E-8E17-EBB5-B1DA-8A76FBCF1F7B}"/>
                    </a:ext>
                  </a:extLst>
                </p:cNvPr>
                <p:cNvPicPr/>
                <p:nvPr/>
              </p:nvPicPr>
              <p:blipFill>
                <a:blip r:embed="rId124"/>
                <a:stretch>
                  <a:fillRect/>
                </a:stretch>
              </p:blipFill>
              <p:spPr>
                <a:xfrm>
                  <a:off x="7214824" y="812040"/>
                  <a:ext cx="16092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88" name="Ink 87">
                  <a:extLst>
                    <a:ext uri="{FF2B5EF4-FFF2-40B4-BE49-F238E27FC236}">
                      <a16:creationId xmlns:a16="http://schemas.microsoft.com/office/drawing/2014/main" id="{9C08B765-A8B4-10AF-2D8F-9EE5A043305C}"/>
                    </a:ext>
                  </a:extLst>
                </p14:cNvPr>
                <p14:cNvContentPartPr/>
                <p14:nvPr/>
              </p14:nvContentPartPr>
              <p14:xfrm>
                <a:off x="7419664" y="948840"/>
                <a:ext cx="21960" cy="86400"/>
              </p14:xfrm>
            </p:contentPart>
          </mc:Choice>
          <mc:Fallback xmlns="">
            <p:pic>
              <p:nvPicPr>
                <p:cNvPr id="88" name="Ink 87">
                  <a:extLst>
                    <a:ext uri="{FF2B5EF4-FFF2-40B4-BE49-F238E27FC236}">
                      <a16:creationId xmlns:a16="http://schemas.microsoft.com/office/drawing/2014/main" id="{9C08B765-A8B4-10AF-2D8F-9EE5A043305C}"/>
                    </a:ext>
                  </a:extLst>
                </p:cNvPr>
                <p:cNvPicPr/>
                <p:nvPr/>
              </p:nvPicPr>
              <p:blipFill>
                <a:blip r:embed="rId126"/>
                <a:stretch>
                  <a:fillRect/>
                </a:stretch>
              </p:blipFill>
              <p:spPr>
                <a:xfrm>
                  <a:off x="7413544" y="942720"/>
                  <a:ext cx="3420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9" name="Ink 88">
                  <a:extLst>
                    <a:ext uri="{FF2B5EF4-FFF2-40B4-BE49-F238E27FC236}">
                      <a16:creationId xmlns:a16="http://schemas.microsoft.com/office/drawing/2014/main" id="{568987AD-D857-B7B7-92C7-0E17CB1B097C}"/>
                    </a:ext>
                  </a:extLst>
                </p14:cNvPr>
                <p14:cNvContentPartPr/>
                <p14:nvPr/>
              </p14:nvContentPartPr>
              <p14:xfrm>
                <a:off x="7419664" y="948840"/>
                <a:ext cx="360" cy="360"/>
              </p14:xfrm>
            </p:contentPart>
          </mc:Choice>
          <mc:Fallback xmlns="">
            <p:pic>
              <p:nvPicPr>
                <p:cNvPr id="89" name="Ink 88">
                  <a:extLst>
                    <a:ext uri="{FF2B5EF4-FFF2-40B4-BE49-F238E27FC236}">
                      <a16:creationId xmlns:a16="http://schemas.microsoft.com/office/drawing/2014/main" id="{568987AD-D857-B7B7-92C7-0E17CB1B097C}"/>
                    </a:ext>
                  </a:extLst>
                </p:cNvPr>
                <p:cNvPicPr/>
                <p:nvPr/>
              </p:nvPicPr>
              <p:blipFill>
                <a:blip r:embed="rId16"/>
                <a:stretch>
                  <a:fillRect/>
                </a:stretch>
              </p:blipFill>
              <p:spPr>
                <a:xfrm>
                  <a:off x="7413544" y="9427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90" name="Ink 89">
                  <a:extLst>
                    <a:ext uri="{FF2B5EF4-FFF2-40B4-BE49-F238E27FC236}">
                      <a16:creationId xmlns:a16="http://schemas.microsoft.com/office/drawing/2014/main" id="{1BE461C7-801B-C136-7AA0-671A483DD0B8}"/>
                    </a:ext>
                  </a:extLst>
                </p14:cNvPr>
                <p14:cNvContentPartPr/>
                <p14:nvPr/>
              </p14:nvContentPartPr>
              <p14:xfrm>
                <a:off x="7419664" y="935880"/>
                <a:ext cx="75960" cy="108000"/>
              </p14:xfrm>
            </p:contentPart>
          </mc:Choice>
          <mc:Fallback xmlns="">
            <p:pic>
              <p:nvPicPr>
                <p:cNvPr id="90" name="Ink 89">
                  <a:extLst>
                    <a:ext uri="{FF2B5EF4-FFF2-40B4-BE49-F238E27FC236}">
                      <a16:creationId xmlns:a16="http://schemas.microsoft.com/office/drawing/2014/main" id="{1BE461C7-801B-C136-7AA0-671A483DD0B8}"/>
                    </a:ext>
                  </a:extLst>
                </p:cNvPr>
                <p:cNvPicPr/>
                <p:nvPr/>
              </p:nvPicPr>
              <p:blipFill>
                <a:blip r:embed="rId129"/>
                <a:stretch>
                  <a:fillRect/>
                </a:stretch>
              </p:blipFill>
              <p:spPr>
                <a:xfrm>
                  <a:off x="7413544" y="929760"/>
                  <a:ext cx="8820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91" name="Ink 90">
                  <a:extLst>
                    <a:ext uri="{FF2B5EF4-FFF2-40B4-BE49-F238E27FC236}">
                      <a16:creationId xmlns:a16="http://schemas.microsoft.com/office/drawing/2014/main" id="{05EE2AEA-7776-0D38-4647-0A2D0BC6CF52}"/>
                    </a:ext>
                  </a:extLst>
                </p14:cNvPr>
                <p14:cNvContentPartPr/>
                <p14:nvPr/>
              </p14:nvContentPartPr>
              <p14:xfrm>
                <a:off x="7395184" y="914280"/>
                <a:ext cx="161280" cy="59400"/>
              </p14:xfrm>
            </p:contentPart>
          </mc:Choice>
          <mc:Fallback xmlns="">
            <p:pic>
              <p:nvPicPr>
                <p:cNvPr id="91" name="Ink 90">
                  <a:extLst>
                    <a:ext uri="{FF2B5EF4-FFF2-40B4-BE49-F238E27FC236}">
                      <a16:creationId xmlns:a16="http://schemas.microsoft.com/office/drawing/2014/main" id="{05EE2AEA-7776-0D38-4647-0A2D0BC6CF52}"/>
                    </a:ext>
                  </a:extLst>
                </p:cNvPr>
                <p:cNvPicPr/>
                <p:nvPr/>
              </p:nvPicPr>
              <p:blipFill>
                <a:blip r:embed="rId131"/>
                <a:stretch>
                  <a:fillRect/>
                </a:stretch>
              </p:blipFill>
              <p:spPr>
                <a:xfrm>
                  <a:off x="7389064" y="908160"/>
                  <a:ext cx="17352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2" name="Ink 91">
                  <a:extLst>
                    <a:ext uri="{FF2B5EF4-FFF2-40B4-BE49-F238E27FC236}">
                      <a16:creationId xmlns:a16="http://schemas.microsoft.com/office/drawing/2014/main" id="{D67BD18F-CBE4-787F-86FC-ED74634D1AE4}"/>
                    </a:ext>
                  </a:extLst>
                </p14:cNvPr>
                <p14:cNvContentPartPr/>
                <p14:nvPr/>
              </p14:nvContentPartPr>
              <p14:xfrm>
                <a:off x="7088464" y="1113000"/>
                <a:ext cx="79920" cy="221400"/>
              </p14:xfrm>
            </p:contentPart>
          </mc:Choice>
          <mc:Fallback xmlns="">
            <p:pic>
              <p:nvPicPr>
                <p:cNvPr id="92" name="Ink 91">
                  <a:extLst>
                    <a:ext uri="{FF2B5EF4-FFF2-40B4-BE49-F238E27FC236}">
                      <a16:creationId xmlns:a16="http://schemas.microsoft.com/office/drawing/2014/main" id="{D67BD18F-CBE4-787F-86FC-ED74634D1AE4}"/>
                    </a:ext>
                  </a:extLst>
                </p:cNvPr>
                <p:cNvPicPr/>
                <p:nvPr/>
              </p:nvPicPr>
              <p:blipFill>
                <a:blip r:embed="rId133"/>
                <a:stretch>
                  <a:fillRect/>
                </a:stretch>
              </p:blipFill>
              <p:spPr>
                <a:xfrm>
                  <a:off x="7082344" y="1106880"/>
                  <a:ext cx="9216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3" name="Ink 92">
                  <a:extLst>
                    <a:ext uri="{FF2B5EF4-FFF2-40B4-BE49-F238E27FC236}">
                      <a16:creationId xmlns:a16="http://schemas.microsoft.com/office/drawing/2014/main" id="{12D28A68-771D-94E3-1348-10DB68987D82}"/>
                    </a:ext>
                  </a:extLst>
                </p14:cNvPr>
                <p14:cNvContentPartPr/>
                <p14:nvPr/>
              </p14:nvContentPartPr>
              <p14:xfrm>
                <a:off x="7175224" y="1003560"/>
                <a:ext cx="176400" cy="237600"/>
              </p14:xfrm>
            </p:contentPart>
          </mc:Choice>
          <mc:Fallback xmlns="">
            <p:pic>
              <p:nvPicPr>
                <p:cNvPr id="93" name="Ink 92">
                  <a:extLst>
                    <a:ext uri="{FF2B5EF4-FFF2-40B4-BE49-F238E27FC236}">
                      <a16:creationId xmlns:a16="http://schemas.microsoft.com/office/drawing/2014/main" id="{12D28A68-771D-94E3-1348-10DB68987D82}"/>
                    </a:ext>
                  </a:extLst>
                </p:cNvPr>
                <p:cNvPicPr/>
                <p:nvPr/>
              </p:nvPicPr>
              <p:blipFill>
                <a:blip r:embed="rId135"/>
                <a:stretch>
                  <a:fillRect/>
                </a:stretch>
              </p:blipFill>
              <p:spPr>
                <a:xfrm>
                  <a:off x="7169104" y="997440"/>
                  <a:ext cx="188640"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4" name="Ink 93">
                  <a:extLst>
                    <a:ext uri="{FF2B5EF4-FFF2-40B4-BE49-F238E27FC236}">
                      <a16:creationId xmlns:a16="http://schemas.microsoft.com/office/drawing/2014/main" id="{8D30FC91-AD46-02F1-070F-5234CF06A0AE}"/>
                    </a:ext>
                  </a:extLst>
                </p14:cNvPr>
                <p14:cNvContentPartPr/>
                <p14:nvPr/>
              </p14:nvContentPartPr>
              <p14:xfrm>
                <a:off x="7391944" y="1115520"/>
                <a:ext cx="131760" cy="91440"/>
              </p14:xfrm>
            </p:contentPart>
          </mc:Choice>
          <mc:Fallback xmlns="">
            <p:pic>
              <p:nvPicPr>
                <p:cNvPr id="94" name="Ink 93">
                  <a:extLst>
                    <a:ext uri="{FF2B5EF4-FFF2-40B4-BE49-F238E27FC236}">
                      <a16:creationId xmlns:a16="http://schemas.microsoft.com/office/drawing/2014/main" id="{8D30FC91-AD46-02F1-070F-5234CF06A0AE}"/>
                    </a:ext>
                  </a:extLst>
                </p:cNvPr>
                <p:cNvPicPr/>
                <p:nvPr/>
              </p:nvPicPr>
              <p:blipFill>
                <a:blip r:embed="rId137"/>
                <a:stretch>
                  <a:fillRect/>
                </a:stretch>
              </p:blipFill>
              <p:spPr>
                <a:xfrm>
                  <a:off x="7385824" y="1109400"/>
                  <a:ext cx="144000" cy="1036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5" name="Ink 94">
                  <a:extLst>
                    <a:ext uri="{FF2B5EF4-FFF2-40B4-BE49-F238E27FC236}">
                      <a16:creationId xmlns:a16="http://schemas.microsoft.com/office/drawing/2014/main" id="{759F0DC8-DCBA-CBA5-1C93-7A0581DA1C7F}"/>
                    </a:ext>
                  </a:extLst>
                </p14:cNvPr>
                <p14:cNvContentPartPr/>
                <p14:nvPr/>
              </p14:nvContentPartPr>
              <p14:xfrm>
                <a:off x="7527304" y="1093920"/>
                <a:ext cx="57960" cy="144000"/>
              </p14:xfrm>
            </p:contentPart>
          </mc:Choice>
          <mc:Fallback xmlns="">
            <p:pic>
              <p:nvPicPr>
                <p:cNvPr id="95" name="Ink 94">
                  <a:extLst>
                    <a:ext uri="{FF2B5EF4-FFF2-40B4-BE49-F238E27FC236}">
                      <a16:creationId xmlns:a16="http://schemas.microsoft.com/office/drawing/2014/main" id="{759F0DC8-DCBA-CBA5-1C93-7A0581DA1C7F}"/>
                    </a:ext>
                  </a:extLst>
                </p:cNvPr>
                <p:cNvPicPr/>
                <p:nvPr/>
              </p:nvPicPr>
              <p:blipFill>
                <a:blip r:embed="rId139"/>
                <a:stretch>
                  <a:fillRect/>
                </a:stretch>
              </p:blipFill>
              <p:spPr>
                <a:xfrm>
                  <a:off x="7521184" y="1087800"/>
                  <a:ext cx="702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96" name="Ink 95">
                  <a:extLst>
                    <a:ext uri="{FF2B5EF4-FFF2-40B4-BE49-F238E27FC236}">
                      <a16:creationId xmlns:a16="http://schemas.microsoft.com/office/drawing/2014/main" id="{018BC2BF-C55F-2582-7E43-CC70A018E410}"/>
                    </a:ext>
                  </a:extLst>
                </p14:cNvPr>
                <p14:cNvContentPartPr/>
                <p14:nvPr/>
              </p14:nvContentPartPr>
              <p14:xfrm>
                <a:off x="7624504" y="1106880"/>
                <a:ext cx="125640" cy="88200"/>
              </p14:xfrm>
            </p:contentPart>
          </mc:Choice>
          <mc:Fallback xmlns="">
            <p:pic>
              <p:nvPicPr>
                <p:cNvPr id="96" name="Ink 95">
                  <a:extLst>
                    <a:ext uri="{FF2B5EF4-FFF2-40B4-BE49-F238E27FC236}">
                      <a16:creationId xmlns:a16="http://schemas.microsoft.com/office/drawing/2014/main" id="{018BC2BF-C55F-2582-7E43-CC70A018E410}"/>
                    </a:ext>
                  </a:extLst>
                </p:cNvPr>
                <p:cNvPicPr/>
                <p:nvPr/>
              </p:nvPicPr>
              <p:blipFill>
                <a:blip r:embed="rId141"/>
                <a:stretch>
                  <a:fillRect/>
                </a:stretch>
              </p:blipFill>
              <p:spPr>
                <a:xfrm>
                  <a:off x="7618384" y="1100760"/>
                  <a:ext cx="137880" cy="100440"/>
                </a:xfrm>
                <a:prstGeom prst="rect">
                  <a:avLst/>
                </a:prstGeom>
              </p:spPr>
            </p:pic>
          </mc:Fallback>
        </mc:AlternateContent>
      </p:grpSp>
      <p:grpSp>
        <p:nvGrpSpPr>
          <p:cNvPr id="102" name="Group 101">
            <a:extLst>
              <a:ext uri="{FF2B5EF4-FFF2-40B4-BE49-F238E27FC236}">
                <a16:creationId xmlns:a16="http://schemas.microsoft.com/office/drawing/2014/main" id="{25AEB2D5-A49E-E582-DCCE-A7D08A22B453}"/>
              </a:ext>
            </a:extLst>
          </p:cNvPr>
          <p:cNvGrpSpPr/>
          <p:nvPr/>
        </p:nvGrpSpPr>
        <p:grpSpPr>
          <a:xfrm>
            <a:off x="7189624" y="1401000"/>
            <a:ext cx="547560" cy="198000"/>
            <a:chOff x="7189624" y="1401000"/>
            <a:chExt cx="547560" cy="198000"/>
          </a:xfrm>
        </p:grpSpPr>
        <mc:AlternateContent xmlns:mc="http://schemas.openxmlformats.org/markup-compatibility/2006" xmlns:p14="http://schemas.microsoft.com/office/powerpoint/2010/main">
          <mc:Choice Requires="p14">
            <p:contentPart p14:bwMode="auto" r:id="rId142">
              <p14:nvContentPartPr>
                <p14:cNvPr id="98" name="Ink 97">
                  <a:extLst>
                    <a:ext uri="{FF2B5EF4-FFF2-40B4-BE49-F238E27FC236}">
                      <a16:creationId xmlns:a16="http://schemas.microsoft.com/office/drawing/2014/main" id="{B7F7018D-D518-1A11-A009-EE0E6C1B2C92}"/>
                    </a:ext>
                  </a:extLst>
                </p14:cNvPr>
                <p14:cNvContentPartPr/>
                <p14:nvPr/>
              </p14:nvContentPartPr>
              <p14:xfrm>
                <a:off x="7189624" y="1447080"/>
                <a:ext cx="93960" cy="124560"/>
              </p14:xfrm>
            </p:contentPart>
          </mc:Choice>
          <mc:Fallback xmlns="">
            <p:pic>
              <p:nvPicPr>
                <p:cNvPr id="98" name="Ink 97">
                  <a:extLst>
                    <a:ext uri="{FF2B5EF4-FFF2-40B4-BE49-F238E27FC236}">
                      <a16:creationId xmlns:a16="http://schemas.microsoft.com/office/drawing/2014/main" id="{B7F7018D-D518-1A11-A009-EE0E6C1B2C92}"/>
                    </a:ext>
                  </a:extLst>
                </p:cNvPr>
                <p:cNvPicPr/>
                <p:nvPr/>
              </p:nvPicPr>
              <p:blipFill>
                <a:blip r:embed="rId143"/>
                <a:stretch>
                  <a:fillRect/>
                </a:stretch>
              </p:blipFill>
              <p:spPr>
                <a:xfrm>
                  <a:off x="7183504" y="1440960"/>
                  <a:ext cx="10620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99" name="Ink 98">
                  <a:extLst>
                    <a:ext uri="{FF2B5EF4-FFF2-40B4-BE49-F238E27FC236}">
                      <a16:creationId xmlns:a16="http://schemas.microsoft.com/office/drawing/2014/main" id="{D9E55C3D-2A5D-89CE-D0D7-37C94F8E02BF}"/>
                    </a:ext>
                  </a:extLst>
                </p14:cNvPr>
                <p14:cNvContentPartPr/>
                <p14:nvPr/>
              </p14:nvContentPartPr>
              <p14:xfrm>
                <a:off x="7315264" y="1470840"/>
                <a:ext cx="165960" cy="99720"/>
              </p14:xfrm>
            </p:contentPart>
          </mc:Choice>
          <mc:Fallback xmlns="">
            <p:pic>
              <p:nvPicPr>
                <p:cNvPr id="99" name="Ink 98">
                  <a:extLst>
                    <a:ext uri="{FF2B5EF4-FFF2-40B4-BE49-F238E27FC236}">
                      <a16:creationId xmlns:a16="http://schemas.microsoft.com/office/drawing/2014/main" id="{D9E55C3D-2A5D-89CE-D0D7-37C94F8E02BF}"/>
                    </a:ext>
                  </a:extLst>
                </p:cNvPr>
                <p:cNvPicPr/>
                <p:nvPr/>
              </p:nvPicPr>
              <p:blipFill>
                <a:blip r:embed="rId145"/>
                <a:stretch>
                  <a:fillRect/>
                </a:stretch>
              </p:blipFill>
              <p:spPr>
                <a:xfrm>
                  <a:off x="7309144" y="1464720"/>
                  <a:ext cx="1782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00" name="Ink 99">
                  <a:extLst>
                    <a:ext uri="{FF2B5EF4-FFF2-40B4-BE49-F238E27FC236}">
                      <a16:creationId xmlns:a16="http://schemas.microsoft.com/office/drawing/2014/main" id="{0E1FBB5E-6A93-32C3-B3B2-2307F7F0D231}"/>
                    </a:ext>
                  </a:extLst>
                </p14:cNvPr>
                <p14:cNvContentPartPr/>
                <p14:nvPr/>
              </p14:nvContentPartPr>
              <p14:xfrm>
                <a:off x="7473664" y="1462200"/>
                <a:ext cx="158400" cy="108000"/>
              </p14:xfrm>
            </p:contentPart>
          </mc:Choice>
          <mc:Fallback xmlns="">
            <p:pic>
              <p:nvPicPr>
                <p:cNvPr id="100" name="Ink 99">
                  <a:extLst>
                    <a:ext uri="{FF2B5EF4-FFF2-40B4-BE49-F238E27FC236}">
                      <a16:creationId xmlns:a16="http://schemas.microsoft.com/office/drawing/2014/main" id="{0E1FBB5E-6A93-32C3-B3B2-2307F7F0D231}"/>
                    </a:ext>
                  </a:extLst>
                </p:cNvPr>
                <p:cNvPicPr/>
                <p:nvPr/>
              </p:nvPicPr>
              <p:blipFill>
                <a:blip r:embed="rId147"/>
                <a:stretch>
                  <a:fillRect/>
                </a:stretch>
              </p:blipFill>
              <p:spPr>
                <a:xfrm>
                  <a:off x="7467544" y="1456080"/>
                  <a:ext cx="1706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101" name="Ink 100">
                  <a:extLst>
                    <a:ext uri="{FF2B5EF4-FFF2-40B4-BE49-F238E27FC236}">
                      <a16:creationId xmlns:a16="http://schemas.microsoft.com/office/drawing/2014/main" id="{12E79081-BD7F-0FF1-67EA-CA54D240ACC0}"/>
                    </a:ext>
                  </a:extLst>
                </p14:cNvPr>
                <p14:cNvContentPartPr/>
                <p14:nvPr/>
              </p14:nvContentPartPr>
              <p14:xfrm>
                <a:off x="7649704" y="1401000"/>
                <a:ext cx="87480" cy="198000"/>
              </p14:xfrm>
            </p:contentPart>
          </mc:Choice>
          <mc:Fallback xmlns="">
            <p:pic>
              <p:nvPicPr>
                <p:cNvPr id="101" name="Ink 100">
                  <a:extLst>
                    <a:ext uri="{FF2B5EF4-FFF2-40B4-BE49-F238E27FC236}">
                      <a16:creationId xmlns:a16="http://schemas.microsoft.com/office/drawing/2014/main" id="{12E79081-BD7F-0FF1-67EA-CA54D240ACC0}"/>
                    </a:ext>
                  </a:extLst>
                </p:cNvPr>
                <p:cNvPicPr/>
                <p:nvPr/>
              </p:nvPicPr>
              <p:blipFill>
                <a:blip r:embed="rId149"/>
                <a:stretch>
                  <a:fillRect/>
                </a:stretch>
              </p:blipFill>
              <p:spPr>
                <a:xfrm>
                  <a:off x="7643584" y="1394880"/>
                  <a:ext cx="99720" cy="210240"/>
                </a:xfrm>
                <a:prstGeom prst="rect">
                  <a:avLst/>
                </a:prstGeom>
              </p:spPr>
            </p:pic>
          </mc:Fallback>
        </mc:AlternateContent>
      </p:grpSp>
      <p:grpSp>
        <p:nvGrpSpPr>
          <p:cNvPr id="111" name="Group 110">
            <a:extLst>
              <a:ext uri="{FF2B5EF4-FFF2-40B4-BE49-F238E27FC236}">
                <a16:creationId xmlns:a16="http://schemas.microsoft.com/office/drawing/2014/main" id="{B1E3FD53-A46C-DFB3-0EE0-DA325CE8F2A0}"/>
              </a:ext>
            </a:extLst>
          </p:cNvPr>
          <p:cNvGrpSpPr/>
          <p:nvPr/>
        </p:nvGrpSpPr>
        <p:grpSpPr>
          <a:xfrm>
            <a:off x="6940144" y="291840"/>
            <a:ext cx="476280" cy="191520"/>
            <a:chOff x="6940144" y="291840"/>
            <a:chExt cx="476280" cy="191520"/>
          </a:xfrm>
        </p:grpSpPr>
        <mc:AlternateContent xmlns:mc="http://schemas.openxmlformats.org/markup-compatibility/2006" xmlns:p14="http://schemas.microsoft.com/office/powerpoint/2010/main">
          <mc:Choice Requires="p14">
            <p:contentPart p14:bwMode="auto" r:id="rId150">
              <p14:nvContentPartPr>
                <p14:cNvPr id="103" name="Ink 102">
                  <a:extLst>
                    <a:ext uri="{FF2B5EF4-FFF2-40B4-BE49-F238E27FC236}">
                      <a16:creationId xmlns:a16="http://schemas.microsoft.com/office/drawing/2014/main" id="{B346CF36-2B43-7557-3404-18E7FD699895}"/>
                    </a:ext>
                  </a:extLst>
                </p14:cNvPr>
                <p14:cNvContentPartPr/>
                <p14:nvPr/>
              </p14:nvContentPartPr>
              <p14:xfrm>
                <a:off x="6940144" y="331080"/>
                <a:ext cx="168120" cy="152280"/>
              </p14:xfrm>
            </p:contentPart>
          </mc:Choice>
          <mc:Fallback xmlns="">
            <p:pic>
              <p:nvPicPr>
                <p:cNvPr id="103" name="Ink 102">
                  <a:extLst>
                    <a:ext uri="{FF2B5EF4-FFF2-40B4-BE49-F238E27FC236}">
                      <a16:creationId xmlns:a16="http://schemas.microsoft.com/office/drawing/2014/main" id="{B346CF36-2B43-7557-3404-18E7FD699895}"/>
                    </a:ext>
                  </a:extLst>
                </p:cNvPr>
                <p:cNvPicPr/>
                <p:nvPr/>
              </p:nvPicPr>
              <p:blipFill>
                <a:blip r:embed="rId151"/>
                <a:stretch>
                  <a:fillRect/>
                </a:stretch>
              </p:blipFill>
              <p:spPr>
                <a:xfrm>
                  <a:off x="6934024" y="324960"/>
                  <a:ext cx="18036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04" name="Ink 103">
                  <a:extLst>
                    <a:ext uri="{FF2B5EF4-FFF2-40B4-BE49-F238E27FC236}">
                      <a16:creationId xmlns:a16="http://schemas.microsoft.com/office/drawing/2014/main" id="{2DE68CFB-FAA2-A978-D700-302D038B45F6}"/>
                    </a:ext>
                  </a:extLst>
                </p14:cNvPr>
                <p14:cNvContentPartPr/>
                <p14:nvPr/>
              </p14:nvContentPartPr>
              <p14:xfrm>
                <a:off x="7153624" y="386520"/>
                <a:ext cx="83160" cy="75600"/>
              </p14:xfrm>
            </p:contentPart>
          </mc:Choice>
          <mc:Fallback xmlns="">
            <p:pic>
              <p:nvPicPr>
                <p:cNvPr id="104" name="Ink 103">
                  <a:extLst>
                    <a:ext uri="{FF2B5EF4-FFF2-40B4-BE49-F238E27FC236}">
                      <a16:creationId xmlns:a16="http://schemas.microsoft.com/office/drawing/2014/main" id="{2DE68CFB-FAA2-A978-D700-302D038B45F6}"/>
                    </a:ext>
                  </a:extLst>
                </p:cNvPr>
                <p:cNvPicPr/>
                <p:nvPr/>
              </p:nvPicPr>
              <p:blipFill>
                <a:blip r:embed="rId153"/>
                <a:stretch>
                  <a:fillRect/>
                </a:stretch>
              </p:blipFill>
              <p:spPr>
                <a:xfrm>
                  <a:off x="7147504" y="380400"/>
                  <a:ext cx="9540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05" name="Ink 104">
                  <a:extLst>
                    <a:ext uri="{FF2B5EF4-FFF2-40B4-BE49-F238E27FC236}">
                      <a16:creationId xmlns:a16="http://schemas.microsoft.com/office/drawing/2014/main" id="{72CF8DFB-213B-DBC7-5D61-B1FFC0D1F501}"/>
                    </a:ext>
                  </a:extLst>
                </p14:cNvPr>
                <p14:cNvContentPartPr/>
                <p14:nvPr/>
              </p14:nvContentPartPr>
              <p14:xfrm>
                <a:off x="7261624" y="304800"/>
                <a:ext cx="50760" cy="151200"/>
              </p14:xfrm>
            </p:contentPart>
          </mc:Choice>
          <mc:Fallback xmlns="">
            <p:pic>
              <p:nvPicPr>
                <p:cNvPr id="105" name="Ink 104">
                  <a:extLst>
                    <a:ext uri="{FF2B5EF4-FFF2-40B4-BE49-F238E27FC236}">
                      <a16:creationId xmlns:a16="http://schemas.microsoft.com/office/drawing/2014/main" id="{72CF8DFB-213B-DBC7-5D61-B1FFC0D1F501}"/>
                    </a:ext>
                  </a:extLst>
                </p:cNvPr>
                <p:cNvPicPr/>
                <p:nvPr/>
              </p:nvPicPr>
              <p:blipFill>
                <a:blip r:embed="rId155"/>
                <a:stretch>
                  <a:fillRect/>
                </a:stretch>
              </p:blipFill>
              <p:spPr>
                <a:xfrm>
                  <a:off x="7255504" y="298680"/>
                  <a:ext cx="6300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06" name="Ink 105">
                  <a:extLst>
                    <a:ext uri="{FF2B5EF4-FFF2-40B4-BE49-F238E27FC236}">
                      <a16:creationId xmlns:a16="http://schemas.microsoft.com/office/drawing/2014/main" id="{579BC50D-32EB-7AD1-7724-971B9FA64793}"/>
                    </a:ext>
                  </a:extLst>
                </p14:cNvPr>
                <p14:cNvContentPartPr/>
                <p14:nvPr/>
              </p14:nvContentPartPr>
              <p14:xfrm>
                <a:off x="7326064" y="291840"/>
                <a:ext cx="90360" cy="179640"/>
              </p14:xfrm>
            </p:contentPart>
          </mc:Choice>
          <mc:Fallback xmlns="">
            <p:pic>
              <p:nvPicPr>
                <p:cNvPr id="106" name="Ink 105">
                  <a:extLst>
                    <a:ext uri="{FF2B5EF4-FFF2-40B4-BE49-F238E27FC236}">
                      <a16:creationId xmlns:a16="http://schemas.microsoft.com/office/drawing/2014/main" id="{579BC50D-32EB-7AD1-7724-971B9FA64793}"/>
                    </a:ext>
                  </a:extLst>
                </p:cNvPr>
                <p:cNvPicPr/>
                <p:nvPr/>
              </p:nvPicPr>
              <p:blipFill>
                <a:blip r:embed="rId157"/>
                <a:stretch>
                  <a:fillRect/>
                </a:stretch>
              </p:blipFill>
              <p:spPr>
                <a:xfrm>
                  <a:off x="7319944" y="285720"/>
                  <a:ext cx="102600" cy="191880"/>
                </a:xfrm>
                <a:prstGeom prst="rect">
                  <a:avLst/>
                </a:prstGeom>
              </p:spPr>
            </p:pic>
          </mc:Fallback>
        </mc:AlternateContent>
      </p:grpSp>
      <p:grpSp>
        <p:nvGrpSpPr>
          <p:cNvPr id="110" name="Group 109">
            <a:extLst>
              <a:ext uri="{FF2B5EF4-FFF2-40B4-BE49-F238E27FC236}">
                <a16:creationId xmlns:a16="http://schemas.microsoft.com/office/drawing/2014/main" id="{46B45005-A671-8735-3F6A-B8F1CC21CEFB}"/>
              </a:ext>
            </a:extLst>
          </p:cNvPr>
          <p:cNvGrpSpPr/>
          <p:nvPr/>
        </p:nvGrpSpPr>
        <p:grpSpPr>
          <a:xfrm>
            <a:off x="7114024" y="596400"/>
            <a:ext cx="392400" cy="174240"/>
            <a:chOff x="7114024" y="596400"/>
            <a:chExt cx="392400" cy="174240"/>
          </a:xfrm>
        </p:grpSpPr>
        <mc:AlternateContent xmlns:mc="http://schemas.openxmlformats.org/markup-compatibility/2006" xmlns:p14="http://schemas.microsoft.com/office/powerpoint/2010/main">
          <mc:Choice Requires="p14">
            <p:contentPart p14:bwMode="auto" r:id="rId158">
              <p14:nvContentPartPr>
                <p14:cNvPr id="107" name="Ink 106">
                  <a:extLst>
                    <a:ext uri="{FF2B5EF4-FFF2-40B4-BE49-F238E27FC236}">
                      <a16:creationId xmlns:a16="http://schemas.microsoft.com/office/drawing/2014/main" id="{F7E6DFFE-46AE-1D6A-7BAA-25D309EBE797}"/>
                    </a:ext>
                  </a:extLst>
                </p14:cNvPr>
                <p14:cNvContentPartPr/>
                <p14:nvPr/>
              </p14:nvContentPartPr>
              <p14:xfrm>
                <a:off x="7114024" y="596400"/>
                <a:ext cx="154800" cy="174240"/>
              </p14:xfrm>
            </p:contentPart>
          </mc:Choice>
          <mc:Fallback xmlns="">
            <p:pic>
              <p:nvPicPr>
                <p:cNvPr id="107" name="Ink 106">
                  <a:extLst>
                    <a:ext uri="{FF2B5EF4-FFF2-40B4-BE49-F238E27FC236}">
                      <a16:creationId xmlns:a16="http://schemas.microsoft.com/office/drawing/2014/main" id="{F7E6DFFE-46AE-1D6A-7BAA-25D309EBE797}"/>
                    </a:ext>
                  </a:extLst>
                </p:cNvPr>
                <p:cNvPicPr/>
                <p:nvPr/>
              </p:nvPicPr>
              <p:blipFill>
                <a:blip r:embed="rId159"/>
                <a:stretch>
                  <a:fillRect/>
                </a:stretch>
              </p:blipFill>
              <p:spPr>
                <a:xfrm>
                  <a:off x="7107904" y="590280"/>
                  <a:ext cx="16704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08" name="Ink 107">
                  <a:extLst>
                    <a:ext uri="{FF2B5EF4-FFF2-40B4-BE49-F238E27FC236}">
                      <a16:creationId xmlns:a16="http://schemas.microsoft.com/office/drawing/2014/main" id="{83311F5A-06FA-0E3A-9AE8-075DC7236F14}"/>
                    </a:ext>
                  </a:extLst>
                </p14:cNvPr>
                <p14:cNvContentPartPr/>
                <p14:nvPr/>
              </p14:nvContentPartPr>
              <p14:xfrm>
                <a:off x="7290064" y="655440"/>
                <a:ext cx="144000" cy="87480"/>
              </p14:xfrm>
            </p:contentPart>
          </mc:Choice>
          <mc:Fallback xmlns="">
            <p:pic>
              <p:nvPicPr>
                <p:cNvPr id="108" name="Ink 107">
                  <a:extLst>
                    <a:ext uri="{FF2B5EF4-FFF2-40B4-BE49-F238E27FC236}">
                      <a16:creationId xmlns:a16="http://schemas.microsoft.com/office/drawing/2014/main" id="{83311F5A-06FA-0E3A-9AE8-075DC7236F14}"/>
                    </a:ext>
                  </a:extLst>
                </p:cNvPr>
                <p:cNvPicPr/>
                <p:nvPr/>
              </p:nvPicPr>
              <p:blipFill>
                <a:blip r:embed="rId161"/>
                <a:stretch>
                  <a:fillRect/>
                </a:stretch>
              </p:blipFill>
              <p:spPr>
                <a:xfrm>
                  <a:off x="7283944" y="649320"/>
                  <a:ext cx="1562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9" name="Ink 108">
                  <a:extLst>
                    <a:ext uri="{FF2B5EF4-FFF2-40B4-BE49-F238E27FC236}">
                      <a16:creationId xmlns:a16="http://schemas.microsoft.com/office/drawing/2014/main" id="{99270D9F-B4F6-9436-1A73-BE93025B5B3B}"/>
                    </a:ext>
                  </a:extLst>
                </p14:cNvPr>
                <p14:cNvContentPartPr/>
                <p14:nvPr/>
              </p14:nvContentPartPr>
              <p14:xfrm>
                <a:off x="7430464" y="607920"/>
                <a:ext cx="75960" cy="118080"/>
              </p14:xfrm>
            </p:contentPart>
          </mc:Choice>
          <mc:Fallback xmlns="">
            <p:pic>
              <p:nvPicPr>
                <p:cNvPr id="109" name="Ink 108">
                  <a:extLst>
                    <a:ext uri="{FF2B5EF4-FFF2-40B4-BE49-F238E27FC236}">
                      <a16:creationId xmlns:a16="http://schemas.microsoft.com/office/drawing/2014/main" id="{99270D9F-B4F6-9436-1A73-BE93025B5B3B}"/>
                    </a:ext>
                  </a:extLst>
                </p:cNvPr>
                <p:cNvPicPr/>
                <p:nvPr/>
              </p:nvPicPr>
              <p:blipFill>
                <a:blip r:embed="rId163"/>
                <a:stretch>
                  <a:fillRect/>
                </a:stretch>
              </p:blipFill>
              <p:spPr>
                <a:xfrm>
                  <a:off x="7424344" y="601800"/>
                  <a:ext cx="88200" cy="130320"/>
                </a:xfrm>
                <a:prstGeom prst="rect">
                  <a:avLst/>
                </a:prstGeom>
              </p:spPr>
            </p:pic>
          </mc:Fallback>
        </mc:AlternateContent>
      </p:grpSp>
    </p:spTree>
    <p:extLst>
      <p:ext uri="{BB962C8B-B14F-4D97-AF65-F5344CB8AC3E}">
        <p14:creationId xmlns:p14="http://schemas.microsoft.com/office/powerpoint/2010/main" val="204032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D5EBE-05E6-58FD-ED3E-81434CDA33A2}"/>
              </a:ext>
            </a:extLst>
          </p:cNvPr>
          <p:cNvSpPr>
            <a:spLocks noGrp="1"/>
          </p:cNvSpPr>
          <p:nvPr>
            <p:ph type="title"/>
          </p:nvPr>
        </p:nvSpPr>
        <p:spPr/>
        <p:txBody>
          <a:bodyPr/>
          <a:lstStyle/>
          <a:p>
            <a:r>
              <a:rPr lang="en-US" dirty="0"/>
              <a:t>Fourier Thoughts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BF3CE1-C79F-D43C-61B7-97D64C3E0C2D}"/>
                  </a:ext>
                </a:extLst>
              </p:cNvPr>
              <p:cNvSpPr>
                <a:spLocks noGrp="1"/>
              </p:cNvSpPr>
              <p:nvPr>
                <p:ph idx="1"/>
              </p:nvPr>
            </p:nvSpPr>
            <p:spPr/>
            <p:txBody>
              <a:bodyPr/>
              <a:lstStyle/>
              <a:p>
                <a:r>
                  <a:rPr lang="en-US" dirty="0"/>
                  <a:t>If the synthetic antenna aperture is size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𝑠𝑎𝑟</m:t>
                        </m:r>
                      </m:sub>
                    </m:sSub>
                  </m:oMath>
                </a14:m>
                <a:r>
                  <a:rPr lang="en-US" dirty="0"/>
                  <a:t>, the beamwidth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𝑠𝑎𝑟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𝜆</m:t>
                        </m:r>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𝑠𝑎𝑟</m:t>
                            </m:r>
                          </m:sub>
                        </m:sSub>
                      </m:den>
                    </m:f>
                  </m:oMath>
                </a14:m>
                <a:r>
                  <a:rPr lang="en-US" dirty="0"/>
                  <a:t>. The arc subtended by this beamwidth is approximately the SAR along-track resolution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𝑥</m:t>
                        </m:r>
                      </m:sub>
                    </m:sSub>
                    <m:r>
                      <a:rPr lang="en-US" b="0" i="1" smtClean="0">
                        <a:latin typeface="Cambria Math" panose="02040503050406030204" pitchFamily="18" charset="0"/>
                      </a:rPr>
                      <m:t>=</m:t>
                    </m:r>
                    <m:r>
                      <a:rPr lang="en-US" b="0" i="1" smtClean="0">
                        <a:latin typeface="Cambria Math" panose="02040503050406030204" pitchFamily="18" charset="0"/>
                      </a:rPr>
                      <m:t>𝑅</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𝑠𝑎𝑟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𝑅</m:t>
                        </m:r>
                        <m:r>
                          <a:rPr lang="en-US" b="0" i="1" smtClean="0">
                            <a:latin typeface="Cambria Math" panose="02040503050406030204" pitchFamily="18" charset="0"/>
                          </a:rPr>
                          <m:t>𝜆</m:t>
                        </m:r>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𝑠𝑎𝑟</m:t>
                            </m:r>
                          </m:sub>
                        </m:sSub>
                      </m:den>
                    </m:f>
                  </m:oMath>
                </a14:m>
                <a:r>
                  <a:rPr lang="en-US" dirty="0"/>
                  <a:t>.</a:t>
                </a:r>
              </a:p>
            </p:txBody>
          </p:sp>
        </mc:Choice>
        <mc:Fallback xmlns="">
          <p:sp>
            <p:nvSpPr>
              <p:cNvPr id="3" name="Content Placeholder 2">
                <a:extLst>
                  <a:ext uri="{FF2B5EF4-FFF2-40B4-BE49-F238E27FC236}">
                    <a16:creationId xmlns:a16="http://schemas.microsoft.com/office/drawing/2014/main" id="{58BF3CE1-C79F-D43C-61B7-97D64C3E0C2D}"/>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3834702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A504C-EB39-FB29-F19C-38C6E4C91E10}"/>
              </a:ext>
            </a:extLst>
          </p:cNvPr>
          <p:cNvSpPr>
            <a:spLocks noGrp="1"/>
          </p:cNvSpPr>
          <p:nvPr>
            <p:ph type="title"/>
          </p:nvPr>
        </p:nvSpPr>
        <p:spPr>
          <a:xfrm>
            <a:off x="107052" y="365125"/>
            <a:ext cx="11246748" cy="1325563"/>
          </a:xfrm>
        </p:spPr>
        <p:txBody>
          <a:bodyPr/>
          <a:lstStyle/>
          <a:p>
            <a:r>
              <a:rPr lang="en-US" dirty="0"/>
              <a:t>Scattering</a:t>
            </a:r>
          </a:p>
        </p:txBody>
      </p:sp>
      <p:pic>
        <p:nvPicPr>
          <p:cNvPr id="4" name="Content Placeholder 3" descr="Figure 3. Simplified schematic illustration of the dominant backscatter mechanisms for short (e.g., X, 3.1 cm) and long (e.g., L, 23.6 cm) wavelengths for various surface cover conditions related to wetland.&#10;&#10;https://www.mdpi.com/2072-4292/10/6/916">
            <a:extLst>
              <a:ext uri="{FF2B5EF4-FFF2-40B4-BE49-F238E27FC236}">
                <a16:creationId xmlns:a16="http://schemas.microsoft.com/office/drawing/2014/main" id="{06E1E3C5-F61D-439F-7310-72D39D34DD7B}"/>
              </a:ext>
            </a:extLst>
          </p:cNvPr>
          <p:cNvPicPr>
            <a:picLocks noGrp="1" noChangeAspect="1"/>
          </p:cNvPicPr>
          <p:nvPr>
            <p:ph idx="1"/>
          </p:nvPr>
        </p:nvPicPr>
        <p:blipFill>
          <a:blip r:embed="rId3"/>
          <a:stretch>
            <a:fillRect/>
          </a:stretch>
        </p:blipFill>
        <p:spPr>
          <a:xfrm>
            <a:off x="997055" y="2802119"/>
            <a:ext cx="10072996" cy="4013922"/>
          </a:xfrm>
          <a:prstGeom prst="rect">
            <a:avLst/>
          </a:prstGeom>
        </p:spPr>
      </p:pic>
      <p:sp>
        <p:nvSpPr>
          <p:cNvPr id="5" name="TextBox 4">
            <a:extLst>
              <a:ext uri="{FF2B5EF4-FFF2-40B4-BE49-F238E27FC236}">
                <a16:creationId xmlns:a16="http://schemas.microsoft.com/office/drawing/2014/main" id="{DAD78E9E-1B9D-0674-B2F6-C7CE6D4D24B9}"/>
              </a:ext>
            </a:extLst>
          </p:cNvPr>
          <p:cNvSpPr txBox="1"/>
          <p:nvPr/>
        </p:nvSpPr>
        <p:spPr>
          <a:xfrm>
            <a:off x="2609385" y="41959"/>
            <a:ext cx="9411630" cy="2893100"/>
          </a:xfrm>
          <a:prstGeom prst="rect">
            <a:avLst/>
          </a:prstGeom>
          <a:noFill/>
        </p:spPr>
        <p:txBody>
          <a:bodyPr wrap="square" rtlCol="0">
            <a:spAutoFit/>
          </a:bodyPr>
          <a:lstStyle/>
          <a:p>
            <a:pPr marL="285750" indent="-285750">
              <a:buFont typeface="Arial" panose="020B0604020202020204" pitchFamily="34" charset="0"/>
              <a:buChar char="•"/>
            </a:pPr>
            <a:r>
              <a:rPr lang="en-US" sz="2800" dirty="0"/>
              <a:t>What is </a:t>
            </a:r>
            <a:r>
              <a:rPr lang="en-US" sz="2800" b="1" dirty="0"/>
              <a:t>forward scatter</a:t>
            </a:r>
            <a:r>
              <a:rPr lang="en-US" sz="2800" dirty="0"/>
              <a:t>?</a:t>
            </a:r>
          </a:p>
          <a:p>
            <a:pPr marL="285750" indent="-285750">
              <a:buFont typeface="Arial" panose="020B0604020202020204" pitchFamily="34" charset="0"/>
              <a:buChar char="•"/>
            </a:pPr>
            <a:r>
              <a:rPr lang="en-US" sz="2800" dirty="0"/>
              <a:t>What is </a:t>
            </a:r>
            <a:r>
              <a:rPr lang="en-US" sz="2800" b="1" dirty="0"/>
              <a:t>backscatter</a:t>
            </a:r>
            <a:r>
              <a:rPr lang="en-US" sz="2800" dirty="0"/>
              <a:t>?</a:t>
            </a:r>
          </a:p>
          <a:p>
            <a:pPr marL="285750" indent="-285750">
              <a:buFont typeface="Arial" panose="020B0604020202020204" pitchFamily="34" charset="0"/>
              <a:buChar char="•"/>
            </a:pPr>
            <a:endParaRPr lang="en-US" sz="700" dirty="0"/>
          </a:p>
          <a:p>
            <a:pPr marL="285750" indent="-285750">
              <a:buFont typeface="Arial" panose="020B0604020202020204" pitchFamily="34" charset="0"/>
              <a:buChar char="•"/>
            </a:pPr>
            <a:r>
              <a:rPr lang="en-US" sz="2800" dirty="0"/>
              <a:t>What is </a:t>
            </a:r>
            <a:r>
              <a:rPr lang="en-US" sz="2800" b="1" dirty="0"/>
              <a:t>specular scattering</a:t>
            </a:r>
            <a:r>
              <a:rPr lang="en-US" sz="2800" dirty="0"/>
              <a:t>?</a:t>
            </a:r>
          </a:p>
          <a:p>
            <a:pPr marL="285750" indent="-285750">
              <a:buFont typeface="Arial" panose="020B0604020202020204" pitchFamily="34" charset="0"/>
              <a:buChar char="•"/>
            </a:pPr>
            <a:r>
              <a:rPr lang="en-US" sz="2800" dirty="0"/>
              <a:t>What is </a:t>
            </a:r>
            <a:r>
              <a:rPr lang="en-US" sz="2800" b="1" dirty="0" err="1"/>
              <a:t>nonspecular</a:t>
            </a:r>
            <a:r>
              <a:rPr lang="en-US" sz="2800" b="1" dirty="0"/>
              <a:t> scattering</a:t>
            </a:r>
            <a:r>
              <a:rPr lang="en-US" sz="2800" dirty="0"/>
              <a:t>?</a:t>
            </a:r>
          </a:p>
          <a:p>
            <a:pPr marL="285750" indent="-285750">
              <a:buFont typeface="Arial" panose="020B0604020202020204" pitchFamily="34" charset="0"/>
              <a:buChar char="•"/>
            </a:pPr>
            <a:endParaRPr lang="en-US" sz="700" dirty="0"/>
          </a:p>
          <a:p>
            <a:pPr marL="285750" indent="-285750">
              <a:buFont typeface="Arial" panose="020B0604020202020204" pitchFamily="34" charset="0"/>
              <a:buChar char="•"/>
            </a:pPr>
            <a:r>
              <a:rPr lang="en-US" sz="2800" dirty="0"/>
              <a:t>What is </a:t>
            </a:r>
            <a:r>
              <a:rPr lang="en-US" sz="2800" b="1" dirty="0"/>
              <a:t>coherent scattering</a:t>
            </a:r>
            <a:r>
              <a:rPr lang="en-US" sz="2800" dirty="0"/>
              <a:t>?</a:t>
            </a:r>
          </a:p>
          <a:p>
            <a:pPr marL="285750" indent="-285750">
              <a:buFont typeface="Arial" panose="020B0604020202020204" pitchFamily="34" charset="0"/>
              <a:buChar char="•"/>
            </a:pPr>
            <a:r>
              <a:rPr lang="en-US" sz="2800" dirty="0"/>
              <a:t>What is </a:t>
            </a:r>
            <a:r>
              <a:rPr lang="en-US" sz="2800" b="1" dirty="0"/>
              <a:t>incoherent scattering</a:t>
            </a:r>
            <a:r>
              <a:rPr lang="en-US" sz="2800" dirty="0"/>
              <a:t>?</a:t>
            </a:r>
          </a:p>
        </p:txBody>
      </p:sp>
      <p:pic>
        <p:nvPicPr>
          <p:cNvPr id="7" name="Picture 6" descr="Limiting Forms of Reflection and Scatter from a Surface&#10;&#10;https://www.slideserve.com/marion/limiting-forms-of-reflection-and-scatter-from-a-surface">
            <a:extLst>
              <a:ext uri="{FF2B5EF4-FFF2-40B4-BE49-F238E27FC236}">
                <a16:creationId xmlns:a16="http://schemas.microsoft.com/office/drawing/2014/main" id="{A81F08A5-7315-2D1B-CD25-929D8A1C8B55}"/>
              </a:ext>
            </a:extLst>
          </p:cNvPr>
          <p:cNvPicPr>
            <a:picLocks noChangeAspect="1"/>
          </p:cNvPicPr>
          <p:nvPr/>
        </p:nvPicPr>
        <p:blipFill>
          <a:blip r:embed="rId4"/>
          <a:stretch>
            <a:fillRect/>
          </a:stretch>
        </p:blipFill>
        <p:spPr>
          <a:xfrm>
            <a:off x="8283458" y="147781"/>
            <a:ext cx="3742797" cy="2507674"/>
          </a:xfrm>
          <a:prstGeom prst="rect">
            <a:avLst/>
          </a:prstGeom>
        </p:spPr>
      </p:pic>
    </p:spTree>
    <p:extLst>
      <p:ext uri="{BB962C8B-B14F-4D97-AF65-F5344CB8AC3E}">
        <p14:creationId xmlns:p14="http://schemas.microsoft.com/office/powerpoint/2010/main" val="388029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302B0-BE2B-24A5-27DF-FD6164622EDC}"/>
              </a:ext>
            </a:extLst>
          </p:cNvPr>
          <p:cNvSpPr>
            <a:spLocks noGrp="1"/>
          </p:cNvSpPr>
          <p:nvPr>
            <p:ph type="title"/>
          </p:nvPr>
        </p:nvSpPr>
        <p:spPr/>
        <p:txBody>
          <a:bodyPr/>
          <a:lstStyle/>
          <a:p>
            <a:r>
              <a:rPr lang="en-US" dirty="0"/>
              <a:t>System Geometry: Before SAR</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FF072010-51DC-6B7E-E27D-94B9AA003313}"/>
                  </a:ext>
                </a:extLst>
              </p14:cNvPr>
              <p14:cNvContentPartPr/>
              <p14:nvPr/>
            </p14:nvContentPartPr>
            <p14:xfrm>
              <a:off x="1507821" y="1909320"/>
              <a:ext cx="1053000" cy="2384280"/>
            </p14:xfrm>
          </p:contentPart>
        </mc:Choice>
        <mc:Fallback xmlns="">
          <p:pic>
            <p:nvPicPr>
              <p:cNvPr id="5" name="Ink 4">
                <a:extLst>
                  <a:ext uri="{FF2B5EF4-FFF2-40B4-BE49-F238E27FC236}">
                    <a16:creationId xmlns:a16="http://schemas.microsoft.com/office/drawing/2014/main" id="{FF072010-51DC-6B7E-E27D-94B9AA003313}"/>
                  </a:ext>
                </a:extLst>
              </p:cNvPr>
              <p:cNvPicPr/>
              <p:nvPr/>
            </p:nvPicPr>
            <p:blipFill>
              <a:blip r:embed="rId3"/>
              <a:stretch>
                <a:fillRect/>
              </a:stretch>
            </p:blipFill>
            <p:spPr>
              <a:xfrm>
                <a:off x="1501701" y="1903200"/>
                <a:ext cx="1065240" cy="2396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93811CCC-F8D2-94D4-3B9E-555F7385D5E5}"/>
                  </a:ext>
                </a:extLst>
              </p14:cNvPr>
              <p14:cNvContentPartPr/>
              <p14:nvPr/>
            </p14:nvContentPartPr>
            <p14:xfrm>
              <a:off x="2585301" y="1943880"/>
              <a:ext cx="885240" cy="2355840"/>
            </p14:xfrm>
          </p:contentPart>
        </mc:Choice>
        <mc:Fallback xmlns="">
          <p:pic>
            <p:nvPicPr>
              <p:cNvPr id="6" name="Ink 5">
                <a:extLst>
                  <a:ext uri="{FF2B5EF4-FFF2-40B4-BE49-F238E27FC236}">
                    <a16:creationId xmlns:a16="http://schemas.microsoft.com/office/drawing/2014/main" id="{93811CCC-F8D2-94D4-3B9E-555F7385D5E5}"/>
                  </a:ext>
                </a:extLst>
              </p:cNvPr>
              <p:cNvPicPr/>
              <p:nvPr/>
            </p:nvPicPr>
            <p:blipFill>
              <a:blip r:embed="rId5"/>
              <a:stretch>
                <a:fillRect/>
              </a:stretch>
            </p:blipFill>
            <p:spPr>
              <a:xfrm>
                <a:off x="2579181" y="1937760"/>
                <a:ext cx="897480" cy="2368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9D59EC66-CEA5-FFFA-F389-E68C0F7D1796}"/>
                  </a:ext>
                </a:extLst>
              </p14:cNvPr>
              <p14:cNvContentPartPr/>
              <p14:nvPr/>
            </p14:nvContentPartPr>
            <p14:xfrm>
              <a:off x="2451021" y="1797720"/>
              <a:ext cx="136080" cy="101160"/>
            </p14:xfrm>
          </p:contentPart>
        </mc:Choice>
        <mc:Fallback xmlns="">
          <p:pic>
            <p:nvPicPr>
              <p:cNvPr id="7" name="Ink 6">
                <a:extLst>
                  <a:ext uri="{FF2B5EF4-FFF2-40B4-BE49-F238E27FC236}">
                    <a16:creationId xmlns:a16="http://schemas.microsoft.com/office/drawing/2014/main" id="{9D59EC66-CEA5-FFFA-F389-E68C0F7D1796}"/>
                  </a:ext>
                </a:extLst>
              </p:cNvPr>
              <p:cNvPicPr/>
              <p:nvPr/>
            </p:nvPicPr>
            <p:blipFill>
              <a:blip r:embed="rId7"/>
              <a:stretch>
                <a:fillRect/>
              </a:stretch>
            </p:blipFill>
            <p:spPr>
              <a:xfrm>
                <a:off x="2444901" y="1791600"/>
                <a:ext cx="148320" cy="113400"/>
              </a:xfrm>
              <a:prstGeom prst="rect">
                <a:avLst/>
              </a:prstGeom>
            </p:spPr>
          </p:pic>
        </mc:Fallback>
      </mc:AlternateContent>
      <p:grpSp>
        <p:nvGrpSpPr>
          <p:cNvPr id="39" name="Group 38">
            <a:extLst>
              <a:ext uri="{FF2B5EF4-FFF2-40B4-BE49-F238E27FC236}">
                <a16:creationId xmlns:a16="http://schemas.microsoft.com/office/drawing/2014/main" id="{1C9CC308-59F6-209D-BC48-26CE0C6D1B25}"/>
              </a:ext>
            </a:extLst>
          </p:cNvPr>
          <p:cNvGrpSpPr/>
          <p:nvPr/>
        </p:nvGrpSpPr>
        <p:grpSpPr>
          <a:xfrm>
            <a:off x="2826501" y="1640400"/>
            <a:ext cx="3141360" cy="1057680"/>
            <a:chOff x="2826501" y="1640400"/>
            <a:chExt cx="3141360" cy="1057680"/>
          </a:xfrm>
        </p:grpSpPr>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CC9D1702-4AB4-9DFA-E12D-E37B8D4F7F4F}"/>
                    </a:ext>
                  </a:extLst>
                </p14:cNvPr>
                <p14:cNvContentPartPr/>
                <p14:nvPr/>
              </p14:nvContentPartPr>
              <p14:xfrm>
                <a:off x="2826501" y="1708440"/>
                <a:ext cx="205560" cy="278640"/>
              </p14:xfrm>
            </p:contentPart>
          </mc:Choice>
          <mc:Fallback xmlns="">
            <p:pic>
              <p:nvPicPr>
                <p:cNvPr id="8" name="Ink 7">
                  <a:extLst>
                    <a:ext uri="{FF2B5EF4-FFF2-40B4-BE49-F238E27FC236}">
                      <a16:creationId xmlns:a16="http://schemas.microsoft.com/office/drawing/2014/main" id="{CC9D1702-4AB4-9DFA-E12D-E37B8D4F7F4F}"/>
                    </a:ext>
                  </a:extLst>
                </p:cNvPr>
                <p:cNvPicPr/>
                <p:nvPr/>
              </p:nvPicPr>
              <p:blipFill>
                <a:blip r:embed="rId9"/>
                <a:stretch>
                  <a:fillRect/>
                </a:stretch>
              </p:blipFill>
              <p:spPr>
                <a:xfrm>
                  <a:off x="2820381" y="1702320"/>
                  <a:ext cx="21780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A5500421-66AD-F994-51CD-92180ECA679C}"/>
                    </a:ext>
                  </a:extLst>
                </p14:cNvPr>
                <p14:cNvContentPartPr/>
                <p14:nvPr/>
              </p14:nvContentPartPr>
              <p14:xfrm>
                <a:off x="3084981" y="1876920"/>
                <a:ext cx="108720" cy="113400"/>
              </p14:xfrm>
            </p:contentPart>
          </mc:Choice>
          <mc:Fallback xmlns="">
            <p:pic>
              <p:nvPicPr>
                <p:cNvPr id="9" name="Ink 8">
                  <a:extLst>
                    <a:ext uri="{FF2B5EF4-FFF2-40B4-BE49-F238E27FC236}">
                      <a16:creationId xmlns:a16="http://schemas.microsoft.com/office/drawing/2014/main" id="{A5500421-66AD-F994-51CD-92180ECA679C}"/>
                    </a:ext>
                  </a:extLst>
                </p:cNvPr>
                <p:cNvPicPr/>
                <p:nvPr/>
              </p:nvPicPr>
              <p:blipFill>
                <a:blip r:embed="rId11"/>
                <a:stretch>
                  <a:fillRect/>
                </a:stretch>
              </p:blipFill>
              <p:spPr>
                <a:xfrm>
                  <a:off x="3078861" y="1870800"/>
                  <a:ext cx="1209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7AA6C9C3-A8F8-743B-791E-06C02B57CE40}"/>
                    </a:ext>
                  </a:extLst>
                </p14:cNvPr>
                <p14:cNvContentPartPr/>
                <p14:nvPr/>
              </p14:nvContentPartPr>
              <p14:xfrm>
                <a:off x="3271461" y="1887720"/>
                <a:ext cx="101880" cy="114120"/>
              </p14:xfrm>
            </p:contentPart>
          </mc:Choice>
          <mc:Fallback xmlns="">
            <p:pic>
              <p:nvPicPr>
                <p:cNvPr id="10" name="Ink 9">
                  <a:extLst>
                    <a:ext uri="{FF2B5EF4-FFF2-40B4-BE49-F238E27FC236}">
                      <a16:creationId xmlns:a16="http://schemas.microsoft.com/office/drawing/2014/main" id="{7AA6C9C3-A8F8-743B-791E-06C02B57CE40}"/>
                    </a:ext>
                  </a:extLst>
                </p:cNvPr>
                <p:cNvPicPr/>
                <p:nvPr/>
              </p:nvPicPr>
              <p:blipFill>
                <a:blip r:embed="rId13"/>
                <a:stretch>
                  <a:fillRect/>
                </a:stretch>
              </p:blipFill>
              <p:spPr>
                <a:xfrm>
                  <a:off x="3265341" y="1881600"/>
                  <a:ext cx="1141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6C991570-8211-1D38-BBD2-C1C97A7BB153}"/>
                    </a:ext>
                  </a:extLst>
                </p14:cNvPr>
                <p14:cNvContentPartPr/>
                <p14:nvPr/>
              </p14:nvContentPartPr>
              <p14:xfrm>
                <a:off x="3437781" y="1864680"/>
                <a:ext cx="140400" cy="108000"/>
              </p14:xfrm>
            </p:contentPart>
          </mc:Choice>
          <mc:Fallback xmlns="">
            <p:pic>
              <p:nvPicPr>
                <p:cNvPr id="11" name="Ink 10">
                  <a:extLst>
                    <a:ext uri="{FF2B5EF4-FFF2-40B4-BE49-F238E27FC236}">
                      <a16:creationId xmlns:a16="http://schemas.microsoft.com/office/drawing/2014/main" id="{6C991570-8211-1D38-BBD2-C1C97A7BB153}"/>
                    </a:ext>
                  </a:extLst>
                </p:cNvPr>
                <p:cNvPicPr/>
                <p:nvPr/>
              </p:nvPicPr>
              <p:blipFill>
                <a:blip r:embed="rId15"/>
                <a:stretch>
                  <a:fillRect/>
                </a:stretch>
              </p:blipFill>
              <p:spPr>
                <a:xfrm>
                  <a:off x="3431661" y="1858560"/>
                  <a:ext cx="1526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CBC512AE-4C4F-7647-AA82-D21B00978C8C}"/>
                    </a:ext>
                  </a:extLst>
                </p14:cNvPr>
                <p14:cNvContentPartPr/>
                <p14:nvPr/>
              </p14:nvContentPartPr>
              <p14:xfrm>
                <a:off x="3631821" y="1640400"/>
                <a:ext cx="198000" cy="371160"/>
              </p14:xfrm>
            </p:contentPart>
          </mc:Choice>
          <mc:Fallback xmlns="">
            <p:pic>
              <p:nvPicPr>
                <p:cNvPr id="12" name="Ink 11">
                  <a:extLst>
                    <a:ext uri="{FF2B5EF4-FFF2-40B4-BE49-F238E27FC236}">
                      <a16:creationId xmlns:a16="http://schemas.microsoft.com/office/drawing/2014/main" id="{CBC512AE-4C4F-7647-AA82-D21B00978C8C}"/>
                    </a:ext>
                  </a:extLst>
                </p:cNvPr>
                <p:cNvPicPr/>
                <p:nvPr/>
              </p:nvPicPr>
              <p:blipFill>
                <a:blip r:embed="rId17"/>
                <a:stretch>
                  <a:fillRect/>
                </a:stretch>
              </p:blipFill>
              <p:spPr>
                <a:xfrm>
                  <a:off x="3625701" y="1634280"/>
                  <a:ext cx="21024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92EB7A55-245E-DC10-BA34-37AC01FF558D}"/>
                    </a:ext>
                  </a:extLst>
                </p14:cNvPr>
                <p14:cNvContentPartPr/>
                <p14:nvPr/>
              </p14:nvContentPartPr>
              <p14:xfrm>
                <a:off x="3933861" y="1861800"/>
                <a:ext cx="25560" cy="99720"/>
              </p14:xfrm>
            </p:contentPart>
          </mc:Choice>
          <mc:Fallback xmlns="">
            <p:pic>
              <p:nvPicPr>
                <p:cNvPr id="13" name="Ink 12">
                  <a:extLst>
                    <a:ext uri="{FF2B5EF4-FFF2-40B4-BE49-F238E27FC236}">
                      <a16:creationId xmlns:a16="http://schemas.microsoft.com/office/drawing/2014/main" id="{92EB7A55-245E-DC10-BA34-37AC01FF558D}"/>
                    </a:ext>
                  </a:extLst>
                </p:cNvPr>
                <p:cNvPicPr/>
                <p:nvPr/>
              </p:nvPicPr>
              <p:blipFill>
                <a:blip r:embed="rId19"/>
                <a:stretch>
                  <a:fillRect/>
                </a:stretch>
              </p:blipFill>
              <p:spPr>
                <a:xfrm>
                  <a:off x="3927741" y="1855680"/>
                  <a:ext cx="378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2F8B8B7A-D933-0744-611E-4B4D04CD7A69}"/>
                    </a:ext>
                  </a:extLst>
                </p14:cNvPr>
                <p14:cNvContentPartPr/>
                <p14:nvPr/>
              </p14:nvContentPartPr>
              <p14:xfrm>
                <a:off x="3933861" y="1775400"/>
                <a:ext cx="360" cy="360"/>
              </p14:xfrm>
            </p:contentPart>
          </mc:Choice>
          <mc:Fallback xmlns="">
            <p:pic>
              <p:nvPicPr>
                <p:cNvPr id="14" name="Ink 13">
                  <a:extLst>
                    <a:ext uri="{FF2B5EF4-FFF2-40B4-BE49-F238E27FC236}">
                      <a16:creationId xmlns:a16="http://schemas.microsoft.com/office/drawing/2014/main" id="{2F8B8B7A-D933-0744-611E-4B4D04CD7A69}"/>
                    </a:ext>
                  </a:extLst>
                </p:cNvPr>
                <p:cNvPicPr/>
                <p:nvPr/>
              </p:nvPicPr>
              <p:blipFill>
                <a:blip r:embed="rId21"/>
                <a:stretch>
                  <a:fillRect/>
                </a:stretch>
              </p:blipFill>
              <p:spPr>
                <a:xfrm>
                  <a:off x="3927741" y="1769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7439ECA4-909E-755F-FABA-2801A7916A10}"/>
                    </a:ext>
                  </a:extLst>
                </p14:cNvPr>
                <p14:cNvContentPartPr/>
                <p14:nvPr/>
              </p14:nvContentPartPr>
              <p14:xfrm>
                <a:off x="3998301" y="1837320"/>
                <a:ext cx="151200" cy="133920"/>
              </p14:xfrm>
            </p:contentPart>
          </mc:Choice>
          <mc:Fallback xmlns="">
            <p:pic>
              <p:nvPicPr>
                <p:cNvPr id="15" name="Ink 14">
                  <a:extLst>
                    <a:ext uri="{FF2B5EF4-FFF2-40B4-BE49-F238E27FC236}">
                      <a16:creationId xmlns:a16="http://schemas.microsoft.com/office/drawing/2014/main" id="{7439ECA4-909E-755F-FABA-2801A7916A10}"/>
                    </a:ext>
                  </a:extLst>
                </p:cNvPr>
                <p:cNvPicPr/>
                <p:nvPr/>
              </p:nvPicPr>
              <p:blipFill>
                <a:blip r:embed="rId23"/>
                <a:stretch>
                  <a:fillRect/>
                </a:stretch>
              </p:blipFill>
              <p:spPr>
                <a:xfrm>
                  <a:off x="3992181" y="1831200"/>
                  <a:ext cx="1634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B4C119D3-A808-17F8-5280-49122C0B75D3}"/>
                    </a:ext>
                  </a:extLst>
                </p14:cNvPr>
                <p14:cNvContentPartPr/>
                <p14:nvPr/>
              </p14:nvContentPartPr>
              <p14:xfrm>
                <a:off x="4210341" y="1837320"/>
                <a:ext cx="201960" cy="298080"/>
              </p14:xfrm>
            </p:contentPart>
          </mc:Choice>
          <mc:Fallback xmlns="">
            <p:pic>
              <p:nvPicPr>
                <p:cNvPr id="16" name="Ink 15">
                  <a:extLst>
                    <a:ext uri="{FF2B5EF4-FFF2-40B4-BE49-F238E27FC236}">
                      <a16:creationId xmlns:a16="http://schemas.microsoft.com/office/drawing/2014/main" id="{B4C119D3-A808-17F8-5280-49122C0B75D3}"/>
                    </a:ext>
                  </a:extLst>
                </p:cNvPr>
                <p:cNvPicPr/>
                <p:nvPr/>
              </p:nvPicPr>
              <p:blipFill>
                <a:blip r:embed="rId25"/>
                <a:stretch>
                  <a:fillRect/>
                </a:stretch>
              </p:blipFill>
              <p:spPr>
                <a:xfrm>
                  <a:off x="4204221" y="1831200"/>
                  <a:ext cx="21420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149C5509-2278-88DC-A678-633B27F6AC32}"/>
                    </a:ext>
                  </a:extLst>
                </p14:cNvPr>
                <p14:cNvContentPartPr/>
                <p14:nvPr/>
              </p14:nvContentPartPr>
              <p14:xfrm>
                <a:off x="3243381" y="2294520"/>
                <a:ext cx="360" cy="360"/>
              </p14:xfrm>
            </p:contentPart>
          </mc:Choice>
          <mc:Fallback xmlns="">
            <p:pic>
              <p:nvPicPr>
                <p:cNvPr id="18" name="Ink 17">
                  <a:extLst>
                    <a:ext uri="{FF2B5EF4-FFF2-40B4-BE49-F238E27FC236}">
                      <a16:creationId xmlns:a16="http://schemas.microsoft.com/office/drawing/2014/main" id="{149C5509-2278-88DC-A678-633B27F6AC32}"/>
                    </a:ext>
                  </a:extLst>
                </p:cNvPr>
                <p:cNvPicPr/>
                <p:nvPr/>
              </p:nvPicPr>
              <p:blipFill>
                <a:blip r:embed="rId21"/>
                <a:stretch>
                  <a:fillRect/>
                </a:stretch>
              </p:blipFill>
              <p:spPr>
                <a:xfrm>
                  <a:off x="3237261" y="22884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a:extLst>
                    <a:ext uri="{FF2B5EF4-FFF2-40B4-BE49-F238E27FC236}">
                      <a16:creationId xmlns:a16="http://schemas.microsoft.com/office/drawing/2014/main" id="{4B553AF7-E888-0EBB-7F95-A59C56243DC4}"/>
                    </a:ext>
                  </a:extLst>
                </p14:cNvPr>
                <p14:cNvContentPartPr/>
                <p14:nvPr/>
              </p14:nvContentPartPr>
              <p14:xfrm>
                <a:off x="3150141" y="2221440"/>
                <a:ext cx="104400" cy="377280"/>
              </p14:xfrm>
            </p:contentPart>
          </mc:Choice>
          <mc:Fallback xmlns="">
            <p:pic>
              <p:nvPicPr>
                <p:cNvPr id="19" name="Ink 18">
                  <a:extLst>
                    <a:ext uri="{FF2B5EF4-FFF2-40B4-BE49-F238E27FC236}">
                      <a16:creationId xmlns:a16="http://schemas.microsoft.com/office/drawing/2014/main" id="{4B553AF7-E888-0EBB-7F95-A59C56243DC4}"/>
                    </a:ext>
                  </a:extLst>
                </p:cNvPr>
                <p:cNvPicPr/>
                <p:nvPr/>
              </p:nvPicPr>
              <p:blipFill>
                <a:blip r:embed="rId28"/>
                <a:stretch>
                  <a:fillRect/>
                </a:stretch>
              </p:blipFill>
              <p:spPr>
                <a:xfrm>
                  <a:off x="3144021" y="2215320"/>
                  <a:ext cx="11664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a:extLst>
                    <a:ext uri="{FF2B5EF4-FFF2-40B4-BE49-F238E27FC236}">
                      <a16:creationId xmlns:a16="http://schemas.microsoft.com/office/drawing/2014/main" id="{BB2D8367-995B-960E-545B-E0898D8E4894}"/>
                    </a:ext>
                  </a:extLst>
                </p14:cNvPr>
                <p14:cNvContentPartPr/>
                <p14:nvPr/>
              </p14:nvContentPartPr>
              <p14:xfrm>
                <a:off x="3290181" y="2359320"/>
                <a:ext cx="156240" cy="188640"/>
              </p14:xfrm>
            </p:contentPart>
          </mc:Choice>
          <mc:Fallback xmlns="">
            <p:pic>
              <p:nvPicPr>
                <p:cNvPr id="20" name="Ink 19">
                  <a:extLst>
                    <a:ext uri="{FF2B5EF4-FFF2-40B4-BE49-F238E27FC236}">
                      <a16:creationId xmlns:a16="http://schemas.microsoft.com/office/drawing/2014/main" id="{BB2D8367-995B-960E-545B-E0898D8E4894}"/>
                    </a:ext>
                  </a:extLst>
                </p:cNvPr>
                <p:cNvPicPr/>
                <p:nvPr/>
              </p:nvPicPr>
              <p:blipFill>
                <a:blip r:embed="rId30"/>
                <a:stretch>
                  <a:fillRect/>
                </a:stretch>
              </p:blipFill>
              <p:spPr>
                <a:xfrm>
                  <a:off x="3284061" y="2353200"/>
                  <a:ext cx="1684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Ink 20">
                  <a:extLst>
                    <a:ext uri="{FF2B5EF4-FFF2-40B4-BE49-F238E27FC236}">
                      <a16:creationId xmlns:a16="http://schemas.microsoft.com/office/drawing/2014/main" id="{F54C9E78-ADCE-B8A6-5CF2-18E4F85E4309}"/>
                    </a:ext>
                  </a:extLst>
                </p14:cNvPr>
                <p14:cNvContentPartPr/>
                <p14:nvPr/>
              </p14:nvContentPartPr>
              <p14:xfrm>
                <a:off x="3480621" y="2524560"/>
                <a:ext cx="29160" cy="19080"/>
              </p14:xfrm>
            </p:contentPart>
          </mc:Choice>
          <mc:Fallback xmlns="">
            <p:pic>
              <p:nvPicPr>
                <p:cNvPr id="21" name="Ink 20">
                  <a:extLst>
                    <a:ext uri="{FF2B5EF4-FFF2-40B4-BE49-F238E27FC236}">
                      <a16:creationId xmlns:a16="http://schemas.microsoft.com/office/drawing/2014/main" id="{F54C9E78-ADCE-B8A6-5CF2-18E4F85E4309}"/>
                    </a:ext>
                  </a:extLst>
                </p:cNvPr>
                <p:cNvPicPr/>
                <p:nvPr/>
              </p:nvPicPr>
              <p:blipFill>
                <a:blip r:embed="rId32"/>
                <a:stretch>
                  <a:fillRect/>
                </a:stretch>
              </p:blipFill>
              <p:spPr>
                <a:xfrm>
                  <a:off x="3474501" y="2518440"/>
                  <a:ext cx="41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Ink 21">
                  <a:extLst>
                    <a:ext uri="{FF2B5EF4-FFF2-40B4-BE49-F238E27FC236}">
                      <a16:creationId xmlns:a16="http://schemas.microsoft.com/office/drawing/2014/main" id="{E0EB8BBD-8822-D40B-247A-72A9EA11B6C7}"/>
                    </a:ext>
                  </a:extLst>
                </p14:cNvPr>
                <p14:cNvContentPartPr/>
                <p14:nvPr/>
              </p14:nvContentPartPr>
              <p14:xfrm>
                <a:off x="3606261" y="2403960"/>
                <a:ext cx="209520" cy="294120"/>
              </p14:xfrm>
            </p:contentPart>
          </mc:Choice>
          <mc:Fallback xmlns="">
            <p:pic>
              <p:nvPicPr>
                <p:cNvPr id="22" name="Ink 21">
                  <a:extLst>
                    <a:ext uri="{FF2B5EF4-FFF2-40B4-BE49-F238E27FC236}">
                      <a16:creationId xmlns:a16="http://schemas.microsoft.com/office/drawing/2014/main" id="{E0EB8BBD-8822-D40B-247A-72A9EA11B6C7}"/>
                    </a:ext>
                  </a:extLst>
                </p:cNvPr>
                <p:cNvPicPr/>
                <p:nvPr/>
              </p:nvPicPr>
              <p:blipFill>
                <a:blip r:embed="rId34"/>
                <a:stretch>
                  <a:fillRect/>
                </a:stretch>
              </p:blipFill>
              <p:spPr>
                <a:xfrm>
                  <a:off x="3600141" y="2397840"/>
                  <a:ext cx="2217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 22">
                  <a:extLst>
                    <a:ext uri="{FF2B5EF4-FFF2-40B4-BE49-F238E27FC236}">
                      <a16:creationId xmlns:a16="http://schemas.microsoft.com/office/drawing/2014/main" id="{6A6508D4-01BA-7379-2F39-531BD13CE58E}"/>
                    </a:ext>
                  </a:extLst>
                </p14:cNvPr>
                <p14:cNvContentPartPr/>
                <p14:nvPr/>
              </p14:nvContentPartPr>
              <p14:xfrm>
                <a:off x="3876261" y="2521680"/>
                <a:ext cx="21960" cy="12240"/>
              </p14:xfrm>
            </p:contentPart>
          </mc:Choice>
          <mc:Fallback xmlns="">
            <p:pic>
              <p:nvPicPr>
                <p:cNvPr id="23" name="Ink 22">
                  <a:extLst>
                    <a:ext uri="{FF2B5EF4-FFF2-40B4-BE49-F238E27FC236}">
                      <a16:creationId xmlns:a16="http://schemas.microsoft.com/office/drawing/2014/main" id="{6A6508D4-01BA-7379-2F39-531BD13CE58E}"/>
                    </a:ext>
                  </a:extLst>
                </p:cNvPr>
                <p:cNvPicPr/>
                <p:nvPr/>
              </p:nvPicPr>
              <p:blipFill>
                <a:blip r:embed="rId36"/>
                <a:stretch>
                  <a:fillRect/>
                </a:stretch>
              </p:blipFill>
              <p:spPr>
                <a:xfrm>
                  <a:off x="3870141" y="2515560"/>
                  <a:ext cx="342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Ink 24">
                  <a:extLst>
                    <a:ext uri="{FF2B5EF4-FFF2-40B4-BE49-F238E27FC236}">
                      <a16:creationId xmlns:a16="http://schemas.microsoft.com/office/drawing/2014/main" id="{BDA677A6-A5EB-6E6A-1DAC-B0E6689CBCE4}"/>
                    </a:ext>
                  </a:extLst>
                </p14:cNvPr>
                <p14:cNvContentPartPr/>
                <p14:nvPr/>
              </p14:nvContentPartPr>
              <p14:xfrm>
                <a:off x="4087941" y="2383800"/>
                <a:ext cx="201960" cy="180000"/>
              </p14:xfrm>
            </p:contentPart>
          </mc:Choice>
          <mc:Fallback xmlns="">
            <p:pic>
              <p:nvPicPr>
                <p:cNvPr id="25" name="Ink 24">
                  <a:extLst>
                    <a:ext uri="{FF2B5EF4-FFF2-40B4-BE49-F238E27FC236}">
                      <a16:creationId xmlns:a16="http://schemas.microsoft.com/office/drawing/2014/main" id="{BDA677A6-A5EB-6E6A-1DAC-B0E6689CBCE4}"/>
                    </a:ext>
                  </a:extLst>
                </p:cNvPr>
                <p:cNvPicPr/>
                <p:nvPr/>
              </p:nvPicPr>
              <p:blipFill>
                <a:blip r:embed="rId38"/>
                <a:stretch>
                  <a:fillRect/>
                </a:stretch>
              </p:blipFill>
              <p:spPr>
                <a:xfrm>
                  <a:off x="4081821" y="2377680"/>
                  <a:ext cx="2142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Ink 25">
                  <a:extLst>
                    <a:ext uri="{FF2B5EF4-FFF2-40B4-BE49-F238E27FC236}">
                      <a16:creationId xmlns:a16="http://schemas.microsoft.com/office/drawing/2014/main" id="{044F4769-9702-7944-D058-8511FC69B17D}"/>
                    </a:ext>
                  </a:extLst>
                </p14:cNvPr>
                <p14:cNvContentPartPr/>
                <p14:nvPr/>
              </p14:nvContentPartPr>
              <p14:xfrm>
                <a:off x="4372341" y="2241240"/>
                <a:ext cx="47160" cy="300600"/>
              </p14:xfrm>
            </p:contentPart>
          </mc:Choice>
          <mc:Fallback xmlns="">
            <p:pic>
              <p:nvPicPr>
                <p:cNvPr id="26" name="Ink 25">
                  <a:extLst>
                    <a:ext uri="{FF2B5EF4-FFF2-40B4-BE49-F238E27FC236}">
                      <a16:creationId xmlns:a16="http://schemas.microsoft.com/office/drawing/2014/main" id="{044F4769-9702-7944-D058-8511FC69B17D}"/>
                    </a:ext>
                  </a:extLst>
                </p:cNvPr>
                <p:cNvPicPr/>
                <p:nvPr/>
              </p:nvPicPr>
              <p:blipFill>
                <a:blip r:embed="rId40"/>
                <a:stretch>
                  <a:fillRect/>
                </a:stretch>
              </p:blipFill>
              <p:spPr>
                <a:xfrm>
                  <a:off x="4366221" y="2235120"/>
                  <a:ext cx="59400" cy="3128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7" name="Ink 26">
                  <a:extLst>
                    <a:ext uri="{FF2B5EF4-FFF2-40B4-BE49-F238E27FC236}">
                      <a16:creationId xmlns:a16="http://schemas.microsoft.com/office/drawing/2014/main" id="{1F52854D-E14D-2AC5-C6C5-D963F2B1F5D8}"/>
                    </a:ext>
                  </a:extLst>
                </p14:cNvPr>
                <p14:cNvContentPartPr/>
                <p14:nvPr/>
              </p14:nvContentPartPr>
              <p14:xfrm>
                <a:off x="4541181" y="2194080"/>
                <a:ext cx="32760" cy="340200"/>
              </p14:xfrm>
            </p:contentPart>
          </mc:Choice>
          <mc:Fallback xmlns="">
            <p:pic>
              <p:nvPicPr>
                <p:cNvPr id="27" name="Ink 26">
                  <a:extLst>
                    <a:ext uri="{FF2B5EF4-FFF2-40B4-BE49-F238E27FC236}">
                      <a16:creationId xmlns:a16="http://schemas.microsoft.com/office/drawing/2014/main" id="{1F52854D-E14D-2AC5-C6C5-D963F2B1F5D8}"/>
                    </a:ext>
                  </a:extLst>
                </p:cNvPr>
                <p:cNvPicPr/>
                <p:nvPr/>
              </p:nvPicPr>
              <p:blipFill>
                <a:blip r:embed="rId42"/>
                <a:stretch>
                  <a:fillRect/>
                </a:stretch>
              </p:blipFill>
              <p:spPr>
                <a:xfrm>
                  <a:off x="4535061" y="2187960"/>
                  <a:ext cx="4500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Ink 27">
                  <a:extLst>
                    <a:ext uri="{FF2B5EF4-FFF2-40B4-BE49-F238E27FC236}">
                      <a16:creationId xmlns:a16="http://schemas.microsoft.com/office/drawing/2014/main" id="{E9D3B2E8-EF63-2110-6FDE-017C5159D1A3}"/>
                    </a:ext>
                  </a:extLst>
                </p14:cNvPr>
                <p14:cNvContentPartPr/>
                <p14:nvPr/>
              </p14:nvContentPartPr>
              <p14:xfrm>
                <a:off x="4505181" y="2391360"/>
                <a:ext cx="122040" cy="21240"/>
              </p14:xfrm>
            </p:contentPart>
          </mc:Choice>
          <mc:Fallback xmlns="">
            <p:pic>
              <p:nvPicPr>
                <p:cNvPr id="28" name="Ink 27">
                  <a:extLst>
                    <a:ext uri="{FF2B5EF4-FFF2-40B4-BE49-F238E27FC236}">
                      <a16:creationId xmlns:a16="http://schemas.microsoft.com/office/drawing/2014/main" id="{E9D3B2E8-EF63-2110-6FDE-017C5159D1A3}"/>
                    </a:ext>
                  </a:extLst>
                </p:cNvPr>
                <p:cNvPicPr/>
                <p:nvPr/>
              </p:nvPicPr>
              <p:blipFill>
                <a:blip r:embed="rId44"/>
                <a:stretch>
                  <a:fillRect/>
                </a:stretch>
              </p:blipFill>
              <p:spPr>
                <a:xfrm>
                  <a:off x="4499061" y="2385240"/>
                  <a:ext cx="1342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Ink 28">
                  <a:extLst>
                    <a:ext uri="{FF2B5EF4-FFF2-40B4-BE49-F238E27FC236}">
                      <a16:creationId xmlns:a16="http://schemas.microsoft.com/office/drawing/2014/main" id="{F46A6709-276E-57B3-2B8C-3EBE13C68BA6}"/>
                    </a:ext>
                  </a:extLst>
                </p14:cNvPr>
                <p14:cNvContentPartPr/>
                <p14:nvPr/>
              </p14:nvContentPartPr>
              <p14:xfrm>
                <a:off x="4674021" y="2411160"/>
                <a:ext cx="39960" cy="81000"/>
              </p14:xfrm>
            </p:contentPart>
          </mc:Choice>
          <mc:Fallback xmlns="">
            <p:pic>
              <p:nvPicPr>
                <p:cNvPr id="29" name="Ink 28">
                  <a:extLst>
                    <a:ext uri="{FF2B5EF4-FFF2-40B4-BE49-F238E27FC236}">
                      <a16:creationId xmlns:a16="http://schemas.microsoft.com/office/drawing/2014/main" id="{F46A6709-276E-57B3-2B8C-3EBE13C68BA6}"/>
                    </a:ext>
                  </a:extLst>
                </p:cNvPr>
                <p:cNvPicPr/>
                <p:nvPr/>
              </p:nvPicPr>
              <p:blipFill>
                <a:blip r:embed="rId46"/>
                <a:stretch>
                  <a:fillRect/>
                </a:stretch>
              </p:blipFill>
              <p:spPr>
                <a:xfrm>
                  <a:off x="4667901" y="2405040"/>
                  <a:ext cx="522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Ink 29">
                  <a:extLst>
                    <a:ext uri="{FF2B5EF4-FFF2-40B4-BE49-F238E27FC236}">
                      <a16:creationId xmlns:a16="http://schemas.microsoft.com/office/drawing/2014/main" id="{CCEB4C40-7738-0186-B549-5378C1555863}"/>
                    </a:ext>
                  </a:extLst>
                </p14:cNvPr>
                <p14:cNvContentPartPr/>
                <p14:nvPr/>
              </p14:nvContentPartPr>
              <p14:xfrm>
                <a:off x="4666821" y="2308920"/>
                <a:ext cx="29160" cy="6120"/>
              </p14:xfrm>
            </p:contentPart>
          </mc:Choice>
          <mc:Fallback xmlns="">
            <p:pic>
              <p:nvPicPr>
                <p:cNvPr id="30" name="Ink 29">
                  <a:extLst>
                    <a:ext uri="{FF2B5EF4-FFF2-40B4-BE49-F238E27FC236}">
                      <a16:creationId xmlns:a16="http://schemas.microsoft.com/office/drawing/2014/main" id="{CCEB4C40-7738-0186-B549-5378C1555863}"/>
                    </a:ext>
                  </a:extLst>
                </p:cNvPr>
                <p:cNvPicPr/>
                <p:nvPr/>
              </p:nvPicPr>
              <p:blipFill>
                <a:blip r:embed="rId48"/>
                <a:stretch>
                  <a:fillRect/>
                </a:stretch>
              </p:blipFill>
              <p:spPr>
                <a:xfrm>
                  <a:off x="4660701" y="2302800"/>
                  <a:ext cx="41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Ink 30">
                  <a:extLst>
                    <a:ext uri="{FF2B5EF4-FFF2-40B4-BE49-F238E27FC236}">
                      <a16:creationId xmlns:a16="http://schemas.microsoft.com/office/drawing/2014/main" id="{D06C126C-E834-6862-FB3D-891246258A29}"/>
                    </a:ext>
                  </a:extLst>
                </p14:cNvPr>
                <p14:cNvContentPartPr/>
                <p14:nvPr/>
              </p14:nvContentPartPr>
              <p14:xfrm>
                <a:off x="4825221" y="2369760"/>
                <a:ext cx="183600" cy="159480"/>
              </p14:xfrm>
            </p:contentPart>
          </mc:Choice>
          <mc:Fallback xmlns="">
            <p:pic>
              <p:nvPicPr>
                <p:cNvPr id="31" name="Ink 30">
                  <a:extLst>
                    <a:ext uri="{FF2B5EF4-FFF2-40B4-BE49-F238E27FC236}">
                      <a16:creationId xmlns:a16="http://schemas.microsoft.com/office/drawing/2014/main" id="{D06C126C-E834-6862-FB3D-891246258A29}"/>
                    </a:ext>
                  </a:extLst>
                </p:cNvPr>
                <p:cNvPicPr/>
                <p:nvPr/>
              </p:nvPicPr>
              <p:blipFill>
                <a:blip r:embed="rId50"/>
                <a:stretch>
                  <a:fillRect/>
                </a:stretch>
              </p:blipFill>
              <p:spPr>
                <a:xfrm>
                  <a:off x="4819101" y="2363640"/>
                  <a:ext cx="1958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Ink 31">
                  <a:extLst>
                    <a:ext uri="{FF2B5EF4-FFF2-40B4-BE49-F238E27FC236}">
                      <a16:creationId xmlns:a16="http://schemas.microsoft.com/office/drawing/2014/main" id="{D2EEFACF-04AF-1520-A6DF-863C92EA5889}"/>
                    </a:ext>
                  </a:extLst>
                </p14:cNvPr>
                <p14:cNvContentPartPr/>
                <p14:nvPr/>
              </p14:nvContentPartPr>
              <p14:xfrm>
                <a:off x="5037261" y="2392440"/>
                <a:ext cx="115560" cy="110880"/>
              </p14:xfrm>
            </p:contentPart>
          </mc:Choice>
          <mc:Fallback xmlns="">
            <p:pic>
              <p:nvPicPr>
                <p:cNvPr id="32" name="Ink 31">
                  <a:extLst>
                    <a:ext uri="{FF2B5EF4-FFF2-40B4-BE49-F238E27FC236}">
                      <a16:creationId xmlns:a16="http://schemas.microsoft.com/office/drawing/2014/main" id="{D2EEFACF-04AF-1520-A6DF-863C92EA5889}"/>
                    </a:ext>
                  </a:extLst>
                </p:cNvPr>
                <p:cNvPicPr/>
                <p:nvPr/>
              </p:nvPicPr>
              <p:blipFill>
                <a:blip r:embed="rId52"/>
                <a:stretch>
                  <a:fillRect/>
                </a:stretch>
              </p:blipFill>
              <p:spPr>
                <a:xfrm>
                  <a:off x="5031141" y="2386320"/>
                  <a:ext cx="1278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Ink 32">
                  <a:extLst>
                    <a:ext uri="{FF2B5EF4-FFF2-40B4-BE49-F238E27FC236}">
                      <a16:creationId xmlns:a16="http://schemas.microsoft.com/office/drawing/2014/main" id="{66F2FC3F-2BB9-7C1C-97EF-DD88DF69BA32}"/>
                    </a:ext>
                  </a:extLst>
                </p14:cNvPr>
                <p14:cNvContentPartPr/>
                <p14:nvPr/>
              </p14:nvContentPartPr>
              <p14:xfrm>
                <a:off x="5227701" y="2122080"/>
                <a:ext cx="47160" cy="394200"/>
              </p14:xfrm>
            </p:contentPart>
          </mc:Choice>
          <mc:Fallback xmlns="">
            <p:pic>
              <p:nvPicPr>
                <p:cNvPr id="33" name="Ink 32">
                  <a:extLst>
                    <a:ext uri="{FF2B5EF4-FFF2-40B4-BE49-F238E27FC236}">
                      <a16:creationId xmlns:a16="http://schemas.microsoft.com/office/drawing/2014/main" id="{66F2FC3F-2BB9-7C1C-97EF-DD88DF69BA32}"/>
                    </a:ext>
                  </a:extLst>
                </p:cNvPr>
                <p:cNvPicPr/>
                <p:nvPr/>
              </p:nvPicPr>
              <p:blipFill>
                <a:blip r:embed="rId54"/>
                <a:stretch>
                  <a:fillRect/>
                </a:stretch>
              </p:blipFill>
              <p:spPr>
                <a:xfrm>
                  <a:off x="5221581" y="2115960"/>
                  <a:ext cx="5940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Ink 33">
                  <a:extLst>
                    <a:ext uri="{FF2B5EF4-FFF2-40B4-BE49-F238E27FC236}">
                      <a16:creationId xmlns:a16="http://schemas.microsoft.com/office/drawing/2014/main" id="{A58A2445-0A6D-0DE3-10DE-4B94994213E4}"/>
                    </a:ext>
                  </a:extLst>
                </p14:cNvPr>
                <p14:cNvContentPartPr/>
                <p14:nvPr/>
              </p14:nvContentPartPr>
              <p14:xfrm>
                <a:off x="5213301" y="2348880"/>
                <a:ext cx="129600" cy="30960"/>
              </p14:xfrm>
            </p:contentPart>
          </mc:Choice>
          <mc:Fallback xmlns="">
            <p:pic>
              <p:nvPicPr>
                <p:cNvPr id="34" name="Ink 33">
                  <a:extLst>
                    <a:ext uri="{FF2B5EF4-FFF2-40B4-BE49-F238E27FC236}">
                      <a16:creationId xmlns:a16="http://schemas.microsoft.com/office/drawing/2014/main" id="{A58A2445-0A6D-0DE3-10DE-4B94994213E4}"/>
                    </a:ext>
                  </a:extLst>
                </p:cNvPr>
                <p:cNvPicPr/>
                <p:nvPr/>
              </p:nvPicPr>
              <p:blipFill>
                <a:blip r:embed="rId56"/>
                <a:stretch>
                  <a:fillRect/>
                </a:stretch>
              </p:blipFill>
              <p:spPr>
                <a:xfrm>
                  <a:off x="5207181" y="2342760"/>
                  <a:ext cx="1418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Ink 34">
                  <a:extLst>
                    <a:ext uri="{FF2B5EF4-FFF2-40B4-BE49-F238E27FC236}">
                      <a16:creationId xmlns:a16="http://schemas.microsoft.com/office/drawing/2014/main" id="{4E7646F9-0015-F9FB-321E-6804132BEBD3}"/>
                    </a:ext>
                  </a:extLst>
                </p14:cNvPr>
                <p14:cNvContentPartPr/>
                <p14:nvPr/>
              </p14:nvContentPartPr>
              <p14:xfrm>
                <a:off x="5439741" y="2366520"/>
                <a:ext cx="104760" cy="138600"/>
              </p14:xfrm>
            </p:contentPart>
          </mc:Choice>
          <mc:Fallback xmlns="">
            <p:pic>
              <p:nvPicPr>
                <p:cNvPr id="35" name="Ink 34">
                  <a:extLst>
                    <a:ext uri="{FF2B5EF4-FFF2-40B4-BE49-F238E27FC236}">
                      <a16:creationId xmlns:a16="http://schemas.microsoft.com/office/drawing/2014/main" id="{4E7646F9-0015-F9FB-321E-6804132BEBD3}"/>
                    </a:ext>
                  </a:extLst>
                </p:cNvPr>
                <p:cNvPicPr/>
                <p:nvPr/>
              </p:nvPicPr>
              <p:blipFill>
                <a:blip r:embed="rId58"/>
                <a:stretch>
                  <a:fillRect/>
                </a:stretch>
              </p:blipFill>
              <p:spPr>
                <a:xfrm>
                  <a:off x="5433621" y="2360400"/>
                  <a:ext cx="1170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Ink 35">
                  <a:extLst>
                    <a:ext uri="{FF2B5EF4-FFF2-40B4-BE49-F238E27FC236}">
                      <a16:creationId xmlns:a16="http://schemas.microsoft.com/office/drawing/2014/main" id="{C4CB77DF-F211-D97C-E947-D1648BEE41A6}"/>
                    </a:ext>
                  </a:extLst>
                </p14:cNvPr>
                <p14:cNvContentPartPr/>
                <p14:nvPr/>
              </p14:nvContentPartPr>
              <p14:xfrm>
                <a:off x="5623341" y="2379480"/>
                <a:ext cx="104760" cy="251640"/>
              </p14:xfrm>
            </p:contentPart>
          </mc:Choice>
          <mc:Fallback xmlns="">
            <p:pic>
              <p:nvPicPr>
                <p:cNvPr id="36" name="Ink 35">
                  <a:extLst>
                    <a:ext uri="{FF2B5EF4-FFF2-40B4-BE49-F238E27FC236}">
                      <a16:creationId xmlns:a16="http://schemas.microsoft.com/office/drawing/2014/main" id="{C4CB77DF-F211-D97C-E947-D1648BEE41A6}"/>
                    </a:ext>
                  </a:extLst>
                </p:cNvPr>
                <p:cNvPicPr/>
                <p:nvPr/>
              </p:nvPicPr>
              <p:blipFill>
                <a:blip r:embed="rId60"/>
                <a:stretch>
                  <a:fillRect/>
                </a:stretch>
              </p:blipFill>
              <p:spPr>
                <a:xfrm>
                  <a:off x="5617221" y="2373360"/>
                  <a:ext cx="11700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7" name="Ink 36">
                  <a:extLst>
                    <a:ext uri="{FF2B5EF4-FFF2-40B4-BE49-F238E27FC236}">
                      <a16:creationId xmlns:a16="http://schemas.microsoft.com/office/drawing/2014/main" id="{999E1134-D40E-A996-2760-82A00845F738}"/>
                    </a:ext>
                  </a:extLst>
                </p14:cNvPr>
                <p14:cNvContentPartPr/>
                <p14:nvPr/>
              </p14:nvContentPartPr>
              <p14:xfrm>
                <a:off x="5599941" y="2439960"/>
                <a:ext cx="92160" cy="75240"/>
              </p14:xfrm>
            </p:contentPart>
          </mc:Choice>
          <mc:Fallback xmlns="">
            <p:pic>
              <p:nvPicPr>
                <p:cNvPr id="37" name="Ink 36">
                  <a:extLst>
                    <a:ext uri="{FF2B5EF4-FFF2-40B4-BE49-F238E27FC236}">
                      <a16:creationId xmlns:a16="http://schemas.microsoft.com/office/drawing/2014/main" id="{999E1134-D40E-A996-2760-82A00845F738}"/>
                    </a:ext>
                  </a:extLst>
                </p:cNvPr>
                <p:cNvPicPr/>
                <p:nvPr/>
              </p:nvPicPr>
              <p:blipFill>
                <a:blip r:embed="rId62"/>
                <a:stretch>
                  <a:fillRect/>
                </a:stretch>
              </p:blipFill>
              <p:spPr>
                <a:xfrm>
                  <a:off x="5593821" y="2433840"/>
                  <a:ext cx="1044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Ink 37">
                  <a:extLst>
                    <a:ext uri="{FF2B5EF4-FFF2-40B4-BE49-F238E27FC236}">
                      <a16:creationId xmlns:a16="http://schemas.microsoft.com/office/drawing/2014/main" id="{1ECA8368-02A4-D1CC-3529-ACE8E53C32DD}"/>
                    </a:ext>
                  </a:extLst>
                </p14:cNvPr>
                <p14:cNvContentPartPr/>
                <p14:nvPr/>
              </p14:nvContentPartPr>
              <p14:xfrm>
                <a:off x="5694981" y="2038200"/>
                <a:ext cx="272880" cy="591480"/>
              </p14:xfrm>
            </p:contentPart>
          </mc:Choice>
          <mc:Fallback xmlns="">
            <p:pic>
              <p:nvPicPr>
                <p:cNvPr id="38" name="Ink 37">
                  <a:extLst>
                    <a:ext uri="{FF2B5EF4-FFF2-40B4-BE49-F238E27FC236}">
                      <a16:creationId xmlns:a16="http://schemas.microsoft.com/office/drawing/2014/main" id="{1ECA8368-02A4-D1CC-3529-ACE8E53C32DD}"/>
                    </a:ext>
                  </a:extLst>
                </p:cNvPr>
                <p:cNvPicPr/>
                <p:nvPr/>
              </p:nvPicPr>
              <p:blipFill>
                <a:blip r:embed="rId64"/>
                <a:stretch>
                  <a:fillRect/>
                </a:stretch>
              </p:blipFill>
              <p:spPr>
                <a:xfrm>
                  <a:off x="5688861" y="2032080"/>
                  <a:ext cx="285120" cy="603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5">
            <p14:nvContentPartPr>
              <p14:cNvPr id="40" name="Ink 39">
                <a:extLst>
                  <a:ext uri="{FF2B5EF4-FFF2-40B4-BE49-F238E27FC236}">
                    <a16:creationId xmlns:a16="http://schemas.microsoft.com/office/drawing/2014/main" id="{11C85524-FDD4-C0F9-B26E-D8A0B5877A74}"/>
                  </a:ext>
                </a:extLst>
              </p14:cNvPr>
              <p14:cNvContentPartPr/>
              <p14:nvPr/>
            </p14:nvContentPartPr>
            <p14:xfrm>
              <a:off x="1531941" y="4037280"/>
              <a:ext cx="1837800" cy="648720"/>
            </p14:xfrm>
          </p:contentPart>
        </mc:Choice>
        <mc:Fallback xmlns="">
          <p:pic>
            <p:nvPicPr>
              <p:cNvPr id="40" name="Ink 39">
                <a:extLst>
                  <a:ext uri="{FF2B5EF4-FFF2-40B4-BE49-F238E27FC236}">
                    <a16:creationId xmlns:a16="http://schemas.microsoft.com/office/drawing/2014/main" id="{11C85524-FDD4-C0F9-B26E-D8A0B5877A74}"/>
                  </a:ext>
                </a:extLst>
              </p:cNvPr>
              <p:cNvPicPr/>
              <p:nvPr/>
            </p:nvPicPr>
            <p:blipFill>
              <a:blip r:embed="rId66"/>
              <a:stretch>
                <a:fillRect/>
              </a:stretch>
            </p:blipFill>
            <p:spPr>
              <a:xfrm>
                <a:off x="1525821" y="4031160"/>
                <a:ext cx="1850040" cy="660960"/>
              </a:xfrm>
              <a:prstGeom prst="rect">
                <a:avLst/>
              </a:prstGeom>
            </p:spPr>
          </p:pic>
        </mc:Fallback>
      </mc:AlternateContent>
      <p:grpSp>
        <p:nvGrpSpPr>
          <p:cNvPr id="54" name="Group 53">
            <a:extLst>
              <a:ext uri="{FF2B5EF4-FFF2-40B4-BE49-F238E27FC236}">
                <a16:creationId xmlns:a16="http://schemas.microsoft.com/office/drawing/2014/main" id="{A5DA58C1-87CE-F04D-0727-7EC6CC7973C0}"/>
              </a:ext>
            </a:extLst>
          </p:cNvPr>
          <p:cNvGrpSpPr/>
          <p:nvPr/>
        </p:nvGrpSpPr>
        <p:grpSpPr>
          <a:xfrm>
            <a:off x="2369661" y="4727400"/>
            <a:ext cx="1168920" cy="520920"/>
            <a:chOff x="2369661" y="4727400"/>
            <a:chExt cx="1168920" cy="520920"/>
          </a:xfrm>
        </p:grpSpPr>
        <mc:AlternateContent xmlns:mc="http://schemas.openxmlformats.org/markup-compatibility/2006" xmlns:p14="http://schemas.microsoft.com/office/powerpoint/2010/main">
          <mc:Choice Requires="p14">
            <p:contentPart p14:bwMode="auto" r:id="rId67">
              <p14:nvContentPartPr>
                <p14:cNvPr id="41" name="Ink 40">
                  <a:extLst>
                    <a:ext uri="{FF2B5EF4-FFF2-40B4-BE49-F238E27FC236}">
                      <a16:creationId xmlns:a16="http://schemas.microsoft.com/office/drawing/2014/main" id="{F4F0C856-7ADA-613B-492D-F27F83091067}"/>
                    </a:ext>
                  </a:extLst>
                </p14:cNvPr>
                <p14:cNvContentPartPr/>
                <p14:nvPr/>
              </p14:nvContentPartPr>
              <p14:xfrm>
                <a:off x="2369661" y="4879680"/>
                <a:ext cx="119520" cy="295200"/>
              </p14:xfrm>
            </p:contentPart>
          </mc:Choice>
          <mc:Fallback xmlns="">
            <p:pic>
              <p:nvPicPr>
                <p:cNvPr id="41" name="Ink 40">
                  <a:extLst>
                    <a:ext uri="{FF2B5EF4-FFF2-40B4-BE49-F238E27FC236}">
                      <a16:creationId xmlns:a16="http://schemas.microsoft.com/office/drawing/2014/main" id="{F4F0C856-7ADA-613B-492D-F27F83091067}"/>
                    </a:ext>
                  </a:extLst>
                </p:cNvPr>
                <p:cNvPicPr/>
                <p:nvPr/>
              </p:nvPicPr>
              <p:blipFill>
                <a:blip r:embed="rId68"/>
                <a:stretch>
                  <a:fillRect/>
                </a:stretch>
              </p:blipFill>
              <p:spPr>
                <a:xfrm>
                  <a:off x="2363541" y="4873560"/>
                  <a:ext cx="13176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2" name="Ink 41">
                  <a:extLst>
                    <a:ext uri="{FF2B5EF4-FFF2-40B4-BE49-F238E27FC236}">
                      <a16:creationId xmlns:a16="http://schemas.microsoft.com/office/drawing/2014/main" id="{1A542826-3B6C-BFF5-0213-AD50717DD8BF}"/>
                    </a:ext>
                  </a:extLst>
                </p14:cNvPr>
                <p14:cNvContentPartPr/>
                <p14:nvPr/>
              </p14:nvContentPartPr>
              <p14:xfrm>
                <a:off x="2413221" y="5033760"/>
                <a:ext cx="97560" cy="15480"/>
              </p14:xfrm>
            </p:contentPart>
          </mc:Choice>
          <mc:Fallback xmlns="">
            <p:pic>
              <p:nvPicPr>
                <p:cNvPr id="42" name="Ink 41">
                  <a:extLst>
                    <a:ext uri="{FF2B5EF4-FFF2-40B4-BE49-F238E27FC236}">
                      <a16:creationId xmlns:a16="http://schemas.microsoft.com/office/drawing/2014/main" id="{1A542826-3B6C-BFF5-0213-AD50717DD8BF}"/>
                    </a:ext>
                  </a:extLst>
                </p:cNvPr>
                <p:cNvPicPr/>
                <p:nvPr/>
              </p:nvPicPr>
              <p:blipFill>
                <a:blip r:embed="rId70"/>
                <a:stretch>
                  <a:fillRect/>
                </a:stretch>
              </p:blipFill>
              <p:spPr>
                <a:xfrm>
                  <a:off x="2407101" y="5027640"/>
                  <a:ext cx="1098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3" name="Ink 42">
                  <a:extLst>
                    <a:ext uri="{FF2B5EF4-FFF2-40B4-BE49-F238E27FC236}">
                      <a16:creationId xmlns:a16="http://schemas.microsoft.com/office/drawing/2014/main" id="{BA3E0644-D17D-65A5-C84F-2C8AD02C3D9F}"/>
                    </a:ext>
                  </a:extLst>
                </p14:cNvPr>
                <p14:cNvContentPartPr/>
                <p14:nvPr/>
              </p14:nvContentPartPr>
              <p14:xfrm>
                <a:off x="2560461" y="5070840"/>
                <a:ext cx="119160" cy="139320"/>
              </p14:xfrm>
            </p:contentPart>
          </mc:Choice>
          <mc:Fallback xmlns="">
            <p:pic>
              <p:nvPicPr>
                <p:cNvPr id="43" name="Ink 42">
                  <a:extLst>
                    <a:ext uri="{FF2B5EF4-FFF2-40B4-BE49-F238E27FC236}">
                      <a16:creationId xmlns:a16="http://schemas.microsoft.com/office/drawing/2014/main" id="{BA3E0644-D17D-65A5-C84F-2C8AD02C3D9F}"/>
                    </a:ext>
                  </a:extLst>
                </p:cNvPr>
                <p:cNvPicPr/>
                <p:nvPr/>
              </p:nvPicPr>
              <p:blipFill>
                <a:blip r:embed="rId72"/>
                <a:stretch>
                  <a:fillRect/>
                </a:stretch>
              </p:blipFill>
              <p:spPr>
                <a:xfrm>
                  <a:off x="2554341" y="5064720"/>
                  <a:ext cx="1314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5" name="Ink 44">
                  <a:extLst>
                    <a:ext uri="{FF2B5EF4-FFF2-40B4-BE49-F238E27FC236}">
                      <a16:creationId xmlns:a16="http://schemas.microsoft.com/office/drawing/2014/main" id="{DAE22467-D15E-B5C9-2E0E-220FCA2CB42B}"/>
                    </a:ext>
                  </a:extLst>
                </p14:cNvPr>
                <p14:cNvContentPartPr/>
                <p14:nvPr/>
              </p14:nvContentPartPr>
              <p14:xfrm>
                <a:off x="2715261" y="5050680"/>
                <a:ext cx="133200" cy="121320"/>
              </p14:xfrm>
            </p:contentPart>
          </mc:Choice>
          <mc:Fallback xmlns="">
            <p:pic>
              <p:nvPicPr>
                <p:cNvPr id="45" name="Ink 44">
                  <a:extLst>
                    <a:ext uri="{FF2B5EF4-FFF2-40B4-BE49-F238E27FC236}">
                      <a16:creationId xmlns:a16="http://schemas.microsoft.com/office/drawing/2014/main" id="{DAE22467-D15E-B5C9-2E0E-220FCA2CB42B}"/>
                    </a:ext>
                  </a:extLst>
                </p:cNvPr>
                <p:cNvPicPr/>
                <p:nvPr/>
              </p:nvPicPr>
              <p:blipFill>
                <a:blip r:embed="rId74"/>
                <a:stretch>
                  <a:fillRect/>
                </a:stretch>
              </p:blipFill>
              <p:spPr>
                <a:xfrm>
                  <a:off x="2709141" y="5044560"/>
                  <a:ext cx="1454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6" name="Ink 45">
                  <a:extLst>
                    <a:ext uri="{FF2B5EF4-FFF2-40B4-BE49-F238E27FC236}">
                      <a16:creationId xmlns:a16="http://schemas.microsoft.com/office/drawing/2014/main" id="{9A115A96-9F0C-DFC5-8DAC-CC588FCB990E}"/>
                    </a:ext>
                  </a:extLst>
                </p14:cNvPr>
                <p14:cNvContentPartPr/>
                <p14:nvPr/>
              </p14:nvContentPartPr>
              <p14:xfrm>
                <a:off x="2905701" y="5058240"/>
                <a:ext cx="93960" cy="108360"/>
              </p14:xfrm>
            </p:contentPart>
          </mc:Choice>
          <mc:Fallback xmlns="">
            <p:pic>
              <p:nvPicPr>
                <p:cNvPr id="46" name="Ink 45">
                  <a:extLst>
                    <a:ext uri="{FF2B5EF4-FFF2-40B4-BE49-F238E27FC236}">
                      <a16:creationId xmlns:a16="http://schemas.microsoft.com/office/drawing/2014/main" id="{9A115A96-9F0C-DFC5-8DAC-CC588FCB990E}"/>
                    </a:ext>
                  </a:extLst>
                </p:cNvPr>
                <p:cNvPicPr/>
                <p:nvPr/>
              </p:nvPicPr>
              <p:blipFill>
                <a:blip r:embed="rId76"/>
                <a:stretch>
                  <a:fillRect/>
                </a:stretch>
              </p:blipFill>
              <p:spPr>
                <a:xfrm>
                  <a:off x="2899581" y="5052120"/>
                  <a:ext cx="1062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7" name="Ink 46">
                  <a:extLst>
                    <a:ext uri="{FF2B5EF4-FFF2-40B4-BE49-F238E27FC236}">
                      <a16:creationId xmlns:a16="http://schemas.microsoft.com/office/drawing/2014/main" id="{0A31309D-39A2-6CDD-3A51-6EE94FDD3D8D}"/>
                    </a:ext>
                  </a:extLst>
                </p14:cNvPr>
                <p14:cNvContentPartPr/>
                <p14:nvPr/>
              </p14:nvContentPartPr>
              <p14:xfrm>
                <a:off x="3088941" y="5006400"/>
                <a:ext cx="133200" cy="163080"/>
              </p14:xfrm>
            </p:contentPart>
          </mc:Choice>
          <mc:Fallback xmlns="">
            <p:pic>
              <p:nvPicPr>
                <p:cNvPr id="47" name="Ink 46">
                  <a:extLst>
                    <a:ext uri="{FF2B5EF4-FFF2-40B4-BE49-F238E27FC236}">
                      <a16:creationId xmlns:a16="http://schemas.microsoft.com/office/drawing/2014/main" id="{0A31309D-39A2-6CDD-3A51-6EE94FDD3D8D}"/>
                    </a:ext>
                  </a:extLst>
                </p:cNvPr>
                <p:cNvPicPr/>
                <p:nvPr/>
              </p:nvPicPr>
              <p:blipFill>
                <a:blip r:embed="rId78"/>
                <a:stretch>
                  <a:fillRect/>
                </a:stretch>
              </p:blipFill>
              <p:spPr>
                <a:xfrm>
                  <a:off x="3082821" y="5000280"/>
                  <a:ext cx="1454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8" name="Ink 47">
                  <a:extLst>
                    <a:ext uri="{FF2B5EF4-FFF2-40B4-BE49-F238E27FC236}">
                      <a16:creationId xmlns:a16="http://schemas.microsoft.com/office/drawing/2014/main" id="{5EB1DED6-4651-7707-29F2-D3545B83D6E1}"/>
                    </a:ext>
                  </a:extLst>
                </p14:cNvPr>
                <p14:cNvContentPartPr/>
                <p14:nvPr/>
              </p14:nvContentPartPr>
              <p14:xfrm>
                <a:off x="3275781" y="5027640"/>
                <a:ext cx="129960" cy="120960"/>
              </p14:xfrm>
            </p:contentPart>
          </mc:Choice>
          <mc:Fallback xmlns="">
            <p:pic>
              <p:nvPicPr>
                <p:cNvPr id="48" name="Ink 47">
                  <a:extLst>
                    <a:ext uri="{FF2B5EF4-FFF2-40B4-BE49-F238E27FC236}">
                      <a16:creationId xmlns:a16="http://schemas.microsoft.com/office/drawing/2014/main" id="{5EB1DED6-4651-7707-29F2-D3545B83D6E1}"/>
                    </a:ext>
                  </a:extLst>
                </p:cNvPr>
                <p:cNvPicPr/>
                <p:nvPr/>
              </p:nvPicPr>
              <p:blipFill>
                <a:blip r:embed="rId80"/>
                <a:stretch>
                  <a:fillRect/>
                </a:stretch>
              </p:blipFill>
              <p:spPr>
                <a:xfrm>
                  <a:off x="3269661" y="5021520"/>
                  <a:ext cx="1422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9" name="Ink 48">
                  <a:extLst>
                    <a:ext uri="{FF2B5EF4-FFF2-40B4-BE49-F238E27FC236}">
                      <a16:creationId xmlns:a16="http://schemas.microsoft.com/office/drawing/2014/main" id="{B5A061F6-AF78-E519-06A3-61460D7C3CE4}"/>
                    </a:ext>
                  </a:extLst>
                </p14:cNvPr>
                <p14:cNvContentPartPr/>
                <p14:nvPr/>
              </p14:nvContentPartPr>
              <p14:xfrm>
                <a:off x="3459021" y="4727400"/>
                <a:ext cx="79560" cy="520920"/>
              </p14:xfrm>
            </p:contentPart>
          </mc:Choice>
          <mc:Fallback xmlns="">
            <p:pic>
              <p:nvPicPr>
                <p:cNvPr id="49" name="Ink 48">
                  <a:extLst>
                    <a:ext uri="{FF2B5EF4-FFF2-40B4-BE49-F238E27FC236}">
                      <a16:creationId xmlns:a16="http://schemas.microsoft.com/office/drawing/2014/main" id="{B5A061F6-AF78-E519-06A3-61460D7C3CE4}"/>
                    </a:ext>
                  </a:extLst>
                </p:cNvPr>
                <p:cNvPicPr/>
                <p:nvPr/>
              </p:nvPicPr>
              <p:blipFill>
                <a:blip r:embed="rId82"/>
                <a:stretch>
                  <a:fillRect/>
                </a:stretch>
              </p:blipFill>
              <p:spPr>
                <a:xfrm>
                  <a:off x="3452901" y="4721280"/>
                  <a:ext cx="91800" cy="533160"/>
                </a:xfrm>
                <a:prstGeom prst="rect">
                  <a:avLst/>
                </a:prstGeom>
              </p:spPr>
            </p:pic>
          </mc:Fallback>
        </mc:AlternateContent>
      </p:grpSp>
      <p:grpSp>
        <p:nvGrpSpPr>
          <p:cNvPr id="56" name="Group 55">
            <a:extLst>
              <a:ext uri="{FF2B5EF4-FFF2-40B4-BE49-F238E27FC236}">
                <a16:creationId xmlns:a16="http://schemas.microsoft.com/office/drawing/2014/main" id="{E3608DD5-B38B-19DB-EBC2-357A442C4F0E}"/>
              </a:ext>
            </a:extLst>
          </p:cNvPr>
          <p:cNvGrpSpPr/>
          <p:nvPr/>
        </p:nvGrpSpPr>
        <p:grpSpPr>
          <a:xfrm>
            <a:off x="3865461" y="4749360"/>
            <a:ext cx="885240" cy="412920"/>
            <a:chOff x="3865461" y="4749360"/>
            <a:chExt cx="885240" cy="412920"/>
          </a:xfrm>
        </p:grpSpPr>
        <mc:AlternateContent xmlns:mc="http://schemas.openxmlformats.org/markup-compatibility/2006" xmlns:p14="http://schemas.microsoft.com/office/powerpoint/2010/main">
          <mc:Choice Requires="p14">
            <p:contentPart p14:bwMode="auto" r:id="rId83">
              <p14:nvContentPartPr>
                <p14:cNvPr id="50" name="Ink 49">
                  <a:extLst>
                    <a:ext uri="{FF2B5EF4-FFF2-40B4-BE49-F238E27FC236}">
                      <a16:creationId xmlns:a16="http://schemas.microsoft.com/office/drawing/2014/main" id="{E831D5F1-D230-172A-DF1B-8119BC4D6A1B}"/>
                    </a:ext>
                  </a:extLst>
                </p14:cNvPr>
                <p14:cNvContentPartPr/>
                <p14:nvPr/>
              </p14:nvContentPartPr>
              <p14:xfrm>
                <a:off x="3865461" y="4749360"/>
                <a:ext cx="334800" cy="412920"/>
              </p14:xfrm>
            </p:contentPart>
          </mc:Choice>
          <mc:Fallback xmlns="">
            <p:pic>
              <p:nvPicPr>
                <p:cNvPr id="50" name="Ink 49">
                  <a:extLst>
                    <a:ext uri="{FF2B5EF4-FFF2-40B4-BE49-F238E27FC236}">
                      <a16:creationId xmlns:a16="http://schemas.microsoft.com/office/drawing/2014/main" id="{E831D5F1-D230-172A-DF1B-8119BC4D6A1B}"/>
                    </a:ext>
                  </a:extLst>
                </p:cNvPr>
                <p:cNvPicPr/>
                <p:nvPr/>
              </p:nvPicPr>
              <p:blipFill>
                <a:blip r:embed="rId84"/>
                <a:stretch>
                  <a:fillRect/>
                </a:stretch>
              </p:blipFill>
              <p:spPr>
                <a:xfrm>
                  <a:off x="3859341" y="4743240"/>
                  <a:ext cx="34704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1" name="Ink 50">
                  <a:extLst>
                    <a:ext uri="{FF2B5EF4-FFF2-40B4-BE49-F238E27FC236}">
                      <a16:creationId xmlns:a16="http://schemas.microsoft.com/office/drawing/2014/main" id="{0B95EAC8-E611-8839-0A79-30B157C8ED26}"/>
                    </a:ext>
                  </a:extLst>
                </p14:cNvPr>
                <p14:cNvContentPartPr/>
                <p14:nvPr/>
              </p14:nvContentPartPr>
              <p14:xfrm>
                <a:off x="4277661" y="5000640"/>
                <a:ext cx="102240" cy="132480"/>
              </p14:xfrm>
            </p:contentPart>
          </mc:Choice>
          <mc:Fallback xmlns="">
            <p:pic>
              <p:nvPicPr>
                <p:cNvPr id="51" name="Ink 50">
                  <a:extLst>
                    <a:ext uri="{FF2B5EF4-FFF2-40B4-BE49-F238E27FC236}">
                      <a16:creationId xmlns:a16="http://schemas.microsoft.com/office/drawing/2014/main" id="{0B95EAC8-E611-8839-0A79-30B157C8ED26}"/>
                    </a:ext>
                  </a:extLst>
                </p:cNvPr>
                <p:cNvPicPr/>
                <p:nvPr/>
              </p:nvPicPr>
              <p:blipFill>
                <a:blip r:embed="rId86"/>
                <a:stretch>
                  <a:fillRect/>
                </a:stretch>
              </p:blipFill>
              <p:spPr>
                <a:xfrm>
                  <a:off x="4271541" y="4994520"/>
                  <a:ext cx="114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2" name="Ink 51">
                  <a:extLst>
                    <a:ext uri="{FF2B5EF4-FFF2-40B4-BE49-F238E27FC236}">
                      <a16:creationId xmlns:a16="http://schemas.microsoft.com/office/drawing/2014/main" id="{6C2BD4F7-99CC-DD29-FBD0-D6EA6BFE9E7D}"/>
                    </a:ext>
                  </a:extLst>
                </p14:cNvPr>
                <p14:cNvContentPartPr/>
                <p14:nvPr/>
              </p14:nvContentPartPr>
              <p14:xfrm>
                <a:off x="4440381" y="4972200"/>
                <a:ext cx="122400" cy="124560"/>
              </p14:xfrm>
            </p:contentPart>
          </mc:Choice>
          <mc:Fallback xmlns="">
            <p:pic>
              <p:nvPicPr>
                <p:cNvPr id="52" name="Ink 51">
                  <a:extLst>
                    <a:ext uri="{FF2B5EF4-FFF2-40B4-BE49-F238E27FC236}">
                      <a16:creationId xmlns:a16="http://schemas.microsoft.com/office/drawing/2014/main" id="{6C2BD4F7-99CC-DD29-FBD0-D6EA6BFE9E7D}"/>
                    </a:ext>
                  </a:extLst>
                </p:cNvPr>
                <p:cNvPicPr/>
                <p:nvPr/>
              </p:nvPicPr>
              <p:blipFill>
                <a:blip r:embed="rId88"/>
                <a:stretch>
                  <a:fillRect/>
                </a:stretch>
              </p:blipFill>
              <p:spPr>
                <a:xfrm>
                  <a:off x="4434261" y="4966080"/>
                  <a:ext cx="13464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5" name="Ink 54">
                  <a:extLst>
                    <a:ext uri="{FF2B5EF4-FFF2-40B4-BE49-F238E27FC236}">
                      <a16:creationId xmlns:a16="http://schemas.microsoft.com/office/drawing/2014/main" id="{AC9BB6AA-6A01-4F92-69B2-C76D09A38F34}"/>
                    </a:ext>
                  </a:extLst>
                </p14:cNvPr>
                <p14:cNvContentPartPr/>
                <p14:nvPr/>
              </p14:nvContentPartPr>
              <p14:xfrm>
                <a:off x="4613181" y="4960320"/>
                <a:ext cx="137520" cy="143640"/>
              </p14:xfrm>
            </p:contentPart>
          </mc:Choice>
          <mc:Fallback xmlns="">
            <p:pic>
              <p:nvPicPr>
                <p:cNvPr id="55" name="Ink 54">
                  <a:extLst>
                    <a:ext uri="{FF2B5EF4-FFF2-40B4-BE49-F238E27FC236}">
                      <a16:creationId xmlns:a16="http://schemas.microsoft.com/office/drawing/2014/main" id="{AC9BB6AA-6A01-4F92-69B2-C76D09A38F34}"/>
                    </a:ext>
                  </a:extLst>
                </p:cNvPr>
                <p:cNvPicPr/>
                <p:nvPr/>
              </p:nvPicPr>
              <p:blipFill>
                <a:blip r:embed="rId90"/>
                <a:stretch>
                  <a:fillRect/>
                </a:stretch>
              </p:blipFill>
              <p:spPr>
                <a:xfrm>
                  <a:off x="4607061" y="4954200"/>
                  <a:ext cx="149760" cy="155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57" name="Ink 56">
                <a:extLst>
                  <a:ext uri="{FF2B5EF4-FFF2-40B4-BE49-F238E27FC236}">
                    <a16:creationId xmlns:a16="http://schemas.microsoft.com/office/drawing/2014/main" id="{8ECF759B-1876-BE79-C4D9-24D2B8E36758}"/>
                  </a:ext>
                </a:extLst>
              </p14:cNvPr>
              <p14:cNvContentPartPr/>
              <p14:nvPr/>
            </p14:nvContentPartPr>
            <p14:xfrm>
              <a:off x="2441661" y="5378640"/>
              <a:ext cx="273600" cy="397080"/>
            </p14:xfrm>
          </p:contentPart>
        </mc:Choice>
        <mc:Fallback xmlns="">
          <p:pic>
            <p:nvPicPr>
              <p:cNvPr id="57" name="Ink 56">
                <a:extLst>
                  <a:ext uri="{FF2B5EF4-FFF2-40B4-BE49-F238E27FC236}">
                    <a16:creationId xmlns:a16="http://schemas.microsoft.com/office/drawing/2014/main" id="{8ECF759B-1876-BE79-C4D9-24D2B8E36758}"/>
                  </a:ext>
                </a:extLst>
              </p:cNvPr>
              <p:cNvPicPr/>
              <p:nvPr/>
            </p:nvPicPr>
            <p:blipFill>
              <a:blip r:embed="rId92"/>
              <a:stretch>
                <a:fillRect/>
              </a:stretch>
            </p:blipFill>
            <p:spPr>
              <a:xfrm>
                <a:off x="2435541" y="5372520"/>
                <a:ext cx="28584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8" name="Ink 57">
                <a:extLst>
                  <a:ext uri="{FF2B5EF4-FFF2-40B4-BE49-F238E27FC236}">
                    <a16:creationId xmlns:a16="http://schemas.microsoft.com/office/drawing/2014/main" id="{3C7081AD-77B4-1274-325C-7587473A618C}"/>
                  </a:ext>
                </a:extLst>
              </p14:cNvPr>
              <p14:cNvContentPartPr/>
              <p14:nvPr/>
            </p14:nvContentPartPr>
            <p14:xfrm>
              <a:off x="2813901" y="5568360"/>
              <a:ext cx="156960" cy="179280"/>
            </p14:xfrm>
          </p:contentPart>
        </mc:Choice>
        <mc:Fallback xmlns="">
          <p:pic>
            <p:nvPicPr>
              <p:cNvPr id="58" name="Ink 57">
                <a:extLst>
                  <a:ext uri="{FF2B5EF4-FFF2-40B4-BE49-F238E27FC236}">
                    <a16:creationId xmlns:a16="http://schemas.microsoft.com/office/drawing/2014/main" id="{3C7081AD-77B4-1274-325C-7587473A618C}"/>
                  </a:ext>
                </a:extLst>
              </p:cNvPr>
              <p:cNvPicPr/>
              <p:nvPr/>
            </p:nvPicPr>
            <p:blipFill>
              <a:blip r:embed="rId94"/>
              <a:stretch>
                <a:fillRect/>
              </a:stretch>
            </p:blipFill>
            <p:spPr>
              <a:xfrm>
                <a:off x="2807781" y="5562240"/>
                <a:ext cx="1692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9" name="Ink 58">
                <a:extLst>
                  <a:ext uri="{FF2B5EF4-FFF2-40B4-BE49-F238E27FC236}">
                    <a16:creationId xmlns:a16="http://schemas.microsoft.com/office/drawing/2014/main" id="{9D034908-6B9C-BF87-3195-E445B0F6EB78}"/>
                  </a:ext>
                </a:extLst>
              </p14:cNvPr>
              <p14:cNvContentPartPr/>
              <p14:nvPr/>
            </p14:nvContentPartPr>
            <p14:xfrm>
              <a:off x="2998941" y="5626680"/>
              <a:ext cx="187200" cy="109800"/>
            </p14:xfrm>
          </p:contentPart>
        </mc:Choice>
        <mc:Fallback xmlns="">
          <p:pic>
            <p:nvPicPr>
              <p:cNvPr id="59" name="Ink 58">
                <a:extLst>
                  <a:ext uri="{FF2B5EF4-FFF2-40B4-BE49-F238E27FC236}">
                    <a16:creationId xmlns:a16="http://schemas.microsoft.com/office/drawing/2014/main" id="{9D034908-6B9C-BF87-3195-E445B0F6EB78}"/>
                  </a:ext>
                </a:extLst>
              </p:cNvPr>
              <p:cNvPicPr/>
              <p:nvPr/>
            </p:nvPicPr>
            <p:blipFill>
              <a:blip r:embed="rId96"/>
              <a:stretch>
                <a:fillRect/>
              </a:stretch>
            </p:blipFill>
            <p:spPr>
              <a:xfrm>
                <a:off x="2992821" y="5620560"/>
                <a:ext cx="199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0" name="Ink 59">
                <a:extLst>
                  <a:ext uri="{FF2B5EF4-FFF2-40B4-BE49-F238E27FC236}">
                    <a16:creationId xmlns:a16="http://schemas.microsoft.com/office/drawing/2014/main" id="{E9285C92-50C0-E01D-95B5-037103D0F471}"/>
                  </a:ext>
                </a:extLst>
              </p14:cNvPr>
              <p14:cNvContentPartPr/>
              <p14:nvPr/>
            </p14:nvContentPartPr>
            <p14:xfrm>
              <a:off x="3225381" y="5574120"/>
              <a:ext cx="205200" cy="171360"/>
            </p14:xfrm>
          </p:contentPart>
        </mc:Choice>
        <mc:Fallback xmlns="">
          <p:pic>
            <p:nvPicPr>
              <p:cNvPr id="60" name="Ink 59">
                <a:extLst>
                  <a:ext uri="{FF2B5EF4-FFF2-40B4-BE49-F238E27FC236}">
                    <a16:creationId xmlns:a16="http://schemas.microsoft.com/office/drawing/2014/main" id="{E9285C92-50C0-E01D-95B5-037103D0F471}"/>
                  </a:ext>
                </a:extLst>
              </p:cNvPr>
              <p:cNvPicPr/>
              <p:nvPr/>
            </p:nvPicPr>
            <p:blipFill>
              <a:blip r:embed="rId98"/>
              <a:stretch>
                <a:fillRect/>
              </a:stretch>
            </p:blipFill>
            <p:spPr>
              <a:xfrm>
                <a:off x="3219261" y="5568000"/>
                <a:ext cx="217440" cy="183600"/>
              </a:xfrm>
              <a:prstGeom prst="rect">
                <a:avLst/>
              </a:prstGeom>
            </p:spPr>
          </p:pic>
        </mc:Fallback>
      </mc:AlternateContent>
      <p:grpSp>
        <p:nvGrpSpPr>
          <p:cNvPr id="118" name="Group 117">
            <a:extLst>
              <a:ext uri="{FF2B5EF4-FFF2-40B4-BE49-F238E27FC236}">
                <a16:creationId xmlns:a16="http://schemas.microsoft.com/office/drawing/2014/main" id="{C581CBB0-7DFB-0853-AFCB-5C9ADE82EF6F}"/>
              </a:ext>
            </a:extLst>
          </p:cNvPr>
          <p:cNvGrpSpPr/>
          <p:nvPr/>
        </p:nvGrpSpPr>
        <p:grpSpPr>
          <a:xfrm>
            <a:off x="3649821" y="5334000"/>
            <a:ext cx="1290240" cy="370800"/>
            <a:chOff x="3649821" y="5334000"/>
            <a:chExt cx="1290240" cy="370800"/>
          </a:xfrm>
        </p:grpSpPr>
        <mc:AlternateContent xmlns:mc="http://schemas.openxmlformats.org/markup-compatibility/2006" xmlns:p14="http://schemas.microsoft.com/office/powerpoint/2010/main">
          <mc:Choice Requires="p14">
            <p:contentPart p14:bwMode="auto" r:id="rId99">
              <p14:nvContentPartPr>
                <p14:cNvPr id="91" name="Ink 90">
                  <a:extLst>
                    <a:ext uri="{FF2B5EF4-FFF2-40B4-BE49-F238E27FC236}">
                      <a16:creationId xmlns:a16="http://schemas.microsoft.com/office/drawing/2014/main" id="{5EBA0301-FE83-1B7C-F378-9E1EB07445ED}"/>
                    </a:ext>
                  </a:extLst>
                </p14:cNvPr>
                <p14:cNvContentPartPr/>
                <p14:nvPr/>
              </p14:nvContentPartPr>
              <p14:xfrm>
                <a:off x="3649821" y="5428680"/>
                <a:ext cx="75960" cy="276120"/>
              </p14:xfrm>
            </p:contentPart>
          </mc:Choice>
          <mc:Fallback xmlns="">
            <p:pic>
              <p:nvPicPr>
                <p:cNvPr id="91" name="Ink 90">
                  <a:extLst>
                    <a:ext uri="{FF2B5EF4-FFF2-40B4-BE49-F238E27FC236}">
                      <a16:creationId xmlns:a16="http://schemas.microsoft.com/office/drawing/2014/main" id="{5EBA0301-FE83-1B7C-F378-9E1EB07445ED}"/>
                    </a:ext>
                  </a:extLst>
                </p:cNvPr>
                <p:cNvPicPr/>
                <p:nvPr/>
              </p:nvPicPr>
              <p:blipFill>
                <a:blip r:embed="rId100"/>
                <a:stretch>
                  <a:fillRect/>
                </a:stretch>
              </p:blipFill>
              <p:spPr>
                <a:xfrm>
                  <a:off x="3643701" y="5422560"/>
                  <a:ext cx="8820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92" name="Ink 91">
                  <a:extLst>
                    <a:ext uri="{FF2B5EF4-FFF2-40B4-BE49-F238E27FC236}">
                      <a16:creationId xmlns:a16="http://schemas.microsoft.com/office/drawing/2014/main" id="{C5E135DE-304B-3639-F0EA-F98DF4E74570}"/>
                    </a:ext>
                  </a:extLst>
                </p14:cNvPr>
                <p14:cNvContentPartPr/>
                <p14:nvPr/>
              </p14:nvContentPartPr>
              <p14:xfrm>
                <a:off x="3815061" y="5630280"/>
                <a:ext cx="7560" cy="41760"/>
              </p14:xfrm>
            </p:contentPart>
          </mc:Choice>
          <mc:Fallback xmlns="">
            <p:pic>
              <p:nvPicPr>
                <p:cNvPr id="92" name="Ink 91">
                  <a:extLst>
                    <a:ext uri="{FF2B5EF4-FFF2-40B4-BE49-F238E27FC236}">
                      <a16:creationId xmlns:a16="http://schemas.microsoft.com/office/drawing/2014/main" id="{C5E135DE-304B-3639-F0EA-F98DF4E74570}"/>
                    </a:ext>
                  </a:extLst>
                </p:cNvPr>
                <p:cNvPicPr/>
                <p:nvPr/>
              </p:nvPicPr>
              <p:blipFill>
                <a:blip r:embed="rId102"/>
                <a:stretch>
                  <a:fillRect/>
                </a:stretch>
              </p:blipFill>
              <p:spPr>
                <a:xfrm>
                  <a:off x="3808941" y="5624160"/>
                  <a:ext cx="198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3" name="Ink 92">
                  <a:extLst>
                    <a:ext uri="{FF2B5EF4-FFF2-40B4-BE49-F238E27FC236}">
                      <a16:creationId xmlns:a16="http://schemas.microsoft.com/office/drawing/2014/main" id="{07173D41-5F2B-766C-4BA3-6A2D12DEB58D}"/>
                    </a:ext>
                  </a:extLst>
                </p14:cNvPr>
                <p14:cNvContentPartPr/>
                <p14:nvPr/>
              </p14:nvContentPartPr>
              <p14:xfrm>
                <a:off x="3782661" y="5479440"/>
                <a:ext cx="43560" cy="26280"/>
              </p14:xfrm>
            </p:contentPart>
          </mc:Choice>
          <mc:Fallback xmlns="">
            <p:pic>
              <p:nvPicPr>
                <p:cNvPr id="93" name="Ink 92">
                  <a:extLst>
                    <a:ext uri="{FF2B5EF4-FFF2-40B4-BE49-F238E27FC236}">
                      <a16:creationId xmlns:a16="http://schemas.microsoft.com/office/drawing/2014/main" id="{07173D41-5F2B-766C-4BA3-6A2D12DEB58D}"/>
                    </a:ext>
                  </a:extLst>
                </p:cNvPr>
                <p:cNvPicPr/>
                <p:nvPr/>
              </p:nvPicPr>
              <p:blipFill>
                <a:blip r:embed="rId104"/>
                <a:stretch>
                  <a:fillRect/>
                </a:stretch>
              </p:blipFill>
              <p:spPr>
                <a:xfrm>
                  <a:off x="3776541" y="5473320"/>
                  <a:ext cx="558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4" name="Ink 93">
                  <a:extLst>
                    <a:ext uri="{FF2B5EF4-FFF2-40B4-BE49-F238E27FC236}">
                      <a16:creationId xmlns:a16="http://schemas.microsoft.com/office/drawing/2014/main" id="{1152FA78-71E8-6D89-4CC5-B9EE4F745BF0}"/>
                    </a:ext>
                  </a:extLst>
                </p14:cNvPr>
                <p14:cNvContentPartPr/>
                <p14:nvPr/>
              </p14:nvContentPartPr>
              <p14:xfrm>
                <a:off x="3890661" y="5520120"/>
                <a:ext cx="255960" cy="157320"/>
              </p14:xfrm>
            </p:contentPart>
          </mc:Choice>
          <mc:Fallback xmlns="">
            <p:pic>
              <p:nvPicPr>
                <p:cNvPr id="94" name="Ink 93">
                  <a:extLst>
                    <a:ext uri="{FF2B5EF4-FFF2-40B4-BE49-F238E27FC236}">
                      <a16:creationId xmlns:a16="http://schemas.microsoft.com/office/drawing/2014/main" id="{1152FA78-71E8-6D89-4CC5-B9EE4F745BF0}"/>
                    </a:ext>
                  </a:extLst>
                </p:cNvPr>
                <p:cNvPicPr/>
                <p:nvPr/>
              </p:nvPicPr>
              <p:blipFill>
                <a:blip r:embed="rId106"/>
                <a:stretch>
                  <a:fillRect/>
                </a:stretch>
              </p:blipFill>
              <p:spPr>
                <a:xfrm>
                  <a:off x="3884541" y="5514000"/>
                  <a:ext cx="2682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95" name="Ink 94">
                  <a:extLst>
                    <a:ext uri="{FF2B5EF4-FFF2-40B4-BE49-F238E27FC236}">
                      <a16:creationId xmlns:a16="http://schemas.microsoft.com/office/drawing/2014/main" id="{11E92D22-BD48-9723-8EAB-080C92118489}"/>
                    </a:ext>
                  </a:extLst>
                </p14:cNvPr>
                <p14:cNvContentPartPr/>
                <p14:nvPr/>
              </p14:nvContentPartPr>
              <p14:xfrm>
                <a:off x="4206741" y="5538120"/>
                <a:ext cx="25560" cy="111240"/>
              </p14:xfrm>
            </p:contentPart>
          </mc:Choice>
          <mc:Fallback xmlns="">
            <p:pic>
              <p:nvPicPr>
                <p:cNvPr id="95" name="Ink 94">
                  <a:extLst>
                    <a:ext uri="{FF2B5EF4-FFF2-40B4-BE49-F238E27FC236}">
                      <a16:creationId xmlns:a16="http://schemas.microsoft.com/office/drawing/2014/main" id="{11E92D22-BD48-9723-8EAB-080C92118489}"/>
                    </a:ext>
                  </a:extLst>
                </p:cNvPr>
                <p:cNvPicPr/>
                <p:nvPr/>
              </p:nvPicPr>
              <p:blipFill>
                <a:blip r:embed="rId108"/>
                <a:stretch>
                  <a:fillRect/>
                </a:stretch>
              </p:blipFill>
              <p:spPr>
                <a:xfrm>
                  <a:off x="4200621" y="5532000"/>
                  <a:ext cx="37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96" name="Ink 95">
                  <a:extLst>
                    <a:ext uri="{FF2B5EF4-FFF2-40B4-BE49-F238E27FC236}">
                      <a16:creationId xmlns:a16="http://schemas.microsoft.com/office/drawing/2014/main" id="{F0799D7D-33B6-5CD9-7C7D-C7F3FFC964D9}"/>
                    </a:ext>
                  </a:extLst>
                </p14:cNvPr>
                <p14:cNvContentPartPr/>
                <p14:nvPr/>
              </p14:nvContentPartPr>
              <p14:xfrm>
                <a:off x="4181541" y="5478000"/>
                <a:ext cx="15480" cy="1800"/>
              </p14:xfrm>
            </p:contentPart>
          </mc:Choice>
          <mc:Fallback xmlns="">
            <p:pic>
              <p:nvPicPr>
                <p:cNvPr id="96" name="Ink 95">
                  <a:extLst>
                    <a:ext uri="{FF2B5EF4-FFF2-40B4-BE49-F238E27FC236}">
                      <a16:creationId xmlns:a16="http://schemas.microsoft.com/office/drawing/2014/main" id="{F0799D7D-33B6-5CD9-7C7D-C7F3FFC964D9}"/>
                    </a:ext>
                  </a:extLst>
                </p:cNvPr>
                <p:cNvPicPr/>
                <p:nvPr/>
              </p:nvPicPr>
              <p:blipFill>
                <a:blip r:embed="rId110"/>
                <a:stretch>
                  <a:fillRect/>
                </a:stretch>
              </p:blipFill>
              <p:spPr>
                <a:xfrm>
                  <a:off x="4175421" y="5471880"/>
                  <a:ext cx="27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97" name="Ink 96">
                  <a:extLst>
                    <a:ext uri="{FF2B5EF4-FFF2-40B4-BE49-F238E27FC236}">
                      <a16:creationId xmlns:a16="http://schemas.microsoft.com/office/drawing/2014/main" id="{3F6F452E-F37B-2E8E-AFA6-333B9E6672D8}"/>
                    </a:ext>
                  </a:extLst>
                </p14:cNvPr>
                <p14:cNvContentPartPr/>
                <p14:nvPr/>
              </p14:nvContentPartPr>
              <p14:xfrm>
                <a:off x="4393941" y="5345520"/>
                <a:ext cx="50760" cy="307080"/>
              </p14:xfrm>
            </p:contentPart>
          </mc:Choice>
          <mc:Fallback xmlns="">
            <p:pic>
              <p:nvPicPr>
                <p:cNvPr id="97" name="Ink 96">
                  <a:extLst>
                    <a:ext uri="{FF2B5EF4-FFF2-40B4-BE49-F238E27FC236}">
                      <a16:creationId xmlns:a16="http://schemas.microsoft.com/office/drawing/2014/main" id="{3F6F452E-F37B-2E8E-AFA6-333B9E6672D8}"/>
                    </a:ext>
                  </a:extLst>
                </p:cNvPr>
                <p:cNvPicPr/>
                <p:nvPr/>
              </p:nvPicPr>
              <p:blipFill>
                <a:blip r:embed="rId112"/>
                <a:stretch>
                  <a:fillRect/>
                </a:stretch>
              </p:blipFill>
              <p:spPr>
                <a:xfrm>
                  <a:off x="4387821" y="5339400"/>
                  <a:ext cx="6300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8" name="Ink 97">
                  <a:extLst>
                    <a:ext uri="{FF2B5EF4-FFF2-40B4-BE49-F238E27FC236}">
                      <a16:creationId xmlns:a16="http://schemas.microsoft.com/office/drawing/2014/main" id="{7F116CCD-2A35-E623-3BB9-3D0ED329ED6A}"/>
                    </a:ext>
                  </a:extLst>
                </p14:cNvPr>
                <p14:cNvContentPartPr/>
                <p14:nvPr/>
              </p14:nvContentPartPr>
              <p14:xfrm>
                <a:off x="4390341" y="5525520"/>
                <a:ext cx="129600" cy="1800"/>
              </p14:xfrm>
            </p:contentPart>
          </mc:Choice>
          <mc:Fallback xmlns="">
            <p:pic>
              <p:nvPicPr>
                <p:cNvPr id="98" name="Ink 97">
                  <a:extLst>
                    <a:ext uri="{FF2B5EF4-FFF2-40B4-BE49-F238E27FC236}">
                      <a16:creationId xmlns:a16="http://schemas.microsoft.com/office/drawing/2014/main" id="{7F116CCD-2A35-E623-3BB9-3D0ED329ED6A}"/>
                    </a:ext>
                  </a:extLst>
                </p:cNvPr>
                <p:cNvPicPr/>
                <p:nvPr/>
              </p:nvPicPr>
              <p:blipFill>
                <a:blip r:embed="rId114"/>
                <a:stretch>
                  <a:fillRect/>
                </a:stretch>
              </p:blipFill>
              <p:spPr>
                <a:xfrm>
                  <a:off x="4384221" y="5519400"/>
                  <a:ext cx="1418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99" name="Ink 98">
                  <a:extLst>
                    <a:ext uri="{FF2B5EF4-FFF2-40B4-BE49-F238E27FC236}">
                      <a16:creationId xmlns:a16="http://schemas.microsoft.com/office/drawing/2014/main" id="{427B94A8-E387-0346-6107-899E45B4158D}"/>
                    </a:ext>
                  </a:extLst>
                </p14:cNvPr>
                <p14:cNvContentPartPr/>
                <p14:nvPr/>
              </p14:nvContentPartPr>
              <p14:xfrm>
                <a:off x="4573581" y="5481960"/>
                <a:ext cx="162000" cy="171360"/>
              </p14:xfrm>
            </p:contentPart>
          </mc:Choice>
          <mc:Fallback xmlns="">
            <p:pic>
              <p:nvPicPr>
                <p:cNvPr id="99" name="Ink 98">
                  <a:extLst>
                    <a:ext uri="{FF2B5EF4-FFF2-40B4-BE49-F238E27FC236}">
                      <a16:creationId xmlns:a16="http://schemas.microsoft.com/office/drawing/2014/main" id="{427B94A8-E387-0346-6107-899E45B4158D}"/>
                    </a:ext>
                  </a:extLst>
                </p:cNvPr>
                <p:cNvPicPr/>
                <p:nvPr/>
              </p:nvPicPr>
              <p:blipFill>
                <a:blip r:embed="rId116"/>
                <a:stretch>
                  <a:fillRect/>
                </a:stretch>
              </p:blipFill>
              <p:spPr>
                <a:xfrm>
                  <a:off x="4567461" y="5475840"/>
                  <a:ext cx="1742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00" name="Ink 99">
                  <a:extLst>
                    <a:ext uri="{FF2B5EF4-FFF2-40B4-BE49-F238E27FC236}">
                      <a16:creationId xmlns:a16="http://schemas.microsoft.com/office/drawing/2014/main" id="{D5D0D414-4AE9-0FBE-A455-A38E74C89E66}"/>
                    </a:ext>
                  </a:extLst>
                </p14:cNvPr>
                <p14:cNvContentPartPr/>
                <p14:nvPr/>
              </p14:nvContentPartPr>
              <p14:xfrm>
                <a:off x="4800021" y="5334000"/>
                <a:ext cx="140040" cy="306720"/>
              </p14:xfrm>
            </p:contentPart>
          </mc:Choice>
          <mc:Fallback xmlns="">
            <p:pic>
              <p:nvPicPr>
                <p:cNvPr id="100" name="Ink 99">
                  <a:extLst>
                    <a:ext uri="{FF2B5EF4-FFF2-40B4-BE49-F238E27FC236}">
                      <a16:creationId xmlns:a16="http://schemas.microsoft.com/office/drawing/2014/main" id="{D5D0D414-4AE9-0FBE-A455-A38E74C89E66}"/>
                    </a:ext>
                  </a:extLst>
                </p:cNvPr>
                <p:cNvPicPr/>
                <p:nvPr/>
              </p:nvPicPr>
              <p:blipFill>
                <a:blip r:embed="rId118"/>
                <a:stretch>
                  <a:fillRect/>
                </a:stretch>
              </p:blipFill>
              <p:spPr>
                <a:xfrm>
                  <a:off x="4793901" y="5327880"/>
                  <a:ext cx="152280" cy="318960"/>
                </a:xfrm>
                <a:prstGeom prst="rect">
                  <a:avLst/>
                </a:prstGeom>
              </p:spPr>
            </p:pic>
          </mc:Fallback>
        </mc:AlternateContent>
      </p:grpSp>
      <p:grpSp>
        <p:nvGrpSpPr>
          <p:cNvPr id="117" name="Group 116">
            <a:extLst>
              <a:ext uri="{FF2B5EF4-FFF2-40B4-BE49-F238E27FC236}">
                <a16:creationId xmlns:a16="http://schemas.microsoft.com/office/drawing/2014/main" id="{E6A45AD4-32DC-A40E-23F4-0759416E8A08}"/>
              </a:ext>
            </a:extLst>
          </p:cNvPr>
          <p:cNvGrpSpPr/>
          <p:nvPr/>
        </p:nvGrpSpPr>
        <p:grpSpPr>
          <a:xfrm>
            <a:off x="2495661" y="5942400"/>
            <a:ext cx="787680" cy="371160"/>
            <a:chOff x="2495661" y="5942400"/>
            <a:chExt cx="787680" cy="371160"/>
          </a:xfrm>
        </p:grpSpPr>
        <mc:AlternateContent xmlns:mc="http://schemas.openxmlformats.org/markup-compatibility/2006" xmlns:p14="http://schemas.microsoft.com/office/powerpoint/2010/main">
          <mc:Choice Requires="p14">
            <p:contentPart p14:bwMode="auto" r:id="rId119">
              <p14:nvContentPartPr>
                <p14:cNvPr id="101" name="Ink 100">
                  <a:extLst>
                    <a:ext uri="{FF2B5EF4-FFF2-40B4-BE49-F238E27FC236}">
                      <a16:creationId xmlns:a16="http://schemas.microsoft.com/office/drawing/2014/main" id="{2D04F2EB-2A6E-B23A-3FA4-51DE1EE2151F}"/>
                    </a:ext>
                  </a:extLst>
                </p14:cNvPr>
                <p14:cNvContentPartPr/>
                <p14:nvPr/>
              </p14:nvContentPartPr>
              <p14:xfrm>
                <a:off x="2495661" y="5942400"/>
                <a:ext cx="180000" cy="371160"/>
              </p14:xfrm>
            </p:contentPart>
          </mc:Choice>
          <mc:Fallback xmlns="">
            <p:pic>
              <p:nvPicPr>
                <p:cNvPr id="101" name="Ink 100">
                  <a:extLst>
                    <a:ext uri="{FF2B5EF4-FFF2-40B4-BE49-F238E27FC236}">
                      <a16:creationId xmlns:a16="http://schemas.microsoft.com/office/drawing/2014/main" id="{2D04F2EB-2A6E-B23A-3FA4-51DE1EE2151F}"/>
                    </a:ext>
                  </a:extLst>
                </p:cNvPr>
                <p:cNvPicPr/>
                <p:nvPr/>
              </p:nvPicPr>
              <p:blipFill>
                <a:blip r:embed="rId120"/>
                <a:stretch>
                  <a:fillRect/>
                </a:stretch>
              </p:blipFill>
              <p:spPr>
                <a:xfrm>
                  <a:off x="2489541" y="5936280"/>
                  <a:ext cx="19224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2" name="Ink 101">
                  <a:extLst>
                    <a:ext uri="{FF2B5EF4-FFF2-40B4-BE49-F238E27FC236}">
                      <a16:creationId xmlns:a16="http://schemas.microsoft.com/office/drawing/2014/main" id="{7DB02711-01A7-3D39-6CA6-0FECCDFAF953}"/>
                    </a:ext>
                  </a:extLst>
                </p14:cNvPr>
                <p14:cNvContentPartPr/>
                <p14:nvPr/>
              </p14:nvContentPartPr>
              <p14:xfrm>
                <a:off x="2732901" y="6203040"/>
                <a:ext cx="102240" cy="109440"/>
              </p14:xfrm>
            </p:contentPart>
          </mc:Choice>
          <mc:Fallback xmlns="">
            <p:pic>
              <p:nvPicPr>
                <p:cNvPr id="102" name="Ink 101">
                  <a:extLst>
                    <a:ext uri="{FF2B5EF4-FFF2-40B4-BE49-F238E27FC236}">
                      <a16:creationId xmlns:a16="http://schemas.microsoft.com/office/drawing/2014/main" id="{7DB02711-01A7-3D39-6CA6-0FECCDFAF953}"/>
                    </a:ext>
                  </a:extLst>
                </p:cNvPr>
                <p:cNvPicPr/>
                <p:nvPr/>
              </p:nvPicPr>
              <p:blipFill>
                <a:blip r:embed="rId122"/>
                <a:stretch>
                  <a:fillRect/>
                </a:stretch>
              </p:blipFill>
              <p:spPr>
                <a:xfrm>
                  <a:off x="2726781" y="6196920"/>
                  <a:ext cx="114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03" name="Ink 102">
                  <a:extLst>
                    <a:ext uri="{FF2B5EF4-FFF2-40B4-BE49-F238E27FC236}">
                      <a16:creationId xmlns:a16="http://schemas.microsoft.com/office/drawing/2014/main" id="{8F6D7AE4-B641-0474-EAA7-B1E5FBE8DEB7}"/>
                    </a:ext>
                  </a:extLst>
                </p14:cNvPr>
                <p14:cNvContentPartPr/>
                <p14:nvPr/>
              </p14:nvContentPartPr>
              <p14:xfrm>
                <a:off x="2858901" y="5968320"/>
                <a:ext cx="90360" cy="316800"/>
              </p14:xfrm>
            </p:contentPart>
          </mc:Choice>
          <mc:Fallback xmlns="">
            <p:pic>
              <p:nvPicPr>
                <p:cNvPr id="103" name="Ink 102">
                  <a:extLst>
                    <a:ext uri="{FF2B5EF4-FFF2-40B4-BE49-F238E27FC236}">
                      <a16:creationId xmlns:a16="http://schemas.microsoft.com/office/drawing/2014/main" id="{8F6D7AE4-B641-0474-EAA7-B1E5FBE8DEB7}"/>
                    </a:ext>
                  </a:extLst>
                </p:cNvPr>
                <p:cNvPicPr/>
                <p:nvPr/>
              </p:nvPicPr>
              <p:blipFill>
                <a:blip r:embed="rId124"/>
                <a:stretch>
                  <a:fillRect/>
                </a:stretch>
              </p:blipFill>
              <p:spPr>
                <a:xfrm>
                  <a:off x="2852781" y="5962200"/>
                  <a:ext cx="10260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04" name="Ink 103">
                  <a:extLst>
                    <a:ext uri="{FF2B5EF4-FFF2-40B4-BE49-F238E27FC236}">
                      <a16:creationId xmlns:a16="http://schemas.microsoft.com/office/drawing/2014/main" id="{9DE61D0C-5300-8CD0-0021-D28353C90C31}"/>
                    </a:ext>
                  </a:extLst>
                </p14:cNvPr>
                <p14:cNvContentPartPr/>
                <p14:nvPr/>
              </p14:nvContentPartPr>
              <p14:xfrm>
                <a:off x="3042141" y="6162360"/>
                <a:ext cx="59400" cy="126720"/>
              </p14:xfrm>
            </p:contentPart>
          </mc:Choice>
          <mc:Fallback xmlns="">
            <p:pic>
              <p:nvPicPr>
                <p:cNvPr id="104" name="Ink 103">
                  <a:extLst>
                    <a:ext uri="{FF2B5EF4-FFF2-40B4-BE49-F238E27FC236}">
                      <a16:creationId xmlns:a16="http://schemas.microsoft.com/office/drawing/2014/main" id="{9DE61D0C-5300-8CD0-0021-D28353C90C31}"/>
                    </a:ext>
                  </a:extLst>
                </p:cNvPr>
                <p:cNvPicPr/>
                <p:nvPr/>
              </p:nvPicPr>
              <p:blipFill>
                <a:blip r:embed="rId126"/>
                <a:stretch>
                  <a:fillRect/>
                </a:stretch>
              </p:blipFill>
              <p:spPr>
                <a:xfrm>
                  <a:off x="3036021" y="6156240"/>
                  <a:ext cx="716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05" name="Ink 104">
                  <a:extLst>
                    <a:ext uri="{FF2B5EF4-FFF2-40B4-BE49-F238E27FC236}">
                      <a16:creationId xmlns:a16="http://schemas.microsoft.com/office/drawing/2014/main" id="{B5145BE8-1CFB-3A55-4296-DC29B3EA8D77}"/>
                    </a:ext>
                  </a:extLst>
                </p14:cNvPr>
                <p14:cNvContentPartPr/>
                <p14:nvPr/>
              </p14:nvContentPartPr>
              <p14:xfrm>
                <a:off x="3155901" y="6166320"/>
                <a:ext cx="127440" cy="102960"/>
              </p14:xfrm>
            </p:contentPart>
          </mc:Choice>
          <mc:Fallback xmlns="">
            <p:pic>
              <p:nvPicPr>
                <p:cNvPr id="105" name="Ink 104">
                  <a:extLst>
                    <a:ext uri="{FF2B5EF4-FFF2-40B4-BE49-F238E27FC236}">
                      <a16:creationId xmlns:a16="http://schemas.microsoft.com/office/drawing/2014/main" id="{B5145BE8-1CFB-3A55-4296-DC29B3EA8D77}"/>
                    </a:ext>
                  </a:extLst>
                </p:cNvPr>
                <p:cNvPicPr/>
                <p:nvPr/>
              </p:nvPicPr>
              <p:blipFill>
                <a:blip r:embed="rId128"/>
                <a:stretch>
                  <a:fillRect/>
                </a:stretch>
              </p:blipFill>
              <p:spPr>
                <a:xfrm>
                  <a:off x="3149781" y="6160200"/>
                  <a:ext cx="139680" cy="115200"/>
                </a:xfrm>
                <a:prstGeom prst="rect">
                  <a:avLst/>
                </a:prstGeom>
              </p:spPr>
            </p:pic>
          </mc:Fallback>
        </mc:AlternateContent>
      </p:grpSp>
      <p:grpSp>
        <p:nvGrpSpPr>
          <p:cNvPr id="116" name="Group 115">
            <a:extLst>
              <a:ext uri="{FF2B5EF4-FFF2-40B4-BE49-F238E27FC236}">
                <a16:creationId xmlns:a16="http://schemas.microsoft.com/office/drawing/2014/main" id="{CEA42F77-C140-AC3F-34CC-D3D16F00AF7B}"/>
              </a:ext>
            </a:extLst>
          </p:cNvPr>
          <p:cNvGrpSpPr/>
          <p:nvPr/>
        </p:nvGrpSpPr>
        <p:grpSpPr>
          <a:xfrm>
            <a:off x="3613821" y="5919360"/>
            <a:ext cx="1289520" cy="435960"/>
            <a:chOff x="3613821" y="5919360"/>
            <a:chExt cx="1289520" cy="435960"/>
          </a:xfrm>
        </p:grpSpPr>
        <mc:AlternateContent xmlns:mc="http://schemas.openxmlformats.org/markup-compatibility/2006" xmlns:p14="http://schemas.microsoft.com/office/powerpoint/2010/main">
          <mc:Choice Requires="p14">
            <p:contentPart p14:bwMode="auto" r:id="rId129">
              <p14:nvContentPartPr>
                <p14:cNvPr id="106" name="Ink 105">
                  <a:extLst>
                    <a:ext uri="{FF2B5EF4-FFF2-40B4-BE49-F238E27FC236}">
                      <a16:creationId xmlns:a16="http://schemas.microsoft.com/office/drawing/2014/main" id="{27B684D0-9994-1826-31D1-26816B59305D}"/>
                    </a:ext>
                  </a:extLst>
                </p14:cNvPr>
                <p14:cNvContentPartPr/>
                <p14:nvPr/>
              </p14:nvContentPartPr>
              <p14:xfrm>
                <a:off x="3613821" y="5942400"/>
                <a:ext cx="57960" cy="412920"/>
              </p14:xfrm>
            </p:contentPart>
          </mc:Choice>
          <mc:Fallback xmlns="">
            <p:pic>
              <p:nvPicPr>
                <p:cNvPr id="106" name="Ink 105">
                  <a:extLst>
                    <a:ext uri="{FF2B5EF4-FFF2-40B4-BE49-F238E27FC236}">
                      <a16:creationId xmlns:a16="http://schemas.microsoft.com/office/drawing/2014/main" id="{27B684D0-9994-1826-31D1-26816B59305D}"/>
                    </a:ext>
                  </a:extLst>
                </p:cNvPr>
                <p:cNvPicPr/>
                <p:nvPr/>
              </p:nvPicPr>
              <p:blipFill>
                <a:blip r:embed="rId130"/>
                <a:stretch>
                  <a:fillRect/>
                </a:stretch>
              </p:blipFill>
              <p:spPr>
                <a:xfrm>
                  <a:off x="3607701" y="5936280"/>
                  <a:ext cx="7020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07" name="Ink 106">
                  <a:extLst>
                    <a:ext uri="{FF2B5EF4-FFF2-40B4-BE49-F238E27FC236}">
                      <a16:creationId xmlns:a16="http://schemas.microsoft.com/office/drawing/2014/main" id="{FEE5F198-8753-B7B8-A063-5378448EEE25}"/>
                    </a:ext>
                  </a:extLst>
                </p14:cNvPr>
                <p14:cNvContentPartPr/>
                <p14:nvPr/>
              </p14:nvContentPartPr>
              <p14:xfrm>
                <a:off x="3793461" y="6196200"/>
                <a:ext cx="54360" cy="107280"/>
              </p14:xfrm>
            </p:contentPart>
          </mc:Choice>
          <mc:Fallback xmlns="">
            <p:pic>
              <p:nvPicPr>
                <p:cNvPr id="107" name="Ink 106">
                  <a:extLst>
                    <a:ext uri="{FF2B5EF4-FFF2-40B4-BE49-F238E27FC236}">
                      <a16:creationId xmlns:a16="http://schemas.microsoft.com/office/drawing/2014/main" id="{FEE5F198-8753-B7B8-A063-5378448EEE25}"/>
                    </a:ext>
                  </a:extLst>
                </p:cNvPr>
                <p:cNvPicPr/>
                <p:nvPr/>
              </p:nvPicPr>
              <p:blipFill>
                <a:blip r:embed="rId132"/>
                <a:stretch>
                  <a:fillRect/>
                </a:stretch>
              </p:blipFill>
              <p:spPr>
                <a:xfrm>
                  <a:off x="3787341" y="6190080"/>
                  <a:ext cx="666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08" name="Ink 107">
                  <a:extLst>
                    <a:ext uri="{FF2B5EF4-FFF2-40B4-BE49-F238E27FC236}">
                      <a16:creationId xmlns:a16="http://schemas.microsoft.com/office/drawing/2014/main" id="{BF264723-6C6F-E102-9150-04FD4DE27C5A}"/>
                    </a:ext>
                  </a:extLst>
                </p14:cNvPr>
                <p14:cNvContentPartPr/>
                <p14:nvPr/>
              </p14:nvContentPartPr>
              <p14:xfrm>
                <a:off x="3779061" y="6067320"/>
                <a:ext cx="43560" cy="10440"/>
              </p14:xfrm>
            </p:contentPart>
          </mc:Choice>
          <mc:Fallback xmlns="">
            <p:pic>
              <p:nvPicPr>
                <p:cNvPr id="108" name="Ink 107">
                  <a:extLst>
                    <a:ext uri="{FF2B5EF4-FFF2-40B4-BE49-F238E27FC236}">
                      <a16:creationId xmlns:a16="http://schemas.microsoft.com/office/drawing/2014/main" id="{BF264723-6C6F-E102-9150-04FD4DE27C5A}"/>
                    </a:ext>
                  </a:extLst>
                </p:cNvPr>
                <p:cNvPicPr/>
                <p:nvPr/>
              </p:nvPicPr>
              <p:blipFill>
                <a:blip r:embed="rId134"/>
                <a:stretch>
                  <a:fillRect/>
                </a:stretch>
              </p:blipFill>
              <p:spPr>
                <a:xfrm>
                  <a:off x="3772941" y="6061200"/>
                  <a:ext cx="55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09" name="Ink 108">
                  <a:extLst>
                    <a:ext uri="{FF2B5EF4-FFF2-40B4-BE49-F238E27FC236}">
                      <a16:creationId xmlns:a16="http://schemas.microsoft.com/office/drawing/2014/main" id="{408B65E2-596C-EF99-52EA-4C7626A03753}"/>
                    </a:ext>
                  </a:extLst>
                </p14:cNvPr>
                <p14:cNvContentPartPr/>
                <p14:nvPr/>
              </p14:nvContentPartPr>
              <p14:xfrm>
                <a:off x="3940341" y="6181800"/>
                <a:ext cx="177480" cy="102960"/>
              </p14:xfrm>
            </p:contentPart>
          </mc:Choice>
          <mc:Fallback xmlns="">
            <p:pic>
              <p:nvPicPr>
                <p:cNvPr id="109" name="Ink 108">
                  <a:extLst>
                    <a:ext uri="{FF2B5EF4-FFF2-40B4-BE49-F238E27FC236}">
                      <a16:creationId xmlns:a16="http://schemas.microsoft.com/office/drawing/2014/main" id="{408B65E2-596C-EF99-52EA-4C7626A03753}"/>
                    </a:ext>
                  </a:extLst>
                </p:cNvPr>
                <p:cNvPicPr/>
                <p:nvPr/>
              </p:nvPicPr>
              <p:blipFill>
                <a:blip r:embed="rId136"/>
                <a:stretch>
                  <a:fillRect/>
                </a:stretch>
              </p:blipFill>
              <p:spPr>
                <a:xfrm>
                  <a:off x="3934221" y="6175680"/>
                  <a:ext cx="1897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10" name="Ink 109">
                  <a:extLst>
                    <a:ext uri="{FF2B5EF4-FFF2-40B4-BE49-F238E27FC236}">
                      <a16:creationId xmlns:a16="http://schemas.microsoft.com/office/drawing/2014/main" id="{C8CF3FCD-F0DE-80BC-B03D-8144023A5BAC}"/>
                    </a:ext>
                  </a:extLst>
                </p14:cNvPr>
                <p14:cNvContentPartPr/>
                <p14:nvPr/>
              </p14:nvContentPartPr>
              <p14:xfrm>
                <a:off x="4185141" y="6186840"/>
                <a:ext cx="50760" cy="73440"/>
              </p14:xfrm>
            </p:contentPart>
          </mc:Choice>
          <mc:Fallback xmlns="">
            <p:pic>
              <p:nvPicPr>
                <p:cNvPr id="110" name="Ink 109">
                  <a:extLst>
                    <a:ext uri="{FF2B5EF4-FFF2-40B4-BE49-F238E27FC236}">
                      <a16:creationId xmlns:a16="http://schemas.microsoft.com/office/drawing/2014/main" id="{C8CF3FCD-F0DE-80BC-B03D-8144023A5BAC}"/>
                    </a:ext>
                  </a:extLst>
                </p:cNvPr>
                <p:cNvPicPr/>
                <p:nvPr/>
              </p:nvPicPr>
              <p:blipFill>
                <a:blip r:embed="rId138"/>
                <a:stretch>
                  <a:fillRect/>
                </a:stretch>
              </p:blipFill>
              <p:spPr>
                <a:xfrm>
                  <a:off x="4179021" y="6180720"/>
                  <a:ext cx="6300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11" name="Ink 110">
                  <a:extLst>
                    <a:ext uri="{FF2B5EF4-FFF2-40B4-BE49-F238E27FC236}">
                      <a16:creationId xmlns:a16="http://schemas.microsoft.com/office/drawing/2014/main" id="{88B266BA-5226-DCA9-9362-2F2B1DCA088B}"/>
                    </a:ext>
                  </a:extLst>
                </p14:cNvPr>
                <p14:cNvContentPartPr/>
                <p14:nvPr/>
              </p14:nvContentPartPr>
              <p14:xfrm>
                <a:off x="4153101" y="6091800"/>
                <a:ext cx="360" cy="360"/>
              </p14:xfrm>
            </p:contentPart>
          </mc:Choice>
          <mc:Fallback xmlns="">
            <p:pic>
              <p:nvPicPr>
                <p:cNvPr id="111" name="Ink 110">
                  <a:extLst>
                    <a:ext uri="{FF2B5EF4-FFF2-40B4-BE49-F238E27FC236}">
                      <a16:creationId xmlns:a16="http://schemas.microsoft.com/office/drawing/2014/main" id="{88B266BA-5226-DCA9-9362-2F2B1DCA088B}"/>
                    </a:ext>
                  </a:extLst>
                </p:cNvPr>
                <p:cNvPicPr/>
                <p:nvPr/>
              </p:nvPicPr>
              <p:blipFill>
                <a:blip r:embed="rId21"/>
                <a:stretch>
                  <a:fillRect/>
                </a:stretch>
              </p:blipFill>
              <p:spPr>
                <a:xfrm>
                  <a:off x="4146981" y="60856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12" name="Ink 111">
                  <a:extLst>
                    <a:ext uri="{FF2B5EF4-FFF2-40B4-BE49-F238E27FC236}">
                      <a16:creationId xmlns:a16="http://schemas.microsoft.com/office/drawing/2014/main" id="{551A9562-96D7-0059-DA3F-ADAC14B59D9F}"/>
                    </a:ext>
                  </a:extLst>
                </p14:cNvPr>
                <p14:cNvContentPartPr/>
                <p14:nvPr/>
              </p14:nvContentPartPr>
              <p14:xfrm>
                <a:off x="4257141" y="5919360"/>
                <a:ext cx="126000" cy="347040"/>
              </p14:xfrm>
            </p:contentPart>
          </mc:Choice>
          <mc:Fallback xmlns="">
            <p:pic>
              <p:nvPicPr>
                <p:cNvPr id="112" name="Ink 111">
                  <a:extLst>
                    <a:ext uri="{FF2B5EF4-FFF2-40B4-BE49-F238E27FC236}">
                      <a16:creationId xmlns:a16="http://schemas.microsoft.com/office/drawing/2014/main" id="{551A9562-96D7-0059-DA3F-ADAC14B59D9F}"/>
                    </a:ext>
                  </a:extLst>
                </p:cNvPr>
                <p:cNvPicPr/>
                <p:nvPr/>
              </p:nvPicPr>
              <p:blipFill>
                <a:blip r:embed="rId141"/>
                <a:stretch>
                  <a:fillRect/>
                </a:stretch>
              </p:blipFill>
              <p:spPr>
                <a:xfrm>
                  <a:off x="4251021" y="5913240"/>
                  <a:ext cx="13824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13" name="Ink 112">
                  <a:extLst>
                    <a:ext uri="{FF2B5EF4-FFF2-40B4-BE49-F238E27FC236}">
                      <a16:creationId xmlns:a16="http://schemas.microsoft.com/office/drawing/2014/main" id="{B7662274-CAE9-6193-26CC-6D0B8DCF2CE1}"/>
                    </a:ext>
                  </a:extLst>
                </p14:cNvPr>
                <p14:cNvContentPartPr/>
                <p14:nvPr/>
              </p14:nvContentPartPr>
              <p14:xfrm>
                <a:off x="4293141" y="6144720"/>
                <a:ext cx="158400" cy="7920"/>
              </p14:xfrm>
            </p:contentPart>
          </mc:Choice>
          <mc:Fallback xmlns="">
            <p:pic>
              <p:nvPicPr>
                <p:cNvPr id="113" name="Ink 112">
                  <a:extLst>
                    <a:ext uri="{FF2B5EF4-FFF2-40B4-BE49-F238E27FC236}">
                      <a16:creationId xmlns:a16="http://schemas.microsoft.com/office/drawing/2014/main" id="{B7662274-CAE9-6193-26CC-6D0B8DCF2CE1}"/>
                    </a:ext>
                  </a:extLst>
                </p:cNvPr>
                <p:cNvPicPr/>
                <p:nvPr/>
              </p:nvPicPr>
              <p:blipFill>
                <a:blip r:embed="rId143"/>
                <a:stretch>
                  <a:fillRect/>
                </a:stretch>
              </p:blipFill>
              <p:spPr>
                <a:xfrm>
                  <a:off x="4287021" y="6138600"/>
                  <a:ext cx="17064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4" name="Ink 113">
                  <a:extLst>
                    <a:ext uri="{FF2B5EF4-FFF2-40B4-BE49-F238E27FC236}">
                      <a16:creationId xmlns:a16="http://schemas.microsoft.com/office/drawing/2014/main" id="{E70DCE88-EDD5-2DBB-1B1F-57C6383C9345}"/>
                    </a:ext>
                  </a:extLst>
                </p14:cNvPr>
                <p14:cNvContentPartPr/>
                <p14:nvPr/>
              </p14:nvContentPartPr>
              <p14:xfrm>
                <a:off x="4494381" y="6097560"/>
                <a:ext cx="158400" cy="119520"/>
              </p14:xfrm>
            </p:contentPart>
          </mc:Choice>
          <mc:Fallback xmlns="">
            <p:pic>
              <p:nvPicPr>
                <p:cNvPr id="114" name="Ink 113">
                  <a:extLst>
                    <a:ext uri="{FF2B5EF4-FFF2-40B4-BE49-F238E27FC236}">
                      <a16:creationId xmlns:a16="http://schemas.microsoft.com/office/drawing/2014/main" id="{E70DCE88-EDD5-2DBB-1B1F-57C6383C9345}"/>
                    </a:ext>
                  </a:extLst>
                </p:cNvPr>
                <p:cNvPicPr/>
                <p:nvPr/>
              </p:nvPicPr>
              <p:blipFill>
                <a:blip r:embed="rId145"/>
                <a:stretch>
                  <a:fillRect/>
                </a:stretch>
              </p:blipFill>
              <p:spPr>
                <a:xfrm>
                  <a:off x="4488261" y="6091440"/>
                  <a:ext cx="1706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5" name="Ink 114">
                  <a:extLst>
                    <a:ext uri="{FF2B5EF4-FFF2-40B4-BE49-F238E27FC236}">
                      <a16:creationId xmlns:a16="http://schemas.microsoft.com/office/drawing/2014/main" id="{C85B379C-0805-658A-154F-7B904D7034E3}"/>
                    </a:ext>
                  </a:extLst>
                </p14:cNvPr>
                <p14:cNvContentPartPr/>
                <p14:nvPr/>
              </p14:nvContentPartPr>
              <p14:xfrm>
                <a:off x="4717221" y="5965080"/>
                <a:ext cx="186120" cy="289080"/>
              </p14:xfrm>
            </p:contentPart>
          </mc:Choice>
          <mc:Fallback xmlns="">
            <p:pic>
              <p:nvPicPr>
                <p:cNvPr id="115" name="Ink 114">
                  <a:extLst>
                    <a:ext uri="{FF2B5EF4-FFF2-40B4-BE49-F238E27FC236}">
                      <a16:creationId xmlns:a16="http://schemas.microsoft.com/office/drawing/2014/main" id="{C85B379C-0805-658A-154F-7B904D7034E3}"/>
                    </a:ext>
                  </a:extLst>
                </p:cNvPr>
                <p:cNvPicPr/>
                <p:nvPr/>
              </p:nvPicPr>
              <p:blipFill>
                <a:blip r:embed="rId147"/>
                <a:stretch>
                  <a:fillRect/>
                </a:stretch>
              </p:blipFill>
              <p:spPr>
                <a:xfrm>
                  <a:off x="4711101" y="5958960"/>
                  <a:ext cx="198360" cy="301320"/>
                </a:xfrm>
                <a:prstGeom prst="rect">
                  <a:avLst/>
                </a:prstGeom>
              </p:spPr>
            </p:pic>
          </mc:Fallback>
        </mc:AlternateContent>
      </p:grpSp>
      <p:grpSp>
        <p:nvGrpSpPr>
          <p:cNvPr id="146" name="Group 145">
            <a:extLst>
              <a:ext uri="{FF2B5EF4-FFF2-40B4-BE49-F238E27FC236}">
                <a16:creationId xmlns:a16="http://schemas.microsoft.com/office/drawing/2014/main" id="{FDE92CF1-D062-6621-66CE-218550249EAA}"/>
              </a:ext>
            </a:extLst>
          </p:cNvPr>
          <p:cNvGrpSpPr/>
          <p:nvPr/>
        </p:nvGrpSpPr>
        <p:grpSpPr>
          <a:xfrm>
            <a:off x="1798341" y="4183800"/>
            <a:ext cx="1362960" cy="364320"/>
            <a:chOff x="1798341" y="4183800"/>
            <a:chExt cx="1362960" cy="364320"/>
          </a:xfrm>
        </p:grpSpPr>
        <mc:AlternateContent xmlns:mc="http://schemas.openxmlformats.org/markup-compatibility/2006" xmlns:p14="http://schemas.microsoft.com/office/powerpoint/2010/main">
          <mc:Choice Requires="p14">
            <p:contentPart p14:bwMode="auto" r:id="rId148">
              <p14:nvContentPartPr>
                <p14:cNvPr id="119" name="Ink 118">
                  <a:extLst>
                    <a:ext uri="{FF2B5EF4-FFF2-40B4-BE49-F238E27FC236}">
                      <a16:creationId xmlns:a16="http://schemas.microsoft.com/office/drawing/2014/main" id="{45CC480F-24C1-EEFE-1DF1-279B1511BCBE}"/>
                    </a:ext>
                  </a:extLst>
                </p14:cNvPr>
                <p14:cNvContentPartPr/>
                <p14:nvPr/>
              </p14:nvContentPartPr>
              <p14:xfrm>
                <a:off x="1798341" y="4267320"/>
                <a:ext cx="57960" cy="31320"/>
              </p14:xfrm>
            </p:contentPart>
          </mc:Choice>
          <mc:Fallback xmlns="">
            <p:pic>
              <p:nvPicPr>
                <p:cNvPr id="119" name="Ink 118">
                  <a:extLst>
                    <a:ext uri="{FF2B5EF4-FFF2-40B4-BE49-F238E27FC236}">
                      <a16:creationId xmlns:a16="http://schemas.microsoft.com/office/drawing/2014/main" id="{45CC480F-24C1-EEFE-1DF1-279B1511BCBE}"/>
                    </a:ext>
                  </a:extLst>
                </p:cNvPr>
                <p:cNvPicPr/>
                <p:nvPr/>
              </p:nvPicPr>
              <p:blipFill>
                <a:blip r:embed="rId149"/>
                <a:stretch>
                  <a:fillRect/>
                </a:stretch>
              </p:blipFill>
              <p:spPr>
                <a:xfrm>
                  <a:off x="1792221" y="4261200"/>
                  <a:ext cx="702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20" name="Ink 119">
                  <a:extLst>
                    <a:ext uri="{FF2B5EF4-FFF2-40B4-BE49-F238E27FC236}">
                      <a16:creationId xmlns:a16="http://schemas.microsoft.com/office/drawing/2014/main" id="{200BE0C2-1EDC-E606-F6EF-D11F53DBF326}"/>
                    </a:ext>
                  </a:extLst>
                </p14:cNvPr>
                <p14:cNvContentPartPr/>
                <p14:nvPr/>
              </p14:nvContentPartPr>
              <p14:xfrm>
                <a:off x="1834341" y="4386480"/>
                <a:ext cx="7560" cy="30600"/>
              </p14:xfrm>
            </p:contentPart>
          </mc:Choice>
          <mc:Fallback xmlns="">
            <p:pic>
              <p:nvPicPr>
                <p:cNvPr id="120" name="Ink 119">
                  <a:extLst>
                    <a:ext uri="{FF2B5EF4-FFF2-40B4-BE49-F238E27FC236}">
                      <a16:creationId xmlns:a16="http://schemas.microsoft.com/office/drawing/2014/main" id="{200BE0C2-1EDC-E606-F6EF-D11F53DBF326}"/>
                    </a:ext>
                  </a:extLst>
                </p:cNvPr>
                <p:cNvPicPr/>
                <p:nvPr/>
              </p:nvPicPr>
              <p:blipFill>
                <a:blip r:embed="rId151"/>
                <a:stretch>
                  <a:fillRect/>
                </a:stretch>
              </p:blipFill>
              <p:spPr>
                <a:xfrm>
                  <a:off x="1828221" y="4380360"/>
                  <a:ext cx="198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21" name="Ink 120">
                  <a:extLst>
                    <a:ext uri="{FF2B5EF4-FFF2-40B4-BE49-F238E27FC236}">
                      <a16:creationId xmlns:a16="http://schemas.microsoft.com/office/drawing/2014/main" id="{848AB035-4F96-2044-39C1-EC411D84BB7D}"/>
                    </a:ext>
                  </a:extLst>
                </p14:cNvPr>
                <p14:cNvContentPartPr/>
                <p14:nvPr/>
              </p14:nvContentPartPr>
              <p14:xfrm>
                <a:off x="1967541" y="4470000"/>
                <a:ext cx="61560" cy="16200"/>
              </p14:xfrm>
            </p:contentPart>
          </mc:Choice>
          <mc:Fallback xmlns="">
            <p:pic>
              <p:nvPicPr>
                <p:cNvPr id="121" name="Ink 120">
                  <a:extLst>
                    <a:ext uri="{FF2B5EF4-FFF2-40B4-BE49-F238E27FC236}">
                      <a16:creationId xmlns:a16="http://schemas.microsoft.com/office/drawing/2014/main" id="{848AB035-4F96-2044-39C1-EC411D84BB7D}"/>
                    </a:ext>
                  </a:extLst>
                </p:cNvPr>
                <p:cNvPicPr/>
                <p:nvPr/>
              </p:nvPicPr>
              <p:blipFill>
                <a:blip r:embed="rId153"/>
                <a:stretch>
                  <a:fillRect/>
                </a:stretch>
              </p:blipFill>
              <p:spPr>
                <a:xfrm>
                  <a:off x="1961421" y="4463880"/>
                  <a:ext cx="738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22" name="Ink 121">
                  <a:extLst>
                    <a:ext uri="{FF2B5EF4-FFF2-40B4-BE49-F238E27FC236}">
                      <a16:creationId xmlns:a16="http://schemas.microsoft.com/office/drawing/2014/main" id="{797568DE-E60F-D7D4-A3A3-EA791EF8B160}"/>
                    </a:ext>
                  </a:extLst>
                </p14:cNvPr>
                <p14:cNvContentPartPr/>
                <p14:nvPr/>
              </p14:nvContentPartPr>
              <p14:xfrm>
                <a:off x="2121981" y="4511760"/>
                <a:ext cx="32760" cy="4680"/>
              </p14:xfrm>
            </p:contentPart>
          </mc:Choice>
          <mc:Fallback xmlns="">
            <p:pic>
              <p:nvPicPr>
                <p:cNvPr id="122" name="Ink 121">
                  <a:extLst>
                    <a:ext uri="{FF2B5EF4-FFF2-40B4-BE49-F238E27FC236}">
                      <a16:creationId xmlns:a16="http://schemas.microsoft.com/office/drawing/2014/main" id="{797568DE-E60F-D7D4-A3A3-EA791EF8B160}"/>
                    </a:ext>
                  </a:extLst>
                </p:cNvPr>
                <p:cNvPicPr/>
                <p:nvPr/>
              </p:nvPicPr>
              <p:blipFill>
                <a:blip r:embed="rId155"/>
                <a:stretch>
                  <a:fillRect/>
                </a:stretch>
              </p:blipFill>
              <p:spPr>
                <a:xfrm>
                  <a:off x="2115861" y="4505640"/>
                  <a:ext cx="450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3" name="Ink 122">
                  <a:extLst>
                    <a:ext uri="{FF2B5EF4-FFF2-40B4-BE49-F238E27FC236}">
                      <a16:creationId xmlns:a16="http://schemas.microsoft.com/office/drawing/2014/main" id="{5F870E04-9258-E911-4A7D-D94D3AB4F09E}"/>
                    </a:ext>
                  </a:extLst>
                </p14:cNvPr>
                <p14:cNvContentPartPr/>
                <p14:nvPr/>
              </p14:nvContentPartPr>
              <p14:xfrm>
                <a:off x="2247621" y="4529760"/>
                <a:ext cx="65160" cy="9720"/>
              </p14:xfrm>
            </p:contentPart>
          </mc:Choice>
          <mc:Fallback xmlns="">
            <p:pic>
              <p:nvPicPr>
                <p:cNvPr id="123" name="Ink 122">
                  <a:extLst>
                    <a:ext uri="{FF2B5EF4-FFF2-40B4-BE49-F238E27FC236}">
                      <a16:creationId xmlns:a16="http://schemas.microsoft.com/office/drawing/2014/main" id="{5F870E04-9258-E911-4A7D-D94D3AB4F09E}"/>
                    </a:ext>
                  </a:extLst>
                </p:cNvPr>
                <p:cNvPicPr/>
                <p:nvPr/>
              </p:nvPicPr>
              <p:blipFill>
                <a:blip r:embed="rId157"/>
                <a:stretch>
                  <a:fillRect/>
                </a:stretch>
              </p:blipFill>
              <p:spPr>
                <a:xfrm>
                  <a:off x="2241501" y="4523640"/>
                  <a:ext cx="774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24" name="Ink 123">
                  <a:extLst>
                    <a:ext uri="{FF2B5EF4-FFF2-40B4-BE49-F238E27FC236}">
                      <a16:creationId xmlns:a16="http://schemas.microsoft.com/office/drawing/2014/main" id="{ED42CCE7-74D1-A44D-0AA4-E2A18D0F106E}"/>
                    </a:ext>
                  </a:extLst>
                </p14:cNvPr>
                <p14:cNvContentPartPr/>
                <p14:nvPr/>
              </p14:nvContentPartPr>
              <p14:xfrm>
                <a:off x="2409621" y="4527600"/>
                <a:ext cx="57960" cy="13320"/>
              </p14:xfrm>
            </p:contentPart>
          </mc:Choice>
          <mc:Fallback xmlns="">
            <p:pic>
              <p:nvPicPr>
                <p:cNvPr id="124" name="Ink 123">
                  <a:extLst>
                    <a:ext uri="{FF2B5EF4-FFF2-40B4-BE49-F238E27FC236}">
                      <a16:creationId xmlns:a16="http://schemas.microsoft.com/office/drawing/2014/main" id="{ED42CCE7-74D1-A44D-0AA4-E2A18D0F106E}"/>
                    </a:ext>
                  </a:extLst>
                </p:cNvPr>
                <p:cNvPicPr/>
                <p:nvPr/>
              </p:nvPicPr>
              <p:blipFill>
                <a:blip r:embed="rId159"/>
                <a:stretch>
                  <a:fillRect/>
                </a:stretch>
              </p:blipFill>
              <p:spPr>
                <a:xfrm>
                  <a:off x="2403501" y="4521480"/>
                  <a:ext cx="702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5" name="Ink 124">
                  <a:extLst>
                    <a:ext uri="{FF2B5EF4-FFF2-40B4-BE49-F238E27FC236}">
                      <a16:creationId xmlns:a16="http://schemas.microsoft.com/office/drawing/2014/main" id="{73EBA3B9-2B6B-A641-8565-F658E437B79A}"/>
                    </a:ext>
                  </a:extLst>
                </p14:cNvPr>
                <p14:cNvContentPartPr/>
                <p14:nvPr/>
              </p14:nvContentPartPr>
              <p14:xfrm>
                <a:off x="2531661" y="4529040"/>
                <a:ext cx="86760" cy="19080"/>
              </p14:xfrm>
            </p:contentPart>
          </mc:Choice>
          <mc:Fallback xmlns="">
            <p:pic>
              <p:nvPicPr>
                <p:cNvPr id="125" name="Ink 124">
                  <a:extLst>
                    <a:ext uri="{FF2B5EF4-FFF2-40B4-BE49-F238E27FC236}">
                      <a16:creationId xmlns:a16="http://schemas.microsoft.com/office/drawing/2014/main" id="{73EBA3B9-2B6B-A641-8565-F658E437B79A}"/>
                    </a:ext>
                  </a:extLst>
                </p:cNvPr>
                <p:cNvPicPr/>
                <p:nvPr/>
              </p:nvPicPr>
              <p:blipFill>
                <a:blip r:embed="rId161"/>
                <a:stretch>
                  <a:fillRect/>
                </a:stretch>
              </p:blipFill>
              <p:spPr>
                <a:xfrm>
                  <a:off x="2525541" y="4522920"/>
                  <a:ext cx="990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6" name="Ink 125">
                  <a:extLst>
                    <a:ext uri="{FF2B5EF4-FFF2-40B4-BE49-F238E27FC236}">
                      <a16:creationId xmlns:a16="http://schemas.microsoft.com/office/drawing/2014/main" id="{585BA982-D0AB-05DE-9F30-9A9870B7B89E}"/>
                    </a:ext>
                  </a:extLst>
                </p14:cNvPr>
                <p14:cNvContentPartPr/>
                <p14:nvPr/>
              </p14:nvContentPartPr>
              <p14:xfrm>
                <a:off x="2700861" y="4498800"/>
                <a:ext cx="43200" cy="6120"/>
              </p14:xfrm>
            </p:contentPart>
          </mc:Choice>
          <mc:Fallback xmlns="">
            <p:pic>
              <p:nvPicPr>
                <p:cNvPr id="126" name="Ink 125">
                  <a:extLst>
                    <a:ext uri="{FF2B5EF4-FFF2-40B4-BE49-F238E27FC236}">
                      <a16:creationId xmlns:a16="http://schemas.microsoft.com/office/drawing/2014/main" id="{585BA982-D0AB-05DE-9F30-9A9870B7B89E}"/>
                    </a:ext>
                  </a:extLst>
                </p:cNvPr>
                <p:cNvPicPr/>
                <p:nvPr/>
              </p:nvPicPr>
              <p:blipFill>
                <a:blip r:embed="rId163"/>
                <a:stretch>
                  <a:fillRect/>
                </a:stretch>
              </p:blipFill>
              <p:spPr>
                <a:xfrm>
                  <a:off x="2694741" y="4492680"/>
                  <a:ext cx="554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7" name="Ink 126">
                  <a:extLst>
                    <a:ext uri="{FF2B5EF4-FFF2-40B4-BE49-F238E27FC236}">
                      <a16:creationId xmlns:a16="http://schemas.microsoft.com/office/drawing/2014/main" id="{5F4B87FF-50DA-4879-D9DA-1515EC6A5DD4}"/>
                    </a:ext>
                  </a:extLst>
                </p14:cNvPr>
                <p14:cNvContentPartPr/>
                <p14:nvPr/>
              </p14:nvContentPartPr>
              <p14:xfrm>
                <a:off x="2894901" y="4472880"/>
                <a:ext cx="32760" cy="14760"/>
              </p14:xfrm>
            </p:contentPart>
          </mc:Choice>
          <mc:Fallback xmlns="">
            <p:pic>
              <p:nvPicPr>
                <p:cNvPr id="127" name="Ink 126">
                  <a:extLst>
                    <a:ext uri="{FF2B5EF4-FFF2-40B4-BE49-F238E27FC236}">
                      <a16:creationId xmlns:a16="http://schemas.microsoft.com/office/drawing/2014/main" id="{5F4B87FF-50DA-4879-D9DA-1515EC6A5DD4}"/>
                    </a:ext>
                  </a:extLst>
                </p:cNvPr>
                <p:cNvPicPr/>
                <p:nvPr/>
              </p:nvPicPr>
              <p:blipFill>
                <a:blip r:embed="rId165"/>
                <a:stretch>
                  <a:fillRect/>
                </a:stretch>
              </p:blipFill>
              <p:spPr>
                <a:xfrm>
                  <a:off x="2888781" y="4466760"/>
                  <a:ext cx="450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8" name="Ink 127">
                  <a:extLst>
                    <a:ext uri="{FF2B5EF4-FFF2-40B4-BE49-F238E27FC236}">
                      <a16:creationId xmlns:a16="http://schemas.microsoft.com/office/drawing/2014/main" id="{EFE1DD08-AF96-FAEA-AF38-3A42CC26A671}"/>
                    </a:ext>
                  </a:extLst>
                </p14:cNvPr>
                <p14:cNvContentPartPr/>
                <p14:nvPr/>
              </p14:nvContentPartPr>
              <p14:xfrm>
                <a:off x="3034941" y="4396920"/>
                <a:ext cx="50400" cy="30240"/>
              </p14:xfrm>
            </p:contentPart>
          </mc:Choice>
          <mc:Fallback xmlns="">
            <p:pic>
              <p:nvPicPr>
                <p:cNvPr id="128" name="Ink 127">
                  <a:extLst>
                    <a:ext uri="{FF2B5EF4-FFF2-40B4-BE49-F238E27FC236}">
                      <a16:creationId xmlns:a16="http://schemas.microsoft.com/office/drawing/2014/main" id="{EFE1DD08-AF96-FAEA-AF38-3A42CC26A671}"/>
                    </a:ext>
                  </a:extLst>
                </p:cNvPr>
                <p:cNvPicPr/>
                <p:nvPr/>
              </p:nvPicPr>
              <p:blipFill>
                <a:blip r:embed="rId167"/>
                <a:stretch>
                  <a:fillRect/>
                </a:stretch>
              </p:blipFill>
              <p:spPr>
                <a:xfrm>
                  <a:off x="3028821" y="4390800"/>
                  <a:ext cx="626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9" name="Ink 128">
                  <a:extLst>
                    <a:ext uri="{FF2B5EF4-FFF2-40B4-BE49-F238E27FC236}">
                      <a16:creationId xmlns:a16="http://schemas.microsoft.com/office/drawing/2014/main" id="{EE9AA5AA-1E76-385A-B96C-91D5F89EA968}"/>
                    </a:ext>
                  </a:extLst>
                </p14:cNvPr>
                <p14:cNvContentPartPr/>
                <p14:nvPr/>
              </p14:nvContentPartPr>
              <p14:xfrm>
                <a:off x="3135741" y="4323480"/>
                <a:ext cx="25560" cy="34920"/>
              </p14:xfrm>
            </p:contentPart>
          </mc:Choice>
          <mc:Fallback xmlns="">
            <p:pic>
              <p:nvPicPr>
                <p:cNvPr id="129" name="Ink 128">
                  <a:extLst>
                    <a:ext uri="{FF2B5EF4-FFF2-40B4-BE49-F238E27FC236}">
                      <a16:creationId xmlns:a16="http://schemas.microsoft.com/office/drawing/2014/main" id="{EE9AA5AA-1E76-385A-B96C-91D5F89EA968}"/>
                    </a:ext>
                  </a:extLst>
                </p:cNvPr>
                <p:cNvPicPr/>
                <p:nvPr/>
              </p:nvPicPr>
              <p:blipFill>
                <a:blip r:embed="rId169"/>
                <a:stretch>
                  <a:fillRect/>
                </a:stretch>
              </p:blipFill>
              <p:spPr>
                <a:xfrm>
                  <a:off x="3129621" y="4317360"/>
                  <a:ext cx="378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30" name="Ink 129">
                  <a:extLst>
                    <a:ext uri="{FF2B5EF4-FFF2-40B4-BE49-F238E27FC236}">
                      <a16:creationId xmlns:a16="http://schemas.microsoft.com/office/drawing/2014/main" id="{03DDD31A-5F89-2A3B-9809-BC566C16419F}"/>
                    </a:ext>
                  </a:extLst>
                </p14:cNvPr>
                <p14:cNvContentPartPr/>
                <p14:nvPr/>
              </p14:nvContentPartPr>
              <p14:xfrm>
                <a:off x="3152301" y="4288920"/>
                <a:ext cx="8640" cy="360"/>
              </p14:xfrm>
            </p:contentPart>
          </mc:Choice>
          <mc:Fallback xmlns="">
            <p:pic>
              <p:nvPicPr>
                <p:cNvPr id="130" name="Ink 129">
                  <a:extLst>
                    <a:ext uri="{FF2B5EF4-FFF2-40B4-BE49-F238E27FC236}">
                      <a16:creationId xmlns:a16="http://schemas.microsoft.com/office/drawing/2014/main" id="{03DDD31A-5F89-2A3B-9809-BC566C16419F}"/>
                    </a:ext>
                  </a:extLst>
                </p:cNvPr>
                <p:cNvPicPr/>
                <p:nvPr/>
              </p:nvPicPr>
              <p:blipFill>
                <a:blip r:embed="rId171"/>
                <a:stretch>
                  <a:fillRect/>
                </a:stretch>
              </p:blipFill>
              <p:spPr>
                <a:xfrm>
                  <a:off x="3146181" y="4282800"/>
                  <a:ext cx="2088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31" name="Ink 130">
                  <a:extLst>
                    <a:ext uri="{FF2B5EF4-FFF2-40B4-BE49-F238E27FC236}">
                      <a16:creationId xmlns:a16="http://schemas.microsoft.com/office/drawing/2014/main" id="{263C94F5-968C-81EF-BC13-DE3239049D14}"/>
                    </a:ext>
                  </a:extLst>
                </p14:cNvPr>
                <p14:cNvContentPartPr/>
                <p14:nvPr/>
              </p14:nvContentPartPr>
              <p14:xfrm>
                <a:off x="3116301" y="4256160"/>
                <a:ext cx="44640" cy="33120"/>
              </p14:xfrm>
            </p:contentPart>
          </mc:Choice>
          <mc:Fallback xmlns="">
            <p:pic>
              <p:nvPicPr>
                <p:cNvPr id="131" name="Ink 130">
                  <a:extLst>
                    <a:ext uri="{FF2B5EF4-FFF2-40B4-BE49-F238E27FC236}">
                      <a16:creationId xmlns:a16="http://schemas.microsoft.com/office/drawing/2014/main" id="{263C94F5-968C-81EF-BC13-DE3239049D14}"/>
                    </a:ext>
                  </a:extLst>
                </p:cNvPr>
                <p:cNvPicPr/>
                <p:nvPr/>
              </p:nvPicPr>
              <p:blipFill>
                <a:blip r:embed="rId173"/>
                <a:stretch>
                  <a:fillRect/>
                </a:stretch>
              </p:blipFill>
              <p:spPr>
                <a:xfrm>
                  <a:off x="3110181" y="4250040"/>
                  <a:ext cx="568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32" name="Ink 131">
                  <a:extLst>
                    <a:ext uri="{FF2B5EF4-FFF2-40B4-BE49-F238E27FC236}">
                      <a16:creationId xmlns:a16="http://schemas.microsoft.com/office/drawing/2014/main" id="{35683EBC-406A-1891-6B49-BAC3592B7B5C}"/>
                    </a:ext>
                  </a:extLst>
                </p14:cNvPr>
                <p14:cNvContentPartPr/>
                <p14:nvPr/>
              </p14:nvContentPartPr>
              <p14:xfrm>
                <a:off x="3023061" y="4247880"/>
                <a:ext cx="30240" cy="3240"/>
              </p14:xfrm>
            </p:contentPart>
          </mc:Choice>
          <mc:Fallback xmlns="">
            <p:pic>
              <p:nvPicPr>
                <p:cNvPr id="132" name="Ink 131">
                  <a:extLst>
                    <a:ext uri="{FF2B5EF4-FFF2-40B4-BE49-F238E27FC236}">
                      <a16:creationId xmlns:a16="http://schemas.microsoft.com/office/drawing/2014/main" id="{35683EBC-406A-1891-6B49-BAC3592B7B5C}"/>
                    </a:ext>
                  </a:extLst>
                </p:cNvPr>
                <p:cNvPicPr/>
                <p:nvPr/>
              </p:nvPicPr>
              <p:blipFill>
                <a:blip r:embed="rId155"/>
                <a:stretch>
                  <a:fillRect/>
                </a:stretch>
              </p:blipFill>
              <p:spPr>
                <a:xfrm>
                  <a:off x="3016941" y="4241760"/>
                  <a:ext cx="424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33" name="Ink 132">
                  <a:extLst>
                    <a:ext uri="{FF2B5EF4-FFF2-40B4-BE49-F238E27FC236}">
                      <a16:creationId xmlns:a16="http://schemas.microsoft.com/office/drawing/2014/main" id="{2E3F04CF-4D2A-8882-3235-E32D674F343D}"/>
                    </a:ext>
                  </a:extLst>
                </p14:cNvPr>
                <p14:cNvContentPartPr/>
                <p14:nvPr/>
              </p14:nvContentPartPr>
              <p14:xfrm>
                <a:off x="2959701" y="4214040"/>
                <a:ext cx="93960" cy="36360"/>
              </p14:xfrm>
            </p:contentPart>
          </mc:Choice>
          <mc:Fallback xmlns="">
            <p:pic>
              <p:nvPicPr>
                <p:cNvPr id="133" name="Ink 132">
                  <a:extLst>
                    <a:ext uri="{FF2B5EF4-FFF2-40B4-BE49-F238E27FC236}">
                      <a16:creationId xmlns:a16="http://schemas.microsoft.com/office/drawing/2014/main" id="{2E3F04CF-4D2A-8882-3235-E32D674F343D}"/>
                    </a:ext>
                  </a:extLst>
                </p:cNvPr>
                <p:cNvPicPr/>
                <p:nvPr/>
              </p:nvPicPr>
              <p:blipFill>
                <a:blip r:embed="rId176"/>
                <a:stretch>
                  <a:fillRect/>
                </a:stretch>
              </p:blipFill>
              <p:spPr>
                <a:xfrm>
                  <a:off x="2953581" y="4207920"/>
                  <a:ext cx="1062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34" name="Ink 133">
                  <a:extLst>
                    <a:ext uri="{FF2B5EF4-FFF2-40B4-BE49-F238E27FC236}">
                      <a16:creationId xmlns:a16="http://schemas.microsoft.com/office/drawing/2014/main" id="{B608788A-2F48-C297-AD97-0552AB7BEC9F}"/>
                    </a:ext>
                  </a:extLst>
                </p14:cNvPr>
                <p14:cNvContentPartPr/>
                <p14:nvPr/>
              </p14:nvContentPartPr>
              <p14:xfrm>
                <a:off x="2843781" y="4229880"/>
                <a:ext cx="51480" cy="1800"/>
              </p14:xfrm>
            </p:contentPart>
          </mc:Choice>
          <mc:Fallback xmlns="">
            <p:pic>
              <p:nvPicPr>
                <p:cNvPr id="134" name="Ink 133">
                  <a:extLst>
                    <a:ext uri="{FF2B5EF4-FFF2-40B4-BE49-F238E27FC236}">
                      <a16:creationId xmlns:a16="http://schemas.microsoft.com/office/drawing/2014/main" id="{B608788A-2F48-C297-AD97-0552AB7BEC9F}"/>
                    </a:ext>
                  </a:extLst>
                </p:cNvPr>
                <p:cNvPicPr/>
                <p:nvPr/>
              </p:nvPicPr>
              <p:blipFill>
                <a:blip r:embed="rId178"/>
                <a:stretch>
                  <a:fillRect/>
                </a:stretch>
              </p:blipFill>
              <p:spPr>
                <a:xfrm>
                  <a:off x="2837661" y="4223760"/>
                  <a:ext cx="63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35" name="Ink 134">
                  <a:extLst>
                    <a:ext uri="{FF2B5EF4-FFF2-40B4-BE49-F238E27FC236}">
                      <a16:creationId xmlns:a16="http://schemas.microsoft.com/office/drawing/2014/main" id="{3D471FD0-B07D-CFF2-43C8-2977823A2208}"/>
                    </a:ext>
                  </a:extLst>
                </p14:cNvPr>
                <p14:cNvContentPartPr/>
                <p14:nvPr/>
              </p14:nvContentPartPr>
              <p14:xfrm>
                <a:off x="2750901" y="4209720"/>
                <a:ext cx="32760" cy="9000"/>
              </p14:xfrm>
            </p:contentPart>
          </mc:Choice>
          <mc:Fallback xmlns="">
            <p:pic>
              <p:nvPicPr>
                <p:cNvPr id="135" name="Ink 134">
                  <a:extLst>
                    <a:ext uri="{FF2B5EF4-FFF2-40B4-BE49-F238E27FC236}">
                      <a16:creationId xmlns:a16="http://schemas.microsoft.com/office/drawing/2014/main" id="{3D471FD0-B07D-CFF2-43C8-2977823A2208}"/>
                    </a:ext>
                  </a:extLst>
                </p:cNvPr>
                <p:cNvPicPr/>
                <p:nvPr/>
              </p:nvPicPr>
              <p:blipFill>
                <a:blip r:embed="rId180"/>
                <a:stretch>
                  <a:fillRect/>
                </a:stretch>
              </p:blipFill>
              <p:spPr>
                <a:xfrm>
                  <a:off x="2744781" y="4203600"/>
                  <a:ext cx="45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36" name="Ink 135">
                  <a:extLst>
                    <a:ext uri="{FF2B5EF4-FFF2-40B4-BE49-F238E27FC236}">
                      <a16:creationId xmlns:a16="http://schemas.microsoft.com/office/drawing/2014/main" id="{D7483BE8-4BCB-1139-F835-03AA49ABDE16}"/>
                    </a:ext>
                  </a:extLst>
                </p14:cNvPr>
                <p14:cNvContentPartPr/>
                <p14:nvPr/>
              </p14:nvContentPartPr>
              <p14:xfrm>
                <a:off x="2664861" y="4206840"/>
                <a:ext cx="14760" cy="1800"/>
              </p14:xfrm>
            </p:contentPart>
          </mc:Choice>
          <mc:Fallback xmlns="">
            <p:pic>
              <p:nvPicPr>
                <p:cNvPr id="136" name="Ink 135">
                  <a:extLst>
                    <a:ext uri="{FF2B5EF4-FFF2-40B4-BE49-F238E27FC236}">
                      <a16:creationId xmlns:a16="http://schemas.microsoft.com/office/drawing/2014/main" id="{D7483BE8-4BCB-1139-F835-03AA49ABDE16}"/>
                    </a:ext>
                  </a:extLst>
                </p:cNvPr>
                <p:cNvPicPr/>
                <p:nvPr/>
              </p:nvPicPr>
              <p:blipFill>
                <a:blip r:embed="rId182"/>
                <a:stretch>
                  <a:fillRect/>
                </a:stretch>
              </p:blipFill>
              <p:spPr>
                <a:xfrm>
                  <a:off x="2658741" y="4200720"/>
                  <a:ext cx="270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37" name="Ink 136">
                  <a:extLst>
                    <a:ext uri="{FF2B5EF4-FFF2-40B4-BE49-F238E27FC236}">
                      <a16:creationId xmlns:a16="http://schemas.microsoft.com/office/drawing/2014/main" id="{194FEAFB-3DB8-8AD7-F747-0D012C2C516A}"/>
                    </a:ext>
                  </a:extLst>
                </p14:cNvPr>
                <p14:cNvContentPartPr/>
                <p14:nvPr/>
              </p14:nvContentPartPr>
              <p14:xfrm>
                <a:off x="2606541" y="4197480"/>
                <a:ext cx="72720" cy="10080"/>
              </p14:xfrm>
            </p:contentPart>
          </mc:Choice>
          <mc:Fallback xmlns="">
            <p:pic>
              <p:nvPicPr>
                <p:cNvPr id="137" name="Ink 136">
                  <a:extLst>
                    <a:ext uri="{FF2B5EF4-FFF2-40B4-BE49-F238E27FC236}">
                      <a16:creationId xmlns:a16="http://schemas.microsoft.com/office/drawing/2014/main" id="{194FEAFB-3DB8-8AD7-F747-0D012C2C516A}"/>
                    </a:ext>
                  </a:extLst>
                </p:cNvPr>
                <p:cNvPicPr/>
                <p:nvPr/>
              </p:nvPicPr>
              <p:blipFill>
                <a:blip r:embed="rId184"/>
                <a:stretch>
                  <a:fillRect/>
                </a:stretch>
              </p:blipFill>
              <p:spPr>
                <a:xfrm>
                  <a:off x="2600421" y="4191360"/>
                  <a:ext cx="84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38" name="Ink 137">
                  <a:extLst>
                    <a:ext uri="{FF2B5EF4-FFF2-40B4-BE49-F238E27FC236}">
                      <a16:creationId xmlns:a16="http://schemas.microsoft.com/office/drawing/2014/main" id="{F132D781-7737-C5E0-03F8-D299C3093BF8}"/>
                    </a:ext>
                  </a:extLst>
                </p14:cNvPr>
                <p14:cNvContentPartPr/>
                <p14:nvPr/>
              </p14:nvContentPartPr>
              <p14:xfrm>
                <a:off x="2517261" y="4183800"/>
                <a:ext cx="39960" cy="13320"/>
              </p14:xfrm>
            </p:contentPart>
          </mc:Choice>
          <mc:Fallback xmlns="">
            <p:pic>
              <p:nvPicPr>
                <p:cNvPr id="138" name="Ink 137">
                  <a:extLst>
                    <a:ext uri="{FF2B5EF4-FFF2-40B4-BE49-F238E27FC236}">
                      <a16:creationId xmlns:a16="http://schemas.microsoft.com/office/drawing/2014/main" id="{F132D781-7737-C5E0-03F8-D299C3093BF8}"/>
                    </a:ext>
                  </a:extLst>
                </p:cNvPr>
                <p:cNvPicPr/>
                <p:nvPr/>
              </p:nvPicPr>
              <p:blipFill>
                <a:blip r:embed="rId186"/>
                <a:stretch>
                  <a:fillRect/>
                </a:stretch>
              </p:blipFill>
              <p:spPr>
                <a:xfrm>
                  <a:off x="2511141" y="4177680"/>
                  <a:ext cx="522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39" name="Ink 138">
                  <a:extLst>
                    <a:ext uri="{FF2B5EF4-FFF2-40B4-BE49-F238E27FC236}">
                      <a16:creationId xmlns:a16="http://schemas.microsoft.com/office/drawing/2014/main" id="{B643869B-9F50-E4DD-2F54-78DD1ED511ED}"/>
                    </a:ext>
                  </a:extLst>
                </p14:cNvPr>
                <p14:cNvContentPartPr/>
                <p14:nvPr/>
              </p14:nvContentPartPr>
              <p14:xfrm>
                <a:off x="2362821" y="4208280"/>
                <a:ext cx="43560" cy="3240"/>
              </p14:xfrm>
            </p:contentPart>
          </mc:Choice>
          <mc:Fallback xmlns="">
            <p:pic>
              <p:nvPicPr>
                <p:cNvPr id="139" name="Ink 138">
                  <a:extLst>
                    <a:ext uri="{FF2B5EF4-FFF2-40B4-BE49-F238E27FC236}">
                      <a16:creationId xmlns:a16="http://schemas.microsoft.com/office/drawing/2014/main" id="{B643869B-9F50-E4DD-2F54-78DD1ED511ED}"/>
                    </a:ext>
                  </a:extLst>
                </p:cNvPr>
                <p:cNvPicPr/>
                <p:nvPr/>
              </p:nvPicPr>
              <p:blipFill>
                <a:blip r:embed="rId188"/>
                <a:stretch>
                  <a:fillRect/>
                </a:stretch>
              </p:blipFill>
              <p:spPr>
                <a:xfrm>
                  <a:off x="2356701" y="4202160"/>
                  <a:ext cx="55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0" name="Ink 139">
                  <a:extLst>
                    <a:ext uri="{FF2B5EF4-FFF2-40B4-BE49-F238E27FC236}">
                      <a16:creationId xmlns:a16="http://schemas.microsoft.com/office/drawing/2014/main" id="{41238494-5D91-9B5B-A49F-D32030BC0699}"/>
                    </a:ext>
                  </a:extLst>
                </p14:cNvPr>
                <p14:cNvContentPartPr/>
                <p14:nvPr/>
              </p14:nvContentPartPr>
              <p14:xfrm>
                <a:off x="2305221" y="4193880"/>
                <a:ext cx="21960" cy="360"/>
              </p14:xfrm>
            </p:contentPart>
          </mc:Choice>
          <mc:Fallback xmlns="">
            <p:pic>
              <p:nvPicPr>
                <p:cNvPr id="140" name="Ink 139">
                  <a:extLst>
                    <a:ext uri="{FF2B5EF4-FFF2-40B4-BE49-F238E27FC236}">
                      <a16:creationId xmlns:a16="http://schemas.microsoft.com/office/drawing/2014/main" id="{41238494-5D91-9B5B-A49F-D32030BC0699}"/>
                    </a:ext>
                  </a:extLst>
                </p:cNvPr>
                <p:cNvPicPr/>
                <p:nvPr/>
              </p:nvPicPr>
              <p:blipFill>
                <a:blip r:embed="rId190"/>
                <a:stretch>
                  <a:fillRect/>
                </a:stretch>
              </p:blipFill>
              <p:spPr>
                <a:xfrm>
                  <a:off x="2299101" y="4187760"/>
                  <a:ext cx="34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41" name="Ink 140">
                  <a:extLst>
                    <a:ext uri="{FF2B5EF4-FFF2-40B4-BE49-F238E27FC236}">
                      <a16:creationId xmlns:a16="http://schemas.microsoft.com/office/drawing/2014/main" id="{A7BC3ADF-4744-C810-D9D2-84A2B4E27A89}"/>
                    </a:ext>
                  </a:extLst>
                </p14:cNvPr>
                <p14:cNvContentPartPr/>
                <p14:nvPr/>
              </p14:nvContentPartPr>
              <p14:xfrm>
                <a:off x="2222781" y="4192440"/>
                <a:ext cx="43560" cy="1800"/>
              </p14:xfrm>
            </p:contentPart>
          </mc:Choice>
          <mc:Fallback xmlns="">
            <p:pic>
              <p:nvPicPr>
                <p:cNvPr id="141" name="Ink 140">
                  <a:extLst>
                    <a:ext uri="{FF2B5EF4-FFF2-40B4-BE49-F238E27FC236}">
                      <a16:creationId xmlns:a16="http://schemas.microsoft.com/office/drawing/2014/main" id="{A7BC3ADF-4744-C810-D9D2-84A2B4E27A89}"/>
                    </a:ext>
                  </a:extLst>
                </p:cNvPr>
                <p:cNvPicPr/>
                <p:nvPr/>
              </p:nvPicPr>
              <p:blipFill>
                <a:blip r:embed="rId188"/>
                <a:stretch>
                  <a:fillRect/>
                </a:stretch>
              </p:blipFill>
              <p:spPr>
                <a:xfrm>
                  <a:off x="2216661" y="4186320"/>
                  <a:ext cx="558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42" name="Ink 141">
                  <a:extLst>
                    <a:ext uri="{FF2B5EF4-FFF2-40B4-BE49-F238E27FC236}">
                      <a16:creationId xmlns:a16="http://schemas.microsoft.com/office/drawing/2014/main" id="{70F074F2-0D8A-4331-17FF-443DA8C40607}"/>
                    </a:ext>
                  </a:extLst>
                </p14:cNvPr>
                <p14:cNvContentPartPr/>
                <p14:nvPr/>
              </p14:nvContentPartPr>
              <p14:xfrm>
                <a:off x="2125581" y="4199640"/>
                <a:ext cx="61560" cy="12240"/>
              </p14:xfrm>
            </p:contentPart>
          </mc:Choice>
          <mc:Fallback xmlns="">
            <p:pic>
              <p:nvPicPr>
                <p:cNvPr id="142" name="Ink 141">
                  <a:extLst>
                    <a:ext uri="{FF2B5EF4-FFF2-40B4-BE49-F238E27FC236}">
                      <a16:creationId xmlns:a16="http://schemas.microsoft.com/office/drawing/2014/main" id="{70F074F2-0D8A-4331-17FF-443DA8C40607}"/>
                    </a:ext>
                  </a:extLst>
                </p:cNvPr>
                <p:cNvPicPr/>
                <p:nvPr/>
              </p:nvPicPr>
              <p:blipFill>
                <a:blip r:embed="rId193"/>
                <a:stretch>
                  <a:fillRect/>
                </a:stretch>
              </p:blipFill>
              <p:spPr>
                <a:xfrm>
                  <a:off x="2119461" y="4193520"/>
                  <a:ext cx="738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43" name="Ink 142">
                  <a:extLst>
                    <a:ext uri="{FF2B5EF4-FFF2-40B4-BE49-F238E27FC236}">
                      <a16:creationId xmlns:a16="http://schemas.microsoft.com/office/drawing/2014/main" id="{8BE12D85-5E02-82B9-8CC2-68119E98CF8F}"/>
                    </a:ext>
                  </a:extLst>
                </p14:cNvPr>
                <p14:cNvContentPartPr/>
                <p14:nvPr/>
              </p14:nvContentPartPr>
              <p14:xfrm>
                <a:off x="2024781" y="4229880"/>
                <a:ext cx="18360" cy="6120"/>
              </p14:xfrm>
            </p:contentPart>
          </mc:Choice>
          <mc:Fallback xmlns="">
            <p:pic>
              <p:nvPicPr>
                <p:cNvPr id="143" name="Ink 142">
                  <a:extLst>
                    <a:ext uri="{FF2B5EF4-FFF2-40B4-BE49-F238E27FC236}">
                      <a16:creationId xmlns:a16="http://schemas.microsoft.com/office/drawing/2014/main" id="{8BE12D85-5E02-82B9-8CC2-68119E98CF8F}"/>
                    </a:ext>
                  </a:extLst>
                </p:cNvPr>
                <p:cNvPicPr/>
                <p:nvPr/>
              </p:nvPicPr>
              <p:blipFill>
                <a:blip r:embed="rId195"/>
                <a:stretch>
                  <a:fillRect/>
                </a:stretch>
              </p:blipFill>
              <p:spPr>
                <a:xfrm>
                  <a:off x="2018661" y="4223760"/>
                  <a:ext cx="306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44" name="Ink 143">
                  <a:extLst>
                    <a:ext uri="{FF2B5EF4-FFF2-40B4-BE49-F238E27FC236}">
                      <a16:creationId xmlns:a16="http://schemas.microsoft.com/office/drawing/2014/main" id="{05AF245F-A491-75B7-346C-57265277A2D5}"/>
                    </a:ext>
                  </a:extLst>
                </p14:cNvPr>
                <p14:cNvContentPartPr/>
                <p14:nvPr/>
              </p14:nvContentPartPr>
              <p14:xfrm>
                <a:off x="1927941" y="4229880"/>
                <a:ext cx="115560" cy="10440"/>
              </p14:xfrm>
            </p:contentPart>
          </mc:Choice>
          <mc:Fallback xmlns="">
            <p:pic>
              <p:nvPicPr>
                <p:cNvPr id="144" name="Ink 143">
                  <a:extLst>
                    <a:ext uri="{FF2B5EF4-FFF2-40B4-BE49-F238E27FC236}">
                      <a16:creationId xmlns:a16="http://schemas.microsoft.com/office/drawing/2014/main" id="{05AF245F-A491-75B7-346C-57265277A2D5}"/>
                    </a:ext>
                  </a:extLst>
                </p:cNvPr>
                <p:cNvPicPr/>
                <p:nvPr/>
              </p:nvPicPr>
              <p:blipFill>
                <a:blip r:embed="rId197"/>
                <a:stretch>
                  <a:fillRect/>
                </a:stretch>
              </p:blipFill>
              <p:spPr>
                <a:xfrm>
                  <a:off x="1921821" y="4223760"/>
                  <a:ext cx="127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5" name="Ink 144">
                  <a:extLst>
                    <a:ext uri="{FF2B5EF4-FFF2-40B4-BE49-F238E27FC236}">
                      <a16:creationId xmlns:a16="http://schemas.microsoft.com/office/drawing/2014/main" id="{54AB0A96-215A-BB75-E0E1-B61336EC70A9}"/>
                    </a:ext>
                  </a:extLst>
                </p14:cNvPr>
                <p14:cNvContentPartPr/>
                <p14:nvPr/>
              </p14:nvContentPartPr>
              <p14:xfrm>
                <a:off x="1866741" y="4257240"/>
                <a:ext cx="32760" cy="9000"/>
              </p14:xfrm>
            </p:contentPart>
          </mc:Choice>
          <mc:Fallback xmlns="">
            <p:pic>
              <p:nvPicPr>
                <p:cNvPr id="145" name="Ink 144">
                  <a:extLst>
                    <a:ext uri="{FF2B5EF4-FFF2-40B4-BE49-F238E27FC236}">
                      <a16:creationId xmlns:a16="http://schemas.microsoft.com/office/drawing/2014/main" id="{54AB0A96-215A-BB75-E0E1-B61336EC70A9}"/>
                    </a:ext>
                  </a:extLst>
                </p:cNvPr>
                <p:cNvPicPr/>
                <p:nvPr/>
              </p:nvPicPr>
              <p:blipFill>
                <a:blip r:embed="rId199"/>
                <a:stretch>
                  <a:fillRect/>
                </a:stretch>
              </p:blipFill>
              <p:spPr>
                <a:xfrm>
                  <a:off x="1860621" y="4251120"/>
                  <a:ext cx="45000" cy="21240"/>
                </a:xfrm>
                <a:prstGeom prst="rect">
                  <a:avLst/>
                </a:prstGeom>
              </p:spPr>
            </p:pic>
          </mc:Fallback>
        </mc:AlternateContent>
      </p:grpSp>
      <p:grpSp>
        <p:nvGrpSpPr>
          <p:cNvPr id="152" name="Group 151">
            <a:extLst>
              <a:ext uri="{FF2B5EF4-FFF2-40B4-BE49-F238E27FC236}">
                <a16:creationId xmlns:a16="http://schemas.microsoft.com/office/drawing/2014/main" id="{ACD8F353-50BD-904F-5E3C-79589DAA406C}"/>
              </a:ext>
            </a:extLst>
          </p:cNvPr>
          <p:cNvGrpSpPr/>
          <p:nvPr/>
        </p:nvGrpSpPr>
        <p:grpSpPr>
          <a:xfrm>
            <a:off x="5137341" y="6061560"/>
            <a:ext cx="795240" cy="69480"/>
            <a:chOff x="5137341" y="6061560"/>
            <a:chExt cx="795240" cy="69480"/>
          </a:xfrm>
        </p:grpSpPr>
        <mc:AlternateContent xmlns:mc="http://schemas.openxmlformats.org/markup-compatibility/2006" xmlns:p14="http://schemas.microsoft.com/office/powerpoint/2010/main">
          <mc:Choice Requires="p14">
            <p:contentPart p14:bwMode="auto" r:id="rId200">
              <p14:nvContentPartPr>
                <p14:cNvPr id="147" name="Ink 146">
                  <a:extLst>
                    <a:ext uri="{FF2B5EF4-FFF2-40B4-BE49-F238E27FC236}">
                      <a16:creationId xmlns:a16="http://schemas.microsoft.com/office/drawing/2014/main" id="{69B91BBB-7F23-93D8-46A5-3F401C94DF51}"/>
                    </a:ext>
                  </a:extLst>
                </p14:cNvPr>
                <p14:cNvContentPartPr/>
                <p14:nvPr/>
              </p14:nvContentPartPr>
              <p14:xfrm>
                <a:off x="5137341" y="6090720"/>
                <a:ext cx="97920" cy="40320"/>
              </p14:xfrm>
            </p:contentPart>
          </mc:Choice>
          <mc:Fallback xmlns="">
            <p:pic>
              <p:nvPicPr>
                <p:cNvPr id="147" name="Ink 146">
                  <a:extLst>
                    <a:ext uri="{FF2B5EF4-FFF2-40B4-BE49-F238E27FC236}">
                      <a16:creationId xmlns:a16="http://schemas.microsoft.com/office/drawing/2014/main" id="{69B91BBB-7F23-93D8-46A5-3F401C94DF51}"/>
                    </a:ext>
                  </a:extLst>
                </p:cNvPr>
                <p:cNvPicPr/>
                <p:nvPr/>
              </p:nvPicPr>
              <p:blipFill>
                <a:blip r:embed="rId201"/>
                <a:stretch>
                  <a:fillRect/>
                </a:stretch>
              </p:blipFill>
              <p:spPr>
                <a:xfrm>
                  <a:off x="5131221" y="6084600"/>
                  <a:ext cx="1101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48" name="Ink 147">
                  <a:extLst>
                    <a:ext uri="{FF2B5EF4-FFF2-40B4-BE49-F238E27FC236}">
                      <a16:creationId xmlns:a16="http://schemas.microsoft.com/office/drawing/2014/main" id="{FF28F0B1-4E26-113F-559C-6A587ED38422}"/>
                    </a:ext>
                  </a:extLst>
                </p14:cNvPr>
                <p14:cNvContentPartPr/>
                <p14:nvPr/>
              </p14:nvContentPartPr>
              <p14:xfrm>
                <a:off x="5353701" y="6088920"/>
                <a:ext cx="61560" cy="18000"/>
              </p14:xfrm>
            </p:contentPart>
          </mc:Choice>
          <mc:Fallback xmlns="">
            <p:pic>
              <p:nvPicPr>
                <p:cNvPr id="148" name="Ink 147">
                  <a:extLst>
                    <a:ext uri="{FF2B5EF4-FFF2-40B4-BE49-F238E27FC236}">
                      <a16:creationId xmlns:a16="http://schemas.microsoft.com/office/drawing/2014/main" id="{FF28F0B1-4E26-113F-559C-6A587ED38422}"/>
                    </a:ext>
                  </a:extLst>
                </p:cNvPr>
                <p:cNvPicPr/>
                <p:nvPr/>
              </p:nvPicPr>
              <p:blipFill>
                <a:blip r:embed="rId203"/>
                <a:stretch>
                  <a:fillRect/>
                </a:stretch>
              </p:blipFill>
              <p:spPr>
                <a:xfrm>
                  <a:off x="5347581" y="6082800"/>
                  <a:ext cx="738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49" name="Ink 148">
                  <a:extLst>
                    <a:ext uri="{FF2B5EF4-FFF2-40B4-BE49-F238E27FC236}">
                      <a16:creationId xmlns:a16="http://schemas.microsoft.com/office/drawing/2014/main" id="{2D4FAC2C-9575-6A46-471E-54E63857FF51}"/>
                    </a:ext>
                  </a:extLst>
                </p14:cNvPr>
                <p14:cNvContentPartPr/>
                <p14:nvPr/>
              </p14:nvContentPartPr>
              <p14:xfrm>
                <a:off x="5529741" y="6081720"/>
                <a:ext cx="72360" cy="12960"/>
              </p14:xfrm>
            </p:contentPart>
          </mc:Choice>
          <mc:Fallback xmlns="">
            <p:pic>
              <p:nvPicPr>
                <p:cNvPr id="149" name="Ink 148">
                  <a:extLst>
                    <a:ext uri="{FF2B5EF4-FFF2-40B4-BE49-F238E27FC236}">
                      <a16:creationId xmlns:a16="http://schemas.microsoft.com/office/drawing/2014/main" id="{2D4FAC2C-9575-6A46-471E-54E63857FF51}"/>
                    </a:ext>
                  </a:extLst>
                </p:cNvPr>
                <p:cNvPicPr/>
                <p:nvPr/>
              </p:nvPicPr>
              <p:blipFill>
                <a:blip r:embed="rId205"/>
                <a:stretch>
                  <a:fillRect/>
                </a:stretch>
              </p:blipFill>
              <p:spPr>
                <a:xfrm>
                  <a:off x="5523621" y="6075600"/>
                  <a:ext cx="846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50" name="Ink 149">
                  <a:extLst>
                    <a:ext uri="{FF2B5EF4-FFF2-40B4-BE49-F238E27FC236}">
                      <a16:creationId xmlns:a16="http://schemas.microsoft.com/office/drawing/2014/main" id="{3F381E3F-F4C2-96E4-3B9C-153941878174}"/>
                    </a:ext>
                  </a:extLst>
                </p14:cNvPr>
                <p14:cNvContentPartPr/>
                <p14:nvPr/>
              </p14:nvContentPartPr>
              <p14:xfrm>
                <a:off x="5730981" y="6073080"/>
                <a:ext cx="47160" cy="13320"/>
              </p14:xfrm>
            </p:contentPart>
          </mc:Choice>
          <mc:Fallback xmlns="">
            <p:pic>
              <p:nvPicPr>
                <p:cNvPr id="150" name="Ink 149">
                  <a:extLst>
                    <a:ext uri="{FF2B5EF4-FFF2-40B4-BE49-F238E27FC236}">
                      <a16:creationId xmlns:a16="http://schemas.microsoft.com/office/drawing/2014/main" id="{3F381E3F-F4C2-96E4-3B9C-153941878174}"/>
                    </a:ext>
                  </a:extLst>
                </p:cNvPr>
                <p:cNvPicPr/>
                <p:nvPr/>
              </p:nvPicPr>
              <p:blipFill>
                <a:blip r:embed="rId207"/>
                <a:stretch>
                  <a:fillRect/>
                </a:stretch>
              </p:blipFill>
              <p:spPr>
                <a:xfrm>
                  <a:off x="5724861" y="6066960"/>
                  <a:ext cx="594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51" name="Ink 150">
                  <a:extLst>
                    <a:ext uri="{FF2B5EF4-FFF2-40B4-BE49-F238E27FC236}">
                      <a16:creationId xmlns:a16="http://schemas.microsoft.com/office/drawing/2014/main" id="{529F79DF-F451-2554-8E1C-531550BF2903}"/>
                    </a:ext>
                  </a:extLst>
                </p14:cNvPr>
                <p14:cNvContentPartPr/>
                <p14:nvPr/>
              </p14:nvContentPartPr>
              <p14:xfrm>
                <a:off x="5878221" y="6061560"/>
                <a:ext cx="54360" cy="4680"/>
              </p14:xfrm>
            </p:contentPart>
          </mc:Choice>
          <mc:Fallback xmlns="">
            <p:pic>
              <p:nvPicPr>
                <p:cNvPr id="151" name="Ink 150">
                  <a:extLst>
                    <a:ext uri="{FF2B5EF4-FFF2-40B4-BE49-F238E27FC236}">
                      <a16:creationId xmlns:a16="http://schemas.microsoft.com/office/drawing/2014/main" id="{529F79DF-F451-2554-8E1C-531550BF2903}"/>
                    </a:ext>
                  </a:extLst>
                </p:cNvPr>
                <p:cNvPicPr/>
                <p:nvPr/>
              </p:nvPicPr>
              <p:blipFill>
                <a:blip r:embed="rId209"/>
                <a:stretch>
                  <a:fillRect/>
                </a:stretch>
              </p:blipFill>
              <p:spPr>
                <a:xfrm>
                  <a:off x="5872101" y="6055440"/>
                  <a:ext cx="66600" cy="16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0">
            <p14:nvContentPartPr>
              <p14:cNvPr id="153" name="Ink 152">
                <a:extLst>
                  <a:ext uri="{FF2B5EF4-FFF2-40B4-BE49-F238E27FC236}">
                    <a16:creationId xmlns:a16="http://schemas.microsoft.com/office/drawing/2014/main" id="{90F65945-0685-F6CC-16B4-E5B4F1069630}"/>
                  </a:ext>
                </a:extLst>
              </p14:cNvPr>
              <p14:cNvContentPartPr/>
              <p14:nvPr/>
            </p14:nvContentPartPr>
            <p14:xfrm>
              <a:off x="5166501" y="5463960"/>
              <a:ext cx="666000" cy="29160"/>
            </p14:xfrm>
          </p:contentPart>
        </mc:Choice>
        <mc:Fallback xmlns="">
          <p:pic>
            <p:nvPicPr>
              <p:cNvPr id="153" name="Ink 152">
                <a:extLst>
                  <a:ext uri="{FF2B5EF4-FFF2-40B4-BE49-F238E27FC236}">
                    <a16:creationId xmlns:a16="http://schemas.microsoft.com/office/drawing/2014/main" id="{90F65945-0685-F6CC-16B4-E5B4F1069630}"/>
                  </a:ext>
                </a:extLst>
              </p:cNvPr>
              <p:cNvPicPr/>
              <p:nvPr/>
            </p:nvPicPr>
            <p:blipFill>
              <a:blip r:embed="rId211"/>
              <a:stretch>
                <a:fillRect/>
              </a:stretch>
            </p:blipFill>
            <p:spPr>
              <a:xfrm>
                <a:off x="5160381" y="5457840"/>
                <a:ext cx="678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4" name="Ink 153">
                <a:extLst>
                  <a:ext uri="{FF2B5EF4-FFF2-40B4-BE49-F238E27FC236}">
                    <a16:creationId xmlns:a16="http://schemas.microsoft.com/office/drawing/2014/main" id="{0241B937-7D56-C9D4-6915-C5137EBEE2C2}"/>
                  </a:ext>
                </a:extLst>
              </p14:cNvPr>
              <p14:cNvContentPartPr/>
              <p14:nvPr/>
            </p14:nvContentPartPr>
            <p14:xfrm>
              <a:off x="5120061" y="4973280"/>
              <a:ext cx="604080" cy="68040"/>
            </p14:xfrm>
          </p:contentPart>
        </mc:Choice>
        <mc:Fallback xmlns="">
          <p:pic>
            <p:nvPicPr>
              <p:cNvPr id="154" name="Ink 153">
                <a:extLst>
                  <a:ext uri="{FF2B5EF4-FFF2-40B4-BE49-F238E27FC236}">
                    <a16:creationId xmlns:a16="http://schemas.microsoft.com/office/drawing/2014/main" id="{0241B937-7D56-C9D4-6915-C5137EBEE2C2}"/>
                  </a:ext>
                </a:extLst>
              </p:cNvPr>
              <p:cNvPicPr/>
              <p:nvPr/>
            </p:nvPicPr>
            <p:blipFill>
              <a:blip r:embed="rId213"/>
              <a:stretch>
                <a:fillRect/>
              </a:stretch>
            </p:blipFill>
            <p:spPr>
              <a:xfrm>
                <a:off x="5113941" y="4967160"/>
                <a:ext cx="6163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8" name="Ink 157">
                <a:extLst>
                  <a:ext uri="{FF2B5EF4-FFF2-40B4-BE49-F238E27FC236}">
                    <a16:creationId xmlns:a16="http://schemas.microsoft.com/office/drawing/2014/main" id="{D9109179-2508-E816-9582-2221543BC168}"/>
                  </a:ext>
                </a:extLst>
              </p14:cNvPr>
              <p14:cNvContentPartPr/>
              <p14:nvPr/>
            </p14:nvContentPartPr>
            <p14:xfrm>
              <a:off x="7344861" y="1814280"/>
              <a:ext cx="1665000" cy="2632680"/>
            </p14:xfrm>
          </p:contentPart>
        </mc:Choice>
        <mc:Fallback xmlns="">
          <p:pic>
            <p:nvPicPr>
              <p:cNvPr id="158" name="Ink 157">
                <a:extLst>
                  <a:ext uri="{FF2B5EF4-FFF2-40B4-BE49-F238E27FC236}">
                    <a16:creationId xmlns:a16="http://schemas.microsoft.com/office/drawing/2014/main" id="{D9109179-2508-E816-9582-2221543BC168}"/>
                  </a:ext>
                </a:extLst>
              </p:cNvPr>
              <p:cNvPicPr/>
              <p:nvPr/>
            </p:nvPicPr>
            <p:blipFill>
              <a:blip r:embed="rId215"/>
              <a:stretch>
                <a:fillRect/>
              </a:stretch>
            </p:blipFill>
            <p:spPr>
              <a:xfrm>
                <a:off x="7338741" y="1808160"/>
                <a:ext cx="1677240" cy="2644920"/>
              </a:xfrm>
              <a:prstGeom prst="rect">
                <a:avLst/>
              </a:prstGeom>
            </p:spPr>
          </p:pic>
        </mc:Fallback>
      </mc:AlternateContent>
      <p:grpSp>
        <p:nvGrpSpPr>
          <p:cNvPr id="161" name="Group 160">
            <a:extLst>
              <a:ext uri="{FF2B5EF4-FFF2-40B4-BE49-F238E27FC236}">
                <a16:creationId xmlns:a16="http://schemas.microsoft.com/office/drawing/2014/main" id="{96D12C38-4EFD-D712-8902-AEFF0D749020}"/>
              </a:ext>
            </a:extLst>
          </p:cNvPr>
          <p:cNvGrpSpPr/>
          <p:nvPr/>
        </p:nvGrpSpPr>
        <p:grpSpPr>
          <a:xfrm>
            <a:off x="7246581" y="1745160"/>
            <a:ext cx="3107520" cy="2694600"/>
            <a:chOff x="7246581" y="1745160"/>
            <a:chExt cx="3107520" cy="2694600"/>
          </a:xfrm>
        </p:grpSpPr>
        <mc:AlternateContent xmlns:mc="http://schemas.openxmlformats.org/markup-compatibility/2006" xmlns:p14="http://schemas.microsoft.com/office/powerpoint/2010/main">
          <mc:Choice Requires="p14">
            <p:contentPart p14:bwMode="auto" r:id="rId216">
              <p14:nvContentPartPr>
                <p14:cNvPr id="155" name="Ink 154">
                  <a:extLst>
                    <a:ext uri="{FF2B5EF4-FFF2-40B4-BE49-F238E27FC236}">
                      <a16:creationId xmlns:a16="http://schemas.microsoft.com/office/drawing/2014/main" id="{2E4E9795-3CB3-EB92-3DB1-8DBEF082A630}"/>
                    </a:ext>
                  </a:extLst>
                </p14:cNvPr>
                <p14:cNvContentPartPr/>
                <p14:nvPr/>
              </p14:nvContentPartPr>
              <p14:xfrm>
                <a:off x="7273221" y="1795560"/>
                <a:ext cx="14760" cy="7560"/>
              </p14:xfrm>
            </p:contentPart>
          </mc:Choice>
          <mc:Fallback xmlns="">
            <p:pic>
              <p:nvPicPr>
                <p:cNvPr id="155" name="Ink 154">
                  <a:extLst>
                    <a:ext uri="{FF2B5EF4-FFF2-40B4-BE49-F238E27FC236}">
                      <a16:creationId xmlns:a16="http://schemas.microsoft.com/office/drawing/2014/main" id="{2E4E9795-3CB3-EB92-3DB1-8DBEF082A630}"/>
                    </a:ext>
                  </a:extLst>
                </p:cNvPr>
                <p:cNvPicPr/>
                <p:nvPr/>
              </p:nvPicPr>
              <p:blipFill>
                <a:blip r:embed="rId217"/>
                <a:stretch>
                  <a:fillRect/>
                </a:stretch>
              </p:blipFill>
              <p:spPr>
                <a:xfrm>
                  <a:off x="7267101" y="1789440"/>
                  <a:ext cx="27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6" name="Ink 155">
                  <a:extLst>
                    <a:ext uri="{FF2B5EF4-FFF2-40B4-BE49-F238E27FC236}">
                      <a16:creationId xmlns:a16="http://schemas.microsoft.com/office/drawing/2014/main" id="{1A225536-005A-DCF9-A014-C9E83D5D6471}"/>
                    </a:ext>
                  </a:extLst>
                </p14:cNvPr>
                <p14:cNvContentPartPr/>
                <p14:nvPr/>
              </p14:nvContentPartPr>
              <p14:xfrm>
                <a:off x="7246581" y="1745160"/>
                <a:ext cx="159480" cy="63360"/>
              </p14:xfrm>
            </p:contentPart>
          </mc:Choice>
          <mc:Fallback xmlns="">
            <p:pic>
              <p:nvPicPr>
                <p:cNvPr id="156" name="Ink 155">
                  <a:extLst>
                    <a:ext uri="{FF2B5EF4-FFF2-40B4-BE49-F238E27FC236}">
                      <a16:creationId xmlns:a16="http://schemas.microsoft.com/office/drawing/2014/main" id="{1A225536-005A-DCF9-A014-C9E83D5D6471}"/>
                    </a:ext>
                  </a:extLst>
                </p:cNvPr>
                <p:cNvPicPr/>
                <p:nvPr/>
              </p:nvPicPr>
              <p:blipFill>
                <a:blip r:embed="rId219"/>
                <a:stretch>
                  <a:fillRect/>
                </a:stretch>
              </p:blipFill>
              <p:spPr>
                <a:xfrm>
                  <a:off x="7240461" y="1739040"/>
                  <a:ext cx="1717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0" name="Ink 159">
                  <a:extLst>
                    <a:ext uri="{FF2B5EF4-FFF2-40B4-BE49-F238E27FC236}">
                      <a16:creationId xmlns:a16="http://schemas.microsoft.com/office/drawing/2014/main" id="{051843CC-E099-F55B-E3B0-3AA0E8CC8806}"/>
                    </a:ext>
                  </a:extLst>
                </p14:cNvPr>
                <p14:cNvContentPartPr/>
                <p14:nvPr/>
              </p14:nvContentPartPr>
              <p14:xfrm>
                <a:off x="7402461" y="1840200"/>
                <a:ext cx="2951640" cy="2599560"/>
              </p14:xfrm>
            </p:contentPart>
          </mc:Choice>
          <mc:Fallback xmlns="">
            <p:pic>
              <p:nvPicPr>
                <p:cNvPr id="160" name="Ink 159">
                  <a:extLst>
                    <a:ext uri="{FF2B5EF4-FFF2-40B4-BE49-F238E27FC236}">
                      <a16:creationId xmlns:a16="http://schemas.microsoft.com/office/drawing/2014/main" id="{051843CC-E099-F55B-E3B0-3AA0E8CC8806}"/>
                    </a:ext>
                  </a:extLst>
                </p:cNvPr>
                <p:cNvPicPr/>
                <p:nvPr/>
              </p:nvPicPr>
              <p:blipFill>
                <a:blip r:embed="rId221"/>
                <a:stretch>
                  <a:fillRect/>
                </a:stretch>
              </p:blipFill>
              <p:spPr>
                <a:xfrm>
                  <a:off x="7396341" y="1834080"/>
                  <a:ext cx="2963880" cy="2611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2">
            <p14:nvContentPartPr>
              <p14:cNvPr id="162" name="Ink 161">
                <a:extLst>
                  <a:ext uri="{FF2B5EF4-FFF2-40B4-BE49-F238E27FC236}">
                    <a16:creationId xmlns:a16="http://schemas.microsoft.com/office/drawing/2014/main" id="{14A0C037-F009-F427-47C2-4B2748977B27}"/>
                  </a:ext>
                </a:extLst>
              </p14:cNvPr>
              <p14:cNvContentPartPr/>
              <p14:nvPr/>
            </p14:nvContentPartPr>
            <p14:xfrm>
              <a:off x="8986461" y="4060680"/>
              <a:ext cx="1400400" cy="747720"/>
            </p14:xfrm>
          </p:contentPart>
        </mc:Choice>
        <mc:Fallback xmlns="">
          <p:pic>
            <p:nvPicPr>
              <p:cNvPr id="162" name="Ink 161">
                <a:extLst>
                  <a:ext uri="{FF2B5EF4-FFF2-40B4-BE49-F238E27FC236}">
                    <a16:creationId xmlns:a16="http://schemas.microsoft.com/office/drawing/2014/main" id="{14A0C037-F009-F427-47C2-4B2748977B27}"/>
                  </a:ext>
                </a:extLst>
              </p:cNvPr>
              <p:cNvPicPr/>
              <p:nvPr/>
            </p:nvPicPr>
            <p:blipFill>
              <a:blip r:embed="rId223"/>
              <a:stretch>
                <a:fillRect/>
              </a:stretch>
            </p:blipFill>
            <p:spPr>
              <a:xfrm>
                <a:off x="8980341" y="4054560"/>
                <a:ext cx="1412640" cy="759960"/>
              </a:xfrm>
              <a:prstGeom prst="rect">
                <a:avLst/>
              </a:prstGeom>
            </p:spPr>
          </p:pic>
        </mc:Fallback>
      </mc:AlternateContent>
      <p:grpSp>
        <p:nvGrpSpPr>
          <p:cNvPr id="178" name="Group 177">
            <a:extLst>
              <a:ext uri="{FF2B5EF4-FFF2-40B4-BE49-F238E27FC236}">
                <a16:creationId xmlns:a16="http://schemas.microsoft.com/office/drawing/2014/main" id="{85491476-DC96-F359-5C49-FD4CD0D95952}"/>
              </a:ext>
            </a:extLst>
          </p:cNvPr>
          <p:cNvGrpSpPr/>
          <p:nvPr/>
        </p:nvGrpSpPr>
        <p:grpSpPr>
          <a:xfrm>
            <a:off x="8232981" y="4927200"/>
            <a:ext cx="2584800" cy="464760"/>
            <a:chOff x="8232981" y="4927200"/>
            <a:chExt cx="2584800" cy="464760"/>
          </a:xfrm>
        </p:grpSpPr>
        <mc:AlternateContent xmlns:mc="http://schemas.openxmlformats.org/markup-compatibility/2006" xmlns:p14="http://schemas.microsoft.com/office/powerpoint/2010/main">
          <mc:Choice Requires="p14">
            <p:contentPart p14:bwMode="auto" r:id="rId224">
              <p14:nvContentPartPr>
                <p14:cNvPr id="163" name="Ink 162">
                  <a:extLst>
                    <a:ext uri="{FF2B5EF4-FFF2-40B4-BE49-F238E27FC236}">
                      <a16:creationId xmlns:a16="http://schemas.microsoft.com/office/drawing/2014/main" id="{04211477-5686-C5FC-E52A-BFA263B7B563}"/>
                    </a:ext>
                  </a:extLst>
                </p14:cNvPr>
                <p14:cNvContentPartPr/>
                <p14:nvPr/>
              </p14:nvContentPartPr>
              <p14:xfrm>
                <a:off x="8232981" y="5061120"/>
                <a:ext cx="206280" cy="330840"/>
              </p14:xfrm>
            </p:contentPart>
          </mc:Choice>
          <mc:Fallback xmlns="">
            <p:pic>
              <p:nvPicPr>
                <p:cNvPr id="163" name="Ink 162">
                  <a:extLst>
                    <a:ext uri="{FF2B5EF4-FFF2-40B4-BE49-F238E27FC236}">
                      <a16:creationId xmlns:a16="http://schemas.microsoft.com/office/drawing/2014/main" id="{04211477-5686-C5FC-E52A-BFA263B7B563}"/>
                    </a:ext>
                  </a:extLst>
                </p:cNvPr>
                <p:cNvPicPr/>
                <p:nvPr/>
              </p:nvPicPr>
              <p:blipFill>
                <a:blip r:embed="rId225"/>
                <a:stretch>
                  <a:fillRect/>
                </a:stretch>
              </p:blipFill>
              <p:spPr>
                <a:xfrm>
                  <a:off x="8226861" y="5055000"/>
                  <a:ext cx="218520" cy="3430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4" name="Ink 163">
                  <a:extLst>
                    <a:ext uri="{FF2B5EF4-FFF2-40B4-BE49-F238E27FC236}">
                      <a16:creationId xmlns:a16="http://schemas.microsoft.com/office/drawing/2014/main" id="{780D115D-842C-38A7-D089-88BF3B66BB82}"/>
                    </a:ext>
                  </a:extLst>
                </p14:cNvPr>
                <p14:cNvContentPartPr/>
                <p14:nvPr/>
              </p14:nvContentPartPr>
              <p14:xfrm>
                <a:off x="8562741" y="5237520"/>
                <a:ext cx="130680" cy="150120"/>
              </p14:xfrm>
            </p:contentPart>
          </mc:Choice>
          <mc:Fallback xmlns="">
            <p:pic>
              <p:nvPicPr>
                <p:cNvPr id="164" name="Ink 163">
                  <a:extLst>
                    <a:ext uri="{FF2B5EF4-FFF2-40B4-BE49-F238E27FC236}">
                      <a16:creationId xmlns:a16="http://schemas.microsoft.com/office/drawing/2014/main" id="{780D115D-842C-38A7-D089-88BF3B66BB82}"/>
                    </a:ext>
                  </a:extLst>
                </p:cNvPr>
                <p:cNvPicPr/>
                <p:nvPr/>
              </p:nvPicPr>
              <p:blipFill>
                <a:blip r:embed="rId227"/>
                <a:stretch>
                  <a:fillRect/>
                </a:stretch>
              </p:blipFill>
              <p:spPr>
                <a:xfrm>
                  <a:off x="8556621" y="5231400"/>
                  <a:ext cx="14292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5" name="Ink 164">
                  <a:extLst>
                    <a:ext uri="{FF2B5EF4-FFF2-40B4-BE49-F238E27FC236}">
                      <a16:creationId xmlns:a16="http://schemas.microsoft.com/office/drawing/2014/main" id="{0B1E9D11-D9B4-95C1-5FEA-6F20931D0819}"/>
                    </a:ext>
                  </a:extLst>
                </p14:cNvPr>
                <p14:cNvContentPartPr/>
                <p14:nvPr/>
              </p14:nvContentPartPr>
              <p14:xfrm>
                <a:off x="8738061" y="5298360"/>
                <a:ext cx="191880" cy="92520"/>
              </p14:xfrm>
            </p:contentPart>
          </mc:Choice>
          <mc:Fallback xmlns="">
            <p:pic>
              <p:nvPicPr>
                <p:cNvPr id="165" name="Ink 164">
                  <a:extLst>
                    <a:ext uri="{FF2B5EF4-FFF2-40B4-BE49-F238E27FC236}">
                      <a16:creationId xmlns:a16="http://schemas.microsoft.com/office/drawing/2014/main" id="{0B1E9D11-D9B4-95C1-5FEA-6F20931D0819}"/>
                    </a:ext>
                  </a:extLst>
                </p:cNvPr>
                <p:cNvPicPr/>
                <p:nvPr/>
              </p:nvPicPr>
              <p:blipFill>
                <a:blip r:embed="rId229"/>
                <a:stretch>
                  <a:fillRect/>
                </a:stretch>
              </p:blipFill>
              <p:spPr>
                <a:xfrm>
                  <a:off x="8731941" y="5292240"/>
                  <a:ext cx="2041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6" name="Ink 165">
                  <a:extLst>
                    <a:ext uri="{FF2B5EF4-FFF2-40B4-BE49-F238E27FC236}">
                      <a16:creationId xmlns:a16="http://schemas.microsoft.com/office/drawing/2014/main" id="{B2AE72A8-3250-6019-7E8C-9D59E8C72F12}"/>
                    </a:ext>
                  </a:extLst>
                </p14:cNvPr>
                <p14:cNvContentPartPr/>
                <p14:nvPr/>
              </p14:nvContentPartPr>
              <p14:xfrm>
                <a:off x="8959101" y="5242920"/>
                <a:ext cx="245160" cy="120960"/>
              </p14:xfrm>
            </p:contentPart>
          </mc:Choice>
          <mc:Fallback xmlns="">
            <p:pic>
              <p:nvPicPr>
                <p:cNvPr id="166" name="Ink 165">
                  <a:extLst>
                    <a:ext uri="{FF2B5EF4-FFF2-40B4-BE49-F238E27FC236}">
                      <a16:creationId xmlns:a16="http://schemas.microsoft.com/office/drawing/2014/main" id="{B2AE72A8-3250-6019-7E8C-9D59E8C72F12}"/>
                    </a:ext>
                  </a:extLst>
                </p:cNvPr>
                <p:cNvPicPr/>
                <p:nvPr/>
              </p:nvPicPr>
              <p:blipFill>
                <a:blip r:embed="rId231"/>
                <a:stretch>
                  <a:fillRect/>
                </a:stretch>
              </p:blipFill>
              <p:spPr>
                <a:xfrm>
                  <a:off x="8952981" y="5236800"/>
                  <a:ext cx="2574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7" name="Ink 166">
                  <a:extLst>
                    <a:ext uri="{FF2B5EF4-FFF2-40B4-BE49-F238E27FC236}">
                      <a16:creationId xmlns:a16="http://schemas.microsoft.com/office/drawing/2014/main" id="{4155AB8F-28D1-F4E7-81B4-011233B4EDE3}"/>
                    </a:ext>
                  </a:extLst>
                </p14:cNvPr>
                <p14:cNvContentPartPr/>
                <p14:nvPr/>
              </p14:nvContentPartPr>
              <p14:xfrm>
                <a:off x="9498021" y="5040960"/>
                <a:ext cx="54360" cy="319680"/>
              </p14:xfrm>
            </p:contentPart>
          </mc:Choice>
          <mc:Fallback xmlns="">
            <p:pic>
              <p:nvPicPr>
                <p:cNvPr id="167" name="Ink 166">
                  <a:extLst>
                    <a:ext uri="{FF2B5EF4-FFF2-40B4-BE49-F238E27FC236}">
                      <a16:creationId xmlns:a16="http://schemas.microsoft.com/office/drawing/2014/main" id="{4155AB8F-28D1-F4E7-81B4-011233B4EDE3}"/>
                    </a:ext>
                  </a:extLst>
                </p:cNvPr>
                <p:cNvPicPr/>
                <p:nvPr/>
              </p:nvPicPr>
              <p:blipFill>
                <a:blip r:embed="rId233"/>
                <a:stretch>
                  <a:fillRect/>
                </a:stretch>
              </p:blipFill>
              <p:spPr>
                <a:xfrm>
                  <a:off x="9491901" y="5034840"/>
                  <a:ext cx="6660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8" name="Ink 167">
                  <a:extLst>
                    <a:ext uri="{FF2B5EF4-FFF2-40B4-BE49-F238E27FC236}">
                      <a16:creationId xmlns:a16="http://schemas.microsoft.com/office/drawing/2014/main" id="{1E0BEC4D-5EC6-1E5D-94D6-AE9FD7AF1101}"/>
                    </a:ext>
                  </a:extLst>
                </p14:cNvPr>
                <p14:cNvContentPartPr/>
                <p14:nvPr/>
              </p14:nvContentPartPr>
              <p14:xfrm>
                <a:off x="9674421" y="5269560"/>
                <a:ext cx="29160" cy="72000"/>
              </p14:xfrm>
            </p:contentPart>
          </mc:Choice>
          <mc:Fallback xmlns="">
            <p:pic>
              <p:nvPicPr>
                <p:cNvPr id="168" name="Ink 167">
                  <a:extLst>
                    <a:ext uri="{FF2B5EF4-FFF2-40B4-BE49-F238E27FC236}">
                      <a16:creationId xmlns:a16="http://schemas.microsoft.com/office/drawing/2014/main" id="{1E0BEC4D-5EC6-1E5D-94D6-AE9FD7AF1101}"/>
                    </a:ext>
                  </a:extLst>
                </p:cNvPr>
                <p:cNvPicPr/>
                <p:nvPr/>
              </p:nvPicPr>
              <p:blipFill>
                <a:blip r:embed="rId235"/>
                <a:stretch>
                  <a:fillRect/>
                </a:stretch>
              </p:blipFill>
              <p:spPr>
                <a:xfrm>
                  <a:off x="9668301" y="5263440"/>
                  <a:ext cx="414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9" name="Ink 168">
                  <a:extLst>
                    <a:ext uri="{FF2B5EF4-FFF2-40B4-BE49-F238E27FC236}">
                      <a16:creationId xmlns:a16="http://schemas.microsoft.com/office/drawing/2014/main" id="{684CBCD5-F3C4-5B3B-7A94-1A6E19918DCD}"/>
                    </a:ext>
                  </a:extLst>
                </p14:cNvPr>
                <p14:cNvContentPartPr/>
                <p14:nvPr/>
              </p14:nvContentPartPr>
              <p14:xfrm>
                <a:off x="9649221" y="5091000"/>
                <a:ext cx="360" cy="360"/>
              </p14:xfrm>
            </p:contentPart>
          </mc:Choice>
          <mc:Fallback xmlns="">
            <p:pic>
              <p:nvPicPr>
                <p:cNvPr id="169" name="Ink 168">
                  <a:extLst>
                    <a:ext uri="{FF2B5EF4-FFF2-40B4-BE49-F238E27FC236}">
                      <a16:creationId xmlns:a16="http://schemas.microsoft.com/office/drawing/2014/main" id="{684CBCD5-F3C4-5B3B-7A94-1A6E19918DCD}"/>
                    </a:ext>
                  </a:extLst>
                </p:cNvPr>
                <p:cNvPicPr/>
                <p:nvPr/>
              </p:nvPicPr>
              <p:blipFill>
                <a:blip r:embed="rId21"/>
                <a:stretch>
                  <a:fillRect/>
                </a:stretch>
              </p:blipFill>
              <p:spPr>
                <a:xfrm>
                  <a:off x="9643101" y="5084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71" name="Ink 170">
                  <a:extLst>
                    <a:ext uri="{FF2B5EF4-FFF2-40B4-BE49-F238E27FC236}">
                      <a16:creationId xmlns:a16="http://schemas.microsoft.com/office/drawing/2014/main" id="{0A9D260B-F764-6C08-CF49-E40418A94BF5}"/>
                    </a:ext>
                  </a:extLst>
                </p14:cNvPr>
                <p14:cNvContentPartPr/>
                <p14:nvPr/>
              </p14:nvContentPartPr>
              <p14:xfrm>
                <a:off x="9810861" y="5214120"/>
                <a:ext cx="237240" cy="140400"/>
              </p14:xfrm>
            </p:contentPart>
          </mc:Choice>
          <mc:Fallback xmlns="">
            <p:pic>
              <p:nvPicPr>
                <p:cNvPr id="171" name="Ink 170">
                  <a:extLst>
                    <a:ext uri="{FF2B5EF4-FFF2-40B4-BE49-F238E27FC236}">
                      <a16:creationId xmlns:a16="http://schemas.microsoft.com/office/drawing/2014/main" id="{0A9D260B-F764-6C08-CF49-E40418A94BF5}"/>
                    </a:ext>
                  </a:extLst>
                </p:cNvPr>
                <p:cNvPicPr/>
                <p:nvPr/>
              </p:nvPicPr>
              <p:blipFill>
                <a:blip r:embed="rId238"/>
                <a:stretch>
                  <a:fillRect/>
                </a:stretch>
              </p:blipFill>
              <p:spPr>
                <a:xfrm>
                  <a:off x="9804741" y="5208000"/>
                  <a:ext cx="2494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72" name="Ink 171">
                  <a:extLst>
                    <a:ext uri="{FF2B5EF4-FFF2-40B4-BE49-F238E27FC236}">
                      <a16:creationId xmlns:a16="http://schemas.microsoft.com/office/drawing/2014/main" id="{4C8BB51C-A6F7-C9DA-FD54-6F10893444B8}"/>
                    </a:ext>
                  </a:extLst>
                </p14:cNvPr>
                <p14:cNvContentPartPr/>
                <p14:nvPr/>
              </p14:nvContentPartPr>
              <p14:xfrm>
                <a:off x="10148901" y="5223480"/>
                <a:ext cx="39240" cy="102240"/>
              </p14:xfrm>
            </p:contentPart>
          </mc:Choice>
          <mc:Fallback xmlns="">
            <p:pic>
              <p:nvPicPr>
                <p:cNvPr id="172" name="Ink 171">
                  <a:extLst>
                    <a:ext uri="{FF2B5EF4-FFF2-40B4-BE49-F238E27FC236}">
                      <a16:creationId xmlns:a16="http://schemas.microsoft.com/office/drawing/2014/main" id="{4C8BB51C-A6F7-C9DA-FD54-6F10893444B8}"/>
                    </a:ext>
                  </a:extLst>
                </p:cNvPr>
                <p:cNvPicPr/>
                <p:nvPr/>
              </p:nvPicPr>
              <p:blipFill>
                <a:blip r:embed="rId240"/>
                <a:stretch>
                  <a:fillRect/>
                </a:stretch>
              </p:blipFill>
              <p:spPr>
                <a:xfrm>
                  <a:off x="10142781" y="5217360"/>
                  <a:ext cx="514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73" name="Ink 172">
                  <a:extLst>
                    <a:ext uri="{FF2B5EF4-FFF2-40B4-BE49-F238E27FC236}">
                      <a16:creationId xmlns:a16="http://schemas.microsoft.com/office/drawing/2014/main" id="{FCA7D300-92A4-021C-1EDA-FD03A89FFC13}"/>
                    </a:ext>
                  </a:extLst>
                </p14:cNvPr>
                <p14:cNvContentPartPr/>
                <p14:nvPr/>
              </p14:nvContentPartPr>
              <p14:xfrm>
                <a:off x="10123701" y="5088120"/>
                <a:ext cx="360" cy="360"/>
              </p14:xfrm>
            </p:contentPart>
          </mc:Choice>
          <mc:Fallback xmlns="">
            <p:pic>
              <p:nvPicPr>
                <p:cNvPr id="173" name="Ink 172">
                  <a:extLst>
                    <a:ext uri="{FF2B5EF4-FFF2-40B4-BE49-F238E27FC236}">
                      <a16:creationId xmlns:a16="http://schemas.microsoft.com/office/drawing/2014/main" id="{FCA7D300-92A4-021C-1EDA-FD03A89FFC13}"/>
                    </a:ext>
                  </a:extLst>
                </p:cNvPr>
                <p:cNvPicPr/>
                <p:nvPr/>
              </p:nvPicPr>
              <p:blipFill>
                <a:blip r:embed="rId21"/>
                <a:stretch>
                  <a:fillRect/>
                </a:stretch>
              </p:blipFill>
              <p:spPr>
                <a:xfrm>
                  <a:off x="10117581" y="50820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4" name="Ink 173">
                  <a:extLst>
                    <a:ext uri="{FF2B5EF4-FFF2-40B4-BE49-F238E27FC236}">
                      <a16:creationId xmlns:a16="http://schemas.microsoft.com/office/drawing/2014/main" id="{6CA8E8B5-319F-EDB0-8FFF-5D5859D9AEAF}"/>
                    </a:ext>
                  </a:extLst>
                </p14:cNvPr>
                <p14:cNvContentPartPr/>
                <p14:nvPr/>
              </p14:nvContentPartPr>
              <p14:xfrm>
                <a:off x="10285341" y="4974720"/>
                <a:ext cx="51120" cy="374040"/>
              </p14:xfrm>
            </p:contentPart>
          </mc:Choice>
          <mc:Fallback xmlns="">
            <p:pic>
              <p:nvPicPr>
                <p:cNvPr id="174" name="Ink 173">
                  <a:extLst>
                    <a:ext uri="{FF2B5EF4-FFF2-40B4-BE49-F238E27FC236}">
                      <a16:creationId xmlns:a16="http://schemas.microsoft.com/office/drawing/2014/main" id="{6CA8E8B5-319F-EDB0-8FFF-5D5859D9AEAF}"/>
                    </a:ext>
                  </a:extLst>
                </p:cNvPr>
                <p:cNvPicPr/>
                <p:nvPr/>
              </p:nvPicPr>
              <p:blipFill>
                <a:blip r:embed="rId243"/>
                <a:stretch>
                  <a:fillRect/>
                </a:stretch>
              </p:blipFill>
              <p:spPr>
                <a:xfrm>
                  <a:off x="10279221" y="4968600"/>
                  <a:ext cx="6336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5" name="Ink 174">
                  <a:extLst>
                    <a:ext uri="{FF2B5EF4-FFF2-40B4-BE49-F238E27FC236}">
                      <a16:creationId xmlns:a16="http://schemas.microsoft.com/office/drawing/2014/main" id="{07F5BC2B-A4F0-2CB6-9B5A-89581F044709}"/>
                    </a:ext>
                  </a:extLst>
                </p14:cNvPr>
                <p14:cNvContentPartPr/>
                <p14:nvPr/>
              </p14:nvContentPartPr>
              <p14:xfrm>
                <a:off x="10278141" y="5181000"/>
                <a:ext cx="133200" cy="20880"/>
              </p14:xfrm>
            </p:contentPart>
          </mc:Choice>
          <mc:Fallback xmlns="">
            <p:pic>
              <p:nvPicPr>
                <p:cNvPr id="175" name="Ink 174">
                  <a:extLst>
                    <a:ext uri="{FF2B5EF4-FFF2-40B4-BE49-F238E27FC236}">
                      <a16:creationId xmlns:a16="http://schemas.microsoft.com/office/drawing/2014/main" id="{07F5BC2B-A4F0-2CB6-9B5A-89581F044709}"/>
                    </a:ext>
                  </a:extLst>
                </p:cNvPr>
                <p:cNvPicPr/>
                <p:nvPr/>
              </p:nvPicPr>
              <p:blipFill>
                <a:blip r:embed="rId245"/>
                <a:stretch>
                  <a:fillRect/>
                </a:stretch>
              </p:blipFill>
              <p:spPr>
                <a:xfrm>
                  <a:off x="10272021" y="5174880"/>
                  <a:ext cx="145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6" name="Ink 175">
                  <a:extLst>
                    <a:ext uri="{FF2B5EF4-FFF2-40B4-BE49-F238E27FC236}">
                      <a16:creationId xmlns:a16="http://schemas.microsoft.com/office/drawing/2014/main" id="{428094BA-E050-9C7B-A47A-C4A39B3FE607}"/>
                    </a:ext>
                  </a:extLst>
                </p14:cNvPr>
                <p14:cNvContentPartPr/>
                <p14:nvPr/>
              </p14:nvContentPartPr>
              <p14:xfrm>
                <a:off x="10450941" y="5188560"/>
                <a:ext cx="133200" cy="145800"/>
              </p14:xfrm>
            </p:contentPart>
          </mc:Choice>
          <mc:Fallback xmlns="">
            <p:pic>
              <p:nvPicPr>
                <p:cNvPr id="176" name="Ink 175">
                  <a:extLst>
                    <a:ext uri="{FF2B5EF4-FFF2-40B4-BE49-F238E27FC236}">
                      <a16:creationId xmlns:a16="http://schemas.microsoft.com/office/drawing/2014/main" id="{428094BA-E050-9C7B-A47A-C4A39B3FE607}"/>
                    </a:ext>
                  </a:extLst>
                </p:cNvPr>
                <p:cNvPicPr/>
                <p:nvPr/>
              </p:nvPicPr>
              <p:blipFill>
                <a:blip r:embed="rId247"/>
                <a:stretch>
                  <a:fillRect/>
                </a:stretch>
              </p:blipFill>
              <p:spPr>
                <a:xfrm>
                  <a:off x="10444821" y="5182440"/>
                  <a:ext cx="1454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7" name="Ink 176">
                  <a:extLst>
                    <a:ext uri="{FF2B5EF4-FFF2-40B4-BE49-F238E27FC236}">
                      <a16:creationId xmlns:a16="http://schemas.microsoft.com/office/drawing/2014/main" id="{833981D7-7FAE-E217-8F5D-2B5AD169D15B}"/>
                    </a:ext>
                  </a:extLst>
                </p14:cNvPr>
                <p14:cNvContentPartPr/>
                <p14:nvPr/>
              </p14:nvContentPartPr>
              <p14:xfrm>
                <a:off x="10630221" y="4927200"/>
                <a:ext cx="187560" cy="399600"/>
              </p14:xfrm>
            </p:contentPart>
          </mc:Choice>
          <mc:Fallback xmlns="">
            <p:pic>
              <p:nvPicPr>
                <p:cNvPr id="177" name="Ink 176">
                  <a:extLst>
                    <a:ext uri="{FF2B5EF4-FFF2-40B4-BE49-F238E27FC236}">
                      <a16:creationId xmlns:a16="http://schemas.microsoft.com/office/drawing/2014/main" id="{833981D7-7FAE-E217-8F5D-2B5AD169D15B}"/>
                    </a:ext>
                  </a:extLst>
                </p:cNvPr>
                <p:cNvPicPr/>
                <p:nvPr/>
              </p:nvPicPr>
              <p:blipFill>
                <a:blip r:embed="rId249"/>
                <a:stretch>
                  <a:fillRect/>
                </a:stretch>
              </p:blipFill>
              <p:spPr>
                <a:xfrm>
                  <a:off x="10624101" y="4921080"/>
                  <a:ext cx="199800" cy="411840"/>
                </a:xfrm>
                <a:prstGeom prst="rect">
                  <a:avLst/>
                </a:prstGeom>
              </p:spPr>
            </p:pic>
          </mc:Fallback>
        </mc:AlternateContent>
      </p:grpSp>
      <p:grpSp>
        <p:nvGrpSpPr>
          <p:cNvPr id="185" name="Group 184">
            <a:extLst>
              <a:ext uri="{FF2B5EF4-FFF2-40B4-BE49-F238E27FC236}">
                <a16:creationId xmlns:a16="http://schemas.microsoft.com/office/drawing/2014/main" id="{1C4F0858-5955-A934-B1FD-CC8B4128AD2C}"/>
              </a:ext>
            </a:extLst>
          </p:cNvPr>
          <p:cNvGrpSpPr/>
          <p:nvPr/>
        </p:nvGrpSpPr>
        <p:grpSpPr>
          <a:xfrm>
            <a:off x="8292021" y="5687880"/>
            <a:ext cx="973080" cy="352440"/>
            <a:chOff x="8292021" y="5687880"/>
            <a:chExt cx="973080" cy="352440"/>
          </a:xfrm>
        </p:grpSpPr>
        <mc:AlternateContent xmlns:mc="http://schemas.openxmlformats.org/markup-compatibility/2006" xmlns:p14="http://schemas.microsoft.com/office/powerpoint/2010/main">
          <mc:Choice Requires="p14">
            <p:contentPart p14:bwMode="auto" r:id="rId250">
              <p14:nvContentPartPr>
                <p14:cNvPr id="179" name="Ink 178">
                  <a:extLst>
                    <a:ext uri="{FF2B5EF4-FFF2-40B4-BE49-F238E27FC236}">
                      <a16:creationId xmlns:a16="http://schemas.microsoft.com/office/drawing/2014/main" id="{F0FA94AA-4BEF-0BA4-2EAA-51E4643AAE64}"/>
                    </a:ext>
                  </a:extLst>
                </p14:cNvPr>
                <p14:cNvContentPartPr/>
                <p14:nvPr/>
              </p14:nvContentPartPr>
              <p14:xfrm>
                <a:off x="8301741" y="5758440"/>
                <a:ext cx="80640" cy="253440"/>
              </p14:xfrm>
            </p:contentPart>
          </mc:Choice>
          <mc:Fallback xmlns="">
            <p:pic>
              <p:nvPicPr>
                <p:cNvPr id="179" name="Ink 178">
                  <a:extLst>
                    <a:ext uri="{FF2B5EF4-FFF2-40B4-BE49-F238E27FC236}">
                      <a16:creationId xmlns:a16="http://schemas.microsoft.com/office/drawing/2014/main" id="{F0FA94AA-4BEF-0BA4-2EAA-51E4643AAE64}"/>
                    </a:ext>
                  </a:extLst>
                </p:cNvPr>
                <p:cNvPicPr/>
                <p:nvPr/>
              </p:nvPicPr>
              <p:blipFill>
                <a:blip r:embed="rId251"/>
                <a:stretch>
                  <a:fillRect/>
                </a:stretch>
              </p:blipFill>
              <p:spPr>
                <a:xfrm>
                  <a:off x="8295621" y="5752320"/>
                  <a:ext cx="9288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80" name="Ink 179">
                  <a:extLst>
                    <a:ext uri="{FF2B5EF4-FFF2-40B4-BE49-F238E27FC236}">
                      <a16:creationId xmlns:a16="http://schemas.microsoft.com/office/drawing/2014/main" id="{06BAC5EF-4AC8-A658-608E-C1A2F4C10C9F}"/>
                    </a:ext>
                  </a:extLst>
                </p14:cNvPr>
                <p14:cNvContentPartPr/>
                <p14:nvPr/>
              </p14:nvContentPartPr>
              <p14:xfrm>
                <a:off x="8292021" y="5712000"/>
                <a:ext cx="160560" cy="154440"/>
              </p14:xfrm>
            </p:contentPart>
          </mc:Choice>
          <mc:Fallback xmlns="">
            <p:pic>
              <p:nvPicPr>
                <p:cNvPr id="180" name="Ink 179">
                  <a:extLst>
                    <a:ext uri="{FF2B5EF4-FFF2-40B4-BE49-F238E27FC236}">
                      <a16:creationId xmlns:a16="http://schemas.microsoft.com/office/drawing/2014/main" id="{06BAC5EF-4AC8-A658-608E-C1A2F4C10C9F}"/>
                    </a:ext>
                  </a:extLst>
                </p:cNvPr>
                <p:cNvPicPr/>
                <p:nvPr/>
              </p:nvPicPr>
              <p:blipFill>
                <a:blip r:embed="rId253"/>
                <a:stretch>
                  <a:fillRect/>
                </a:stretch>
              </p:blipFill>
              <p:spPr>
                <a:xfrm>
                  <a:off x="8285901" y="5705880"/>
                  <a:ext cx="1728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81" name="Ink 180">
                  <a:extLst>
                    <a:ext uri="{FF2B5EF4-FFF2-40B4-BE49-F238E27FC236}">
                      <a16:creationId xmlns:a16="http://schemas.microsoft.com/office/drawing/2014/main" id="{62DBACD1-6243-89D0-4E2A-5ED287B564A0}"/>
                    </a:ext>
                  </a:extLst>
                </p14:cNvPr>
                <p14:cNvContentPartPr/>
                <p14:nvPr/>
              </p14:nvContentPartPr>
              <p14:xfrm>
                <a:off x="8567061" y="5848800"/>
                <a:ext cx="138240" cy="191520"/>
              </p14:xfrm>
            </p:contentPart>
          </mc:Choice>
          <mc:Fallback xmlns="">
            <p:pic>
              <p:nvPicPr>
                <p:cNvPr id="181" name="Ink 180">
                  <a:extLst>
                    <a:ext uri="{FF2B5EF4-FFF2-40B4-BE49-F238E27FC236}">
                      <a16:creationId xmlns:a16="http://schemas.microsoft.com/office/drawing/2014/main" id="{62DBACD1-6243-89D0-4E2A-5ED287B564A0}"/>
                    </a:ext>
                  </a:extLst>
                </p:cNvPr>
                <p:cNvPicPr/>
                <p:nvPr/>
              </p:nvPicPr>
              <p:blipFill>
                <a:blip r:embed="rId255"/>
                <a:stretch>
                  <a:fillRect/>
                </a:stretch>
              </p:blipFill>
              <p:spPr>
                <a:xfrm>
                  <a:off x="8560941" y="5842680"/>
                  <a:ext cx="1504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82" name="Ink 181">
                  <a:extLst>
                    <a:ext uri="{FF2B5EF4-FFF2-40B4-BE49-F238E27FC236}">
                      <a16:creationId xmlns:a16="http://schemas.microsoft.com/office/drawing/2014/main" id="{09DE3742-F382-356F-32E1-12828EFCD4F2}"/>
                    </a:ext>
                  </a:extLst>
                </p14:cNvPr>
                <p14:cNvContentPartPr/>
                <p14:nvPr/>
              </p14:nvContentPartPr>
              <p14:xfrm>
                <a:off x="8711061" y="5687880"/>
                <a:ext cx="126000" cy="322200"/>
              </p14:xfrm>
            </p:contentPart>
          </mc:Choice>
          <mc:Fallback xmlns="">
            <p:pic>
              <p:nvPicPr>
                <p:cNvPr id="182" name="Ink 181">
                  <a:extLst>
                    <a:ext uri="{FF2B5EF4-FFF2-40B4-BE49-F238E27FC236}">
                      <a16:creationId xmlns:a16="http://schemas.microsoft.com/office/drawing/2014/main" id="{09DE3742-F382-356F-32E1-12828EFCD4F2}"/>
                    </a:ext>
                  </a:extLst>
                </p:cNvPr>
                <p:cNvPicPr/>
                <p:nvPr/>
              </p:nvPicPr>
              <p:blipFill>
                <a:blip r:embed="rId257"/>
                <a:stretch>
                  <a:fillRect/>
                </a:stretch>
              </p:blipFill>
              <p:spPr>
                <a:xfrm>
                  <a:off x="8704941" y="5681760"/>
                  <a:ext cx="13824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83" name="Ink 182">
                  <a:extLst>
                    <a:ext uri="{FF2B5EF4-FFF2-40B4-BE49-F238E27FC236}">
                      <a16:creationId xmlns:a16="http://schemas.microsoft.com/office/drawing/2014/main" id="{F3AF895F-AE04-4DDF-2931-711FB08E88B6}"/>
                    </a:ext>
                  </a:extLst>
                </p14:cNvPr>
                <p14:cNvContentPartPr/>
                <p14:nvPr/>
              </p14:nvContentPartPr>
              <p14:xfrm>
                <a:off x="8897901" y="5856000"/>
                <a:ext cx="127440" cy="154080"/>
              </p14:xfrm>
            </p:contentPart>
          </mc:Choice>
          <mc:Fallback xmlns="">
            <p:pic>
              <p:nvPicPr>
                <p:cNvPr id="183" name="Ink 182">
                  <a:extLst>
                    <a:ext uri="{FF2B5EF4-FFF2-40B4-BE49-F238E27FC236}">
                      <a16:creationId xmlns:a16="http://schemas.microsoft.com/office/drawing/2014/main" id="{F3AF895F-AE04-4DDF-2931-711FB08E88B6}"/>
                    </a:ext>
                  </a:extLst>
                </p:cNvPr>
                <p:cNvPicPr/>
                <p:nvPr/>
              </p:nvPicPr>
              <p:blipFill>
                <a:blip r:embed="rId259"/>
                <a:stretch>
                  <a:fillRect/>
                </a:stretch>
              </p:blipFill>
              <p:spPr>
                <a:xfrm>
                  <a:off x="8891781" y="5849880"/>
                  <a:ext cx="1396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84" name="Ink 183">
                  <a:extLst>
                    <a:ext uri="{FF2B5EF4-FFF2-40B4-BE49-F238E27FC236}">
                      <a16:creationId xmlns:a16="http://schemas.microsoft.com/office/drawing/2014/main" id="{62859CE5-A8B5-24F2-AA63-156330D31C3A}"/>
                    </a:ext>
                  </a:extLst>
                </p14:cNvPr>
                <p14:cNvContentPartPr/>
                <p14:nvPr/>
              </p14:nvContentPartPr>
              <p14:xfrm>
                <a:off x="9101661" y="5849880"/>
                <a:ext cx="163440" cy="137520"/>
              </p14:xfrm>
            </p:contentPart>
          </mc:Choice>
          <mc:Fallback xmlns="">
            <p:pic>
              <p:nvPicPr>
                <p:cNvPr id="184" name="Ink 183">
                  <a:extLst>
                    <a:ext uri="{FF2B5EF4-FFF2-40B4-BE49-F238E27FC236}">
                      <a16:creationId xmlns:a16="http://schemas.microsoft.com/office/drawing/2014/main" id="{62859CE5-A8B5-24F2-AA63-156330D31C3A}"/>
                    </a:ext>
                  </a:extLst>
                </p:cNvPr>
                <p:cNvPicPr/>
                <p:nvPr/>
              </p:nvPicPr>
              <p:blipFill>
                <a:blip r:embed="rId261"/>
                <a:stretch>
                  <a:fillRect/>
                </a:stretch>
              </p:blipFill>
              <p:spPr>
                <a:xfrm>
                  <a:off x="9095541" y="5843760"/>
                  <a:ext cx="175680" cy="149760"/>
                </a:xfrm>
                <a:prstGeom prst="rect">
                  <a:avLst/>
                </a:prstGeom>
              </p:spPr>
            </p:pic>
          </mc:Fallback>
        </mc:AlternateContent>
      </p:grpSp>
      <p:grpSp>
        <p:nvGrpSpPr>
          <p:cNvPr id="201" name="Group 200">
            <a:extLst>
              <a:ext uri="{FF2B5EF4-FFF2-40B4-BE49-F238E27FC236}">
                <a16:creationId xmlns:a16="http://schemas.microsoft.com/office/drawing/2014/main" id="{2B83B7DB-3B39-40B9-F8B8-27ABCBEBBAC9}"/>
              </a:ext>
            </a:extLst>
          </p:cNvPr>
          <p:cNvGrpSpPr/>
          <p:nvPr/>
        </p:nvGrpSpPr>
        <p:grpSpPr>
          <a:xfrm>
            <a:off x="9685221" y="5623080"/>
            <a:ext cx="2056320" cy="356760"/>
            <a:chOff x="9685221" y="5623080"/>
            <a:chExt cx="2056320" cy="356760"/>
          </a:xfrm>
        </p:grpSpPr>
        <mc:AlternateContent xmlns:mc="http://schemas.openxmlformats.org/markup-compatibility/2006" xmlns:p14="http://schemas.microsoft.com/office/powerpoint/2010/main">
          <mc:Choice Requires="p14">
            <p:contentPart p14:bwMode="auto" r:id="rId262">
              <p14:nvContentPartPr>
                <p14:cNvPr id="186" name="Ink 185">
                  <a:extLst>
                    <a:ext uri="{FF2B5EF4-FFF2-40B4-BE49-F238E27FC236}">
                      <a16:creationId xmlns:a16="http://schemas.microsoft.com/office/drawing/2014/main" id="{FC31D433-8FCE-D7EE-8720-F31CF4AD1F7D}"/>
                    </a:ext>
                  </a:extLst>
                </p14:cNvPr>
                <p14:cNvContentPartPr/>
                <p14:nvPr/>
              </p14:nvContentPartPr>
              <p14:xfrm>
                <a:off x="9685221" y="5623080"/>
                <a:ext cx="86760" cy="356760"/>
              </p14:xfrm>
            </p:contentPart>
          </mc:Choice>
          <mc:Fallback xmlns="">
            <p:pic>
              <p:nvPicPr>
                <p:cNvPr id="186" name="Ink 185">
                  <a:extLst>
                    <a:ext uri="{FF2B5EF4-FFF2-40B4-BE49-F238E27FC236}">
                      <a16:creationId xmlns:a16="http://schemas.microsoft.com/office/drawing/2014/main" id="{FC31D433-8FCE-D7EE-8720-F31CF4AD1F7D}"/>
                    </a:ext>
                  </a:extLst>
                </p:cNvPr>
                <p:cNvPicPr/>
                <p:nvPr/>
              </p:nvPicPr>
              <p:blipFill>
                <a:blip r:embed="rId263"/>
                <a:stretch>
                  <a:fillRect/>
                </a:stretch>
              </p:blipFill>
              <p:spPr>
                <a:xfrm>
                  <a:off x="9679101" y="5616960"/>
                  <a:ext cx="9900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7" name="Ink 186">
                  <a:extLst>
                    <a:ext uri="{FF2B5EF4-FFF2-40B4-BE49-F238E27FC236}">
                      <a16:creationId xmlns:a16="http://schemas.microsoft.com/office/drawing/2014/main" id="{9B3D5ABD-0E15-EE54-3C8F-C0493F661C83}"/>
                    </a:ext>
                  </a:extLst>
                </p14:cNvPr>
                <p14:cNvContentPartPr/>
                <p14:nvPr/>
              </p14:nvContentPartPr>
              <p14:xfrm>
                <a:off x="9864861" y="5876160"/>
                <a:ext cx="25560" cy="75240"/>
              </p14:xfrm>
            </p:contentPart>
          </mc:Choice>
          <mc:Fallback xmlns="">
            <p:pic>
              <p:nvPicPr>
                <p:cNvPr id="187" name="Ink 186">
                  <a:extLst>
                    <a:ext uri="{FF2B5EF4-FFF2-40B4-BE49-F238E27FC236}">
                      <a16:creationId xmlns:a16="http://schemas.microsoft.com/office/drawing/2014/main" id="{9B3D5ABD-0E15-EE54-3C8F-C0493F661C83}"/>
                    </a:ext>
                  </a:extLst>
                </p:cNvPr>
                <p:cNvPicPr/>
                <p:nvPr/>
              </p:nvPicPr>
              <p:blipFill>
                <a:blip r:embed="rId265"/>
                <a:stretch>
                  <a:fillRect/>
                </a:stretch>
              </p:blipFill>
              <p:spPr>
                <a:xfrm>
                  <a:off x="9858741" y="5870040"/>
                  <a:ext cx="378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88" name="Ink 187">
                  <a:extLst>
                    <a:ext uri="{FF2B5EF4-FFF2-40B4-BE49-F238E27FC236}">
                      <a16:creationId xmlns:a16="http://schemas.microsoft.com/office/drawing/2014/main" id="{A3D61540-D7CE-E9CC-1247-E64C46335544}"/>
                    </a:ext>
                  </a:extLst>
                </p14:cNvPr>
                <p14:cNvContentPartPr/>
                <p14:nvPr/>
              </p14:nvContentPartPr>
              <p14:xfrm>
                <a:off x="9846861" y="5748360"/>
                <a:ext cx="360" cy="360"/>
              </p14:xfrm>
            </p:contentPart>
          </mc:Choice>
          <mc:Fallback xmlns="">
            <p:pic>
              <p:nvPicPr>
                <p:cNvPr id="188" name="Ink 187">
                  <a:extLst>
                    <a:ext uri="{FF2B5EF4-FFF2-40B4-BE49-F238E27FC236}">
                      <a16:creationId xmlns:a16="http://schemas.microsoft.com/office/drawing/2014/main" id="{A3D61540-D7CE-E9CC-1247-E64C46335544}"/>
                    </a:ext>
                  </a:extLst>
                </p:cNvPr>
                <p:cNvPicPr/>
                <p:nvPr/>
              </p:nvPicPr>
              <p:blipFill>
                <a:blip r:embed="rId21"/>
                <a:stretch>
                  <a:fillRect/>
                </a:stretch>
              </p:blipFill>
              <p:spPr>
                <a:xfrm>
                  <a:off x="9840741" y="57422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89" name="Ink 188">
                  <a:extLst>
                    <a:ext uri="{FF2B5EF4-FFF2-40B4-BE49-F238E27FC236}">
                      <a16:creationId xmlns:a16="http://schemas.microsoft.com/office/drawing/2014/main" id="{1CA7E3CB-CFD7-30A8-65A0-5AEBA9C05891}"/>
                    </a:ext>
                  </a:extLst>
                </p14:cNvPr>
                <p14:cNvContentPartPr/>
                <p14:nvPr/>
              </p14:nvContentPartPr>
              <p14:xfrm>
                <a:off x="9972861" y="5844120"/>
                <a:ext cx="237600" cy="132840"/>
              </p14:xfrm>
            </p:contentPart>
          </mc:Choice>
          <mc:Fallback xmlns="">
            <p:pic>
              <p:nvPicPr>
                <p:cNvPr id="189" name="Ink 188">
                  <a:extLst>
                    <a:ext uri="{FF2B5EF4-FFF2-40B4-BE49-F238E27FC236}">
                      <a16:creationId xmlns:a16="http://schemas.microsoft.com/office/drawing/2014/main" id="{1CA7E3CB-CFD7-30A8-65A0-5AEBA9C05891}"/>
                    </a:ext>
                  </a:extLst>
                </p:cNvPr>
                <p:cNvPicPr/>
                <p:nvPr/>
              </p:nvPicPr>
              <p:blipFill>
                <a:blip r:embed="rId268"/>
                <a:stretch>
                  <a:fillRect/>
                </a:stretch>
              </p:blipFill>
              <p:spPr>
                <a:xfrm>
                  <a:off x="9966741" y="5838000"/>
                  <a:ext cx="2498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90" name="Ink 189">
                  <a:extLst>
                    <a:ext uri="{FF2B5EF4-FFF2-40B4-BE49-F238E27FC236}">
                      <a16:creationId xmlns:a16="http://schemas.microsoft.com/office/drawing/2014/main" id="{6D9D9F43-D6E8-3F9C-9CB6-A560CFB9512A}"/>
                    </a:ext>
                  </a:extLst>
                </p14:cNvPr>
                <p14:cNvContentPartPr/>
                <p14:nvPr/>
              </p14:nvContentPartPr>
              <p14:xfrm>
                <a:off x="10281741" y="5866080"/>
                <a:ext cx="36360" cy="78840"/>
              </p14:xfrm>
            </p:contentPart>
          </mc:Choice>
          <mc:Fallback xmlns="">
            <p:pic>
              <p:nvPicPr>
                <p:cNvPr id="190" name="Ink 189">
                  <a:extLst>
                    <a:ext uri="{FF2B5EF4-FFF2-40B4-BE49-F238E27FC236}">
                      <a16:creationId xmlns:a16="http://schemas.microsoft.com/office/drawing/2014/main" id="{6D9D9F43-D6E8-3F9C-9CB6-A560CFB9512A}"/>
                    </a:ext>
                  </a:extLst>
                </p:cNvPr>
                <p:cNvPicPr/>
                <p:nvPr/>
              </p:nvPicPr>
              <p:blipFill>
                <a:blip r:embed="rId270"/>
                <a:stretch>
                  <a:fillRect/>
                </a:stretch>
              </p:blipFill>
              <p:spPr>
                <a:xfrm>
                  <a:off x="10275621" y="5859960"/>
                  <a:ext cx="486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91" name="Ink 190">
                  <a:extLst>
                    <a:ext uri="{FF2B5EF4-FFF2-40B4-BE49-F238E27FC236}">
                      <a16:creationId xmlns:a16="http://schemas.microsoft.com/office/drawing/2014/main" id="{D8AC8744-7A45-311D-CEF3-C9BDB8E0BA11}"/>
                    </a:ext>
                  </a:extLst>
                </p14:cNvPr>
                <p14:cNvContentPartPr/>
                <p14:nvPr/>
              </p14:nvContentPartPr>
              <p14:xfrm>
                <a:off x="10238541" y="5731080"/>
                <a:ext cx="47160" cy="6120"/>
              </p14:xfrm>
            </p:contentPart>
          </mc:Choice>
          <mc:Fallback xmlns="">
            <p:pic>
              <p:nvPicPr>
                <p:cNvPr id="191" name="Ink 190">
                  <a:extLst>
                    <a:ext uri="{FF2B5EF4-FFF2-40B4-BE49-F238E27FC236}">
                      <a16:creationId xmlns:a16="http://schemas.microsoft.com/office/drawing/2014/main" id="{D8AC8744-7A45-311D-CEF3-C9BDB8E0BA11}"/>
                    </a:ext>
                  </a:extLst>
                </p:cNvPr>
                <p:cNvPicPr/>
                <p:nvPr/>
              </p:nvPicPr>
              <p:blipFill>
                <a:blip r:embed="rId272"/>
                <a:stretch>
                  <a:fillRect/>
                </a:stretch>
              </p:blipFill>
              <p:spPr>
                <a:xfrm>
                  <a:off x="10232421" y="5724960"/>
                  <a:ext cx="59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92" name="Ink 191">
                  <a:extLst>
                    <a:ext uri="{FF2B5EF4-FFF2-40B4-BE49-F238E27FC236}">
                      <a16:creationId xmlns:a16="http://schemas.microsoft.com/office/drawing/2014/main" id="{3CA90599-EB44-139B-F9AF-BED0F0DAA5BC}"/>
                    </a:ext>
                  </a:extLst>
                </p14:cNvPr>
                <p14:cNvContentPartPr/>
                <p14:nvPr/>
              </p14:nvContentPartPr>
              <p14:xfrm>
                <a:off x="10400541" y="5636040"/>
                <a:ext cx="72360" cy="303480"/>
              </p14:xfrm>
            </p:contentPart>
          </mc:Choice>
          <mc:Fallback xmlns="">
            <p:pic>
              <p:nvPicPr>
                <p:cNvPr id="192" name="Ink 191">
                  <a:extLst>
                    <a:ext uri="{FF2B5EF4-FFF2-40B4-BE49-F238E27FC236}">
                      <a16:creationId xmlns:a16="http://schemas.microsoft.com/office/drawing/2014/main" id="{3CA90599-EB44-139B-F9AF-BED0F0DAA5BC}"/>
                    </a:ext>
                  </a:extLst>
                </p:cNvPr>
                <p:cNvPicPr/>
                <p:nvPr/>
              </p:nvPicPr>
              <p:blipFill>
                <a:blip r:embed="rId274"/>
                <a:stretch>
                  <a:fillRect/>
                </a:stretch>
              </p:blipFill>
              <p:spPr>
                <a:xfrm>
                  <a:off x="10394421" y="5629920"/>
                  <a:ext cx="8460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93" name="Ink 192">
                  <a:extLst>
                    <a:ext uri="{FF2B5EF4-FFF2-40B4-BE49-F238E27FC236}">
                      <a16:creationId xmlns:a16="http://schemas.microsoft.com/office/drawing/2014/main" id="{53469AB1-C45B-BFCA-94A5-B0A7D48281F8}"/>
                    </a:ext>
                  </a:extLst>
                </p14:cNvPr>
                <p14:cNvContentPartPr/>
                <p14:nvPr/>
              </p14:nvContentPartPr>
              <p14:xfrm>
                <a:off x="10414941" y="5808120"/>
                <a:ext cx="115560" cy="16560"/>
              </p14:xfrm>
            </p:contentPart>
          </mc:Choice>
          <mc:Fallback xmlns="">
            <p:pic>
              <p:nvPicPr>
                <p:cNvPr id="193" name="Ink 192">
                  <a:extLst>
                    <a:ext uri="{FF2B5EF4-FFF2-40B4-BE49-F238E27FC236}">
                      <a16:creationId xmlns:a16="http://schemas.microsoft.com/office/drawing/2014/main" id="{53469AB1-C45B-BFCA-94A5-B0A7D48281F8}"/>
                    </a:ext>
                  </a:extLst>
                </p:cNvPr>
                <p:cNvPicPr/>
                <p:nvPr/>
              </p:nvPicPr>
              <p:blipFill>
                <a:blip r:embed="rId276"/>
                <a:stretch>
                  <a:fillRect/>
                </a:stretch>
              </p:blipFill>
              <p:spPr>
                <a:xfrm>
                  <a:off x="10408821" y="5802000"/>
                  <a:ext cx="1278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94" name="Ink 193">
                  <a:extLst>
                    <a:ext uri="{FF2B5EF4-FFF2-40B4-BE49-F238E27FC236}">
                      <a16:creationId xmlns:a16="http://schemas.microsoft.com/office/drawing/2014/main" id="{D0917C89-5CDA-FA6A-F080-385867FC7804}"/>
                    </a:ext>
                  </a:extLst>
                </p14:cNvPr>
                <p14:cNvContentPartPr/>
                <p14:nvPr/>
              </p14:nvContentPartPr>
              <p14:xfrm>
                <a:off x="10601781" y="5792640"/>
                <a:ext cx="123480" cy="56520"/>
              </p14:xfrm>
            </p:contentPart>
          </mc:Choice>
          <mc:Fallback xmlns="">
            <p:pic>
              <p:nvPicPr>
                <p:cNvPr id="194" name="Ink 193">
                  <a:extLst>
                    <a:ext uri="{FF2B5EF4-FFF2-40B4-BE49-F238E27FC236}">
                      <a16:creationId xmlns:a16="http://schemas.microsoft.com/office/drawing/2014/main" id="{D0917C89-5CDA-FA6A-F080-385867FC7804}"/>
                    </a:ext>
                  </a:extLst>
                </p:cNvPr>
                <p:cNvPicPr/>
                <p:nvPr/>
              </p:nvPicPr>
              <p:blipFill>
                <a:blip r:embed="rId278"/>
                <a:stretch>
                  <a:fillRect/>
                </a:stretch>
              </p:blipFill>
              <p:spPr>
                <a:xfrm>
                  <a:off x="10595661" y="5786520"/>
                  <a:ext cx="13572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95" name="Ink 194">
                  <a:extLst>
                    <a:ext uri="{FF2B5EF4-FFF2-40B4-BE49-F238E27FC236}">
                      <a16:creationId xmlns:a16="http://schemas.microsoft.com/office/drawing/2014/main" id="{568F7810-0F92-6850-EE7C-759E3D30FF3C}"/>
                    </a:ext>
                  </a:extLst>
                </p14:cNvPr>
                <p14:cNvContentPartPr/>
                <p14:nvPr/>
              </p14:nvContentPartPr>
              <p14:xfrm>
                <a:off x="10581621" y="5765640"/>
                <a:ext cx="149760" cy="159840"/>
              </p14:xfrm>
            </p:contentPart>
          </mc:Choice>
          <mc:Fallback xmlns="">
            <p:pic>
              <p:nvPicPr>
                <p:cNvPr id="195" name="Ink 194">
                  <a:extLst>
                    <a:ext uri="{FF2B5EF4-FFF2-40B4-BE49-F238E27FC236}">
                      <a16:creationId xmlns:a16="http://schemas.microsoft.com/office/drawing/2014/main" id="{568F7810-0F92-6850-EE7C-759E3D30FF3C}"/>
                    </a:ext>
                  </a:extLst>
                </p:cNvPr>
                <p:cNvPicPr/>
                <p:nvPr/>
              </p:nvPicPr>
              <p:blipFill>
                <a:blip r:embed="rId280"/>
                <a:stretch>
                  <a:fillRect/>
                </a:stretch>
              </p:blipFill>
              <p:spPr>
                <a:xfrm>
                  <a:off x="10575501" y="5759520"/>
                  <a:ext cx="1620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96" name="Ink 195">
                  <a:extLst>
                    <a:ext uri="{FF2B5EF4-FFF2-40B4-BE49-F238E27FC236}">
                      <a16:creationId xmlns:a16="http://schemas.microsoft.com/office/drawing/2014/main" id="{159BA088-C94A-A72E-7DB9-87B80AD795EF}"/>
                    </a:ext>
                  </a:extLst>
                </p14:cNvPr>
                <p14:cNvContentPartPr/>
                <p14:nvPr/>
              </p14:nvContentPartPr>
              <p14:xfrm>
                <a:off x="10767381" y="5624880"/>
                <a:ext cx="162000" cy="327240"/>
              </p14:xfrm>
            </p:contentPart>
          </mc:Choice>
          <mc:Fallback xmlns="">
            <p:pic>
              <p:nvPicPr>
                <p:cNvPr id="196" name="Ink 195">
                  <a:extLst>
                    <a:ext uri="{FF2B5EF4-FFF2-40B4-BE49-F238E27FC236}">
                      <a16:creationId xmlns:a16="http://schemas.microsoft.com/office/drawing/2014/main" id="{159BA088-C94A-A72E-7DB9-87B80AD795EF}"/>
                    </a:ext>
                  </a:extLst>
                </p:cNvPr>
                <p:cNvPicPr/>
                <p:nvPr/>
              </p:nvPicPr>
              <p:blipFill>
                <a:blip r:embed="rId282"/>
                <a:stretch>
                  <a:fillRect/>
                </a:stretch>
              </p:blipFill>
              <p:spPr>
                <a:xfrm>
                  <a:off x="10761261" y="5618760"/>
                  <a:ext cx="17424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98" name="Ink 197">
                  <a:extLst>
                    <a:ext uri="{FF2B5EF4-FFF2-40B4-BE49-F238E27FC236}">
                      <a16:creationId xmlns:a16="http://schemas.microsoft.com/office/drawing/2014/main" id="{ED835753-AB48-3DF4-C6CE-767BD0897BD2}"/>
                    </a:ext>
                  </a:extLst>
                </p14:cNvPr>
                <p14:cNvContentPartPr/>
                <p14:nvPr/>
              </p14:nvContentPartPr>
              <p14:xfrm>
                <a:off x="11083461" y="5798760"/>
                <a:ext cx="191880" cy="11880"/>
              </p14:xfrm>
            </p:contentPart>
          </mc:Choice>
          <mc:Fallback xmlns="">
            <p:pic>
              <p:nvPicPr>
                <p:cNvPr id="198" name="Ink 197">
                  <a:extLst>
                    <a:ext uri="{FF2B5EF4-FFF2-40B4-BE49-F238E27FC236}">
                      <a16:creationId xmlns:a16="http://schemas.microsoft.com/office/drawing/2014/main" id="{ED835753-AB48-3DF4-C6CE-767BD0897BD2}"/>
                    </a:ext>
                  </a:extLst>
                </p:cNvPr>
                <p:cNvPicPr/>
                <p:nvPr/>
              </p:nvPicPr>
              <p:blipFill>
                <a:blip r:embed="rId284"/>
                <a:stretch>
                  <a:fillRect/>
                </a:stretch>
              </p:blipFill>
              <p:spPr>
                <a:xfrm>
                  <a:off x="11077341" y="5792640"/>
                  <a:ext cx="20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99" name="Ink 198">
                  <a:extLst>
                    <a:ext uri="{FF2B5EF4-FFF2-40B4-BE49-F238E27FC236}">
                      <a16:creationId xmlns:a16="http://schemas.microsoft.com/office/drawing/2014/main" id="{EAA6926C-10C4-6A3E-F134-0D07B122FDF0}"/>
                    </a:ext>
                  </a:extLst>
                </p14:cNvPr>
                <p14:cNvContentPartPr/>
                <p14:nvPr/>
              </p14:nvContentPartPr>
              <p14:xfrm>
                <a:off x="11371101" y="5805600"/>
                <a:ext cx="144000" cy="21960"/>
              </p14:xfrm>
            </p:contentPart>
          </mc:Choice>
          <mc:Fallback xmlns="">
            <p:pic>
              <p:nvPicPr>
                <p:cNvPr id="199" name="Ink 198">
                  <a:extLst>
                    <a:ext uri="{FF2B5EF4-FFF2-40B4-BE49-F238E27FC236}">
                      <a16:creationId xmlns:a16="http://schemas.microsoft.com/office/drawing/2014/main" id="{EAA6926C-10C4-6A3E-F134-0D07B122FDF0}"/>
                    </a:ext>
                  </a:extLst>
                </p:cNvPr>
                <p:cNvPicPr/>
                <p:nvPr/>
              </p:nvPicPr>
              <p:blipFill>
                <a:blip r:embed="rId286"/>
                <a:stretch>
                  <a:fillRect/>
                </a:stretch>
              </p:blipFill>
              <p:spPr>
                <a:xfrm>
                  <a:off x="11364981" y="5799480"/>
                  <a:ext cx="1562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00" name="Ink 199">
                  <a:extLst>
                    <a:ext uri="{FF2B5EF4-FFF2-40B4-BE49-F238E27FC236}">
                      <a16:creationId xmlns:a16="http://schemas.microsoft.com/office/drawing/2014/main" id="{1854CF14-FB20-8F64-2868-827BADDDFB3F}"/>
                    </a:ext>
                  </a:extLst>
                </p14:cNvPr>
                <p14:cNvContentPartPr/>
                <p14:nvPr/>
              </p14:nvContentPartPr>
              <p14:xfrm>
                <a:off x="11608341" y="5793000"/>
                <a:ext cx="133200" cy="31680"/>
              </p14:xfrm>
            </p:contentPart>
          </mc:Choice>
          <mc:Fallback xmlns="">
            <p:pic>
              <p:nvPicPr>
                <p:cNvPr id="200" name="Ink 199">
                  <a:extLst>
                    <a:ext uri="{FF2B5EF4-FFF2-40B4-BE49-F238E27FC236}">
                      <a16:creationId xmlns:a16="http://schemas.microsoft.com/office/drawing/2014/main" id="{1854CF14-FB20-8F64-2868-827BADDDFB3F}"/>
                    </a:ext>
                  </a:extLst>
                </p:cNvPr>
                <p:cNvPicPr/>
                <p:nvPr/>
              </p:nvPicPr>
              <p:blipFill>
                <a:blip r:embed="rId288"/>
                <a:stretch>
                  <a:fillRect/>
                </a:stretch>
              </p:blipFill>
              <p:spPr>
                <a:xfrm>
                  <a:off x="11602221" y="5786880"/>
                  <a:ext cx="145440" cy="43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9">
            <p14:nvContentPartPr>
              <p14:cNvPr id="202" name="Ink 201">
                <a:extLst>
                  <a:ext uri="{FF2B5EF4-FFF2-40B4-BE49-F238E27FC236}">
                    <a16:creationId xmlns:a16="http://schemas.microsoft.com/office/drawing/2014/main" id="{DB20429B-68DE-B477-079E-BCCDCB1DBB40}"/>
                  </a:ext>
                </a:extLst>
              </p14:cNvPr>
              <p14:cNvContentPartPr/>
              <p14:nvPr/>
            </p14:nvContentPartPr>
            <p14:xfrm>
              <a:off x="10968261" y="5206200"/>
              <a:ext cx="704880" cy="39600"/>
            </p14:xfrm>
          </p:contentPart>
        </mc:Choice>
        <mc:Fallback xmlns="">
          <p:pic>
            <p:nvPicPr>
              <p:cNvPr id="202" name="Ink 201">
                <a:extLst>
                  <a:ext uri="{FF2B5EF4-FFF2-40B4-BE49-F238E27FC236}">
                    <a16:creationId xmlns:a16="http://schemas.microsoft.com/office/drawing/2014/main" id="{DB20429B-68DE-B477-079E-BCCDCB1DBB40}"/>
                  </a:ext>
                </a:extLst>
              </p:cNvPr>
              <p:cNvPicPr/>
              <p:nvPr/>
            </p:nvPicPr>
            <p:blipFill>
              <a:blip r:embed="rId290"/>
              <a:stretch>
                <a:fillRect/>
              </a:stretch>
            </p:blipFill>
            <p:spPr>
              <a:xfrm>
                <a:off x="10962141" y="5200080"/>
                <a:ext cx="717120" cy="51840"/>
              </a:xfrm>
              <a:prstGeom prst="rect">
                <a:avLst/>
              </a:prstGeom>
            </p:spPr>
          </p:pic>
        </mc:Fallback>
      </mc:AlternateContent>
      <p:grpSp>
        <p:nvGrpSpPr>
          <p:cNvPr id="218" name="Group 217">
            <a:extLst>
              <a:ext uri="{FF2B5EF4-FFF2-40B4-BE49-F238E27FC236}">
                <a16:creationId xmlns:a16="http://schemas.microsoft.com/office/drawing/2014/main" id="{02E719B0-8178-913B-04FE-D03F3C278A8E}"/>
              </a:ext>
            </a:extLst>
          </p:cNvPr>
          <p:cNvGrpSpPr/>
          <p:nvPr/>
        </p:nvGrpSpPr>
        <p:grpSpPr>
          <a:xfrm>
            <a:off x="9393981" y="4077600"/>
            <a:ext cx="298800" cy="729360"/>
            <a:chOff x="9393981" y="4077600"/>
            <a:chExt cx="298800" cy="729360"/>
          </a:xfrm>
        </p:grpSpPr>
        <mc:AlternateContent xmlns:mc="http://schemas.openxmlformats.org/markup-compatibility/2006" xmlns:p14="http://schemas.microsoft.com/office/powerpoint/2010/main">
          <mc:Choice Requires="p14">
            <p:contentPart p14:bwMode="auto" r:id="rId291">
              <p14:nvContentPartPr>
                <p14:cNvPr id="204" name="Ink 203">
                  <a:extLst>
                    <a:ext uri="{FF2B5EF4-FFF2-40B4-BE49-F238E27FC236}">
                      <a16:creationId xmlns:a16="http://schemas.microsoft.com/office/drawing/2014/main" id="{FF13272C-9E71-968B-1B5B-7A5E7300F4AC}"/>
                    </a:ext>
                  </a:extLst>
                </p14:cNvPr>
                <p14:cNvContentPartPr/>
                <p14:nvPr/>
              </p14:nvContentPartPr>
              <p14:xfrm>
                <a:off x="9393981" y="4096320"/>
                <a:ext cx="47880" cy="84600"/>
              </p14:xfrm>
            </p:contentPart>
          </mc:Choice>
          <mc:Fallback xmlns="">
            <p:pic>
              <p:nvPicPr>
                <p:cNvPr id="204" name="Ink 203">
                  <a:extLst>
                    <a:ext uri="{FF2B5EF4-FFF2-40B4-BE49-F238E27FC236}">
                      <a16:creationId xmlns:a16="http://schemas.microsoft.com/office/drawing/2014/main" id="{FF13272C-9E71-968B-1B5B-7A5E7300F4AC}"/>
                    </a:ext>
                  </a:extLst>
                </p:cNvPr>
                <p:cNvPicPr/>
                <p:nvPr/>
              </p:nvPicPr>
              <p:blipFill>
                <a:blip r:embed="rId292"/>
                <a:stretch>
                  <a:fillRect/>
                </a:stretch>
              </p:blipFill>
              <p:spPr>
                <a:xfrm>
                  <a:off x="9387861" y="4090200"/>
                  <a:ext cx="601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05" name="Ink 204">
                  <a:extLst>
                    <a:ext uri="{FF2B5EF4-FFF2-40B4-BE49-F238E27FC236}">
                      <a16:creationId xmlns:a16="http://schemas.microsoft.com/office/drawing/2014/main" id="{E13BEC09-64AE-7FB8-F84A-F713FABFC65D}"/>
                    </a:ext>
                  </a:extLst>
                </p14:cNvPr>
                <p14:cNvContentPartPr/>
                <p14:nvPr/>
              </p14:nvContentPartPr>
              <p14:xfrm>
                <a:off x="9437181" y="4244280"/>
                <a:ext cx="11160" cy="36360"/>
              </p14:xfrm>
            </p:contentPart>
          </mc:Choice>
          <mc:Fallback xmlns="">
            <p:pic>
              <p:nvPicPr>
                <p:cNvPr id="205" name="Ink 204">
                  <a:extLst>
                    <a:ext uri="{FF2B5EF4-FFF2-40B4-BE49-F238E27FC236}">
                      <a16:creationId xmlns:a16="http://schemas.microsoft.com/office/drawing/2014/main" id="{E13BEC09-64AE-7FB8-F84A-F713FABFC65D}"/>
                    </a:ext>
                  </a:extLst>
                </p:cNvPr>
                <p:cNvPicPr/>
                <p:nvPr/>
              </p:nvPicPr>
              <p:blipFill>
                <a:blip r:embed="rId294"/>
                <a:stretch>
                  <a:fillRect/>
                </a:stretch>
              </p:blipFill>
              <p:spPr>
                <a:xfrm>
                  <a:off x="9431061" y="4238160"/>
                  <a:ext cx="234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06" name="Ink 205">
                  <a:extLst>
                    <a:ext uri="{FF2B5EF4-FFF2-40B4-BE49-F238E27FC236}">
                      <a16:creationId xmlns:a16="http://schemas.microsoft.com/office/drawing/2014/main" id="{2EEBA118-BB03-6493-A5B7-71A97CB9DFAA}"/>
                    </a:ext>
                  </a:extLst>
                </p14:cNvPr>
                <p14:cNvContentPartPr/>
                <p14:nvPr/>
              </p14:nvContentPartPr>
              <p14:xfrm>
                <a:off x="9480381" y="4345080"/>
                <a:ext cx="11160" cy="60840"/>
              </p14:xfrm>
            </p:contentPart>
          </mc:Choice>
          <mc:Fallback xmlns="">
            <p:pic>
              <p:nvPicPr>
                <p:cNvPr id="206" name="Ink 205">
                  <a:extLst>
                    <a:ext uri="{FF2B5EF4-FFF2-40B4-BE49-F238E27FC236}">
                      <a16:creationId xmlns:a16="http://schemas.microsoft.com/office/drawing/2014/main" id="{2EEBA118-BB03-6493-A5B7-71A97CB9DFAA}"/>
                    </a:ext>
                  </a:extLst>
                </p:cNvPr>
                <p:cNvPicPr/>
                <p:nvPr/>
              </p:nvPicPr>
              <p:blipFill>
                <a:blip r:embed="rId296"/>
                <a:stretch>
                  <a:fillRect/>
                </a:stretch>
              </p:blipFill>
              <p:spPr>
                <a:xfrm>
                  <a:off x="9474261" y="4338960"/>
                  <a:ext cx="23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07" name="Ink 206">
                  <a:extLst>
                    <a:ext uri="{FF2B5EF4-FFF2-40B4-BE49-F238E27FC236}">
                      <a16:creationId xmlns:a16="http://schemas.microsoft.com/office/drawing/2014/main" id="{21C588ED-DB51-BAF0-AB94-7424F9C122B4}"/>
                    </a:ext>
                  </a:extLst>
                </p14:cNvPr>
                <p14:cNvContentPartPr/>
                <p14:nvPr/>
              </p14:nvContentPartPr>
              <p14:xfrm>
                <a:off x="9512421" y="4485840"/>
                <a:ext cx="360" cy="40680"/>
              </p14:xfrm>
            </p:contentPart>
          </mc:Choice>
          <mc:Fallback xmlns="">
            <p:pic>
              <p:nvPicPr>
                <p:cNvPr id="207" name="Ink 206">
                  <a:extLst>
                    <a:ext uri="{FF2B5EF4-FFF2-40B4-BE49-F238E27FC236}">
                      <a16:creationId xmlns:a16="http://schemas.microsoft.com/office/drawing/2014/main" id="{21C588ED-DB51-BAF0-AB94-7424F9C122B4}"/>
                    </a:ext>
                  </a:extLst>
                </p:cNvPr>
                <p:cNvPicPr/>
                <p:nvPr/>
              </p:nvPicPr>
              <p:blipFill>
                <a:blip r:embed="rId298"/>
                <a:stretch>
                  <a:fillRect/>
                </a:stretch>
              </p:blipFill>
              <p:spPr>
                <a:xfrm>
                  <a:off x="9506301" y="4479720"/>
                  <a:ext cx="126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08" name="Ink 207">
                  <a:extLst>
                    <a:ext uri="{FF2B5EF4-FFF2-40B4-BE49-F238E27FC236}">
                      <a16:creationId xmlns:a16="http://schemas.microsoft.com/office/drawing/2014/main" id="{B560305D-4644-2018-01F2-0BAB15702233}"/>
                    </a:ext>
                  </a:extLst>
                </p14:cNvPr>
                <p14:cNvContentPartPr/>
                <p14:nvPr/>
              </p14:nvContentPartPr>
              <p14:xfrm>
                <a:off x="9508821" y="4580880"/>
                <a:ext cx="7560" cy="50760"/>
              </p14:xfrm>
            </p:contentPart>
          </mc:Choice>
          <mc:Fallback xmlns="">
            <p:pic>
              <p:nvPicPr>
                <p:cNvPr id="208" name="Ink 207">
                  <a:extLst>
                    <a:ext uri="{FF2B5EF4-FFF2-40B4-BE49-F238E27FC236}">
                      <a16:creationId xmlns:a16="http://schemas.microsoft.com/office/drawing/2014/main" id="{B560305D-4644-2018-01F2-0BAB15702233}"/>
                    </a:ext>
                  </a:extLst>
                </p:cNvPr>
                <p:cNvPicPr/>
                <p:nvPr/>
              </p:nvPicPr>
              <p:blipFill>
                <a:blip r:embed="rId300"/>
                <a:stretch>
                  <a:fillRect/>
                </a:stretch>
              </p:blipFill>
              <p:spPr>
                <a:xfrm>
                  <a:off x="9502701" y="4574760"/>
                  <a:ext cx="198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09" name="Ink 208">
                  <a:extLst>
                    <a:ext uri="{FF2B5EF4-FFF2-40B4-BE49-F238E27FC236}">
                      <a16:creationId xmlns:a16="http://schemas.microsoft.com/office/drawing/2014/main" id="{00B52FFA-B569-6B96-C237-BD84CC65E7C0}"/>
                    </a:ext>
                  </a:extLst>
                </p14:cNvPr>
                <p14:cNvContentPartPr/>
                <p14:nvPr/>
              </p14:nvContentPartPr>
              <p14:xfrm>
                <a:off x="9487581" y="4713000"/>
                <a:ext cx="11160" cy="63720"/>
              </p14:xfrm>
            </p:contentPart>
          </mc:Choice>
          <mc:Fallback xmlns="">
            <p:pic>
              <p:nvPicPr>
                <p:cNvPr id="209" name="Ink 208">
                  <a:extLst>
                    <a:ext uri="{FF2B5EF4-FFF2-40B4-BE49-F238E27FC236}">
                      <a16:creationId xmlns:a16="http://schemas.microsoft.com/office/drawing/2014/main" id="{00B52FFA-B569-6B96-C237-BD84CC65E7C0}"/>
                    </a:ext>
                  </a:extLst>
                </p:cNvPr>
                <p:cNvPicPr/>
                <p:nvPr/>
              </p:nvPicPr>
              <p:blipFill>
                <a:blip r:embed="rId302"/>
                <a:stretch>
                  <a:fillRect/>
                </a:stretch>
              </p:blipFill>
              <p:spPr>
                <a:xfrm>
                  <a:off x="9481461" y="4706880"/>
                  <a:ext cx="234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11" name="Ink 210">
                  <a:extLst>
                    <a:ext uri="{FF2B5EF4-FFF2-40B4-BE49-F238E27FC236}">
                      <a16:creationId xmlns:a16="http://schemas.microsoft.com/office/drawing/2014/main" id="{F2A4CF4F-A635-D5B6-53C4-BA0224295828}"/>
                    </a:ext>
                  </a:extLst>
                </p14:cNvPr>
                <p14:cNvContentPartPr/>
                <p14:nvPr/>
              </p14:nvContentPartPr>
              <p14:xfrm>
                <a:off x="9577221" y="4077600"/>
                <a:ext cx="43560" cy="90000"/>
              </p14:xfrm>
            </p:contentPart>
          </mc:Choice>
          <mc:Fallback xmlns="">
            <p:pic>
              <p:nvPicPr>
                <p:cNvPr id="211" name="Ink 210">
                  <a:extLst>
                    <a:ext uri="{FF2B5EF4-FFF2-40B4-BE49-F238E27FC236}">
                      <a16:creationId xmlns:a16="http://schemas.microsoft.com/office/drawing/2014/main" id="{F2A4CF4F-A635-D5B6-53C4-BA0224295828}"/>
                    </a:ext>
                  </a:extLst>
                </p:cNvPr>
                <p:cNvPicPr/>
                <p:nvPr/>
              </p:nvPicPr>
              <p:blipFill>
                <a:blip r:embed="rId304"/>
                <a:stretch>
                  <a:fillRect/>
                </a:stretch>
              </p:blipFill>
              <p:spPr>
                <a:xfrm>
                  <a:off x="9571101" y="4071480"/>
                  <a:ext cx="558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12" name="Ink 211">
                  <a:extLst>
                    <a:ext uri="{FF2B5EF4-FFF2-40B4-BE49-F238E27FC236}">
                      <a16:creationId xmlns:a16="http://schemas.microsoft.com/office/drawing/2014/main" id="{17612439-15F6-CA7F-19A4-B3C8AF3E928C}"/>
                    </a:ext>
                  </a:extLst>
                </p14:cNvPr>
                <p14:cNvContentPartPr/>
                <p14:nvPr/>
              </p14:nvContentPartPr>
              <p14:xfrm>
                <a:off x="9642021" y="4290360"/>
                <a:ext cx="7560" cy="28080"/>
              </p14:xfrm>
            </p:contentPart>
          </mc:Choice>
          <mc:Fallback xmlns="">
            <p:pic>
              <p:nvPicPr>
                <p:cNvPr id="212" name="Ink 211">
                  <a:extLst>
                    <a:ext uri="{FF2B5EF4-FFF2-40B4-BE49-F238E27FC236}">
                      <a16:creationId xmlns:a16="http://schemas.microsoft.com/office/drawing/2014/main" id="{17612439-15F6-CA7F-19A4-B3C8AF3E928C}"/>
                    </a:ext>
                  </a:extLst>
                </p:cNvPr>
                <p:cNvPicPr/>
                <p:nvPr/>
              </p:nvPicPr>
              <p:blipFill>
                <a:blip r:embed="rId306"/>
                <a:stretch>
                  <a:fillRect/>
                </a:stretch>
              </p:blipFill>
              <p:spPr>
                <a:xfrm>
                  <a:off x="9635901" y="4284240"/>
                  <a:ext cx="198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13" name="Ink 212">
                  <a:extLst>
                    <a:ext uri="{FF2B5EF4-FFF2-40B4-BE49-F238E27FC236}">
                      <a16:creationId xmlns:a16="http://schemas.microsoft.com/office/drawing/2014/main" id="{DC18972A-FDE9-3A6B-58E2-59765CF08874}"/>
                    </a:ext>
                  </a:extLst>
                </p14:cNvPr>
                <p14:cNvContentPartPr/>
                <p14:nvPr/>
              </p14:nvContentPartPr>
              <p14:xfrm>
                <a:off x="9674421" y="4467120"/>
                <a:ext cx="2880" cy="33840"/>
              </p14:xfrm>
            </p:contentPart>
          </mc:Choice>
          <mc:Fallback xmlns="">
            <p:pic>
              <p:nvPicPr>
                <p:cNvPr id="213" name="Ink 212">
                  <a:extLst>
                    <a:ext uri="{FF2B5EF4-FFF2-40B4-BE49-F238E27FC236}">
                      <a16:creationId xmlns:a16="http://schemas.microsoft.com/office/drawing/2014/main" id="{DC18972A-FDE9-3A6B-58E2-59765CF08874}"/>
                    </a:ext>
                  </a:extLst>
                </p:cNvPr>
                <p:cNvPicPr/>
                <p:nvPr/>
              </p:nvPicPr>
              <p:blipFill>
                <a:blip r:embed="rId308"/>
                <a:stretch>
                  <a:fillRect/>
                </a:stretch>
              </p:blipFill>
              <p:spPr>
                <a:xfrm>
                  <a:off x="9668301" y="4461000"/>
                  <a:ext cx="151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14" name="Ink 213">
                  <a:extLst>
                    <a:ext uri="{FF2B5EF4-FFF2-40B4-BE49-F238E27FC236}">
                      <a16:creationId xmlns:a16="http://schemas.microsoft.com/office/drawing/2014/main" id="{1F90E503-83EE-E167-6251-D30B01B6D5B1}"/>
                    </a:ext>
                  </a:extLst>
                </p14:cNvPr>
                <p14:cNvContentPartPr/>
                <p14:nvPr/>
              </p14:nvContentPartPr>
              <p14:xfrm>
                <a:off x="9685221" y="4567920"/>
                <a:ext cx="7560" cy="54360"/>
              </p14:xfrm>
            </p:contentPart>
          </mc:Choice>
          <mc:Fallback xmlns="">
            <p:pic>
              <p:nvPicPr>
                <p:cNvPr id="214" name="Ink 213">
                  <a:extLst>
                    <a:ext uri="{FF2B5EF4-FFF2-40B4-BE49-F238E27FC236}">
                      <a16:creationId xmlns:a16="http://schemas.microsoft.com/office/drawing/2014/main" id="{1F90E503-83EE-E167-6251-D30B01B6D5B1}"/>
                    </a:ext>
                  </a:extLst>
                </p:cNvPr>
                <p:cNvPicPr/>
                <p:nvPr/>
              </p:nvPicPr>
              <p:blipFill>
                <a:blip r:embed="rId310"/>
                <a:stretch>
                  <a:fillRect/>
                </a:stretch>
              </p:blipFill>
              <p:spPr>
                <a:xfrm>
                  <a:off x="9679101" y="4561800"/>
                  <a:ext cx="198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15" name="Ink 214">
                  <a:extLst>
                    <a:ext uri="{FF2B5EF4-FFF2-40B4-BE49-F238E27FC236}">
                      <a16:creationId xmlns:a16="http://schemas.microsoft.com/office/drawing/2014/main" id="{DD26DFC3-F41B-04EC-BF55-4CE31D86E0D5}"/>
                    </a:ext>
                  </a:extLst>
                </p14:cNvPr>
                <p14:cNvContentPartPr/>
                <p14:nvPr/>
              </p14:nvContentPartPr>
              <p14:xfrm>
                <a:off x="9685221" y="4694280"/>
                <a:ext cx="7560" cy="43560"/>
              </p14:xfrm>
            </p:contentPart>
          </mc:Choice>
          <mc:Fallback xmlns="">
            <p:pic>
              <p:nvPicPr>
                <p:cNvPr id="215" name="Ink 214">
                  <a:extLst>
                    <a:ext uri="{FF2B5EF4-FFF2-40B4-BE49-F238E27FC236}">
                      <a16:creationId xmlns:a16="http://schemas.microsoft.com/office/drawing/2014/main" id="{DD26DFC3-F41B-04EC-BF55-4CE31D86E0D5}"/>
                    </a:ext>
                  </a:extLst>
                </p:cNvPr>
                <p:cNvPicPr/>
                <p:nvPr/>
              </p:nvPicPr>
              <p:blipFill>
                <a:blip r:embed="rId312"/>
                <a:stretch>
                  <a:fillRect/>
                </a:stretch>
              </p:blipFill>
              <p:spPr>
                <a:xfrm>
                  <a:off x="9679101" y="4688160"/>
                  <a:ext cx="198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16" name="Ink 215">
                  <a:extLst>
                    <a:ext uri="{FF2B5EF4-FFF2-40B4-BE49-F238E27FC236}">
                      <a16:creationId xmlns:a16="http://schemas.microsoft.com/office/drawing/2014/main" id="{876FE919-EDA3-DF87-93A4-817FD038CB96}"/>
                    </a:ext>
                  </a:extLst>
                </p14:cNvPr>
                <p14:cNvContentPartPr/>
                <p14:nvPr/>
              </p14:nvContentPartPr>
              <p14:xfrm>
                <a:off x="9685221" y="4694280"/>
                <a:ext cx="360" cy="360"/>
              </p14:xfrm>
            </p:contentPart>
          </mc:Choice>
          <mc:Fallback xmlns="">
            <p:pic>
              <p:nvPicPr>
                <p:cNvPr id="216" name="Ink 215">
                  <a:extLst>
                    <a:ext uri="{FF2B5EF4-FFF2-40B4-BE49-F238E27FC236}">
                      <a16:creationId xmlns:a16="http://schemas.microsoft.com/office/drawing/2014/main" id="{876FE919-EDA3-DF87-93A4-817FD038CB96}"/>
                    </a:ext>
                  </a:extLst>
                </p:cNvPr>
                <p:cNvPicPr/>
                <p:nvPr/>
              </p:nvPicPr>
              <p:blipFill>
                <a:blip r:embed="rId21"/>
                <a:stretch>
                  <a:fillRect/>
                </a:stretch>
              </p:blipFill>
              <p:spPr>
                <a:xfrm>
                  <a:off x="9679101" y="468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17" name="Ink 216">
                  <a:extLst>
                    <a:ext uri="{FF2B5EF4-FFF2-40B4-BE49-F238E27FC236}">
                      <a16:creationId xmlns:a16="http://schemas.microsoft.com/office/drawing/2014/main" id="{8286E077-2A8A-40E6-770E-AF58E2093EF6}"/>
                    </a:ext>
                  </a:extLst>
                </p14:cNvPr>
                <p14:cNvContentPartPr/>
                <p14:nvPr/>
              </p14:nvContentPartPr>
              <p14:xfrm>
                <a:off x="9676941" y="4694280"/>
                <a:ext cx="11520" cy="112680"/>
              </p14:xfrm>
            </p:contentPart>
          </mc:Choice>
          <mc:Fallback xmlns="">
            <p:pic>
              <p:nvPicPr>
                <p:cNvPr id="217" name="Ink 216">
                  <a:extLst>
                    <a:ext uri="{FF2B5EF4-FFF2-40B4-BE49-F238E27FC236}">
                      <a16:creationId xmlns:a16="http://schemas.microsoft.com/office/drawing/2014/main" id="{8286E077-2A8A-40E6-770E-AF58E2093EF6}"/>
                    </a:ext>
                  </a:extLst>
                </p:cNvPr>
                <p:cNvPicPr/>
                <p:nvPr/>
              </p:nvPicPr>
              <p:blipFill>
                <a:blip r:embed="rId315"/>
                <a:stretch>
                  <a:fillRect/>
                </a:stretch>
              </p:blipFill>
              <p:spPr>
                <a:xfrm>
                  <a:off x="9670821" y="4688160"/>
                  <a:ext cx="23760" cy="124920"/>
                </a:xfrm>
                <a:prstGeom prst="rect">
                  <a:avLst/>
                </a:prstGeom>
              </p:spPr>
            </p:pic>
          </mc:Fallback>
        </mc:AlternateContent>
      </p:grpSp>
      <p:grpSp>
        <p:nvGrpSpPr>
          <p:cNvPr id="232" name="Group 231">
            <a:extLst>
              <a:ext uri="{FF2B5EF4-FFF2-40B4-BE49-F238E27FC236}">
                <a16:creationId xmlns:a16="http://schemas.microsoft.com/office/drawing/2014/main" id="{81E4E3A5-F44A-ADEA-A9C1-E62C36B74611}"/>
              </a:ext>
            </a:extLst>
          </p:cNvPr>
          <p:cNvGrpSpPr/>
          <p:nvPr/>
        </p:nvGrpSpPr>
        <p:grpSpPr>
          <a:xfrm>
            <a:off x="7991421" y="1434840"/>
            <a:ext cx="2136960" cy="568440"/>
            <a:chOff x="7991421" y="1434840"/>
            <a:chExt cx="2136960" cy="568440"/>
          </a:xfrm>
        </p:grpSpPr>
        <mc:AlternateContent xmlns:mc="http://schemas.openxmlformats.org/markup-compatibility/2006" xmlns:p14="http://schemas.microsoft.com/office/powerpoint/2010/main">
          <mc:Choice Requires="p14">
            <p:contentPart p14:bwMode="auto" r:id="rId316">
              <p14:nvContentPartPr>
                <p14:cNvPr id="219" name="Ink 218">
                  <a:extLst>
                    <a:ext uri="{FF2B5EF4-FFF2-40B4-BE49-F238E27FC236}">
                      <a16:creationId xmlns:a16="http://schemas.microsoft.com/office/drawing/2014/main" id="{47A5F7EE-3142-3E41-F863-835A37AE0C27}"/>
                    </a:ext>
                  </a:extLst>
                </p14:cNvPr>
                <p14:cNvContentPartPr/>
                <p14:nvPr/>
              </p14:nvContentPartPr>
              <p14:xfrm>
                <a:off x="7991421" y="1553640"/>
                <a:ext cx="218160" cy="260280"/>
              </p14:xfrm>
            </p:contentPart>
          </mc:Choice>
          <mc:Fallback xmlns="">
            <p:pic>
              <p:nvPicPr>
                <p:cNvPr id="219" name="Ink 218">
                  <a:extLst>
                    <a:ext uri="{FF2B5EF4-FFF2-40B4-BE49-F238E27FC236}">
                      <a16:creationId xmlns:a16="http://schemas.microsoft.com/office/drawing/2014/main" id="{47A5F7EE-3142-3E41-F863-835A37AE0C27}"/>
                    </a:ext>
                  </a:extLst>
                </p:cNvPr>
                <p:cNvPicPr/>
                <p:nvPr/>
              </p:nvPicPr>
              <p:blipFill>
                <a:blip r:embed="rId317"/>
                <a:stretch>
                  <a:fillRect/>
                </a:stretch>
              </p:blipFill>
              <p:spPr>
                <a:xfrm>
                  <a:off x="7985301" y="1547520"/>
                  <a:ext cx="23040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20" name="Ink 219">
                  <a:extLst>
                    <a:ext uri="{FF2B5EF4-FFF2-40B4-BE49-F238E27FC236}">
                      <a16:creationId xmlns:a16="http://schemas.microsoft.com/office/drawing/2014/main" id="{EC275488-EACC-C540-2770-E0F8579DA7C5}"/>
                    </a:ext>
                  </a:extLst>
                </p14:cNvPr>
                <p14:cNvContentPartPr/>
                <p14:nvPr/>
              </p14:nvContentPartPr>
              <p14:xfrm>
                <a:off x="8326221" y="1723920"/>
                <a:ext cx="29160" cy="101160"/>
              </p14:xfrm>
            </p:contentPart>
          </mc:Choice>
          <mc:Fallback xmlns="">
            <p:pic>
              <p:nvPicPr>
                <p:cNvPr id="220" name="Ink 219">
                  <a:extLst>
                    <a:ext uri="{FF2B5EF4-FFF2-40B4-BE49-F238E27FC236}">
                      <a16:creationId xmlns:a16="http://schemas.microsoft.com/office/drawing/2014/main" id="{EC275488-EACC-C540-2770-E0F8579DA7C5}"/>
                    </a:ext>
                  </a:extLst>
                </p:cNvPr>
                <p:cNvPicPr/>
                <p:nvPr/>
              </p:nvPicPr>
              <p:blipFill>
                <a:blip r:embed="rId319"/>
                <a:stretch>
                  <a:fillRect/>
                </a:stretch>
              </p:blipFill>
              <p:spPr>
                <a:xfrm>
                  <a:off x="8320101" y="1717800"/>
                  <a:ext cx="4140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21" name="Ink 220">
                  <a:extLst>
                    <a:ext uri="{FF2B5EF4-FFF2-40B4-BE49-F238E27FC236}">
                      <a16:creationId xmlns:a16="http://schemas.microsoft.com/office/drawing/2014/main" id="{DA269763-DC36-1B4A-6151-9CC3655AE9E8}"/>
                    </a:ext>
                  </a:extLst>
                </p14:cNvPr>
                <p14:cNvContentPartPr/>
                <p14:nvPr/>
              </p14:nvContentPartPr>
              <p14:xfrm>
                <a:off x="8308221" y="1634640"/>
                <a:ext cx="14760" cy="9000"/>
              </p14:xfrm>
            </p:contentPart>
          </mc:Choice>
          <mc:Fallback xmlns="">
            <p:pic>
              <p:nvPicPr>
                <p:cNvPr id="221" name="Ink 220">
                  <a:extLst>
                    <a:ext uri="{FF2B5EF4-FFF2-40B4-BE49-F238E27FC236}">
                      <a16:creationId xmlns:a16="http://schemas.microsoft.com/office/drawing/2014/main" id="{DA269763-DC36-1B4A-6151-9CC3655AE9E8}"/>
                    </a:ext>
                  </a:extLst>
                </p:cNvPr>
                <p:cNvPicPr/>
                <p:nvPr/>
              </p:nvPicPr>
              <p:blipFill>
                <a:blip r:embed="rId217"/>
                <a:stretch>
                  <a:fillRect/>
                </a:stretch>
              </p:blipFill>
              <p:spPr>
                <a:xfrm>
                  <a:off x="8302101" y="1628520"/>
                  <a:ext cx="27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22" name="Ink 221">
                  <a:extLst>
                    <a:ext uri="{FF2B5EF4-FFF2-40B4-BE49-F238E27FC236}">
                      <a16:creationId xmlns:a16="http://schemas.microsoft.com/office/drawing/2014/main" id="{61B8CC9D-866A-CB27-83CC-AF77022A43A6}"/>
                    </a:ext>
                  </a:extLst>
                </p14:cNvPr>
                <p14:cNvContentPartPr/>
                <p14:nvPr/>
              </p14:nvContentPartPr>
              <p14:xfrm>
                <a:off x="8491461" y="1575600"/>
                <a:ext cx="183600" cy="283320"/>
              </p14:xfrm>
            </p:contentPart>
          </mc:Choice>
          <mc:Fallback xmlns="">
            <p:pic>
              <p:nvPicPr>
                <p:cNvPr id="222" name="Ink 221">
                  <a:extLst>
                    <a:ext uri="{FF2B5EF4-FFF2-40B4-BE49-F238E27FC236}">
                      <a16:creationId xmlns:a16="http://schemas.microsoft.com/office/drawing/2014/main" id="{61B8CC9D-866A-CB27-83CC-AF77022A43A6}"/>
                    </a:ext>
                  </a:extLst>
                </p:cNvPr>
                <p:cNvPicPr/>
                <p:nvPr/>
              </p:nvPicPr>
              <p:blipFill>
                <a:blip r:embed="rId322"/>
                <a:stretch>
                  <a:fillRect/>
                </a:stretch>
              </p:blipFill>
              <p:spPr>
                <a:xfrm>
                  <a:off x="8485341" y="1569480"/>
                  <a:ext cx="19584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23" name="Ink 222">
                  <a:extLst>
                    <a:ext uri="{FF2B5EF4-FFF2-40B4-BE49-F238E27FC236}">
                      <a16:creationId xmlns:a16="http://schemas.microsoft.com/office/drawing/2014/main" id="{1AE0303D-DF6A-048C-5D58-79A38794948F}"/>
                    </a:ext>
                  </a:extLst>
                </p14:cNvPr>
                <p14:cNvContentPartPr/>
                <p14:nvPr/>
              </p14:nvContentPartPr>
              <p14:xfrm>
                <a:off x="8707101" y="1723560"/>
                <a:ext cx="137160" cy="143280"/>
              </p14:xfrm>
            </p:contentPart>
          </mc:Choice>
          <mc:Fallback xmlns="">
            <p:pic>
              <p:nvPicPr>
                <p:cNvPr id="223" name="Ink 222">
                  <a:extLst>
                    <a:ext uri="{FF2B5EF4-FFF2-40B4-BE49-F238E27FC236}">
                      <a16:creationId xmlns:a16="http://schemas.microsoft.com/office/drawing/2014/main" id="{1AE0303D-DF6A-048C-5D58-79A38794948F}"/>
                    </a:ext>
                  </a:extLst>
                </p:cNvPr>
                <p:cNvPicPr/>
                <p:nvPr/>
              </p:nvPicPr>
              <p:blipFill>
                <a:blip r:embed="rId324"/>
                <a:stretch>
                  <a:fillRect/>
                </a:stretch>
              </p:blipFill>
              <p:spPr>
                <a:xfrm>
                  <a:off x="8700981" y="1717440"/>
                  <a:ext cx="1494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24" name="Ink 223">
                  <a:extLst>
                    <a:ext uri="{FF2B5EF4-FFF2-40B4-BE49-F238E27FC236}">
                      <a16:creationId xmlns:a16="http://schemas.microsoft.com/office/drawing/2014/main" id="{CBD0E1A3-58D7-C7A3-95AB-CB3FA743BDEE}"/>
                    </a:ext>
                  </a:extLst>
                </p14:cNvPr>
                <p14:cNvContentPartPr/>
                <p14:nvPr/>
              </p14:nvContentPartPr>
              <p14:xfrm>
                <a:off x="8944701" y="1536720"/>
                <a:ext cx="76680" cy="323640"/>
              </p14:xfrm>
            </p:contentPart>
          </mc:Choice>
          <mc:Fallback xmlns="">
            <p:pic>
              <p:nvPicPr>
                <p:cNvPr id="224" name="Ink 223">
                  <a:extLst>
                    <a:ext uri="{FF2B5EF4-FFF2-40B4-BE49-F238E27FC236}">
                      <a16:creationId xmlns:a16="http://schemas.microsoft.com/office/drawing/2014/main" id="{CBD0E1A3-58D7-C7A3-95AB-CB3FA743BDEE}"/>
                    </a:ext>
                  </a:extLst>
                </p:cNvPr>
                <p:cNvPicPr/>
                <p:nvPr/>
              </p:nvPicPr>
              <p:blipFill>
                <a:blip r:embed="rId326"/>
                <a:stretch>
                  <a:fillRect/>
                </a:stretch>
              </p:blipFill>
              <p:spPr>
                <a:xfrm>
                  <a:off x="8938581" y="1530600"/>
                  <a:ext cx="8892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25" name="Ink 224">
                  <a:extLst>
                    <a:ext uri="{FF2B5EF4-FFF2-40B4-BE49-F238E27FC236}">
                      <a16:creationId xmlns:a16="http://schemas.microsoft.com/office/drawing/2014/main" id="{90901E1A-07C5-6FC1-18D8-42ABAD8E2F45}"/>
                    </a:ext>
                  </a:extLst>
                </p14:cNvPr>
                <p14:cNvContentPartPr/>
                <p14:nvPr/>
              </p14:nvContentPartPr>
              <p14:xfrm>
                <a:off x="9063141" y="1740480"/>
                <a:ext cx="145800" cy="123120"/>
              </p14:xfrm>
            </p:contentPart>
          </mc:Choice>
          <mc:Fallback xmlns="">
            <p:pic>
              <p:nvPicPr>
                <p:cNvPr id="225" name="Ink 224">
                  <a:extLst>
                    <a:ext uri="{FF2B5EF4-FFF2-40B4-BE49-F238E27FC236}">
                      <a16:creationId xmlns:a16="http://schemas.microsoft.com/office/drawing/2014/main" id="{90901E1A-07C5-6FC1-18D8-42ABAD8E2F45}"/>
                    </a:ext>
                  </a:extLst>
                </p:cNvPr>
                <p:cNvPicPr/>
                <p:nvPr/>
              </p:nvPicPr>
              <p:blipFill>
                <a:blip r:embed="rId328"/>
                <a:stretch>
                  <a:fillRect/>
                </a:stretch>
              </p:blipFill>
              <p:spPr>
                <a:xfrm>
                  <a:off x="9057021" y="1734360"/>
                  <a:ext cx="1580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26" name="Ink 225">
                  <a:extLst>
                    <a:ext uri="{FF2B5EF4-FFF2-40B4-BE49-F238E27FC236}">
                      <a16:creationId xmlns:a16="http://schemas.microsoft.com/office/drawing/2014/main" id="{87C036E3-CEA1-FADD-2E7E-78FCABD167E3}"/>
                    </a:ext>
                  </a:extLst>
                </p14:cNvPr>
                <p14:cNvContentPartPr/>
                <p14:nvPr/>
              </p14:nvContentPartPr>
              <p14:xfrm>
                <a:off x="9231621" y="1735440"/>
                <a:ext cx="146880" cy="123480"/>
              </p14:xfrm>
            </p:contentPart>
          </mc:Choice>
          <mc:Fallback xmlns="">
            <p:pic>
              <p:nvPicPr>
                <p:cNvPr id="226" name="Ink 225">
                  <a:extLst>
                    <a:ext uri="{FF2B5EF4-FFF2-40B4-BE49-F238E27FC236}">
                      <a16:creationId xmlns:a16="http://schemas.microsoft.com/office/drawing/2014/main" id="{87C036E3-CEA1-FADD-2E7E-78FCABD167E3}"/>
                    </a:ext>
                  </a:extLst>
                </p:cNvPr>
                <p:cNvPicPr/>
                <p:nvPr/>
              </p:nvPicPr>
              <p:blipFill>
                <a:blip r:embed="rId330"/>
                <a:stretch>
                  <a:fillRect/>
                </a:stretch>
              </p:blipFill>
              <p:spPr>
                <a:xfrm>
                  <a:off x="9225501" y="1729320"/>
                  <a:ext cx="1591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27" name="Ink 226">
                  <a:extLst>
                    <a:ext uri="{FF2B5EF4-FFF2-40B4-BE49-F238E27FC236}">
                      <a16:creationId xmlns:a16="http://schemas.microsoft.com/office/drawing/2014/main" id="{10642FE1-42FB-E1FB-DC72-4A09737C91D7}"/>
                    </a:ext>
                  </a:extLst>
                </p14:cNvPr>
                <p14:cNvContentPartPr/>
                <p14:nvPr/>
              </p14:nvContentPartPr>
              <p14:xfrm>
                <a:off x="9400101" y="1434840"/>
                <a:ext cx="181080" cy="434520"/>
              </p14:xfrm>
            </p:contentPart>
          </mc:Choice>
          <mc:Fallback xmlns="">
            <p:pic>
              <p:nvPicPr>
                <p:cNvPr id="227" name="Ink 226">
                  <a:extLst>
                    <a:ext uri="{FF2B5EF4-FFF2-40B4-BE49-F238E27FC236}">
                      <a16:creationId xmlns:a16="http://schemas.microsoft.com/office/drawing/2014/main" id="{10642FE1-42FB-E1FB-DC72-4A09737C91D7}"/>
                    </a:ext>
                  </a:extLst>
                </p:cNvPr>
                <p:cNvPicPr/>
                <p:nvPr/>
              </p:nvPicPr>
              <p:blipFill>
                <a:blip r:embed="rId332"/>
                <a:stretch>
                  <a:fillRect/>
                </a:stretch>
              </p:blipFill>
              <p:spPr>
                <a:xfrm>
                  <a:off x="9393981" y="1428720"/>
                  <a:ext cx="193320" cy="44676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28" name="Ink 227">
                  <a:extLst>
                    <a:ext uri="{FF2B5EF4-FFF2-40B4-BE49-F238E27FC236}">
                      <a16:creationId xmlns:a16="http://schemas.microsoft.com/office/drawing/2014/main" id="{A6387B8F-9255-B3D1-F954-279806618B8C}"/>
                    </a:ext>
                  </a:extLst>
                </p14:cNvPr>
                <p14:cNvContentPartPr/>
                <p14:nvPr/>
              </p14:nvContentPartPr>
              <p14:xfrm>
                <a:off x="9645621" y="1745520"/>
                <a:ext cx="25560" cy="87120"/>
              </p14:xfrm>
            </p:contentPart>
          </mc:Choice>
          <mc:Fallback xmlns="">
            <p:pic>
              <p:nvPicPr>
                <p:cNvPr id="228" name="Ink 227">
                  <a:extLst>
                    <a:ext uri="{FF2B5EF4-FFF2-40B4-BE49-F238E27FC236}">
                      <a16:creationId xmlns:a16="http://schemas.microsoft.com/office/drawing/2014/main" id="{A6387B8F-9255-B3D1-F954-279806618B8C}"/>
                    </a:ext>
                  </a:extLst>
                </p:cNvPr>
                <p:cNvPicPr/>
                <p:nvPr/>
              </p:nvPicPr>
              <p:blipFill>
                <a:blip r:embed="rId334"/>
                <a:stretch>
                  <a:fillRect/>
                </a:stretch>
              </p:blipFill>
              <p:spPr>
                <a:xfrm>
                  <a:off x="9639501" y="1739400"/>
                  <a:ext cx="378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29" name="Ink 228">
                  <a:extLst>
                    <a:ext uri="{FF2B5EF4-FFF2-40B4-BE49-F238E27FC236}">
                      <a16:creationId xmlns:a16="http://schemas.microsoft.com/office/drawing/2014/main" id="{018E032A-62ED-897C-29A2-8CCCA2B0D744}"/>
                    </a:ext>
                  </a:extLst>
                </p14:cNvPr>
                <p14:cNvContentPartPr/>
                <p14:nvPr/>
              </p14:nvContentPartPr>
              <p14:xfrm>
                <a:off x="9624021" y="1617360"/>
                <a:ext cx="360" cy="360"/>
              </p14:xfrm>
            </p:contentPart>
          </mc:Choice>
          <mc:Fallback xmlns="">
            <p:pic>
              <p:nvPicPr>
                <p:cNvPr id="229" name="Ink 228">
                  <a:extLst>
                    <a:ext uri="{FF2B5EF4-FFF2-40B4-BE49-F238E27FC236}">
                      <a16:creationId xmlns:a16="http://schemas.microsoft.com/office/drawing/2014/main" id="{018E032A-62ED-897C-29A2-8CCCA2B0D744}"/>
                    </a:ext>
                  </a:extLst>
                </p:cNvPr>
                <p:cNvPicPr/>
                <p:nvPr/>
              </p:nvPicPr>
              <p:blipFill>
                <a:blip r:embed="rId21"/>
                <a:stretch>
                  <a:fillRect/>
                </a:stretch>
              </p:blipFill>
              <p:spPr>
                <a:xfrm>
                  <a:off x="9617901" y="16112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30" name="Ink 229">
                  <a:extLst>
                    <a:ext uri="{FF2B5EF4-FFF2-40B4-BE49-F238E27FC236}">
                      <a16:creationId xmlns:a16="http://schemas.microsoft.com/office/drawing/2014/main" id="{C0B23AE6-673C-46C9-93BB-0E78BC840971}"/>
                    </a:ext>
                  </a:extLst>
                </p14:cNvPr>
                <p14:cNvContentPartPr/>
                <p14:nvPr/>
              </p14:nvContentPartPr>
              <p14:xfrm>
                <a:off x="9738861" y="1694040"/>
                <a:ext cx="133200" cy="126360"/>
              </p14:xfrm>
            </p:contentPart>
          </mc:Choice>
          <mc:Fallback xmlns="">
            <p:pic>
              <p:nvPicPr>
                <p:cNvPr id="230" name="Ink 229">
                  <a:extLst>
                    <a:ext uri="{FF2B5EF4-FFF2-40B4-BE49-F238E27FC236}">
                      <a16:creationId xmlns:a16="http://schemas.microsoft.com/office/drawing/2014/main" id="{C0B23AE6-673C-46C9-93BB-0E78BC840971}"/>
                    </a:ext>
                  </a:extLst>
                </p:cNvPr>
                <p:cNvPicPr/>
                <p:nvPr/>
              </p:nvPicPr>
              <p:blipFill>
                <a:blip r:embed="rId337"/>
                <a:stretch>
                  <a:fillRect/>
                </a:stretch>
              </p:blipFill>
              <p:spPr>
                <a:xfrm>
                  <a:off x="9732741" y="1687920"/>
                  <a:ext cx="1454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31" name="Ink 230">
                  <a:extLst>
                    <a:ext uri="{FF2B5EF4-FFF2-40B4-BE49-F238E27FC236}">
                      <a16:creationId xmlns:a16="http://schemas.microsoft.com/office/drawing/2014/main" id="{4CFEC224-4977-F3BF-3271-78BE95D01EB4}"/>
                    </a:ext>
                  </a:extLst>
                </p14:cNvPr>
                <p14:cNvContentPartPr/>
                <p14:nvPr/>
              </p14:nvContentPartPr>
              <p14:xfrm>
                <a:off x="9929661" y="1718160"/>
                <a:ext cx="198720" cy="285120"/>
              </p14:xfrm>
            </p:contentPart>
          </mc:Choice>
          <mc:Fallback xmlns="">
            <p:pic>
              <p:nvPicPr>
                <p:cNvPr id="231" name="Ink 230">
                  <a:extLst>
                    <a:ext uri="{FF2B5EF4-FFF2-40B4-BE49-F238E27FC236}">
                      <a16:creationId xmlns:a16="http://schemas.microsoft.com/office/drawing/2014/main" id="{4CFEC224-4977-F3BF-3271-78BE95D01EB4}"/>
                    </a:ext>
                  </a:extLst>
                </p:cNvPr>
                <p:cNvPicPr/>
                <p:nvPr/>
              </p:nvPicPr>
              <p:blipFill>
                <a:blip r:embed="rId339"/>
                <a:stretch>
                  <a:fillRect/>
                </a:stretch>
              </p:blipFill>
              <p:spPr>
                <a:xfrm>
                  <a:off x="9923541" y="1712040"/>
                  <a:ext cx="210960" cy="297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0">
            <p14:nvContentPartPr>
              <p14:cNvPr id="233" name="Ink 232">
                <a:extLst>
                  <a:ext uri="{FF2B5EF4-FFF2-40B4-BE49-F238E27FC236}">
                    <a16:creationId xmlns:a16="http://schemas.microsoft.com/office/drawing/2014/main" id="{F6DD2C44-DA56-2F49-EB2C-FE18767E6FFF}"/>
                  </a:ext>
                </a:extLst>
              </p14:cNvPr>
              <p14:cNvContentPartPr/>
              <p14:nvPr/>
            </p14:nvContentPartPr>
            <p14:xfrm>
              <a:off x="1665501" y="4183800"/>
              <a:ext cx="47160" cy="16200"/>
            </p14:xfrm>
          </p:contentPart>
        </mc:Choice>
        <mc:Fallback xmlns="">
          <p:pic>
            <p:nvPicPr>
              <p:cNvPr id="233" name="Ink 232">
                <a:extLst>
                  <a:ext uri="{FF2B5EF4-FFF2-40B4-BE49-F238E27FC236}">
                    <a16:creationId xmlns:a16="http://schemas.microsoft.com/office/drawing/2014/main" id="{F6DD2C44-DA56-2F49-EB2C-FE18767E6FFF}"/>
                  </a:ext>
                </a:extLst>
              </p:cNvPr>
              <p:cNvPicPr/>
              <p:nvPr/>
            </p:nvPicPr>
            <p:blipFill>
              <a:blip r:embed="rId341"/>
              <a:stretch>
                <a:fillRect/>
              </a:stretch>
            </p:blipFill>
            <p:spPr>
              <a:xfrm>
                <a:off x="1659381" y="4177680"/>
                <a:ext cx="594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34" name="Ink 233">
                <a:extLst>
                  <a:ext uri="{FF2B5EF4-FFF2-40B4-BE49-F238E27FC236}">
                    <a16:creationId xmlns:a16="http://schemas.microsoft.com/office/drawing/2014/main" id="{963D574C-AF85-F17D-3880-12A31E65C6F0}"/>
                  </a:ext>
                </a:extLst>
              </p14:cNvPr>
              <p14:cNvContentPartPr/>
              <p14:nvPr/>
            </p14:nvContentPartPr>
            <p14:xfrm>
              <a:off x="1600701" y="4074720"/>
              <a:ext cx="1722240" cy="505080"/>
            </p14:xfrm>
          </p:contentPart>
        </mc:Choice>
        <mc:Fallback xmlns="">
          <p:pic>
            <p:nvPicPr>
              <p:cNvPr id="234" name="Ink 233">
                <a:extLst>
                  <a:ext uri="{FF2B5EF4-FFF2-40B4-BE49-F238E27FC236}">
                    <a16:creationId xmlns:a16="http://schemas.microsoft.com/office/drawing/2014/main" id="{963D574C-AF85-F17D-3880-12A31E65C6F0}"/>
                  </a:ext>
                </a:extLst>
              </p:cNvPr>
              <p:cNvPicPr/>
              <p:nvPr/>
            </p:nvPicPr>
            <p:blipFill>
              <a:blip r:embed="rId343"/>
              <a:stretch>
                <a:fillRect/>
              </a:stretch>
            </p:blipFill>
            <p:spPr>
              <a:xfrm>
                <a:off x="1547061" y="3967080"/>
                <a:ext cx="1829880" cy="72072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35" name="Ink 234">
                <a:extLst>
                  <a:ext uri="{FF2B5EF4-FFF2-40B4-BE49-F238E27FC236}">
                    <a16:creationId xmlns:a16="http://schemas.microsoft.com/office/drawing/2014/main" id="{E1F32700-0B3C-DFFD-1F28-374749E15D98}"/>
                  </a:ext>
                </a:extLst>
              </p14:cNvPr>
              <p14:cNvContentPartPr/>
              <p14:nvPr/>
            </p14:nvContentPartPr>
            <p14:xfrm>
              <a:off x="5135181" y="6032760"/>
              <a:ext cx="825480" cy="72360"/>
            </p14:xfrm>
          </p:contentPart>
        </mc:Choice>
        <mc:Fallback xmlns="">
          <p:pic>
            <p:nvPicPr>
              <p:cNvPr id="235" name="Ink 234">
                <a:extLst>
                  <a:ext uri="{FF2B5EF4-FFF2-40B4-BE49-F238E27FC236}">
                    <a16:creationId xmlns:a16="http://schemas.microsoft.com/office/drawing/2014/main" id="{E1F32700-0B3C-DFFD-1F28-374749E15D98}"/>
                  </a:ext>
                </a:extLst>
              </p:cNvPr>
              <p:cNvPicPr/>
              <p:nvPr/>
            </p:nvPicPr>
            <p:blipFill>
              <a:blip r:embed="rId345"/>
              <a:stretch>
                <a:fillRect/>
              </a:stretch>
            </p:blipFill>
            <p:spPr>
              <a:xfrm>
                <a:off x="5081541" y="5925120"/>
                <a:ext cx="9331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36" name="Ink 235">
                <a:extLst>
                  <a:ext uri="{FF2B5EF4-FFF2-40B4-BE49-F238E27FC236}">
                    <a16:creationId xmlns:a16="http://schemas.microsoft.com/office/drawing/2014/main" id="{ED006F65-E678-4978-C5D7-C7A1391404E9}"/>
                  </a:ext>
                </a:extLst>
              </p14:cNvPr>
              <p14:cNvContentPartPr/>
              <p14:nvPr/>
            </p14:nvContentPartPr>
            <p14:xfrm>
              <a:off x="11123061" y="5812800"/>
              <a:ext cx="665280" cy="55080"/>
            </p14:xfrm>
          </p:contentPart>
        </mc:Choice>
        <mc:Fallback xmlns="">
          <p:pic>
            <p:nvPicPr>
              <p:cNvPr id="236" name="Ink 235">
                <a:extLst>
                  <a:ext uri="{FF2B5EF4-FFF2-40B4-BE49-F238E27FC236}">
                    <a16:creationId xmlns:a16="http://schemas.microsoft.com/office/drawing/2014/main" id="{ED006F65-E678-4978-C5D7-C7A1391404E9}"/>
                  </a:ext>
                </a:extLst>
              </p:cNvPr>
              <p:cNvPicPr/>
              <p:nvPr/>
            </p:nvPicPr>
            <p:blipFill>
              <a:blip r:embed="rId347"/>
              <a:stretch>
                <a:fillRect/>
              </a:stretch>
            </p:blipFill>
            <p:spPr>
              <a:xfrm>
                <a:off x="11069061" y="5705160"/>
                <a:ext cx="77292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37" name="Ink 236">
                <a:extLst>
                  <a:ext uri="{FF2B5EF4-FFF2-40B4-BE49-F238E27FC236}">
                    <a16:creationId xmlns:a16="http://schemas.microsoft.com/office/drawing/2014/main" id="{47F88BAA-9C19-C17D-D01C-5A7749D1C5B2}"/>
                  </a:ext>
                </a:extLst>
              </p14:cNvPr>
              <p14:cNvContentPartPr/>
              <p14:nvPr/>
            </p14:nvContentPartPr>
            <p14:xfrm>
              <a:off x="9451581" y="4162920"/>
              <a:ext cx="199080" cy="521640"/>
            </p14:xfrm>
          </p:contentPart>
        </mc:Choice>
        <mc:Fallback xmlns="">
          <p:pic>
            <p:nvPicPr>
              <p:cNvPr id="237" name="Ink 236">
                <a:extLst>
                  <a:ext uri="{FF2B5EF4-FFF2-40B4-BE49-F238E27FC236}">
                    <a16:creationId xmlns:a16="http://schemas.microsoft.com/office/drawing/2014/main" id="{47F88BAA-9C19-C17D-D01C-5A7749D1C5B2}"/>
                  </a:ext>
                </a:extLst>
              </p:cNvPr>
              <p:cNvPicPr/>
              <p:nvPr/>
            </p:nvPicPr>
            <p:blipFill>
              <a:blip r:embed="rId349"/>
              <a:stretch>
                <a:fillRect/>
              </a:stretch>
            </p:blipFill>
            <p:spPr>
              <a:xfrm>
                <a:off x="9397581" y="4054920"/>
                <a:ext cx="306720" cy="737280"/>
              </a:xfrm>
              <a:prstGeom prst="rect">
                <a:avLst/>
              </a:prstGeom>
            </p:spPr>
          </p:pic>
        </mc:Fallback>
      </mc:AlternateContent>
    </p:spTree>
    <p:extLst>
      <p:ext uri="{BB962C8B-B14F-4D97-AF65-F5344CB8AC3E}">
        <p14:creationId xmlns:p14="http://schemas.microsoft.com/office/powerpoint/2010/main" val="4206179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F79C5-5BE0-DD88-CF5B-D0CD2AB80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4FCB66-E0E2-C468-60E0-7E685F26AD7A}"/>
              </a:ext>
            </a:extLst>
          </p:cNvPr>
          <p:cNvSpPr>
            <a:spLocks noGrp="1"/>
          </p:cNvSpPr>
          <p:nvPr>
            <p:ph type="title"/>
          </p:nvPr>
        </p:nvSpPr>
        <p:spPr/>
        <p:txBody>
          <a:bodyPr/>
          <a:lstStyle/>
          <a:p>
            <a:r>
              <a:rPr lang="en-US" dirty="0"/>
              <a:t>System Geometry: After SAR</a:t>
            </a:r>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A612E988-D056-ABCE-9147-F92F55F96914}"/>
                  </a:ext>
                </a:extLst>
              </p14:cNvPr>
              <p14:cNvContentPartPr/>
              <p14:nvPr/>
            </p14:nvContentPartPr>
            <p14:xfrm>
              <a:off x="1507821" y="1909320"/>
              <a:ext cx="1053000" cy="2384280"/>
            </p14:xfrm>
          </p:contentPart>
        </mc:Choice>
        <mc:Fallback xmlns="">
          <p:pic>
            <p:nvPicPr>
              <p:cNvPr id="5" name="Ink 4">
                <a:extLst>
                  <a:ext uri="{FF2B5EF4-FFF2-40B4-BE49-F238E27FC236}">
                    <a16:creationId xmlns:a16="http://schemas.microsoft.com/office/drawing/2014/main" id="{FF072010-51DC-6B7E-E27D-94B9AA003313}"/>
                  </a:ext>
                </a:extLst>
              </p:cNvPr>
              <p:cNvPicPr/>
              <p:nvPr/>
            </p:nvPicPr>
            <p:blipFill>
              <a:blip r:embed="rId3"/>
              <a:stretch>
                <a:fillRect/>
              </a:stretch>
            </p:blipFill>
            <p:spPr>
              <a:xfrm>
                <a:off x="1501701" y="1903200"/>
                <a:ext cx="1065240" cy="239652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A807448E-A8A7-ECEC-5A3D-E31D65562E23}"/>
                  </a:ext>
                </a:extLst>
              </p14:cNvPr>
              <p14:cNvContentPartPr/>
              <p14:nvPr/>
            </p14:nvContentPartPr>
            <p14:xfrm>
              <a:off x="2585301" y="1943880"/>
              <a:ext cx="885240" cy="2355840"/>
            </p14:xfrm>
          </p:contentPart>
        </mc:Choice>
        <mc:Fallback xmlns="">
          <p:pic>
            <p:nvPicPr>
              <p:cNvPr id="6" name="Ink 5">
                <a:extLst>
                  <a:ext uri="{FF2B5EF4-FFF2-40B4-BE49-F238E27FC236}">
                    <a16:creationId xmlns:a16="http://schemas.microsoft.com/office/drawing/2014/main" id="{93811CCC-F8D2-94D4-3B9E-555F7385D5E5}"/>
                  </a:ext>
                </a:extLst>
              </p:cNvPr>
              <p:cNvPicPr/>
              <p:nvPr/>
            </p:nvPicPr>
            <p:blipFill>
              <a:blip r:embed="rId5"/>
              <a:stretch>
                <a:fillRect/>
              </a:stretch>
            </p:blipFill>
            <p:spPr>
              <a:xfrm>
                <a:off x="2579181" y="1937760"/>
                <a:ext cx="897480" cy="2368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418A11E0-E7E1-BFF4-4DF5-AB3EB38076B5}"/>
                  </a:ext>
                </a:extLst>
              </p14:cNvPr>
              <p14:cNvContentPartPr/>
              <p14:nvPr/>
            </p14:nvContentPartPr>
            <p14:xfrm>
              <a:off x="2451021" y="1797720"/>
              <a:ext cx="136080" cy="101160"/>
            </p14:xfrm>
          </p:contentPart>
        </mc:Choice>
        <mc:Fallback xmlns="">
          <p:pic>
            <p:nvPicPr>
              <p:cNvPr id="7" name="Ink 6">
                <a:extLst>
                  <a:ext uri="{FF2B5EF4-FFF2-40B4-BE49-F238E27FC236}">
                    <a16:creationId xmlns:a16="http://schemas.microsoft.com/office/drawing/2014/main" id="{9D59EC66-CEA5-FFFA-F389-E68C0F7D1796}"/>
                  </a:ext>
                </a:extLst>
              </p:cNvPr>
              <p:cNvPicPr/>
              <p:nvPr/>
            </p:nvPicPr>
            <p:blipFill>
              <a:blip r:embed="rId7"/>
              <a:stretch>
                <a:fillRect/>
              </a:stretch>
            </p:blipFill>
            <p:spPr>
              <a:xfrm>
                <a:off x="2444901" y="1791600"/>
                <a:ext cx="148320" cy="113400"/>
              </a:xfrm>
              <a:prstGeom prst="rect">
                <a:avLst/>
              </a:prstGeom>
            </p:spPr>
          </p:pic>
        </mc:Fallback>
      </mc:AlternateContent>
      <p:grpSp>
        <p:nvGrpSpPr>
          <p:cNvPr id="39" name="Group 38">
            <a:extLst>
              <a:ext uri="{FF2B5EF4-FFF2-40B4-BE49-F238E27FC236}">
                <a16:creationId xmlns:a16="http://schemas.microsoft.com/office/drawing/2014/main" id="{6C239D10-4197-4539-6C20-932B4E2E0071}"/>
              </a:ext>
            </a:extLst>
          </p:cNvPr>
          <p:cNvGrpSpPr/>
          <p:nvPr/>
        </p:nvGrpSpPr>
        <p:grpSpPr>
          <a:xfrm>
            <a:off x="2826501" y="1640400"/>
            <a:ext cx="3141360" cy="1057680"/>
            <a:chOff x="2826501" y="1640400"/>
            <a:chExt cx="3141360" cy="1057680"/>
          </a:xfrm>
        </p:grpSpPr>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80378EDF-BA1D-FED2-6DFD-C37F568E0E8E}"/>
                    </a:ext>
                  </a:extLst>
                </p14:cNvPr>
                <p14:cNvContentPartPr/>
                <p14:nvPr/>
              </p14:nvContentPartPr>
              <p14:xfrm>
                <a:off x="2826501" y="1708440"/>
                <a:ext cx="205560" cy="278640"/>
              </p14:xfrm>
            </p:contentPart>
          </mc:Choice>
          <mc:Fallback xmlns="">
            <p:pic>
              <p:nvPicPr>
                <p:cNvPr id="8" name="Ink 7">
                  <a:extLst>
                    <a:ext uri="{FF2B5EF4-FFF2-40B4-BE49-F238E27FC236}">
                      <a16:creationId xmlns:a16="http://schemas.microsoft.com/office/drawing/2014/main" id="{CC9D1702-4AB4-9DFA-E12D-E37B8D4F7F4F}"/>
                    </a:ext>
                  </a:extLst>
                </p:cNvPr>
                <p:cNvPicPr/>
                <p:nvPr/>
              </p:nvPicPr>
              <p:blipFill>
                <a:blip r:embed="rId9"/>
                <a:stretch>
                  <a:fillRect/>
                </a:stretch>
              </p:blipFill>
              <p:spPr>
                <a:xfrm>
                  <a:off x="2820381" y="1702320"/>
                  <a:ext cx="21780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D2B0938E-6D3F-6547-8E91-BA1A70A5678E}"/>
                    </a:ext>
                  </a:extLst>
                </p14:cNvPr>
                <p14:cNvContentPartPr/>
                <p14:nvPr/>
              </p14:nvContentPartPr>
              <p14:xfrm>
                <a:off x="3084981" y="1876920"/>
                <a:ext cx="108720" cy="113400"/>
              </p14:xfrm>
            </p:contentPart>
          </mc:Choice>
          <mc:Fallback xmlns="">
            <p:pic>
              <p:nvPicPr>
                <p:cNvPr id="9" name="Ink 8">
                  <a:extLst>
                    <a:ext uri="{FF2B5EF4-FFF2-40B4-BE49-F238E27FC236}">
                      <a16:creationId xmlns:a16="http://schemas.microsoft.com/office/drawing/2014/main" id="{A5500421-66AD-F994-51CD-92180ECA679C}"/>
                    </a:ext>
                  </a:extLst>
                </p:cNvPr>
                <p:cNvPicPr/>
                <p:nvPr/>
              </p:nvPicPr>
              <p:blipFill>
                <a:blip r:embed="rId11"/>
                <a:stretch>
                  <a:fillRect/>
                </a:stretch>
              </p:blipFill>
              <p:spPr>
                <a:xfrm>
                  <a:off x="3078861" y="1870800"/>
                  <a:ext cx="12096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13B26966-9AEF-689E-F109-681D205424F3}"/>
                    </a:ext>
                  </a:extLst>
                </p14:cNvPr>
                <p14:cNvContentPartPr/>
                <p14:nvPr/>
              </p14:nvContentPartPr>
              <p14:xfrm>
                <a:off x="3271461" y="1887720"/>
                <a:ext cx="101880" cy="114120"/>
              </p14:xfrm>
            </p:contentPart>
          </mc:Choice>
          <mc:Fallback xmlns="">
            <p:pic>
              <p:nvPicPr>
                <p:cNvPr id="10" name="Ink 9">
                  <a:extLst>
                    <a:ext uri="{FF2B5EF4-FFF2-40B4-BE49-F238E27FC236}">
                      <a16:creationId xmlns:a16="http://schemas.microsoft.com/office/drawing/2014/main" id="{7AA6C9C3-A8F8-743B-791E-06C02B57CE40}"/>
                    </a:ext>
                  </a:extLst>
                </p:cNvPr>
                <p:cNvPicPr/>
                <p:nvPr/>
              </p:nvPicPr>
              <p:blipFill>
                <a:blip r:embed="rId13"/>
                <a:stretch>
                  <a:fillRect/>
                </a:stretch>
              </p:blipFill>
              <p:spPr>
                <a:xfrm>
                  <a:off x="3265341" y="1881600"/>
                  <a:ext cx="1141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B81A3EE1-C57B-B18A-E169-274FF9EFB568}"/>
                    </a:ext>
                  </a:extLst>
                </p14:cNvPr>
                <p14:cNvContentPartPr/>
                <p14:nvPr/>
              </p14:nvContentPartPr>
              <p14:xfrm>
                <a:off x="3437781" y="1864680"/>
                <a:ext cx="140400" cy="108000"/>
              </p14:xfrm>
            </p:contentPart>
          </mc:Choice>
          <mc:Fallback xmlns="">
            <p:pic>
              <p:nvPicPr>
                <p:cNvPr id="11" name="Ink 10">
                  <a:extLst>
                    <a:ext uri="{FF2B5EF4-FFF2-40B4-BE49-F238E27FC236}">
                      <a16:creationId xmlns:a16="http://schemas.microsoft.com/office/drawing/2014/main" id="{6C991570-8211-1D38-BBD2-C1C97A7BB153}"/>
                    </a:ext>
                  </a:extLst>
                </p:cNvPr>
                <p:cNvPicPr/>
                <p:nvPr/>
              </p:nvPicPr>
              <p:blipFill>
                <a:blip r:embed="rId15"/>
                <a:stretch>
                  <a:fillRect/>
                </a:stretch>
              </p:blipFill>
              <p:spPr>
                <a:xfrm>
                  <a:off x="3431661" y="1858560"/>
                  <a:ext cx="15264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41DBB9E2-26E8-6A0D-A848-805A038820F8}"/>
                    </a:ext>
                  </a:extLst>
                </p14:cNvPr>
                <p14:cNvContentPartPr/>
                <p14:nvPr/>
              </p14:nvContentPartPr>
              <p14:xfrm>
                <a:off x="3631821" y="1640400"/>
                <a:ext cx="198000" cy="371160"/>
              </p14:xfrm>
            </p:contentPart>
          </mc:Choice>
          <mc:Fallback xmlns="">
            <p:pic>
              <p:nvPicPr>
                <p:cNvPr id="12" name="Ink 11">
                  <a:extLst>
                    <a:ext uri="{FF2B5EF4-FFF2-40B4-BE49-F238E27FC236}">
                      <a16:creationId xmlns:a16="http://schemas.microsoft.com/office/drawing/2014/main" id="{CBC512AE-4C4F-7647-AA82-D21B00978C8C}"/>
                    </a:ext>
                  </a:extLst>
                </p:cNvPr>
                <p:cNvPicPr/>
                <p:nvPr/>
              </p:nvPicPr>
              <p:blipFill>
                <a:blip r:embed="rId17"/>
                <a:stretch>
                  <a:fillRect/>
                </a:stretch>
              </p:blipFill>
              <p:spPr>
                <a:xfrm>
                  <a:off x="3625701" y="1634280"/>
                  <a:ext cx="21024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3" name="Ink 12">
                  <a:extLst>
                    <a:ext uri="{FF2B5EF4-FFF2-40B4-BE49-F238E27FC236}">
                      <a16:creationId xmlns:a16="http://schemas.microsoft.com/office/drawing/2014/main" id="{8A1EC83C-91A9-0AAE-0076-06273BD19355}"/>
                    </a:ext>
                  </a:extLst>
                </p14:cNvPr>
                <p14:cNvContentPartPr/>
                <p14:nvPr/>
              </p14:nvContentPartPr>
              <p14:xfrm>
                <a:off x="3933861" y="1861800"/>
                <a:ext cx="25560" cy="99720"/>
              </p14:xfrm>
            </p:contentPart>
          </mc:Choice>
          <mc:Fallback xmlns="">
            <p:pic>
              <p:nvPicPr>
                <p:cNvPr id="13" name="Ink 12">
                  <a:extLst>
                    <a:ext uri="{FF2B5EF4-FFF2-40B4-BE49-F238E27FC236}">
                      <a16:creationId xmlns:a16="http://schemas.microsoft.com/office/drawing/2014/main" id="{92EB7A55-245E-DC10-BA34-37AC01FF558D}"/>
                    </a:ext>
                  </a:extLst>
                </p:cNvPr>
                <p:cNvPicPr/>
                <p:nvPr/>
              </p:nvPicPr>
              <p:blipFill>
                <a:blip r:embed="rId19"/>
                <a:stretch>
                  <a:fillRect/>
                </a:stretch>
              </p:blipFill>
              <p:spPr>
                <a:xfrm>
                  <a:off x="3927741" y="1855680"/>
                  <a:ext cx="3780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4" name="Ink 13">
                  <a:extLst>
                    <a:ext uri="{FF2B5EF4-FFF2-40B4-BE49-F238E27FC236}">
                      <a16:creationId xmlns:a16="http://schemas.microsoft.com/office/drawing/2014/main" id="{573F8524-9FBB-D5C2-437B-75D2664C4998}"/>
                    </a:ext>
                  </a:extLst>
                </p14:cNvPr>
                <p14:cNvContentPartPr/>
                <p14:nvPr/>
              </p14:nvContentPartPr>
              <p14:xfrm>
                <a:off x="3933861" y="1775400"/>
                <a:ext cx="360" cy="360"/>
              </p14:xfrm>
            </p:contentPart>
          </mc:Choice>
          <mc:Fallback xmlns="">
            <p:pic>
              <p:nvPicPr>
                <p:cNvPr id="14" name="Ink 13">
                  <a:extLst>
                    <a:ext uri="{FF2B5EF4-FFF2-40B4-BE49-F238E27FC236}">
                      <a16:creationId xmlns:a16="http://schemas.microsoft.com/office/drawing/2014/main" id="{2F8B8B7A-D933-0744-611E-4B4D04CD7A69}"/>
                    </a:ext>
                  </a:extLst>
                </p:cNvPr>
                <p:cNvPicPr/>
                <p:nvPr/>
              </p:nvPicPr>
              <p:blipFill>
                <a:blip r:embed="rId21"/>
                <a:stretch>
                  <a:fillRect/>
                </a:stretch>
              </p:blipFill>
              <p:spPr>
                <a:xfrm>
                  <a:off x="3927741" y="17692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5" name="Ink 14">
                  <a:extLst>
                    <a:ext uri="{FF2B5EF4-FFF2-40B4-BE49-F238E27FC236}">
                      <a16:creationId xmlns:a16="http://schemas.microsoft.com/office/drawing/2014/main" id="{ADC445E6-A70B-F844-A9A7-96A035D8B67D}"/>
                    </a:ext>
                  </a:extLst>
                </p14:cNvPr>
                <p14:cNvContentPartPr/>
                <p14:nvPr/>
              </p14:nvContentPartPr>
              <p14:xfrm>
                <a:off x="3998301" y="1837320"/>
                <a:ext cx="151200" cy="133920"/>
              </p14:xfrm>
            </p:contentPart>
          </mc:Choice>
          <mc:Fallback xmlns="">
            <p:pic>
              <p:nvPicPr>
                <p:cNvPr id="15" name="Ink 14">
                  <a:extLst>
                    <a:ext uri="{FF2B5EF4-FFF2-40B4-BE49-F238E27FC236}">
                      <a16:creationId xmlns:a16="http://schemas.microsoft.com/office/drawing/2014/main" id="{7439ECA4-909E-755F-FABA-2801A7916A10}"/>
                    </a:ext>
                  </a:extLst>
                </p:cNvPr>
                <p:cNvPicPr/>
                <p:nvPr/>
              </p:nvPicPr>
              <p:blipFill>
                <a:blip r:embed="rId23"/>
                <a:stretch>
                  <a:fillRect/>
                </a:stretch>
              </p:blipFill>
              <p:spPr>
                <a:xfrm>
                  <a:off x="3992181" y="1831200"/>
                  <a:ext cx="16344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6" name="Ink 15">
                  <a:extLst>
                    <a:ext uri="{FF2B5EF4-FFF2-40B4-BE49-F238E27FC236}">
                      <a16:creationId xmlns:a16="http://schemas.microsoft.com/office/drawing/2014/main" id="{1DFDDE91-6AEB-B716-264B-39975CDE08A9}"/>
                    </a:ext>
                  </a:extLst>
                </p14:cNvPr>
                <p14:cNvContentPartPr/>
                <p14:nvPr/>
              </p14:nvContentPartPr>
              <p14:xfrm>
                <a:off x="4210341" y="1837320"/>
                <a:ext cx="201960" cy="298080"/>
              </p14:xfrm>
            </p:contentPart>
          </mc:Choice>
          <mc:Fallback xmlns="">
            <p:pic>
              <p:nvPicPr>
                <p:cNvPr id="16" name="Ink 15">
                  <a:extLst>
                    <a:ext uri="{FF2B5EF4-FFF2-40B4-BE49-F238E27FC236}">
                      <a16:creationId xmlns:a16="http://schemas.microsoft.com/office/drawing/2014/main" id="{B4C119D3-A808-17F8-5280-49122C0B75D3}"/>
                    </a:ext>
                  </a:extLst>
                </p:cNvPr>
                <p:cNvPicPr/>
                <p:nvPr/>
              </p:nvPicPr>
              <p:blipFill>
                <a:blip r:embed="rId25"/>
                <a:stretch>
                  <a:fillRect/>
                </a:stretch>
              </p:blipFill>
              <p:spPr>
                <a:xfrm>
                  <a:off x="4204221" y="1831200"/>
                  <a:ext cx="214200" cy="310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8" name="Ink 17">
                  <a:extLst>
                    <a:ext uri="{FF2B5EF4-FFF2-40B4-BE49-F238E27FC236}">
                      <a16:creationId xmlns:a16="http://schemas.microsoft.com/office/drawing/2014/main" id="{11131726-64E4-E7C1-D438-516AA536FDAF}"/>
                    </a:ext>
                  </a:extLst>
                </p14:cNvPr>
                <p14:cNvContentPartPr/>
                <p14:nvPr/>
              </p14:nvContentPartPr>
              <p14:xfrm>
                <a:off x="3243381" y="2294520"/>
                <a:ext cx="360" cy="360"/>
              </p14:xfrm>
            </p:contentPart>
          </mc:Choice>
          <mc:Fallback xmlns="">
            <p:pic>
              <p:nvPicPr>
                <p:cNvPr id="18" name="Ink 17">
                  <a:extLst>
                    <a:ext uri="{FF2B5EF4-FFF2-40B4-BE49-F238E27FC236}">
                      <a16:creationId xmlns:a16="http://schemas.microsoft.com/office/drawing/2014/main" id="{149C5509-2278-88DC-A678-633B27F6AC32}"/>
                    </a:ext>
                  </a:extLst>
                </p:cNvPr>
                <p:cNvPicPr/>
                <p:nvPr/>
              </p:nvPicPr>
              <p:blipFill>
                <a:blip r:embed="rId21"/>
                <a:stretch>
                  <a:fillRect/>
                </a:stretch>
              </p:blipFill>
              <p:spPr>
                <a:xfrm>
                  <a:off x="3237261" y="22884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 18">
                  <a:extLst>
                    <a:ext uri="{FF2B5EF4-FFF2-40B4-BE49-F238E27FC236}">
                      <a16:creationId xmlns:a16="http://schemas.microsoft.com/office/drawing/2014/main" id="{2253BBB6-23BD-D1D7-DC67-2B0245A834BB}"/>
                    </a:ext>
                  </a:extLst>
                </p14:cNvPr>
                <p14:cNvContentPartPr/>
                <p14:nvPr/>
              </p14:nvContentPartPr>
              <p14:xfrm>
                <a:off x="3150141" y="2221440"/>
                <a:ext cx="104400" cy="377280"/>
              </p14:xfrm>
            </p:contentPart>
          </mc:Choice>
          <mc:Fallback xmlns="">
            <p:pic>
              <p:nvPicPr>
                <p:cNvPr id="19" name="Ink 18">
                  <a:extLst>
                    <a:ext uri="{FF2B5EF4-FFF2-40B4-BE49-F238E27FC236}">
                      <a16:creationId xmlns:a16="http://schemas.microsoft.com/office/drawing/2014/main" id="{4B553AF7-E888-0EBB-7F95-A59C56243DC4}"/>
                    </a:ext>
                  </a:extLst>
                </p:cNvPr>
                <p:cNvPicPr/>
                <p:nvPr/>
              </p:nvPicPr>
              <p:blipFill>
                <a:blip r:embed="rId28"/>
                <a:stretch>
                  <a:fillRect/>
                </a:stretch>
              </p:blipFill>
              <p:spPr>
                <a:xfrm>
                  <a:off x="3144021" y="2215320"/>
                  <a:ext cx="11664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 19">
                  <a:extLst>
                    <a:ext uri="{FF2B5EF4-FFF2-40B4-BE49-F238E27FC236}">
                      <a16:creationId xmlns:a16="http://schemas.microsoft.com/office/drawing/2014/main" id="{A9B01B4F-8BC9-3DEF-85B2-E6A073D863AB}"/>
                    </a:ext>
                  </a:extLst>
                </p14:cNvPr>
                <p14:cNvContentPartPr/>
                <p14:nvPr/>
              </p14:nvContentPartPr>
              <p14:xfrm>
                <a:off x="3290181" y="2359320"/>
                <a:ext cx="156240" cy="188640"/>
              </p14:xfrm>
            </p:contentPart>
          </mc:Choice>
          <mc:Fallback xmlns="">
            <p:pic>
              <p:nvPicPr>
                <p:cNvPr id="20" name="Ink 19">
                  <a:extLst>
                    <a:ext uri="{FF2B5EF4-FFF2-40B4-BE49-F238E27FC236}">
                      <a16:creationId xmlns:a16="http://schemas.microsoft.com/office/drawing/2014/main" id="{BB2D8367-995B-960E-545B-E0898D8E4894}"/>
                    </a:ext>
                  </a:extLst>
                </p:cNvPr>
                <p:cNvPicPr/>
                <p:nvPr/>
              </p:nvPicPr>
              <p:blipFill>
                <a:blip r:embed="rId30"/>
                <a:stretch>
                  <a:fillRect/>
                </a:stretch>
              </p:blipFill>
              <p:spPr>
                <a:xfrm>
                  <a:off x="3284061" y="2353200"/>
                  <a:ext cx="16848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Ink 20">
                  <a:extLst>
                    <a:ext uri="{FF2B5EF4-FFF2-40B4-BE49-F238E27FC236}">
                      <a16:creationId xmlns:a16="http://schemas.microsoft.com/office/drawing/2014/main" id="{CF3D0FCE-B659-61F0-F9E6-E82C1342F071}"/>
                    </a:ext>
                  </a:extLst>
                </p14:cNvPr>
                <p14:cNvContentPartPr/>
                <p14:nvPr/>
              </p14:nvContentPartPr>
              <p14:xfrm>
                <a:off x="3480621" y="2524560"/>
                <a:ext cx="29160" cy="19080"/>
              </p14:xfrm>
            </p:contentPart>
          </mc:Choice>
          <mc:Fallback xmlns="">
            <p:pic>
              <p:nvPicPr>
                <p:cNvPr id="21" name="Ink 20">
                  <a:extLst>
                    <a:ext uri="{FF2B5EF4-FFF2-40B4-BE49-F238E27FC236}">
                      <a16:creationId xmlns:a16="http://schemas.microsoft.com/office/drawing/2014/main" id="{F54C9E78-ADCE-B8A6-5CF2-18E4F85E4309}"/>
                    </a:ext>
                  </a:extLst>
                </p:cNvPr>
                <p:cNvPicPr/>
                <p:nvPr/>
              </p:nvPicPr>
              <p:blipFill>
                <a:blip r:embed="rId32"/>
                <a:stretch>
                  <a:fillRect/>
                </a:stretch>
              </p:blipFill>
              <p:spPr>
                <a:xfrm>
                  <a:off x="3474501" y="2518440"/>
                  <a:ext cx="414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Ink 21">
                  <a:extLst>
                    <a:ext uri="{FF2B5EF4-FFF2-40B4-BE49-F238E27FC236}">
                      <a16:creationId xmlns:a16="http://schemas.microsoft.com/office/drawing/2014/main" id="{B88A5B5A-19ED-BAF5-876D-935B21912C59}"/>
                    </a:ext>
                  </a:extLst>
                </p14:cNvPr>
                <p14:cNvContentPartPr/>
                <p14:nvPr/>
              </p14:nvContentPartPr>
              <p14:xfrm>
                <a:off x="3606261" y="2403960"/>
                <a:ext cx="209520" cy="294120"/>
              </p14:xfrm>
            </p:contentPart>
          </mc:Choice>
          <mc:Fallback xmlns="">
            <p:pic>
              <p:nvPicPr>
                <p:cNvPr id="22" name="Ink 21">
                  <a:extLst>
                    <a:ext uri="{FF2B5EF4-FFF2-40B4-BE49-F238E27FC236}">
                      <a16:creationId xmlns:a16="http://schemas.microsoft.com/office/drawing/2014/main" id="{E0EB8BBD-8822-D40B-247A-72A9EA11B6C7}"/>
                    </a:ext>
                  </a:extLst>
                </p:cNvPr>
                <p:cNvPicPr/>
                <p:nvPr/>
              </p:nvPicPr>
              <p:blipFill>
                <a:blip r:embed="rId34"/>
                <a:stretch>
                  <a:fillRect/>
                </a:stretch>
              </p:blipFill>
              <p:spPr>
                <a:xfrm>
                  <a:off x="3600141" y="2397840"/>
                  <a:ext cx="221760" cy="3063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 22">
                  <a:extLst>
                    <a:ext uri="{FF2B5EF4-FFF2-40B4-BE49-F238E27FC236}">
                      <a16:creationId xmlns:a16="http://schemas.microsoft.com/office/drawing/2014/main" id="{B881F31A-3B11-634C-F35F-DBA33E00AE7C}"/>
                    </a:ext>
                  </a:extLst>
                </p14:cNvPr>
                <p14:cNvContentPartPr/>
                <p14:nvPr/>
              </p14:nvContentPartPr>
              <p14:xfrm>
                <a:off x="3876261" y="2521680"/>
                <a:ext cx="21960" cy="12240"/>
              </p14:xfrm>
            </p:contentPart>
          </mc:Choice>
          <mc:Fallback xmlns="">
            <p:pic>
              <p:nvPicPr>
                <p:cNvPr id="23" name="Ink 22">
                  <a:extLst>
                    <a:ext uri="{FF2B5EF4-FFF2-40B4-BE49-F238E27FC236}">
                      <a16:creationId xmlns:a16="http://schemas.microsoft.com/office/drawing/2014/main" id="{6A6508D4-01BA-7379-2F39-531BD13CE58E}"/>
                    </a:ext>
                  </a:extLst>
                </p:cNvPr>
                <p:cNvPicPr/>
                <p:nvPr/>
              </p:nvPicPr>
              <p:blipFill>
                <a:blip r:embed="rId36"/>
                <a:stretch>
                  <a:fillRect/>
                </a:stretch>
              </p:blipFill>
              <p:spPr>
                <a:xfrm>
                  <a:off x="3870141" y="2515560"/>
                  <a:ext cx="342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Ink 24">
                  <a:extLst>
                    <a:ext uri="{FF2B5EF4-FFF2-40B4-BE49-F238E27FC236}">
                      <a16:creationId xmlns:a16="http://schemas.microsoft.com/office/drawing/2014/main" id="{F4542756-674D-2CAC-6125-FC9E4AD3BE60}"/>
                    </a:ext>
                  </a:extLst>
                </p14:cNvPr>
                <p14:cNvContentPartPr/>
                <p14:nvPr/>
              </p14:nvContentPartPr>
              <p14:xfrm>
                <a:off x="4087941" y="2383800"/>
                <a:ext cx="201960" cy="180000"/>
              </p14:xfrm>
            </p:contentPart>
          </mc:Choice>
          <mc:Fallback xmlns="">
            <p:pic>
              <p:nvPicPr>
                <p:cNvPr id="25" name="Ink 24">
                  <a:extLst>
                    <a:ext uri="{FF2B5EF4-FFF2-40B4-BE49-F238E27FC236}">
                      <a16:creationId xmlns:a16="http://schemas.microsoft.com/office/drawing/2014/main" id="{BDA677A6-A5EB-6E6A-1DAC-B0E6689CBCE4}"/>
                    </a:ext>
                  </a:extLst>
                </p:cNvPr>
                <p:cNvPicPr/>
                <p:nvPr/>
              </p:nvPicPr>
              <p:blipFill>
                <a:blip r:embed="rId38"/>
                <a:stretch>
                  <a:fillRect/>
                </a:stretch>
              </p:blipFill>
              <p:spPr>
                <a:xfrm>
                  <a:off x="4081821" y="2377680"/>
                  <a:ext cx="21420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Ink 25">
                  <a:extLst>
                    <a:ext uri="{FF2B5EF4-FFF2-40B4-BE49-F238E27FC236}">
                      <a16:creationId xmlns:a16="http://schemas.microsoft.com/office/drawing/2014/main" id="{2C90C193-D421-1F21-FC88-52465FE4B356}"/>
                    </a:ext>
                  </a:extLst>
                </p14:cNvPr>
                <p14:cNvContentPartPr/>
                <p14:nvPr/>
              </p14:nvContentPartPr>
              <p14:xfrm>
                <a:off x="4372341" y="2241240"/>
                <a:ext cx="47160" cy="300600"/>
              </p14:xfrm>
            </p:contentPart>
          </mc:Choice>
          <mc:Fallback xmlns="">
            <p:pic>
              <p:nvPicPr>
                <p:cNvPr id="26" name="Ink 25">
                  <a:extLst>
                    <a:ext uri="{FF2B5EF4-FFF2-40B4-BE49-F238E27FC236}">
                      <a16:creationId xmlns:a16="http://schemas.microsoft.com/office/drawing/2014/main" id="{044F4769-9702-7944-D058-8511FC69B17D}"/>
                    </a:ext>
                  </a:extLst>
                </p:cNvPr>
                <p:cNvPicPr/>
                <p:nvPr/>
              </p:nvPicPr>
              <p:blipFill>
                <a:blip r:embed="rId40"/>
                <a:stretch>
                  <a:fillRect/>
                </a:stretch>
              </p:blipFill>
              <p:spPr>
                <a:xfrm>
                  <a:off x="4366221" y="2235120"/>
                  <a:ext cx="59400" cy="3128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7" name="Ink 26">
                  <a:extLst>
                    <a:ext uri="{FF2B5EF4-FFF2-40B4-BE49-F238E27FC236}">
                      <a16:creationId xmlns:a16="http://schemas.microsoft.com/office/drawing/2014/main" id="{7A7C7543-1A28-DFD3-BCE4-4C3A32C6B4B7}"/>
                    </a:ext>
                  </a:extLst>
                </p14:cNvPr>
                <p14:cNvContentPartPr/>
                <p14:nvPr/>
              </p14:nvContentPartPr>
              <p14:xfrm>
                <a:off x="4541181" y="2194080"/>
                <a:ext cx="32760" cy="340200"/>
              </p14:xfrm>
            </p:contentPart>
          </mc:Choice>
          <mc:Fallback xmlns="">
            <p:pic>
              <p:nvPicPr>
                <p:cNvPr id="27" name="Ink 26">
                  <a:extLst>
                    <a:ext uri="{FF2B5EF4-FFF2-40B4-BE49-F238E27FC236}">
                      <a16:creationId xmlns:a16="http://schemas.microsoft.com/office/drawing/2014/main" id="{1F52854D-E14D-2AC5-C6C5-D963F2B1F5D8}"/>
                    </a:ext>
                  </a:extLst>
                </p:cNvPr>
                <p:cNvPicPr/>
                <p:nvPr/>
              </p:nvPicPr>
              <p:blipFill>
                <a:blip r:embed="rId42"/>
                <a:stretch>
                  <a:fillRect/>
                </a:stretch>
              </p:blipFill>
              <p:spPr>
                <a:xfrm>
                  <a:off x="4535061" y="2187960"/>
                  <a:ext cx="45000" cy="3524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Ink 27">
                  <a:extLst>
                    <a:ext uri="{FF2B5EF4-FFF2-40B4-BE49-F238E27FC236}">
                      <a16:creationId xmlns:a16="http://schemas.microsoft.com/office/drawing/2014/main" id="{BE5A0DD6-687F-E411-074E-B1AA44AE8F91}"/>
                    </a:ext>
                  </a:extLst>
                </p14:cNvPr>
                <p14:cNvContentPartPr/>
                <p14:nvPr/>
              </p14:nvContentPartPr>
              <p14:xfrm>
                <a:off x="4505181" y="2391360"/>
                <a:ext cx="122040" cy="21240"/>
              </p14:xfrm>
            </p:contentPart>
          </mc:Choice>
          <mc:Fallback xmlns="">
            <p:pic>
              <p:nvPicPr>
                <p:cNvPr id="28" name="Ink 27">
                  <a:extLst>
                    <a:ext uri="{FF2B5EF4-FFF2-40B4-BE49-F238E27FC236}">
                      <a16:creationId xmlns:a16="http://schemas.microsoft.com/office/drawing/2014/main" id="{E9D3B2E8-EF63-2110-6FDE-017C5159D1A3}"/>
                    </a:ext>
                  </a:extLst>
                </p:cNvPr>
                <p:cNvPicPr/>
                <p:nvPr/>
              </p:nvPicPr>
              <p:blipFill>
                <a:blip r:embed="rId44"/>
                <a:stretch>
                  <a:fillRect/>
                </a:stretch>
              </p:blipFill>
              <p:spPr>
                <a:xfrm>
                  <a:off x="4499061" y="2385240"/>
                  <a:ext cx="13428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Ink 28">
                  <a:extLst>
                    <a:ext uri="{FF2B5EF4-FFF2-40B4-BE49-F238E27FC236}">
                      <a16:creationId xmlns:a16="http://schemas.microsoft.com/office/drawing/2014/main" id="{8E3788A4-FD88-F93B-20A7-4F56364F4085}"/>
                    </a:ext>
                  </a:extLst>
                </p14:cNvPr>
                <p14:cNvContentPartPr/>
                <p14:nvPr/>
              </p14:nvContentPartPr>
              <p14:xfrm>
                <a:off x="4674021" y="2411160"/>
                <a:ext cx="39960" cy="81000"/>
              </p14:xfrm>
            </p:contentPart>
          </mc:Choice>
          <mc:Fallback xmlns="">
            <p:pic>
              <p:nvPicPr>
                <p:cNvPr id="29" name="Ink 28">
                  <a:extLst>
                    <a:ext uri="{FF2B5EF4-FFF2-40B4-BE49-F238E27FC236}">
                      <a16:creationId xmlns:a16="http://schemas.microsoft.com/office/drawing/2014/main" id="{F46A6709-276E-57B3-2B8C-3EBE13C68BA6}"/>
                    </a:ext>
                  </a:extLst>
                </p:cNvPr>
                <p:cNvPicPr/>
                <p:nvPr/>
              </p:nvPicPr>
              <p:blipFill>
                <a:blip r:embed="rId46"/>
                <a:stretch>
                  <a:fillRect/>
                </a:stretch>
              </p:blipFill>
              <p:spPr>
                <a:xfrm>
                  <a:off x="4667901" y="2405040"/>
                  <a:ext cx="5220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Ink 29">
                  <a:extLst>
                    <a:ext uri="{FF2B5EF4-FFF2-40B4-BE49-F238E27FC236}">
                      <a16:creationId xmlns:a16="http://schemas.microsoft.com/office/drawing/2014/main" id="{E82DC360-131C-94D0-A2C0-DF6C2F3567E9}"/>
                    </a:ext>
                  </a:extLst>
                </p14:cNvPr>
                <p14:cNvContentPartPr/>
                <p14:nvPr/>
              </p14:nvContentPartPr>
              <p14:xfrm>
                <a:off x="4666821" y="2308920"/>
                <a:ext cx="29160" cy="6120"/>
              </p14:xfrm>
            </p:contentPart>
          </mc:Choice>
          <mc:Fallback xmlns="">
            <p:pic>
              <p:nvPicPr>
                <p:cNvPr id="30" name="Ink 29">
                  <a:extLst>
                    <a:ext uri="{FF2B5EF4-FFF2-40B4-BE49-F238E27FC236}">
                      <a16:creationId xmlns:a16="http://schemas.microsoft.com/office/drawing/2014/main" id="{CCEB4C40-7738-0186-B549-5378C1555863}"/>
                    </a:ext>
                  </a:extLst>
                </p:cNvPr>
                <p:cNvPicPr/>
                <p:nvPr/>
              </p:nvPicPr>
              <p:blipFill>
                <a:blip r:embed="rId48"/>
                <a:stretch>
                  <a:fillRect/>
                </a:stretch>
              </p:blipFill>
              <p:spPr>
                <a:xfrm>
                  <a:off x="4660701" y="2302800"/>
                  <a:ext cx="41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Ink 30">
                  <a:extLst>
                    <a:ext uri="{FF2B5EF4-FFF2-40B4-BE49-F238E27FC236}">
                      <a16:creationId xmlns:a16="http://schemas.microsoft.com/office/drawing/2014/main" id="{3853C5B0-2E43-4D1D-E38F-FBE78E557F7E}"/>
                    </a:ext>
                  </a:extLst>
                </p14:cNvPr>
                <p14:cNvContentPartPr/>
                <p14:nvPr/>
              </p14:nvContentPartPr>
              <p14:xfrm>
                <a:off x="4825221" y="2369760"/>
                <a:ext cx="183600" cy="159480"/>
              </p14:xfrm>
            </p:contentPart>
          </mc:Choice>
          <mc:Fallback xmlns="">
            <p:pic>
              <p:nvPicPr>
                <p:cNvPr id="31" name="Ink 30">
                  <a:extLst>
                    <a:ext uri="{FF2B5EF4-FFF2-40B4-BE49-F238E27FC236}">
                      <a16:creationId xmlns:a16="http://schemas.microsoft.com/office/drawing/2014/main" id="{D06C126C-E834-6862-FB3D-891246258A29}"/>
                    </a:ext>
                  </a:extLst>
                </p:cNvPr>
                <p:cNvPicPr/>
                <p:nvPr/>
              </p:nvPicPr>
              <p:blipFill>
                <a:blip r:embed="rId50"/>
                <a:stretch>
                  <a:fillRect/>
                </a:stretch>
              </p:blipFill>
              <p:spPr>
                <a:xfrm>
                  <a:off x="4819101" y="2363640"/>
                  <a:ext cx="19584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Ink 31">
                  <a:extLst>
                    <a:ext uri="{FF2B5EF4-FFF2-40B4-BE49-F238E27FC236}">
                      <a16:creationId xmlns:a16="http://schemas.microsoft.com/office/drawing/2014/main" id="{F734EBE9-4AC5-6AFD-1699-028E9D5CA0F9}"/>
                    </a:ext>
                  </a:extLst>
                </p14:cNvPr>
                <p14:cNvContentPartPr/>
                <p14:nvPr/>
              </p14:nvContentPartPr>
              <p14:xfrm>
                <a:off x="5037261" y="2392440"/>
                <a:ext cx="115560" cy="110880"/>
              </p14:xfrm>
            </p:contentPart>
          </mc:Choice>
          <mc:Fallback xmlns="">
            <p:pic>
              <p:nvPicPr>
                <p:cNvPr id="32" name="Ink 31">
                  <a:extLst>
                    <a:ext uri="{FF2B5EF4-FFF2-40B4-BE49-F238E27FC236}">
                      <a16:creationId xmlns:a16="http://schemas.microsoft.com/office/drawing/2014/main" id="{D2EEFACF-04AF-1520-A6DF-863C92EA5889}"/>
                    </a:ext>
                  </a:extLst>
                </p:cNvPr>
                <p:cNvPicPr/>
                <p:nvPr/>
              </p:nvPicPr>
              <p:blipFill>
                <a:blip r:embed="rId52"/>
                <a:stretch>
                  <a:fillRect/>
                </a:stretch>
              </p:blipFill>
              <p:spPr>
                <a:xfrm>
                  <a:off x="5031141" y="2386320"/>
                  <a:ext cx="12780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Ink 32">
                  <a:extLst>
                    <a:ext uri="{FF2B5EF4-FFF2-40B4-BE49-F238E27FC236}">
                      <a16:creationId xmlns:a16="http://schemas.microsoft.com/office/drawing/2014/main" id="{411BA8C0-E677-FE69-6488-628FF8060CE0}"/>
                    </a:ext>
                  </a:extLst>
                </p14:cNvPr>
                <p14:cNvContentPartPr/>
                <p14:nvPr/>
              </p14:nvContentPartPr>
              <p14:xfrm>
                <a:off x="5227701" y="2122080"/>
                <a:ext cx="47160" cy="394200"/>
              </p14:xfrm>
            </p:contentPart>
          </mc:Choice>
          <mc:Fallback xmlns="">
            <p:pic>
              <p:nvPicPr>
                <p:cNvPr id="33" name="Ink 32">
                  <a:extLst>
                    <a:ext uri="{FF2B5EF4-FFF2-40B4-BE49-F238E27FC236}">
                      <a16:creationId xmlns:a16="http://schemas.microsoft.com/office/drawing/2014/main" id="{66F2FC3F-2BB9-7C1C-97EF-DD88DF69BA32}"/>
                    </a:ext>
                  </a:extLst>
                </p:cNvPr>
                <p:cNvPicPr/>
                <p:nvPr/>
              </p:nvPicPr>
              <p:blipFill>
                <a:blip r:embed="rId54"/>
                <a:stretch>
                  <a:fillRect/>
                </a:stretch>
              </p:blipFill>
              <p:spPr>
                <a:xfrm>
                  <a:off x="5221581" y="2115960"/>
                  <a:ext cx="5940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Ink 33">
                  <a:extLst>
                    <a:ext uri="{FF2B5EF4-FFF2-40B4-BE49-F238E27FC236}">
                      <a16:creationId xmlns:a16="http://schemas.microsoft.com/office/drawing/2014/main" id="{1CCA69C1-524C-37FD-B9DE-3FADD4C8EFE3}"/>
                    </a:ext>
                  </a:extLst>
                </p14:cNvPr>
                <p14:cNvContentPartPr/>
                <p14:nvPr/>
              </p14:nvContentPartPr>
              <p14:xfrm>
                <a:off x="5213301" y="2348880"/>
                <a:ext cx="129600" cy="30960"/>
              </p14:xfrm>
            </p:contentPart>
          </mc:Choice>
          <mc:Fallback xmlns="">
            <p:pic>
              <p:nvPicPr>
                <p:cNvPr id="34" name="Ink 33">
                  <a:extLst>
                    <a:ext uri="{FF2B5EF4-FFF2-40B4-BE49-F238E27FC236}">
                      <a16:creationId xmlns:a16="http://schemas.microsoft.com/office/drawing/2014/main" id="{A58A2445-0A6D-0DE3-10DE-4B94994213E4}"/>
                    </a:ext>
                  </a:extLst>
                </p:cNvPr>
                <p:cNvPicPr/>
                <p:nvPr/>
              </p:nvPicPr>
              <p:blipFill>
                <a:blip r:embed="rId56"/>
                <a:stretch>
                  <a:fillRect/>
                </a:stretch>
              </p:blipFill>
              <p:spPr>
                <a:xfrm>
                  <a:off x="5207181" y="2342760"/>
                  <a:ext cx="1418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5" name="Ink 34">
                  <a:extLst>
                    <a:ext uri="{FF2B5EF4-FFF2-40B4-BE49-F238E27FC236}">
                      <a16:creationId xmlns:a16="http://schemas.microsoft.com/office/drawing/2014/main" id="{DAF96334-EC2B-2009-B78E-3437735C4569}"/>
                    </a:ext>
                  </a:extLst>
                </p14:cNvPr>
                <p14:cNvContentPartPr/>
                <p14:nvPr/>
              </p14:nvContentPartPr>
              <p14:xfrm>
                <a:off x="5439741" y="2366520"/>
                <a:ext cx="104760" cy="138600"/>
              </p14:xfrm>
            </p:contentPart>
          </mc:Choice>
          <mc:Fallback xmlns="">
            <p:pic>
              <p:nvPicPr>
                <p:cNvPr id="35" name="Ink 34">
                  <a:extLst>
                    <a:ext uri="{FF2B5EF4-FFF2-40B4-BE49-F238E27FC236}">
                      <a16:creationId xmlns:a16="http://schemas.microsoft.com/office/drawing/2014/main" id="{4E7646F9-0015-F9FB-321E-6804132BEBD3}"/>
                    </a:ext>
                  </a:extLst>
                </p:cNvPr>
                <p:cNvPicPr/>
                <p:nvPr/>
              </p:nvPicPr>
              <p:blipFill>
                <a:blip r:embed="rId58"/>
                <a:stretch>
                  <a:fillRect/>
                </a:stretch>
              </p:blipFill>
              <p:spPr>
                <a:xfrm>
                  <a:off x="5433621" y="2360400"/>
                  <a:ext cx="117000" cy="1508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Ink 35">
                  <a:extLst>
                    <a:ext uri="{FF2B5EF4-FFF2-40B4-BE49-F238E27FC236}">
                      <a16:creationId xmlns:a16="http://schemas.microsoft.com/office/drawing/2014/main" id="{23F99CB9-E889-B4C4-87C6-258C75E012FB}"/>
                    </a:ext>
                  </a:extLst>
                </p14:cNvPr>
                <p14:cNvContentPartPr/>
                <p14:nvPr/>
              </p14:nvContentPartPr>
              <p14:xfrm>
                <a:off x="5623341" y="2379480"/>
                <a:ext cx="104760" cy="251640"/>
              </p14:xfrm>
            </p:contentPart>
          </mc:Choice>
          <mc:Fallback xmlns="">
            <p:pic>
              <p:nvPicPr>
                <p:cNvPr id="36" name="Ink 35">
                  <a:extLst>
                    <a:ext uri="{FF2B5EF4-FFF2-40B4-BE49-F238E27FC236}">
                      <a16:creationId xmlns:a16="http://schemas.microsoft.com/office/drawing/2014/main" id="{C4CB77DF-F211-D97C-E947-D1648BEE41A6}"/>
                    </a:ext>
                  </a:extLst>
                </p:cNvPr>
                <p:cNvPicPr/>
                <p:nvPr/>
              </p:nvPicPr>
              <p:blipFill>
                <a:blip r:embed="rId60"/>
                <a:stretch>
                  <a:fillRect/>
                </a:stretch>
              </p:blipFill>
              <p:spPr>
                <a:xfrm>
                  <a:off x="5617221" y="2373360"/>
                  <a:ext cx="11700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7" name="Ink 36">
                  <a:extLst>
                    <a:ext uri="{FF2B5EF4-FFF2-40B4-BE49-F238E27FC236}">
                      <a16:creationId xmlns:a16="http://schemas.microsoft.com/office/drawing/2014/main" id="{0C2CE6D6-B3B0-63C6-44D2-E43B69BA2CDA}"/>
                    </a:ext>
                  </a:extLst>
                </p14:cNvPr>
                <p14:cNvContentPartPr/>
                <p14:nvPr/>
              </p14:nvContentPartPr>
              <p14:xfrm>
                <a:off x="5599941" y="2439960"/>
                <a:ext cx="92160" cy="75240"/>
              </p14:xfrm>
            </p:contentPart>
          </mc:Choice>
          <mc:Fallback xmlns="">
            <p:pic>
              <p:nvPicPr>
                <p:cNvPr id="37" name="Ink 36">
                  <a:extLst>
                    <a:ext uri="{FF2B5EF4-FFF2-40B4-BE49-F238E27FC236}">
                      <a16:creationId xmlns:a16="http://schemas.microsoft.com/office/drawing/2014/main" id="{999E1134-D40E-A996-2760-82A00845F738}"/>
                    </a:ext>
                  </a:extLst>
                </p:cNvPr>
                <p:cNvPicPr/>
                <p:nvPr/>
              </p:nvPicPr>
              <p:blipFill>
                <a:blip r:embed="rId62"/>
                <a:stretch>
                  <a:fillRect/>
                </a:stretch>
              </p:blipFill>
              <p:spPr>
                <a:xfrm>
                  <a:off x="5593821" y="2433840"/>
                  <a:ext cx="1044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8" name="Ink 37">
                  <a:extLst>
                    <a:ext uri="{FF2B5EF4-FFF2-40B4-BE49-F238E27FC236}">
                      <a16:creationId xmlns:a16="http://schemas.microsoft.com/office/drawing/2014/main" id="{DE2D80B2-0A70-6E46-851C-322A3EFDD0FC}"/>
                    </a:ext>
                  </a:extLst>
                </p14:cNvPr>
                <p14:cNvContentPartPr/>
                <p14:nvPr/>
              </p14:nvContentPartPr>
              <p14:xfrm>
                <a:off x="5694981" y="2038200"/>
                <a:ext cx="272880" cy="591480"/>
              </p14:xfrm>
            </p:contentPart>
          </mc:Choice>
          <mc:Fallback xmlns="">
            <p:pic>
              <p:nvPicPr>
                <p:cNvPr id="38" name="Ink 37">
                  <a:extLst>
                    <a:ext uri="{FF2B5EF4-FFF2-40B4-BE49-F238E27FC236}">
                      <a16:creationId xmlns:a16="http://schemas.microsoft.com/office/drawing/2014/main" id="{1ECA8368-02A4-D1CC-3529-ACE8E53C32DD}"/>
                    </a:ext>
                  </a:extLst>
                </p:cNvPr>
                <p:cNvPicPr/>
                <p:nvPr/>
              </p:nvPicPr>
              <p:blipFill>
                <a:blip r:embed="rId64"/>
                <a:stretch>
                  <a:fillRect/>
                </a:stretch>
              </p:blipFill>
              <p:spPr>
                <a:xfrm>
                  <a:off x="5688861" y="2032080"/>
                  <a:ext cx="285120" cy="603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5">
            <p14:nvContentPartPr>
              <p14:cNvPr id="40" name="Ink 39">
                <a:extLst>
                  <a:ext uri="{FF2B5EF4-FFF2-40B4-BE49-F238E27FC236}">
                    <a16:creationId xmlns:a16="http://schemas.microsoft.com/office/drawing/2014/main" id="{CEB97C92-0ADF-4993-D6C0-7CAFA3684437}"/>
                  </a:ext>
                </a:extLst>
              </p14:cNvPr>
              <p14:cNvContentPartPr/>
              <p14:nvPr/>
            </p14:nvContentPartPr>
            <p14:xfrm>
              <a:off x="1531941" y="4037280"/>
              <a:ext cx="1837800" cy="648720"/>
            </p14:xfrm>
          </p:contentPart>
        </mc:Choice>
        <mc:Fallback xmlns="">
          <p:pic>
            <p:nvPicPr>
              <p:cNvPr id="40" name="Ink 39">
                <a:extLst>
                  <a:ext uri="{FF2B5EF4-FFF2-40B4-BE49-F238E27FC236}">
                    <a16:creationId xmlns:a16="http://schemas.microsoft.com/office/drawing/2014/main" id="{11C85524-FDD4-C0F9-B26E-D8A0B5877A74}"/>
                  </a:ext>
                </a:extLst>
              </p:cNvPr>
              <p:cNvPicPr/>
              <p:nvPr/>
            </p:nvPicPr>
            <p:blipFill>
              <a:blip r:embed="rId66"/>
              <a:stretch>
                <a:fillRect/>
              </a:stretch>
            </p:blipFill>
            <p:spPr>
              <a:xfrm>
                <a:off x="1525821" y="4031160"/>
                <a:ext cx="1850040" cy="660960"/>
              </a:xfrm>
              <a:prstGeom prst="rect">
                <a:avLst/>
              </a:prstGeom>
            </p:spPr>
          </p:pic>
        </mc:Fallback>
      </mc:AlternateContent>
      <p:grpSp>
        <p:nvGrpSpPr>
          <p:cNvPr id="54" name="Group 53">
            <a:extLst>
              <a:ext uri="{FF2B5EF4-FFF2-40B4-BE49-F238E27FC236}">
                <a16:creationId xmlns:a16="http://schemas.microsoft.com/office/drawing/2014/main" id="{75E6505D-0BBE-DA5A-3802-B3013991C027}"/>
              </a:ext>
            </a:extLst>
          </p:cNvPr>
          <p:cNvGrpSpPr/>
          <p:nvPr/>
        </p:nvGrpSpPr>
        <p:grpSpPr>
          <a:xfrm>
            <a:off x="2369661" y="4727400"/>
            <a:ext cx="1168920" cy="520920"/>
            <a:chOff x="2369661" y="4727400"/>
            <a:chExt cx="1168920" cy="520920"/>
          </a:xfrm>
        </p:grpSpPr>
        <mc:AlternateContent xmlns:mc="http://schemas.openxmlformats.org/markup-compatibility/2006" xmlns:p14="http://schemas.microsoft.com/office/powerpoint/2010/main">
          <mc:Choice Requires="p14">
            <p:contentPart p14:bwMode="auto" r:id="rId67">
              <p14:nvContentPartPr>
                <p14:cNvPr id="41" name="Ink 40">
                  <a:extLst>
                    <a:ext uri="{FF2B5EF4-FFF2-40B4-BE49-F238E27FC236}">
                      <a16:creationId xmlns:a16="http://schemas.microsoft.com/office/drawing/2014/main" id="{EF936670-57DA-BEC3-B2A6-E1903F9EDF9C}"/>
                    </a:ext>
                  </a:extLst>
                </p14:cNvPr>
                <p14:cNvContentPartPr/>
                <p14:nvPr/>
              </p14:nvContentPartPr>
              <p14:xfrm>
                <a:off x="2369661" y="4879680"/>
                <a:ext cx="119520" cy="295200"/>
              </p14:xfrm>
            </p:contentPart>
          </mc:Choice>
          <mc:Fallback xmlns="">
            <p:pic>
              <p:nvPicPr>
                <p:cNvPr id="41" name="Ink 40">
                  <a:extLst>
                    <a:ext uri="{FF2B5EF4-FFF2-40B4-BE49-F238E27FC236}">
                      <a16:creationId xmlns:a16="http://schemas.microsoft.com/office/drawing/2014/main" id="{F4F0C856-7ADA-613B-492D-F27F83091067}"/>
                    </a:ext>
                  </a:extLst>
                </p:cNvPr>
                <p:cNvPicPr/>
                <p:nvPr/>
              </p:nvPicPr>
              <p:blipFill>
                <a:blip r:embed="rId68"/>
                <a:stretch>
                  <a:fillRect/>
                </a:stretch>
              </p:blipFill>
              <p:spPr>
                <a:xfrm>
                  <a:off x="2363541" y="4873560"/>
                  <a:ext cx="131760" cy="307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2" name="Ink 41">
                  <a:extLst>
                    <a:ext uri="{FF2B5EF4-FFF2-40B4-BE49-F238E27FC236}">
                      <a16:creationId xmlns:a16="http://schemas.microsoft.com/office/drawing/2014/main" id="{DC7607DD-F1F3-0D2F-EEB3-D011A6415AB4}"/>
                    </a:ext>
                  </a:extLst>
                </p14:cNvPr>
                <p14:cNvContentPartPr/>
                <p14:nvPr/>
              </p14:nvContentPartPr>
              <p14:xfrm>
                <a:off x="2413221" y="5033760"/>
                <a:ext cx="97560" cy="15480"/>
              </p14:xfrm>
            </p:contentPart>
          </mc:Choice>
          <mc:Fallback xmlns="">
            <p:pic>
              <p:nvPicPr>
                <p:cNvPr id="42" name="Ink 41">
                  <a:extLst>
                    <a:ext uri="{FF2B5EF4-FFF2-40B4-BE49-F238E27FC236}">
                      <a16:creationId xmlns:a16="http://schemas.microsoft.com/office/drawing/2014/main" id="{1A542826-3B6C-BFF5-0213-AD50717DD8BF}"/>
                    </a:ext>
                  </a:extLst>
                </p:cNvPr>
                <p:cNvPicPr/>
                <p:nvPr/>
              </p:nvPicPr>
              <p:blipFill>
                <a:blip r:embed="rId70"/>
                <a:stretch>
                  <a:fillRect/>
                </a:stretch>
              </p:blipFill>
              <p:spPr>
                <a:xfrm>
                  <a:off x="2407101" y="5027640"/>
                  <a:ext cx="10980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3" name="Ink 42">
                  <a:extLst>
                    <a:ext uri="{FF2B5EF4-FFF2-40B4-BE49-F238E27FC236}">
                      <a16:creationId xmlns:a16="http://schemas.microsoft.com/office/drawing/2014/main" id="{B42B6777-2409-5803-2482-7EB0877046DD}"/>
                    </a:ext>
                  </a:extLst>
                </p14:cNvPr>
                <p14:cNvContentPartPr/>
                <p14:nvPr/>
              </p14:nvContentPartPr>
              <p14:xfrm>
                <a:off x="2560461" y="5070840"/>
                <a:ext cx="119160" cy="139320"/>
              </p14:xfrm>
            </p:contentPart>
          </mc:Choice>
          <mc:Fallback xmlns="">
            <p:pic>
              <p:nvPicPr>
                <p:cNvPr id="43" name="Ink 42">
                  <a:extLst>
                    <a:ext uri="{FF2B5EF4-FFF2-40B4-BE49-F238E27FC236}">
                      <a16:creationId xmlns:a16="http://schemas.microsoft.com/office/drawing/2014/main" id="{BA3E0644-D17D-65A5-C84F-2C8AD02C3D9F}"/>
                    </a:ext>
                  </a:extLst>
                </p:cNvPr>
                <p:cNvPicPr/>
                <p:nvPr/>
              </p:nvPicPr>
              <p:blipFill>
                <a:blip r:embed="rId72"/>
                <a:stretch>
                  <a:fillRect/>
                </a:stretch>
              </p:blipFill>
              <p:spPr>
                <a:xfrm>
                  <a:off x="2554341" y="5064720"/>
                  <a:ext cx="1314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5" name="Ink 44">
                  <a:extLst>
                    <a:ext uri="{FF2B5EF4-FFF2-40B4-BE49-F238E27FC236}">
                      <a16:creationId xmlns:a16="http://schemas.microsoft.com/office/drawing/2014/main" id="{B0EFB82F-817C-262D-F521-F40D577BFFE0}"/>
                    </a:ext>
                  </a:extLst>
                </p14:cNvPr>
                <p14:cNvContentPartPr/>
                <p14:nvPr/>
              </p14:nvContentPartPr>
              <p14:xfrm>
                <a:off x="2715261" y="5050680"/>
                <a:ext cx="133200" cy="121320"/>
              </p14:xfrm>
            </p:contentPart>
          </mc:Choice>
          <mc:Fallback xmlns="">
            <p:pic>
              <p:nvPicPr>
                <p:cNvPr id="45" name="Ink 44">
                  <a:extLst>
                    <a:ext uri="{FF2B5EF4-FFF2-40B4-BE49-F238E27FC236}">
                      <a16:creationId xmlns:a16="http://schemas.microsoft.com/office/drawing/2014/main" id="{DAE22467-D15E-B5C9-2E0E-220FCA2CB42B}"/>
                    </a:ext>
                  </a:extLst>
                </p:cNvPr>
                <p:cNvPicPr/>
                <p:nvPr/>
              </p:nvPicPr>
              <p:blipFill>
                <a:blip r:embed="rId74"/>
                <a:stretch>
                  <a:fillRect/>
                </a:stretch>
              </p:blipFill>
              <p:spPr>
                <a:xfrm>
                  <a:off x="2709141" y="5044560"/>
                  <a:ext cx="14544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6" name="Ink 45">
                  <a:extLst>
                    <a:ext uri="{FF2B5EF4-FFF2-40B4-BE49-F238E27FC236}">
                      <a16:creationId xmlns:a16="http://schemas.microsoft.com/office/drawing/2014/main" id="{802F5DD7-53BC-E501-3EA1-410EA11AA682}"/>
                    </a:ext>
                  </a:extLst>
                </p14:cNvPr>
                <p14:cNvContentPartPr/>
                <p14:nvPr/>
              </p14:nvContentPartPr>
              <p14:xfrm>
                <a:off x="2905701" y="5058240"/>
                <a:ext cx="93960" cy="108360"/>
              </p14:xfrm>
            </p:contentPart>
          </mc:Choice>
          <mc:Fallback xmlns="">
            <p:pic>
              <p:nvPicPr>
                <p:cNvPr id="46" name="Ink 45">
                  <a:extLst>
                    <a:ext uri="{FF2B5EF4-FFF2-40B4-BE49-F238E27FC236}">
                      <a16:creationId xmlns:a16="http://schemas.microsoft.com/office/drawing/2014/main" id="{9A115A96-9F0C-DFC5-8DAC-CC588FCB990E}"/>
                    </a:ext>
                  </a:extLst>
                </p:cNvPr>
                <p:cNvPicPr/>
                <p:nvPr/>
              </p:nvPicPr>
              <p:blipFill>
                <a:blip r:embed="rId76"/>
                <a:stretch>
                  <a:fillRect/>
                </a:stretch>
              </p:blipFill>
              <p:spPr>
                <a:xfrm>
                  <a:off x="2899581" y="5052120"/>
                  <a:ext cx="106200" cy="1206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7" name="Ink 46">
                  <a:extLst>
                    <a:ext uri="{FF2B5EF4-FFF2-40B4-BE49-F238E27FC236}">
                      <a16:creationId xmlns:a16="http://schemas.microsoft.com/office/drawing/2014/main" id="{AB94F5EF-1C24-8386-4FDA-21A80AF2E156}"/>
                    </a:ext>
                  </a:extLst>
                </p14:cNvPr>
                <p14:cNvContentPartPr/>
                <p14:nvPr/>
              </p14:nvContentPartPr>
              <p14:xfrm>
                <a:off x="3088941" y="5006400"/>
                <a:ext cx="133200" cy="163080"/>
              </p14:xfrm>
            </p:contentPart>
          </mc:Choice>
          <mc:Fallback xmlns="">
            <p:pic>
              <p:nvPicPr>
                <p:cNvPr id="47" name="Ink 46">
                  <a:extLst>
                    <a:ext uri="{FF2B5EF4-FFF2-40B4-BE49-F238E27FC236}">
                      <a16:creationId xmlns:a16="http://schemas.microsoft.com/office/drawing/2014/main" id="{0A31309D-39A2-6CDD-3A51-6EE94FDD3D8D}"/>
                    </a:ext>
                  </a:extLst>
                </p:cNvPr>
                <p:cNvPicPr/>
                <p:nvPr/>
              </p:nvPicPr>
              <p:blipFill>
                <a:blip r:embed="rId78"/>
                <a:stretch>
                  <a:fillRect/>
                </a:stretch>
              </p:blipFill>
              <p:spPr>
                <a:xfrm>
                  <a:off x="3082821" y="5000280"/>
                  <a:ext cx="14544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8" name="Ink 47">
                  <a:extLst>
                    <a:ext uri="{FF2B5EF4-FFF2-40B4-BE49-F238E27FC236}">
                      <a16:creationId xmlns:a16="http://schemas.microsoft.com/office/drawing/2014/main" id="{B3F9ADBF-404C-674B-A63D-4980C6E4BDCF}"/>
                    </a:ext>
                  </a:extLst>
                </p14:cNvPr>
                <p14:cNvContentPartPr/>
                <p14:nvPr/>
              </p14:nvContentPartPr>
              <p14:xfrm>
                <a:off x="3275781" y="5027640"/>
                <a:ext cx="129960" cy="120960"/>
              </p14:xfrm>
            </p:contentPart>
          </mc:Choice>
          <mc:Fallback xmlns="">
            <p:pic>
              <p:nvPicPr>
                <p:cNvPr id="48" name="Ink 47">
                  <a:extLst>
                    <a:ext uri="{FF2B5EF4-FFF2-40B4-BE49-F238E27FC236}">
                      <a16:creationId xmlns:a16="http://schemas.microsoft.com/office/drawing/2014/main" id="{5EB1DED6-4651-7707-29F2-D3545B83D6E1}"/>
                    </a:ext>
                  </a:extLst>
                </p:cNvPr>
                <p:cNvPicPr/>
                <p:nvPr/>
              </p:nvPicPr>
              <p:blipFill>
                <a:blip r:embed="rId80"/>
                <a:stretch>
                  <a:fillRect/>
                </a:stretch>
              </p:blipFill>
              <p:spPr>
                <a:xfrm>
                  <a:off x="3269661" y="5021520"/>
                  <a:ext cx="1422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9" name="Ink 48">
                  <a:extLst>
                    <a:ext uri="{FF2B5EF4-FFF2-40B4-BE49-F238E27FC236}">
                      <a16:creationId xmlns:a16="http://schemas.microsoft.com/office/drawing/2014/main" id="{9BAB1215-59DD-58B6-F014-7BB809CE0D8A}"/>
                    </a:ext>
                  </a:extLst>
                </p14:cNvPr>
                <p14:cNvContentPartPr/>
                <p14:nvPr/>
              </p14:nvContentPartPr>
              <p14:xfrm>
                <a:off x="3459021" y="4727400"/>
                <a:ext cx="79560" cy="520920"/>
              </p14:xfrm>
            </p:contentPart>
          </mc:Choice>
          <mc:Fallback xmlns="">
            <p:pic>
              <p:nvPicPr>
                <p:cNvPr id="49" name="Ink 48">
                  <a:extLst>
                    <a:ext uri="{FF2B5EF4-FFF2-40B4-BE49-F238E27FC236}">
                      <a16:creationId xmlns:a16="http://schemas.microsoft.com/office/drawing/2014/main" id="{B5A061F6-AF78-E519-06A3-61460D7C3CE4}"/>
                    </a:ext>
                  </a:extLst>
                </p:cNvPr>
                <p:cNvPicPr/>
                <p:nvPr/>
              </p:nvPicPr>
              <p:blipFill>
                <a:blip r:embed="rId82"/>
                <a:stretch>
                  <a:fillRect/>
                </a:stretch>
              </p:blipFill>
              <p:spPr>
                <a:xfrm>
                  <a:off x="3452901" y="4721280"/>
                  <a:ext cx="91800" cy="533160"/>
                </a:xfrm>
                <a:prstGeom prst="rect">
                  <a:avLst/>
                </a:prstGeom>
              </p:spPr>
            </p:pic>
          </mc:Fallback>
        </mc:AlternateContent>
      </p:grpSp>
      <p:grpSp>
        <p:nvGrpSpPr>
          <p:cNvPr id="56" name="Group 55">
            <a:extLst>
              <a:ext uri="{FF2B5EF4-FFF2-40B4-BE49-F238E27FC236}">
                <a16:creationId xmlns:a16="http://schemas.microsoft.com/office/drawing/2014/main" id="{E110CC1C-9C48-0F39-7A3F-C5BD1B52BD96}"/>
              </a:ext>
            </a:extLst>
          </p:cNvPr>
          <p:cNvGrpSpPr/>
          <p:nvPr/>
        </p:nvGrpSpPr>
        <p:grpSpPr>
          <a:xfrm>
            <a:off x="3865461" y="4749360"/>
            <a:ext cx="885240" cy="412920"/>
            <a:chOff x="3865461" y="4749360"/>
            <a:chExt cx="885240" cy="412920"/>
          </a:xfrm>
        </p:grpSpPr>
        <mc:AlternateContent xmlns:mc="http://schemas.openxmlformats.org/markup-compatibility/2006" xmlns:p14="http://schemas.microsoft.com/office/powerpoint/2010/main">
          <mc:Choice Requires="p14">
            <p:contentPart p14:bwMode="auto" r:id="rId83">
              <p14:nvContentPartPr>
                <p14:cNvPr id="50" name="Ink 49">
                  <a:extLst>
                    <a:ext uri="{FF2B5EF4-FFF2-40B4-BE49-F238E27FC236}">
                      <a16:creationId xmlns:a16="http://schemas.microsoft.com/office/drawing/2014/main" id="{895776C5-4395-EBB4-C13D-050B6530A55F}"/>
                    </a:ext>
                  </a:extLst>
                </p14:cNvPr>
                <p14:cNvContentPartPr/>
                <p14:nvPr/>
              </p14:nvContentPartPr>
              <p14:xfrm>
                <a:off x="3865461" y="4749360"/>
                <a:ext cx="334800" cy="412920"/>
              </p14:xfrm>
            </p:contentPart>
          </mc:Choice>
          <mc:Fallback xmlns="">
            <p:pic>
              <p:nvPicPr>
                <p:cNvPr id="50" name="Ink 49">
                  <a:extLst>
                    <a:ext uri="{FF2B5EF4-FFF2-40B4-BE49-F238E27FC236}">
                      <a16:creationId xmlns:a16="http://schemas.microsoft.com/office/drawing/2014/main" id="{E831D5F1-D230-172A-DF1B-8119BC4D6A1B}"/>
                    </a:ext>
                  </a:extLst>
                </p:cNvPr>
                <p:cNvPicPr/>
                <p:nvPr/>
              </p:nvPicPr>
              <p:blipFill>
                <a:blip r:embed="rId84"/>
                <a:stretch>
                  <a:fillRect/>
                </a:stretch>
              </p:blipFill>
              <p:spPr>
                <a:xfrm>
                  <a:off x="3859341" y="4743240"/>
                  <a:ext cx="34704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1" name="Ink 50">
                  <a:extLst>
                    <a:ext uri="{FF2B5EF4-FFF2-40B4-BE49-F238E27FC236}">
                      <a16:creationId xmlns:a16="http://schemas.microsoft.com/office/drawing/2014/main" id="{AF6A0761-085F-24CF-4498-2CF9823737D2}"/>
                    </a:ext>
                  </a:extLst>
                </p14:cNvPr>
                <p14:cNvContentPartPr/>
                <p14:nvPr/>
              </p14:nvContentPartPr>
              <p14:xfrm>
                <a:off x="4277661" y="5000640"/>
                <a:ext cx="102240" cy="132480"/>
              </p14:xfrm>
            </p:contentPart>
          </mc:Choice>
          <mc:Fallback xmlns="">
            <p:pic>
              <p:nvPicPr>
                <p:cNvPr id="51" name="Ink 50">
                  <a:extLst>
                    <a:ext uri="{FF2B5EF4-FFF2-40B4-BE49-F238E27FC236}">
                      <a16:creationId xmlns:a16="http://schemas.microsoft.com/office/drawing/2014/main" id="{0B95EAC8-E611-8839-0A79-30B157C8ED26}"/>
                    </a:ext>
                  </a:extLst>
                </p:cNvPr>
                <p:cNvPicPr/>
                <p:nvPr/>
              </p:nvPicPr>
              <p:blipFill>
                <a:blip r:embed="rId86"/>
                <a:stretch>
                  <a:fillRect/>
                </a:stretch>
              </p:blipFill>
              <p:spPr>
                <a:xfrm>
                  <a:off x="4271541" y="4994520"/>
                  <a:ext cx="11448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2" name="Ink 51">
                  <a:extLst>
                    <a:ext uri="{FF2B5EF4-FFF2-40B4-BE49-F238E27FC236}">
                      <a16:creationId xmlns:a16="http://schemas.microsoft.com/office/drawing/2014/main" id="{6D4A44AE-5494-229F-21AD-EFAE94104ED7}"/>
                    </a:ext>
                  </a:extLst>
                </p14:cNvPr>
                <p14:cNvContentPartPr/>
                <p14:nvPr/>
              </p14:nvContentPartPr>
              <p14:xfrm>
                <a:off x="4440381" y="4972200"/>
                <a:ext cx="122400" cy="124560"/>
              </p14:xfrm>
            </p:contentPart>
          </mc:Choice>
          <mc:Fallback xmlns="">
            <p:pic>
              <p:nvPicPr>
                <p:cNvPr id="52" name="Ink 51">
                  <a:extLst>
                    <a:ext uri="{FF2B5EF4-FFF2-40B4-BE49-F238E27FC236}">
                      <a16:creationId xmlns:a16="http://schemas.microsoft.com/office/drawing/2014/main" id="{6C2BD4F7-99CC-DD29-FBD0-D6EA6BFE9E7D}"/>
                    </a:ext>
                  </a:extLst>
                </p:cNvPr>
                <p:cNvPicPr/>
                <p:nvPr/>
              </p:nvPicPr>
              <p:blipFill>
                <a:blip r:embed="rId88"/>
                <a:stretch>
                  <a:fillRect/>
                </a:stretch>
              </p:blipFill>
              <p:spPr>
                <a:xfrm>
                  <a:off x="4434261" y="4966080"/>
                  <a:ext cx="13464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5" name="Ink 54">
                  <a:extLst>
                    <a:ext uri="{FF2B5EF4-FFF2-40B4-BE49-F238E27FC236}">
                      <a16:creationId xmlns:a16="http://schemas.microsoft.com/office/drawing/2014/main" id="{21BB14FF-579E-F4A7-CDCE-481F4E736C8C}"/>
                    </a:ext>
                  </a:extLst>
                </p14:cNvPr>
                <p14:cNvContentPartPr/>
                <p14:nvPr/>
              </p14:nvContentPartPr>
              <p14:xfrm>
                <a:off x="4613181" y="4960320"/>
                <a:ext cx="137520" cy="143640"/>
              </p14:xfrm>
            </p:contentPart>
          </mc:Choice>
          <mc:Fallback xmlns="">
            <p:pic>
              <p:nvPicPr>
                <p:cNvPr id="55" name="Ink 54">
                  <a:extLst>
                    <a:ext uri="{FF2B5EF4-FFF2-40B4-BE49-F238E27FC236}">
                      <a16:creationId xmlns:a16="http://schemas.microsoft.com/office/drawing/2014/main" id="{AC9BB6AA-6A01-4F92-69B2-C76D09A38F34}"/>
                    </a:ext>
                  </a:extLst>
                </p:cNvPr>
                <p:cNvPicPr/>
                <p:nvPr/>
              </p:nvPicPr>
              <p:blipFill>
                <a:blip r:embed="rId90"/>
                <a:stretch>
                  <a:fillRect/>
                </a:stretch>
              </p:blipFill>
              <p:spPr>
                <a:xfrm>
                  <a:off x="4607061" y="4954200"/>
                  <a:ext cx="149760" cy="155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57" name="Ink 56">
                <a:extLst>
                  <a:ext uri="{FF2B5EF4-FFF2-40B4-BE49-F238E27FC236}">
                    <a16:creationId xmlns:a16="http://schemas.microsoft.com/office/drawing/2014/main" id="{11ABDD34-BFF3-F20F-16BB-C3444D3F857F}"/>
                  </a:ext>
                </a:extLst>
              </p14:cNvPr>
              <p14:cNvContentPartPr/>
              <p14:nvPr/>
            </p14:nvContentPartPr>
            <p14:xfrm>
              <a:off x="2441661" y="5378640"/>
              <a:ext cx="273600" cy="397080"/>
            </p14:xfrm>
          </p:contentPart>
        </mc:Choice>
        <mc:Fallback xmlns="">
          <p:pic>
            <p:nvPicPr>
              <p:cNvPr id="57" name="Ink 56">
                <a:extLst>
                  <a:ext uri="{FF2B5EF4-FFF2-40B4-BE49-F238E27FC236}">
                    <a16:creationId xmlns:a16="http://schemas.microsoft.com/office/drawing/2014/main" id="{8ECF759B-1876-BE79-C4D9-24D2B8E36758}"/>
                  </a:ext>
                </a:extLst>
              </p:cNvPr>
              <p:cNvPicPr/>
              <p:nvPr/>
            </p:nvPicPr>
            <p:blipFill>
              <a:blip r:embed="rId92"/>
              <a:stretch>
                <a:fillRect/>
              </a:stretch>
            </p:blipFill>
            <p:spPr>
              <a:xfrm>
                <a:off x="2435541" y="5372520"/>
                <a:ext cx="285840" cy="409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8" name="Ink 57">
                <a:extLst>
                  <a:ext uri="{FF2B5EF4-FFF2-40B4-BE49-F238E27FC236}">
                    <a16:creationId xmlns:a16="http://schemas.microsoft.com/office/drawing/2014/main" id="{37ABEB7C-7743-4587-1D1D-FE313C9800E0}"/>
                  </a:ext>
                </a:extLst>
              </p14:cNvPr>
              <p14:cNvContentPartPr/>
              <p14:nvPr/>
            </p14:nvContentPartPr>
            <p14:xfrm>
              <a:off x="2813901" y="5568360"/>
              <a:ext cx="156960" cy="179280"/>
            </p14:xfrm>
          </p:contentPart>
        </mc:Choice>
        <mc:Fallback xmlns="">
          <p:pic>
            <p:nvPicPr>
              <p:cNvPr id="58" name="Ink 57">
                <a:extLst>
                  <a:ext uri="{FF2B5EF4-FFF2-40B4-BE49-F238E27FC236}">
                    <a16:creationId xmlns:a16="http://schemas.microsoft.com/office/drawing/2014/main" id="{3C7081AD-77B4-1274-325C-7587473A618C}"/>
                  </a:ext>
                </a:extLst>
              </p:cNvPr>
              <p:cNvPicPr/>
              <p:nvPr/>
            </p:nvPicPr>
            <p:blipFill>
              <a:blip r:embed="rId94"/>
              <a:stretch>
                <a:fillRect/>
              </a:stretch>
            </p:blipFill>
            <p:spPr>
              <a:xfrm>
                <a:off x="2807781" y="5562240"/>
                <a:ext cx="16920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9" name="Ink 58">
                <a:extLst>
                  <a:ext uri="{FF2B5EF4-FFF2-40B4-BE49-F238E27FC236}">
                    <a16:creationId xmlns:a16="http://schemas.microsoft.com/office/drawing/2014/main" id="{D7043FE0-5AC2-0375-BE62-82D279526C25}"/>
                  </a:ext>
                </a:extLst>
              </p14:cNvPr>
              <p14:cNvContentPartPr/>
              <p14:nvPr/>
            </p14:nvContentPartPr>
            <p14:xfrm>
              <a:off x="2998941" y="5626680"/>
              <a:ext cx="187200" cy="109800"/>
            </p14:xfrm>
          </p:contentPart>
        </mc:Choice>
        <mc:Fallback xmlns="">
          <p:pic>
            <p:nvPicPr>
              <p:cNvPr id="59" name="Ink 58">
                <a:extLst>
                  <a:ext uri="{FF2B5EF4-FFF2-40B4-BE49-F238E27FC236}">
                    <a16:creationId xmlns:a16="http://schemas.microsoft.com/office/drawing/2014/main" id="{9D034908-6B9C-BF87-3195-E445B0F6EB78}"/>
                  </a:ext>
                </a:extLst>
              </p:cNvPr>
              <p:cNvPicPr/>
              <p:nvPr/>
            </p:nvPicPr>
            <p:blipFill>
              <a:blip r:embed="rId96"/>
              <a:stretch>
                <a:fillRect/>
              </a:stretch>
            </p:blipFill>
            <p:spPr>
              <a:xfrm>
                <a:off x="2992821" y="5620560"/>
                <a:ext cx="19944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0" name="Ink 59">
                <a:extLst>
                  <a:ext uri="{FF2B5EF4-FFF2-40B4-BE49-F238E27FC236}">
                    <a16:creationId xmlns:a16="http://schemas.microsoft.com/office/drawing/2014/main" id="{BB1C8A3C-2A59-E773-6BCE-2A38747803DB}"/>
                  </a:ext>
                </a:extLst>
              </p14:cNvPr>
              <p14:cNvContentPartPr/>
              <p14:nvPr/>
            </p14:nvContentPartPr>
            <p14:xfrm>
              <a:off x="3225381" y="5574120"/>
              <a:ext cx="205200" cy="171360"/>
            </p14:xfrm>
          </p:contentPart>
        </mc:Choice>
        <mc:Fallback xmlns="">
          <p:pic>
            <p:nvPicPr>
              <p:cNvPr id="60" name="Ink 59">
                <a:extLst>
                  <a:ext uri="{FF2B5EF4-FFF2-40B4-BE49-F238E27FC236}">
                    <a16:creationId xmlns:a16="http://schemas.microsoft.com/office/drawing/2014/main" id="{E9285C92-50C0-E01D-95B5-037103D0F471}"/>
                  </a:ext>
                </a:extLst>
              </p:cNvPr>
              <p:cNvPicPr/>
              <p:nvPr/>
            </p:nvPicPr>
            <p:blipFill>
              <a:blip r:embed="rId98"/>
              <a:stretch>
                <a:fillRect/>
              </a:stretch>
            </p:blipFill>
            <p:spPr>
              <a:xfrm>
                <a:off x="3219261" y="5568000"/>
                <a:ext cx="217440" cy="183600"/>
              </a:xfrm>
              <a:prstGeom prst="rect">
                <a:avLst/>
              </a:prstGeom>
            </p:spPr>
          </p:pic>
        </mc:Fallback>
      </mc:AlternateContent>
      <p:grpSp>
        <p:nvGrpSpPr>
          <p:cNvPr id="118" name="Group 117">
            <a:extLst>
              <a:ext uri="{FF2B5EF4-FFF2-40B4-BE49-F238E27FC236}">
                <a16:creationId xmlns:a16="http://schemas.microsoft.com/office/drawing/2014/main" id="{940CCD02-48DF-88DC-D59F-ADD3CA3A7070}"/>
              </a:ext>
            </a:extLst>
          </p:cNvPr>
          <p:cNvGrpSpPr/>
          <p:nvPr/>
        </p:nvGrpSpPr>
        <p:grpSpPr>
          <a:xfrm>
            <a:off x="3649821" y="5334000"/>
            <a:ext cx="1290240" cy="370800"/>
            <a:chOff x="3649821" y="5334000"/>
            <a:chExt cx="1290240" cy="370800"/>
          </a:xfrm>
        </p:grpSpPr>
        <mc:AlternateContent xmlns:mc="http://schemas.openxmlformats.org/markup-compatibility/2006" xmlns:p14="http://schemas.microsoft.com/office/powerpoint/2010/main">
          <mc:Choice Requires="p14">
            <p:contentPart p14:bwMode="auto" r:id="rId99">
              <p14:nvContentPartPr>
                <p14:cNvPr id="91" name="Ink 90">
                  <a:extLst>
                    <a:ext uri="{FF2B5EF4-FFF2-40B4-BE49-F238E27FC236}">
                      <a16:creationId xmlns:a16="http://schemas.microsoft.com/office/drawing/2014/main" id="{2FE0759D-A4CB-7C65-14D6-2F6DE4204E44}"/>
                    </a:ext>
                  </a:extLst>
                </p14:cNvPr>
                <p14:cNvContentPartPr/>
                <p14:nvPr/>
              </p14:nvContentPartPr>
              <p14:xfrm>
                <a:off x="3649821" y="5428680"/>
                <a:ext cx="75960" cy="276120"/>
              </p14:xfrm>
            </p:contentPart>
          </mc:Choice>
          <mc:Fallback xmlns="">
            <p:pic>
              <p:nvPicPr>
                <p:cNvPr id="91" name="Ink 90">
                  <a:extLst>
                    <a:ext uri="{FF2B5EF4-FFF2-40B4-BE49-F238E27FC236}">
                      <a16:creationId xmlns:a16="http://schemas.microsoft.com/office/drawing/2014/main" id="{5EBA0301-FE83-1B7C-F378-9E1EB07445ED}"/>
                    </a:ext>
                  </a:extLst>
                </p:cNvPr>
                <p:cNvPicPr/>
                <p:nvPr/>
              </p:nvPicPr>
              <p:blipFill>
                <a:blip r:embed="rId100"/>
                <a:stretch>
                  <a:fillRect/>
                </a:stretch>
              </p:blipFill>
              <p:spPr>
                <a:xfrm>
                  <a:off x="3643701" y="5422560"/>
                  <a:ext cx="88200" cy="2883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92" name="Ink 91">
                  <a:extLst>
                    <a:ext uri="{FF2B5EF4-FFF2-40B4-BE49-F238E27FC236}">
                      <a16:creationId xmlns:a16="http://schemas.microsoft.com/office/drawing/2014/main" id="{E6E0C593-582C-8285-806A-94D5CC4DF6F0}"/>
                    </a:ext>
                  </a:extLst>
                </p14:cNvPr>
                <p14:cNvContentPartPr/>
                <p14:nvPr/>
              </p14:nvContentPartPr>
              <p14:xfrm>
                <a:off x="3815061" y="5630280"/>
                <a:ext cx="7560" cy="41760"/>
              </p14:xfrm>
            </p:contentPart>
          </mc:Choice>
          <mc:Fallback xmlns="">
            <p:pic>
              <p:nvPicPr>
                <p:cNvPr id="92" name="Ink 91">
                  <a:extLst>
                    <a:ext uri="{FF2B5EF4-FFF2-40B4-BE49-F238E27FC236}">
                      <a16:creationId xmlns:a16="http://schemas.microsoft.com/office/drawing/2014/main" id="{C5E135DE-304B-3639-F0EA-F98DF4E74570}"/>
                    </a:ext>
                  </a:extLst>
                </p:cNvPr>
                <p:cNvPicPr/>
                <p:nvPr/>
              </p:nvPicPr>
              <p:blipFill>
                <a:blip r:embed="rId102"/>
                <a:stretch>
                  <a:fillRect/>
                </a:stretch>
              </p:blipFill>
              <p:spPr>
                <a:xfrm>
                  <a:off x="3808941" y="5624160"/>
                  <a:ext cx="1980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93" name="Ink 92">
                  <a:extLst>
                    <a:ext uri="{FF2B5EF4-FFF2-40B4-BE49-F238E27FC236}">
                      <a16:creationId xmlns:a16="http://schemas.microsoft.com/office/drawing/2014/main" id="{9F5710DB-892D-AD1D-BA73-A6B7B40CEEA5}"/>
                    </a:ext>
                  </a:extLst>
                </p14:cNvPr>
                <p14:cNvContentPartPr/>
                <p14:nvPr/>
              </p14:nvContentPartPr>
              <p14:xfrm>
                <a:off x="3782661" y="5479440"/>
                <a:ext cx="43560" cy="26280"/>
              </p14:xfrm>
            </p:contentPart>
          </mc:Choice>
          <mc:Fallback xmlns="">
            <p:pic>
              <p:nvPicPr>
                <p:cNvPr id="93" name="Ink 92">
                  <a:extLst>
                    <a:ext uri="{FF2B5EF4-FFF2-40B4-BE49-F238E27FC236}">
                      <a16:creationId xmlns:a16="http://schemas.microsoft.com/office/drawing/2014/main" id="{07173D41-5F2B-766C-4BA3-6A2D12DEB58D}"/>
                    </a:ext>
                  </a:extLst>
                </p:cNvPr>
                <p:cNvPicPr/>
                <p:nvPr/>
              </p:nvPicPr>
              <p:blipFill>
                <a:blip r:embed="rId104"/>
                <a:stretch>
                  <a:fillRect/>
                </a:stretch>
              </p:blipFill>
              <p:spPr>
                <a:xfrm>
                  <a:off x="3776541" y="5473320"/>
                  <a:ext cx="558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94" name="Ink 93">
                  <a:extLst>
                    <a:ext uri="{FF2B5EF4-FFF2-40B4-BE49-F238E27FC236}">
                      <a16:creationId xmlns:a16="http://schemas.microsoft.com/office/drawing/2014/main" id="{9CD1F839-691C-EA0C-BC56-E4955140589A}"/>
                    </a:ext>
                  </a:extLst>
                </p14:cNvPr>
                <p14:cNvContentPartPr/>
                <p14:nvPr/>
              </p14:nvContentPartPr>
              <p14:xfrm>
                <a:off x="3890661" y="5520120"/>
                <a:ext cx="255960" cy="157320"/>
              </p14:xfrm>
            </p:contentPart>
          </mc:Choice>
          <mc:Fallback xmlns="">
            <p:pic>
              <p:nvPicPr>
                <p:cNvPr id="94" name="Ink 93">
                  <a:extLst>
                    <a:ext uri="{FF2B5EF4-FFF2-40B4-BE49-F238E27FC236}">
                      <a16:creationId xmlns:a16="http://schemas.microsoft.com/office/drawing/2014/main" id="{1152FA78-71E8-6D89-4CC5-B9EE4F745BF0}"/>
                    </a:ext>
                  </a:extLst>
                </p:cNvPr>
                <p:cNvPicPr/>
                <p:nvPr/>
              </p:nvPicPr>
              <p:blipFill>
                <a:blip r:embed="rId106"/>
                <a:stretch>
                  <a:fillRect/>
                </a:stretch>
              </p:blipFill>
              <p:spPr>
                <a:xfrm>
                  <a:off x="3884541" y="5514000"/>
                  <a:ext cx="26820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95" name="Ink 94">
                  <a:extLst>
                    <a:ext uri="{FF2B5EF4-FFF2-40B4-BE49-F238E27FC236}">
                      <a16:creationId xmlns:a16="http://schemas.microsoft.com/office/drawing/2014/main" id="{A129DB4E-ED89-9365-090D-AF37652E3CA7}"/>
                    </a:ext>
                  </a:extLst>
                </p14:cNvPr>
                <p14:cNvContentPartPr/>
                <p14:nvPr/>
              </p14:nvContentPartPr>
              <p14:xfrm>
                <a:off x="4206741" y="5538120"/>
                <a:ext cx="25560" cy="111240"/>
              </p14:xfrm>
            </p:contentPart>
          </mc:Choice>
          <mc:Fallback xmlns="">
            <p:pic>
              <p:nvPicPr>
                <p:cNvPr id="95" name="Ink 94">
                  <a:extLst>
                    <a:ext uri="{FF2B5EF4-FFF2-40B4-BE49-F238E27FC236}">
                      <a16:creationId xmlns:a16="http://schemas.microsoft.com/office/drawing/2014/main" id="{11E92D22-BD48-9723-8EAB-080C92118489}"/>
                    </a:ext>
                  </a:extLst>
                </p:cNvPr>
                <p:cNvPicPr/>
                <p:nvPr/>
              </p:nvPicPr>
              <p:blipFill>
                <a:blip r:embed="rId108"/>
                <a:stretch>
                  <a:fillRect/>
                </a:stretch>
              </p:blipFill>
              <p:spPr>
                <a:xfrm>
                  <a:off x="4200621" y="5532000"/>
                  <a:ext cx="3780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96" name="Ink 95">
                  <a:extLst>
                    <a:ext uri="{FF2B5EF4-FFF2-40B4-BE49-F238E27FC236}">
                      <a16:creationId xmlns:a16="http://schemas.microsoft.com/office/drawing/2014/main" id="{9C5A291E-CEBC-85BB-EB91-2B7F84160786}"/>
                    </a:ext>
                  </a:extLst>
                </p14:cNvPr>
                <p14:cNvContentPartPr/>
                <p14:nvPr/>
              </p14:nvContentPartPr>
              <p14:xfrm>
                <a:off x="4181541" y="5478000"/>
                <a:ext cx="15480" cy="1800"/>
              </p14:xfrm>
            </p:contentPart>
          </mc:Choice>
          <mc:Fallback xmlns="">
            <p:pic>
              <p:nvPicPr>
                <p:cNvPr id="96" name="Ink 95">
                  <a:extLst>
                    <a:ext uri="{FF2B5EF4-FFF2-40B4-BE49-F238E27FC236}">
                      <a16:creationId xmlns:a16="http://schemas.microsoft.com/office/drawing/2014/main" id="{F0799D7D-33B6-5CD9-7C7D-C7F3FFC964D9}"/>
                    </a:ext>
                  </a:extLst>
                </p:cNvPr>
                <p:cNvPicPr/>
                <p:nvPr/>
              </p:nvPicPr>
              <p:blipFill>
                <a:blip r:embed="rId110"/>
                <a:stretch>
                  <a:fillRect/>
                </a:stretch>
              </p:blipFill>
              <p:spPr>
                <a:xfrm>
                  <a:off x="4175421" y="5471880"/>
                  <a:ext cx="27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97" name="Ink 96">
                  <a:extLst>
                    <a:ext uri="{FF2B5EF4-FFF2-40B4-BE49-F238E27FC236}">
                      <a16:creationId xmlns:a16="http://schemas.microsoft.com/office/drawing/2014/main" id="{0705F25F-8BF7-BE7F-CE40-8EA5978EA59C}"/>
                    </a:ext>
                  </a:extLst>
                </p14:cNvPr>
                <p14:cNvContentPartPr/>
                <p14:nvPr/>
              </p14:nvContentPartPr>
              <p14:xfrm>
                <a:off x="4393941" y="5345520"/>
                <a:ext cx="50760" cy="307080"/>
              </p14:xfrm>
            </p:contentPart>
          </mc:Choice>
          <mc:Fallback xmlns="">
            <p:pic>
              <p:nvPicPr>
                <p:cNvPr id="97" name="Ink 96">
                  <a:extLst>
                    <a:ext uri="{FF2B5EF4-FFF2-40B4-BE49-F238E27FC236}">
                      <a16:creationId xmlns:a16="http://schemas.microsoft.com/office/drawing/2014/main" id="{3F6F452E-F37B-2E8E-AFA6-333B9E6672D8}"/>
                    </a:ext>
                  </a:extLst>
                </p:cNvPr>
                <p:cNvPicPr/>
                <p:nvPr/>
              </p:nvPicPr>
              <p:blipFill>
                <a:blip r:embed="rId112"/>
                <a:stretch>
                  <a:fillRect/>
                </a:stretch>
              </p:blipFill>
              <p:spPr>
                <a:xfrm>
                  <a:off x="4387821" y="5339400"/>
                  <a:ext cx="6300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98" name="Ink 97">
                  <a:extLst>
                    <a:ext uri="{FF2B5EF4-FFF2-40B4-BE49-F238E27FC236}">
                      <a16:creationId xmlns:a16="http://schemas.microsoft.com/office/drawing/2014/main" id="{134547FF-1812-7776-C195-DE0C0C284994}"/>
                    </a:ext>
                  </a:extLst>
                </p14:cNvPr>
                <p14:cNvContentPartPr/>
                <p14:nvPr/>
              </p14:nvContentPartPr>
              <p14:xfrm>
                <a:off x="4390341" y="5525520"/>
                <a:ext cx="129600" cy="1800"/>
              </p14:xfrm>
            </p:contentPart>
          </mc:Choice>
          <mc:Fallback xmlns="">
            <p:pic>
              <p:nvPicPr>
                <p:cNvPr id="98" name="Ink 97">
                  <a:extLst>
                    <a:ext uri="{FF2B5EF4-FFF2-40B4-BE49-F238E27FC236}">
                      <a16:creationId xmlns:a16="http://schemas.microsoft.com/office/drawing/2014/main" id="{7F116CCD-2A35-E623-3BB9-3D0ED329ED6A}"/>
                    </a:ext>
                  </a:extLst>
                </p:cNvPr>
                <p:cNvPicPr/>
                <p:nvPr/>
              </p:nvPicPr>
              <p:blipFill>
                <a:blip r:embed="rId114"/>
                <a:stretch>
                  <a:fillRect/>
                </a:stretch>
              </p:blipFill>
              <p:spPr>
                <a:xfrm>
                  <a:off x="4384221" y="5519400"/>
                  <a:ext cx="1418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99" name="Ink 98">
                  <a:extLst>
                    <a:ext uri="{FF2B5EF4-FFF2-40B4-BE49-F238E27FC236}">
                      <a16:creationId xmlns:a16="http://schemas.microsoft.com/office/drawing/2014/main" id="{2E3119F3-F65B-E0FC-C4D4-906CF7062B02}"/>
                    </a:ext>
                  </a:extLst>
                </p14:cNvPr>
                <p14:cNvContentPartPr/>
                <p14:nvPr/>
              </p14:nvContentPartPr>
              <p14:xfrm>
                <a:off x="4573581" y="5481960"/>
                <a:ext cx="162000" cy="171360"/>
              </p14:xfrm>
            </p:contentPart>
          </mc:Choice>
          <mc:Fallback xmlns="">
            <p:pic>
              <p:nvPicPr>
                <p:cNvPr id="99" name="Ink 98">
                  <a:extLst>
                    <a:ext uri="{FF2B5EF4-FFF2-40B4-BE49-F238E27FC236}">
                      <a16:creationId xmlns:a16="http://schemas.microsoft.com/office/drawing/2014/main" id="{427B94A8-E387-0346-6107-899E45B4158D}"/>
                    </a:ext>
                  </a:extLst>
                </p:cNvPr>
                <p:cNvPicPr/>
                <p:nvPr/>
              </p:nvPicPr>
              <p:blipFill>
                <a:blip r:embed="rId116"/>
                <a:stretch>
                  <a:fillRect/>
                </a:stretch>
              </p:blipFill>
              <p:spPr>
                <a:xfrm>
                  <a:off x="4567461" y="5475840"/>
                  <a:ext cx="17424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100" name="Ink 99">
                  <a:extLst>
                    <a:ext uri="{FF2B5EF4-FFF2-40B4-BE49-F238E27FC236}">
                      <a16:creationId xmlns:a16="http://schemas.microsoft.com/office/drawing/2014/main" id="{425AC111-6348-DACA-A3CD-8241DED4F7F5}"/>
                    </a:ext>
                  </a:extLst>
                </p14:cNvPr>
                <p14:cNvContentPartPr/>
                <p14:nvPr/>
              </p14:nvContentPartPr>
              <p14:xfrm>
                <a:off x="4800021" y="5334000"/>
                <a:ext cx="140040" cy="306720"/>
              </p14:xfrm>
            </p:contentPart>
          </mc:Choice>
          <mc:Fallback xmlns="">
            <p:pic>
              <p:nvPicPr>
                <p:cNvPr id="100" name="Ink 99">
                  <a:extLst>
                    <a:ext uri="{FF2B5EF4-FFF2-40B4-BE49-F238E27FC236}">
                      <a16:creationId xmlns:a16="http://schemas.microsoft.com/office/drawing/2014/main" id="{D5D0D414-4AE9-0FBE-A455-A38E74C89E66}"/>
                    </a:ext>
                  </a:extLst>
                </p:cNvPr>
                <p:cNvPicPr/>
                <p:nvPr/>
              </p:nvPicPr>
              <p:blipFill>
                <a:blip r:embed="rId118"/>
                <a:stretch>
                  <a:fillRect/>
                </a:stretch>
              </p:blipFill>
              <p:spPr>
                <a:xfrm>
                  <a:off x="4793901" y="5327880"/>
                  <a:ext cx="152280" cy="318960"/>
                </a:xfrm>
                <a:prstGeom prst="rect">
                  <a:avLst/>
                </a:prstGeom>
              </p:spPr>
            </p:pic>
          </mc:Fallback>
        </mc:AlternateContent>
      </p:grpSp>
      <p:grpSp>
        <p:nvGrpSpPr>
          <p:cNvPr id="117" name="Group 116">
            <a:extLst>
              <a:ext uri="{FF2B5EF4-FFF2-40B4-BE49-F238E27FC236}">
                <a16:creationId xmlns:a16="http://schemas.microsoft.com/office/drawing/2014/main" id="{79701233-063F-0F0F-5712-AD56DEBD9956}"/>
              </a:ext>
            </a:extLst>
          </p:cNvPr>
          <p:cNvGrpSpPr/>
          <p:nvPr/>
        </p:nvGrpSpPr>
        <p:grpSpPr>
          <a:xfrm>
            <a:off x="2495661" y="5942400"/>
            <a:ext cx="787680" cy="371160"/>
            <a:chOff x="2495661" y="5942400"/>
            <a:chExt cx="787680" cy="371160"/>
          </a:xfrm>
        </p:grpSpPr>
        <mc:AlternateContent xmlns:mc="http://schemas.openxmlformats.org/markup-compatibility/2006" xmlns:p14="http://schemas.microsoft.com/office/powerpoint/2010/main">
          <mc:Choice Requires="p14">
            <p:contentPart p14:bwMode="auto" r:id="rId119">
              <p14:nvContentPartPr>
                <p14:cNvPr id="101" name="Ink 100">
                  <a:extLst>
                    <a:ext uri="{FF2B5EF4-FFF2-40B4-BE49-F238E27FC236}">
                      <a16:creationId xmlns:a16="http://schemas.microsoft.com/office/drawing/2014/main" id="{28CB1874-551F-8FB0-EEC0-02A2A58E986C}"/>
                    </a:ext>
                  </a:extLst>
                </p14:cNvPr>
                <p14:cNvContentPartPr/>
                <p14:nvPr/>
              </p14:nvContentPartPr>
              <p14:xfrm>
                <a:off x="2495661" y="5942400"/>
                <a:ext cx="180000" cy="371160"/>
              </p14:xfrm>
            </p:contentPart>
          </mc:Choice>
          <mc:Fallback xmlns="">
            <p:pic>
              <p:nvPicPr>
                <p:cNvPr id="101" name="Ink 100">
                  <a:extLst>
                    <a:ext uri="{FF2B5EF4-FFF2-40B4-BE49-F238E27FC236}">
                      <a16:creationId xmlns:a16="http://schemas.microsoft.com/office/drawing/2014/main" id="{2D04F2EB-2A6E-B23A-3FA4-51DE1EE2151F}"/>
                    </a:ext>
                  </a:extLst>
                </p:cNvPr>
                <p:cNvPicPr/>
                <p:nvPr/>
              </p:nvPicPr>
              <p:blipFill>
                <a:blip r:embed="rId120"/>
                <a:stretch>
                  <a:fillRect/>
                </a:stretch>
              </p:blipFill>
              <p:spPr>
                <a:xfrm>
                  <a:off x="2489541" y="5936280"/>
                  <a:ext cx="192240" cy="3834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102" name="Ink 101">
                  <a:extLst>
                    <a:ext uri="{FF2B5EF4-FFF2-40B4-BE49-F238E27FC236}">
                      <a16:creationId xmlns:a16="http://schemas.microsoft.com/office/drawing/2014/main" id="{BEE5D20B-1E3E-B747-154D-76BC488541FB}"/>
                    </a:ext>
                  </a:extLst>
                </p14:cNvPr>
                <p14:cNvContentPartPr/>
                <p14:nvPr/>
              </p14:nvContentPartPr>
              <p14:xfrm>
                <a:off x="2732901" y="6203040"/>
                <a:ext cx="102240" cy="109440"/>
              </p14:xfrm>
            </p:contentPart>
          </mc:Choice>
          <mc:Fallback xmlns="">
            <p:pic>
              <p:nvPicPr>
                <p:cNvPr id="102" name="Ink 101">
                  <a:extLst>
                    <a:ext uri="{FF2B5EF4-FFF2-40B4-BE49-F238E27FC236}">
                      <a16:creationId xmlns:a16="http://schemas.microsoft.com/office/drawing/2014/main" id="{7DB02711-01A7-3D39-6CA6-0FECCDFAF953}"/>
                    </a:ext>
                  </a:extLst>
                </p:cNvPr>
                <p:cNvPicPr/>
                <p:nvPr/>
              </p:nvPicPr>
              <p:blipFill>
                <a:blip r:embed="rId122"/>
                <a:stretch>
                  <a:fillRect/>
                </a:stretch>
              </p:blipFill>
              <p:spPr>
                <a:xfrm>
                  <a:off x="2726781" y="6196920"/>
                  <a:ext cx="11448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103" name="Ink 102">
                  <a:extLst>
                    <a:ext uri="{FF2B5EF4-FFF2-40B4-BE49-F238E27FC236}">
                      <a16:creationId xmlns:a16="http://schemas.microsoft.com/office/drawing/2014/main" id="{0A6F0771-5F7A-E326-5797-58058AE8F5B4}"/>
                    </a:ext>
                  </a:extLst>
                </p14:cNvPr>
                <p14:cNvContentPartPr/>
                <p14:nvPr/>
              </p14:nvContentPartPr>
              <p14:xfrm>
                <a:off x="2858901" y="5968320"/>
                <a:ext cx="90360" cy="316800"/>
              </p14:xfrm>
            </p:contentPart>
          </mc:Choice>
          <mc:Fallback xmlns="">
            <p:pic>
              <p:nvPicPr>
                <p:cNvPr id="103" name="Ink 102">
                  <a:extLst>
                    <a:ext uri="{FF2B5EF4-FFF2-40B4-BE49-F238E27FC236}">
                      <a16:creationId xmlns:a16="http://schemas.microsoft.com/office/drawing/2014/main" id="{8F6D7AE4-B641-0474-EAA7-B1E5FBE8DEB7}"/>
                    </a:ext>
                  </a:extLst>
                </p:cNvPr>
                <p:cNvPicPr/>
                <p:nvPr/>
              </p:nvPicPr>
              <p:blipFill>
                <a:blip r:embed="rId124"/>
                <a:stretch>
                  <a:fillRect/>
                </a:stretch>
              </p:blipFill>
              <p:spPr>
                <a:xfrm>
                  <a:off x="2852781" y="5962200"/>
                  <a:ext cx="102600" cy="3290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104" name="Ink 103">
                  <a:extLst>
                    <a:ext uri="{FF2B5EF4-FFF2-40B4-BE49-F238E27FC236}">
                      <a16:creationId xmlns:a16="http://schemas.microsoft.com/office/drawing/2014/main" id="{83679852-0F32-2B14-1D43-727A55A3E799}"/>
                    </a:ext>
                  </a:extLst>
                </p14:cNvPr>
                <p14:cNvContentPartPr/>
                <p14:nvPr/>
              </p14:nvContentPartPr>
              <p14:xfrm>
                <a:off x="3042141" y="6162360"/>
                <a:ext cx="59400" cy="126720"/>
              </p14:xfrm>
            </p:contentPart>
          </mc:Choice>
          <mc:Fallback xmlns="">
            <p:pic>
              <p:nvPicPr>
                <p:cNvPr id="104" name="Ink 103">
                  <a:extLst>
                    <a:ext uri="{FF2B5EF4-FFF2-40B4-BE49-F238E27FC236}">
                      <a16:creationId xmlns:a16="http://schemas.microsoft.com/office/drawing/2014/main" id="{9DE61D0C-5300-8CD0-0021-D28353C90C31}"/>
                    </a:ext>
                  </a:extLst>
                </p:cNvPr>
                <p:cNvPicPr/>
                <p:nvPr/>
              </p:nvPicPr>
              <p:blipFill>
                <a:blip r:embed="rId126"/>
                <a:stretch>
                  <a:fillRect/>
                </a:stretch>
              </p:blipFill>
              <p:spPr>
                <a:xfrm>
                  <a:off x="3036021" y="6156240"/>
                  <a:ext cx="7164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105" name="Ink 104">
                  <a:extLst>
                    <a:ext uri="{FF2B5EF4-FFF2-40B4-BE49-F238E27FC236}">
                      <a16:creationId xmlns:a16="http://schemas.microsoft.com/office/drawing/2014/main" id="{A6A1F806-6BBB-B61D-AFD8-79C757E97907}"/>
                    </a:ext>
                  </a:extLst>
                </p14:cNvPr>
                <p14:cNvContentPartPr/>
                <p14:nvPr/>
              </p14:nvContentPartPr>
              <p14:xfrm>
                <a:off x="3155901" y="6166320"/>
                <a:ext cx="127440" cy="102960"/>
              </p14:xfrm>
            </p:contentPart>
          </mc:Choice>
          <mc:Fallback xmlns="">
            <p:pic>
              <p:nvPicPr>
                <p:cNvPr id="105" name="Ink 104">
                  <a:extLst>
                    <a:ext uri="{FF2B5EF4-FFF2-40B4-BE49-F238E27FC236}">
                      <a16:creationId xmlns:a16="http://schemas.microsoft.com/office/drawing/2014/main" id="{B5145BE8-1CFB-3A55-4296-DC29B3EA8D77}"/>
                    </a:ext>
                  </a:extLst>
                </p:cNvPr>
                <p:cNvPicPr/>
                <p:nvPr/>
              </p:nvPicPr>
              <p:blipFill>
                <a:blip r:embed="rId128"/>
                <a:stretch>
                  <a:fillRect/>
                </a:stretch>
              </p:blipFill>
              <p:spPr>
                <a:xfrm>
                  <a:off x="3149781" y="6160200"/>
                  <a:ext cx="139680" cy="115200"/>
                </a:xfrm>
                <a:prstGeom prst="rect">
                  <a:avLst/>
                </a:prstGeom>
              </p:spPr>
            </p:pic>
          </mc:Fallback>
        </mc:AlternateContent>
      </p:grpSp>
      <p:grpSp>
        <p:nvGrpSpPr>
          <p:cNvPr id="116" name="Group 115">
            <a:extLst>
              <a:ext uri="{FF2B5EF4-FFF2-40B4-BE49-F238E27FC236}">
                <a16:creationId xmlns:a16="http://schemas.microsoft.com/office/drawing/2014/main" id="{DF5ED5A1-786B-99F0-B776-1C6F5F5FAB13}"/>
              </a:ext>
            </a:extLst>
          </p:cNvPr>
          <p:cNvGrpSpPr/>
          <p:nvPr/>
        </p:nvGrpSpPr>
        <p:grpSpPr>
          <a:xfrm>
            <a:off x="3613821" y="5919360"/>
            <a:ext cx="1289520" cy="435960"/>
            <a:chOff x="3613821" y="5919360"/>
            <a:chExt cx="1289520" cy="435960"/>
          </a:xfrm>
        </p:grpSpPr>
        <mc:AlternateContent xmlns:mc="http://schemas.openxmlformats.org/markup-compatibility/2006" xmlns:p14="http://schemas.microsoft.com/office/powerpoint/2010/main">
          <mc:Choice Requires="p14">
            <p:contentPart p14:bwMode="auto" r:id="rId129">
              <p14:nvContentPartPr>
                <p14:cNvPr id="106" name="Ink 105">
                  <a:extLst>
                    <a:ext uri="{FF2B5EF4-FFF2-40B4-BE49-F238E27FC236}">
                      <a16:creationId xmlns:a16="http://schemas.microsoft.com/office/drawing/2014/main" id="{AE279D97-1B6C-AA15-1846-6D7F1931871B}"/>
                    </a:ext>
                  </a:extLst>
                </p14:cNvPr>
                <p14:cNvContentPartPr/>
                <p14:nvPr/>
              </p14:nvContentPartPr>
              <p14:xfrm>
                <a:off x="3613821" y="5942400"/>
                <a:ext cx="57960" cy="412920"/>
              </p14:xfrm>
            </p:contentPart>
          </mc:Choice>
          <mc:Fallback xmlns="">
            <p:pic>
              <p:nvPicPr>
                <p:cNvPr id="106" name="Ink 105">
                  <a:extLst>
                    <a:ext uri="{FF2B5EF4-FFF2-40B4-BE49-F238E27FC236}">
                      <a16:creationId xmlns:a16="http://schemas.microsoft.com/office/drawing/2014/main" id="{27B684D0-9994-1826-31D1-26816B59305D}"/>
                    </a:ext>
                  </a:extLst>
                </p:cNvPr>
                <p:cNvPicPr/>
                <p:nvPr/>
              </p:nvPicPr>
              <p:blipFill>
                <a:blip r:embed="rId130"/>
                <a:stretch>
                  <a:fillRect/>
                </a:stretch>
              </p:blipFill>
              <p:spPr>
                <a:xfrm>
                  <a:off x="3607701" y="5936280"/>
                  <a:ext cx="7020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07" name="Ink 106">
                  <a:extLst>
                    <a:ext uri="{FF2B5EF4-FFF2-40B4-BE49-F238E27FC236}">
                      <a16:creationId xmlns:a16="http://schemas.microsoft.com/office/drawing/2014/main" id="{C3131E0B-7BA3-4C16-5491-062607F20D31}"/>
                    </a:ext>
                  </a:extLst>
                </p14:cNvPr>
                <p14:cNvContentPartPr/>
                <p14:nvPr/>
              </p14:nvContentPartPr>
              <p14:xfrm>
                <a:off x="3793461" y="6196200"/>
                <a:ext cx="54360" cy="107280"/>
              </p14:xfrm>
            </p:contentPart>
          </mc:Choice>
          <mc:Fallback xmlns="">
            <p:pic>
              <p:nvPicPr>
                <p:cNvPr id="107" name="Ink 106">
                  <a:extLst>
                    <a:ext uri="{FF2B5EF4-FFF2-40B4-BE49-F238E27FC236}">
                      <a16:creationId xmlns:a16="http://schemas.microsoft.com/office/drawing/2014/main" id="{FEE5F198-8753-B7B8-A063-5378448EEE25}"/>
                    </a:ext>
                  </a:extLst>
                </p:cNvPr>
                <p:cNvPicPr/>
                <p:nvPr/>
              </p:nvPicPr>
              <p:blipFill>
                <a:blip r:embed="rId132"/>
                <a:stretch>
                  <a:fillRect/>
                </a:stretch>
              </p:blipFill>
              <p:spPr>
                <a:xfrm>
                  <a:off x="3787341" y="6190080"/>
                  <a:ext cx="666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08" name="Ink 107">
                  <a:extLst>
                    <a:ext uri="{FF2B5EF4-FFF2-40B4-BE49-F238E27FC236}">
                      <a16:creationId xmlns:a16="http://schemas.microsoft.com/office/drawing/2014/main" id="{CAE34ED9-DB5F-A9D6-9B21-051AC384211E}"/>
                    </a:ext>
                  </a:extLst>
                </p14:cNvPr>
                <p14:cNvContentPartPr/>
                <p14:nvPr/>
              </p14:nvContentPartPr>
              <p14:xfrm>
                <a:off x="3779061" y="6067320"/>
                <a:ext cx="43560" cy="10440"/>
              </p14:xfrm>
            </p:contentPart>
          </mc:Choice>
          <mc:Fallback xmlns="">
            <p:pic>
              <p:nvPicPr>
                <p:cNvPr id="108" name="Ink 107">
                  <a:extLst>
                    <a:ext uri="{FF2B5EF4-FFF2-40B4-BE49-F238E27FC236}">
                      <a16:creationId xmlns:a16="http://schemas.microsoft.com/office/drawing/2014/main" id="{BF264723-6C6F-E102-9150-04FD4DE27C5A}"/>
                    </a:ext>
                  </a:extLst>
                </p:cNvPr>
                <p:cNvPicPr/>
                <p:nvPr/>
              </p:nvPicPr>
              <p:blipFill>
                <a:blip r:embed="rId134"/>
                <a:stretch>
                  <a:fillRect/>
                </a:stretch>
              </p:blipFill>
              <p:spPr>
                <a:xfrm>
                  <a:off x="3772941" y="6061200"/>
                  <a:ext cx="55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09" name="Ink 108">
                  <a:extLst>
                    <a:ext uri="{FF2B5EF4-FFF2-40B4-BE49-F238E27FC236}">
                      <a16:creationId xmlns:a16="http://schemas.microsoft.com/office/drawing/2014/main" id="{59581680-D248-5DFA-09BE-D4689FAE535A}"/>
                    </a:ext>
                  </a:extLst>
                </p14:cNvPr>
                <p14:cNvContentPartPr/>
                <p14:nvPr/>
              </p14:nvContentPartPr>
              <p14:xfrm>
                <a:off x="3940341" y="6181800"/>
                <a:ext cx="177480" cy="102960"/>
              </p14:xfrm>
            </p:contentPart>
          </mc:Choice>
          <mc:Fallback xmlns="">
            <p:pic>
              <p:nvPicPr>
                <p:cNvPr id="109" name="Ink 108">
                  <a:extLst>
                    <a:ext uri="{FF2B5EF4-FFF2-40B4-BE49-F238E27FC236}">
                      <a16:creationId xmlns:a16="http://schemas.microsoft.com/office/drawing/2014/main" id="{408B65E2-596C-EF99-52EA-4C7626A03753}"/>
                    </a:ext>
                  </a:extLst>
                </p:cNvPr>
                <p:cNvPicPr/>
                <p:nvPr/>
              </p:nvPicPr>
              <p:blipFill>
                <a:blip r:embed="rId136"/>
                <a:stretch>
                  <a:fillRect/>
                </a:stretch>
              </p:blipFill>
              <p:spPr>
                <a:xfrm>
                  <a:off x="3934221" y="6175680"/>
                  <a:ext cx="1897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10" name="Ink 109">
                  <a:extLst>
                    <a:ext uri="{FF2B5EF4-FFF2-40B4-BE49-F238E27FC236}">
                      <a16:creationId xmlns:a16="http://schemas.microsoft.com/office/drawing/2014/main" id="{89F5154B-1DE1-A69E-A818-C6580BD6C05D}"/>
                    </a:ext>
                  </a:extLst>
                </p14:cNvPr>
                <p14:cNvContentPartPr/>
                <p14:nvPr/>
              </p14:nvContentPartPr>
              <p14:xfrm>
                <a:off x="4185141" y="6186840"/>
                <a:ext cx="50760" cy="73440"/>
              </p14:xfrm>
            </p:contentPart>
          </mc:Choice>
          <mc:Fallback xmlns="">
            <p:pic>
              <p:nvPicPr>
                <p:cNvPr id="110" name="Ink 109">
                  <a:extLst>
                    <a:ext uri="{FF2B5EF4-FFF2-40B4-BE49-F238E27FC236}">
                      <a16:creationId xmlns:a16="http://schemas.microsoft.com/office/drawing/2014/main" id="{C8CF3FCD-F0DE-80BC-B03D-8144023A5BAC}"/>
                    </a:ext>
                  </a:extLst>
                </p:cNvPr>
                <p:cNvPicPr/>
                <p:nvPr/>
              </p:nvPicPr>
              <p:blipFill>
                <a:blip r:embed="rId138"/>
                <a:stretch>
                  <a:fillRect/>
                </a:stretch>
              </p:blipFill>
              <p:spPr>
                <a:xfrm>
                  <a:off x="4179021" y="6180720"/>
                  <a:ext cx="6300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11" name="Ink 110">
                  <a:extLst>
                    <a:ext uri="{FF2B5EF4-FFF2-40B4-BE49-F238E27FC236}">
                      <a16:creationId xmlns:a16="http://schemas.microsoft.com/office/drawing/2014/main" id="{61E6CDCC-73B5-8F23-B90C-3C2F4DC06D9A}"/>
                    </a:ext>
                  </a:extLst>
                </p14:cNvPr>
                <p14:cNvContentPartPr/>
                <p14:nvPr/>
              </p14:nvContentPartPr>
              <p14:xfrm>
                <a:off x="4153101" y="6091800"/>
                <a:ext cx="360" cy="360"/>
              </p14:xfrm>
            </p:contentPart>
          </mc:Choice>
          <mc:Fallback xmlns="">
            <p:pic>
              <p:nvPicPr>
                <p:cNvPr id="111" name="Ink 110">
                  <a:extLst>
                    <a:ext uri="{FF2B5EF4-FFF2-40B4-BE49-F238E27FC236}">
                      <a16:creationId xmlns:a16="http://schemas.microsoft.com/office/drawing/2014/main" id="{88B266BA-5226-DCA9-9362-2F2B1DCA088B}"/>
                    </a:ext>
                  </a:extLst>
                </p:cNvPr>
                <p:cNvPicPr/>
                <p:nvPr/>
              </p:nvPicPr>
              <p:blipFill>
                <a:blip r:embed="rId21"/>
                <a:stretch>
                  <a:fillRect/>
                </a:stretch>
              </p:blipFill>
              <p:spPr>
                <a:xfrm>
                  <a:off x="4146981" y="60856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112" name="Ink 111">
                  <a:extLst>
                    <a:ext uri="{FF2B5EF4-FFF2-40B4-BE49-F238E27FC236}">
                      <a16:creationId xmlns:a16="http://schemas.microsoft.com/office/drawing/2014/main" id="{1D9A2521-A529-FC0E-F401-610A683BEE1D}"/>
                    </a:ext>
                  </a:extLst>
                </p14:cNvPr>
                <p14:cNvContentPartPr/>
                <p14:nvPr/>
              </p14:nvContentPartPr>
              <p14:xfrm>
                <a:off x="4257141" y="5919360"/>
                <a:ext cx="126000" cy="347040"/>
              </p14:xfrm>
            </p:contentPart>
          </mc:Choice>
          <mc:Fallback xmlns="">
            <p:pic>
              <p:nvPicPr>
                <p:cNvPr id="112" name="Ink 111">
                  <a:extLst>
                    <a:ext uri="{FF2B5EF4-FFF2-40B4-BE49-F238E27FC236}">
                      <a16:creationId xmlns:a16="http://schemas.microsoft.com/office/drawing/2014/main" id="{551A9562-96D7-0059-DA3F-ADAC14B59D9F}"/>
                    </a:ext>
                  </a:extLst>
                </p:cNvPr>
                <p:cNvPicPr/>
                <p:nvPr/>
              </p:nvPicPr>
              <p:blipFill>
                <a:blip r:embed="rId141"/>
                <a:stretch>
                  <a:fillRect/>
                </a:stretch>
              </p:blipFill>
              <p:spPr>
                <a:xfrm>
                  <a:off x="4251021" y="5913240"/>
                  <a:ext cx="13824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113" name="Ink 112">
                  <a:extLst>
                    <a:ext uri="{FF2B5EF4-FFF2-40B4-BE49-F238E27FC236}">
                      <a16:creationId xmlns:a16="http://schemas.microsoft.com/office/drawing/2014/main" id="{D14122E8-03A7-34EB-3DF3-14880BE75D07}"/>
                    </a:ext>
                  </a:extLst>
                </p14:cNvPr>
                <p14:cNvContentPartPr/>
                <p14:nvPr/>
              </p14:nvContentPartPr>
              <p14:xfrm>
                <a:off x="4293141" y="6144720"/>
                <a:ext cx="158400" cy="7920"/>
              </p14:xfrm>
            </p:contentPart>
          </mc:Choice>
          <mc:Fallback xmlns="">
            <p:pic>
              <p:nvPicPr>
                <p:cNvPr id="113" name="Ink 112">
                  <a:extLst>
                    <a:ext uri="{FF2B5EF4-FFF2-40B4-BE49-F238E27FC236}">
                      <a16:creationId xmlns:a16="http://schemas.microsoft.com/office/drawing/2014/main" id="{B7662274-CAE9-6193-26CC-6D0B8DCF2CE1}"/>
                    </a:ext>
                  </a:extLst>
                </p:cNvPr>
                <p:cNvPicPr/>
                <p:nvPr/>
              </p:nvPicPr>
              <p:blipFill>
                <a:blip r:embed="rId143"/>
                <a:stretch>
                  <a:fillRect/>
                </a:stretch>
              </p:blipFill>
              <p:spPr>
                <a:xfrm>
                  <a:off x="4287021" y="6138600"/>
                  <a:ext cx="17064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114" name="Ink 113">
                  <a:extLst>
                    <a:ext uri="{FF2B5EF4-FFF2-40B4-BE49-F238E27FC236}">
                      <a16:creationId xmlns:a16="http://schemas.microsoft.com/office/drawing/2014/main" id="{ECBE514C-863E-3E6E-FCB0-7244F4D4302D}"/>
                    </a:ext>
                  </a:extLst>
                </p14:cNvPr>
                <p14:cNvContentPartPr/>
                <p14:nvPr/>
              </p14:nvContentPartPr>
              <p14:xfrm>
                <a:off x="4494381" y="6097560"/>
                <a:ext cx="158400" cy="119520"/>
              </p14:xfrm>
            </p:contentPart>
          </mc:Choice>
          <mc:Fallback xmlns="">
            <p:pic>
              <p:nvPicPr>
                <p:cNvPr id="114" name="Ink 113">
                  <a:extLst>
                    <a:ext uri="{FF2B5EF4-FFF2-40B4-BE49-F238E27FC236}">
                      <a16:creationId xmlns:a16="http://schemas.microsoft.com/office/drawing/2014/main" id="{E70DCE88-EDD5-2DBB-1B1F-57C6383C9345}"/>
                    </a:ext>
                  </a:extLst>
                </p:cNvPr>
                <p:cNvPicPr/>
                <p:nvPr/>
              </p:nvPicPr>
              <p:blipFill>
                <a:blip r:embed="rId145"/>
                <a:stretch>
                  <a:fillRect/>
                </a:stretch>
              </p:blipFill>
              <p:spPr>
                <a:xfrm>
                  <a:off x="4488261" y="6091440"/>
                  <a:ext cx="17064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115" name="Ink 114">
                  <a:extLst>
                    <a:ext uri="{FF2B5EF4-FFF2-40B4-BE49-F238E27FC236}">
                      <a16:creationId xmlns:a16="http://schemas.microsoft.com/office/drawing/2014/main" id="{36F5BCA1-6AB0-8E02-350B-5CF8018AD083}"/>
                    </a:ext>
                  </a:extLst>
                </p14:cNvPr>
                <p14:cNvContentPartPr/>
                <p14:nvPr/>
              </p14:nvContentPartPr>
              <p14:xfrm>
                <a:off x="4717221" y="5965080"/>
                <a:ext cx="186120" cy="289080"/>
              </p14:xfrm>
            </p:contentPart>
          </mc:Choice>
          <mc:Fallback xmlns="">
            <p:pic>
              <p:nvPicPr>
                <p:cNvPr id="115" name="Ink 114">
                  <a:extLst>
                    <a:ext uri="{FF2B5EF4-FFF2-40B4-BE49-F238E27FC236}">
                      <a16:creationId xmlns:a16="http://schemas.microsoft.com/office/drawing/2014/main" id="{C85B379C-0805-658A-154F-7B904D7034E3}"/>
                    </a:ext>
                  </a:extLst>
                </p:cNvPr>
                <p:cNvPicPr/>
                <p:nvPr/>
              </p:nvPicPr>
              <p:blipFill>
                <a:blip r:embed="rId147"/>
                <a:stretch>
                  <a:fillRect/>
                </a:stretch>
              </p:blipFill>
              <p:spPr>
                <a:xfrm>
                  <a:off x="4711101" y="5958960"/>
                  <a:ext cx="198360" cy="301320"/>
                </a:xfrm>
                <a:prstGeom prst="rect">
                  <a:avLst/>
                </a:prstGeom>
              </p:spPr>
            </p:pic>
          </mc:Fallback>
        </mc:AlternateContent>
      </p:grpSp>
      <p:grpSp>
        <p:nvGrpSpPr>
          <p:cNvPr id="146" name="Group 145">
            <a:extLst>
              <a:ext uri="{FF2B5EF4-FFF2-40B4-BE49-F238E27FC236}">
                <a16:creationId xmlns:a16="http://schemas.microsoft.com/office/drawing/2014/main" id="{B2964C25-B5E5-B339-CAB4-87ADB63EF95D}"/>
              </a:ext>
            </a:extLst>
          </p:cNvPr>
          <p:cNvGrpSpPr/>
          <p:nvPr/>
        </p:nvGrpSpPr>
        <p:grpSpPr>
          <a:xfrm>
            <a:off x="1798341" y="4183800"/>
            <a:ext cx="1362960" cy="364320"/>
            <a:chOff x="1798341" y="4183800"/>
            <a:chExt cx="1362960" cy="364320"/>
          </a:xfrm>
        </p:grpSpPr>
        <mc:AlternateContent xmlns:mc="http://schemas.openxmlformats.org/markup-compatibility/2006" xmlns:p14="http://schemas.microsoft.com/office/powerpoint/2010/main">
          <mc:Choice Requires="p14">
            <p:contentPart p14:bwMode="auto" r:id="rId148">
              <p14:nvContentPartPr>
                <p14:cNvPr id="119" name="Ink 118">
                  <a:extLst>
                    <a:ext uri="{FF2B5EF4-FFF2-40B4-BE49-F238E27FC236}">
                      <a16:creationId xmlns:a16="http://schemas.microsoft.com/office/drawing/2014/main" id="{F3F38971-AA96-9E8F-BA72-671FE8F4ADAD}"/>
                    </a:ext>
                  </a:extLst>
                </p14:cNvPr>
                <p14:cNvContentPartPr/>
                <p14:nvPr/>
              </p14:nvContentPartPr>
              <p14:xfrm>
                <a:off x="1798341" y="4267320"/>
                <a:ext cx="57960" cy="31320"/>
              </p14:xfrm>
            </p:contentPart>
          </mc:Choice>
          <mc:Fallback xmlns="">
            <p:pic>
              <p:nvPicPr>
                <p:cNvPr id="119" name="Ink 118">
                  <a:extLst>
                    <a:ext uri="{FF2B5EF4-FFF2-40B4-BE49-F238E27FC236}">
                      <a16:creationId xmlns:a16="http://schemas.microsoft.com/office/drawing/2014/main" id="{45CC480F-24C1-EEFE-1DF1-279B1511BCBE}"/>
                    </a:ext>
                  </a:extLst>
                </p:cNvPr>
                <p:cNvPicPr/>
                <p:nvPr/>
              </p:nvPicPr>
              <p:blipFill>
                <a:blip r:embed="rId149"/>
                <a:stretch>
                  <a:fillRect/>
                </a:stretch>
              </p:blipFill>
              <p:spPr>
                <a:xfrm>
                  <a:off x="1792221" y="4261200"/>
                  <a:ext cx="702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120" name="Ink 119">
                  <a:extLst>
                    <a:ext uri="{FF2B5EF4-FFF2-40B4-BE49-F238E27FC236}">
                      <a16:creationId xmlns:a16="http://schemas.microsoft.com/office/drawing/2014/main" id="{76A1C0C4-55EB-A813-A1A4-7575196C4026}"/>
                    </a:ext>
                  </a:extLst>
                </p14:cNvPr>
                <p14:cNvContentPartPr/>
                <p14:nvPr/>
              </p14:nvContentPartPr>
              <p14:xfrm>
                <a:off x="1834341" y="4386480"/>
                <a:ext cx="7560" cy="30600"/>
              </p14:xfrm>
            </p:contentPart>
          </mc:Choice>
          <mc:Fallback xmlns="">
            <p:pic>
              <p:nvPicPr>
                <p:cNvPr id="120" name="Ink 119">
                  <a:extLst>
                    <a:ext uri="{FF2B5EF4-FFF2-40B4-BE49-F238E27FC236}">
                      <a16:creationId xmlns:a16="http://schemas.microsoft.com/office/drawing/2014/main" id="{200BE0C2-1EDC-E606-F6EF-D11F53DBF326}"/>
                    </a:ext>
                  </a:extLst>
                </p:cNvPr>
                <p:cNvPicPr/>
                <p:nvPr/>
              </p:nvPicPr>
              <p:blipFill>
                <a:blip r:embed="rId151"/>
                <a:stretch>
                  <a:fillRect/>
                </a:stretch>
              </p:blipFill>
              <p:spPr>
                <a:xfrm>
                  <a:off x="1828221" y="4380360"/>
                  <a:ext cx="1980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121" name="Ink 120">
                  <a:extLst>
                    <a:ext uri="{FF2B5EF4-FFF2-40B4-BE49-F238E27FC236}">
                      <a16:creationId xmlns:a16="http://schemas.microsoft.com/office/drawing/2014/main" id="{63D5461F-F240-2DCC-D13D-1F9837177145}"/>
                    </a:ext>
                  </a:extLst>
                </p14:cNvPr>
                <p14:cNvContentPartPr/>
                <p14:nvPr/>
              </p14:nvContentPartPr>
              <p14:xfrm>
                <a:off x="1967541" y="4470000"/>
                <a:ext cx="61560" cy="16200"/>
              </p14:xfrm>
            </p:contentPart>
          </mc:Choice>
          <mc:Fallback xmlns="">
            <p:pic>
              <p:nvPicPr>
                <p:cNvPr id="121" name="Ink 120">
                  <a:extLst>
                    <a:ext uri="{FF2B5EF4-FFF2-40B4-BE49-F238E27FC236}">
                      <a16:creationId xmlns:a16="http://schemas.microsoft.com/office/drawing/2014/main" id="{848AB035-4F96-2044-39C1-EC411D84BB7D}"/>
                    </a:ext>
                  </a:extLst>
                </p:cNvPr>
                <p:cNvPicPr/>
                <p:nvPr/>
              </p:nvPicPr>
              <p:blipFill>
                <a:blip r:embed="rId153"/>
                <a:stretch>
                  <a:fillRect/>
                </a:stretch>
              </p:blipFill>
              <p:spPr>
                <a:xfrm>
                  <a:off x="1961421" y="4463880"/>
                  <a:ext cx="738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122" name="Ink 121">
                  <a:extLst>
                    <a:ext uri="{FF2B5EF4-FFF2-40B4-BE49-F238E27FC236}">
                      <a16:creationId xmlns:a16="http://schemas.microsoft.com/office/drawing/2014/main" id="{EBCA6389-A547-FD4B-F4CC-C94A7C6A8EA9}"/>
                    </a:ext>
                  </a:extLst>
                </p14:cNvPr>
                <p14:cNvContentPartPr/>
                <p14:nvPr/>
              </p14:nvContentPartPr>
              <p14:xfrm>
                <a:off x="2121981" y="4511760"/>
                <a:ext cx="32760" cy="4680"/>
              </p14:xfrm>
            </p:contentPart>
          </mc:Choice>
          <mc:Fallback xmlns="">
            <p:pic>
              <p:nvPicPr>
                <p:cNvPr id="122" name="Ink 121">
                  <a:extLst>
                    <a:ext uri="{FF2B5EF4-FFF2-40B4-BE49-F238E27FC236}">
                      <a16:creationId xmlns:a16="http://schemas.microsoft.com/office/drawing/2014/main" id="{797568DE-E60F-D7D4-A3A3-EA791EF8B160}"/>
                    </a:ext>
                  </a:extLst>
                </p:cNvPr>
                <p:cNvPicPr/>
                <p:nvPr/>
              </p:nvPicPr>
              <p:blipFill>
                <a:blip r:embed="rId155"/>
                <a:stretch>
                  <a:fillRect/>
                </a:stretch>
              </p:blipFill>
              <p:spPr>
                <a:xfrm>
                  <a:off x="2115861" y="4505640"/>
                  <a:ext cx="450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123" name="Ink 122">
                  <a:extLst>
                    <a:ext uri="{FF2B5EF4-FFF2-40B4-BE49-F238E27FC236}">
                      <a16:creationId xmlns:a16="http://schemas.microsoft.com/office/drawing/2014/main" id="{16EBF9B7-259A-D818-E8FC-2B100F8EACCA}"/>
                    </a:ext>
                  </a:extLst>
                </p14:cNvPr>
                <p14:cNvContentPartPr/>
                <p14:nvPr/>
              </p14:nvContentPartPr>
              <p14:xfrm>
                <a:off x="2247621" y="4529760"/>
                <a:ext cx="65160" cy="9720"/>
              </p14:xfrm>
            </p:contentPart>
          </mc:Choice>
          <mc:Fallback xmlns="">
            <p:pic>
              <p:nvPicPr>
                <p:cNvPr id="123" name="Ink 122">
                  <a:extLst>
                    <a:ext uri="{FF2B5EF4-FFF2-40B4-BE49-F238E27FC236}">
                      <a16:creationId xmlns:a16="http://schemas.microsoft.com/office/drawing/2014/main" id="{5F870E04-9258-E911-4A7D-D94D3AB4F09E}"/>
                    </a:ext>
                  </a:extLst>
                </p:cNvPr>
                <p:cNvPicPr/>
                <p:nvPr/>
              </p:nvPicPr>
              <p:blipFill>
                <a:blip r:embed="rId157"/>
                <a:stretch>
                  <a:fillRect/>
                </a:stretch>
              </p:blipFill>
              <p:spPr>
                <a:xfrm>
                  <a:off x="2241501" y="4523640"/>
                  <a:ext cx="77400" cy="2196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124" name="Ink 123">
                  <a:extLst>
                    <a:ext uri="{FF2B5EF4-FFF2-40B4-BE49-F238E27FC236}">
                      <a16:creationId xmlns:a16="http://schemas.microsoft.com/office/drawing/2014/main" id="{1589D6ED-BCC3-A655-C589-5A248B8D6E56}"/>
                    </a:ext>
                  </a:extLst>
                </p14:cNvPr>
                <p14:cNvContentPartPr/>
                <p14:nvPr/>
              </p14:nvContentPartPr>
              <p14:xfrm>
                <a:off x="2409621" y="4527600"/>
                <a:ext cx="57960" cy="13320"/>
              </p14:xfrm>
            </p:contentPart>
          </mc:Choice>
          <mc:Fallback xmlns="">
            <p:pic>
              <p:nvPicPr>
                <p:cNvPr id="124" name="Ink 123">
                  <a:extLst>
                    <a:ext uri="{FF2B5EF4-FFF2-40B4-BE49-F238E27FC236}">
                      <a16:creationId xmlns:a16="http://schemas.microsoft.com/office/drawing/2014/main" id="{ED42CCE7-74D1-A44D-0AA4-E2A18D0F106E}"/>
                    </a:ext>
                  </a:extLst>
                </p:cNvPr>
                <p:cNvPicPr/>
                <p:nvPr/>
              </p:nvPicPr>
              <p:blipFill>
                <a:blip r:embed="rId159"/>
                <a:stretch>
                  <a:fillRect/>
                </a:stretch>
              </p:blipFill>
              <p:spPr>
                <a:xfrm>
                  <a:off x="2403501" y="4521480"/>
                  <a:ext cx="702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125" name="Ink 124">
                  <a:extLst>
                    <a:ext uri="{FF2B5EF4-FFF2-40B4-BE49-F238E27FC236}">
                      <a16:creationId xmlns:a16="http://schemas.microsoft.com/office/drawing/2014/main" id="{094949FE-7CBF-4424-B277-00A6B6304E3E}"/>
                    </a:ext>
                  </a:extLst>
                </p14:cNvPr>
                <p14:cNvContentPartPr/>
                <p14:nvPr/>
              </p14:nvContentPartPr>
              <p14:xfrm>
                <a:off x="2531661" y="4529040"/>
                <a:ext cx="86760" cy="19080"/>
              </p14:xfrm>
            </p:contentPart>
          </mc:Choice>
          <mc:Fallback xmlns="">
            <p:pic>
              <p:nvPicPr>
                <p:cNvPr id="125" name="Ink 124">
                  <a:extLst>
                    <a:ext uri="{FF2B5EF4-FFF2-40B4-BE49-F238E27FC236}">
                      <a16:creationId xmlns:a16="http://schemas.microsoft.com/office/drawing/2014/main" id="{73EBA3B9-2B6B-A641-8565-F658E437B79A}"/>
                    </a:ext>
                  </a:extLst>
                </p:cNvPr>
                <p:cNvPicPr/>
                <p:nvPr/>
              </p:nvPicPr>
              <p:blipFill>
                <a:blip r:embed="rId161"/>
                <a:stretch>
                  <a:fillRect/>
                </a:stretch>
              </p:blipFill>
              <p:spPr>
                <a:xfrm>
                  <a:off x="2525541" y="4522920"/>
                  <a:ext cx="990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26" name="Ink 125">
                  <a:extLst>
                    <a:ext uri="{FF2B5EF4-FFF2-40B4-BE49-F238E27FC236}">
                      <a16:creationId xmlns:a16="http://schemas.microsoft.com/office/drawing/2014/main" id="{8E6DFB32-0682-03D2-576A-D8D495081F40}"/>
                    </a:ext>
                  </a:extLst>
                </p14:cNvPr>
                <p14:cNvContentPartPr/>
                <p14:nvPr/>
              </p14:nvContentPartPr>
              <p14:xfrm>
                <a:off x="2700861" y="4498800"/>
                <a:ext cx="43200" cy="6120"/>
              </p14:xfrm>
            </p:contentPart>
          </mc:Choice>
          <mc:Fallback xmlns="">
            <p:pic>
              <p:nvPicPr>
                <p:cNvPr id="126" name="Ink 125">
                  <a:extLst>
                    <a:ext uri="{FF2B5EF4-FFF2-40B4-BE49-F238E27FC236}">
                      <a16:creationId xmlns:a16="http://schemas.microsoft.com/office/drawing/2014/main" id="{585BA982-D0AB-05DE-9F30-9A9870B7B89E}"/>
                    </a:ext>
                  </a:extLst>
                </p:cNvPr>
                <p:cNvPicPr/>
                <p:nvPr/>
              </p:nvPicPr>
              <p:blipFill>
                <a:blip r:embed="rId163"/>
                <a:stretch>
                  <a:fillRect/>
                </a:stretch>
              </p:blipFill>
              <p:spPr>
                <a:xfrm>
                  <a:off x="2694741" y="4492680"/>
                  <a:ext cx="5544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27" name="Ink 126">
                  <a:extLst>
                    <a:ext uri="{FF2B5EF4-FFF2-40B4-BE49-F238E27FC236}">
                      <a16:creationId xmlns:a16="http://schemas.microsoft.com/office/drawing/2014/main" id="{86030124-03B9-52FF-D6DE-96C1A65BBC0C}"/>
                    </a:ext>
                  </a:extLst>
                </p14:cNvPr>
                <p14:cNvContentPartPr/>
                <p14:nvPr/>
              </p14:nvContentPartPr>
              <p14:xfrm>
                <a:off x="2894901" y="4472880"/>
                <a:ext cx="32760" cy="14760"/>
              </p14:xfrm>
            </p:contentPart>
          </mc:Choice>
          <mc:Fallback xmlns="">
            <p:pic>
              <p:nvPicPr>
                <p:cNvPr id="127" name="Ink 126">
                  <a:extLst>
                    <a:ext uri="{FF2B5EF4-FFF2-40B4-BE49-F238E27FC236}">
                      <a16:creationId xmlns:a16="http://schemas.microsoft.com/office/drawing/2014/main" id="{5F4B87FF-50DA-4879-D9DA-1515EC6A5DD4}"/>
                    </a:ext>
                  </a:extLst>
                </p:cNvPr>
                <p:cNvPicPr/>
                <p:nvPr/>
              </p:nvPicPr>
              <p:blipFill>
                <a:blip r:embed="rId165"/>
                <a:stretch>
                  <a:fillRect/>
                </a:stretch>
              </p:blipFill>
              <p:spPr>
                <a:xfrm>
                  <a:off x="2888781" y="4466760"/>
                  <a:ext cx="450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28" name="Ink 127">
                  <a:extLst>
                    <a:ext uri="{FF2B5EF4-FFF2-40B4-BE49-F238E27FC236}">
                      <a16:creationId xmlns:a16="http://schemas.microsoft.com/office/drawing/2014/main" id="{5B6950BA-CF90-B7D8-8160-EE268D1B0739}"/>
                    </a:ext>
                  </a:extLst>
                </p14:cNvPr>
                <p14:cNvContentPartPr/>
                <p14:nvPr/>
              </p14:nvContentPartPr>
              <p14:xfrm>
                <a:off x="3034941" y="4396920"/>
                <a:ext cx="50400" cy="30240"/>
              </p14:xfrm>
            </p:contentPart>
          </mc:Choice>
          <mc:Fallback xmlns="">
            <p:pic>
              <p:nvPicPr>
                <p:cNvPr id="128" name="Ink 127">
                  <a:extLst>
                    <a:ext uri="{FF2B5EF4-FFF2-40B4-BE49-F238E27FC236}">
                      <a16:creationId xmlns:a16="http://schemas.microsoft.com/office/drawing/2014/main" id="{EFE1DD08-AF96-FAEA-AF38-3A42CC26A671}"/>
                    </a:ext>
                  </a:extLst>
                </p:cNvPr>
                <p:cNvPicPr/>
                <p:nvPr/>
              </p:nvPicPr>
              <p:blipFill>
                <a:blip r:embed="rId167"/>
                <a:stretch>
                  <a:fillRect/>
                </a:stretch>
              </p:blipFill>
              <p:spPr>
                <a:xfrm>
                  <a:off x="3028821" y="4390800"/>
                  <a:ext cx="626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129" name="Ink 128">
                  <a:extLst>
                    <a:ext uri="{FF2B5EF4-FFF2-40B4-BE49-F238E27FC236}">
                      <a16:creationId xmlns:a16="http://schemas.microsoft.com/office/drawing/2014/main" id="{4ACA7AB0-A46A-B2F4-36E8-3ECE5A0360F4}"/>
                    </a:ext>
                  </a:extLst>
                </p14:cNvPr>
                <p14:cNvContentPartPr/>
                <p14:nvPr/>
              </p14:nvContentPartPr>
              <p14:xfrm>
                <a:off x="3135741" y="4323480"/>
                <a:ext cx="25560" cy="34920"/>
              </p14:xfrm>
            </p:contentPart>
          </mc:Choice>
          <mc:Fallback xmlns="">
            <p:pic>
              <p:nvPicPr>
                <p:cNvPr id="129" name="Ink 128">
                  <a:extLst>
                    <a:ext uri="{FF2B5EF4-FFF2-40B4-BE49-F238E27FC236}">
                      <a16:creationId xmlns:a16="http://schemas.microsoft.com/office/drawing/2014/main" id="{EE9AA5AA-1E76-385A-B96C-91D5F89EA968}"/>
                    </a:ext>
                  </a:extLst>
                </p:cNvPr>
                <p:cNvPicPr/>
                <p:nvPr/>
              </p:nvPicPr>
              <p:blipFill>
                <a:blip r:embed="rId169"/>
                <a:stretch>
                  <a:fillRect/>
                </a:stretch>
              </p:blipFill>
              <p:spPr>
                <a:xfrm>
                  <a:off x="3129621" y="4317360"/>
                  <a:ext cx="37800" cy="4716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30" name="Ink 129">
                  <a:extLst>
                    <a:ext uri="{FF2B5EF4-FFF2-40B4-BE49-F238E27FC236}">
                      <a16:creationId xmlns:a16="http://schemas.microsoft.com/office/drawing/2014/main" id="{7C8D61E7-7B35-3853-45FB-FFC9B6F910D9}"/>
                    </a:ext>
                  </a:extLst>
                </p14:cNvPr>
                <p14:cNvContentPartPr/>
                <p14:nvPr/>
              </p14:nvContentPartPr>
              <p14:xfrm>
                <a:off x="3152301" y="4288920"/>
                <a:ext cx="8640" cy="360"/>
              </p14:xfrm>
            </p:contentPart>
          </mc:Choice>
          <mc:Fallback xmlns="">
            <p:pic>
              <p:nvPicPr>
                <p:cNvPr id="130" name="Ink 129">
                  <a:extLst>
                    <a:ext uri="{FF2B5EF4-FFF2-40B4-BE49-F238E27FC236}">
                      <a16:creationId xmlns:a16="http://schemas.microsoft.com/office/drawing/2014/main" id="{03DDD31A-5F89-2A3B-9809-BC566C16419F}"/>
                    </a:ext>
                  </a:extLst>
                </p:cNvPr>
                <p:cNvPicPr/>
                <p:nvPr/>
              </p:nvPicPr>
              <p:blipFill>
                <a:blip r:embed="rId171"/>
                <a:stretch>
                  <a:fillRect/>
                </a:stretch>
              </p:blipFill>
              <p:spPr>
                <a:xfrm>
                  <a:off x="3146181" y="4282800"/>
                  <a:ext cx="2088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31" name="Ink 130">
                  <a:extLst>
                    <a:ext uri="{FF2B5EF4-FFF2-40B4-BE49-F238E27FC236}">
                      <a16:creationId xmlns:a16="http://schemas.microsoft.com/office/drawing/2014/main" id="{0E529887-A24C-502C-7BF3-2B6FECC99CE4}"/>
                    </a:ext>
                  </a:extLst>
                </p14:cNvPr>
                <p14:cNvContentPartPr/>
                <p14:nvPr/>
              </p14:nvContentPartPr>
              <p14:xfrm>
                <a:off x="3116301" y="4256160"/>
                <a:ext cx="44640" cy="33120"/>
              </p14:xfrm>
            </p:contentPart>
          </mc:Choice>
          <mc:Fallback xmlns="">
            <p:pic>
              <p:nvPicPr>
                <p:cNvPr id="131" name="Ink 130">
                  <a:extLst>
                    <a:ext uri="{FF2B5EF4-FFF2-40B4-BE49-F238E27FC236}">
                      <a16:creationId xmlns:a16="http://schemas.microsoft.com/office/drawing/2014/main" id="{263C94F5-968C-81EF-BC13-DE3239049D14}"/>
                    </a:ext>
                  </a:extLst>
                </p:cNvPr>
                <p:cNvPicPr/>
                <p:nvPr/>
              </p:nvPicPr>
              <p:blipFill>
                <a:blip r:embed="rId173"/>
                <a:stretch>
                  <a:fillRect/>
                </a:stretch>
              </p:blipFill>
              <p:spPr>
                <a:xfrm>
                  <a:off x="3110181" y="4250040"/>
                  <a:ext cx="568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32" name="Ink 131">
                  <a:extLst>
                    <a:ext uri="{FF2B5EF4-FFF2-40B4-BE49-F238E27FC236}">
                      <a16:creationId xmlns:a16="http://schemas.microsoft.com/office/drawing/2014/main" id="{D5C282C7-E3C4-1C4C-0EA1-24D39339A0C2}"/>
                    </a:ext>
                  </a:extLst>
                </p14:cNvPr>
                <p14:cNvContentPartPr/>
                <p14:nvPr/>
              </p14:nvContentPartPr>
              <p14:xfrm>
                <a:off x="3023061" y="4247880"/>
                <a:ext cx="30240" cy="3240"/>
              </p14:xfrm>
            </p:contentPart>
          </mc:Choice>
          <mc:Fallback xmlns="">
            <p:pic>
              <p:nvPicPr>
                <p:cNvPr id="132" name="Ink 131">
                  <a:extLst>
                    <a:ext uri="{FF2B5EF4-FFF2-40B4-BE49-F238E27FC236}">
                      <a16:creationId xmlns:a16="http://schemas.microsoft.com/office/drawing/2014/main" id="{35683EBC-406A-1891-6B49-BAC3592B7B5C}"/>
                    </a:ext>
                  </a:extLst>
                </p:cNvPr>
                <p:cNvPicPr/>
                <p:nvPr/>
              </p:nvPicPr>
              <p:blipFill>
                <a:blip r:embed="rId155"/>
                <a:stretch>
                  <a:fillRect/>
                </a:stretch>
              </p:blipFill>
              <p:spPr>
                <a:xfrm>
                  <a:off x="3016941" y="4241760"/>
                  <a:ext cx="424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33" name="Ink 132">
                  <a:extLst>
                    <a:ext uri="{FF2B5EF4-FFF2-40B4-BE49-F238E27FC236}">
                      <a16:creationId xmlns:a16="http://schemas.microsoft.com/office/drawing/2014/main" id="{2F505FB8-ABE4-F3C2-D5D4-D4E12DAD8FCD}"/>
                    </a:ext>
                  </a:extLst>
                </p14:cNvPr>
                <p14:cNvContentPartPr/>
                <p14:nvPr/>
              </p14:nvContentPartPr>
              <p14:xfrm>
                <a:off x="2959701" y="4214040"/>
                <a:ext cx="93960" cy="36360"/>
              </p14:xfrm>
            </p:contentPart>
          </mc:Choice>
          <mc:Fallback xmlns="">
            <p:pic>
              <p:nvPicPr>
                <p:cNvPr id="133" name="Ink 132">
                  <a:extLst>
                    <a:ext uri="{FF2B5EF4-FFF2-40B4-BE49-F238E27FC236}">
                      <a16:creationId xmlns:a16="http://schemas.microsoft.com/office/drawing/2014/main" id="{2E3F04CF-4D2A-8882-3235-E32D674F343D}"/>
                    </a:ext>
                  </a:extLst>
                </p:cNvPr>
                <p:cNvPicPr/>
                <p:nvPr/>
              </p:nvPicPr>
              <p:blipFill>
                <a:blip r:embed="rId176"/>
                <a:stretch>
                  <a:fillRect/>
                </a:stretch>
              </p:blipFill>
              <p:spPr>
                <a:xfrm>
                  <a:off x="2953581" y="4207920"/>
                  <a:ext cx="1062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34" name="Ink 133">
                  <a:extLst>
                    <a:ext uri="{FF2B5EF4-FFF2-40B4-BE49-F238E27FC236}">
                      <a16:creationId xmlns:a16="http://schemas.microsoft.com/office/drawing/2014/main" id="{40BC1936-AE57-BCF2-A487-1AA0C7AB0905}"/>
                    </a:ext>
                  </a:extLst>
                </p14:cNvPr>
                <p14:cNvContentPartPr/>
                <p14:nvPr/>
              </p14:nvContentPartPr>
              <p14:xfrm>
                <a:off x="2843781" y="4229880"/>
                <a:ext cx="51480" cy="1800"/>
              </p14:xfrm>
            </p:contentPart>
          </mc:Choice>
          <mc:Fallback xmlns="">
            <p:pic>
              <p:nvPicPr>
                <p:cNvPr id="134" name="Ink 133">
                  <a:extLst>
                    <a:ext uri="{FF2B5EF4-FFF2-40B4-BE49-F238E27FC236}">
                      <a16:creationId xmlns:a16="http://schemas.microsoft.com/office/drawing/2014/main" id="{B608788A-2F48-C297-AD97-0552AB7BEC9F}"/>
                    </a:ext>
                  </a:extLst>
                </p:cNvPr>
                <p:cNvPicPr/>
                <p:nvPr/>
              </p:nvPicPr>
              <p:blipFill>
                <a:blip r:embed="rId178"/>
                <a:stretch>
                  <a:fillRect/>
                </a:stretch>
              </p:blipFill>
              <p:spPr>
                <a:xfrm>
                  <a:off x="2837661" y="4223760"/>
                  <a:ext cx="63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35" name="Ink 134">
                  <a:extLst>
                    <a:ext uri="{FF2B5EF4-FFF2-40B4-BE49-F238E27FC236}">
                      <a16:creationId xmlns:a16="http://schemas.microsoft.com/office/drawing/2014/main" id="{913CF562-AA33-BD84-CE58-6450BD249FDF}"/>
                    </a:ext>
                  </a:extLst>
                </p14:cNvPr>
                <p14:cNvContentPartPr/>
                <p14:nvPr/>
              </p14:nvContentPartPr>
              <p14:xfrm>
                <a:off x="2750901" y="4209720"/>
                <a:ext cx="32760" cy="9000"/>
              </p14:xfrm>
            </p:contentPart>
          </mc:Choice>
          <mc:Fallback xmlns="">
            <p:pic>
              <p:nvPicPr>
                <p:cNvPr id="135" name="Ink 134">
                  <a:extLst>
                    <a:ext uri="{FF2B5EF4-FFF2-40B4-BE49-F238E27FC236}">
                      <a16:creationId xmlns:a16="http://schemas.microsoft.com/office/drawing/2014/main" id="{3D471FD0-B07D-CFF2-43C8-2977823A2208}"/>
                    </a:ext>
                  </a:extLst>
                </p:cNvPr>
                <p:cNvPicPr/>
                <p:nvPr/>
              </p:nvPicPr>
              <p:blipFill>
                <a:blip r:embed="rId180"/>
                <a:stretch>
                  <a:fillRect/>
                </a:stretch>
              </p:blipFill>
              <p:spPr>
                <a:xfrm>
                  <a:off x="2744781" y="4203600"/>
                  <a:ext cx="45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36" name="Ink 135">
                  <a:extLst>
                    <a:ext uri="{FF2B5EF4-FFF2-40B4-BE49-F238E27FC236}">
                      <a16:creationId xmlns:a16="http://schemas.microsoft.com/office/drawing/2014/main" id="{16E06E83-F7C5-7A88-2B62-CA5416E947AA}"/>
                    </a:ext>
                  </a:extLst>
                </p14:cNvPr>
                <p14:cNvContentPartPr/>
                <p14:nvPr/>
              </p14:nvContentPartPr>
              <p14:xfrm>
                <a:off x="2664861" y="4206840"/>
                <a:ext cx="14760" cy="1800"/>
              </p14:xfrm>
            </p:contentPart>
          </mc:Choice>
          <mc:Fallback xmlns="">
            <p:pic>
              <p:nvPicPr>
                <p:cNvPr id="136" name="Ink 135">
                  <a:extLst>
                    <a:ext uri="{FF2B5EF4-FFF2-40B4-BE49-F238E27FC236}">
                      <a16:creationId xmlns:a16="http://schemas.microsoft.com/office/drawing/2014/main" id="{D7483BE8-4BCB-1139-F835-03AA49ABDE16}"/>
                    </a:ext>
                  </a:extLst>
                </p:cNvPr>
                <p:cNvPicPr/>
                <p:nvPr/>
              </p:nvPicPr>
              <p:blipFill>
                <a:blip r:embed="rId182"/>
                <a:stretch>
                  <a:fillRect/>
                </a:stretch>
              </p:blipFill>
              <p:spPr>
                <a:xfrm>
                  <a:off x="2658741" y="4200720"/>
                  <a:ext cx="270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37" name="Ink 136">
                  <a:extLst>
                    <a:ext uri="{FF2B5EF4-FFF2-40B4-BE49-F238E27FC236}">
                      <a16:creationId xmlns:a16="http://schemas.microsoft.com/office/drawing/2014/main" id="{94A6F9CE-6761-0EC9-BC2E-20192F2E40A1}"/>
                    </a:ext>
                  </a:extLst>
                </p14:cNvPr>
                <p14:cNvContentPartPr/>
                <p14:nvPr/>
              </p14:nvContentPartPr>
              <p14:xfrm>
                <a:off x="2606541" y="4197480"/>
                <a:ext cx="72720" cy="10080"/>
              </p14:xfrm>
            </p:contentPart>
          </mc:Choice>
          <mc:Fallback xmlns="">
            <p:pic>
              <p:nvPicPr>
                <p:cNvPr id="137" name="Ink 136">
                  <a:extLst>
                    <a:ext uri="{FF2B5EF4-FFF2-40B4-BE49-F238E27FC236}">
                      <a16:creationId xmlns:a16="http://schemas.microsoft.com/office/drawing/2014/main" id="{194FEAFB-3DB8-8AD7-F747-0D012C2C516A}"/>
                    </a:ext>
                  </a:extLst>
                </p:cNvPr>
                <p:cNvPicPr/>
                <p:nvPr/>
              </p:nvPicPr>
              <p:blipFill>
                <a:blip r:embed="rId184"/>
                <a:stretch>
                  <a:fillRect/>
                </a:stretch>
              </p:blipFill>
              <p:spPr>
                <a:xfrm>
                  <a:off x="2600421" y="4191360"/>
                  <a:ext cx="849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38" name="Ink 137">
                  <a:extLst>
                    <a:ext uri="{FF2B5EF4-FFF2-40B4-BE49-F238E27FC236}">
                      <a16:creationId xmlns:a16="http://schemas.microsoft.com/office/drawing/2014/main" id="{82991768-D837-B6A6-F7B2-D03762D45C53}"/>
                    </a:ext>
                  </a:extLst>
                </p14:cNvPr>
                <p14:cNvContentPartPr/>
                <p14:nvPr/>
              </p14:nvContentPartPr>
              <p14:xfrm>
                <a:off x="2517261" y="4183800"/>
                <a:ext cx="39960" cy="13320"/>
              </p14:xfrm>
            </p:contentPart>
          </mc:Choice>
          <mc:Fallback xmlns="">
            <p:pic>
              <p:nvPicPr>
                <p:cNvPr id="138" name="Ink 137">
                  <a:extLst>
                    <a:ext uri="{FF2B5EF4-FFF2-40B4-BE49-F238E27FC236}">
                      <a16:creationId xmlns:a16="http://schemas.microsoft.com/office/drawing/2014/main" id="{F132D781-7737-C5E0-03F8-D299C3093BF8}"/>
                    </a:ext>
                  </a:extLst>
                </p:cNvPr>
                <p:cNvPicPr/>
                <p:nvPr/>
              </p:nvPicPr>
              <p:blipFill>
                <a:blip r:embed="rId186"/>
                <a:stretch>
                  <a:fillRect/>
                </a:stretch>
              </p:blipFill>
              <p:spPr>
                <a:xfrm>
                  <a:off x="2511141" y="4177680"/>
                  <a:ext cx="522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39" name="Ink 138">
                  <a:extLst>
                    <a:ext uri="{FF2B5EF4-FFF2-40B4-BE49-F238E27FC236}">
                      <a16:creationId xmlns:a16="http://schemas.microsoft.com/office/drawing/2014/main" id="{2B9E7EF8-9B66-34D9-1DD4-3DE34E7A2B47}"/>
                    </a:ext>
                  </a:extLst>
                </p14:cNvPr>
                <p14:cNvContentPartPr/>
                <p14:nvPr/>
              </p14:nvContentPartPr>
              <p14:xfrm>
                <a:off x="2362821" y="4208280"/>
                <a:ext cx="43560" cy="3240"/>
              </p14:xfrm>
            </p:contentPart>
          </mc:Choice>
          <mc:Fallback xmlns="">
            <p:pic>
              <p:nvPicPr>
                <p:cNvPr id="139" name="Ink 138">
                  <a:extLst>
                    <a:ext uri="{FF2B5EF4-FFF2-40B4-BE49-F238E27FC236}">
                      <a16:creationId xmlns:a16="http://schemas.microsoft.com/office/drawing/2014/main" id="{B643869B-9F50-E4DD-2F54-78DD1ED511ED}"/>
                    </a:ext>
                  </a:extLst>
                </p:cNvPr>
                <p:cNvPicPr/>
                <p:nvPr/>
              </p:nvPicPr>
              <p:blipFill>
                <a:blip r:embed="rId188"/>
                <a:stretch>
                  <a:fillRect/>
                </a:stretch>
              </p:blipFill>
              <p:spPr>
                <a:xfrm>
                  <a:off x="2356701" y="4202160"/>
                  <a:ext cx="558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0" name="Ink 139">
                  <a:extLst>
                    <a:ext uri="{FF2B5EF4-FFF2-40B4-BE49-F238E27FC236}">
                      <a16:creationId xmlns:a16="http://schemas.microsoft.com/office/drawing/2014/main" id="{424CC18D-547B-F6BB-49F0-943C76295519}"/>
                    </a:ext>
                  </a:extLst>
                </p14:cNvPr>
                <p14:cNvContentPartPr/>
                <p14:nvPr/>
              </p14:nvContentPartPr>
              <p14:xfrm>
                <a:off x="2305221" y="4193880"/>
                <a:ext cx="21960" cy="360"/>
              </p14:xfrm>
            </p:contentPart>
          </mc:Choice>
          <mc:Fallback xmlns="">
            <p:pic>
              <p:nvPicPr>
                <p:cNvPr id="140" name="Ink 139">
                  <a:extLst>
                    <a:ext uri="{FF2B5EF4-FFF2-40B4-BE49-F238E27FC236}">
                      <a16:creationId xmlns:a16="http://schemas.microsoft.com/office/drawing/2014/main" id="{41238494-5D91-9B5B-A49F-D32030BC0699}"/>
                    </a:ext>
                  </a:extLst>
                </p:cNvPr>
                <p:cNvPicPr/>
                <p:nvPr/>
              </p:nvPicPr>
              <p:blipFill>
                <a:blip r:embed="rId190"/>
                <a:stretch>
                  <a:fillRect/>
                </a:stretch>
              </p:blipFill>
              <p:spPr>
                <a:xfrm>
                  <a:off x="2299101" y="4187760"/>
                  <a:ext cx="342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41" name="Ink 140">
                  <a:extLst>
                    <a:ext uri="{FF2B5EF4-FFF2-40B4-BE49-F238E27FC236}">
                      <a16:creationId xmlns:a16="http://schemas.microsoft.com/office/drawing/2014/main" id="{7F0F1B48-AC7E-70BC-3826-2BFEDD700502}"/>
                    </a:ext>
                  </a:extLst>
                </p14:cNvPr>
                <p14:cNvContentPartPr/>
                <p14:nvPr/>
              </p14:nvContentPartPr>
              <p14:xfrm>
                <a:off x="2222781" y="4192440"/>
                <a:ext cx="43560" cy="1800"/>
              </p14:xfrm>
            </p:contentPart>
          </mc:Choice>
          <mc:Fallback xmlns="">
            <p:pic>
              <p:nvPicPr>
                <p:cNvPr id="141" name="Ink 140">
                  <a:extLst>
                    <a:ext uri="{FF2B5EF4-FFF2-40B4-BE49-F238E27FC236}">
                      <a16:creationId xmlns:a16="http://schemas.microsoft.com/office/drawing/2014/main" id="{A7BC3ADF-4744-C810-D9D2-84A2B4E27A89}"/>
                    </a:ext>
                  </a:extLst>
                </p:cNvPr>
                <p:cNvPicPr/>
                <p:nvPr/>
              </p:nvPicPr>
              <p:blipFill>
                <a:blip r:embed="rId188"/>
                <a:stretch>
                  <a:fillRect/>
                </a:stretch>
              </p:blipFill>
              <p:spPr>
                <a:xfrm>
                  <a:off x="2216661" y="4186320"/>
                  <a:ext cx="558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42" name="Ink 141">
                  <a:extLst>
                    <a:ext uri="{FF2B5EF4-FFF2-40B4-BE49-F238E27FC236}">
                      <a16:creationId xmlns:a16="http://schemas.microsoft.com/office/drawing/2014/main" id="{6EC6E3ED-D4AE-72F2-8FA6-3A90908CEBE6}"/>
                    </a:ext>
                  </a:extLst>
                </p14:cNvPr>
                <p14:cNvContentPartPr/>
                <p14:nvPr/>
              </p14:nvContentPartPr>
              <p14:xfrm>
                <a:off x="2125581" y="4199640"/>
                <a:ext cx="61560" cy="12240"/>
              </p14:xfrm>
            </p:contentPart>
          </mc:Choice>
          <mc:Fallback xmlns="">
            <p:pic>
              <p:nvPicPr>
                <p:cNvPr id="142" name="Ink 141">
                  <a:extLst>
                    <a:ext uri="{FF2B5EF4-FFF2-40B4-BE49-F238E27FC236}">
                      <a16:creationId xmlns:a16="http://schemas.microsoft.com/office/drawing/2014/main" id="{70F074F2-0D8A-4331-17FF-443DA8C40607}"/>
                    </a:ext>
                  </a:extLst>
                </p:cNvPr>
                <p:cNvPicPr/>
                <p:nvPr/>
              </p:nvPicPr>
              <p:blipFill>
                <a:blip r:embed="rId193"/>
                <a:stretch>
                  <a:fillRect/>
                </a:stretch>
              </p:blipFill>
              <p:spPr>
                <a:xfrm>
                  <a:off x="2119461" y="4193520"/>
                  <a:ext cx="7380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43" name="Ink 142">
                  <a:extLst>
                    <a:ext uri="{FF2B5EF4-FFF2-40B4-BE49-F238E27FC236}">
                      <a16:creationId xmlns:a16="http://schemas.microsoft.com/office/drawing/2014/main" id="{C48CA554-CD67-CF9C-FCD5-8C8A4A4432F5}"/>
                    </a:ext>
                  </a:extLst>
                </p14:cNvPr>
                <p14:cNvContentPartPr/>
                <p14:nvPr/>
              </p14:nvContentPartPr>
              <p14:xfrm>
                <a:off x="2024781" y="4229880"/>
                <a:ext cx="18360" cy="6120"/>
              </p14:xfrm>
            </p:contentPart>
          </mc:Choice>
          <mc:Fallback xmlns="">
            <p:pic>
              <p:nvPicPr>
                <p:cNvPr id="143" name="Ink 142">
                  <a:extLst>
                    <a:ext uri="{FF2B5EF4-FFF2-40B4-BE49-F238E27FC236}">
                      <a16:creationId xmlns:a16="http://schemas.microsoft.com/office/drawing/2014/main" id="{8BE12D85-5E02-82B9-8CC2-68119E98CF8F}"/>
                    </a:ext>
                  </a:extLst>
                </p:cNvPr>
                <p:cNvPicPr/>
                <p:nvPr/>
              </p:nvPicPr>
              <p:blipFill>
                <a:blip r:embed="rId195"/>
                <a:stretch>
                  <a:fillRect/>
                </a:stretch>
              </p:blipFill>
              <p:spPr>
                <a:xfrm>
                  <a:off x="2018661" y="4223760"/>
                  <a:ext cx="306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44" name="Ink 143">
                  <a:extLst>
                    <a:ext uri="{FF2B5EF4-FFF2-40B4-BE49-F238E27FC236}">
                      <a16:creationId xmlns:a16="http://schemas.microsoft.com/office/drawing/2014/main" id="{5B5663A1-5812-25E6-5152-6A38DE93B437}"/>
                    </a:ext>
                  </a:extLst>
                </p14:cNvPr>
                <p14:cNvContentPartPr/>
                <p14:nvPr/>
              </p14:nvContentPartPr>
              <p14:xfrm>
                <a:off x="1927941" y="4229880"/>
                <a:ext cx="115560" cy="10440"/>
              </p14:xfrm>
            </p:contentPart>
          </mc:Choice>
          <mc:Fallback xmlns="">
            <p:pic>
              <p:nvPicPr>
                <p:cNvPr id="144" name="Ink 143">
                  <a:extLst>
                    <a:ext uri="{FF2B5EF4-FFF2-40B4-BE49-F238E27FC236}">
                      <a16:creationId xmlns:a16="http://schemas.microsoft.com/office/drawing/2014/main" id="{05AF245F-A491-75B7-346C-57265277A2D5}"/>
                    </a:ext>
                  </a:extLst>
                </p:cNvPr>
                <p:cNvPicPr/>
                <p:nvPr/>
              </p:nvPicPr>
              <p:blipFill>
                <a:blip r:embed="rId197"/>
                <a:stretch>
                  <a:fillRect/>
                </a:stretch>
              </p:blipFill>
              <p:spPr>
                <a:xfrm>
                  <a:off x="1921821" y="4223760"/>
                  <a:ext cx="127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45" name="Ink 144">
                  <a:extLst>
                    <a:ext uri="{FF2B5EF4-FFF2-40B4-BE49-F238E27FC236}">
                      <a16:creationId xmlns:a16="http://schemas.microsoft.com/office/drawing/2014/main" id="{F9E77E39-2409-AC2D-4DE7-7A18BC37E709}"/>
                    </a:ext>
                  </a:extLst>
                </p14:cNvPr>
                <p14:cNvContentPartPr/>
                <p14:nvPr/>
              </p14:nvContentPartPr>
              <p14:xfrm>
                <a:off x="1866741" y="4257240"/>
                <a:ext cx="32760" cy="9000"/>
              </p14:xfrm>
            </p:contentPart>
          </mc:Choice>
          <mc:Fallback xmlns="">
            <p:pic>
              <p:nvPicPr>
                <p:cNvPr id="145" name="Ink 144">
                  <a:extLst>
                    <a:ext uri="{FF2B5EF4-FFF2-40B4-BE49-F238E27FC236}">
                      <a16:creationId xmlns:a16="http://schemas.microsoft.com/office/drawing/2014/main" id="{54AB0A96-215A-BB75-E0E1-B61336EC70A9}"/>
                    </a:ext>
                  </a:extLst>
                </p:cNvPr>
                <p:cNvPicPr/>
                <p:nvPr/>
              </p:nvPicPr>
              <p:blipFill>
                <a:blip r:embed="rId199"/>
                <a:stretch>
                  <a:fillRect/>
                </a:stretch>
              </p:blipFill>
              <p:spPr>
                <a:xfrm>
                  <a:off x="1860621" y="4251120"/>
                  <a:ext cx="45000" cy="21240"/>
                </a:xfrm>
                <a:prstGeom prst="rect">
                  <a:avLst/>
                </a:prstGeom>
              </p:spPr>
            </p:pic>
          </mc:Fallback>
        </mc:AlternateContent>
      </p:grpSp>
      <p:grpSp>
        <p:nvGrpSpPr>
          <p:cNvPr id="152" name="Group 151">
            <a:extLst>
              <a:ext uri="{FF2B5EF4-FFF2-40B4-BE49-F238E27FC236}">
                <a16:creationId xmlns:a16="http://schemas.microsoft.com/office/drawing/2014/main" id="{99565C34-BA3A-8921-97EC-BB67E4925450}"/>
              </a:ext>
            </a:extLst>
          </p:cNvPr>
          <p:cNvGrpSpPr/>
          <p:nvPr/>
        </p:nvGrpSpPr>
        <p:grpSpPr>
          <a:xfrm>
            <a:off x="5137341" y="6061560"/>
            <a:ext cx="795240" cy="69480"/>
            <a:chOff x="5137341" y="6061560"/>
            <a:chExt cx="795240" cy="69480"/>
          </a:xfrm>
        </p:grpSpPr>
        <mc:AlternateContent xmlns:mc="http://schemas.openxmlformats.org/markup-compatibility/2006" xmlns:p14="http://schemas.microsoft.com/office/powerpoint/2010/main">
          <mc:Choice Requires="p14">
            <p:contentPart p14:bwMode="auto" r:id="rId200">
              <p14:nvContentPartPr>
                <p14:cNvPr id="147" name="Ink 146">
                  <a:extLst>
                    <a:ext uri="{FF2B5EF4-FFF2-40B4-BE49-F238E27FC236}">
                      <a16:creationId xmlns:a16="http://schemas.microsoft.com/office/drawing/2014/main" id="{26849BAF-D7C9-2AEA-7818-6ABF84079423}"/>
                    </a:ext>
                  </a:extLst>
                </p14:cNvPr>
                <p14:cNvContentPartPr/>
                <p14:nvPr/>
              </p14:nvContentPartPr>
              <p14:xfrm>
                <a:off x="5137341" y="6090720"/>
                <a:ext cx="97920" cy="40320"/>
              </p14:xfrm>
            </p:contentPart>
          </mc:Choice>
          <mc:Fallback xmlns="">
            <p:pic>
              <p:nvPicPr>
                <p:cNvPr id="147" name="Ink 146">
                  <a:extLst>
                    <a:ext uri="{FF2B5EF4-FFF2-40B4-BE49-F238E27FC236}">
                      <a16:creationId xmlns:a16="http://schemas.microsoft.com/office/drawing/2014/main" id="{69B91BBB-7F23-93D8-46A5-3F401C94DF51}"/>
                    </a:ext>
                  </a:extLst>
                </p:cNvPr>
                <p:cNvPicPr/>
                <p:nvPr/>
              </p:nvPicPr>
              <p:blipFill>
                <a:blip r:embed="rId201"/>
                <a:stretch>
                  <a:fillRect/>
                </a:stretch>
              </p:blipFill>
              <p:spPr>
                <a:xfrm>
                  <a:off x="5131221" y="6084600"/>
                  <a:ext cx="110160" cy="5256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48" name="Ink 147">
                  <a:extLst>
                    <a:ext uri="{FF2B5EF4-FFF2-40B4-BE49-F238E27FC236}">
                      <a16:creationId xmlns:a16="http://schemas.microsoft.com/office/drawing/2014/main" id="{5CE2878B-8BD9-B5C4-76A7-D75B71F687F3}"/>
                    </a:ext>
                  </a:extLst>
                </p14:cNvPr>
                <p14:cNvContentPartPr/>
                <p14:nvPr/>
              </p14:nvContentPartPr>
              <p14:xfrm>
                <a:off x="5353701" y="6088920"/>
                <a:ext cx="61560" cy="18000"/>
              </p14:xfrm>
            </p:contentPart>
          </mc:Choice>
          <mc:Fallback xmlns="">
            <p:pic>
              <p:nvPicPr>
                <p:cNvPr id="148" name="Ink 147">
                  <a:extLst>
                    <a:ext uri="{FF2B5EF4-FFF2-40B4-BE49-F238E27FC236}">
                      <a16:creationId xmlns:a16="http://schemas.microsoft.com/office/drawing/2014/main" id="{FF28F0B1-4E26-113F-559C-6A587ED38422}"/>
                    </a:ext>
                  </a:extLst>
                </p:cNvPr>
                <p:cNvPicPr/>
                <p:nvPr/>
              </p:nvPicPr>
              <p:blipFill>
                <a:blip r:embed="rId203"/>
                <a:stretch>
                  <a:fillRect/>
                </a:stretch>
              </p:blipFill>
              <p:spPr>
                <a:xfrm>
                  <a:off x="5347581" y="6082800"/>
                  <a:ext cx="73800" cy="302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49" name="Ink 148">
                  <a:extLst>
                    <a:ext uri="{FF2B5EF4-FFF2-40B4-BE49-F238E27FC236}">
                      <a16:creationId xmlns:a16="http://schemas.microsoft.com/office/drawing/2014/main" id="{9C497F15-A7DF-C740-056D-27881956CF5C}"/>
                    </a:ext>
                  </a:extLst>
                </p14:cNvPr>
                <p14:cNvContentPartPr/>
                <p14:nvPr/>
              </p14:nvContentPartPr>
              <p14:xfrm>
                <a:off x="5529741" y="6081720"/>
                <a:ext cx="72360" cy="12960"/>
              </p14:xfrm>
            </p:contentPart>
          </mc:Choice>
          <mc:Fallback xmlns="">
            <p:pic>
              <p:nvPicPr>
                <p:cNvPr id="149" name="Ink 148">
                  <a:extLst>
                    <a:ext uri="{FF2B5EF4-FFF2-40B4-BE49-F238E27FC236}">
                      <a16:creationId xmlns:a16="http://schemas.microsoft.com/office/drawing/2014/main" id="{2D4FAC2C-9575-6A46-471E-54E63857FF51}"/>
                    </a:ext>
                  </a:extLst>
                </p:cNvPr>
                <p:cNvPicPr/>
                <p:nvPr/>
              </p:nvPicPr>
              <p:blipFill>
                <a:blip r:embed="rId205"/>
                <a:stretch>
                  <a:fillRect/>
                </a:stretch>
              </p:blipFill>
              <p:spPr>
                <a:xfrm>
                  <a:off x="5523621" y="6075600"/>
                  <a:ext cx="8460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50" name="Ink 149">
                  <a:extLst>
                    <a:ext uri="{FF2B5EF4-FFF2-40B4-BE49-F238E27FC236}">
                      <a16:creationId xmlns:a16="http://schemas.microsoft.com/office/drawing/2014/main" id="{35E6B072-9C0B-FC64-CD9C-E3CAE790B070}"/>
                    </a:ext>
                  </a:extLst>
                </p14:cNvPr>
                <p14:cNvContentPartPr/>
                <p14:nvPr/>
              </p14:nvContentPartPr>
              <p14:xfrm>
                <a:off x="5730981" y="6073080"/>
                <a:ext cx="47160" cy="13320"/>
              </p14:xfrm>
            </p:contentPart>
          </mc:Choice>
          <mc:Fallback xmlns="">
            <p:pic>
              <p:nvPicPr>
                <p:cNvPr id="150" name="Ink 149">
                  <a:extLst>
                    <a:ext uri="{FF2B5EF4-FFF2-40B4-BE49-F238E27FC236}">
                      <a16:creationId xmlns:a16="http://schemas.microsoft.com/office/drawing/2014/main" id="{3F381E3F-F4C2-96E4-3B9C-153941878174}"/>
                    </a:ext>
                  </a:extLst>
                </p:cNvPr>
                <p:cNvPicPr/>
                <p:nvPr/>
              </p:nvPicPr>
              <p:blipFill>
                <a:blip r:embed="rId207"/>
                <a:stretch>
                  <a:fillRect/>
                </a:stretch>
              </p:blipFill>
              <p:spPr>
                <a:xfrm>
                  <a:off x="5724861" y="6066960"/>
                  <a:ext cx="594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51" name="Ink 150">
                  <a:extLst>
                    <a:ext uri="{FF2B5EF4-FFF2-40B4-BE49-F238E27FC236}">
                      <a16:creationId xmlns:a16="http://schemas.microsoft.com/office/drawing/2014/main" id="{5CF39918-E304-26F0-3DD1-CE617DC7ADEE}"/>
                    </a:ext>
                  </a:extLst>
                </p14:cNvPr>
                <p14:cNvContentPartPr/>
                <p14:nvPr/>
              </p14:nvContentPartPr>
              <p14:xfrm>
                <a:off x="5878221" y="6061560"/>
                <a:ext cx="54360" cy="4680"/>
              </p14:xfrm>
            </p:contentPart>
          </mc:Choice>
          <mc:Fallback xmlns="">
            <p:pic>
              <p:nvPicPr>
                <p:cNvPr id="151" name="Ink 150">
                  <a:extLst>
                    <a:ext uri="{FF2B5EF4-FFF2-40B4-BE49-F238E27FC236}">
                      <a16:creationId xmlns:a16="http://schemas.microsoft.com/office/drawing/2014/main" id="{529F79DF-F451-2554-8E1C-531550BF2903}"/>
                    </a:ext>
                  </a:extLst>
                </p:cNvPr>
                <p:cNvPicPr/>
                <p:nvPr/>
              </p:nvPicPr>
              <p:blipFill>
                <a:blip r:embed="rId209"/>
                <a:stretch>
                  <a:fillRect/>
                </a:stretch>
              </p:blipFill>
              <p:spPr>
                <a:xfrm>
                  <a:off x="5872101" y="6055440"/>
                  <a:ext cx="66600" cy="16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0">
            <p14:nvContentPartPr>
              <p14:cNvPr id="153" name="Ink 152">
                <a:extLst>
                  <a:ext uri="{FF2B5EF4-FFF2-40B4-BE49-F238E27FC236}">
                    <a16:creationId xmlns:a16="http://schemas.microsoft.com/office/drawing/2014/main" id="{F3B1F893-37B2-8CAB-1FDA-B490E2B20D0B}"/>
                  </a:ext>
                </a:extLst>
              </p14:cNvPr>
              <p14:cNvContentPartPr/>
              <p14:nvPr/>
            </p14:nvContentPartPr>
            <p14:xfrm>
              <a:off x="5166501" y="5463960"/>
              <a:ext cx="666000" cy="29160"/>
            </p14:xfrm>
          </p:contentPart>
        </mc:Choice>
        <mc:Fallback xmlns="">
          <p:pic>
            <p:nvPicPr>
              <p:cNvPr id="153" name="Ink 152">
                <a:extLst>
                  <a:ext uri="{FF2B5EF4-FFF2-40B4-BE49-F238E27FC236}">
                    <a16:creationId xmlns:a16="http://schemas.microsoft.com/office/drawing/2014/main" id="{90F65945-0685-F6CC-16B4-E5B4F1069630}"/>
                  </a:ext>
                </a:extLst>
              </p:cNvPr>
              <p:cNvPicPr/>
              <p:nvPr/>
            </p:nvPicPr>
            <p:blipFill>
              <a:blip r:embed="rId211"/>
              <a:stretch>
                <a:fillRect/>
              </a:stretch>
            </p:blipFill>
            <p:spPr>
              <a:xfrm>
                <a:off x="5160381" y="5457840"/>
                <a:ext cx="6782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54" name="Ink 153">
                <a:extLst>
                  <a:ext uri="{FF2B5EF4-FFF2-40B4-BE49-F238E27FC236}">
                    <a16:creationId xmlns:a16="http://schemas.microsoft.com/office/drawing/2014/main" id="{2EA4C816-EF04-4491-2068-F35F7BFE07D7}"/>
                  </a:ext>
                </a:extLst>
              </p14:cNvPr>
              <p14:cNvContentPartPr/>
              <p14:nvPr/>
            </p14:nvContentPartPr>
            <p14:xfrm>
              <a:off x="5120061" y="4973280"/>
              <a:ext cx="604080" cy="68040"/>
            </p14:xfrm>
          </p:contentPart>
        </mc:Choice>
        <mc:Fallback xmlns="">
          <p:pic>
            <p:nvPicPr>
              <p:cNvPr id="154" name="Ink 153">
                <a:extLst>
                  <a:ext uri="{FF2B5EF4-FFF2-40B4-BE49-F238E27FC236}">
                    <a16:creationId xmlns:a16="http://schemas.microsoft.com/office/drawing/2014/main" id="{0241B937-7D56-C9D4-6915-C5137EBEE2C2}"/>
                  </a:ext>
                </a:extLst>
              </p:cNvPr>
              <p:cNvPicPr/>
              <p:nvPr/>
            </p:nvPicPr>
            <p:blipFill>
              <a:blip r:embed="rId213"/>
              <a:stretch>
                <a:fillRect/>
              </a:stretch>
            </p:blipFill>
            <p:spPr>
              <a:xfrm>
                <a:off x="5113941" y="4967160"/>
                <a:ext cx="61632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58" name="Ink 157">
                <a:extLst>
                  <a:ext uri="{FF2B5EF4-FFF2-40B4-BE49-F238E27FC236}">
                    <a16:creationId xmlns:a16="http://schemas.microsoft.com/office/drawing/2014/main" id="{B8E5CE78-B11F-A5AB-B655-F33645B7CC07}"/>
                  </a:ext>
                </a:extLst>
              </p14:cNvPr>
              <p14:cNvContentPartPr/>
              <p14:nvPr/>
            </p14:nvContentPartPr>
            <p14:xfrm>
              <a:off x="7344861" y="1814280"/>
              <a:ext cx="1665000" cy="2632680"/>
            </p14:xfrm>
          </p:contentPart>
        </mc:Choice>
        <mc:Fallback xmlns="">
          <p:pic>
            <p:nvPicPr>
              <p:cNvPr id="158" name="Ink 157">
                <a:extLst>
                  <a:ext uri="{FF2B5EF4-FFF2-40B4-BE49-F238E27FC236}">
                    <a16:creationId xmlns:a16="http://schemas.microsoft.com/office/drawing/2014/main" id="{D9109179-2508-E816-9582-2221543BC168}"/>
                  </a:ext>
                </a:extLst>
              </p:cNvPr>
              <p:cNvPicPr/>
              <p:nvPr/>
            </p:nvPicPr>
            <p:blipFill>
              <a:blip r:embed="rId215"/>
              <a:stretch>
                <a:fillRect/>
              </a:stretch>
            </p:blipFill>
            <p:spPr>
              <a:xfrm>
                <a:off x="7338741" y="1808160"/>
                <a:ext cx="1677240" cy="2644920"/>
              </a:xfrm>
              <a:prstGeom prst="rect">
                <a:avLst/>
              </a:prstGeom>
            </p:spPr>
          </p:pic>
        </mc:Fallback>
      </mc:AlternateContent>
      <p:grpSp>
        <p:nvGrpSpPr>
          <p:cNvPr id="161" name="Group 160">
            <a:extLst>
              <a:ext uri="{FF2B5EF4-FFF2-40B4-BE49-F238E27FC236}">
                <a16:creationId xmlns:a16="http://schemas.microsoft.com/office/drawing/2014/main" id="{36153010-2490-2A36-F0F9-8A5429E65B5D}"/>
              </a:ext>
            </a:extLst>
          </p:cNvPr>
          <p:cNvGrpSpPr/>
          <p:nvPr/>
        </p:nvGrpSpPr>
        <p:grpSpPr>
          <a:xfrm>
            <a:off x="7246581" y="1745160"/>
            <a:ext cx="3107520" cy="2694600"/>
            <a:chOff x="7246581" y="1745160"/>
            <a:chExt cx="3107520" cy="2694600"/>
          </a:xfrm>
        </p:grpSpPr>
        <mc:AlternateContent xmlns:mc="http://schemas.openxmlformats.org/markup-compatibility/2006" xmlns:p14="http://schemas.microsoft.com/office/powerpoint/2010/main">
          <mc:Choice Requires="p14">
            <p:contentPart p14:bwMode="auto" r:id="rId216">
              <p14:nvContentPartPr>
                <p14:cNvPr id="155" name="Ink 154">
                  <a:extLst>
                    <a:ext uri="{FF2B5EF4-FFF2-40B4-BE49-F238E27FC236}">
                      <a16:creationId xmlns:a16="http://schemas.microsoft.com/office/drawing/2014/main" id="{4E608939-975C-F872-1087-666043DC03B0}"/>
                    </a:ext>
                  </a:extLst>
                </p14:cNvPr>
                <p14:cNvContentPartPr/>
                <p14:nvPr/>
              </p14:nvContentPartPr>
              <p14:xfrm>
                <a:off x="7273221" y="1795560"/>
                <a:ext cx="14760" cy="7560"/>
              </p14:xfrm>
            </p:contentPart>
          </mc:Choice>
          <mc:Fallback xmlns="">
            <p:pic>
              <p:nvPicPr>
                <p:cNvPr id="155" name="Ink 154">
                  <a:extLst>
                    <a:ext uri="{FF2B5EF4-FFF2-40B4-BE49-F238E27FC236}">
                      <a16:creationId xmlns:a16="http://schemas.microsoft.com/office/drawing/2014/main" id="{2E4E9795-3CB3-EB92-3DB1-8DBEF082A630}"/>
                    </a:ext>
                  </a:extLst>
                </p:cNvPr>
                <p:cNvPicPr/>
                <p:nvPr/>
              </p:nvPicPr>
              <p:blipFill>
                <a:blip r:embed="rId217"/>
                <a:stretch>
                  <a:fillRect/>
                </a:stretch>
              </p:blipFill>
              <p:spPr>
                <a:xfrm>
                  <a:off x="7267101" y="1789440"/>
                  <a:ext cx="27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56" name="Ink 155">
                  <a:extLst>
                    <a:ext uri="{FF2B5EF4-FFF2-40B4-BE49-F238E27FC236}">
                      <a16:creationId xmlns:a16="http://schemas.microsoft.com/office/drawing/2014/main" id="{12244C1B-6793-5E6C-BF50-DE8B68B8D098}"/>
                    </a:ext>
                  </a:extLst>
                </p14:cNvPr>
                <p14:cNvContentPartPr/>
                <p14:nvPr/>
              </p14:nvContentPartPr>
              <p14:xfrm>
                <a:off x="7246581" y="1745160"/>
                <a:ext cx="159480" cy="63360"/>
              </p14:xfrm>
            </p:contentPart>
          </mc:Choice>
          <mc:Fallback xmlns="">
            <p:pic>
              <p:nvPicPr>
                <p:cNvPr id="156" name="Ink 155">
                  <a:extLst>
                    <a:ext uri="{FF2B5EF4-FFF2-40B4-BE49-F238E27FC236}">
                      <a16:creationId xmlns:a16="http://schemas.microsoft.com/office/drawing/2014/main" id="{1A225536-005A-DCF9-A014-C9E83D5D6471}"/>
                    </a:ext>
                  </a:extLst>
                </p:cNvPr>
                <p:cNvPicPr/>
                <p:nvPr/>
              </p:nvPicPr>
              <p:blipFill>
                <a:blip r:embed="rId219"/>
                <a:stretch>
                  <a:fillRect/>
                </a:stretch>
              </p:blipFill>
              <p:spPr>
                <a:xfrm>
                  <a:off x="7240461" y="1739040"/>
                  <a:ext cx="17172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60" name="Ink 159">
                  <a:extLst>
                    <a:ext uri="{FF2B5EF4-FFF2-40B4-BE49-F238E27FC236}">
                      <a16:creationId xmlns:a16="http://schemas.microsoft.com/office/drawing/2014/main" id="{A336F91C-487A-B91D-9C61-CE0D1477A4C9}"/>
                    </a:ext>
                  </a:extLst>
                </p14:cNvPr>
                <p14:cNvContentPartPr/>
                <p14:nvPr/>
              </p14:nvContentPartPr>
              <p14:xfrm>
                <a:off x="7402461" y="1840200"/>
                <a:ext cx="2951640" cy="2599560"/>
              </p14:xfrm>
            </p:contentPart>
          </mc:Choice>
          <mc:Fallback xmlns="">
            <p:pic>
              <p:nvPicPr>
                <p:cNvPr id="160" name="Ink 159">
                  <a:extLst>
                    <a:ext uri="{FF2B5EF4-FFF2-40B4-BE49-F238E27FC236}">
                      <a16:creationId xmlns:a16="http://schemas.microsoft.com/office/drawing/2014/main" id="{051843CC-E099-F55B-E3B0-3AA0E8CC8806}"/>
                    </a:ext>
                  </a:extLst>
                </p:cNvPr>
                <p:cNvPicPr/>
                <p:nvPr/>
              </p:nvPicPr>
              <p:blipFill>
                <a:blip r:embed="rId221"/>
                <a:stretch>
                  <a:fillRect/>
                </a:stretch>
              </p:blipFill>
              <p:spPr>
                <a:xfrm>
                  <a:off x="7396341" y="1834080"/>
                  <a:ext cx="2963880" cy="26118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2">
            <p14:nvContentPartPr>
              <p14:cNvPr id="162" name="Ink 161">
                <a:extLst>
                  <a:ext uri="{FF2B5EF4-FFF2-40B4-BE49-F238E27FC236}">
                    <a16:creationId xmlns:a16="http://schemas.microsoft.com/office/drawing/2014/main" id="{77996E3D-83FE-1339-C219-8514CE5B33B4}"/>
                  </a:ext>
                </a:extLst>
              </p14:cNvPr>
              <p14:cNvContentPartPr/>
              <p14:nvPr/>
            </p14:nvContentPartPr>
            <p14:xfrm>
              <a:off x="8986461" y="4060680"/>
              <a:ext cx="1400400" cy="747720"/>
            </p14:xfrm>
          </p:contentPart>
        </mc:Choice>
        <mc:Fallback xmlns="">
          <p:pic>
            <p:nvPicPr>
              <p:cNvPr id="162" name="Ink 161">
                <a:extLst>
                  <a:ext uri="{FF2B5EF4-FFF2-40B4-BE49-F238E27FC236}">
                    <a16:creationId xmlns:a16="http://schemas.microsoft.com/office/drawing/2014/main" id="{14A0C037-F009-F427-47C2-4B2748977B27}"/>
                  </a:ext>
                </a:extLst>
              </p:cNvPr>
              <p:cNvPicPr/>
              <p:nvPr/>
            </p:nvPicPr>
            <p:blipFill>
              <a:blip r:embed="rId223"/>
              <a:stretch>
                <a:fillRect/>
              </a:stretch>
            </p:blipFill>
            <p:spPr>
              <a:xfrm>
                <a:off x="8980341" y="4054560"/>
                <a:ext cx="1412640" cy="759960"/>
              </a:xfrm>
              <a:prstGeom prst="rect">
                <a:avLst/>
              </a:prstGeom>
            </p:spPr>
          </p:pic>
        </mc:Fallback>
      </mc:AlternateContent>
      <p:grpSp>
        <p:nvGrpSpPr>
          <p:cNvPr id="178" name="Group 177">
            <a:extLst>
              <a:ext uri="{FF2B5EF4-FFF2-40B4-BE49-F238E27FC236}">
                <a16:creationId xmlns:a16="http://schemas.microsoft.com/office/drawing/2014/main" id="{8CCCF1BF-A16F-4B5A-EF5B-43343627505D}"/>
              </a:ext>
            </a:extLst>
          </p:cNvPr>
          <p:cNvGrpSpPr/>
          <p:nvPr/>
        </p:nvGrpSpPr>
        <p:grpSpPr>
          <a:xfrm>
            <a:off x="8232981" y="4927200"/>
            <a:ext cx="2584800" cy="464760"/>
            <a:chOff x="8232981" y="4927200"/>
            <a:chExt cx="2584800" cy="464760"/>
          </a:xfrm>
        </p:grpSpPr>
        <mc:AlternateContent xmlns:mc="http://schemas.openxmlformats.org/markup-compatibility/2006" xmlns:p14="http://schemas.microsoft.com/office/powerpoint/2010/main">
          <mc:Choice Requires="p14">
            <p:contentPart p14:bwMode="auto" r:id="rId224">
              <p14:nvContentPartPr>
                <p14:cNvPr id="163" name="Ink 162">
                  <a:extLst>
                    <a:ext uri="{FF2B5EF4-FFF2-40B4-BE49-F238E27FC236}">
                      <a16:creationId xmlns:a16="http://schemas.microsoft.com/office/drawing/2014/main" id="{BFA2487B-7455-89CE-F62E-618CF4D7386A}"/>
                    </a:ext>
                  </a:extLst>
                </p14:cNvPr>
                <p14:cNvContentPartPr/>
                <p14:nvPr/>
              </p14:nvContentPartPr>
              <p14:xfrm>
                <a:off x="8232981" y="5061120"/>
                <a:ext cx="206280" cy="330840"/>
              </p14:xfrm>
            </p:contentPart>
          </mc:Choice>
          <mc:Fallback xmlns="">
            <p:pic>
              <p:nvPicPr>
                <p:cNvPr id="163" name="Ink 162">
                  <a:extLst>
                    <a:ext uri="{FF2B5EF4-FFF2-40B4-BE49-F238E27FC236}">
                      <a16:creationId xmlns:a16="http://schemas.microsoft.com/office/drawing/2014/main" id="{04211477-5686-C5FC-E52A-BFA263B7B563}"/>
                    </a:ext>
                  </a:extLst>
                </p:cNvPr>
                <p:cNvPicPr/>
                <p:nvPr/>
              </p:nvPicPr>
              <p:blipFill>
                <a:blip r:embed="rId225"/>
                <a:stretch>
                  <a:fillRect/>
                </a:stretch>
              </p:blipFill>
              <p:spPr>
                <a:xfrm>
                  <a:off x="8226861" y="5055000"/>
                  <a:ext cx="218520" cy="3430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64" name="Ink 163">
                  <a:extLst>
                    <a:ext uri="{FF2B5EF4-FFF2-40B4-BE49-F238E27FC236}">
                      <a16:creationId xmlns:a16="http://schemas.microsoft.com/office/drawing/2014/main" id="{990EB515-2049-7937-5792-382B580CAEFA}"/>
                    </a:ext>
                  </a:extLst>
                </p14:cNvPr>
                <p14:cNvContentPartPr/>
                <p14:nvPr/>
              </p14:nvContentPartPr>
              <p14:xfrm>
                <a:off x="8562741" y="5237520"/>
                <a:ext cx="130680" cy="150120"/>
              </p14:xfrm>
            </p:contentPart>
          </mc:Choice>
          <mc:Fallback xmlns="">
            <p:pic>
              <p:nvPicPr>
                <p:cNvPr id="164" name="Ink 163">
                  <a:extLst>
                    <a:ext uri="{FF2B5EF4-FFF2-40B4-BE49-F238E27FC236}">
                      <a16:creationId xmlns:a16="http://schemas.microsoft.com/office/drawing/2014/main" id="{780D115D-842C-38A7-D089-88BF3B66BB82}"/>
                    </a:ext>
                  </a:extLst>
                </p:cNvPr>
                <p:cNvPicPr/>
                <p:nvPr/>
              </p:nvPicPr>
              <p:blipFill>
                <a:blip r:embed="rId227"/>
                <a:stretch>
                  <a:fillRect/>
                </a:stretch>
              </p:blipFill>
              <p:spPr>
                <a:xfrm>
                  <a:off x="8556621" y="5231400"/>
                  <a:ext cx="14292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65" name="Ink 164">
                  <a:extLst>
                    <a:ext uri="{FF2B5EF4-FFF2-40B4-BE49-F238E27FC236}">
                      <a16:creationId xmlns:a16="http://schemas.microsoft.com/office/drawing/2014/main" id="{385C138F-3CCA-FAB1-8528-68B03902ACFD}"/>
                    </a:ext>
                  </a:extLst>
                </p14:cNvPr>
                <p14:cNvContentPartPr/>
                <p14:nvPr/>
              </p14:nvContentPartPr>
              <p14:xfrm>
                <a:off x="8738061" y="5298360"/>
                <a:ext cx="191880" cy="92520"/>
              </p14:xfrm>
            </p:contentPart>
          </mc:Choice>
          <mc:Fallback xmlns="">
            <p:pic>
              <p:nvPicPr>
                <p:cNvPr id="165" name="Ink 164">
                  <a:extLst>
                    <a:ext uri="{FF2B5EF4-FFF2-40B4-BE49-F238E27FC236}">
                      <a16:creationId xmlns:a16="http://schemas.microsoft.com/office/drawing/2014/main" id="{0B1E9D11-D9B4-95C1-5FEA-6F20931D0819}"/>
                    </a:ext>
                  </a:extLst>
                </p:cNvPr>
                <p:cNvPicPr/>
                <p:nvPr/>
              </p:nvPicPr>
              <p:blipFill>
                <a:blip r:embed="rId229"/>
                <a:stretch>
                  <a:fillRect/>
                </a:stretch>
              </p:blipFill>
              <p:spPr>
                <a:xfrm>
                  <a:off x="8731941" y="5292240"/>
                  <a:ext cx="20412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66" name="Ink 165">
                  <a:extLst>
                    <a:ext uri="{FF2B5EF4-FFF2-40B4-BE49-F238E27FC236}">
                      <a16:creationId xmlns:a16="http://schemas.microsoft.com/office/drawing/2014/main" id="{7FC6C3E6-0AA8-1149-7A9E-B23555B39DC8}"/>
                    </a:ext>
                  </a:extLst>
                </p14:cNvPr>
                <p14:cNvContentPartPr/>
                <p14:nvPr/>
              </p14:nvContentPartPr>
              <p14:xfrm>
                <a:off x="8959101" y="5242920"/>
                <a:ext cx="245160" cy="120960"/>
              </p14:xfrm>
            </p:contentPart>
          </mc:Choice>
          <mc:Fallback xmlns="">
            <p:pic>
              <p:nvPicPr>
                <p:cNvPr id="166" name="Ink 165">
                  <a:extLst>
                    <a:ext uri="{FF2B5EF4-FFF2-40B4-BE49-F238E27FC236}">
                      <a16:creationId xmlns:a16="http://schemas.microsoft.com/office/drawing/2014/main" id="{B2AE72A8-3250-6019-7E8C-9D59E8C72F12}"/>
                    </a:ext>
                  </a:extLst>
                </p:cNvPr>
                <p:cNvPicPr/>
                <p:nvPr/>
              </p:nvPicPr>
              <p:blipFill>
                <a:blip r:embed="rId231"/>
                <a:stretch>
                  <a:fillRect/>
                </a:stretch>
              </p:blipFill>
              <p:spPr>
                <a:xfrm>
                  <a:off x="8952981" y="5236800"/>
                  <a:ext cx="2574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67" name="Ink 166">
                  <a:extLst>
                    <a:ext uri="{FF2B5EF4-FFF2-40B4-BE49-F238E27FC236}">
                      <a16:creationId xmlns:a16="http://schemas.microsoft.com/office/drawing/2014/main" id="{48F5657D-F564-1426-2192-156B39131034}"/>
                    </a:ext>
                  </a:extLst>
                </p14:cNvPr>
                <p14:cNvContentPartPr/>
                <p14:nvPr/>
              </p14:nvContentPartPr>
              <p14:xfrm>
                <a:off x="9498021" y="5040960"/>
                <a:ext cx="54360" cy="319680"/>
              </p14:xfrm>
            </p:contentPart>
          </mc:Choice>
          <mc:Fallback xmlns="">
            <p:pic>
              <p:nvPicPr>
                <p:cNvPr id="167" name="Ink 166">
                  <a:extLst>
                    <a:ext uri="{FF2B5EF4-FFF2-40B4-BE49-F238E27FC236}">
                      <a16:creationId xmlns:a16="http://schemas.microsoft.com/office/drawing/2014/main" id="{4155AB8F-28D1-F4E7-81B4-011233B4EDE3}"/>
                    </a:ext>
                  </a:extLst>
                </p:cNvPr>
                <p:cNvPicPr/>
                <p:nvPr/>
              </p:nvPicPr>
              <p:blipFill>
                <a:blip r:embed="rId233"/>
                <a:stretch>
                  <a:fillRect/>
                </a:stretch>
              </p:blipFill>
              <p:spPr>
                <a:xfrm>
                  <a:off x="9491901" y="5034840"/>
                  <a:ext cx="66600" cy="3319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68" name="Ink 167">
                  <a:extLst>
                    <a:ext uri="{FF2B5EF4-FFF2-40B4-BE49-F238E27FC236}">
                      <a16:creationId xmlns:a16="http://schemas.microsoft.com/office/drawing/2014/main" id="{F1F6637C-683F-839C-7BCF-10D122567F78}"/>
                    </a:ext>
                  </a:extLst>
                </p14:cNvPr>
                <p14:cNvContentPartPr/>
                <p14:nvPr/>
              </p14:nvContentPartPr>
              <p14:xfrm>
                <a:off x="9674421" y="5269560"/>
                <a:ext cx="29160" cy="72000"/>
              </p14:xfrm>
            </p:contentPart>
          </mc:Choice>
          <mc:Fallback xmlns="">
            <p:pic>
              <p:nvPicPr>
                <p:cNvPr id="168" name="Ink 167">
                  <a:extLst>
                    <a:ext uri="{FF2B5EF4-FFF2-40B4-BE49-F238E27FC236}">
                      <a16:creationId xmlns:a16="http://schemas.microsoft.com/office/drawing/2014/main" id="{1E0BEC4D-5EC6-1E5D-94D6-AE9FD7AF1101}"/>
                    </a:ext>
                  </a:extLst>
                </p:cNvPr>
                <p:cNvPicPr/>
                <p:nvPr/>
              </p:nvPicPr>
              <p:blipFill>
                <a:blip r:embed="rId235"/>
                <a:stretch>
                  <a:fillRect/>
                </a:stretch>
              </p:blipFill>
              <p:spPr>
                <a:xfrm>
                  <a:off x="9668301" y="5263440"/>
                  <a:ext cx="4140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69" name="Ink 168">
                  <a:extLst>
                    <a:ext uri="{FF2B5EF4-FFF2-40B4-BE49-F238E27FC236}">
                      <a16:creationId xmlns:a16="http://schemas.microsoft.com/office/drawing/2014/main" id="{47C17A70-24CF-69CE-443E-1DEA00FB026C}"/>
                    </a:ext>
                  </a:extLst>
                </p14:cNvPr>
                <p14:cNvContentPartPr/>
                <p14:nvPr/>
              </p14:nvContentPartPr>
              <p14:xfrm>
                <a:off x="9649221" y="5091000"/>
                <a:ext cx="360" cy="360"/>
              </p14:xfrm>
            </p:contentPart>
          </mc:Choice>
          <mc:Fallback xmlns="">
            <p:pic>
              <p:nvPicPr>
                <p:cNvPr id="169" name="Ink 168">
                  <a:extLst>
                    <a:ext uri="{FF2B5EF4-FFF2-40B4-BE49-F238E27FC236}">
                      <a16:creationId xmlns:a16="http://schemas.microsoft.com/office/drawing/2014/main" id="{684CBCD5-F3C4-5B3B-7A94-1A6E19918DCD}"/>
                    </a:ext>
                  </a:extLst>
                </p:cNvPr>
                <p:cNvPicPr/>
                <p:nvPr/>
              </p:nvPicPr>
              <p:blipFill>
                <a:blip r:embed="rId21"/>
                <a:stretch>
                  <a:fillRect/>
                </a:stretch>
              </p:blipFill>
              <p:spPr>
                <a:xfrm>
                  <a:off x="9643101" y="5084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71" name="Ink 170">
                  <a:extLst>
                    <a:ext uri="{FF2B5EF4-FFF2-40B4-BE49-F238E27FC236}">
                      <a16:creationId xmlns:a16="http://schemas.microsoft.com/office/drawing/2014/main" id="{1131C31B-9324-E72F-24F2-9C9422D3AC93}"/>
                    </a:ext>
                  </a:extLst>
                </p14:cNvPr>
                <p14:cNvContentPartPr/>
                <p14:nvPr/>
              </p14:nvContentPartPr>
              <p14:xfrm>
                <a:off x="9810861" y="5214120"/>
                <a:ext cx="237240" cy="140400"/>
              </p14:xfrm>
            </p:contentPart>
          </mc:Choice>
          <mc:Fallback xmlns="">
            <p:pic>
              <p:nvPicPr>
                <p:cNvPr id="171" name="Ink 170">
                  <a:extLst>
                    <a:ext uri="{FF2B5EF4-FFF2-40B4-BE49-F238E27FC236}">
                      <a16:creationId xmlns:a16="http://schemas.microsoft.com/office/drawing/2014/main" id="{0A9D260B-F764-6C08-CF49-E40418A94BF5}"/>
                    </a:ext>
                  </a:extLst>
                </p:cNvPr>
                <p:cNvPicPr/>
                <p:nvPr/>
              </p:nvPicPr>
              <p:blipFill>
                <a:blip r:embed="rId238"/>
                <a:stretch>
                  <a:fillRect/>
                </a:stretch>
              </p:blipFill>
              <p:spPr>
                <a:xfrm>
                  <a:off x="9804741" y="5208000"/>
                  <a:ext cx="24948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72" name="Ink 171">
                  <a:extLst>
                    <a:ext uri="{FF2B5EF4-FFF2-40B4-BE49-F238E27FC236}">
                      <a16:creationId xmlns:a16="http://schemas.microsoft.com/office/drawing/2014/main" id="{4125AA43-E240-3FAA-6628-0D9D7D81B3AA}"/>
                    </a:ext>
                  </a:extLst>
                </p14:cNvPr>
                <p14:cNvContentPartPr/>
                <p14:nvPr/>
              </p14:nvContentPartPr>
              <p14:xfrm>
                <a:off x="10148901" y="5223480"/>
                <a:ext cx="39240" cy="102240"/>
              </p14:xfrm>
            </p:contentPart>
          </mc:Choice>
          <mc:Fallback xmlns="">
            <p:pic>
              <p:nvPicPr>
                <p:cNvPr id="172" name="Ink 171">
                  <a:extLst>
                    <a:ext uri="{FF2B5EF4-FFF2-40B4-BE49-F238E27FC236}">
                      <a16:creationId xmlns:a16="http://schemas.microsoft.com/office/drawing/2014/main" id="{4C8BB51C-A6F7-C9DA-FD54-6F10893444B8}"/>
                    </a:ext>
                  </a:extLst>
                </p:cNvPr>
                <p:cNvPicPr/>
                <p:nvPr/>
              </p:nvPicPr>
              <p:blipFill>
                <a:blip r:embed="rId240"/>
                <a:stretch>
                  <a:fillRect/>
                </a:stretch>
              </p:blipFill>
              <p:spPr>
                <a:xfrm>
                  <a:off x="10142781" y="5217360"/>
                  <a:ext cx="5148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73" name="Ink 172">
                  <a:extLst>
                    <a:ext uri="{FF2B5EF4-FFF2-40B4-BE49-F238E27FC236}">
                      <a16:creationId xmlns:a16="http://schemas.microsoft.com/office/drawing/2014/main" id="{88D51CF0-DD94-3E23-9B2E-9D7666946795}"/>
                    </a:ext>
                  </a:extLst>
                </p14:cNvPr>
                <p14:cNvContentPartPr/>
                <p14:nvPr/>
              </p14:nvContentPartPr>
              <p14:xfrm>
                <a:off x="10123701" y="5088120"/>
                <a:ext cx="360" cy="360"/>
              </p14:xfrm>
            </p:contentPart>
          </mc:Choice>
          <mc:Fallback xmlns="">
            <p:pic>
              <p:nvPicPr>
                <p:cNvPr id="173" name="Ink 172">
                  <a:extLst>
                    <a:ext uri="{FF2B5EF4-FFF2-40B4-BE49-F238E27FC236}">
                      <a16:creationId xmlns:a16="http://schemas.microsoft.com/office/drawing/2014/main" id="{FCA7D300-92A4-021C-1EDA-FD03A89FFC13}"/>
                    </a:ext>
                  </a:extLst>
                </p:cNvPr>
                <p:cNvPicPr/>
                <p:nvPr/>
              </p:nvPicPr>
              <p:blipFill>
                <a:blip r:embed="rId21"/>
                <a:stretch>
                  <a:fillRect/>
                </a:stretch>
              </p:blipFill>
              <p:spPr>
                <a:xfrm>
                  <a:off x="10117581" y="50820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74" name="Ink 173">
                  <a:extLst>
                    <a:ext uri="{FF2B5EF4-FFF2-40B4-BE49-F238E27FC236}">
                      <a16:creationId xmlns:a16="http://schemas.microsoft.com/office/drawing/2014/main" id="{FE0D907C-8976-9CB9-68E0-E4F8ECDBFB6B}"/>
                    </a:ext>
                  </a:extLst>
                </p14:cNvPr>
                <p14:cNvContentPartPr/>
                <p14:nvPr/>
              </p14:nvContentPartPr>
              <p14:xfrm>
                <a:off x="10285341" y="4974720"/>
                <a:ext cx="51120" cy="374040"/>
              </p14:xfrm>
            </p:contentPart>
          </mc:Choice>
          <mc:Fallback xmlns="">
            <p:pic>
              <p:nvPicPr>
                <p:cNvPr id="174" name="Ink 173">
                  <a:extLst>
                    <a:ext uri="{FF2B5EF4-FFF2-40B4-BE49-F238E27FC236}">
                      <a16:creationId xmlns:a16="http://schemas.microsoft.com/office/drawing/2014/main" id="{6CA8E8B5-319F-EDB0-8FFF-5D5859D9AEAF}"/>
                    </a:ext>
                  </a:extLst>
                </p:cNvPr>
                <p:cNvPicPr/>
                <p:nvPr/>
              </p:nvPicPr>
              <p:blipFill>
                <a:blip r:embed="rId243"/>
                <a:stretch>
                  <a:fillRect/>
                </a:stretch>
              </p:blipFill>
              <p:spPr>
                <a:xfrm>
                  <a:off x="10279221" y="4968600"/>
                  <a:ext cx="6336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75" name="Ink 174">
                  <a:extLst>
                    <a:ext uri="{FF2B5EF4-FFF2-40B4-BE49-F238E27FC236}">
                      <a16:creationId xmlns:a16="http://schemas.microsoft.com/office/drawing/2014/main" id="{A86D5EB2-B0C3-B946-DB19-58BE37B81601}"/>
                    </a:ext>
                  </a:extLst>
                </p14:cNvPr>
                <p14:cNvContentPartPr/>
                <p14:nvPr/>
              </p14:nvContentPartPr>
              <p14:xfrm>
                <a:off x="10278141" y="5181000"/>
                <a:ext cx="133200" cy="20880"/>
              </p14:xfrm>
            </p:contentPart>
          </mc:Choice>
          <mc:Fallback xmlns="">
            <p:pic>
              <p:nvPicPr>
                <p:cNvPr id="175" name="Ink 174">
                  <a:extLst>
                    <a:ext uri="{FF2B5EF4-FFF2-40B4-BE49-F238E27FC236}">
                      <a16:creationId xmlns:a16="http://schemas.microsoft.com/office/drawing/2014/main" id="{07F5BC2B-A4F0-2CB6-9B5A-89581F044709}"/>
                    </a:ext>
                  </a:extLst>
                </p:cNvPr>
                <p:cNvPicPr/>
                <p:nvPr/>
              </p:nvPicPr>
              <p:blipFill>
                <a:blip r:embed="rId245"/>
                <a:stretch>
                  <a:fillRect/>
                </a:stretch>
              </p:blipFill>
              <p:spPr>
                <a:xfrm>
                  <a:off x="10272021" y="5174880"/>
                  <a:ext cx="14544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76" name="Ink 175">
                  <a:extLst>
                    <a:ext uri="{FF2B5EF4-FFF2-40B4-BE49-F238E27FC236}">
                      <a16:creationId xmlns:a16="http://schemas.microsoft.com/office/drawing/2014/main" id="{7EDC3DEB-4A1C-8275-C63A-4F8C9C96D3A2}"/>
                    </a:ext>
                  </a:extLst>
                </p14:cNvPr>
                <p14:cNvContentPartPr/>
                <p14:nvPr/>
              </p14:nvContentPartPr>
              <p14:xfrm>
                <a:off x="10450941" y="5188560"/>
                <a:ext cx="133200" cy="145800"/>
              </p14:xfrm>
            </p:contentPart>
          </mc:Choice>
          <mc:Fallback xmlns="">
            <p:pic>
              <p:nvPicPr>
                <p:cNvPr id="176" name="Ink 175">
                  <a:extLst>
                    <a:ext uri="{FF2B5EF4-FFF2-40B4-BE49-F238E27FC236}">
                      <a16:creationId xmlns:a16="http://schemas.microsoft.com/office/drawing/2014/main" id="{428094BA-E050-9C7B-A47A-C4A39B3FE607}"/>
                    </a:ext>
                  </a:extLst>
                </p:cNvPr>
                <p:cNvPicPr/>
                <p:nvPr/>
              </p:nvPicPr>
              <p:blipFill>
                <a:blip r:embed="rId247"/>
                <a:stretch>
                  <a:fillRect/>
                </a:stretch>
              </p:blipFill>
              <p:spPr>
                <a:xfrm>
                  <a:off x="10444821" y="5182440"/>
                  <a:ext cx="14544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77" name="Ink 176">
                  <a:extLst>
                    <a:ext uri="{FF2B5EF4-FFF2-40B4-BE49-F238E27FC236}">
                      <a16:creationId xmlns:a16="http://schemas.microsoft.com/office/drawing/2014/main" id="{883E3355-3A36-C1E2-7032-5E9ACAB3B245}"/>
                    </a:ext>
                  </a:extLst>
                </p14:cNvPr>
                <p14:cNvContentPartPr/>
                <p14:nvPr/>
              </p14:nvContentPartPr>
              <p14:xfrm>
                <a:off x="10630221" y="4927200"/>
                <a:ext cx="187560" cy="399600"/>
              </p14:xfrm>
            </p:contentPart>
          </mc:Choice>
          <mc:Fallback xmlns="">
            <p:pic>
              <p:nvPicPr>
                <p:cNvPr id="177" name="Ink 176">
                  <a:extLst>
                    <a:ext uri="{FF2B5EF4-FFF2-40B4-BE49-F238E27FC236}">
                      <a16:creationId xmlns:a16="http://schemas.microsoft.com/office/drawing/2014/main" id="{833981D7-7FAE-E217-8F5D-2B5AD169D15B}"/>
                    </a:ext>
                  </a:extLst>
                </p:cNvPr>
                <p:cNvPicPr/>
                <p:nvPr/>
              </p:nvPicPr>
              <p:blipFill>
                <a:blip r:embed="rId249"/>
                <a:stretch>
                  <a:fillRect/>
                </a:stretch>
              </p:blipFill>
              <p:spPr>
                <a:xfrm>
                  <a:off x="10624101" y="4921080"/>
                  <a:ext cx="199800" cy="411840"/>
                </a:xfrm>
                <a:prstGeom prst="rect">
                  <a:avLst/>
                </a:prstGeom>
              </p:spPr>
            </p:pic>
          </mc:Fallback>
        </mc:AlternateContent>
      </p:grpSp>
      <p:grpSp>
        <p:nvGrpSpPr>
          <p:cNvPr id="185" name="Group 184">
            <a:extLst>
              <a:ext uri="{FF2B5EF4-FFF2-40B4-BE49-F238E27FC236}">
                <a16:creationId xmlns:a16="http://schemas.microsoft.com/office/drawing/2014/main" id="{C8A0BFF2-B171-42A4-4D62-65D351E75F30}"/>
              </a:ext>
            </a:extLst>
          </p:cNvPr>
          <p:cNvGrpSpPr/>
          <p:nvPr/>
        </p:nvGrpSpPr>
        <p:grpSpPr>
          <a:xfrm>
            <a:off x="8292021" y="5687880"/>
            <a:ext cx="973080" cy="352440"/>
            <a:chOff x="8292021" y="5687880"/>
            <a:chExt cx="973080" cy="352440"/>
          </a:xfrm>
        </p:grpSpPr>
        <mc:AlternateContent xmlns:mc="http://schemas.openxmlformats.org/markup-compatibility/2006" xmlns:p14="http://schemas.microsoft.com/office/powerpoint/2010/main">
          <mc:Choice Requires="p14">
            <p:contentPart p14:bwMode="auto" r:id="rId250">
              <p14:nvContentPartPr>
                <p14:cNvPr id="179" name="Ink 178">
                  <a:extLst>
                    <a:ext uri="{FF2B5EF4-FFF2-40B4-BE49-F238E27FC236}">
                      <a16:creationId xmlns:a16="http://schemas.microsoft.com/office/drawing/2014/main" id="{D25DCBD4-F5B2-AF6E-A77E-30FC55CA2303}"/>
                    </a:ext>
                  </a:extLst>
                </p14:cNvPr>
                <p14:cNvContentPartPr/>
                <p14:nvPr/>
              </p14:nvContentPartPr>
              <p14:xfrm>
                <a:off x="8301741" y="5758440"/>
                <a:ext cx="80640" cy="253440"/>
              </p14:xfrm>
            </p:contentPart>
          </mc:Choice>
          <mc:Fallback xmlns="">
            <p:pic>
              <p:nvPicPr>
                <p:cNvPr id="179" name="Ink 178">
                  <a:extLst>
                    <a:ext uri="{FF2B5EF4-FFF2-40B4-BE49-F238E27FC236}">
                      <a16:creationId xmlns:a16="http://schemas.microsoft.com/office/drawing/2014/main" id="{F0FA94AA-4BEF-0BA4-2EAA-51E4643AAE64}"/>
                    </a:ext>
                  </a:extLst>
                </p:cNvPr>
                <p:cNvPicPr/>
                <p:nvPr/>
              </p:nvPicPr>
              <p:blipFill>
                <a:blip r:embed="rId251"/>
                <a:stretch>
                  <a:fillRect/>
                </a:stretch>
              </p:blipFill>
              <p:spPr>
                <a:xfrm>
                  <a:off x="8295621" y="5752320"/>
                  <a:ext cx="9288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80" name="Ink 179">
                  <a:extLst>
                    <a:ext uri="{FF2B5EF4-FFF2-40B4-BE49-F238E27FC236}">
                      <a16:creationId xmlns:a16="http://schemas.microsoft.com/office/drawing/2014/main" id="{E498B7AD-41D6-EE8A-ACCD-BC5589AB3DE0}"/>
                    </a:ext>
                  </a:extLst>
                </p14:cNvPr>
                <p14:cNvContentPartPr/>
                <p14:nvPr/>
              </p14:nvContentPartPr>
              <p14:xfrm>
                <a:off x="8292021" y="5712000"/>
                <a:ext cx="160560" cy="154440"/>
              </p14:xfrm>
            </p:contentPart>
          </mc:Choice>
          <mc:Fallback xmlns="">
            <p:pic>
              <p:nvPicPr>
                <p:cNvPr id="180" name="Ink 179">
                  <a:extLst>
                    <a:ext uri="{FF2B5EF4-FFF2-40B4-BE49-F238E27FC236}">
                      <a16:creationId xmlns:a16="http://schemas.microsoft.com/office/drawing/2014/main" id="{06BAC5EF-4AC8-A658-608E-C1A2F4C10C9F}"/>
                    </a:ext>
                  </a:extLst>
                </p:cNvPr>
                <p:cNvPicPr/>
                <p:nvPr/>
              </p:nvPicPr>
              <p:blipFill>
                <a:blip r:embed="rId253"/>
                <a:stretch>
                  <a:fillRect/>
                </a:stretch>
              </p:blipFill>
              <p:spPr>
                <a:xfrm>
                  <a:off x="8285901" y="5705880"/>
                  <a:ext cx="1728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81" name="Ink 180">
                  <a:extLst>
                    <a:ext uri="{FF2B5EF4-FFF2-40B4-BE49-F238E27FC236}">
                      <a16:creationId xmlns:a16="http://schemas.microsoft.com/office/drawing/2014/main" id="{03A289C6-6FB9-C7F4-55BF-AECBA34C46B2}"/>
                    </a:ext>
                  </a:extLst>
                </p14:cNvPr>
                <p14:cNvContentPartPr/>
                <p14:nvPr/>
              </p14:nvContentPartPr>
              <p14:xfrm>
                <a:off x="8567061" y="5848800"/>
                <a:ext cx="138240" cy="191520"/>
              </p14:xfrm>
            </p:contentPart>
          </mc:Choice>
          <mc:Fallback xmlns="">
            <p:pic>
              <p:nvPicPr>
                <p:cNvPr id="181" name="Ink 180">
                  <a:extLst>
                    <a:ext uri="{FF2B5EF4-FFF2-40B4-BE49-F238E27FC236}">
                      <a16:creationId xmlns:a16="http://schemas.microsoft.com/office/drawing/2014/main" id="{62DBACD1-6243-89D0-4E2A-5ED287B564A0}"/>
                    </a:ext>
                  </a:extLst>
                </p:cNvPr>
                <p:cNvPicPr/>
                <p:nvPr/>
              </p:nvPicPr>
              <p:blipFill>
                <a:blip r:embed="rId255"/>
                <a:stretch>
                  <a:fillRect/>
                </a:stretch>
              </p:blipFill>
              <p:spPr>
                <a:xfrm>
                  <a:off x="8560941" y="5842680"/>
                  <a:ext cx="1504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82" name="Ink 181">
                  <a:extLst>
                    <a:ext uri="{FF2B5EF4-FFF2-40B4-BE49-F238E27FC236}">
                      <a16:creationId xmlns:a16="http://schemas.microsoft.com/office/drawing/2014/main" id="{05642033-F18A-5F6E-C0A1-1189D8178C50}"/>
                    </a:ext>
                  </a:extLst>
                </p14:cNvPr>
                <p14:cNvContentPartPr/>
                <p14:nvPr/>
              </p14:nvContentPartPr>
              <p14:xfrm>
                <a:off x="8711061" y="5687880"/>
                <a:ext cx="126000" cy="322200"/>
              </p14:xfrm>
            </p:contentPart>
          </mc:Choice>
          <mc:Fallback xmlns="">
            <p:pic>
              <p:nvPicPr>
                <p:cNvPr id="182" name="Ink 181">
                  <a:extLst>
                    <a:ext uri="{FF2B5EF4-FFF2-40B4-BE49-F238E27FC236}">
                      <a16:creationId xmlns:a16="http://schemas.microsoft.com/office/drawing/2014/main" id="{09DE3742-F382-356F-32E1-12828EFCD4F2}"/>
                    </a:ext>
                  </a:extLst>
                </p:cNvPr>
                <p:cNvPicPr/>
                <p:nvPr/>
              </p:nvPicPr>
              <p:blipFill>
                <a:blip r:embed="rId257"/>
                <a:stretch>
                  <a:fillRect/>
                </a:stretch>
              </p:blipFill>
              <p:spPr>
                <a:xfrm>
                  <a:off x="8704941" y="5681760"/>
                  <a:ext cx="138240" cy="3344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83" name="Ink 182">
                  <a:extLst>
                    <a:ext uri="{FF2B5EF4-FFF2-40B4-BE49-F238E27FC236}">
                      <a16:creationId xmlns:a16="http://schemas.microsoft.com/office/drawing/2014/main" id="{11328C99-D6D0-51D5-1FDC-EAB1350583AC}"/>
                    </a:ext>
                  </a:extLst>
                </p14:cNvPr>
                <p14:cNvContentPartPr/>
                <p14:nvPr/>
              </p14:nvContentPartPr>
              <p14:xfrm>
                <a:off x="8897901" y="5856000"/>
                <a:ext cx="127440" cy="154080"/>
              </p14:xfrm>
            </p:contentPart>
          </mc:Choice>
          <mc:Fallback xmlns="">
            <p:pic>
              <p:nvPicPr>
                <p:cNvPr id="183" name="Ink 182">
                  <a:extLst>
                    <a:ext uri="{FF2B5EF4-FFF2-40B4-BE49-F238E27FC236}">
                      <a16:creationId xmlns:a16="http://schemas.microsoft.com/office/drawing/2014/main" id="{F3AF895F-AE04-4DDF-2931-711FB08E88B6}"/>
                    </a:ext>
                  </a:extLst>
                </p:cNvPr>
                <p:cNvPicPr/>
                <p:nvPr/>
              </p:nvPicPr>
              <p:blipFill>
                <a:blip r:embed="rId259"/>
                <a:stretch>
                  <a:fillRect/>
                </a:stretch>
              </p:blipFill>
              <p:spPr>
                <a:xfrm>
                  <a:off x="8891781" y="5849880"/>
                  <a:ext cx="1396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84" name="Ink 183">
                  <a:extLst>
                    <a:ext uri="{FF2B5EF4-FFF2-40B4-BE49-F238E27FC236}">
                      <a16:creationId xmlns:a16="http://schemas.microsoft.com/office/drawing/2014/main" id="{A646D32E-3E72-DC54-1C21-F9B76F321C57}"/>
                    </a:ext>
                  </a:extLst>
                </p14:cNvPr>
                <p14:cNvContentPartPr/>
                <p14:nvPr/>
              </p14:nvContentPartPr>
              <p14:xfrm>
                <a:off x="9101661" y="5849880"/>
                <a:ext cx="163440" cy="137520"/>
              </p14:xfrm>
            </p:contentPart>
          </mc:Choice>
          <mc:Fallback xmlns="">
            <p:pic>
              <p:nvPicPr>
                <p:cNvPr id="184" name="Ink 183">
                  <a:extLst>
                    <a:ext uri="{FF2B5EF4-FFF2-40B4-BE49-F238E27FC236}">
                      <a16:creationId xmlns:a16="http://schemas.microsoft.com/office/drawing/2014/main" id="{62859CE5-A8B5-24F2-AA63-156330D31C3A}"/>
                    </a:ext>
                  </a:extLst>
                </p:cNvPr>
                <p:cNvPicPr/>
                <p:nvPr/>
              </p:nvPicPr>
              <p:blipFill>
                <a:blip r:embed="rId261"/>
                <a:stretch>
                  <a:fillRect/>
                </a:stretch>
              </p:blipFill>
              <p:spPr>
                <a:xfrm>
                  <a:off x="9095541" y="5843760"/>
                  <a:ext cx="175680" cy="149760"/>
                </a:xfrm>
                <a:prstGeom prst="rect">
                  <a:avLst/>
                </a:prstGeom>
              </p:spPr>
            </p:pic>
          </mc:Fallback>
        </mc:AlternateContent>
      </p:grpSp>
      <p:grpSp>
        <p:nvGrpSpPr>
          <p:cNvPr id="201" name="Group 200">
            <a:extLst>
              <a:ext uri="{FF2B5EF4-FFF2-40B4-BE49-F238E27FC236}">
                <a16:creationId xmlns:a16="http://schemas.microsoft.com/office/drawing/2014/main" id="{256A3D30-7EBB-9B1A-CAAC-008D9BF1633A}"/>
              </a:ext>
            </a:extLst>
          </p:cNvPr>
          <p:cNvGrpSpPr/>
          <p:nvPr/>
        </p:nvGrpSpPr>
        <p:grpSpPr>
          <a:xfrm>
            <a:off x="9685221" y="5623080"/>
            <a:ext cx="2056320" cy="356760"/>
            <a:chOff x="9685221" y="5623080"/>
            <a:chExt cx="2056320" cy="356760"/>
          </a:xfrm>
        </p:grpSpPr>
        <mc:AlternateContent xmlns:mc="http://schemas.openxmlformats.org/markup-compatibility/2006" xmlns:p14="http://schemas.microsoft.com/office/powerpoint/2010/main">
          <mc:Choice Requires="p14">
            <p:contentPart p14:bwMode="auto" r:id="rId262">
              <p14:nvContentPartPr>
                <p14:cNvPr id="186" name="Ink 185">
                  <a:extLst>
                    <a:ext uri="{FF2B5EF4-FFF2-40B4-BE49-F238E27FC236}">
                      <a16:creationId xmlns:a16="http://schemas.microsoft.com/office/drawing/2014/main" id="{AD04A21B-CC26-5457-43B0-059AD3C9B2CA}"/>
                    </a:ext>
                  </a:extLst>
                </p14:cNvPr>
                <p14:cNvContentPartPr/>
                <p14:nvPr/>
              </p14:nvContentPartPr>
              <p14:xfrm>
                <a:off x="9685221" y="5623080"/>
                <a:ext cx="86760" cy="356760"/>
              </p14:xfrm>
            </p:contentPart>
          </mc:Choice>
          <mc:Fallback xmlns="">
            <p:pic>
              <p:nvPicPr>
                <p:cNvPr id="186" name="Ink 185">
                  <a:extLst>
                    <a:ext uri="{FF2B5EF4-FFF2-40B4-BE49-F238E27FC236}">
                      <a16:creationId xmlns:a16="http://schemas.microsoft.com/office/drawing/2014/main" id="{FC31D433-8FCE-D7EE-8720-F31CF4AD1F7D}"/>
                    </a:ext>
                  </a:extLst>
                </p:cNvPr>
                <p:cNvPicPr/>
                <p:nvPr/>
              </p:nvPicPr>
              <p:blipFill>
                <a:blip r:embed="rId263"/>
                <a:stretch>
                  <a:fillRect/>
                </a:stretch>
              </p:blipFill>
              <p:spPr>
                <a:xfrm>
                  <a:off x="9679101" y="5616960"/>
                  <a:ext cx="99000" cy="3690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87" name="Ink 186">
                  <a:extLst>
                    <a:ext uri="{FF2B5EF4-FFF2-40B4-BE49-F238E27FC236}">
                      <a16:creationId xmlns:a16="http://schemas.microsoft.com/office/drawing/2014/main" id="{E5B03E6F-3EC0-617F-252C-CF2385E26CAE}"/>
                    </a:ext>
                  </a:extLst>
                </p14:cNvPr>
                <p14:cNvContentPartPr/>
                <p14:nvPr/>
              </p14:nvContentPartPr>
              <p14:xfrm>
                <a:off x="9864861" y="5876160"/>
                <a:ext cx="25560" cy="75240"/>
              </p14:xfrm>
            </p:contentPart>
          </mc:Choice>
          <mc:Fallback xmlns="">
            <p:pic>
              <p:nvPicPr>
                <p:cNvPr id="187" name="Ink 186">
                  <a:extLst>
                    <a:ext uri="{FF2B5EF4-FFF2-40B4-BE49-F238E27FC236}">
                      <a16:creationId xmlns:a16="http://schemas.microsoft.com/office/drawing/2014/main" id="{9B3D5ABD-0E15-EE54-3C8F-C0493F661C83}"/>
                    </a:ext>
                  </a:extLst>
                </p:cNvPr>
                <p:cNvPicPr/>
                <p:nvPr/>
              </p:nvPicPr>
              <p:blipFill>
                <a:blip r:embed="rId265"/>
                <a:stretch>
                  <a:fillRect/>
                </a:stretch>
              </p:blipFill>
              <p:spPr>
                <a:xfrm>
                  <a:off x="9858741" y="5870040"/>
                  <a:ext cx="3780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188" name="Ink 187">
                  <a:extLst>
                    <a:ext uri="{FF2B5EF4-FFF2-40B4-BE49-F238E27FC236}">
                      <a16:creationId xmlns:a16="http://schemas.microsoft.com/office/drawing/2014/main" id="{9A8B4791-64C7-49AC-720F-79483D1C783E}"/>
                    </a:ext>
                  </a:extLst>
                </p14:cNvPr>
                <p14:cNvContentPartPr/>
                <p14:nvPr/>
              </p14:nvContentPartPr>
              <p14:xfrm>
                <a:off x="9846861" y="5748360"/>
                <a:ext cx="360" cy="360"/>
              </p14:xfrm>
            </p:contentPart>
          </mc:Choice>
          <mc:Fallback xmlns="">
            <p:pic>
              <p:nvPicPr>
                <p:cNvPr id="188" name="Ink 187">
                  <a:extLst>
                    <a:ext uri="{FF2B5EF4-FFF2-40B4-BE49-F238E27FC236}">
                      <a16:creationId xmlns:a16="http://schemas.microsoft.com/office/drawing/2014/main" id="{A3D61540-D7CE-E9CC-1247-E64C46335544}"/>
                    </a:ext>
                  </a:extLst>
                </p:cNvPr>
                <p:cNvPicPr/>
                <p:nvPr/>
              </p:nvPicPr>
              <p:blipFill>
                <a:blip r:embed="rId21"/>
                <a:stretch>
                  <a:fillRect/>
                </a:stretch>
              </p:blipFill>
              <p:spPr>
                <a:xfrm>
                  <a:off x="9840741" y="57422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89" name="Ink 188">
                  <a:extLst>
                    <a:ext uri="{FF2B5EF4-FFF2-40B4-BE49-F238E27FC236}">
                      <a16:creationId xmlns:a16="http://schemas.microsoft.com/office/drawing/2014/main" id="{258BC470-CCA7-849C-59B3-E0BC2437A6BC}"/>
                    </a:ext>
                  </a:extLst>
                </p14:cNvPr>
                <p14:cNvContentPartPr/>
                <p14:nvPr/>
              </p14:nvContentPartPr>
              <p14:xfrm>
                <a:off x="9972861" y="5844120"/>
                <a:ext cx="237600" cy="132840"/>
              </p14:xfrm>
            </p:contentPart>
          </mc:Choice>
          <mc:Fallback xmlns="">
            <p:pic>
              <p:nvPicPr>
                <p:cNvPr id="189" name="Ink 188">
                  <a:extLst>
                    <a:ext uri="{FF2B5EF4-FFF2-40B4-BE49-F238E27FC236}">
                      <a16:creationId xmlns:a16="http://schemas.microsoft.com/office/drawing/2014/main" id="{1CA7E3CB-CFD7-30A8-65A0-5AEBA9C05891}"/>
                    </a:ext>
                  </a:extLst>
                </p:cNvPr>
                <p:cNvPicPr/>
                <p:nvPr/>
              </p:nvPicPr>
              <p:blipFill>
                <a:blip r:embed="rId268"/>
                <a:stretch>
                  <a:fillRect/>
                </a:stretch>
              </p:blipFill>
              <p:spPr>
                <a:xfrm>
                  <a:off x="9966741" y="5838000"/>
                  <a:ext cx="249840" cy="14508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90" name="Ink 189">
                  <a:extLst>
                    <a:ext uri="{FF2B5EF4-FFF2-40B4-BE49-F238E27FC236}">
                      <a16:creationId xmlns:a16="http://schemas.microsoft.com/office/drawing/2014/main" id="{333924CD-6591-535D-E4C8-DD2999E9BDE4}"/>
                    </a:ext>
                  </a:extLst>
                </p14:cNvPr>
                <p14:cNvContentPartPr/>
                <p14:nvPr/>
              </p14:nvContentPartPr>
              <p14:xfrm>
                <a:off x="10281741" y="5866080"/>
                <a:ext cx="36360" cy="78840"/>
              </p14:xfrm>
            </p:contentPart>
          </mc:Choice>
          <mc:Fallback xmlns="">
            <p:pic>
              <p:nvPicPr>
                <p:cNvPr id="190" name="Ink 189">
                  <a:extLst>
                    <a:ext uri="{FF2B5EF4-FFF2-40B4-BE49-F238E27FC236}">
                      <a16:creationId xmlns:a16="http://schemas.microsoft.com/office/drawing/2014/main" id="{6D9D9F43-D6E8-3F9C-9CB6-A560CFB9512A}"/>
                    </a:ext>
                  </a:extLst>
                </p:cNvPr>
                <p:cNvPicPr/>
                <p:nvPr/>
              </p:nvPicPr>
              <p:blipFill>
                <a:blip r:embed="rId270"/>
                <a:stretch>
                  <a:fillRect/>
                </a:stretch>
              </p:blipFill>
              <p:spPr>
                <a:xfrm>
                  <a:off x="10275621" y="5859960"/>
                  <a:ext cx="4860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91" name="Ink 190">
                  <a:extLst>
                    <a:ext uri="{FF2B5EF4-FFF2-40B4-BE49-F238E27FC236}">
                      <a16:creationId xmlns:a16="http://schemas.microsoft.com/office/drawing/2014/main" id="{AA325989-0C8B-74D1-F7B6-F3DBFC0A971D}"/>
                    </a:ext>
                  </a:extLst>
                </p14:cNvPr>
                <p14:cNvContentPartPr/>
                <p14:nvPr/>
              </p14:nvContentPartPr>
              <p14:xfrm>
                <a:off x="10238541" y="5731080"/>
                <a:ext cx="47160" cy="6120"/>
              </p14:xfrm>
            </p:contentPart>
          </mc:Choice>
          <mc:Fallback xmlns="">
            <p:pic>
              <p:nvPicPr>
                <p:cNvPr id="191" name="Ink 190">
                  <a:extLst>
                    <a:ext uri="{FF2B5EF4-FFF2-40B4-BE49-F238E27FC236}">
                      <a16:creationId xmlns:a16="http://schemas.microsoft.com/office/drawing/2014/main" id="{D8AC8744-7A45-311D-CEF3-C9BDB8E0BA11}"/>
                    </a:ext>
                  </a:extLst>
                </p:cNvPr>
                <p:cNvPicPr/>
                <p:nvPr/>
              </p:nvPicPr>
              <p:blipFill>
                <a:blip r:embed="rId272"/>
                <a:stretch>
                  <a:fillRect/>
                </a:stretch>
              </p:blipFill>
              <p:spPr>
                <a:xfrm>
                  <a:off x="10232421" y="5724960"/>
                  <a:ext cx="594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92" name="Ink 191">
                  <a:extLst>
                    <a:ext uri="{FF2B5EF4-FFF2-40B4-BE49-F238E27FC236}">
                      <a16:creationId xmlns:a16="http://schemas.microsoft.com/office/drawing/2014/main" id="{995FAFA2-2ADC-3FD0-3B74-FE81E70560CD}"/>
                    </a:ext>
                  </a:extLst>
                </p14:cNvPr>
                <p14:cNvContentPartPr/>
                <p14:nvPr/>
              </p14:nvContentPartPr>
              <p14:xfrm>
                <a:off x="10400541" y="5636040"/>
                <a:ext cx="72360" cy="303480"/>
              </p14:xfrm>
            </p:contentPart>
          </mc:Choice>
          <mc:Fallback xmlns="">
            <p:pic>
              <p:nvPicPr>
                <p:cNvPr id="192" name="Ink 191">
                  <a:extLst>
                    <a:ext uri="{FF2B5EF4-FFF2-40B4-BE49-F238E27FC236}">
                      <a16:creationId xmlns:a16="http://schemas.microsoft.com/office/drawing/2014/main" id="{3CA90599-EB44-139B-F9AF-BED0F0DAA5BC}"/>
                    </a:ext>
                  </a:extLst>
                </p:cNvPr>
                <p:cNvPicPr/>
                <p:nvPr/>
              </p:nvPicPr>
              <p:blipFill>
                <a:blip r:embed="rId274"/>
                <a:stretch>
                  <a:fillRect/>
                </a:stretch>
              </p:blipFill>
              <p:spPr>
                <a:xfrm>
                  <a:off x="10394421" y="5629920"/>
                  <a:ext cx="8460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93" name="Ink 192">
                  <a:extLst>
                    <a:ext uri="{FF2B5EF4-FFF2-40B4-BE49-F238E27FC236}">
                      <a16:creationId xmlns:a16="http://schemas.microsoft.com/office/drawing/2014/main" id="{8A5F1D89-9425-753D-211C-7D18B10F08B9}"/>
                    </a:ext>
                  </a:extLst>
                </p14:cNvPr>
                <p14:cNvContentPartPr/>
                <p14:nvPr/>
              </p14:nvContentPartPr>
              <p14:xfrm>
                <a:off x="10414941" y="5808120"/>
                <a:ext cx="115560" cy="16560"/>
              </p14:xfrm>
            </p:contentPart>
          </mc:Choice>
          <mc:Fallback xmlns="">
            <p:pic>
              <p:nvPicPr>
                <p:cNvPr id="193" name="Ink 192">
                  <a:extLst>
                    <a:ext uri="{FF2B5EF4-FFF2-40B4-BE49-F238E27FC236}">
                      <a16:creationId xmlns:a16="http://schemas.microsoft.com/office/drawing/2014/main" id="{53469AB1-C45B-BFCA-94A5-B0A7D48281F8}"/>
                    </a:ext>
                  </a:extLst>
                </p:cNvPr>
                <p:cNvPicPr/>
                <p:nvPr/>
              </p:nvPicPr>
              <p:blipFill>
                <a:blip r:embed="rId276"/>
                <a:stretch>
                  <a:fillRect/>
                </a:stretch>
              </p:blipFill>
              <p:spPr>
                <a:xfrm>
                  <a:off x="10408821" y="5802000"/>
                  <a:ext cx="1278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94" name="Ink 193">
                  <a:extLst>
                    <a:ext uri="{FF2B5EF4-FFF2-40B4-BE49-F238E27FC236}">
                      <a16:creationId xmlns:a16="http://schemas.microsoft.com/office/drawing/2014/main" id="{8455E447-B46D-2D15-EA69-BD14021ABD42}"/>
                    </a:ext>
                  </a:extLst>
                </p14:cNvPr>
                <p14:cNvContentPartPr/>
                <p14:nvPr/>
              </p14:nvContentPartPr>
              <p14:xfrm>
                <a:off x="10601781" y="5792640"/>
                <a:ext cx="123480" cy="56520"/>
              </p14:xfrm>
            </p:contentPart>
          </mc:Choice>
          <mc:Fallback xmlns="">
            <p:pic>
              <p:nvPicPr>
                <p:cNvPr id="194" name="Ink 193">
                  <a:extLst>
                    <a:ext uri="{FF2B5EF4-FFF2-40B4-BE49-F238E27FC236}">
                      <a16:creationId xmlns:a16="http://schemas.microsoft.com/office/drawing/2014/main" id="{D0917C89-5CDA-FA6A-F080-385867FC7804}"/>
                    </a:ext>
                  </a:extLst>
                </p:cNvPr>
                <p:cNvPicPr/>
                <p:nvPr/>
              </p:nvPicPr>
              <p:blipFill>
                <a:blip r:embed="rId278"/>
                <a:stretch>
                  <a:fillRect/>
                </a:stretch>
              </p:blipFill>
              <p:spPr>
                <a:xfrm>
                  <a:off x="10595661" y="5786520"/>
                  <a:ext cx="135720" cy="687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95" name="Ink 194">
                  <a:extLst>
                    <a:ext uri="{FF2B5EF4-FFF2-40B4-BE49-F238E27FC236}">
                      <a16:creationId xmlns:a16="http://schemas.microsoft.com/office/drawing/2014/main" id="{23288F27-ABCA-2057-48D7-E3E9E9F86C13}"/>
                    </a:ext>
                  </a:extLst>
                </p14:cNvPr>
                <p14:cNvContentPartPr/>
                <p14:nvPr/>
              </p14:nvContentPartPr>
              <p14:xfrm>
                <a:off x="10581621" y="5765640"/>
                <a:ext cx="149760" cy="159840"/>
              </p14:xfrm>
            </p:contentPart>
          </mc:Choice>
          <mc:Fallback xmlns="">
            <p:pic>
              <p:nvPicPr>
                <p:cNvPr id="195" name="Ink 194">
                  <a:extLst>
                    <a:ext uri="{FF2B5EF4-FFF2-40B4-BE49-F238E27FC236}">
                      <a16:creationId xmlns:a16="http://schemas.microsoft.com/office/drawing/2014/main" id="{568F7810-0F92-6850-EE7C-759E3D30FF3C}"/>
                    </a:ext>
                  </a:extLst>
                </p:cNvPr>
                <p:cNvPicPr/>
                <p:nvPr/>
              </p:nvPicPr>
              <p:blipFill>
                <a:blip r:embed="rId280"/>
                <a:stretch>
                  <a:fillRect/>
                </a:stretch>
              </p:blipFill>
              <p:spPr>
                <a:xfrm>
                  <a:off x="10575501" y="5759520"/>
                  <a:ext cx="1620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96" name="Ink 195">
                  <a:extLst>
                    <a:ext uri="{FF2B5EF4-FFF2-40B4-BE49-F238E27FC236}">
                      <a16:creationId xmlns:a16="http://schemas.microsoft.com/office/drawing/2014/main" id="{B718D07B-8AE3-9071-030B-BEAB901F4A14}"/>
                    </a:ext>
                  </a:extLst>
                </p14:cNvPr>
                <p14:cNvContentPartPr/>
                <p14:nvPr/>
              </p14:nvContentPartPr>
              <p14:xfrm>
                <a:off x="10767381" y="5624880"/>
                <a:ext cx="162000" cy="327240"/>
              </p14:xfrm>
            </p:contentPart>
          </mc:Choice>
          <mc:Fallback xmlns="">
            <p:pic>
              <p:nvPicPr>
                <p:cNvPr id="196" name="Ink 195">
                  <a:extLst>
                    <a:ext uri="{FF2B5EF4-FFF2-40B4-BE49-F238E27FC236}">
                      <a16:creationId xmlns:a16="http://schemas.microsoft.com/office/drawing/2014/main" id="{159BA088-C94A-A72E-7DB9-87B80AD795EF}"/>
                    </a:ext>
                  </a:extLst>
                </p:cNvPr>
                <p:cNvPicPr/>
                <p:nvPr/>
              </p:nvPicPr>
              <p:blipFill>
                <a:blip r:embed="rId282"/>
                <a:stretch>
                  <a:fillRect/>
                </a:stretch>
              </p:blipFill>
              <p:spPr>
                <a:xfrm>
                  <a:off x="10761261" y="5618760"/>
                  <a:ext cx="174240" cy="3394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98" name="Ink 197">
                  <a:extLst>
                    <a:ext uri="{FF2B5EF4-FFF2-40B4-BE49-F238E27FC236}">
                      <a16:creationId xmlns:a16="http://schemas.microsoft.com/office/drawing/2014/main" id="{830EE09C-AD19-1A2E-6F92-CB76BBEB485D}"/>
                    </a:ext>
                  </a:extLst>
                </p14:cNvPr>
                <p14:cNvContentPartPr/>
                <p14:nvPr/>
              </p14:nvContentPartPr>
              <p14:xfrm>
                <a:off x="11083461" y="5798760"/>
                <a:ext cx="191880" cy="11880"/>
              </p14:xfrm>
            </p:contentPart>
          </mc:Choice>
          <mc:Fallback xmlns="">
            <p:pic>
              <p:nvPicPr>
                <p:cNvPr id="198" name="Ink 197">
                  <a:extLst>
                    <a:ext uri="{FF2B5EF4-FFF2-40B4-BE49-F238E27FC236}">
                      <a16:creationId xmlns:a16="http://schemas.microsoft.com/office/drawing/2014/main" id="{ED835753-AB48-3DF4-C6CE-767BD0897BD2}"/>
                    </a:ext>
                  </a:extLst>
                </p:cNvPr>
                <p:cNvPicPr/>
                <p:nvPr/>
              </p:nvPicPr>
              <p:blipFill>
                <a:blip r:embed="rId284"/>
                <a:stretch>
                  <a:fillRect/>
                </a:stretch>
              </p:blipFill>
              <p:spPr>
                <a:xfrm>
                  <a:off x="11077341" y="5792640"/>
                  <a:ext cx="20412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99" name="Ink 198">
                  <a:extLst>
                    <a:ext uri="{FF2B5EF4-FFF2-40B4-BE49-F238E27FC236}">
                      <a16:creationId xmlns:a16="http://schemas.microsoft.com/office/drawing/2014/main" id="{442B452E-23E0-A09E-91B8-CA16B9DFD7AC}"/>
                    </a:ext>
                  </a:extLst>
                </p14:cNvPr>
                <p14:cNvContentPartPr/>
                <p14:nvPr/>
              </p14:nvContentPartPr>
              <p14:xfrm>
                <a:off x="11371101" y="5805600"/>
                <a:ext cx="144000" cy="21960"/>
              </p14:xfrm>
            </p:contentPart>
          </mc:Choice>
          <mc:Fallback xmlns="">
            <p:pic>
              <p:nvPicPr>
                <p:cNvPr id="199" name="Ink 198">
                  <a:extLst>
                    <a:ext uri="{FF2B5EF4-FFF2-40B4-BE49-F238E27FC236}">
                      <a16:creationId xmlns:a16="http://schemas.microsoft.com/office/drawing/2014/main" id="{EAA6926C-10C4-6A3E-F134-0D07B122FDF0}"/>
                    </a:ext>
                  </a:extLst>
                </p:cNvPr>
                <p:cNvPicPr/>
                <p:nvPr/>
              </p:nvPicPr>
              <p:blipFill>
                <a:blip r:embed="rId286"/>
                <a:stretch>
                  <a:fillRect/>
                </a:stretch>
              </p:blipFill>
              <p:spPr>
                <a:xfrm>
                  <a:off x="11364981" y="5799480"/>
                  <a:ext cx="15624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00" name="Ink 199">
                  <a:extLst>
                    <a:ext uri="{FF2B5EF4-FFF2-40B4-BE49-F238E27FC236}">
                      <a16:creationId xmlns:a16="http://schemas.microsoft.com/office/drawing/2014/main" id="{56E14E73-B3F7-78CC-9A02-B295FC929BD7}"/>
                    </a:ext>
                  </a:extLst>
                </p14:cNvPr>
                <p14:cNvContentPartPr/>
                <p14:nvPr/>
              </p14:nvContentPartPr>
              <p14:xfrm>
                <a:off x="11608341" y="5793000"/>
                <a:ext cx="133200" cy="31680"/>
              </p14:xfrm>
            </p:contentPart>
          </mc:Choice>
          <mc:Fallback xmlns="">
            <p:pic>
              <p:nvPicPr>
                <p:cNvPr id="200" name="Ink 199">
                  <a:extLst>
                    <a:ext uri="{FF2B5EF4-FFF2-40B4-BE49-F238E27FC236}">
                      <a16:creationId xmlns:a16="http://schemas.microsoft.com/office/drawing/2014/main" id="{1854CF14-FB20-8F64-2868-827BADDDFB3F}"/>
                    </a:ext>
                  </a:extLst>
                </p:cNvPr>
                <p:cNvPicPr/>
                <p:nvPr/>
              </p:nvPicPr>
              <p:blipFill>
                <a:blip r:embed="rId288"/>
                <a:stretch>
                  <a:fillRect/>
                </a:stretch>
              </p:blipFill>
              <p:spPr>
                <a:xfrm>
                  <a:off x="11602221" y="5786880"/>
                  <a:ext cx="145440" cy="43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9">
            <p14:nvContentPartPr>
              <p14:cNvPr id="202" name="Ink 201">
                <a:extLst>
                  <a:ext uri="{FF2B5EF4-FFF2-40B4-BE49-F238E27FC236}">
                    <a16:creationId xmlns:a16="http://schemas.microsoft.com/office/drawing/2014/main" id="{ED8B827E-1F64-1961-91EA-566C0613C9E6}"/>
                  </a:ext>
                </a:extLst>
              </p14:cNvPr>
              <p14:cNvContentPartPr/>
              <p14:nvPr/>
            </p14:nvContentPartPr>
            <p14:xfrm>
              <a:off x="10968261" y="5206200"/>
              <a:ext cx="704880" cy="39600"/>
            </p14:xfrm>
          </p:contentPart>
        </mc:Choice>
        <mc:Fallback xmlns="">
          <p:pic>
            <p:nvPicPr>
              <p:cNvPr id="202" name="Ink 201">
                <a:extLst>
                  <a:ext uri="{FF2B5EF4-FFF2-40B4-BE49-F238E27FC236}">
                    <a16:creationId xmlns:a16="http://schemas.microsoft.com/office/drawing/2014/main" id="{DB20429B-68DE-B477-079E-BCCDCB1DBB40}"/>
                  </a:ext>
                </a:extLst>
              </p:cNvPr>
              <p:cNvPicPr/>
              <p:nvPr/>
            </p:nvPicPr>
            <p:blipFill>
              <a:blip r:embed="rId290"/>
              <a:stretch>
                <a:fillRect/>
              </a:stretch>
            </p:blipFill>
            <p:spPr>
              <a:xfrm>
                <a:off x="10962141" y="5200080"/>
                <a:ext cx="717120" cy="51840"/>
              </a:xfrm>
              <a:prstGeom prst="rect">
                <a:avLst/>
              </a:prstGeom>
            </p:spPr>
          </p:pic>
        </mc:Fallback>
      </mc:AlternateContent>
      <p:grpSp>
        <p:nvGrpSpPr>
          <p:cNvPr id="218" name="Group 217">
            <a:extLst>
              <a:ext uri="{FF2B5EF4-FFF2-40B4-BE49-F238E27FC236}">
                <a16:creationId xmlns:a16="http://schemas.microsoft.com/office/drawing/2014/main" id="{CD0440C3-CDD9-EE9B-8E91-27F62FAE8929}"/>
              </a:ext>
            </a:extLst>
          </p:cNvPr>
          <p:cNvGrpSpPr/>
          <p:nvPr/>
        </p:nvGrpSpPr>
        <p:grpSpPr>
          <a:xfrm>
            <a:off x="9393981" y="4077600"/>
            <a:ext cx="298800" cy="729360"/>
            <a:chOff x="9393981" y="4077600"/>
            <a:chExt cx="298800" cy="729360"/>
          </a:xfrm>
        </p:grpSpPr>
        <mc:AlternateContent xmlns:mc="http://schemas.openxmlformats.org/markup-compatibility/2006" xmlns:p14="http://schemas.microsoft.com/office/powerpoint/2010/main">
          <mc:Choice Requires="p14">
            <p:contentPart p14:bwMode="auto" r:id="rId291">
              <p14:nvContentPartPr>
                <p14:cNvPr id="204" name="Ink 203">
                  <a:extLst>
                    <a:ext uri="{FF2B5EF4-FFF2-40B4-BE49-F238E27FC236}">
                      <a16:creationId xmlns:a16="http://schemas.microsoft.com/office/drawing/2014/main" id="{FDD5EAF1-B79F-0946-05F9-DDE3DF6FBD05}"/>
                    </a:ext>
                  </a:extLst>
                </p14:cNvPr>
                <p14:cNvContentPartPr/>
                <p14:nvPr/>
              </p14:nvContentPartPr>
              <p14:xfrm>
                <a:off x="9393981" y="4096320"/>
                <a:ext cx="47880" cy="84600"/>
              </p14:xfrm>
            </p:contentPart>
          </mc:Choice>
          <mc:Fallback xmlns="">
            <p:pic>
              <p:nvPicPr>
                <p:cNvPr id="204" name="Ink 203">
                  <a:extLst>
                    <a:ext uri="{FF2B5EF4-FFF2-40B4-BE49-F238E27FC236}">
                      <a16:creationId xmlns:a16="http://schemas.microsoft.com/office/drawing/2014/main" id="{FF13272C-9E71-968B-1B5B-7A5E7300F4AC}"/>
                    </a:ext>
                  </a:extLst>
                </p:cNvPr>
                <p:cNvPicPr/>
                <p:nvPr/>
              </p:nvPicPr>
              <p:blipFill>
                <a:blip r:embed="rId292"/>
                <a:stretch>
                  <a:fillRect/>
                </a:stretch>
              </p:blipFill>
              <p:spPr>
                <a:xfrm>
                  <a:off x="9387861" y="4090200"/>
                  <a:ext cx="6012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05" name="Ink 204">
                  <a:extLst>
                    <a:ext uri="{FF2B5EF4-FFF2-40B4-BE49-F238E27FC236}">
                      <a16:creationId xmlns:a16="http://schemas.microsoft.com/office/drawing/2014/main" id="{EB904337-4BF0-906D-BB96-F90E6124A8B2}"/>
                    </a:ext>
                  </a:extLst>
                </p14:cNvPr>
                <p14:cNvContentPartPr/>
                <p14:nvPr/>
              </p14:nvContentPartPr>
              <p14:xfrm>
                <a:off x="9437181" y="4244280"/>
                <a:ext cx="11160" cy="36360"/>
              </p14:xfrm>
            </p:contentPart>
          </mc:Choice>
          <mc:Fallback xmlns="">
            <p:pic>
              <p:nvPicPr>
                <p:cNvPr id="205" name="Ink 204">
                  <a:extLst>
                    <a:ext uri="{FF2B5EF4-FFF2-40B4-BE49-F238E27FC236}">
                      <a16:creationId xmlns:a16="http://schemas.microsoft.com/office/drawing/2014/main" id="{E13BEC09-64AE-7FB8-F84A-F713FABFC65D}"/>
                    </a:ext>
                  </a:extLst>
                </p:cNvPr>
                <p:cNvPicPr/>
                <p:nvPr/>
              </p:nvPicPr>
              <p:blipFill>
                <a:blip r:embed="rId294"/>
                <a:stretch>
                  <a:fillRect/>
                </a:stretch>
              </p:blipFill>
              <p:spPr>
                <a:xfrm>
                  <a:off x="9431061" y="4238160"/>
                  <a:ext cx="234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06" name="Ink 205">
                  <a:extLst>
                    <a:ext uri="{FF2B5EF4-FFF2-40B4-BE49-F238E27FC236}">
                      <a16:creationId xmlns:a16="http://schemas.microsoft.com/office/drawing/2014/main" id="{F50BE020-403F-3DC6-43EB-26CA44C27212}"/>
                    </a:ext>
                  </a:extLst>
                </p14:cNvPr>
                <p14:cNvContentPartPr/>
                <p14:nvPr/>
              </p14:nvContentPartPr>
              <p14:xfrm>
                <a:off x="9480381" y="4345080"/>
                <a:ext cx="11160" cy="60840"/>
              </p14:xfrm>
            </p:contentPart>
          </mc:Choice>
          <mc:Fallback xmlns="">
            <p:pic>
              <p:nvPicPr>
                <p:cNvPr id="206" name="Ink 205">
                  <a:extLst>
                    <a:ext uri="{FF2B5EF4-FFF2-40B4-BE49-F238E27FC236}">
                      <a16:creationId xmlns:a16="http://schemas.microsoft.com/office/drawing/2014/main" id="{2EEBA118-BB03-6493-A5B7-71A97CB9DFAA}"/>
                    </a:ext>
                  </a:extLst>
                </p:cNvPr>
                <p:cNvPicPr/>
                <p:nvPr/>
              </p:nvPicPr>
              <p:blipFill>
                <a:blip r:embed="rId296"/>
                <a:stretch>
                  <a:fillRect/>
                </a:stretch>
              </p:blipFill>
              <p:spPr>
                <a:xfrm>
                  <a:off x="9474261" y="4338960"/>
                  <a:ext cx="23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07" name="Ink 206">
                  <a:extLst>
                    <a:ext uri="{FF2B5EF4-FFF2-40B4-BE49-F238E27FC236}">
                      <a16:creationId xmlns:a16="http://schemas.microsoft.com/office/drawing/2014/main" id="{1767F976-6A85-E3E4-E76A-004B69FFCA27}"/>
                    </a:ext>
                  </a:extLst>
                </p14:cNvPr>
                <p14:cNvContentPartPr/>
                <p14:nvPr/>
              </p14:nvContentPartPr>
              <p14:xfrm>
                <a:off x="9512421" y="4485840"/>
                <a:ext cx="360" cy="40680"/>
              </p14:xfrm>
            </p:contentPart>
          </mc:Choice>
          <mc:Fallback xmlns="">
            <p:pic>
              <p:nvPicPr>
                <p:cNvPr id="207" name="Ink 206">
                  <a:extLst>
                    <a:ext uri="{FF2B5EF4-FFF2-40B4-BE49-F238E27FC236}">
                      <a16:creationId xmlns:a16="http://schemas.microsoft.com/office/drawing/2014/main" id="{21C588ED-DB51-BAF0-AB94-7424F9C122B4}"/>
                    </a:ext>
                  </a:extLst>
                </p:cNvPr>
                <p:cNvPicPr/>
                <p:nvPr/>
              </p:nvPicPr>
              <p:blipFill>
                <a:blip r:embed="rId298"/>
                <a:stretch>
                  <a:fillRect/>
                </a:stretch>
              </p:blipFill>
              <p:spPr>
                <a:xfrm>
                  <a:off x="9506301" y="4479720"/>
                  <a:ext cx="1260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08" name="Ink 207">
                  <a:extLst>
                    <a:ext uri="{FF2B5EF4-FFF2-40B4-BE49-F238E27FC236}">
                      <a16:creationId xmlns:a16="http://schemas.microsoft.com/office/drawing/2014/main" id="{7E7C746D-28F7-1347-0DEC-AA3C3FF3E1E5}"/>
                    </a:ext>
                  </a:extLst>
                </p14:cNvPr>
                <p14:cNvContentPartPr/>
                <p14:nvPr/>
              </p14:nvContentPartPr>
              <p14:xfrm>
                <a:off x="9508821" y="4580880"/>
                <a:ext cx="7560" cy="50760"/>
              </p14:xfrm>
            </p:contentPart>
          </mc:Choice>
          <mc:Fallback xmlns="">
            <p:pic>
              <p:nvPicPr>
                <p:cNvPr id="208" name="Ink 207">
                  <a:extLst>
                    <a:ext uri="{FF2B5EF4-FFF2-40B4-BE49-F238E27FC236}">
                      <a16:creationId xmlns:a16="http://schemas.microsoft.com/office/drawing/2014/main" id="{B560305D-4644-2018-01F2-0BAB15702233}"/>
                    </a:ext>
                  </a:extLst>
                </p:cNvPr>
                <p:cNvPicPr/>
                <p:nvPr/>
              </p:nvPicPr>
              <p:blipFill>
                <a:blip r:embed="rId300"/>
                <a:stretch>
                  <a:fillRect/>
                </a:stretch>
              </p:blipFill>
              <p:spPr>
                <a:xfrm>
                  <a:off x="9502701" y="4574760"/>
                  <a:ext cx="19800" cy="6300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09" name="Ink 208">
                  <a:extLst>
                    <a:ext uri="{FF2B5EF4-FFF2-40B4-BE49-F238E27FC236}">
                      <a16:creationId xmlns:a16="http://schemas.microsoft.com/office/drawing/2014/main" id="{1E8363CF-FD33-692F-3493-43B944FA41C0}"/>
                    </a:ext>
                  </a:extLst>
                </p14:cNvPr>
                <p14:cNvContentPartPr/>
                <p14:nvPr/>
              </p14:nvContentPartPr>
              <p14:xfrm>
                <a:off x="9487581" y="4713000"/>
                <a:ext cx="11160" cy="63720"/>
              </p14:xfrm>
            </p:contentPart>
          </mc:Choice>
          <mc:Fallback xmlns="">
            <p:pic>
              <p:nvPicPr>
                <p:cNvPr id="209" name="Ink 208">
                  <a:extLst>
                    <a:ext uri="{FF2B5EF4-FFF2-40B4-BE49-F238E27FC236}">
                      <a16:creationId xmlns:a16="http://schemas.microsoft.com/office/drawing/2014/main" id="{00B52FFA-B569-6B96-C237-BD84CC65E7C0}"/>
                    </a:ext>
                  </a:extLst>
                </p:cNvPr>
                <p:cNvPicPr/>
                <p:nvPr/>
              </p:nvPicPr>
              <p:blipFill>
                <a:blip r:embed="rId302"/>
                <a:stretch>
                  <a:fillRect/>
                </a:stretch>
              </p:blipFill>
              <p:spPr>
                <a:xfrm>
                  <a:off x="9481461" y="4706880"/>
                  <a:ext cx="2340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11" name="Ink 210">
                  <a:extLst>
                    <a:ext uri="{FF2B5EF4-FFF2-40B4-BE49-F238E27FC236}">
                      <a16:creationId xmlns:a16="http://schemas.microsoft.com/office/drawing/2014/main" id="{90D66923-388F-0274-4A32-2979B5ED9A1A}"/>
                    </a:ext>
                  </a:extLst>
                </p14:cNvPr>
                <p14:cNvContentPartPr/>
                <p14:nvPr/>
              </p14:nvContentPartPr>
              <p14:xfrm>
                <a:off x="9577221" y="4077600"/>
                <a:ext cx="43560" cy="90000"/>
              </p14:xfrm>
            </p:contentPart>
          </mc:Choice>
          <mc:Fallback xmlns="">
            <p:pic>
              <p:nvPicPr>
                <p:cNvPr id="211" name="Ink 210">
                  <a:extLst>
                    <a:ext uri="{FF2B5EF4-FFF2-40B4-BE49-F238E27FC236}">
                      <a16:creationId xmlns:a16="http://schemas.microsoft.com/office/drawing/2014/main" id="{F2A4CF4F-A635-D5B6-53C4-BA0224295828}"/>
                    </a:ext>
                  </a:extLst>
                </p:cNvPr>
                <p:cNvPicPr/>
                <p:nvPr/>
              </p:nvPicPr>
              <p:blipFill>
                <a:blip r:embed="rId304"/>
                <a:stretch>
                  <a:fillRect/>
                </a:stretch>
              </p:blipFill>
              <p:spPr>
                <a:xfrm>
                  <a:off x="9571101" y="4071480"/>
                  <a:ext cx="5580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12" name="Ink 211">
                  <a:extLst>
                    <a:ext uri="{FF2B5EF4-FFF2-40B4-BE49-F238E27FC236}">
                      <a16:creationId xmlns:a16="http://schemas.microsoft.com/office/drawing/2014/main" id="{08A45FA4-8FBB-F1C6-8768-7FA6BE3894BB}"/>
                    </a:ext>
                  </a:extLst>
                </p14:cNvPr>
                <p14:cNvContentPartPr/>
                <p14:nvPr/>
              </p14:nvContentPartPr>
              <p14:xfrm>
                <a:off x="9642021" y="4290360"/>
                <a:ext cx="7560" cy="28080"/>
              </p14:xfrm>
            </p:contentPart>
          </mc:Choice>
          <mc:Fallback xmlns="">
            <p:pic>
              <p:nvPicPr>
                <p:cNvPr id="212" name="Ink 211">
                  <a:extLst>
                    <a:ext uri="{FF2B5EF4-FFF2-40B4-BE49-F238E27FC236}">
                      <a16:creationId xmlns:a16="http://schemas.microsoft.com/office/drawing/2014/main" id="{17612439-15F6-CA7F-19A4-B3C8AF3E928C}"/>
                    </a:ext>
                  </a:extLst>
                </p:cNvPr>
                <p:cNvPicPr/>
                <p:nvPr/>
              </p:nvPicPr>
              <p:blipFill>
                <a:blip r:embed="rId306"/>
                <a:stretch>
                  <a:fillRect/>
                </a:stretch>
              </p:blipFill>
              <p:spPr>
                <a:xfrm>
                  <a:off x="9635901" y="4284240"/>
                  <a:ext cx="1980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13" name="Ink 212">
                  <a:extLst>
                    <a:ext uri="{FF2B5EF4-FFF2-40B4-BE49-F238E27FC236}">
                      <a16:creationId xmlns:a16="http://schemas.microsoft.com/office/drawing/2014/main" id="{D62DC6A4-068E-D3E9-3A5B-0D90644F5631}"/>
                    </a:ext>
                  </a:extLst>
                </p14:cNvPr>
                <p14:cNvContentPartPr/>
                <p14:nvPr/>
              </p14:nvContentPartPr>
              <p14:xfrm>
                <a:off x="9674421" y="4467120"/>
                <a:ext cx="2880" cy="33840"/>
              </p14:xfrm>
            </p:contentPart>
          </mc:Choice>
          <mc:Fallback xmlns="">
            <p:pic>
              <p:nvPicPr>
                <p:cNvPr id="213" name="Ink 212">
                  <a:extLst>
                    <a:ext uri="{FF2B5EF4-FFF2-40B4-BE49-F238E27FC236}">
                      <a16:creationId xmlns:a16="http://schemas.microsoft.com/office/drawing/2014/main" id="{DC18972A-FDE9-3A6B-58E2-59765CF08874}"/>
                    </a:ext>
                  </a:extLst>
                </p:cNvPr>
                <p:cNvPicPr/>
                <p:nvPr/>
              </p:nvPicPr>
              <p:blipFill>
                <a:blip r:embed="rId308"/>
                <a:stretch>
                  <a:fillRect/>
                </a:stretch>
              </p:blipFill>
              <p:spPr>
                <a:xfrm>
                  <a:off x="9668301" y="4461000"/>
                  <a:ext cx="1512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14" name="Ink 213">
                  <a:extLst>
                    <a:ext uri="{FF2B5EF4-FFF2-40B4-BE49-F238E27FC236}">
                      <a16:creationId xmlns:a16="http://schemas.microsoft.com/office/drawing/2014/main" id="{C0B06755-6400-29F6-0C1C-A4413BE9FC4E}"/>
                    </a:ext>
                  </a:extLst>
                </p14:cNvPr>
                <p14:cNvContentPartPr/>
                <p14:nvPr/>
              </p14:nvContentPartPr>
              <p14:xfrm>
                <a:off x="9685221" y="4567920"/>
                <a:ext cx="7560" cy="54360"/>
              </p14:xfrm>
            </p:contentPart>
          </mc:Choice>
          <mc:Fallback xmlns="">
            <p:pic>
              <p:nvPicPr>
                <p:cNvPr id="214" name="Ink 213">
                  <a:extLst>
                    <a:ext uri="{FF2B5EF4-FFF2-40B4-BE49-F238E27FC236}">
                      <a16:creationId xmlns:a16="http://schemas.microsoft.com/office/drawing/2014/main" id="{1F90E503-83EE-E167-6251-D30B01B6D5B1}"/>
                    </a:ext>
                  </a:extLst>
                </p:cNvPr>
                <p:cNvPicPr/>
                <p:nvPr/>
              </p:nvPicPr>
              <p:blipFill>
                <a:blip r:embed="rId310"/>
                <a:stretch>
                  <a:fillRect/>
                </a:stretch>
              </p:blipFill>
              <p:spPr>
                <a:xfrm>
                  <a:off x="9679101" y="4561800"/>
                  <a:ext cx="1980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15" name="Ink 214">
                  <a:extLst>
                    <a:ext uri="{FF2B5EF4-FFF2-40B4-BE49-F238E27FC236}">
                      <a16:creationId xmlns:a16="http://schemas.microsoft.com/office/drawing/2014/main" id="{94313C59-5C99-AF73-B37E-918BEE1FA62B}"/>
                    </a:ext>
                  </a:extLst>
                </p14:cNvPr>
                <p14:cNvContentPartPr/>
                <p14:nvPr/>
              </p14:nvContentPartPr>
              <p14:xfrm>
                <a:off x="9685221" y="4694280"/>
                <a:ext cx="7560" cy="43560"/>
              </p14:xfrm>
            </p:contentPart>
          </mc:Choice>
          <mc:Fallback xmlns="">
            <p:pic>
              <p:nvPicPr>
                <p:cNvPr id="215" name="Ink 214">
                  <a:extLst>
                    <a:ext uri="{FF2B5EF4-FFF2-40B4-BE49-F238E27FC236}">
                      <a16:creationId xmlns:a16="http://schemas.microsoft.com/office/drawing/2014/main" id="{DD26DFC3-F41B-04EC-BF55-4CE31D86E0D5}"/>
                    </a:ext>
                  </a:extLst>
                </p:cNvPr>
                <p:cNvPicPr/>
                <p:nvPr/>
              </p:nvPicPr>
              <p:blipFill>
                <a:blip r:embed="rId312"/>
                <a:stretch>
                  <a:fillRect/>
                </a:stretch>
              </p:blipFill>
              <p:spPr>
                <a:xfrm>
                  <a:off x="9679101" y="4688160"/>
                  <a:ext cx="19800" cy="5580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16" name="Ink 215">
                  <a:extLst>
                    <a:ext uri="{FF2B5EF4-FFF2-40B4-BE49-F238E27FC236}">
                      <a16:creationId xmlns:a16="http://schemas.microsoft.com/office/drawing/2014/main" id="{95C86B8E-326C-BEFF-208B-897F876B0850}"/>
                    </a:ext>
                  </a:extLst>
                </p14:cNvPr>
                <p14:cNvContentPartPr/>
                <p14:nvPr/>
              </p14:nvContentPartPr>
              <p14:xfrm>
                <a:off x="9685221" y="4694280"/>
                <a:ext cx="360" cy="360"/>
              </p14:xfrm>
            </p:contentPart>
          </mc:Choice>
          <mc:Fallback xmlns="">
            <p:pic>
              <p:nvPicPr>
                <p:cNvPr id="216" name="Ink 215">
                  <a:extLst>
                    <a:ext uri="{FF2B5EF4-FFF2-40B4-BE49-F238E27FC236}">
                      <a16:creationId xmlns:a16="http://schemas.microsoft.com/office/drawing/2014/main" id="{876FE919-EDA3-DF87-93A4-817FD038CB96}"/>
                    </a:ext>
                  </a:extLst>
                </p:cNvPr>
                <p:cNvPicPr/>
                <p:nvPr/>
              </p:nvPicPr>
              <p:blipFill>
                <a:blip r:embed="rId21"/>
                <a:stretch>
                  <a:fillRect/>
                </a:stretch>
              </p:blipFill>
              <p:spPr>
                <a:xfrm>
                  <a:off x="9679101" y="46881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14">
              <p14:nvContentPartPr>
                <p14:cNvPr id="217" name="Ink 216">
                  <a:extLst>
                    <a:ext uri="{FF2B5EF4-FFF2-40B4-BE49-F238E27FC236}">
                      <a16:creationId xmlns:a16="http://schemas.microsoft.com/office/drawing/2014/main" id="{52877470-27A0-02E5-7469-15109E625ACF}"/>
                    </a:ext>
                  </a:extLst>
                </p14:cNvPr>
                <p14:cNvContentPartPr/>
                <p14:nvPr/>
              </p14:nvContentPartPr>
              <p14:xfrm>
                <a:off x="9676941" y="4694280"/>
                <a:ext cx="11520" cy="112680"/>
              </p14:xfrm>
            </p:contentPart>
          </mc:Choice>
          <mc:Fallback xmlns="">
            <p:pic>
              <p:nvPicPr>
                <p:cNvPr id="217" name="Ink 216">
                  <a:extLst>
                    <a:ext uri="{FF2B5EF4-FFF2-40B4-BE49-F238E27FC236}">
                      <a16:creationId xmlns:a16="http://schemas.microsoft.com/office/drawing/2014/main" id="{8286E077-2A8A-40E6-770E-AF58E2093EF6}"/>
                    </a:ext>
                  </a:extLst>
                </p:cNvPr>
                <p:cNvPicPr/>
                <p:nvPr/>
              </p:nvPicPr>
              <p:blipFill>
                <a:blip r:embed="rId315"/>
                <a:stretch>
                  <a:fillRect/>
                </a:stretch>
              </p:blipFill>
              <p:spPr>
                <a:xfrm>
                  <a:off x="9670821" y="4688160"/>
                  <a:ext cx="23760" cy="124920"/>
                </a:xfrm>
                <a:prstGeom prst="rect">
                  <a:avLst/>
                </a:prstGeom>
              </p:spPr>
            </p:pic>
          </mc:Fallback>
        </mc:AlternateContent>
      </p:grpSp>
      <p:grpSp>
        <p:nvGrpSpPr>
          <p:cNvPr id="232" name="Group 231">
            <a:extLst>
              <a:ext uri="{FF2B5EF4-FFF2-40B4-BE49-F238E27FC236}">
                <a16:creationId xmlns:a16="http://schemas.microsoft.com/office/drawing/2014/main" id="{23993DE9-A979-3F3F-2B8F-77D323AFD7E0}"/>
              </a:ext>
            </a:extLst>
          </p:cNvPr>
          <p:cNvGrpSpPr/>
          <p:nvPr/>
        </p:nvGrpSpPr>
        <p:grpSpPr>
          <a:xfrm>
            <a:off x="7991421" y="1434840"/>
            <a:ext cx="2136960" cy="568440"/>
            <a:chOff x="7991421" y="1434840"/>
            <a:chExt cx="2136960" cy="568440"/>
          </a:xfrm>
        </p:grpSpPr>
        <mc:AlternateContent xmlns:mc="http://schemas.openxmlformats.org/markup-compatibility/2006" xmlns:p14="http://schemas.microsoft.com/office/powerpoint/2010/main">
          <mc:Choice Requires="p14">
            <p:contentPart p14:bwMode="auto" r:id="rId316">
              <p14:nvContentPartPr>
                <p14:cNvPr id="219" name="Ink 218">
                  <a:extLst>
                    <a:ext uri="{FF2B5EF4-FFF2-40B4-BE49-F238E27FC236}">
                      <a16:creationId xmlns:a16="http://schemas.microsoft.com/office/drawing/2014/main" id="{0D63EDFB-9F06-D236-90A0-9F40FA0FC4BC}"/>
                    </a:ext>
                  </a:extLst>
                </p14:cNvPr>
                <p14:cNvContentPartPr/>
                <p14:nvPr/>
              </p14:nvContentPartPr>
              <p14:xfrm>
                <a:off x="7991421" y="1553640"/>
                <a:ext cx="218160" cy="260280"/>
              </p14:xfrm>
            </p:contentPart>
          </mc:Choice>
          <mc:Fallback xmlns="">
            <p:pic>
              <p:nvPicPr>
                <p:cNvPr id="219" name="Ink 218">
                  <a:extLst>
                    <a:ext uri="{FF2B5EF4-FFF2-40B4-BE49-F238E27FC236}">
                      <a16:creationId xmlns:a16="http://schemas.microsoft.com/office/drawing/2014/main" id="{47A5F7EE-3142-3E41-F863-835A37AE0C27}"/>
                    </a:ext>
                  </a:extLst>
                </p:cNvPr>
                <p:cNvPicPr/>
                <p:nvPr/>
              </p:nvPicPr>
              <p:blipFill>
                <a:blip r:embed="rId317"/>
                <a:stretch>
                  <a:fillRect/>
                </a:stretch>
              </p:blipFill>
              <p:spPr>
                <a:xfrm>
                  <a:off x="7985301" y="1547520"/>
                  <a:ext cx="23040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220" name="Ink 219">
                  <a:extLst>
                    <a:ext uri="{FF2B5EF4-FFF2-40B4-BE49-F238E27FC236}">
                      <a16:creationId xmlns:a16="http://schemas.microsoft.com/office/drawing/2014/main" id="{46A349A4-F01A-2C94-DE9F-E8A77BA9803F}"/>
                    </a:ext>
                  </a:extLst>
                </p14:cNvPr>
                <p14:cNvContentPartPr/>
                <p14:nvPr/>
              </p14:nvContentPartPr>
              <p14:xfrm>
                <a:off x="8326221" y="1723920"/>
                <a:ext cx="29160" cy="101160"/>
              </p14:xfrm>
            </p:contentPart>
          </mc:Choice>
          <mc:Fallback xmlns="">
            <p:pic>
              <p:nvPicPr>
                <p:cNvPr id="220" name="Ink 219">
                  <a:extLst>
                    <a:ext uri="{FF2B5EF4-FFF2-40B4-BE49-F238E27FC236}">
                      <a16:creationId xmlns:a16="http://schemas.microsoft.com/office/drawing/2014/main" id="{EC275488-EACC-C540-2770-E0F8579DA7C5}"/>
                    </a:ext>
                  </a:extLst>
                </p:cNvPr>
                <p:cNvPicPr/>
                <p:nvPr/>
              </p:nvPicPr>
              <p:blipFill>
                <a:blip r:embed="rId319"/>
                <a:stretch>
                  <a:fillRect/>
                </a:stretch>
              </p:blipFill>
              <p:spPr>
                <a:xfrm>
                  <a:off x="8320101" y="1717800"/>
                  <a:ext cx="4140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221" name="Ink 220">
                  <a:extLst>
                    <a:ext uri="{FF2B5EF4-FFF2-40B4-BE49-F238E27FC236}">
                      <a16:creationId xmlns:a16="http://schemas.microsoft.com/office/drawing/2014/main" id="{C4E77B74-0861-6771-5C73-BBDA291F895B}"/>
                    </a:ext>
                  </a:extLst>
                </p14:cNvPr>
                <p14:cNvContentPartPr/>
                <p14:nvPr/>
              </p14:nvContentPartPr>
              <p14:xfrm>
                <a:off x="8308221" y="1634640"/>
                <a:ext cx="14760" cy="9000"/>
              </p14:xfrm>
            </p:contentPart>
          </mc:Choice>
          <mc:Fallback xmlns="">
            <p:pic>
              <p:nvPicPr>
                <p:cNvPr id="221" name="Ink 220">
                  <a:extLst>
                    <a:ext uri="{FF2B5EF4-FFF2-40B4-BE49-F238E27FC236}">
                      <a16:creationId xmlns:a16="http://schemas.microsoft.com/office/drawing/2014/main" id="{DA269763-DC36-1B4A-6151-9CC3655AE9E8}"/>
                    </a:ext>
                  </a:extLst>
                </p:cNvPr>
                <p:cNvPicPr/>
                <p:nvPr/>
              </p:nvPicPr>
              <p:blipFill>
                <a:blip r:embed="rId217"/>
                <a:stretch>
                  <a:fillRect/>
                </a:stretch>
              </p:blipFill>
              <p:spPr>
                <a:xfrm>
                  <a:off x="8302101" y="1628520"/>
                  <a:ext cx="27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22" name="Ink 221">
                  <a:extLst>
                    <a:ext uri="{FF2B5EF4-FFF2-40B4-BE49-F238E27FC236}">
                      <a16:creationId xmlns:a16="http://schemas.microsoft.com/office/drawing/2014/main" id="{984A0533-ACA7-E40E-6AE1-0F6C4BDA095C}"/>
                    </a:ext>
                  </a:extLst>
                </p14:cNvPr>
                <p14:cNvContentPartPr/>
                <p14:nvPr/>
              </p14:nvContentPartPr>
              <p14:xfrm>
                <a:off x="8491461" y="1575600"/>
                <a:ext cx="183600" cy="283320"/>
              </p14:xfrm>
            </p:contentPart>
          </mc:Choice>
          <mc:Fallback xmlns="">
            <p:pic>
              <p:nvPicPr>
                <p:cNvPr id="222" name="Ink 221">
                  <a:extLst>
                    <a:ext uri="{FF2B5EF4-FFF2-40B4-BE49-F238E27FC236}">
                      <a16:creationId xmlns:a16="http://schemas.microsoft.com/office/drawing/2014/main" id="{61B8CC9D-866A-CB27-83CC-AF77022A43A6}"/>
                    </a:ext>
                  </a:extLst>
                </p:cNvPr>
                <p:cNvPicPr/>
                <p:nvPr/>
              </p:nvPicPr>
              <p:blipFill>
                <a:blip r:embed="rId322"/>
                <a:stretch>
                  <a:fillRect/>
                </a:stretch>
              </p:blipFill>
              <p:spPr>
                <a:xfrm>
                  <a:off x="8485341" y="1569480"/>
                  <a:ext cx="195840" cy="29556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23" name="Ink 222">
                  <a:extLst>
                    <a:ext uri="{FF2B5EF4-FFF2-40B4-BE49-F238E27FC236}">
                      <a16:creationId xmlns:a16="http://schemas.microsoft.com/office/drawing/2014/main" id="{958B512F-5796-4496-414D-6C7E251E1B23}"/>
                    </a:ext>
                  </a:extLst>
                </p14:cNvPr>
                <p14:cNvContentPartPr/>
                <p14:nvPr/>
              </p14:nvContentPartPr>
              <p14:xfrm>
                <a:off x="8707101" y="1723560"/>
                <a:ext cx="137160" cy="143280"/>
              </p14:xfrm>
            </p:contentPart>
          </mc:Choice>
          <mc:Fallback xmlns="">
            <p:pic>
              <p:nvPicPr>
                <p:cNvPr id="223" name="Ink 222">
                  <a:extLst>
                    <a:ext uri="{FF2B5EF4-FFF2-40B4-BE49-F238E27FC236}">
                      <a16:creationId xmlns:a16="http://schemas.microsoft.com/office/drawing/2014/main" id="{1AE0303D-DF6A-048C-5D58-79A38794948F}"/>
                    </a:ext>
                  </a:extLst>
                </p:cNvPr>
                <p:cNvPicPr/>
                <p:nvPr/>
              </p:nvPicPr>
              <p:blipFill>
                <a:blip r:embed="rId324"/>
                <a:stretch>
                  <a:fillRect/>
                </a:stretch>
              </p:blipFill>
              <p:spPr>
                <a:xfrm>
                  <a:off x="8700981" y="1717440"/>
                  <a:ext cx="14940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24" name="Ink 223">
                  <a:extLst>
                    <a:ext uri="{FF2B5EF4-FFF2-40B4-BE49-F238E27FC236}">
                      <a16:creationId xmlns:a16="http://schemas.microsoft.com/office/drawing/2014/main" id="{FA9B14F0-9F6F-B1CA-6FC1-C90AC3E9A208}"/>
                    </a:ext>
                  </a:extLst>
                </p14:cNvPr>
                <p14:cNvContentPartPr/>
                <p14:nvPr/>
              </p14:nvContentPartPr>
              <p14:xfrm>
                <a:off x="8944701" y="1536720"/>
                <a:ext cx="76680" cy="323640"/>
              </p14:xfrm>
            </p:contentPart>
          </mc:Choice>
          <mc:Fallback xmlns="">
            <p:pic>
              <p:nvPicPr>
                <p:cNvPr id="224" name="Ink 223">
                  <a:extLst>
                    <a:ext uri="{FF2B5EF4-FFF2-40B4-BE49-F238E27FC236}">
                      <a16:creationId xmlns:a16="http://schemas.microsoft.com/office/drawing/2014/main" id="{CBD0E1A3-58D7-C7A3-95AB-CB3FA743BDEE}"/>
                    </a:ext>
                  </a:extLst>
                </p:cNvPr>
                <p:cNvPicPr/>
                <p:nvPr/>
              </p:nvPicPr>
              <p:blipFill>
                <a:blip r:embed="rId326"/>
                <a:stretch>
                  <a:fillRect/>
                </a:stretch>
              </p:blipFill>
              <p:spPr>
                <a:xfrm>
                  <a:off x="8938581" y="1530600"/>
                  <a:ext cx="8892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25" name="Ink 224">
                  <a:extLst>
                    <a:ext uri="{FF2B5EF4-FFF2-40B4-BE49-F238E27FC236}">
                      <a16:creationId xmlns:a16="http://schemas.microsoft.com/office/drawing/2014/main" id="{81A92A8C-22E2-CA64-6B09-A4CCAD63D1F6}"/>
                    </a:ext>
                  </a:extLst>
                </p14:cNvPr>
                <p14:cNvContentPartPr/>
                <p14:nvPr/>
              </p14:nvContentPartPr>
              <p14:xfrm>
                <a:off x="9063141" y="1740480"/>
                <a:ext cx="145800" cy="123120"/>
              </p14:xfrm>
            </p:contentPart>
          </mc:Choice>
          <mc:Fallback xmlns="">
            <p:pic>
              <p:nvPicPr>
                <p:cNvPr id="225" name="Ink 224">
                  <a:extLst>
                    <a:ext uri="{FF2B5EF4-FFF2-40B4-BE49-F238E27FC236}">
                      <a16:creationId xmlns:a16="http://schemas.microsoft.com/office/drawing/2014/main" id="{90901E1A-07C5-6FC1-18D8-42ABAD8E2F45}"/>
                    </a:ext>
                  </a:extLst>
                </p:cNvPr>
                <p:cNvPicPr/>
                <p:nvPr/>
              </p:nvPicPr>
              <p:blipFill>
                <a:blip r:embed="rId328"/>
                <a:stretch>
                  <a:fillRect/>
                </a:stretch>
              </p:blipFill>
              <p:spPr>
                <a:xfrm>
                  <a:off x="9057021" y="1734360"/>
                  <a:ext cx="15804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26" name="Ink 225">
                  <a:extLst>
                    <a:ext uri="{FF2B5EF4-FFF2-40B4-BE49-F238E27FC236}">
                      <a16:creationId xmlns:a16="http://schemas.microsoft.com/office/drawing/2014/main" id="{782367A4-5614-E148-A9DF-58044AE8DFBD}"/>
                    </a:ext>
                  </a:extLst>
                </p14:cNvPr>
                <p14:cNvContentPartPr/>
                <p14:nvPr/>
              </p14:nvContentPartPr>
              <p14:xfrm>
                <a:off x="9231621" y="1735440"/>
                <a:ext cx="146880" cy="123480"/>
              </p14:xfrm>
            </p:contentPart>
          </mc:Choice>
          <mc:Fallback xmlns="">
            <p:pic>
              <p:nvPicPr>
                <p:cNvPr id="226" name="Ink 225">
                  <a:extLst>
                    <a:ext uri="{FF2B5EF4-FFF2-40B4-BE49-F238E27FC236}">
                      <a16:creationId xmlns:a16="http://schemas.microsoft.com/office/drawing/2014/main" id="{87C036E3-CEA1-FADD-2E7E-78FCABD167E3}"/>
                    </a:ext>
                  </a:extLst>
                </p:cNvPr>
                <p:cNvPicPr/>
                <p:nvPr/>
              </p:nvPicPr>
              <p:blipFill>
                <a:blip r:embed="rId330"/>
                <a:stretch>
                  <a:fillRect/>
                </a:stretch>
              </p:blipFill>
              <p:spPr>
                <a:xfrm>
                  <a:off x="9225501" y="1729320"/>
                  <a:ext cx="1591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27" name="Ink 226">
                  <a:extLst>
                    <a:ext uri="{FF2B5EF4-FFF2-40B4-BE49-F238E27FC236}">
                      <a16:creationId xmlns:a16="http://schemas.microsoft.com/office/drawing/2014/main" id="{1B6055FB-5B5B-F373-F9D3-787323D25CA2}"/>
                    </a:ext>
                  </a:extLst>
                </p14:cNvPr>
                <p14:cNvContentPartPr/>
                <p14:nvPr/>
              </p14:nvContentPartPr>
              <p14:xfrm>
                <a:off x="9400101" y="1434840"/>
                <a:ext cx="181080" cy="434520"/>
              </p14:xfrm>
            </p:contentPart>
          </mc:Choice>
          <mc:Fallback xmlns="">
            <p:pic>
              <p:nvPicPr>
                <p:cNvPr id="227" name="Ink 226">
                  <a:extLst>
                    <a:ext uri="{FF2B5EF4-FFF2-40B4-BE49-F238E27FC236}">
                      <a16:creationId xmlns:a16="http://schemas.microsoft.com/office/drawing/2014/main" id="{10642FE1-42FB-E1FB-DC72-4A09737C91D7}"/>
                    </a:ext>
                  </a:extLst>
                </p:cNvPr>
                <p:cNvPicPr/>
                <p:nvPr/>
              </p:nvPicPr>
              <p:blipFill>
                <a:blip r:embed="rId332"/>
                <a:stretch>
                  <a:fillRect/>
                </a:stretch>
              </p:blipFill>
              <p:spPr>
                <a:xfrm>
                  <a:off x="9393981" y="1428720"/>
                  <a:ext cx="193320" cy="44676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28" name="Ink 227">
                  <a:extLst>
                    <a:ext uri="{FF2B5EF4-FFF2-40B4-BE49-F238E27FC236}">
                      <a16:creationId xmlns:a16="http://schemas.microsoft.com/office/drawing/2014/main" id="{9D26DB3C-F759-DAD3-17E4-2711281D5D6E}"/>
                    </a:ext>
                  </a:extLst>
                </p14:cNvPr>
                <p14:cNvContentPartPr/>
                <p14:nvPr/>
              </p14:nvContentPartPr>
              <p14:xfrm>
                <a:off x="9645621" y="1745520"/>
                <a:ext cx="25560" cy="87120"/>
              </p14:xfrm>
            </p:contentPart>
          </mc:Choice>
          <mc:Fallback xmlns="">
            <p:pic>
              <p:nvPicPr>
                <p:cNvPr id="228" name="Ink 227">
                  <a:extLst>
                    <a:ext uri="{FF2B5EF4-FFF2-40B4-BE49-F238E27FC236}">
                      <a16:creationId xmlns:a16="http://schemas.microsoft.com/office/drawing/2014/main" id="{A6387B8F-9255-B3D1-F954-279806618B8C}"/>
                    </a:ext>
                  </a:extLst>
                </p:cNvPr>
                <p:cNvPicPr/>
                <p:nvPr/>
              </p:nvPicPr>
              <p:blipFill>
                <a:blip r:embed="rId334"/>
                <a:stretch>
                  <a:fillRect/>
                </a:stretch>
              </p:blipFill>
              <p:spPr>
                <a:xfrm>
                  <a:off x="9639501" y="1739400"/>
                  <a:ext cx="37800" cy="9936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29" name="Ink 228">
                  <a:extLst>
                    <a:ext uri="{FF2B5EF4-FFF2-40B4-BE49-F238E27FC236}">
                      <a16:creationId xmlns:a16="http://schemas.microsoft.com/office/drawing/2014/main" id="{40DF1283-1C0D-C850-BB7E-F5D67F2DE73F}"/>
                    </a:ext>
                  </a:extLst>
                </p14:cNvPr>
                <p14:cNvContentPartPr/>
                <p14:nvPr/>
              </p14:nvContentPartPr>
              <p14:xfrm>
                <a:off x="9624021" y="1617360"/>
                <a:ext cx="360" cy="360"/>
              </p14:xfrm>
            </p:contentPart>
          </mc:Choice>
          <mc:Fallback xmlns="">
            <p:pic>
              <p:nvPicPr>
                <p:cNvPr id="229" name="Ink 228">
                  <a:extLst>
                    <a:ext uri="{FF2B5EF4-FFF2-40B4-BE49-F238E27FC236}">
                      <a16:creationId xmlns:a16="http://schemas.microsoft.com/office/drawing/2014/main" id="{018E032A-62ED-897C-29A2-8CCCA2B0D744}"/>
                    </a:ext>
                  </a:extLst>
                </p:cNvPr>
                <p:cNvPicPr/>
                <p:nvPr/>
              </p:nvPicPr>
              <p:blipFill>
                <a:blip r:embed="rId21"/>
                <a:stretch>
                  <a:fillRect/>
                </a:stretch>
              </p:blipFill>
              <p:spPr>
                <a:xfrm>
                  <a:off x="9617901" y="16112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30" name="Ink 229">
                  <a:extLst>
                    <a:ext uri="{FF2B5EF4-FFF2-40B4-BE49-F238E27FC236}">
                      <a16:creationId xmlns:a16="http://schemas.microsoft.com/office/drawing/2014/main" id="{516E8229-2EEE-773C-D921-8D1B2C85BF3D}"/>
                    </a:ext>
                  </a:extLst>
                </p14:cNvPr>
                <p14:cNvContentPartPr/>
                <p14:nvPr/>
              </p14:nvContentPartPr>
              <p14:xfrm>
                <a:off x="9738861" y="1694040"/>
                <a:ext cx="133200" cy="126360"/>
              </p14:xfrm>
            </p:contentPart>
          </mc:Choice>
          <mc:Fallback xmlns="">
            <p:pic>
              <p:nvPicPr>
                <p:cNvPr id="230" name="Ink 229">
                  <a:extLst>
                    <a:ext uri="{FF2B5EF4-FFF2-40B4-BE49-F238E27FC236}">
                      <a16:creationId xmlns:a16="http://schemas.microsoft.com/office/drawing/2014/main" id="{C0B23AE6-673C-46C9-93BB-0E78BC840971}"/>
                    </a:ext>
                  </a:extLst>
                </p:cNvPr>
                <p:cNvPicPr/>
                <p:nvPr/>
              </p:nvPicPr>
              <p:blipFill>
                <a:blip r:embed="rId337"/>
                <a:stretch>
                  <a:fillRect/>
                </a:stretch>
              </p:blipFill>
              <p:spPr>
                <a:xfrm>
                  <a:off x="9732741" y="1687920"/>
                  <a:ext cx="14544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231" name="Ink 230">
                  <a:extLst>
                    <a:ext uri="{FF2B5EF4-FFF2-40B4-BE49-F238E27FC236}">
                      <a16:creationId xmlns:a16="http://schemas.microsoft.com/office/drawing/2014/main" id="{FB5D6589-C1BD-CBAE-7EED-2973F853CC9A}"/>
                    </a:ext>
                  </a:extLst>
                </p14:cNvPr>
                <p14:cNvContentPartPr/>
                <p14:nvPr/>
              </p14:nvContentPartPr>
              <p14:xfrm>
                <a:off x="9929661" y="1718160"/>
                <a:ext cx="198720" cy="285120"/>
              </p14:xfrm>
            </p:contentPart>
          </mc:Choice>
          <mc:Fallback xmlns="">
            <p:pic>
              <p:nvPicPr>
                <p:cNvPr id="231" name="Ink 230">
                  <a:extLst>
                    <a:ext uri="{FF2B5EF4-FFF2-40B4-BE49-F238E27FC236}">
                      <a16:creationId xmlns:a16="http://schemas.microsoft.com/office/drawing/2014/main" id="{4CFEC224-4977-F3BF-3271-78BE95D01EB4}"/>
                    </a:ext>
                  </a:extLst>
                </p:cNvPr>
                <p:cNvPicPr/>
                <p:nvPr/>
              </p:nvPicPr>
              <p:blipFill>
                <a:blip r:embed="rId339"/>
                <a:stretch>
                  <a:fillRect/>
                </a:stretch>
              </p:blipFill>
              <p:spPr>
                <a:xfrm>
                  <a:off x="9923541" y="1712040"/>
                  <a:ext cx="210960" cy="297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40">
            <p14:nvContentPartPr>
              <p14:cNvPr id="233" name="Ink 232">
                <a:extLst>
                  <a:ext uri="{FF2B5EF4-FFF2-40B4-BE49-F238E27FC236}">
                    <a16:creationId xmlns:a16="http://schemas.microsoft.com/office/drawing/2014/main" id="{78362036-8DDB-845D-FF0F-B626FF1A03BF}"/>
                  </a:ext>
                </a:extLst>
              </p14:cNvPr>
              <p14:cNvContentPartPr/>
              <p14:nvPr/>
            </p14:nvContentPartPr>
            <p14:xfrm>
              <a:off x="1665501" y="4183800"/>
              <a:ext cx="47160" cy="16200"/>
            </p14:xfrm>
          </p:contentPart>
        </mc:Choice>
        <mc:Fallback xmlns="">
          <p:pic>
            <p:nvPicPr>
              <p:cNvPr id="233" name="Ink 232">
                <a:extLst>
                  <a:ext uri="{FF2B5EF4-FFF2-40B4-BE49-F238E27FC236}">
                    <a16:creationId xmlns:a16="http://schemas.microsoft.com/office/drawing/2014/main" id="{F6DD2C44-DA56-2F49-EB2C-FE18767E6FFF}"/>
                  </a:ext>
                </a:extLst>
              </p:cNvPr>
              <p:cNvPicPr/>
              <p:nvPr/>
            </p:nvPicPr>
            <p:blipFill>
              <a:blip r:embed="rId341"/>
              <a:stretch>
                <a:fillRect/>
              </a:stretch>
            </p:blipFill>
            <p:spPr>
              <a:xfrm>
                <a:off x="1659381" y="4177680"/>
                <a:ext cx="594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34" name="Ink 233">
                <a:extLst>
                  <a:ext uri="{FF2B5EF4-FFF2-40B4-BE49-F238E27FC236}">
                    <a16:creationId xmlns:a16="http://schemas.microsoft.com/office/drawing/2014/main" id="{A3F8C5CB-513A-F4B4-E712-A97A52D40BC3}"/>
                  </a:ext>
                </a:extLst>
              </p14:cNvPr>
              <p14:cNvContentPartPr/>
              <p14:nvPr/>
            </p14:nvContentPartPr>
            <p14:xfrm>
              <a:off x="1600701" y="4074720"/>
              <a:ext cx="1722240" cy="505080"/>
            </p14:xfrm>
          </p:contentPart>
        </mc:Choice>
        <mc:Fallback xmlns="">
          <p:pic>
            <p:nvPicPr>
              <p:cNvPr id="234" name="Ink 233">
                <a:extLst>
                  <a:ext uri="{FF2B5EF4-FFF2-40B4-BE49-F238E27FC236}">
                    <a16:creationId xmlns:a16="http://schemas.microsoft.com/office/drawing/2014/main" id="{963D574C-AF85-F17D-3880-12A31E65C6F0}"/>
                  </a:ext>
                </a:extLst>
              </p:cNvPr>
              <p:cNvPicPr/>
              <p:nvPr/>
            </p:nvPicPr>
            <p:blipFill>
              <a:blip r:embed="rId343"/>
              <a:stretch>
                <a:fillRect/>
              </a:stretch>
            </p:blipFill>
            <p:spPr>
              <a:xfrm>
                <a:off x="1547061" y="3967080"/>
                <a:ext cx="1829880" cy="72072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35" name="Ink 234">
                <a:extLst>
                  <a:ext uri="{FF2B5EF4-FFF2-40B4-BE49-F238E27FC236}">
                    <a16:creationId xmlns:a16="http://schemas.microsoft.com/office/drawing/2014/main" id="{7341795B-1526-249B-C9DA-16AFDD6E83C7}"/>
                  </a:ext>
                </a:extLst>
              </p14:cNvPr>
              <p14:cNvContentPartPr/>
              <p14:nvPr/>
            </p14:nvContentPartPr>
            <p14:xfrm>
              <a:off x="5135181" y="6032760"/>
              <a:ext cx="825480" cy="72360"/>
            </p14:xfrm>
          </p:contentPart>
        </mc:Choice>
        <mc:Fallback xmlns="">
          <p:pic>
            <p:nvPicPr>
              <p:cNvPr id="235" name="Ink 234">
                <a:extLst>
                  <a:ext uri="{FF2B5EF4-FFF2-40B4-BE49-F238E27FC236}">
                    <a16:creationId xmlns:a16="http://schemas.microsoft.com/office/drawing/2014/main" id="{E1F32700-0B3C-DFFD-1F28-374749E15D98}"/>
                  </a:ext>
                </a:extLst>
              </p:cNvPr>
              <p:cNvPicPr/>
              <p:nvPr/>
            </p:nvPicPr>
            <p:blipFill>
              <a:blip r:embed="rId345"/>
              <a:stretch>
                <a:fillRect/>
              </a:stretch>
            </p:blipFill>
            <p:spPr>
              <a:xfrm>
                <a:off x="5081541" y="5925120"/>
                <a:ext cx="933120" cy="2880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36" name="Ink 235">
                <a:extLst>
                  <a:ext uri="{FF2B5EF4-FFF2-40B4-BE49-F238E27FC236}">
                    <a16:creationId xmlns:a16="http://schemas.microsoft.com/office/drawing/2014/main" id="{46279DCB-857F-C6A2-7521-C566E4F009E1}"/>
                  </a:ext>
                </a:extLst>
              </p14:cNvPr>
              <p14:cNvContentPartPr/>
              <p14:nvPr/>
            </p14:nvContentPartPr>
            <p14:xfrm>
              <a:off x="11123061" y="5812800"/>
              <a:ext cx="665280" cy="55080"/>
            </p14:xfrm>
          </p:contentPart>
        </mc:Choice>
        <mc:Fallback xmlns="">
          <p:pic>
            <p:nvPicPr>
              <p:cNvPr id="236" name="Ink 235">
                <a:extLst>
                  <a:ext uri="{FF2B5EF4-FFF2-40B4-BE49-F238E27FC236}">
                    <a16:creationId xmlns:a16="http://schemas.microsoft.com/office/drawing/2014/main" id="{ED006F65-E678-4978-C5D7-C7A1391404E9}"/>
                  </a:ext>
                </a:extLst>
              </p:cNvPr>
              <p:cNvPicPr/>
              <p:nvPr/>
            </p:nvPicPr>
            <p:blipFill>
              <a:blip r:embed="rId347"/>
              <a:stretch>
                <a:fillRect/>
              </a:stretch>
            </p:blipFill>
            <p:spPr>
              <a:xfrm>
                <a:off x="11069061" y="5705160"/>
                <a:ext cx="77292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37" name="Ink 236">
                <a:extLst>
                  <a:ext uri="{FF2B5EF4-FFF2-40B4-BE49-F238E27FC236}">
                    <a16:creationId xmlns:a16="http://schemas.microsoft.com/office/drawing/2014/main" id="{35485B19-FB4E-358C-BE19-A4145C7F0856}"/>
                  </a:ext>
                </a:extLst>
              </p14:cNvPr>
              <p14:cNvContentPartPr/>
              <p14:nvPr/>
            </p14:nvContentPartPr>
            <p14:xfrm>
              <a:off x="9451581" y="4162920"/>
              <a:ext cx="199080" cy="521640"/>
            </p14:xfrm>
          </p:contentPart>
        </mc:Choice>
        <mc:Fallback xmlns="">
          <p:pic>
            <p:nvPicPr>
              <p:cNvPr id="237" name="Ink 236">
                <a:extLst>
                  <a:ext uri="{FF2B5EF4-FFF2-40B4-BE49-F238E27FC236}">
                    <a16:creationId xmlns:a16="http://schemas.microsoft.com/office/drawing/2014/main" id="{47F88BAA-9C19-C17D-D01C-5A7749D1C5B2}"/>
                  </a:ext>
                </a:extLst>
              </p:cNvPr>
              <p:cNvPicPr/>
              <p:nvPr/>
            </p:nvPicPr>
            <p:blipFill>
              <a:blip r:embed="rId349"/>
              <a:stretch>
                <a:fillRect/>
              </a:stretch>
            </p:blipFill>
            <p:spPr>
              <a:xfrm>
                <a:off x="9397581" y="4054920"/>
                <a:ext cx="306720" cy="73728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62" name="Ink 61">
                <a:extLst>
                  <a:ext uri="{FF2B5EF4-FFF2-40B4-BE49-F238E27FC236}">
                    <a16:creationId xmlns:a16="http://schemas.microsoft.com/office/drawing/2014/main" id="{FB3BDBB9-D892-2F36-D949-7E163AEF5EFE}"/>
                  </a:ext>
                </a:extLst>
              </p14:cNvPr>
              <p14:cNvContentPartPr/>
              <p14:nvPr/>
            </p14:nvContentPartPr>
            <p14:xfrm>
              <a:off x="4509861" y="4051680"/>
              <a:ext cx="83160" cy="295560"/>
            </p14:xfrm>
          </p:contentPart>
        </mc:Choice>
        <mc:Fallback xmlns="">
          <p:pic>
            <p:nvPicPr>
              <p:cNvPr id="62" name="Ink 61">
                <a:extLst>
                  <a:ext uri="{FF2B5EF4-FFF2-40B4-BE49-F238E27FC236}">
                    <a16:creationId xmlns:a16="http://schemas.microsoft.com/office/drawing/2014/main" id="{FB3BDBB9-D892-2F36-D949-7E163AEF5EFE}"/>
                  </a:ext>
                </a:extLst>
              </p:cNvPr>
              <p:cNvPicPr/>
              <p:nvPr/>
            </p:nvPicPr>
            <p:blipFill>
              <a:blip r:embed="rId351"/>
              <a:stretch>
                <a:fillRect/>
              </a:stretch>
            </p:blipFill>
            <p:spPr>
              <a:xfrm>
                <a:off x="4503741" y="4045560"/>
                <a:ext cx="95400" cy="30780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63" name="Ink 62">
                <a:extLst>
                  <a:ext uri="{FF2B5EF4-FFF2-40B4-BE49-F238E27FC236}">
                    <a16:creationId xmlns:a16="http://schemas.microsoft.com/office/drawing/2014/main" id="{792E517F-855A-472D-F8EF-460C882A3BC2}"/>
                  </a:ext>
                </a:extLst>
              </p14:cNvPr>
              <p14:cNvContentPartPr/>
              <p14:nvPr/>
            </p14:nvContentPartPr>
            <p14:xfrm>
              <a:off x="4596261" y="4041600"/>
              <a:ext cx="1427400" cy="83880"/>
            </p14:xfrm>
          </p:contentPart>
        </mc:Choice>
        <mc:Fallback xmlns="">
          <p:pic>
            <p:nvPicPr>
              <p:cNvPr id="63" name="Ink 62">
                <a:extLst>
                  <a:ext uri="{FF2B5EF4-FFF2-40B4-BE49-F238E27FC236}">
                    <a16:creationId xmlns:a16="http://schemas.microsoft.com/office/drawing/2014/main" id="{792E517F-855A-472D-F8EF-460C882A3BC2}"/>
                  </a:ext>
                </a:extLst>
              </p:cNvPr>
              <p:cNvPicPr/>
              <p:nvPr/>
            </p:nvPicPr>
            <p:blipFill>
              <a:blip r:embed="rId353"/>
              <a:stretch>
                <a:fillRect/>
              </a:stretch>
            </p:blipFill>
            <p:spPr>
              <a:xfrm>
                <a:off x="4590141" y="4035480"/>
                <a:ext cx="143964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76" name="Ink 75">
                <a:extLst>
                  <a:ext uri="{FF2B5EF4-FFF2-40B4-BE49-F238E27FC236}">
                    <a16:creationId xmlns:a16="http://schemas.microsoft.com/office/drawing/2014/main" id="{5243ABB2-DC68-00B6-B802-FF875D0A4025}"/>
                  </a:ext>
                </a:extLst>
              </p14:cNvPr>
              <p14:cNvContentPartPr/>
              <p14:nvPr/>
            </p14:nvContentPartPr>
            <p14:xfrm>
              <a:off x="4562061" y="4144200"/>
              <a:ext cx="154080" cy="136440"/>
            </p14:xfrm>
          </p:contentPart>
        </mc:Choice>
        <mc:Fallback xmlns="">
          <p:pic>
            <p:nvPicPr>
              <p:cNvPr id="76" name="Ink 75">
                <a:extLst>
                  <a:ext uri="{FF2B5EF4-FFF2-40B4-BE49-F238E27FC236}">
                    <a16:creationId xmlns:a16="http://schemas.microsoft.com/office/drawing/2014/main" id="{5243ABB2-DC68-00B6-B802-FF875D0A4025}"/>
                  </a:ext>
                </a:extLst>
              </p:cNvPr>
              <p:cNvPicPr/>
              <p:nvPr/>
            </p:nvPicPr>
            <p:blipFill>
              <a:blip r:embed="rId355"/>
              <a:stretch>
                <a:fillRect/>
              </a:stretch>
            </p:blipFill>
            <p:spPr>
              <a:xfrm>
                <a:off x="4508421" y="4036560"/>
                <a:ext cx="261720" cy="35208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77" name="Ink 76">
                <a:extLst>
                  <a:ext uri="{FF2B5EF4-FFF2-40B4-BE49-F238E27FC236}">
                    <a16:creationId xmlns:a16="http://schemas.microsoft.com/office/drawing/2014/main" id="{A969AB5A-EAE8-87F2-F6D3-71A5A36FEEB2}"/>
                  </a:ext>
                </a:extLst>
              </p14:cNvPr>
              <p14:cNvContentPartPr/>
              <p14:nvPr/>
            </p14:nvContentPartPr>
            <p14:xfrm>
              <a:off x="6161901" y="4116120"/>
              <a:ext cx="217440" cy="135720"/>
            </p14:xfrm>
          </p:contentPart>
        </mc:Choice>
        <mc:Fallback xmlns="">
          <p:pic>
            <p:nvPicPr>
              <p:cNvPr id="77" name="Ink 76">
                <a:extLst>
                  <a:ext uri="{FF2B5EF4-FFF2-40B4-BE49-F238E27FC236}">
                    <a16:creationId xmlns:a16="http://schemas.microsoft.com/office/drawing/2014/main" id="{A969AB5A-EAE8-87F2-F6D3-71A5A36FEEB2}"/>
                  </a:ext>
                </a:extLst>
              </p:cNvPr>
              <p:cNvPicPr/>
              <p:nvPr/>
            </p:nvPicPr>
            <p:blipFill>
              <a:blip r:embed="rId357"/>
              <a:stretch>
                <a:fillRect/>
              </a:stretch>
            </p:blipFill>
            <p:spPr>
              <a:xfrm>
                <a:off x="6108261" y="4008120"/>
                <a:ext cx="325080" cy="35136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78" name="Ink 77">
                <a:extLst>
                  <a:ext uri="{FF2B5EF4-FFF2-40B4-BE49-F238E27FC236}">
                    <a16:creationId xmlns:a16="http://schemas.microsoft.com/office/drawing/2014/main" id="{EB21A127-7CB2-3F5D-4549-A267388C361C}"/>
                  </a:ext>
                </a:extLst>
              </p14:cNvPr>
              <p14:cNvContentPartPr/>
              <p14:nvPr/>
            </p14:nvContentPartPr>
            <p14:xfrm>
              <a:off x="2367141" y="1667400"/>
              <a:ext cx="333000" cy="345240"/>
            </p14:xfrm>
          </p:contentPart>
        </mc:Choice>
        <mc:Fallback xmlns="">
          <p:pic>
            <p:nvPicPr>
              <p:cNvPr id="78" name="Ink 77">
                <a:extLst>
                  <a:ext uri="{FF2B5EF4-FFF2-40B4-BE49-F238E27FC236}">
                    <a16:creationId xmlns:a16="http://schemas.microsoft.com/office/drawing/2014/main" id="{EB21A127-7CB2-3F5D-4549-A267388C361C}"/>
                  </a:ext>
                </a:extLst>
              </p:cNvPr>
              <p:cNvPicPr/>
              <p:nvPr/>
            </p:nvPicPr>
            <p:blipFill>
              <a:blip r:embed="rId359"/>
              <a:stretch>
                <a:fillRect/>
              </a:stretch>
            </p:blipFill>
            <p:spPr>
              <a:xfrm>
                <a:off x="2361021" y="1661280"/>
                <a:ext cx="345240" cy="35748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79" name="Ink 78">
                <a:extLst>
                  <a:ext uri="{FF2B5EF4-FFF2-40B4-BE49-F238E27FC236}">
                    <a16:creationId xmlns:a16="http://schemas.microsoft.com/office/drawing/2014/main" id="{A9A120C3-3BAD-73B0-6A73-777BF8D589DC}"/>
                  </a:ext>
                </a:extLst>
              </p14:cNvPr>
              <p14:cNvContentPartPr/>
              <p14:nvPr/>
            </p14:nvContentPartPr>
            <p14:xfrm>
              <a:off x="7125261" y="1598640"/>
              <a:ext cx="434520" cy="390240"/>
            </p14:xfrm>
          </p:contentPart>
        </mc:Choice>
        <mc:Fallback xmlns="">
          <p:pic>
            <p:nvPicPr>
              <p:cNvPr id="79" name="Ink 78">
                <a:extLst>
                  <a:ext uri="{FF2B5EF4-FFF2-40B4-BE49-F238E27FC236}">
                    <a16:creationId xmlns:a16="http://schemas.microsoft.com/office/drawing/2014/main" id="{A9A120C3-3BAD-73B0-6A73-777BF8D589DC}"/>
                  </a:ext>
                </a:extLst>
              </p:cNvPr>
              <p:cNvPicPr/>
              <p:nvPr/>
            </p:nvPicPr>
            <p:blipFill>
              <a:blip r:embed="rId361"/>
              <a:stretch>
                <a:fillRect/>
              </a:stretch>
            </p:blipFill>
            <p:spPr>
              <a:xfrm>
                <a:off x="7119141" y="1592520"/>
                <a:ext cx="446760" cy="40248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83" name="Ink 82">
                <a:extLst>
                  <a:ext uri="{FF2B5EF4-FFF2-40B4-BE49-F238E27FC236}">
                    <a16:creationId xmlns:a16="http://schemas.microsoft.com/office/drawing/2014/main" id="{78FFC83B-6097-26F2-3E77-42BEF35CB15E}"/>
                  </a:ext>
                </a:extLst>
              </p14:cNvPr>
              <p14:cNvContentPartPr/>
              <p14:nvPr/>
            </p14:nvContentPartPr>
            <p14:xfrm>
              <a:off x="10890501" y="4327800"/>
              <a:ext cx="1107360" cy="27720"/>
            </p14:xfrm>
          </p:contentPart>
        </mc:Choice>
        <mc:Fallback xmlns="">
          <p:pic>
            <p:nvPicPr>
              <p:cNvPr id="83" name="Ink 82">
                <a:extLst>
                  <a:ext uri="{FF2B5EF4-FFF2-40B4-BE49-F238E27FC236}">
                    <a16:creationId xmlns:a16="http://schemas.microsoft.com/office/drawing/2014/main" id="{78FFC83B-6097-26F2-3E77-42BEF35CB15E}"/>
                  </a:ext>
                </a:extLst>
              </p:cNvPr>
              <p:cNvPicPr/>
              <p:nvPr/>
            </p:nvPicPr>
            <p:blipFill>
              <a:blip r:embed="rId363"/>
              <a:stretch>
                <a:fillRect/>
              </a:stretch>
            </p:blipFill>
            <p:spPr>
              <a:xfrm>
                <a:off x="10884381" y="4321758"/>
                <a:ext cx="1119600" cy="39803"/>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03" name="Ink 202">
                <a:extLst>
                  <a:ext uri="{FF2B5EF4-FFF2-40B4-BE49-F238E27FC236}">
                    <a16:creationId xmlns:a16="http://schemas.microsoft.com/office/drawing/2014/main" id="{D5B271A5-4D5A-752E-2E84-74E2436E1813}"/>
                  </a:ext>
                </a:extLst>
              </p14:cNvPr>
              <p14:cNvContentPartPr/>
              <p14:nvPr/>
            </p14:nvContentPartPr>
            <p14:xfrm>
              <a:off x="11444541" y="4393320"/>
              <a:ext cx="137520" cy="92880"/>
            </p14:xfrm>
          </p:contentPart>
        </mc:Choice>
        <mc:Fallback xmlns="">
          <p:pic>
            <p:nvPicPr>
              <p:cNvPr id="203" name="Ink 202">
                <a:extLst>
                  <a:ext uri="{FF2B5EF4-FFF2-40B4-BE49-F238E27FC236}">
                    <a16:creationId xmlns:a16="http://schemas.microsoft.com/office/drawing/2014/main" id="{D5B271A5-4D5A-752E-2E84-74E2436E1813}"/>
                  </a:ext>
                </a:extLst>
              </p:cNvPr>
              <p:cNvPicPr/>
              <p:nvPr/>
            </p:nvPicPr>
            <p:blipFill>
              <a:blip r:embed="rId365"/>
              <a:stretch>
                <a:fillRect/>
              </a:stretch>
            </p:blipFill>
            <p:spPr>
              <a:xfrm>
                <a:off x="11390901" y="4285320"/>
                <a:ext cx="245160" cy="308520"/>
              </a:xfrm>
              <a:prstGeom prst="rect">
                <a:avLst/>
              </a:prstGeom>
            </p:spPr>
          </p:pic>
        </mc:Fallback>
      </mc:AlternateContent>
      <p:grpSp>
        <p:nvGrpSpPr>
          <p:cNvPr id="282" name="Group 281">
            <a:extLst>
              <a:ext uri="{FF2B5EF4-FFF2-40B4-BE49-F238E27FC236}">
                <a16:creationId xmlns:a16="http://schemas.microsoft.com/office/drawing/2014/main" id="{3E51677B-3E7C-D44C-D890-B2D349539C5E}"/>
              </a:ext>
            </a:extLst>
          </p:cNvPr>
          <p:cNvGrpSpPr/>
          <p:nvPr/>
        </p:nvGrpSpPr>
        <p:grpSpPr>
          <a:xfrm>
            <a:off x="3576741" y="3384600"/>
            <a:ext cx="4019040" cy="1075680"/>
            <a:chOff x="3576741" y="3384600"/>
            <a:chExt cx="4019040" cy="1075680"/>
          </a:xfrm>
        </p:grpSpPr>
        <mc:AlternateContent xmlns:mc="http://schemas.openxmlformats.org/markup-compatibility/2006" xmlns:p14="http://schemas.microsoft.com/office/powerpoint/2010/main">
          <mc:Choice Requires="p14">
            <p:contentPart p14:bwMode="auto" r:id="rId366">
              <p14:nvContentPartPr>
                <p14:cNvPr id="64" name="Ink 63">
                  <a:extLst>
                    <a:ext uri="{FF2B5EF4-FFF2-40B4-BE49-F238E27FC236}">
                      <a16:creationId xmlns:a16="http://schemas.microsoft.com/office/drawing/2014/main" id="{766E0448-C7DD-1A61-FFA3-A01FA73C4F77}"/>
                    </a:ext>
                  </a:extLst>
                </p14:cNvPr>
                <p14:cNvContentPartPr/>
                <p14:nvPr/>
              </p14:nvContentPartPr>
              <p14:xfrm>
                <a:off x="4625061" y="4302240"/>
                <a:ext cx="1682640" cy="67320"/>
              </p14:xfrm>
            </p:contentPart>
          </mc:Choice>
          <mc:Fallback xmlns="">
            <p:pic>
              <p:nvPicPr>
                <p:cNvPr id="64" name="Ink 63">
                  <a:extLst>
                    <a:ext uri="{FF2B5EF4-FFF2-40B4-BE49-F238E27FC236}">
                      <a16:creationId xmlns:a16="http://schemas.microsoft.com/office/drawing/2014/main" id="{766E0448-C7DD-1A61-FFA3-A01FA73C4F77}"/>
                    </a:ext>
                  </a:extLst>
                </p:cNvPr>
                <p:cNvPicPr/>
                <p:nvPr/>
              </p:nvPicPr>
              <p:blipFill>
                <a:blip r:embed="rId367"/>
                <a:stretch>
                  <a:fillRect/>
                </a:stretch>
              </p:blipFill>
              <p:spPr>
                <a:xfrm>
                  <a:off x="4618941" y="4296120"/>
                  <a:ext cx="169488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65" name="Ink 64">
                  <a:extLst>
                    <a:ext uri="{FF2B5EF4-FFF2-40B4-BE49-F238E27FC236}">
                      <a16:creationId xmlns:a16="http://schemas.microsoft.com/office/drawing/2014/main" id="{11E76734-0814-E5DB-A870-130F980A7015}"/>
                    </a:ext>
                  </a:extLst>
                </p14:cNvPr>
                <p14:cNvContentPartPr/>
                <p14:nvPr/>
              </p14:nvContentPartPr>
              <p14:xfrm>
                <a:off x="5976501" y="4039800"/>
                <a:ext cx="333360" cy="33840"/>
              </p14:xfrm>
            </p:contentPart>
          </mc:Choice>
          <mc:Fallback xmlns="">
            <p:pic>
              <p:nvPicPr>
                <p:cNvPr id="65" name="Ink 64">
                  <a:extLst>
                    <a:ext uri="{FF2B5EF4-FFF2-40B4-BE49-F238E27FC236}">
                      <a16:creationId xmlns:a16="http://schemas.microsoft.com/office/drawing/2014/main" id="{11E76734-0814-E5DB-A870-130F980A7015}"/>
                    </a:ext>
                  </a:extLst>
                </p:cNvPr>
                <p:cNvPicPr/>
                <p:nvPr/>
              </p:nvPicPr>
              <p:blipFill>
                <a:blip r:embed="rId369"/>
                <a:stretch>
                  <a:fillRect/>
                </a:stretch>
              </p:blipFill>
              <p:spPr>
                <a:xfrm>
                  <a:off x="5970381" y="4033680"/>
                  <a:ext cx="34560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370">
              <p14:nvContentPartPr>
                <p14:cNvPr id="66" name="Ink 65">
                  <a:extLst>
                    <a:ext uri="{FF2B5EF4-FFF2-40B4-BE49-F238E27FC236}">
                      <a16:creationId xmlns:a16="http://schemas.microsoft.com/office/drawing/2014/main" id="{29768998-D00D-8825-9888-26F07DC76FB2}"/>
                    </a:ext>
                  </a:extLst>
                </p14:cNvPr>
                <p14:cNvContentPartPr/>
                <p14:nvPr/>
              </p14:nvContentPartPr>
              <p14:xfrm>
                <a:off x="6303741" y="4057440"/>
                <a:ext cx="112320" cy="264240"/>
              </p14:xfrm>
            </p:contentPart>
          </mc:Choice>
          <mc:Fallback xmlns="">
            <p:pic>
              <p:nvPicPr>
                <p:cNvPr id="66" name="Ink 65">
                  <a:extLst>
                    <a:ext uri="{FF2B5EF4-FFF2-40B4-BE49-F238E27FC236}">
                      <a16:creationId xmlns:a16="http://schemas.microsoft.com/office/drawing/2014/main" id="{29768998-D00D-8825-9888-26F07DC76FB2}"/>
                    </a:ext>
                  </a:extLst>
                </p:cNvPr>
                <p:cNvPicPr/>
                <p:nvPr/>
              </p:nvPicPr>
              <p:blipFill>
                <a:blip r:embed="rId371"/>
                <a:stretch>
                  <a:fillRect/>
                </a:stretch>
              </p:blipFill>
              <p:spPr>
                <a:xfrm>
                  <a:off x="6297621" y="4051320"/>
                  <a:ext cx="12456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372">
              <p14:nvContentPartPr>
                <p14:cNvPr id="72" name="Ink 71">
                  <a:extLst>
                    <a:ext uri="{FF2B5EF4-FFF2-40B4-BE49-F238E27FC236}">
                      <a16:creationId xmlns:a16="http://schemas.microsoft.com/office/drawing/2014/main" id="{310A318A-47F3-8CDE-C91C-E915DCA0DDD5}"/>
                    </a:ext>
                  </a:extLst>
                </p14:cNvPr>
                <p14:cNvContentPartPr/>
                <p14:nvPr/>
              </p14:nvContentPartPr>
              <p14:xfrm>
                <a:off x="6105741" y="4056720"/>
                <a:ext cx="26640" cy="42840"/>
              </p14:xfrm>
            </p:contentPart>
          </mc:Choice>
          <mc:Fallback xmlns="">
            <p:pic>
              <p:nvPicPr>
                <p:cNvPr id="72" name="Ink 71">
                  <a:extLst>
                    <a:ext uri="{FF2B5EF4-FFF2-40B4-BE49-F238E27FC236}">
                      <a16:creationId xmlns:a16="http://schemas.microsoft.com/office/drawing/2014/main" id="{310A318A-47F3-8CDE-C91C-E915DCA0DDD5}"/>
                    </a:ext>
                  </a:extLst>
                </p:cNvPr>
                <p:cNvPicPr/>
                <p:nvPr/>
              </p:nvPicPr>
              <p:blipFill>
                <a:blip r:embed="rId373"/>
                <a:stretch>
                  <a:fillRect/>
                </a:stretch>
              </p:blipFill>
              <p:spPr>
                <a:xfrm>
                  <a:off x="6099621" y="4050600"/>
                  <a:ext cx="3888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73" name="Ink 72">
                  <a:extLst>
                    <a:ext uri="{FF2B5EF4-FFF2-40B4-BE49-F238E27FC236}">
                      <a16:creationId xmlns:a16="http://schemas.microsoft.com/office/drawing/2014/main" id="{6EA7C646-CCAD-564A-60C9-95F93D680DE8}"/>
                    </a:ext>
                  </a:extLst>
                </p14:cNvPr>
                <p14:cNvContentPartPr/>
                <p14:nvPr/>
              </p14:nvContentPartPr>
              <p14:xfrm>
                <a:off x="6148941" y="4155000"/>
                <a:ext cx="11160" cy="32040"/>
              </p14:xfrm>
            </p:contentPart>
          </mc:Choice>
          <mc:Fallback xmlns="">
            <p:pic>
              <p:nvPicPr>
                <p:cNvPr id="73" name="Ink 72">
                  <a:extLst>
                    <a:ext uri="{FF2B5EF4-FFF2-40B4-BE49-F238E27FC236}">
                      <a16:creationId xmlns:a16="http://schemas.microsoft.com/office/drawing/2014/main" id="{6EA7C646-CCAD-564A-60C9-95F93D680DE8}"/>
                    </a:ext>
                  </a:extLst>
                </p:cNvPr>
                <p:cNvPicPr/>
                <p:nvPr/>
              </p:nvPicPr>
              <p:blipFill>
                <a:blip r:embed="rId375"/>
                <a:stretch>
                  <a:fillRect/>
                </a:stretch>
              </p:blipFill>
              <p:spPr>
                <a:xfrm>
                  <a:off x="6142821" y="4148880"/>
                  <a:ext cx="234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74" name="Ink 73">
                  <a:extLst>
                    <a:ext uri="{FF2B5EF4-FFF2-40B4-BE49-F238E27FC236}">
                      <a16:creationId xmlns:a16="http://schemas.microsoft.com/office/drawing/2014/main" id="{60D0B7D3-61DC-C52B-E188-62E966DAE446}"/>
                    </a:ext>
                  </a:extLst>
                </p14:cNvPr>
                <p14:cNvContentPartPr/>
                <p14:nvPr/>
              </p14:nvContentPartPr>
              <p14:xfrm>
                <a:off x="6116541" y="4251480"/>
                <a:ext cx="47160" cy="78120"/>
              </p14:xfrm>
            </p:contentPart>
          </mc:Choice>
          <mc:Fallback xmlns="">
            <p:pic>
              <p:nvPicPr>
                <p:cNvPr id="74" name="Ink 73">
                  <a:extLst>
                    <a:ext uri="{FF2B5EF4-FFF2-40B4-BE49-F238E27FC236}">
                      <a16:creationId xmlns:a16="http://schemas.microsoft.com/office/drawing/2014/main" id="{60D0B7D3-61DC-C52B-E188-62E966DAE446}"/>
                    </a:ext>
                  </a:extLst>
                </p:cNvPr>
                <p:cNvPicPr/>
                <p:nvPr/>
              </p:nvPicPr>
              <p:blipFill>
                <a:blip r:embed="rId377"/>
                <a:stretch>
                  <a:fillRect/>
                </a:stretch>
              </p:blipFill>
              <p:spPr>
                <a:xfrm>
                  <a:off x="6110421" y="4245360"/>
                  <a:ext cx="5940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68" name="Ink 67">
                  <a:extLst>
                    <a:ext uri="{FF2B5EF4-FFF2-40B4-BE49-F238E27FC236}">
                      <a16:creationId xmlns:a16="http://schemas.microsoft.com/office/drawing/2014/main" id="{A4BE5C0C-453A-B93A-42C9-E3AC35E8679F}"/>
                    </a:ext>
                  </a:extLst>
                </p14:cNvPr>
                <p14:cNvContentPartPr/>
                <p14:nvPr/>
              </p14:nvContentPartPr>
              <p14:xfrm>
                <a:off x="4766181" y="4102080"/>
                <a:ext cx="42480" cy="55800"/>
              </p14:xfrm>
            </p:contentPart>
          </mc:Choice>
          <mc:Fallback xmlns="">
            <p:pic>
              <p:nvPicPr>
                <p:cNvPr id="68" name="Ink 67">
                  <a:extLst>
                    <a:ext uri="{FF2B5EF4-FFF2-40B4-BE49-F238E27FC236}">
                      <a16:creationId xmlns:a16="http://schemas.microsoft.com/office/drawing/2014/main" id="{A4BE5C0C-453A-B93A-42C9-E3AC35E8679F}"/>
                    </a:ext>
                  </a:extLst>
                </p:cNvPr>
                <p:cNvPicPr/>
                <p:nvPr/>
              </p:nvPicPr>
              <p:blipFill>
                <a:blip r:embed="rId379"/>
                <a:stretch>
                  <a:fillRect/>
                </a:stretch>
              </p:blipFill>
              <p:spPr>
                <a:xfrm>
                  <a:off x="4760061" y="4095960"/>
                  <a:ext cx="5472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69" name="Ink 68">
                  <a:extLst>
                    <a:ext uri="{FF2B5EF4-FFF2-40B4-BE49-F238E27FC236}">
                      <a16:creationId xmlns:a16="http://schemas.microsoft.com/office/drawing/2014/main" id="{5F258CB2-3456-5ABB-8836-4F52F85F0049}"/>
                    </a:ext>
                  </a:extLst>
                </p14:cNvPr>
                <p14:cNvContentPartPr/>
                <p14:nvPr/>
              </p14:nvContentPartPr>
              <p14:xfrm>
                <a:off x="4757901" y="4203960"/>
                <a:ext cx="10800" cy="40680"/>
              </p14:xfrm>
            </p:contentPart>
          </mc:Choice>
          <mc:Fallback xmlns="">
            <p:pic>
              <p:nvPicPr>
                <p:cNvPr id="69" name="Ink 68">
                  <a:extLst>
                    <a:ext uri="{FF2B5EF4-FFF2-40B4-BE49-F238E27FC236}">
                      <a16:creationId xmlns:a16="http://schemas.microsoft.com/office/drawing/2014/main" id="{5F258CB2-3456-5ABB-8836-4F52F85F0049}"/>
                    </a:ext>
                  </a:extLst>
                </p:cNvPr>
                <p:cNvPicPr/>
                <p:nvPr/>
              </p:nvPicPr>
              <p:blipFill>
                <a:blip r:embed="rId381"/>
                <a:stretch>
                  <a:fillRect/>
                </a:stretch>
              </p:blipFill>
              <p:spPr>
                <a:xfrm>
                  <a:off x="4751781" y="4197840"/>
                  <a:ext cx="2304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70" name="Ink 69">
                  <a:extLst>
                    <a:ext uri="{FF2B5EF4-FFF2-40B4-BE49-F238E27FC236}">
                      <a16:creationId xmlns:a16="http://schemas.microsoft.com/office/drawing/2014/main" id="{453ADD11-629D-1C4C-6F2D-B8D9A99C700F}"/>
                    </a:ext>
                  </a:extLst>
                </p14:cNvPr>
                <p14:cNvContentPartPr/>
                <p14:nvPr/>
              </p14:nvContentPartPr>
              <p14:xfrm>
                <a:off x="4772301" y="4293240"/>
                <a:ext cx="41400" cy="46440"/>
              </p14:xfrm>
            </p:contentPart>
          </mc:Choice>
          <mc:Fallback xmlns="">
            <p:pic>
              <p:nvPicPr>
                <p:cNvPr id="70" name="Ink 69">
                  <a:extLst>
                    <a:ext uri="{FF2B5EF4-FFF2-40B4-BE49-F238E27FC236}">
                      <a16:creationId xmlns:a16="http://schemas.microsoft.com/office/drawing/2014/main" id="{453ADD11-629D-1C4C-6F2D-B8D9A99C700F}"/>
                    </a:ext>
                  </a:extLst>
                </p:cNvPr>
                <p:cNvPicPr/>
                <p:nvPr/>
              </p:nvPicPr>
              <p:blipFill>
                <a:blip r:embed="rId383"/>
                <a:stretch>
                  <a:fillRect/>
                </a:stretch>
              </p:blipFill>
              <p:spPr>
                <a:xfrm>
                  <a:off x="4766181" y="4287120"/>
                  <a:ext cx="5364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41" name="Ink 240">
                  <a:extLst>
                    <a:ext uri="{FF2B5EF4-FFF2-40B4-BE49-F238E27FC236}">
                      <a16:creationId xmlns:a16="http://schemas.microsoft.com/office/drawing/2014/main" id="{CBFC40CD-4DDD-CE3E-E665-205C1A70FE9D}"/>
                    </a:ext>
                  </a:extLst>
                </p14:cNvPr>
                <p14:cNvContentPartPr/>
                <p14:nvPr/>
              </p14:nvContentPartPr>
              <p14:xfrm>
                <a:off x="4214301" y="3552720"/>
                <a:ext cx="171000" cy="235080"/>
              </p14:xfrm>
            </p:contentPart>
          </mc:Choice>
          <mc:Fallback xmlns="">
            <p:pic>
              <p:nvPicPr>
                <p:cNvPr id="241" name="Ink 240">
                  <a:extLst>
                    <a:ext uri="{FF2B5EF4-FFF2-40B4-BE49-F238E27FC236}">
                      <a16:creationId xmlns:a16="http://schemas.microsoft.com/office/drawing/2014/main" id="{CBFC40CD-4DDD-CE3E-E665-205C1A70FE9D}"/>
                    </a:ext>
                  </a:extLst>
                </p:cNvPr>
                <p:cNvPicPr/>
                <p:nvPr/>
              </p:nvPicPr>
              <p:blipFill>
                <a:blip r:embed="rId385"/>
                <a:stretch>
                  <a:fillRect/>
                </a:stretch>
              </p:blipFill>
              <p:spPr>
                <a:xfrm>
                  <a:off x="4208181" y="3546600"/>
                  <a:ext cx="18324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42" name="Ink 241">
                  <a:extLst>
                    <a:ext uri="{FF2B5EF4-FFF2-40B4-BE49-F238E27FC236}">
                      <a16:creationId xmlns:a16="http://schemas.microsoft.com/office/drawing/2014/main" id="{4A22DEF7-4E95-833B-FC19-7317B2D36A82}"/>
                    </a:ext>
                  </a:extLst>
                </p14:cNvPr>
                <p14:cNvContentPartPr/>
                <p14:nvPr/>
              </p14:nvContentPartPr>
              <p14:xfrm>
                <a:off x="4455861" y="3478920"/>
                <a:ext cx="194400" cy="294840"/>
              </p14:xfrm>
            </p:contentPart>
          </mc:Choice>
          <mc:Fallback xmlns="">
            <p:pic>
              <p:nvPicPr>
                <p:cNvPr id="242" name="Ink 241">
                  <a:extLst>
                    <a:ext uri="{FF2B5EF4-FFF2-40B4-BE49-F238E27FC236}">
                      <a16:creationId xmlns:a16="http://schemas.microsoft.com/office/drawing/2014/main" id="{4A22DEF7-4E95-833B-FC19-7317B2D36A82}"/>
                    </a:ext>
                  </a:extLst>
                </p:cNvPr>
                <p:cNvPicPr/>
                <p:nvPr/>
              </p:nvPicPr>
              <p:blipFill>
                <a:blip r:embed="rId387"/>
                <a:stretch>
                  <a:fillRect/>
                </a:stretch>
              </p:blipFill>
              <p:spPr>
                <a:xfrm>
                  <a:off x="4449741" y="3472800"/>
                  <a:ext cx="20664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43" name="Ink 242">
                  <a:extLst>
                    <a:ext uri="{FF2B5EF4-FFF2-40B4-BE49-F238E27FC236}">
                      <a16:creationId xmlns:a16="http://schemas.microsoft.com/office/drawing/2014/main" id="{F361FD5D-8D18-9508-A7D0-858832F7EED1}"/>
                    </a:ext>
                  </a:extLst>
                </p14:cNvPr>
                <p14:cNvContentPartPr/>
                <p14:nvPr/>
              </p14:nvContentPartPr>
              <p14:xfrm>
                <a:off x="4481061" y="3637680"/>
                <a:ext cx="144000" cy="5040"/>
              </p14:xfrm>
            </p:contentPart>
          </mc:Choice>
          <mc:Fallback xmlns="">
            <p:pic>
              <p:nvPicPr>
                <p:cNvPr id="243" name="Ink 242">
                  <a:extLst>
                    <a:ext uri="{FF2B5EF4-FFF2-40B4-BE49-F238E27FC236}">
                      <a16:creationId xmlns:a16="http://schemas.microsoft.com/office/drawing/2014/main" id="{F361FD5D-8D18-9508-A7D0-858832F7EED1}"/>
                    </a:ext>
                  </a:extLst>
                </p:cNvPr>
                <p:cNvPicPr/>
                <p:nvPr/>
              </p:nvPicPr>
              <p:blipFill>
                <a:blip r:embed="rId389"/>
                <a:stretch>
                  <a:fillRect/>
                </a:stretch>
              </p:blipFill>
              <p:spPr>
                <a:xfrm>
                  <a:off x="4474941" y="3631560"/>
                  <a:ext cx="15624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44" name="Ink 243">
                  <a:extLst>
                    <a:ext uri="{FF2B5EF4-FFF2-40B4-BE49-F238E27FC236}">
                      <a16:creationId xmlns:a16="http://schemas.microsoft.com/office/drawing/2014/main" id="{92514B43-D699-322A-7C8E-7B8B1AA68FED}"/>
                    </a:ext>
                  </a:extLst>
                </p14:cNvPr>
                <p14:cNvContentPartPr/>
                <p14:nvPr/>
              </p14:nvContentPartPr>
              <p14:xfrm>
                <a:off x="4688781" y="3464880"/>
                <a:ext cx="206280" cy="318960"/>
              </p14:xfrm>
            </p:contentPart>
          </mc:Choice>
          <mc:Fallback xmlns="">
            <p:pic>
              <p:nvPicPr>
                <p:cNvPr id="244" name="Ink 243">
                  <a:extLst>
                    <a:ext uri="{FF2B5EF4-FFF2-40B4-BE49-F238E27FC236}">
                      <a16:creationId xmlns:a16="http://schemas.microsoft.com/office/drawing/2014/main" id="{92514B43-D699-322A-7C8E-7B8B1AA68FED}"/>
                    </a:ext>
                  </a:extLst>
                </p:cNvPr>
                <p:cNvPicPr/>
                <p:nvPr/>
              </p:nvPicPr>
              <p:blipFill>
                <a:blip r:embed="rId391"/>
                <a:stretch>
                  <a:fillRect/>
                </a:stretch>
              </p:blipFill>
              <p:spPr>
                <a:xfrm>
                  <a:off x="4682661" y="3458760"/>
                  <a:ext cx="218520" cy="331200"/>
                </a:xfrm>
                <a:prstGeom prst="rect">
                  <a:avLst/>
                </a:prstGeom>
              </p:spPr>
            </p:pic>
          </mc:Fallback>
        </mc:AlternateContent>
        <mc:AlternateContent xmlns:mc="http://schemas.openxmlformats.org/markup-compatibility/2006" xmlns:p14="http://schemas.microsoft.com/office/powerpoint/2010/main">
          <mc:Choice Requires="p14">
            <p:contentPart p14:bwMode="auto" r:id="rId392">
              <p14:nvContentPartPr>
                <p14:cNvPr id="246" name="Ink 245">
                  <a:extLst>
                    <a:ext uri="{FF2B5EF4-FFF2-40B4-BE49-F238E27FC236}">
                      <a16:creationId xmlns:a16="http://schemas.microsoft.com/office/drawing/2014/main" id="{62A22B8A-5CFF-9904-BFD1-7C27DB9DCDEB}"/>
                    </a:ext>
                  </a:extLst>
                </p14:cNvPr>
                <p14:cNvContentPartPr/>
                <p14:nvPr/>
              </p14:nvContentPartPr>
              <p14:xfrm>
                <a:off x="5029701" y="3457680"/>
                <a:ext cx="131400" cy="290880"/>
              </p14:xfrm>
            </p:contentPart>
          </mc:Choice>
          <mc:Fallback xmlns="">
            <p:pic>
              <p:nvPicPr>
                <p:cNvPr id="246" name="Ink 245">
                  <a:extLst>
                    <a:ext uri="{FF2B5EF4-FFF2-40B4-BE49-F238E27FC236}">
                      <a16:creationId xmlns:a16="http://schemas.microsoft.com/office/drawing/2014/main" id="{62A22B8A-5CFF-9904-BFD1-7C27DB9DCDEB}"/>
                    </a:ext>
                  </a:extLst>
                </p:cNvPr>
                <p:cNvPicPr/>
                <p:nvPr/>
              </p:nvPicPr>
              <p:blipFill>
                <a:blip r:embed="rId393"/>
                <a:stretch>
                  <a:fillRect/>
                </a:stretch>
              </p:blipFill>
              <p:spPr>
                <a:xfrm>
                  <a:off x="5023581" y="3451560"/>
                  <a:ext cx="143640" cy="30312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47" name="Ink 246">
                  <a:extLst>
                    <a:ext uri="{FF2B5EF4-FFF2-40B4-BE49-F238E27FC236}">
                      <a16:creationId xmlns:a16="http://schemas.microsoft.com/office/drawing/2014/main" id="{B5DD2A63-D805-B816-CDA4-ED604CE43455}"/>
                    </a:ext>
                  </a:extLst>
                </p14:cNvPr>
                <p14:cNvContentPartPr/>
                <p14:nvPr/>
              </p14:nvContentPartPr>
              <p14:xfrm>
                <a:off x="5038341" y="3630480"/>
                <a:ext cx="144000" cy="6840"/>
              </p14:xfrm>
            </p:contentPart>
          </mc:Choice>
          <mc:Fallback xmlns="">
            <p:pic>
              <p:nvPicPr>
                <p:cNvPr id="247" name="Ink 246">
                  <a:extLst>
                    <a:ext uri="{FF2B5EF4-FFF2-40B4-BE49-F238E27FC236}">
                      <a16:creationId xmlns:a16="http://schemas.microsoft.com/office/drawing/2014/main" id="{B5DD2A63-D805-B816-CDA4-ED604CE43455}"/>
                    </a:ext>
                  </a:extLst>
                </p:cNvPr>
                <p:cNvPicPr/>
                <p:nvPr/>
              </p:nvPicPr>
              <p:blipFill>
                <a:blip r:embed="rId395"/>
                <a:stretch>
                  <a:fillRect/>
                </a:stretch>
              </p:blipFill>
              <p:spPr>
                <a:xfrm>
                  <a:off x="5032221" y="3624360"/>
                  <a:ext cx="15624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48" name="Ink 247">
                  <a:extLst>
                    <a:ext uri="{FF2B5EF4-FFF2-40B4-BE49-F238E27FC236}">
                      <a16:creationId xmlns:a16="http://schemas.microsoft.com/office/drawing/2014/main" id="{DACA0DDA-482D-F546-A4FF-EE476B13360E}"/>
                    </a:ext>
                  </a:extLst>
                </p14:cNvPr>
                <p14:cNvContentPartPr/>
                <p14:nvPr/>
              </p14:nvContentPartPr>
              <p14:xfrm>
                <a:off x="5212941" y="3647400"/>
                <a:ext cx="129600" cy="118440"/>
              </p14:xfrm>
            </p:contentPart>
          </mc:Choice>
          <mc:Fallback xmlns="">
            <p:pic>
              <p:nvPicPr>
                <p:cNvPr id="248" name="Ink 247">
                  <a:extLst>
                    <a:ext uri="{FF2B5EF4-FFF2-40B4-BE49-F238E27FC236}">
                      <a16:creationId xmlns:a16="http://schemas.microsoft.com/office/drawing/2014/main" id="{DACA0DDA-482D-F546-A4FF-EE476B13360E}"/>
                    </a:ext>
                  </a:extLst>
                </p:cNvPr>
                <p:cNvPicPr/>
                <p:nvPr/>
              </p:nvPicPr>
              <p:blipFill>
                <a:blip r:embed="rId397"/>
                <a:stretch>
                  <a:fillRect/>
                </a:stretch>
              </p:blipFill>
              <p:spPr>
                <a:xfrm>
                  <a:off x="5206821" y="3641280"/>
                  <a:ext cx="14184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398">
              <p14:nvContentPartPr>
                <p14:cNvPr id="250" name="Ink 249">
                  <a:extLst>
                    <a:ext uri="{FF2B5EF4-FFF2-40B4-BE49-F238E27FC236}">
                      <a16:creationId xmlns:a16="http://schemas.microsoft.com/office/drawing/2014/main" id="{7A25BBBB-AC2D-CF24-0FA0-CF00E98C2A47}"/>
                    </a:ext>
                  </a:extLst>
                </p14:cNvPr>
                <p14:cNvContentPartPr/>
                <p14:nvPr/>
              </p14:nvContentPartPr>
              <p14:xfrm>
                <a:off x="5382861" y="3666120"/>
                <a:ext cx="119520" cy="91080"/>
              </p14:xfrm>
            </p:contentPart>
          </mc:Choice>
          <mc:Fallback xmlns="">
            <p:pic>
              <p:nvPicPr>
                <p:cNvPr id="250" name="Ink 249">
                  <a:extLst>
                    <a:ext uri="{FF2B5EF4-FFF2-40B4-BE49-F238E27FC236}">
                      <a16:creationId xmlns:a16="http://schemas.microsoft.com/office/drawing/2014/main" id="{7A25BBBB-AC2D-CF24-0FA0-CF00E98C2A47}"/>
                    </a:ext>
                  </a:extLst>
                </p:cNvPr>
                <p:cNvPicPr/>
                <p:nvPr/>
              </p:nvPicPr>
              <p:blipFill>
                <a:blip r:embed="rId399"/>
                <a:stretch>
                  <a:fillRect/>
                </a:stretch>
              </p:blipFill>
              <p:spPr>
                <a:xfrm>
                  <a:off x="5376741" y="3660000"/>
                  <a:ext cx="1317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51" name="Ink 250">
                  <a:extLst>
                    <a:ext uri="{FF2B5EF4-FFF2-40B4-BE49-F238E27FC236}">
                      <a16:creationId xmlns:a16="http://schemas.microsoft.com/office/drawing/2014/main" id="{6976CF10-604F-0176-874A-25389E263267}"/>
                    </a:ext>
                  </a:extLst>
                </p14:cNvPr>
                <p14:cNvContentPartPr/>
                <p14:nvPr/>
              </p14:nvContentPartPr>
              <p14:xfrm>
                <a:off x="5541621" y="3630480"/>
                <a:ext cx="155160" cy="108720"/>
              </p14:xfrm>
            </p:contentPart>
          </mc:Choice>
          <mc:Fallback xmlns="">
            <p:pic>
              <p:nvPicPr>
                <p:cNvPr id="251" name="Ink 250">
                  <a:extLst>
                    <a:ext uri="{FF2B5EF4-FFF2-40B4-BE49-F238E27FC236}">
                      <a16:creationId xmlns:a16="http://schemas.microsoft.com/office/drawing/2014/main" id="{6976CF10-604F-0176-874A-25389E263267}"/>
                    </a:ext>
                  </a:extLst>
                </p:cNvPr>
                <p:cNvPicPr/>
                <p:nvPr/>
              </p:nvPicPr>
              <p:blipFill>
                <a:blip r:embed="rId401"/>
                <a:stretch>
                  <a:fillRect/>
                </a:stretch>
              </p:blipFill>
              <p:spPr>
                <a:xfrm>
                  <a:off x="5535501" y="3624360"/>
                  <a:ext cx="16740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52" name="Ink 251">
                  <a:extLst>
                    <a:ext uri="{FF2B5EF4-FFF2-40B4-BE49-F238E27FC236}">
                      <a16:creationId xmlns:a16="http://schemas.microsoft.com/office/drawing/2014/main" id="{0DA8455E-3DB2-5187-F833-8C655A49C545}"/>
                    </a:ext>
                  </a:extLst>
                </p14:cNvPr>
                <p14:cNvContentPartPr/>
                <p14:nvPr/>
              </p14:nvContentPartPr>
              <p14:xfrm>
                <a:off x="5710101" y="3611760"/>
                <a:ext cx="80640" cy="120960"/>
              </p14:xfrm>
            </p:contentPart>
          </mc:Choice>
          <mc:Fallback xmlns="">
            <p:pic>
              <p:nvPicPr>
                <p:cNvPr id="252" name="Ink 251">
                  <a:extLst>
                    <a:ext uri="{FF2B5EF4-FFF2-40B4-BE49-F238E27FC236}">
                      <a16:creationId xmlns:a16="http://schemas.microsoft.com/office/drawing/2014/main" id="{0DA8455E-3DB2-5187-F833-8C655A49C545}"/>
                    </a:ext>
                  </a:extLst>
                </p:cNvPr>
                <p:cNvPicPr/>
                <p:nvPr/>
              </p:nvPicPr>
              <p:blipFill>
                <a:blip r:embed="rId403"/>
                <a:stretch>
                  <a:fillRect/>
                </a:stretch>
              </p:blipFill>
              <p:spPr>
                <a:xfrm>
                  <a:off x="5703981" y="3605640"/>
                  <a:ext cx="9288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53" name="Ink 252">
                  <a:extLst>
                    <a:ext uri="{FF2B5EF4-FFF2-40B4-BE49-F238E27FC236}">
                      <a16:creationId xmlns:a16="http://schemas.microsoft.com/office/drawing/2014/main" id="{650BEA00-FBED-49C6-AD4A-D71C131A351D}"/>
                    </a:ext>
                  </a:extLst>
                </p14:cNvPr>
                <p14:cNvContentPartPr/>
                <p14:nvPr/>
              </p14:nvContentPartPr>
              <p14:xfrm>
                <a:off x="5811261" y="3621840"/>
                <a:ext cx="165600" cy="122760"/>
              </p14:xfrm>
            </p:contentPart>
          </mc:Choice>
          <mc:Fallback xmlns="">
            <p:pic>
              <p:nvPicPr>
                <p:cNvPr id="253" name="Ink 252">
                  <a:extLst>
                    <a:ext uri="{FF2B5EF4-FFF2-40B4-BE49-F238E27FC236}">
                      <a16:creationId xmlns:a16="http://schemas.microsoft.com/office/drawing/2014/main" id="{650BEA00-FBED-49C6-AD4A-D71C131A351D}"/>
                    </a:ext>
                  </a:extLst>
                </p:cNvPr>
                <p:cNvPicPr/>
                <p:nvPr/>
              </p:nvPicPr>
              <p:blipFill>
                <a:blip r:embed="rId405"/>
                <a:stretch>
                  <a:fillRect/>
                </a:stretch>
              </p:blipFill>
              <p:spPr>
                <a:xfrm>
                  <a:off x="5805141" y="3615720"/>
                  <a:ext cx="17784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54" name="Ink 253">
                  <a:extLst>
                    <a:ext uri="{FF2B5EF4-FFF2-40B4-BE49-F238E27FC236}">
                      <a16:creationId xmlns:a16="http://schemas.microsoft.com/office/drawing/2014/main" id="{05B49240-804F-DE0A-040F-C2E609AAF209}"/>
                    </a:ext>
                  </a:extLst>
                </p14:cNvPr>
                <p14:cNvContentPartPr/>
                <p14:nvPr/>
              </p14:nvContentPartPr>
              <p14:xfrm>
                <a:off x="5962101" y="3640560"/>
                <a:ext cx="90360" cy="98280"/>
              </p14:xfrm>
            </p:contentPart>
          </mc:Choice>
          <mc:Fallback xmlns="">
            <p:pic>
              <p:nvPicPr>
                <p:cNvPr id="254" name="Ink 253">
                  <a:extLst>
                    <a:ext uri="{FF2B5EF4-FFF2-40B4-BE49-F238E27FC236}">
                      <a16:creationId xmlns:a16="http://schemas.microsoft.com/office/drawing/2014/main" id="{05B49240-804F-DE0A-040F-C2E609AAF209}"/>
                    </a:ext>
                  </a:extLst>
                </p:cNvPr>
                <p:cNvPicPr/>
                <p:nvPr/>
              </p:nvPicPr>
              <p:blipFill>
                <a:blip r:embed="rId407"/>
                <a:stretch>
                  <a:fillRect/>
                </a:stretch>
              </p:blipFill>
              <p:spPr>
                <a:xfrm>
                  <a:off x="5955981" y="3634440"/>
                  <a:ext cx="1026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56" name="Ink 255">
                  <a:extLst>
                    <a:ext uri="{FF2B5EF4-FFF2-40B4-BE49-F238E27FC236}">
                      <a16:creationId xmlns:a16="http://schemas.microsoft.com/office/drawing/2014/main" id="{EB2BFE32-C5BF-0120-6760-BDB1E5B654DE}"/>
                    </a:ext>
                  </a:extLst>
                </p14:cNvPr>
                <p14:cNvContentPartPr/>
                <p14:nvPr/>
              </p14:nvContentPartPr>
              <p14:xfrm>
                <a:off x="6247941" y="3454800"/>
                <a:ext cx="57240" cy="249120"/>
              </p14:xfrm>
            </p:contentPart>
          </mc:Choice>
          <mc:Fallback xmlns="">
            <p:pic>
              <p:nvPicPr>
                <p:cNvPr id="256" name="Ink 255">
                  <a:extLst>
                    <a:ext uri="{FF2B5EF4-FFF2-40B4-BE49-F238E27FC236}">
                      <a16:creationId xmlns:a16="http://schemas.microsoft.com/office/drawing/2014/main" id="{EB2BFE32-C5BF-0120-6760-BDB1E5B654DE}"/>
                    </a:ext>
                  </a:extLst>
                </p:cNvPr>
                <p:cNvPicPr/>
                <p:nvPr/>
              </p:nvPicPr>
              <p:blipFill>
                <a:blip r:embed="rId409"/>
                <a:stretch>
                  <a:fillRect/>
                </a:stretch>
              </p:blipFill>
              <p:spPr>
                <a:xfrm>
                  <a:off x="6241821" y="3448680"/>
                  <a:ext cx="6948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57" name="Ink 256">
                  <a:extLst>
                    <a:ext uri="{FF2B5EF4-FFF2-40B4-BE49-F238E27FC236}">
                      <a16:creationId xmlns:a16="http://schemas.microsoft.com/office/drawing/2014/main" id="{EEE51A64-F1B9-4630-4C3A-68F87FEDD8C6}"/>
                    </a:ext>
                  </a:extLst>
                </p14:cNvPr>
                <p14:cNvContentPartPr/>
                <p14:nvPr/>
              </p14:nvContentPartPr>
              <p14:xfrm>
                <a:off x="6238941" y="3593040"/>
                <a:ext cx="136800" cy="7560"/>
              </p14:xfrm>
            </p:contentPart>
          </mc:Choice>
          <mc:Fallback xmlns="">
            <p:pic>
              <p:nvPicPr>
                <p:cNvPr id="257" name="Ink 256">
                  <a:extLst>
                    <a:ext uri="{FF2B5EF4-FFF2-40B4-BE49-F238E27FC236}">
                      <a16:creationId xmlns:a16="http://schemas.microsoft.com/office/drawing/2014/main" id="{EEE51A64-F1B9-4630-4C3A-68F87FEDD8C6}"/>
                    </a:ext>
                  </a:extLst>
                </p:cNvPr>
                <p:cNvPicPr/>
                <p:nvPr/>
              </p:nvPicPr>
              <p:blipFill>
                <a:blip r:embed="rId411"/>
                <a:stretch>
                  <a:fillRect/>
                </a:stretch>
              </p:blipFill>
              <p:spPr>
                <a:xfrm>
                  <a:off x="6232821" y="3586920"/>
                  <a:ext cx="14904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58" name="Ink 257">
                  <a:extLst>
                    <a:ext uri="{FF2B5EF4-FFF2-40B4-BE49-F238E27FC236}">
                      <a16:creationId xmlns:a16="http://schemas.microsoft.com/office/drawing/2014/main" id="{222FD642-33FF-4B2B-8DF4-B60401A5D434}"/>
                    </a:ext>
                  </a:extLst>
                </p14:cNvPr>
                <p14:cNvContentPartPr/>
                <p14:nvPr/>
              </p14:nvContentPartPr>
              <p14:xfrm>
                <a:off x="6371781" y="3384600"/>
                <a:ext cx="169200" cy="325440"/>
              </p14:xfrm>
            </p:contentPart>
          </mc:Choice>
          <mc:Fallback xmlns="">
            <p:pic>
              <p:nvPicPr>
                <p:cNvPr id="258" name="Ink 257">
                  <a:extLst>
                    <a:ext uri="{FF2B5EF4-FFF2-40B4-BE49-F238E27FC236}">
                      <a16:creationId xmlns:a16="http://schemas.microsoft.com/office/drawing/2014/main" id="{222FD642-33FF-4B2B-8DF4-B60401A5D434}"/>
                    </a:ext>
                  </a:extLst>
                </p:cNvPr>
                <p:cNvPicPr/>
                <p:nvPr/>
              </p:nvPicPr>
              <p:blipFill>
                <a:blip r:embed="rId413"/>
                <a:stretch>
                  <a:fillRect/>
                </a:stretch>
              </p:blipFill>
              <p:spPr>
                <a:xfrm>
                  <a:off x="6365661" y="3378480"/>
                  <a:ext cx="181440" cy="33768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59" name="Ink 258">
                  <a:extLst>
                    <a:ext uri="{FF2B5EF4-FFF2-40B4-BE49-F238E27FC236}">
                      <a16:creationId xmlns:a16="http://schemas.microsoft.com/office/drawing/2014/main" id="{EFF56B98-EE50-9E37-C69A-1DAAC5F9F948}"/>
                    </a:ext>
                  </a:extLst>
                </p14:cNvPr>
                <p14:cNvContentPartPr/>
                <p14:nvPr/>
              </p14:nvContentPartPr>
              <p14:xfrm>
                <a:off x="6579141" y="3583320"/>
                <a:ext cx="159840" cy="135000"/>
              </p14:xfrm>
            </p:contentPart>
          </mc:Choice>
          <mc:Fallback xmlns="">
            <p:pic>
              <p:nvPicPr>
                <p:cNvPr id="259" name="Ink 258">
                  <a:extLst>
                    <a:ext uri="{FF2B5EF4-FFF2-40B4-BE49-F238E27FC236}">
                      <a16:creationId xmlns:a16="http://schemas.microsoft.com/office/drawing/2014/main" id="{EFF56B98-EE50-9E37-C69A-1DAAC5F9F948}"/>
                    </a:ext>
                  </a:extLst>
                </p:cNvPr>
                <p:cNvPicPr/>
                <p:nvPr/>
              </p:nvPicPr>
              <p:blipFill>
                <a:blip r:embed="rId415"/>
                <a:stretch>
                  <a:fillRect/>
                </a:stretch>
              </p:blipFill>
              <p:spPr>
                <a:xfrm>
                  <a:off x="6573021" y="3577200"/>
                  <a:ext cx="172080" cy="1472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61" name="Ink 260">
                  <a:extLst>
                    <a:ext uri="{FF2B5EF4-FFF2-40B4-BE49-F238E27FC236}">
                      <a16:creationId xmlns:a16="http://schemas.microsoft.com/office/drawing/2014/main" id="{FEFA68C5-A7B5-3276-B77D-381E57320CC5}"/>
                    </a:ext>
                  </a:extLst>
                </p14:cNvPr>
                <p14:cNvContentPartPr/>
                <p14:nvPr/>
              </p14:nvContentPartPr>
              <p14:xfrm>
                <a:off x="6871461" y="3415920"/>
                <a:ext cx="140760" cy="351720"/>
              </p14:xfrm>
            </p:contentPart>
          </mc:Choice>
          <mc:Fallback xmlns="">
            <p:pic>
              <p:nvPicPr>
                <p:cNvPr id="261" name="Ink 260">
                  <a:extLst>
                    <a:ext uri="{FF2B5EF4-FFF2-40B4-BE49-F238E27FC236}">
                      <a16:creationId xmlns:a16="http://schemas.microsoft.com/office/drawing/2014/main" id="{FEFA68C5-A7B5-3276-B77D-381E57320CC5}"/>
                    </a:ext>
                  </a:extLst>
                </p:cNvPr>
                <p:cNvPicPr/>
                <p:nvPr/>
              </p:nvPicPr>
              <p:blipFill>
                <a:blip r:embed="rId417"/>
                <a:stretch>
                  <a:fillRect/>
                </a:stretch>
              </p:blipFill>
              <p:spPr>
                <a:xfrm>
                  <a:off x="6865341" y="3409800"/>
                  <a:ext cx="153000" cy="3639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62" name="Ink 261">
                  <a:extLst>
                    <a:ext uri="{FF2B5EF4-FFF2-40B4-BE49-F238E27FC236}">
                      <a16:creationId xmlns:a16="http://schemas.microsoft.com/office/drawing/2014/main" id="{5EEFC4DF-57C8-4E58-E783-4915D526E525}"/>
                    </a:ext>
                  </a:extLst>
                </p14:cNvPr>
                <p14:cNvContentPartPr/>
                <p14:nvPr/>
              </p14:nvContentPartPr>
              <p14:xfrm>
                <a:off x="7079901" y="3571440"/>
                <a:ext cx="180000" cy="141480"/>
              </p14:xfrm>
            </p:contentPart>
          </mc:Choice>
          <mc:Fallback xmlns="">
            <p:pic>
              <p:nvPicPr>
                <p:cNvPr id="262" name="Ink 261">
                  <a:extLst>
                    <a:ext uri="{FF2B5EF4-FFF2-40B4-BE49-F238E27FC236}">
                      <a16:creationId xmlns:a16="http://schemas.microsoft.com/office/drawing/2014/main" id="{5EEFC4DF-57C8-4E58-E783-4915D526E525}"/>
                    </a:ext>
                  </a:extLst>
                </p:cNvPr>
                <p:cNvPicPr/>
                <p:nvPr/>
              </p:nvPicPr>
              <p:blipFill>
                <a:blip r:embed="rId419"/>
                <a:stretch>
                  <a:fillRect/>
                </a:stretch>
              </p:blipFill>
              <p:spPr>
                <a:xfrm>
                  <a:off x="7073781" y="3565320"/>
                  <a:ext cx="1922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63" name="Ink 262">
                  <a:extLst>
                    <a:ext uri="{FF2B5EF4-FFF2-40B4-BE49-F238E27FC236}">
                      <a16:creationId xmlns:a16="http://schemas.microsoft.com/office/drawing/2014/main" id="{FF528A98-DD73-CA32-4316-7105105B1789}"/>
                    </a:ext>
                  </a:extLst>
                </p14:cNvPr>
                <p14:cNvContentPartPr/>
                <p14:nvPr/>
              </p14:nvContentPartPr>
              <p14:xfrm>
                <a:off x="7286901" y="3621840"/>
                <a:ext cx="117360" cy="84600"/>
              </p14:xfrm>
            </p:contentPart>
          </mc:Choice>
          <mc:Fallback xmlns="">
            <p:pic>
              <p:nvPicPr>
                <p:cNvPr id="263" name="Ink 262">
                  <a:extLst>
                    <a:ext uri="{FF2B5EF4-FFF2-40B4-BE49-F238E27FC236}">
                      <a16:creationId xmlns:a16="http://schemas.microsoft.com/office/drawing/2014/main" id="{FF528A98-DD73-CA32-4316-7105105B1789}"/>
                    </a:ext>
                  </a:extLst>
                </p:cNvPr>
                <p:cNvPicPr/>
                <p:nvPr/>
              </p:nvPicPr>
              <p:blipFill>
                <a:blip r:embed="rId421"/>
                <a:stretch>
                  <a:fillRect/>
                </a:stretch>
              </p:blipFill>
              <p:spPr>
                <a:xfrm>
                  <a:off x="7280781" y="3615720"/>
                  <a:ext cx="12960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64" name="Ink 263">
                  <a:extLst>
                    <a:ext uri="{FF2B5EF4-FFF2-40B4-BE49-F238E27FC236}">
                      <a16:creationId xmlns:a16="http://schemas.microsoft.com/office/drawing/2014/main" id="{64918C6E-60BD-37C0-BDDA-5D35A7A65A4E}"/>
                    </a:ext>
                  </a:extLst>
                </p14:cNvPr>
                <p14:cNvContentPartPr/>
                <p14:nvPr/>
              </p14:nvContentPartPr>
              <p14:xfrm>
                <a:off x="7432341" y="3589800"/>
                <a:ext cx="163440" cy="111600"/>
              </p14:xfrm>
            </p:contentPart>
          </mc:Choice>
          <mc:Fallback xmlns="">
            <p:pic>
              <p:nvPicPr>
                <p:cNvPr id="264" name="Ink 263">
                  <a:extLst>
                    <a:ext uri="{FF2B5EF4-FFF2-40B4-BE49-F238E27FC236}">
                      <a16:creationId xmlns:a16="http://schemas.microsoft.com/office/drawing/2014/main" id="{64918C6E-60BD-37C0-BDDA-5D35A7A65A4E}"/>
                    </a:ext>
                  </a:extLst>
                </p:cNvPr>
                <p:cNvPicPr/>
                <p:nvPr/>
              </p:nvPicPr>
              <p:blipFill>
                <a:blip r:embed="rId423"/>
                <a:stretch>
                  <a:fillRect/>
                </a:stretch>
              </p:blipFill>
              <p:spPr>
                <a:xfrm>
                  <a:off x="7426221" y="3583680"/>
                  <a:ext cx="1756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77" name="Ink 276">
                  <a:extLst>
                    <a:ext uri="{FF2B5EF4-FFF2-40B4-BE49-F238E27FC236}">
                      <a16:creationId xmlns:a16="http://schemas.microsoft.com/office/drawing/2014/main" id="{36413CF2-DAC2-D7BB-05F9-F35C81250A49}"/>
                    </a:ext>
                  </a:extLst>
                </p14:cNvPr>
                <p14:cNvContentPartPr/>
                <p14:nvPr/>
              </p14:nvContentPartPr>
              <p14:xfrm>
                <a:off x="3576741" y="4094520"/>
                <a:ext cx="735840" cy="63720"/>
              </p14:xfrm>
            </p:contentPart>
          </mc:Choice>
          <mc:Fallback xmlns="">
            <p:pic>
              <p:nvPicPr>
                <p:cNvPr id="277" name="Ink 276">
                  <a:extLst>
                    <a:ext uri="{FF2B5EF4-FFF2-40B4-BE49-F238E27FC236}">
                      <a16:creationId xmlns:a16="http://schemas.microsoft.com/office/drawing/2014/main" id="{36413CF2-DAC2-D7BB-05F9-F35C81250A49}"/>
                    </a:ext>
                  </a:extLst>
                </p:cNvPr>
                <p:cNvPicPr/>
                <p:nvPr/>
              </p:nvPicPr>
              <p:blipFill>
                <a:blip r:embed="rId425"/>
                <a:stretch>
                  <a:fillRect/>
                </a:stretch>
              </p:blipFill>
              <p:spPr>
                <a:xfrm>
                  <a:off x="3570621" y="4088400"/>
                  <a:ext cx="748080" cy="7596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78" name="Ink 277">
                  <a:extLst>
                    <a:ext uri="{FF2B5EF4-FFF2-40B4-BE49-F238E27FC236}">
                      <a16:creationId xmlns:a16="http://schemas.microsoft.com/office/drawing/2014/main" id="{21D98D83-7C06-F7C4-02D8-0CB67E2E7130}"/>
                    </a:ext>
                  </a:extLst>
                </p14:cNvPr>
                <p14:cNvContentPartPr/>
                <p14:nvPr/>
              </p14:nvContentPartPr>
              <p14:xfrm>
                <a:off x="3680421" y="4234920"/>
                <a:ext cx="664560" cy="41400"/>
              </p14:xfrm>
            </p:contentPart>
          </mc:Choice>
          <mc:Fallback xmlns="">
            <p:pic>
              <p:nvPicPr>
                <p:cNvPr id="278" name="Ink 277">
                  <a:extLst>
                    <a:ext uri="{FF2B5EF4-FFF2-40B4-BE49-F238E27FC236}">
                      <a16:creationId xmlns:a16="http://schemas.microsoft.com/office/drawing/2014/main" id="{21D98D83-7C06-F7C4-02D8-0CB67E2E7130}"/>
                    </a:ext>
                  </a:extLst>
                </p:cNvPr>
                <p:cNvPicPr/>
                <p:nvPr/>
              </p:nvPicPr>
              <p:blipFill>
                <a:blip r:embed="rId427"/>
                <a:stretch>
                  <a:fillRect/>
                </a:stretch>
              </p:blipFill>
              <p:spPr>
                <a:xfrm>
                  <a:off x="3674301" y="4228800"/>
                  <a:ext cx="67680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80" name="Ink 279">
                  <a:extLst>
                    <a:ext uri="{FF2B5EF4-FFF2-40B4-BE49-F238E27FC236}">
                      <a16:creationId xmlns:a16="http://schemas.microsoft.com/office/drawing/2014/main" id="{5A693BCC-7163-8D4E-6B64-1CA600CC834D}"/>
                    </a:ext>
                  </a:extLst>
                </p14:cNvPr>
                <p14:cNvContentPartPr/>
                <p14:nvPr/>
              </p14:nvContentPartPr>
              <p14:xfrm>
                <a:off x="4189821" y="3984000"/>
                <a:ext cx="233640" cy="476280"/>
              </p14:xfrm>
            </p:contentPart>
          </mc:Choice>
          <mc:Fallback xmlns="">
            <p:pic>
              <p:nvPicPr>
                <p:cNvPr id="280" name="Ink 279">
                  <a:extLst>
                    <a:ext uri="{FF2B5EF4-FFF2-40B4-BE49-F238E27FC236}">
                      <a16:creationId xmlns:a16="http://schemas.microsoft.com/office/drawing/2014/main" id="{5A693BCC-7163-8D4E-6B64-1CA600CC834D}"/>
                    </a:ext>
                  </a:extLst>
                </p:cNvPr>
                <p:cNvPicPr/>
                <p:nvPr/>
              </p:nvPicPr>
              <p:blipFill>
                <a:blip r:embed="rId429"/>
                <a:stretch>
                  <a:fillRect/>
                </a:stretch>
              </p:blipFill>
              <p:spPr>
                <a:xfrm>
                  <a:off x="4183701" y="3977880"/>
                  <a:ext cx="245880" cy="48852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81" name="Ink 280">
                  <a:extLst>
                    <a:ext uri="{FF2B5EF4-FFF2-40B4-BE49-F238E27FC236}">
                      <a16:creationId xmlns:a16="http://schemas.microsoft.com/office/drawing/2014/main" id="{1BE1901E-F874-3552-555D-1649D8B66E0C}"/>
                    </a:ext>
                  </a:extLst>
                </p14:cNvPr>
                <p14:cNvContentPartPr/>
                <p14:nvPr/>
              </p14:nvContentPartPr>
              <p14:xfrm>
                <a:off x="3945381" y="3676200"/>
                <a:ext cx="212400" cy="389880"/>
              </p14:xfrm>
            </p:contentPart>
          </mc:Choice>
          <mc:Fallback xmlns="">
            <p:pic>
              <p:nvPicPr>
                <p:cNvPr id="281" name="Ink 280">
                  <a:extLst>
                    <a:ext uri="{FF2B5EF4-FFF2-40B4-BE49-F238E27FC236}">
                      <a16:creationId xmlns:a16="http://schemas.microsoft.com/office/drawing/2014/main" id="{1BE1901E-F874-3552-555D-1649D8B66E0C}"/>
                    </a:ext>
                  </a:extLst>
                </p:cNvPr>
                <p:cNvPicPr/>
                <p:nvPr/>
              </p:nvPicPr>
              <p:blipFill>
                <a:blip r:embed="rId431"/>
                <a:stretch>
                  <a:fillRect/>
                </a:stretch>
              </p:blipFill>
              <p:spPr>
                <a:xfrm>
                  <a:off x="3939261" y="3670080"/>
                  <a:ext cx="224640" cy="402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32">
            <p14:nvContentPartPr>
              <p14:cNvPr id="283" name="Ink 282">
                <a:extLst>
                  <a:ext uri="{FF2B5EF4-FFF2-40B4-BE49-F238E27FC236}">
                    <a16:creationId xmlns:a16="http://schemas.microsoft.com/office/drawing/2014/main" id="{1AAD5933-9646-5E8F-6E32-A42C58A0073C}"/>
                  </a:ext>
                </a:extLst>
              </p14:cNvPr>
              <p14:cNvContentPartPr/>
              <p14:nvPr/>
            </p14:nvContentPartPr>
            <p14:xfrm>
              <a:off x="10457781" y="4330320"/>
              <a:ext cx="231480" cy="34920"/>
            </p14:xfrm>
          </p:contentPart>
        </mc:Choice>
        <mc:Fallback xmlns="">
          <p:pic>
            <p:nvPicPr>
              <p:cNvPr id="283" name="Ink 282">
                <a:extLst>
                  <a:ext uri="{FF2B5EF4-FFF2-40B4-BE49-F238E27FC236}">
                    <a16:creationId xmlns:a16="http://schemas.microsoft.com/office/drawing/2014/main" id="{1AAD5933-9646-5E8F-6E32-A42C58A0073C}"/>
                  </a:ext>
                </a:extLst>
              </p:cNvPr>
              <p:cNvPicPr/>
              <p:nvPr/>
            </p:nvPicPr>
            <p:blipFill>
              <a:blip r:embed="rId433"/>
              <a:stretch>
                <a:fillRect/>
              </a:stretch>
            </p:blipFill>
            <p:spPr>
              <a:xfrm>
                <a:off x="10451661" y="4324200"/>
                <a:ext cx="243720" cy="47160"/>
              </a:xfrm>
              <a:prstGeom prst="rect">
                <a:avLst/>
              </a:prstGeom>
            </p:spPr>
          </p:pic>
        </mc:Fallback>
      </mc:AlternateContent>
      <p:grpSp>
        <p:nvGrpSpPr>
          <p:cNvPr id="310" name="Group 309">
            <a:extLst>
              <a:ext uri="{FF2B5EF4-FFF2-40B4-BE49-F238E27FC236}">
                <a16:creationId xmlns:a16="http://schemas.microsoft.com/office/drawing/2014/main" id="{058700E8-694F-7CE8-6771-057377D9CA87}"/>
              </a:ext>
            </a:extLst>
          </p:cNvPr>
          <p:cNvGrpSpPr/>
          <p:nvPr/>
        </p:nvGrpSpPr>
        <p:grpSpPr>
          <a:xfrm>
            <a:off x="10291461" y="3341760"/>
            <a:ext cx="1775520" cy="1305360"/>
            <a:chOff x="10291461" y="3341760"/>
            <a:chExt cx="1775520" cy="1305360"/>
          </a:xfrm>
        </p:grpSpPr>
        <mc:AlternateContent xmlns:mc="http://schemas.openxmlformats.org/markup-compatibility/2006" xmlns:p14="http://schemas.microsoft.com/office/powerpoint/2010/main">
          <mc:Choice Requires="p14">
            <p:contentPart p14:bwMode="auto" r:id="rId434">
              <p14:nvContentPartPr>
                <p14:cNvPr id="84" name="Ink 83">
                  <a:extLst>
                    <a:ext uri="{FF2B5EF4-FFF2-40B4-BE49-F238E27FC236}">
                      <a16:creationId xmlns:a16="http://schemas.microsoft.com/office/drawing/2014/main" id="{DBAC22D5-C2A6-F332-25EE-70BF75545FDA}"/>
                    </a:ext>
                  </a:extLst>
                </p14:cNvPr>
                <p14:cNvContentPartPr/>
                <p14:nvPr/>
              </p14:nvContentPartPr>
              <p14:xfrm>
                <a:off x="11986701" y="4362000"/>
                <a:ext cx="80280" cy="188640"/>
              </p14:xfrm>
            </p:contentPart>
          </mc:Choice>
          <mc:Fallback xmlns="">
            <p:pic>
              <p:nvPicPr>
                <p:cNvPr id="84" name="Ink 83">
                  <a:extLst>
                    <a:ext uri="{FF2B5EF4-FFF2-40B4-BE49-F238E27FC236}">
                      <a16:creationId xmlns:a16="http://schemas.microsoft.com/office/drawing/2014/main" id="{DBAC22D5-C2A6-F332-25EE-70BF75545FDA}"/>
                    </a:ext>
                  </a:extLst>
                </p:cNvPr>
                <p:cNvPicPr/>
                <p:nvPr/>
              </p:nvPicPr>
              <p:blipFill>
                <a:blip r:embed="rId435"/>
                <a:stretch>
                  <a:fillRect/>
                </a:stretch>
              </p:blipFill>
              <p:spPr>
                <a:xfrm>
                  <a:off x="11980581" y="4355880"/>
                  <a:ext cx="925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436">
              <p14:nvContentPartPr>
                <p14:cNvPr id="85" name="Ink 84">
                  <a:extLst>
                    <a:ext uri="{FF2B5EF4-FFF2-40B4-BE49-F238E27FC236}">
                      <a16:creationId xmlns:a16="http://schemas.microsoft.com/office/drawing/2014/main" id="{DC421886-2526-F880-ECC0-0AF203612918}"/>
                    </a:ext>
                  </a:extLst>
                </p14:cNvPr>
                <p14:cNvContentPartPr/>
                <p14:nvPr/>
              </p14:nvContentPartPr>
              <p14:xfrm>
                <a:off x="10951341" y="4526160"/>
                <a:ext cx="1053720" cy="45000"/>
              </p14:xfrm>
            </p:contentPart>
          </mc:Choice>
          <mc:Fallback xmlns="">
            <p:pic>
              <p:nvPicPr>
                <p:cNvPr id="85" name="Ink 84">
                  <a:extLst>
                    <a:ext uri="{FF2B5EF4-FFF2-40B4-BE49-F238E27FC236}">
                      <a16:creationId xmlns:a16="http://schemas.microsoft.com/office/drawing/2014/main" id="{DC421886-2526-F880-ECC0-0AF203612918}"/>
                    </a:ext>
                  </a:extLst>
                </p:cNvPr>
                <p:cNvPicPr/>
                <p:nvPr/>
              </p:nvPicPr>
              <p:blipFill>
                <a:blip r:embed="rId437"/>
                <a:stretch>
                  <a:fillRect/>
                </a:stretch>
              </p:blipFill>
              <p:spPr>
                <a:xfrm>
                  <a:off x="10945221" y="4520040"/>
                  <a:ext cx="10659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87" name="Ink 86">
                  <a:extLst>
                    <a:ext uri="{FF2B5EF4-FFF2-40B4-BE49-F238E27FC236}">
                      <a16:creationId xmlns:a16="http://schemas.microsoft.com/office/drawing/2014/main" id="{0C151EBE-2B01-C86F-F5DF-5CB62005EFEB}"/>
                    </a:ext>
                  </a:extLst>
                </p14:cNvPr>
                <p14:cNvContentPartPr/>
                <p14:nvPr/>
              </p14:nvContentPartPr>
              <p14:xfrm>
                <a:off x="11393421" y="4352280"/>
                <a:ext cx="14040" cy="33120"/>
              </p14:xfrm>
            </p:contentPart>
          </mc:Choice>
          <mc:Fallback xmlns="">
            <p:pic>
              <p:nvPicPr>
                <p:cNvPr id="87" name="Ink 86">
                  <a:extLst>
                    <a:ext uri="{FF2B5EF4-FFF2-40B4-BE49-F238E27FC236}">
                      <a16:creationId xmlns:a16="http://schemas.microsoft.com/office/drawing/2014/main" id="{0C151EBE-2B01-C86F-F5DF-5CB62005EFEB}"/>
                    </a:ext>
                  </a:extLst>
                </p:cNvPr>
                <p:cNvPicPr/>
                <p:nvPr/>
              </p:nvPicPr>
              <p:blipFill>
                <a:blip r:embed="rId439"/>
                <a:stretch>
                  <a:fillRect/>
                </a:stretch>
              </p:blipFill>
              <p:spPr>
                <a:xfrm>
                  <a:off x="11387301" y="4346160"/>
                  <a:ext cx="2628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88" name="Ink 87">
                  <a:extLst>
                    <a:ext uri="{FF2B5EF4-FFF2-40B4-BE49-F238E27FC236}">
                      <a16:creationId xmlns:a16="http://schemas.microsoft.com/office/drawing/2014/main" id="{73DF4612-8D6A-6C33-C963-C4B1C25CE19C}"/>
                    </a:ext>
                  </a:extLst>
                </p14:cNvPr>
                <p14:cNvContentPartPr/>
                <p14:nvPr/>
              </p14:nvContentPartPr>
              <p14:xfrm>
                <a:off x="11425461" y="4431120"/>
                <a:ext cx="8280" cy="21600"/>
              </p14:xfrm>
            </p:contentPart>
          </mc:Choice>
          <mc:Fallback xmlns="">
            <p:pic>
              <p:nvPicPr>
                <p:cNvPr id="88" name="Ink 87">
                  <a:extLst>
                    <a:ext uri="{FF2B5EF4-FFF2-40B4-BE49-F238E27FC236}">
                      <a16:creationId xmlns:a16="http://schemas.microsoft.com/office/drawing/2014/main" id="{73DF4612-8D6A-6C33-C963-C4B1C25CE19C}"/>
                    </a:ext>
                  </a:extLst>
                </p:cNvPr>
                <p:cNvPicPr/>
                <p:nvPr/>
              </p:nvPicPr>
              <p:blipFill>
                <a:blip r:embed="rId441"/>
                <a:stretch>
                  <a:fillRect/>
                </a:stretch>
              </p:blipFill>
              <p:spPr>
                <a:xfrm>
                  <a:off x="11419341" y="4425000"/>
                  <a:ext cx="2052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89" name="Ink 88">
                  <a:extLst>
                    <a:ext uri="{FF2B5EF4-FFF2-40B4-BE49-F238E27FC236}">
                      <a16:creationId xmlns:a16="http://schemas.microsoft.com/office/drawing/2014/main" id="{B0ED9659-5871-2541-0A2E-404AD38872FD}"/>
                    </a:ext>
                  </a:extLst>
                </p14:cNvPr>
                <p14:cNvContentPartPr/>
                <p14:nvPr/>
              </p14:nvContentPartPr>
              <p14:xfrm>
                <a:off x="11413941" y="4494480"/>
                <a:ext cx="18720" cy="43920"/>
              </p14:xfrm>
            </p:contentPart>
          </mc:Choice>
          <mc:Fallback xmlns="">
            <p:pic>
              <p:nvPicPr>
                <p:cNvPr id="89" name="Ink 88">
                  <a:extLst>
                    <a:ext uri="{FF2B5EF4-FFF2-40B4-BE49-F238E27FC236}">
                      <a16:creationId xmlns:a16="http://schemas.microsoft.com/office/drawing/2014/main" id="{B0ED9659-5871-2541-0A2E-404AD38872FD}"/>
                    </a:ext>
                  </a:extLst>
                </p:cNvPr>
                <p:cNvPicPr/>
                <p:nvPr/>
              </p:nvPicPr>
              <p:blipFill>
                <a:blip r:embed="rId443"/>
                <a:stretch>
                  <a:fillRect/>
                </a:stretch>
              </p:blipFill>
              <p:spPr>
                <a:xfrm>
                  <a:off x="11407821" y="4488360"/>
                  <a:ext cx="3096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444">
              <p14:nvContentPartPr>
                <p14:cNvPr id="157" name="Ink 156">
                  <a:extLst>
                    <a:ext uri="{FF2B5EF4-FFF2-40B4-BE49-F238E27FC236}">
                      <a16:creationId xmlns:a16="http://schemas.microsoft.com/office/drawing/2014/main" id="{7C7C8AF8-2C98-7B64-61F0-056B6302BB23}"/>
                    </a:ext>
                  </a:extLst>
                </p14:cNvPr>
                <p14:cNvContentPartPr/>
                <p14:nvPr/>
              </p14:nvContentPartPr>
              <p14:xfrm>
                <a:off x="11573421" y="4353720"/>
                <a:ext cx="32760" cy="16560"/>
              </p14:xfrm>
            </p:contentPart>
          </mc:Choice>
          <mc:Fallback xmlns="">
            <p:pic>
              <p:nvPicPr>
                <p:cNvPr id="157" name="Ink 156">
                  <a:extLst>
                    <a:ext uri="{FF2B5EF4-FFF2-40B4-BE49-F238E27FC236}">
                      <a16:creationId xmlns:a16="http://schemas.microsoft.com/office/drawing/2014/main" id="{7C7C8AF8-2C98-7B64-61F0-056B6302BB23}"/>
                    </a:ext>
                  </a:extLst>
                </p:cNvPr>
                <p:cNvPicPr/>
                <p:nvPr/>
              </p:nvPicPr>
              <p:blipFill>
                <a:blip r:embed="rId445"/>
                <a:stretch>
                  <a:fillRect/>
                </a:stretch>
              </p:blipFill>
              <p:spPr>
                <a:xfrm>
                  <a:off x="11567301" y="4347600"/>
                  <a:ext cx="450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159" name="Ink 158">
                  <a:extLst>
                    <a:ext uri="{FF2B5EF4-FFF2-40B4-BE49-F238E27FC236}">
                      <a16:creationId xmlns:a16="http://schemas.microsoft.com/office/drawing/2014/main" id="{62FF46F9-5C21-756C-0188-9DF3A15B6D69}"/>
                    </a:ext>
                  </a:extLst>
                </p14:cNvPr>
                <p14:cNvContentPartPr/>
                <p14:nvPr/>
              </p14:nvContentPartPr>
              <p14:xfrm>
                <a:off x="11623821" y="4423920"/>
                <a:ext cx="7560" cy="38880"/>
              </p14:xfrm>
            </p:contentPart>
          </mc:Choice>
          <mc:Fallback xmlns="">
            <p:pic>
              <p:nvPicPr>
                <p:cNvPr id="159" name="Ink 158">
                  <a:extLst>
                    <a:ext uri="{FF2B5EF4-FFF2-40B4-BE49-F238E27FC236}">
                      <a16:creationId xmlns:a16="http://schemas.microsoft.com/office/drawing/2014/main" id="{62FF46F9-5C21-756C-0188-9DF3A15B6D69}"/>
                    </a:ext>
                  </a:extLst>
                </p:cNvPr>
                <p:cNvPicPr/>
                <p:nvPr/>
              </p:nvPicPr>
              <p:blipFill>
                <a:blip r:embed="rId447"/>
                <a:stretch>
                  <a:fillRect/>
                </a:stretch>
              </p:blipFill>
              <p:spPr>
                <a:xfrm>
                  <a:off x="11617701" y="4417800"/>
                  <a:ext cx="19800" cy="51120"/>
                </a:xfrm>
                <a:prstGeom prst="rect">
                  <a:avLst/>
                </a:prstGeom>
              </p:spPr>
            </p:pic>
          </mc:Fallback>
        </mc:AlternateContent>
        <mc:AlternateContent xmlns:mc="http://schemas.openxmlformats.org/markup-compatibility/2006" xmlns:p14="http://schemas.microsoft.com/office/powerpoint/2010/main">
          <mc:Choice Requires="p14">
            <p:contentPart p14:bwMode="auto" r:id="rId448">
              <p14:nvContentPartPr>
                <p14:cNvPr id="170" name="Ink 169">
                  <a:extLst>
                    <a:ext uri="{FF2B5EF4-FFF2-40B4-BE49-F238E27FC236}">
                      <a16:creationId xmlns:a16="http://schemas.microsoft.com/office/drawing/2014/main" id="{EDE85B69-3030-15B0-222A-B7E074E9B60A}"/>
                    </a:ext>
                  </a:extLst>
                </p14:cNvPr>
                <p14:cNvContentPartPr/>
                <p14:nvPr/>
              </p14:nvContentPartPr>
              <p14:xfrm>
                <a:off x="11620221" y="4508880"/>
                <a:ext cx="2880" cy="26640"/>
              </p14:xfrm>
            </p:contentPart>
          </mc:Choice>
          <mc:Fallback xmlns="">
            <p:pic>
              <p:nvPicPr>
                <p:cNvPr id="170" name="Ink 169">
                  <a:extLst>
                    <a:ext uri="{FF2B5EF4-FFF2-40B4-BE49-F238E27FC236}">
                      <a16:creationId xmlns:a16="http://schemas.microsoft.com/office/drawing/2014/main" id="{EDE85B69-3030-15B0-222A-B7E074E9B60A}"/>
                    </a:ext>
                  </a:extLst>
                </p:cNvPr>
                <p:cNvPicPr/>
                <p:nvPr/>
              </p:nvPicPr>
              <p:blipFill>
                <a:blip r:embed="rId449"/>
                <a:stretch>
                  <a:fillRect/>
                </a:stretch>
              </p:blipFill>
              <p:spPr>
                <a:xfrm>
                  <a:off x="11614101" y="4502760"/>
                  <a:ext cx="1512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80" name="Ink 79">
                  <a:extLst>
                    <a:ext uri="{FF2B5EF4-FFF2-40B4-BE49-F238E27FC236}">
                      <a16:creationId xmlns:a16="http://schemas.microsoft.com/office/drawing/2014/main" id="{CB75BDA6-945E-49E3-0C4E-5B283BABD3C8}"/>
                    </a:ext>
                  </a:extLst>
                </p14:cNvPr>
                <p14:cNvContentPartPr/>
                <p14:nvPr/>
              </p14:nvContentPartPr>
              <p14:xfrm>
                <a:off x="10847301" y="4369200"/>
                <a:ext cx="14040" cy="3240"/>
              </p14:xfrm>
            </p:contentPart>
          </mc:Choice>
          <mc:Fallback xmlns="">
            <p:pic>
              <p:nvPicPr>
                <p:cNvPr id="80" name="Ink 79">
                  <a:extLst>
                    <a:ext uri="{FF2B5EF4-FFF2-40B4-BE49-F238E27FC236}">
                      <a16:creationId xmlns:a16="http://schemas.microsoft.com/office/drawing/2014/main" id="{CB75BDA6-945E-49E3-0C4E-5B283BABD3C8}"/>
                    </a:ext>
                  </a:extLst>
                </p:cNvPr>
                <p:cNvPicPr/>
                <p:nvPr/>
              </p:nvPicPr>
              <p:blipFill>
                <a:blip r:embed="rId451"/>
                <a:stretch>
                  <a:fillRect/>
                </a:stretch>
              </p:blipFill>
              <p:spPr>
                <a:xfrm>
                  <a:off x="10841181" y="4363080"/>
                  <a:ext cx="2628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81" name="Ink 80">
                  <a:extLst>
                    <a:ext uri="{FF2B5EF4-FFF2-40B4-BE49-F238E27FC236}">
                      <a16:creationId xmlns:a16="http://schemas.microsoft.com/office/drawing/2014/main" id="{082151C2-2AA8-F681-9862-01BFB0B58F42}"/>
                    </a:ext>
                  </a:extLst>
                </p14:cNvPr>
                <p14:cNvContentPartPr/>
                <p14:nvPr/>
              </p14:nvContentPartPr>
              <p14:xfrm>
                <a:off x="10843701" y="4351560"/>
                <a:ext cx="69840" cy="150480"/>
              </p14:xfrm>
            </p:contentPart>
          </mc:Choice>
          <mc:Fallback xmlns="">
            <p:pic>
              <p:nvPicPr>
                <p:cNvPr id="81" name="Ink 80">
                  <a:extLst>
                    <a:ext uri="{FF2B5EF4-FFF2-40B4-BE49-F238E27FC236}">
                      <a16:creationId xmlns:a16="http://schemas.microsoft.com/office/drawing/2014/main" id="{082151C2-2AA8-F681-9862-01BFB0B58F42}"/>
                    </a:ext>
                  </a:extLst>
                </p:cNvPr>
                <p:cNvPicPr/>
                <p:nvPr/>
              </p:nvPicPr>
              <p:blipFill>
                <a:blip r:embed="rId453"/>
                <a:stretch>
                  <a:fillRect/>
                </a:stretch>
              </p:blipFill>
              <p:spPr>
                <a:xfrm>
                  <a:off x="10837581" y="4345440"/>
                  <a:ext cx="82080" cy="16272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88" name="Ink 287">
                  <a:extLst>
                    <a:ext uri="{FF2B5EF4-FFF2-40B4-BE49-F238E27FC236}">
                      <a16:creationId xmlns:a16="http://schemas.microsoft.com/office/drawing/2014/main" id="{FBE5ED13-3B14-DF78-5252-CDE480C22B0C}"/>
                    </a:ext>
                  </a:extLst>
                </p14:cNvPr>
                <p14:cNvContentPartPr/>
                <p14:nvPr/>
              </p14:nvContentPartPr>
              <p14:xfrm>
                <a:off x="10587741" y="4221240"/>
                <a:ext cx="213120" cy="425880"/>
              </p14:xfrm>
            </p:contentPart>
          </mc:Choice>
          <mc:Fallback xmlns="">
            <p:pic>
              <p:nvPicPr>
                <p:cNvPr id="288" name="Ink 287">
                  <a:extLst>
                    <a:ext uri="{FF2B5EF4-FFF2-40B4-BE49-F238E27FC236}">
                      <a16:creationId xmlns:a16="http://schemas.microsoft.com/office/drawing/2014/main" id="{FBE5ED13-3B14-DF78-5252-CDE480C22B0C}"/>
                    </a:ext>
                  </a:extLst>
                </p:cNvPr>
                <p:cNvPicPr/>
                <p:nvPr/>
              </p:nvPicPr>
              <p:blipFill>
                <a:blip r:embed="rId455"/>
                <a:stretch>
                  <a:fillRect/>
                </a:stretch>
              </p:blipFill>
              <p:spPr>
                <a:xfrm>
                  <a:off x="10581621" y="4215120"/>
                  <a:ext cx="225360" cy="43812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89" name="Ink 288">
                  <a:extLst>
                    <a:ext uri="{FF2B5EF4-FFF2-40B4-BE49-F238E27FC236}">
                      <a16:creationId xmlns:a16="http://schemas.microsoft.com/office/drawing/2014/main" id="{90493469-51BC-5481-86C1-B48409286933}"/>
                    </a:ext>
                  </a:extLst>
                </p14:cNvPr>
                <p14:cNvContentPartPr/>
                <p14:nvPr/>
              </p14:nvContentPartPr>
              <p14:xfrm>
                <a:off x="10523661" y="4508520"/>
                <a:ext cx="198000" cy="28800"/>
              </p14:xfrm>
            </p:contentPart>
          </mc:Choice>
          <mc:Fallback xmlns="">
            <p:pic>
              <p:nvPicPr>
                <p:cNvPr id="289" name="Ink 288">
                  <a:extLst>
                    <a:ext uri="{FF2B5EF4-FFF2-40B4-BE49-F238E27FC236}">
                      <a16:creationId xmlns:a16="http://schemas.microsoft.com/office/drawing/2014/main" id="{90493469-51BC-5481-86C1-B48409286933}"/>
                    </a:ext>
                  </a:extLst>
                </p:cNvPr>
                <p:cNvPicPr/>
                <p:nvPr/>
              </p:nvPicPr>
              <p:blipFill>
                <a:blip r:embed="rId457"/>
                <a:stretch>
                  <a:fillRect/>
                </a:stretch>
              </p:blipFill>
              <p:spPr>
                <a:xfrm>
                  <a:off x="10517541" y="4502400"/>
                  <a:ext cx="210240" cy="4104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91" name="Ink 290">
                  <a:extLst>
                    <a:ext uri="{FF2B5EF4-FFF2-40B4-BE49-F238E27FC236}">
                      <a16:creationId xmlns:a16="http://schemas.microsoft.com/office/drawing/2014/main" id="{9CAD8D93-54CE-0A57-D3BF-3221FDDCB6C5}"/>
                    </a:ext>
                  </a:extLst>
                </p14:cNvPr>
                <p14:cNvContentPartPr/>
                <p14:nvPr/>
              </p14:nvContentPartPr>
              <p14:xfrm>
                <a:off x="10511421" y="3869160"/>
                <a:ext cx="99000" cy="473400"/>
              </p14:xfrm>
            </p:contentPart>
          </mc:Choice>
          <mc:Fallback xmlns="">
            <p:pic>
              <p:nvPicPr>
                <p:cNvPr id="291" name="Ink 290">
                  <a:extLst>
                    <a:ext uri="{FF2B5EF4-FFF2-40B4-BE49-F238E27FC236}">
                      <a16:creationId xmlns:a16="http://schemas.microsoft.com/office/drawing/2014/main" id="{9CAD8D93-54CE-0A57-D3BF-3221FDDCB6C5}"/>
                    </a:ext>
                  </a:extLst>
                </p:cNvPr>
                <p:cNvPicPr/>
                <p:nvPr/>
              </p:nvPicPr>
              <p:blipFill>
                <a:blip r:embed="rId459"/>
                <a:stretch>
                  <a:fillRect/>
                </a:stretch>
              </p:blipFill>
              <p:spPr>
                <a:xfrm>
                  <a:off x="10505301" y="3863040"/>
                  <a:ext cx="111240" cy="4856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92" name="Ink 291">
                  <a:extLst>
                    <a:ext uri="{FF2B5EF4-FFF2-40B4-BE49-F238E27FC236}">
                      <a16:creationId xmlns:a16="http://schemas.microsoft.com/office/drawing/2014/main" id="{94727F19-862B-2CFE-FDAC-C5C685BD2B69}"/>
                    </a:ext>
                  </a:extLst>
                </p14:cNvPr>
                <p14:cNvContentPartPr/>
                <p14:nvPr/>
              </p14:nvContentPartPr>
              <p14:xfrm>
                <a:off x="10291461" y="3447600"/>
                <a:ext cx="297360" cy="278640"/>
              </p14:xfrm>
            </p:contentPart>
          </mc:Choice>
          <mc:Fallback xmlns="">
            <p:pic>
              <p:nvPicPr>
                <p:cNvPr id="292" name="Ink 291">
                  <a:extLst>
                    <a:ext uri="{FF2B5EF4-FFF2-40B4-BE49-F238E27FC236}">
                      <a16:creationId xmlns:a16="http://schemas.microsoft.com/office/drawing/2014/main" id="{94727F19-862B-2CFE-FDAC-C5C685BD2B69}"/>
                    </a:ext>
                  </a:extLst>
                </p:cNvPr>
                <p:cNvPicPr/>
                <p:nvPr/>
              </p:nvPicPr>
              <p:blipFill>
                <a:blip r:embed="rId461"/>
                <a:stretch>
                  <a:fillRect/>
                </a:stretch>
              </p:blipFill>
              <p:spPr>
                <a:xfrm>
                  <a:off x="10285341" y="3441480"/>
                  <a:ext cx="30960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93" name="Ink 292">
                  <a:extLst>
                    <a:ext uri="{FF2B5EF4-FFF2-40B4-BE49-F238E27FC236}">
                      <a16:creationId xmlns:a16="http://schemas.microsoft.com/office/drawing/2014/main" id="{5978C24C-279B-0955-8A20-4EB9F95CC98F}"/>
                    </a:ext>
                  </a:extLst>
                </p14:cNvPr>
                <p14:cNvContentPartPr/>
                <p14:nvPr/>
              </p14:nvContentPartPr>
              <p14:xfrm>
                <a:off x="10583421" y="3419880"/>
                <a:ext cx="149040" cy="277920"/>
              </p14:xfrm>
            </p:contentPart>
          </mc:Choice>
          <mc:Fallback xmlns="">
            <p:pic>
              <p:nvPicPr>
                <p:cNvPr id="293" name="Ink 292">
                  <a:extLst>
                    <a:ext uri="{FF2B5EF4-FFF2-40B4-BE49-F238E27FC236}">
                      <a16:creationId xmlns:a16="http://schemas.microsoft.com/office/drawing/2014/main" id="{5978C24C-279B-0955-8A20-4EB9F95CC98F}"/>
                    </a:ext>
                  </a:extLst>
                </p:cNvPr>
                <p:cNvPicPr/>
                <p:nvPr/>
              </p:nvPicPr>
              <p:blipFill>
                <a:blip r:embed="rId463"/>
                <a:stretch>
                  <a:fillRect/>
                </a:stretch>
              </p:blipFill>
              <p:spPr>
                <a:xfrm>
                  <a:off x="10577301" y="3413760"/>
                  <a:ext cx="16128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94" name="Ink 293">
                  <a:extLst>
                    <a:ext uri="{FF2B5EF4-FFF2-40B4-BE49-F238E27FC236}">
                      <a16:creationId xmlns:a16="http://schemas.microsoft.com/office/drawing/2014/main" id="{6A53545B-827C-F00E-03C6-BE514B9331CE}"/>
                    </a:ext>
                  </a:extLst>
                </p14:cNvPr>
                <p14:cNvContentPartPr/>
                <p14:nvPr/>
              </p14:nvContentPartPr>
              <p14:xfrm>
                <a:off x="10581261" y="3583680"/>
                <a:ext cx="158400" cy="8280"/>
              </p14:xfrm>
            </p:contentPart>
          </mc:Choice>
          <mc:Fallback xmlns="">
            <p:pic>
              <p:nvPicPr>
                <p:cNvPr id="294" name="Ink 293">
                  <a:extLst>
                    <a:ext uri="{FF2B5EF4-FFF2-40B4-BE49-F238E27FC236}">
                      <a16:creationId xmlns:a16="http://schemas.microsoft.com/office/drawing/2014/main" id="{6A53545B-827C-F00E-03C6-BE514B9331CE}"/>
                    </a:ext>
                  </a:extLst>
                </p:cNvPr>
                <p:cNvPicPr/>
                <p:nvPr/>
              </p:nvPicPr>
              <p:blipFill>
                <a:blip r:embed="rId465"/>
                <a:stretch>
                  <a:fillRect/>
                </a:stretch>
              </p:blipFill>
              <p:spPr>
                <a:xfrm>
                  <a:off x="10575141" y="3577560"/>
                  <a:ext cx="17064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95" name="Ink 294">
                  <a:extLst>
                    <a:ext uri="{FF2B5EF4-FFF2-40B4-BE49-F238E27FC236}">
                      <a16:creationId xmlns:a16="http://schemas.microsoft.com/office/drawing/2014/main" id="{C6BB46A6-0375-C776-4E65-D4624482A19A}"/>
                    </a:ext>
                  </a:extLst>
                </p14:cNvPr>
                <p14:cNvContentPartPr/>
                <p14:nvPr/>
              </p14:nvContentPartPr>
              <p14:xfrm>
                <a:off x="10825341" y="3371640"/>
                <a:ext cx="136440" cy="312480"/>
              </p14:xfrm>
            </p:contentPart>
          </mc:Choice>
          <mc:Fallback xmlns="">
            <p:pic>
              <p:nvPicPr>
                <p:cNvPr id="295" name="Ink 294">
                  <a:extLst>
                    <a:ext uri="{FF2B5EF4-FFF2-40B4-BE49-F238E27FC236}">
                      <a16:creationId xmlns:a16="http://schemas.microsoft.com/office/drawing/2014/main" id="{C6BB46A6-0375-C776-4E65-D4624482A19A}"/>
                    </a:ext>
                  </a:extLst>
                </p:cNvPr>
                <p:cNvPicPr/>
                <p:nvPr/>
              </p:nvPicPr>
              <p:blipFill>
                <a:blip r:embed="rId467"/>
                <a:stretch>
                  <a:fillRect/>
                </a:stretch>
              </p:blipFill>
              <p:spPr>
                <a:xfrm>
                  <a:off x="10819221" y="3365520"/>
                  <a:ext cx="14868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96" name="Ink 295">
                  <a:extLst>
                    <a:ext uri="{FF2B5EF4-FFF2-40B4-BE49-F238E27FC236}">
                      <a16:creationId xmlns:a16="http://schemas.microsoft.com/office/drawing/2014/main" id="{2766F9AF-EB6E-9FF2-B714-0187B55965A8}"/>
                    </a:ext>
                  </a:extLst>
                </p14:cNvPr>
                <p14:cNvContentPartPr/>
                <p14:nvPr/>
              </p14:nvContentPartPr>
              <p14:xfrm>
                <a:off x="11125221" y="3341760"/>
                <a:ext cx="99720" cy="327600"/>
              </p14:xfrm>
            </p:contentPart>
          </mc:Choice>
          <mc:Fallback xmlns="">
            <p:pic>
              <p:nvPicPr>
                <p:cNvPr id="296" name="Ink 295">
                  <a:extLst>
                    <a:ext uri="{FF2B5EF4-FFF2-40B4-BE49-F238E27FC236}">
                      <a16:creationId xmlns:a16="http://schemas.microsoft.com/office/drawing/2014/main" id="{2766F9AF-EB6E-9FF2-B714-0187B55965A8}"/>
                    </a:ext>
                  </a:extLst>
                </p:cNvPr>
                <p:cNvPicPr/>
                <p:nvPr/>
              </p:nvPicPr>
              <p:blipFill>
                <a:blip r:embed="rId469"/>
                <a:stretch>
                  <a:fillRect/>
                </a:stretch>
              </p:blipFill>
              <p:spPr>
                <a:xfrm>
                  <a:off x="11119101" y="3335640"/>
                  <a:ext cx="111960" cy="33984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97" name="Ink 296">
                  <a:extLst>
                    <a:ext uri="{FF2B5EF4-FFF2-40B4-BE49-F238E27FC236}">
                      <a16:creationId xmlns:a16="http://schemas.microsoft.com/office/drawing/2014/main" id="{4116D2BE-2ED7-D8F7-4197-C17F59467647}"/>
                    </a:ext>
                  </a:extLst>
                </p14:cNvPr>
                <p14:cNvContentPartPr/>
                <p14:nvPr/>
              </p14:nvContentPartPr>
              <p14:xfrm>
                <a:off x="11116941" y="3567120"/>
                <a:ext cx="165600" cy="14760"/>
              </p14:xfrm>
            </p:contentPart>
          </mc:Choice>
          <mc:Fallback xmlns="">
            <p:pic>
              <p:nvPicPr>
                <p:cNvPr id="297" name="Ink 296">
                  <a:extLst>
                    <a:ext uri="{FF2B5EF4-FFF2-40B4-BE49-F238E27FC236}">
                      <a16:creationId xmlns:a16="http://schemas.microsoft.com/office/drawing/2014/main" id="{4116D2BE-2ED7-D8F7-4197-C17F59467647}"/>
                    </a:ext>
                  </a:extLst>
                </p:cNvPr>
                <p:cNvPicPr/>
                <p:nvPr/>
              </p:nvPicPr>
              <p:blipFill>
                <a:blip r:embed="rId471"/>
                <a:stretch>
                  <a:fillRect/>
                </a:stretch>
              </p:blipFill>
              <p:spPr>
                <a:xfrm>
                  <a:off x="11110821" y="3561000"/>
                  <a:ext cx="1778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98" name="Ink 297">
                  <a:extLst>
                    <a:ext uri="{FF2B5EF4-FFF2-40B4-BE49-F238E27FC236}">
                      <a16:creationId xmlns:a16="http://schemas.microsoft.com/office/drawing/2014/main" id="{22E0B9C8-EEB7-520A-BFB6-0A53FFB6AB90}"/>
                    </a:ext>
                  </a:extLst>
                </p14:cNvPr>
                <p14:cNvContentPartPr/>
                <p14:nvPr/>
              </p14:nvContentPartPr>
              <p14:xfrm>
                <a:off x="11331141" y="3583320"/>
                <a:ext cx="121320" cy="58320"/>
              </p14:xfrm>
            </p:contentPart>
          </mc:Choice>
          <mc:Fallback xmlns="">
            <p:pic>
              <p:nvPicPr>
                <p:cNvPr id="298" name="Ink 297">
                  <a:extLst>
                    <a:ext uri="{FF2B5EF4-FFF2-40B4-BE49-F238E27FC236}">
                      <a16:creationId xmlns:a16="http://schemas.microsoft.com/office/drawing/2014/main" id="{22E0B9C8-EEB7-520A-BFB6-0A53FFB6AB90}"/>
                    </a:ext>
                  </a:extLst>
                </p:cNvPr>
                <p:cNvPicPr/>
                <p:nvPr/>
              </p:nvPicPr>
              <p:blipFill>
                <a:blip r:embed="rId473"/>
                <a:stretch>
                  <a:fillRect/>
                </a:stretch>
              </p:blipFill>
              <p:spPr>
                <a:xfrm>
                  <a:off x="11325021" y="3577200"/>
                  <a:ext cx="13356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299" name="Ink 298">
                  <a:extLst>
                    <a:ext uri="{FF2B5EF4-FFF2-40B4-BE49-F238E27FC236}">
                      <a16:creationId xmlns:a16="http://schemas.microsoft.com/office/drawing/2014/main" id="{4B957B60-0243-B976-B62B-30335BE4A4E1}"/>
                    </a:ext>
                  </a:extLst>
                </p14:cNvPr>
                <p14:cNvContentPartPr/>
                <p14:nvPr/>
              </p14:nvContentPartPr>
              <p14:xfrm>
                <a:off x="11479821" y="3564600"/>
                <a:ext cx="119160" cy="90360"/>
              </p14:xfrm>
            </p:contentPart>
          </mc:Choice>
          <mc:Fallback xmlns="">
            <p:pic>
              <p:nvPicPr>
                <p:cNvPr id="299" name="Ink 298">
                  <a:extLst>
                    <a:ext uri="{FF2B5EF4-FFF2-40B4-BE49-F238E27FC236}">
                      <a16:creationId xmlns:a16="http://schemas.microsoft.com/office/drawing/2014/main" id="{4B957B60-0243-B976-B62B-30335BE4A4E1}"/>
                    </a:ext>
                  </a:extLst>
                </p:cNvPr>
                <p:cNvPicPr/>
                <p:nvPr/>
              </p:nvPicPr>
              <p:blipFill>
                <a:blip r:embed="rId475"/>
                <a:stretch>
                  <a:fillRect/>
                </a:stretch>
              </p:blipFill>
              <p:spPr>
                <a:xfrm>
                  <a:off x="11473701" y="3558480"/>
                  <a:ext cx="13140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300" name="Ink 299">
                  <a:extLst>
                    <a:ext uri="{FF2B5EF4-FFF2-40B4-BE49-F238E27FC236}">
                      <a16:creationId xmlns:a16="http://schemas.microsoft.com/office/drawing/2014/main" id="{FCFF8253-0296-9691-C468-7D24EB24318A}"/>
                    </a:ext>
                  </a:extLst>
                </p14:cNvPr>
                <p14:cNvContentPartPr/>
                <p14:nvPr/>
              </p14:nvContentPartPr>
              <p14:xfrm>
                <a:off x="11562621" y="3565680"/>
                <a:ext cx="360" cy="360"/>
              </p14:xfrm>
            </p:contentPart>
          </mc:Choice>
          <mc:Fallback xmlns="">
            <p:pic>
              <p:nvPicPr>
                <p:cNvPr id="300" name="Ink 299">
                  <a:extLst>
                    <a:ext uri="{FF2B5EF4-FFF2-40B4-BE49-F238E27FC236}">
                      <a16:creationId xmlns:a16="http://schemas.microsoft.com/office/drawing/2014/main" id="{FCFF8253-0296-9691-C468-7D24EB24318A}"/>
                    </a:ext>
                  </a:extLst>
                </p:cNvPr>
                <p:cNvPicPr/>
                <p:nvPr/>
              </p:nvPicPr>
              <p:blipFill>
                <a:blip r:embed="rId477"/>
                <a:stretch>
                  <a:fillRect/>
                </a:stretch>
              </p:blipFill>
              <p:spPr>
                <a:xfrm>
                  <a:off x="11556501" y="35595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301" name="Ink 300">
                  <a:extLst>
                    <a:ext uri="{FF2B5EF4-FFF2-40B4-BE49-F238E27FC236}">
                      <a16:creationId xmlns:a16="http://schemas.microsoft.com/office/drawing/2014/main" id="{B07D5C1F-FC03-F18D-33BE-774716B60838}"/>
                    </a:ext>
                  </a:extLst>
                </p14:cNvPr>
                <p14:cNvContentPartPr/>
                <p14:nvPr/>
              </p14:nvContentPartPr>
              <p14:xfrm>
                <a:off x="11562621" y="3541200"/>
                <a:ext cx="115920" cy="93960"/>
              </p14:xfrm>
            </p:contentPart>
          </mc:Choice>
          <mc:Fallback xmlns="">
            <p:pic>
              <p:nvPicPr>
                <p:cNvPr id="301" name="Ink 300">
                  <a:extLst>
                    <a:ext uri="{FF2B5EF4-FFF2-40B4-BE49-F238E27FC236}">
                      <a16:creationId xmlns:a16="http://schemas.microsoft.com/office/drawing/2014/main" id="{B07D5C1F-FC03-F18D-33BE-774716B60838}"/>
                    </a:ext>
                  </a:extLst>
                </p:cNvPr>
                <p:cNvPicPr/>
                <p:nvPr/>
              </p:nvPicPr>
              <p:blipFill>
                <a:blip r:embed="rId479"/>
                <a:stretch>
                  <a:fillRect/>
                </a:stretch>
              </p:blipFill>
              <p:spPr>
                <a:xfrm>
                  <a:off x="11556501" y="3535080"/>
                  <a:ext cx="12816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302" name="Ink 301">
                  <a:extLst>
                    <a:ext uri="{FF2B5EF4-FFF2-40B4-BE49-F238E27FC236}">
                      <a16:creationId xmlns:a16="http://schemas.microsoft.com/office/drawing/2014/main" id="{F97D83B0-34C8-9E6B-B3D0-7731BEA8F2FD}"/>
                    </a:ext>
                  </a:extLst>
                </p14:cNvPr>
                <p14:cNvContentPartPr/>
                <p14:nvPr/>
              </p14:nvContentPartPr>
              <p14:xfrm>
                <a:off x="11645781" y="3503760"/>
                <a:ext cx="122040" cy="133920"/>
              </p14:xfrm>
            </p:contentPart>
          </mc:Choice>
          <mc:Fallback xmlns="">
            <p:pic>
              <p:nvPicPr>
                <p:cNvPr id="302" name="Ink 301">
                  <a:extLst>
                    <a:ext uri="{FF2B5EF4-FFF2-40B4-BE49-F238E27FC236}">
                      <a16:creationId xmlns:a16="http://schemas.microsoft.com/office/drawing/2014/main" id="{F97D83B0-34C8-9E6B-B3D0-7731BEA8F2FD}"/>
                    </a:ext>
                  </a:extLst>
                </p:cNvPr>
                <p:cNvPicPr/>
                <p:nvPr/>
              </p:nvPicPr>
              <p:blipFill>
                <a:blip r:embed="rId481"/>
                <a:stretch>
                  <a:fillRect/>
                </a:stretch>
              </p:blipFill>
              <p:spPr>
                <a:xfrm>
                  <a:off x="11639661" y="3497640"/>
                  <a:ext cx="13428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303" name="Ink 302">
                  <a:extLst>
                    <a:ext uri="{FF2B5EF4-FFF2-40B4-BE49-F238E27FC236}">
                      <a16:creationId xmlns:a16="http://schemas.microsoft.com/office/drawing/2014/main" id="{3B604459-0A91-7140-57AD-C44AB6AD6844}"/>
                    </a:ext>
                  </a:extLst>
                </p14:cNvPr>
                <p14:cNvContentPartPr/>
                <p14:nvPr/>
              </p14:nvContentPartPr>
              <p14:xfrm>
                <a:off x="11784021" y="3555240"/>
                <a:ext cx="135000" cy="100080"/>
              </p14:xfrm>
            </p:contentPart>
          </mc:Choice>
          <mc:Fallback xmlns="">
            <p:pic>
              <p:nvPicPr>
                <p:cNvPr id="303" name="Ink 302">
                  <a:extLst>
                    <a:ext uri="{FF2B5EF4-FFF2-40B4-BE49-F238E27FC236}">
                      <a16:creationId xmlns:a16="http://schemas.microsoft.com/office/drawing/2014/main" id="{3B604459-0A91-7140-57AD-C44AB6AD6844}"/>
                    </a:ext>
                  </a:extLst>
                </p:cNvPr>
                <p:cNvPicPr/>
                <p:nvPr/>
              </p:nvPicPr>
              <p:blipFill>
                <a:blip r:embed="rId483"/>
                <a:stretch>
                  <a:fillRect/>
                </a:stretch>
              </p:blipFill>
              <p:spPr>
                <a:xfrm>
                  <a:off x="11777901" y="3549120"/>
                  <a:ext cx="14724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304" name="Ink 303">
                  <a:extLst>
                    <a:ext uri="{FF2B5EF4-FFF2-40B4-BE49-F238E27FC236}">
                      <a16:creationId xmlns:a16="http://schemas.microsoft.com/office/drawing/2014/main" id="{DF3838A2-BA4C-4BE3-B37F-CCF62907E364}"/>
                    </a:ext>
                  </a:extLst>
                </p14:cNvPr>
                <p14:cNvContentPartPr/>
                <p14:nvPr/>
              </p14:nvContentPartPr>
              <p14:xfrm>
                <a:off x="11918301" y="3523200"/>
                <a:ext cx="87840" cy="159480"/>
              </p14:xfrm>
            </p:contentPart>
          </mc:Choice>
          <mc:Fallback xmlns="">
            <p:pic>
              <p:nvPicPr>
                <p:cNvPr id="304" name="Ink 303">
                  <a:extLst>
                    <a:ext uri="{FF2B5EF4-FFF2-40B4-BE49-F238E27FC236}">
                      <a16:creationId xmlns:a16="http://schemas.microsoft.com/office/drawing/2014/main" id="{DF3838A2-BA4C-4BE3-B37F-CCF62907E364}"/>
                    </a:ext>
                  </a:extLst>
                </p:cNvPr>
                <p:cNvPicPr/>
                <p:nvPr/>
              </p:nvPicPr>
              <p:blipFill>
                <a:blip r:embed="rId485"/>
                <a:stretch>
                  <a:fillRect/>
                </a:stretch>
              </p:blipFill>
              <p:spPr>
                <a:xfrm>
                  <a:off x="11912181" y="3517080"/>
                  <a:ext cx="10008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306" name="Ink 305">
                  <a:extLst>
                    <a:ext uri="{FF2B5EF4-FFF2-40B4-BE49-F238E27FC236}">
                      <a16:creationId xmlns:a16="http://schemas.microsoft.com/office/drawing/2014/main" id="{88763184-084D-375A-924D-E01D3355AD8F}"/>
                    </a:ext>
                  </a:extLst>
                </p14:cNvPr>
                <p14:cNvContentPartPr/>
                <p14:nvPr/>
              </p14:nvContentPartPr>
              <p14:xfrm>
                <a:off x="10858101" y="3712200"/>
                <a:ext cx="127440" cy="297720"/>
              </p14:xfrm>
            </p:contentPart>
          </mc:Choice>
          <mc:Fallback xmlns="">
            <p:pic>
              <p:nvPicPr>
                <p:cNvPr id="306" name="Ink 305">
                  <a:extLst>
                    <a:ext uri="{FF2B5EF4-FFF2-40B4-BE49-F238E27FC236}">
                      <a16:creationId xmlns:a16="http://schemas.microsoft.com/office/drawing/2014/main" id="{88763184-084D-375A-924D-E01D3355AD8F}"/>
                    </a:ext>
                  </a:extLst>
                </p:cNvPr>
                <p:cNvPicPr/>
                <p:nvPr/>
              </p:nvPicPr>
              <p:blipFill>
                <a:blip r:embed="rId487"/>
                <a:stretch>
                  <a:fillRect/>
                </a:stretch>
              </p:blipFill>
              <p:spPr>
                <a:xfrm>
                  <a:off x="10851981" y="3706080"/>
                  <a:ext cx="13968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307" name="Ink 306">
                  <a:extLst>
                    <a:ext uri="{FF2B5EF4-FFF2-40B4-BE49-F238E27FC236}">
                      <a16:creationId xmlns:a16="http://schemas.microsoft.com/office/drawing/2014/main" id="{261F7611-6D2C-8944-965F-E34027E301C7}"/>
                    </a:ext>
                  </a:extLst>
                </p14:cNvPr>
                <p14:cNvContentPartPr/>
                <p14:nvPr/>
              </p14:nvContentPartPr>
              <p14:xfrm>
                <a:off x="11026941" y="3851880"/>
                <a:ext cx="151200" cy="101160"/>
              </p14:xfrm>
            </p:contentPart>
          </mc:Choice>
          <mc:Fallback xmlns="">
            <p:pic>
              <p:nvPicPr>
                <p:cNvPr id="307" name="Ink 306">
                  <a:extLst>
                    <a:ext uri="{FF2B5EF4-FFF2-40B4-BE49-F238E27FC236}">
                      <a16:creationId xmlns:a16="http://schemas.microsoft.com/office/drawing/2014/main" id="{261F7611-6D2C-8944-965F-E34027E301C7}"/>
                    </a:ext>
                  </a:extLst>
                </p:cNvPr>
                <p:cNvPicPr/>
                <p:nvPr/>
              </p:nvPicPr>
              <p:blipFill>
                <a:blip r:embed="rId489"/>
                <a:stretch>
                  <a:fillRect/>
                </a:stretch>
              </p:blipFill>
              <p:spPr>
                <a:xfrm>
                  <a:off x="11020821" y="3845760"/>
                  <a:ext cx="1634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308" name="Ink 307">
                  <a:extLst>
                    <a:ext uri="{FF2B5EF4-FFF2-40B4-BE49-F238E27FC236}">
                      <a16:creationId xmlns:a16="http://schemas.microsoft.com/office/drawing/2014/main" id="{D0722EDA-21D6-D41F-2123-FFC30A684461}"/>
                    </a:ext>
                  </a:extLst>
                </p14:cNvPr>
                <p14:cNvContentPartPr/>
                <p14:nvPr/>
              </p14:nvContentPartPr>
              <p14:xfrm>
                <a:off x="11156541" y="3864840"/>
                <a:ext cx="215640" cy="106920"/>
              </p14:xfrm>
            </p:contentPart>
          </mc:Choice>
          <mc:Fallback xmlns="">
            <p:pic>
              <p:nvPicPr>
                <p:cNvPr id="308" name="Ink 307">
                  <a:extLst>
                    <a:ext uri="{FF2B5EF4-FFF2-40B4-BE49-F238E27FC236}">
                      <a16:creationId xmlns:a16="http://schemas.microsoft.com/office/drawing/2014/main" id="{D0722EDA-21D6-D41F-2123-FFC30A684461}"/>
                    </a:ext>
                  </a:extLst>
                </p:cNvPr>
                <p:cNvPicPr/>
                <p:nvPr/>
              </p:nvPicPr>
              <p:blipFill>
                <a:blip r:embed="rId491"/>
                <a:stretch>
                  <a:fillRect/>
                </a:stretch>
              </p:blipFill>
              <p:spPr>
                <a:xfrm>
                  <a:off x="11150421" y="3858720"/>
                  <a:ext cx="22788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309" name="Ink 308">
                  <a:extLst>
                    <a:ext uri="{FF2B5EF4-FFF2-40B4-BE49-F238E27FC236}">
                      <a16:creationId xmlns:a16="http://schemas.microsoft.com/office/drawing/2014/main" id="{538062FE-13C3-0A82-3EC2-ECE77994CEA4}"/>
                    </a:ext>
                  </a:extLst>
                </p14:cNvPr>
                <p14:cNvContentPartPr/>
                <p14:nvPr/>
              </p14:nvContentPartPr>
              <p14:xfrm>
                <a:off x="11390181" y="3845040"/>
                <a:ext cx="236520" cy="151920"/>
              </p14:xfrm>
            </p:contentPart>
          </mc:Choice>
          <mc:Fallback xmlns="">
            <p:pic>
              <p:nvPicPr>
                <p:cNvPr id="309" name="Ink 308">
                  <a:extLst>
                    <a:ext uri="{FF2B5EF4-FFF2-40B4-BE49-F238E27FC236}">
                      <a16:creationId xmlns:a16="http://schemas.microsoft.com/office/drawing/2014/main" id="{538062FE-13C3-0A82-3EC2-ECE77994CEA4}"/>
                    </a:ext>
                  </a:extLst>
                </p:cNvPr>
                <p:cNvPicPr/>
                <p:nvPr/>
              </p:nvPicPr>
              <p:blipFill>
                <a:blip r:embed="rId493"/>
                <a:stretch>
                  <a:fillRect/>
                </a:stretch>
              </p:blipFill>
              <p:spPr>
                <a:xfrm>
                  <a:off x="11384061" y="3838920"/>
                  <a:ext cx="248760" cy="164160"/>
                </a:xfrm>
                <a:prstGeom prst="rect">
                  <a:avLst/>
                </a:prstGeom>
              </p:spPr>
            </p:pic>
          </mc:Fallback>
        </mc:AlternateContent>
      </p:grpSp>
      <p:grpSp>
        <p:nvGrpSpPr>
          <p:cNvPr id="385" name="Group 384">
            <a:extLst>
              <a:ext uri="{FF2B5EF4-FFF2-40B4-BE49-F238E27FC236}">
                <a16:creationId xmlns:a16="http://schemas.microsoft.com/office/drawing/2014/main" id="{E72030CA-C0FE-0282-17D2-022AF809B920}"/>
              </a:ext>
            </a:extLst>
          </p:cNvPr>
          <p:cNvGrpSpPr/>
          <p:nvPr/>
        </p:nvGrpSpPr>
        <p:grpSpPr>
          <a:xfrm>
            <a:off x="4739541" y="4349400"/>
            <a:ext cx="3811680" cy="682920"/>
            <a:chOff x="4739541" y="4349400"/>
            <a:chExt cx="3811680" cy="682920"/>
          </a:xfrm>
        </p:grpSpPr>
        <mc:AlternateContent xmlns:mc="http://schemas.openxmlformats.org/markup-compatibility/2006" xmlns:p14="http://schemas.microsoft.com/office/powerpoint/2010/main">
          <mc:Choice Requires="p14">
            <p:contentPart p14:bwMode="auto" r:id="rId494">
              <p14:nvContentPartPr>
                <p14:cNvPr id="311" name="Ink 310">
                  <a:extLst>
                    <a:ext uri="{FF2B5EF4-FFF2-40B4-BE49-F238E27FC236}">
                      <a16:creationId xmlns:a16="http://schemas.microsoft.com/office/drawing/2014/main" id="{D0036542-0F3E-06FA-3F8A-A8FE23F2949A}"/>
                    </a:ext>
                  </a:extLst>
                </p14:cNvPr>
                <p14:cNvContentPartPr/>
                <p14:nvPr/>
              </p14:nvContentPartPr>
              <p14:xfrm>
                <a:off x="6382581" y="4620840"/>
                <a:ext cx="3960" cy="9000"/>
              </p14:xfrm>
            </p:contentPart>
          </mc:Choice>
          <mc:Fallback xmlns="">
            <p:pic>
              <p:nvPicPr>
                <p:cNvPr id="311" name="Ink 310">
                  <a:extLst>
                    <a:ext uri="{FF2B5EF4-FFF2-40B4-BE49-F238E27FC236}">
                      <a16:creationId xmlns:a16="http://schemas.microsoft.com/office/drawing/2014/main" id="{D0036542-0F3E-06FA-3F8A-A8FE23F2949A}"/>
                    </a:ext>
                  </a:extLst>
                </p:cNvPr>
                <p:cNvPicPr/>
                <p:nvPr/>
              </p:nvPicPr>
              <p:blipFill>
                <a:blip r:embed="rId495"/>
                <a:stretch>
                  <a:fillRect/>
                </a:stretch>
              </p:blipFill>
              <p:spPr>
                <a:xfrm>
                  <a:off x="6376461" y="4614720"/>
                  <a:ext cx="162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12" name="Ink 311">
                  <a:extLst>
                    <a:ext uri="{FF2B5EF4-FFF2-40B4-BE49-F238E27FC236}">
                      <a16:creationId xmlns:a16="http://schemas.microsoft.com/office/drawing/2014/main" id="{CDCDE2B4-5AD6-0037-7265-E112A116A4A5}"/>
                    </a:ext>
                  </a:extLst>
                </p14:cNvPr>
                <p14:cNvContentPartPr/>
                <p14:nvPr/>
              </p14:nvContentPartPr>
              <p14:xfrm>
                <a:off x="6403461" y="4467120"/>
                <a:ext cx="145440" cy="218880"/>
              </p14:xfrm>
            </p:contentPart>
          </mc:Choice>
          <mc:Fallback xmlns="">
            <p:pic>
              <p:nvPicPr>
                <p:cNvPr id="312" name="Ink 311">
                  <a:extLst>
                    <a:ext uri="{FF2B5EF4-FFF2-40B4-BE49-F238E27FC236}">
                      <a16:creationId xmlns:a16="http://schemas.microsoft.com/office/drawing/2014/main" id="{CDCDE2B4-5AD6-0037-7265-E112A116A4A5}"/>
                    </a:ext>
                  </a:extLst>
                </p:cNvPr>
                <p:cNvPicPr/>
                <p:nvPr/>
              </p:nvPicPr>
              <p:blipFill>
                <a:blip r:embed="rId497"/>
                <a:stretch>
                  <a:fillRect/>
                </a:stretch>
              </p:blipFill>
              <p:spPr>
                <a:xfrm>
                  <a:off x="6397341" y="4461000"/>
                  <a:ext cx="15768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13" name="Ink 312">
                  <a:extLst>
                    <a:ext uri="{FF2B5EF4-FFF2-40B4-BE49-F238E27FC236}">
                      <a16:creationId xmlns:a16="http://schemas.microsoft.com/office/drawing/2014/main" id="{311A97CD-E529-2191-A949-99B42F3ED263}"/>
                    </a:ext>
                  </a:extLst>
                </p14:cNvPr>
                <p14:cNvContentPartPr/>
                <p14:nvPr/>
              </p14:nvContentPartPr>
              <p14:xfrm>
                <a:off x="6598221" y="4576560"/>
                <a:ext cx="68760" cy="66240"/>
              </p14:xfrm>
            </p:contentPart>
          </mc:Choice>
          <mc:Fallback xmlns="">
            <p:pic>
              <p:nvPicPr>
                <p:cNvPr id="313" name="Ink 312">
                  <a:extLst>
                    <a:ext uri="{FF2B5EF4-FFF2-40B4-BE49-F238E27FC236}">
                      <a16:creationId xmlns:a16="http://schemas.microsoft.com/office/drawing/2014/main" id="{311A97CD-E529-2191-A949-99B42F3ED263}"/>
                    </a:ext>
                  </a:extLst>
                </p:cNvPr>
                <p:cNvPicPr/>
                <p:nvPr/>
              </p:nvPicPr>
              <p:blipFill>
                <a:blip r:embed="rId499"/>
                <a:stretch>
                  <a:fillRect/>
                </a:stretch>
              </p:blipFill>
              <p:spPr>
                <a:xfrm>
                  <a:off x="6592101" y="4570440"/>
                  <a:ext cx="81000" cy="7848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14" name="Ink 313">
                  <a:extLst>
                    <a:ext uri="{FF2B5EF4-FFF2-40B4-BE49-F238E27FC236}">
                      <a16:creationId xmlns:a16="http://schemas.microsoft.com/office/drawing/2014/main" id="{D7FF8DFE-D019-8659-BC14-719C0F14308E}"/>
                    </a:ext>
                  </a:extLst>
                </p14:cNvPr>
                <p14:cNvContentPartPr/>
                <p14:nvPr/>
              </p14:nvContentPartPr>
              <p14:xfrm>
                <a:off x="6709461" y="4416720"/>
                <a:ext cx="33120" cy="212040"/>
              </p14:xfrm>
            </p:contentPart>
          </mc:Choice>
          <mc:Fallback xmlns="">
            <p:pic>
              <p:nvPicPr>
                <p:cNvPr id="314" name="Ink 313">
                  <a:extLst>
                    <a:ext uri="{FF2B5EF4-FFF2-40B4-BE49-F238E27FC236}">
                      <a16:creationId xmlns:a16="http://schemas.microsoft.com/office/drawing/2014/main" id="{D7FF8DFE-D019-8659-BC14-719C0F14308E}"/>
                    </a:ext>
                  </a:extLst>
                </p:cNvPr>
                <p:cNvPicPr/>
                <p:nvPr/>
              </p:nvPicPr>
              <p:blipFill>
                <a:blip r:embed="rId501"/>
                <a:stretch>
                  <a:fillRect/>
                </a:stretch>
              </p:blipFill>
              <p:spPr>
                <a:xfrm>
                  <a:off x="6703341" y="4410600"/>
                  <a:ext cx="45360" cy="22428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15" name="Ink 314">
                  <a:extLst>
                    <a:ext uri="{FF2B5EF4-FFF2-40B4-BE49-F238E27FC236}">
                      <a16:creationId xmlns:a16="http://schemas.microsoft.com/office/drawing/2014/main" id="{5AFFFBC3-A4E2-F15F-06E7-D2B8568ECFD6}"/>
                    </a:ext>
                  </a:extLst>
                </p14:cNvPr>
                <p14:cNvContentPartPr/>
                <p14:nvPr/>
              </p14:nvContentPartPr>
              <p14:xfrm>
                <a:off x="6699021" y="4556760"/>
                <a:ext cx="93960" cy="11160"/>
              </p14:xfrm>
            </p:contentPart>
          </mc:Choice>
          <mc:Fallback xmlns="">
            <p:pic>
              <p:nvPicPr>
                <p:cNvPr id="315" name="Ink 314">
                  <a:extLst>
                    <a:ext uri="{FF2B5EF4-FFF2-40B4-BE49-F238E27FC236}">
                      <a16:creationId xmlns:a16="http://schemas.microsoft.com/office/drawing/2014/main" id="{5AFFFBC3-A4E2-F15F-06E7-D2B8568ECFD6}"/>
                    </a:ext>
                  </a:extLst>
                </p:cNvPr>
                <p:cNvPicPr/>
                <p:nvPr/>
              </p:nvPicPr>
              <p:blipFill>
                <a:blip r:embed="rId503"/>
                <a:stretch>
                  <a:fillRect/>
                </a:stretch>
              </p:blipFill>
              <p:spPr>
                <a:xfrm>
                  <a:off x="6692901" y="4550640"/>
                  <a:ext cx="1062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16" name="Ink 315">
                  <a:extLst>
                    <a:ext uri="{FF2B5EF4-FFF2-40B4-BE49-F238E27FC236}">
                      <a16:creationId xmlns:a16="http://schemas.microsoft.com/office/drawing/2014/main" id="{90F465D8-4EC6-2FD5-78DD-4AEE6988D58A}"/>
                    </a:ext>
                  </a:extLst>
                </p14:cNvPr>
                <p14:cNvContentPartPr/>
                <p14:nvPr/>
              </p14:nvContentPartPr>
              <p14:xfrm>
                <a:off x="6817821" y="4543440"/>
                <a:ext cx="90360" cy="93240"/>
              </p14:xfrm>
            </p:contentPart>
          </mc:Choice>
          <mc:Fallback xmlns="">
            <p:pic>
              <p:nvPicPr>
                <p:cNvPr id="316" name="Ink 315">
                  <a:extLst>
                    <a:ext uri="{FF2B5EF4-FFF2-40B4-BE49-F238E27FC236}">
                      <a16:creationId xmlns:a16="http://schemas.microsoft.com/office/drawing/2014/main" id="{90F465D8-4EC6-2FD5-78DD-4AEE6988D58A}"/>
                    </a:ext>
                  </a:extLst>
                </p:cNvPr>
                <p:cNvPicPr/>
                <p:nvPr/>
              </p:nvPicPr>
              <p:blipFill>
                <a:blip r:embed="rId505"/>
                <a:stretch>
                  <a:fillRect/>
                </a:stretch>
              </p:blipFill>
              <p:spPr>
                <a:xfrm>
                  <a:off x="6811701" y="4537320"/>
                  <a:ext cx="102600" cy="10548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21" name="Ink 320">
                  <a:extLst>
                    <a:ext uri="{FF2B5EF4-FFF2-40B4-BE49-F238E27FC236}">
                      <a16:creationId xmlns:a16="http://schemas.microsoft.com/office/drawing/2014/main" id="{861FF1D4-E56A-7E5F-14E0-9B59388802D6}"/>
                    </a:ext>
                  </a:extLst>
                </p14:cNvPr>
                <p14:cNvContentPartPr/>
                <p14:nvPr/>
              </p14:nvContentPartPr>
              <p14:xfrm>
                <a:off x="4739541" y="4481520"/>
                <a:ext cx="24120" cy="36360"/>
              </p14:xfrm>
            </p:contentPart>
          </mc:Choice>
          <mc:Fallback xmlns="">
            <p:pic>
              <p:nvPicPr>
                <p:cNvPr id="321" name="Ink 320">
                  <a:extLst>
                    <a:ext uri="{FF2B5EF4-FFF2-40B4-BE49-F238E27FC236}">
                      <a16:creationId xmlns:a16="http://schemas.microsoft.com/office/drawing/2014/main" id="{861FF1D4-E56A-7E5F-14E0-9B59388802D6}"/>
                    </a:ext>
                  </a:extLst>
                </p:cNvPr>
                <p:cNvPicPr/>
                <p:nvPr/>
              </p:nvPicPr>
              <p:blipFill>
                <a:blip r:embed="rId507"/>
                <a:stretch>
                  <a:fillRect/>
                </a:stretch>
              </p:blipFill>
              <p:spPr>
                <a:xfrm>
                  <a:off x="4733421" y="4475400"/>
                  <a:ext cx="3636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22" name="Ink 321">
                  <a:extLst>
                    <a:ext uri="{FF2B5EF4-FFF2-40B4-BE49-F238E27FC236}">
                      <a16:creationId xmlns:a16="http://schemas.microsoft.com/office/drawing/2014/main" id="{5E52BC18-91CB-1945-6262-4FE7409614F9}"/>
                    </a:ext>
                  </a:extLst>
                </p14:cNvPr>
                <p14:cNvContentPartPr/>
                <p14:nvPr/>
              </p14:nvContentPartPr>
              <p14:xfrm>
                <a:off x="4790301" y="4569360"/>
                <a:ext cx="29880" cy="20160"/>
              </p14:xfrm>
            </p:contentPart>
          </mc:Choice>
          <mc:Fallback xmlns="">
            <p:pic>
              <p:nvPicPr>
                <p:cNvPr id="322" name="Ink 321">
                  <a:extLst>
                    <a:ext uri="{FF2B5EF4-FFF2-40B4-BE49-F238E27FC236}">
                      <a16:creationId xmlns:a16="http://schemas.microsoft.com/office/drawing/2014/main" id="{5E52BC18-91CB-1945-6262-4FE7409614F9}"/>
                    </a:ext>
                  </a:extLst>
                </p:cNvPr>
                <p:cNvPicPr/>
                <p:nvPr/>
              </p:nvPicPr>
              <p:blipFill>
                <a:blip r:embed="rId509"/>
                <a:stretch>
                  <a:fillRect/>
                </a:stretch>
              </p:blipFill>
              <p:spPr>
                <a:xfrm>
                  <a:off x="4784181" y="4563240"/>
                  <a:ext cx="421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23" name="Ink 322">
                  <a:extLst>
                    <a:ext uri="{FF2B5EF4-FFF2-40B4-BE49-F238E27FC236}">
                      <a16:creationId xmlns:a16="http://schemas.microsoft.com/office/drawing/2014/main" id="{9A0EBB08-5702-A159-BC96-38D43C09C038}"/>
                    </a:ext>
                  </a:extLst>
                </p14:cNvPr>
                <p14:cNvContentPartPr/>
                <p14:nvPr/>
              </p14:nvContentPartPr>
              <p14:xfrm>
                <a:off x="4790301" y="4569360"/>
                <a:ext cx="360" cy="360"/>
              </p14:xfrm>
            </p:contentPart>
          </mc:Choice>
          <mc:Fallback xmlns="">
            <p:pic>
              <p:nvPicPr>
                <p:cNvPr id="323" name="Ink 322">
                  <a:extLst>
                    <a:ext uri="{FF2B5EF4-FFF2-40B4-BE49-F238E27FC236}">
                      <a16:creationId xmlns:a16="http://schemas.microsoft.com/office/drawing/2014/main" id="{9A0EBB08-5702-A159-BC96-38D43C09C038}"/>
                    </a:ext>
                  </a:extLst>
                </p:cNvPr>
                <p:cNvPicPr/>
                <p:nvPr/>
              </p:nvPicPr>
              <p:blipFill>
                <a:blip r:embed="rId477"/>
                <a:stretch>
                  <a:fillRect/>
                </a:stretch>
              </p:blipFill>
              <p:spPr>
                <a:xfrm>
                  <a:off x="4784181" y="45632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11">
              <p14:nvContentPartPr>
                <p14:cNvPr id="324" name="Ink 323">
                  <a:extLst>
                    <a:ext uri="{FF2B5EF4-FFF2-40B4-BE49-F238E27FC236}">
                      <a16:creationId xmlns:a16="http://schemas.microsoft.com/office/drawing/2014/main" id="{B3B40397-56BE-223A-1E42-A9C4D13B67FE}"/>
                    </a:ext>
                  </a:extLst>
                </p14:cNvPr>
                <p14:cNvContentPartPr/>
                <p14:nvPr/>
              </p14:nvContentPartPr>
              <p14:xfrm>
                <a:off x="4790301" y="4569360"/>
                <a:ext cx="97560" cy="39240"/>
              </p14:xfrm>
            </p:contentPart>
          </mc:Choice>
          <mc:Fallback xmlns="">
            <p:pic>
              <p:nvPicPr>
                <p:cNvPr id="324" name="Ink 323">
                  <a:extLst>
                    <a:ext uri="{FF2B5EF4-FFF2-40B4-BE49-F238E27FC236}">
                      <a16:creationId xmlns:a16="http://schemas.microsoft.com/office/drawing/2014/main" id="{B3B40397-56BE-223A-1E42-A9C4D13B67FE}"/>
                    </a:ext>
                  </a:extLst>
                </p:cNvPr>
                <p:cNvPicPr/>
                <p:nvPr/>
              </p:nvPicPr>
              <p:blipFill>
                <a:blip r:embed="rId512"/>
                <a:stretch>
                  <a:fillRect/>
                </a:stretch>
              </p:blipFill>
              <p:spPr>
                <a:xfrm>
                  <a:off x="4784181" y="4563240"/>
                  <a:ext cx="1098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513">
              <p14:nvContentPartPr>
                <p14:cNvPr id="325" name="Ink 324">
                  <a:extLst>
                    <a:ext uri="{FF2B5EF4-FFF2-40B4-BE49-F238E27FC236}">
                      <a16:creationId xmlns:a16="http://schemas.microsoft.com/office/drawing/2014/main" id="{BF5F71E3-7E54-0CE4-0E93-B48CCBD8F043}"/>
                    </a:ext>
                  </a:extLst>
                </p14:cNvPr>
                <p14:cNvContentPartPr/>
                <p14:nvPr/>
              </p14:nvContentPartPr>
              <p14:xfrm>
                <a:off x="4937541" y="4606800"/>
                <a:ext cx="57960" cy="11880"/>
              </p14:xfrm>
            </p:contentPart>
          </mc:Choice>
          <mc:Fallback xmlns="">
            <p:pic>
              <p:nvPicPr>
                <p:cNvPr id="325" name="Ink 324">
                  <a:extLst>
                    <a:ext uri="{FF2B5EF4-FFF2-40B4-BE49-F238E27FC236}">
                      <a16:creationId xmlns:a16="http://schemas.microsoft.com/office/drawing/2014/main" id="{BF5F71E3-7E54-0CE4-0E93-B48CCBD8F043}"/>
                    </a:ext>
                  </a:extLst>
                </p:cNvPr>
                <p:cNvPicPr/>
                <p:nvPr/>
              </p:nvPicPr>
              <p:blipFill>
                <a:blip r:embed="rId514"/>
                <a:stretch>
                  <a:fillRect/>
                </a:stretch>
              </p:blipFill>
              <p:spPr>
                <a:xfrm>
                  <a:off x="4931421" y="4600680"/>
                  <a:ext cx="702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515">
              <p14:nvContentPartPr>
                <p14:cNvPr id="326" name="Ink 325">
                  <a:extLst>
                    <a:ext uri="{FF2B5EF4-FFF2-40B4-BE49-F238E27FC236}">
                      <a16:creationId xmlns:a16="http://schemas.microsoft.com/office/drawing/2014/main" id="{39B62EC0-0143-5804-E5A6-5D7A7009E684}"/>
                    </a:ext>
                  </a:extLst>
                </p14:cNvPr>
                <p14:cNvContentPartPr/>
                <p14:nvPr/>
              </p14:nvContentPartPr>
              <p14:xfrm>
                <a:off x="5052741" y="4613640"/>
                <a:ext cx="39960" cy="3240"/>
              </p14:xfrm>
            </p:contentPart>
          </mc:Choice>
          <mc:Fallback xmlns="">
            <p:pic>
              <p:nvPicPr>
                <p:cNvPr id="326" name="Ink 325">
                  <a:extLst>
                    <a:ext uri="{FF2B5EF4-FFF2-40B4-BE49-F238E27FC236}">
                      <a16:creationId xmlns:a16="http://schemas.microsoft.com/office/drawing/2014/main" id="{39B62EC0-0143-5804-E5A6-5D7A7009E684}"/>
                    </a:ext>
                  </a:extLst>
                </p:cNvPr>
                <p:cNvPicPr/>
                <p:nvPr/>
              </p:nvPicPr>
              <p:blipFill>
                <a:blip r:embed="rId516"/>
                <a:stretch>
                  <a:fillRect/>
                </a:stretch>
              </p:blipFill>
              <p:spPr>
                <a:xfrm>
                  <a:off x="5046621" y="4607520"/>
                  <a:ext cx="5220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517">
              <p14:nvContentPartPr>
                <p14:cNvPr id="327" name="Ink 326">
                  <a:extLst>
                    <a:ext uri="{FF2B5EF4-FFF2-40B4-BE49-F238E27FC236}">
                      <a16:creationId xmlns:a16="http://schemas.microsoft.com/office/drawing/2014/main" id="{86BB2EF5-9429-78C5-4BC0-E590D1219631}"/>
                    </a:ext>
                  </a:extLst>
                </p14:cNvPr>
                <p14:cNvContentPartPr/>
                <p14:nvPr/>
              </p14:nvContentPartPr>
              <p14:xfrm>
                <a:off x="5153181" y="4615080"/>
                <a:ext cx="36360" cy="10440"/>
              </p14:xfrm>
            </p:contentPart>
          </mc:Choice>
          <mc:Fallback xmlns="">
            <p:pic>
              <p:nvPicPr>
                <p:cNvPr id="327" name="Ink 326">
                  <a:extLst>
                    <a:ext uri="{FF2B5EF4-FFF2-40B4-BE49-F238E27FC236}">
                      <a16:creationId xmlns:a16="http://schemas.microsoft.com/office/drawing/2014/main" id="{86BB2EF5-9429-78C5-4BC0-E590D1219631}"/>
                    </a:ext>
                  </a:extLst>
                </p:cNvPr>
                <p:cNvPicPr/>
                <p:nvPr/>
              </p:nvPicPr>
              <p:blipFill>
                <a:blip r:embed="rId518"/>
                <a:stretch>
                  <a:fillRect/>
                </a:stretch>
              </p:blipFill>
              <p:spPr>
                <a:xfrm>
                  <a:off x="5147061" y="4608960"/>
                  <a:ext cx="486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19">
              <p14:nvContentPartPr>
                <p14:cNvPr id="328" name="Ink 327">
                  <a:extLst>
                    <a:ext uri="{FF2B5EF4-FFF2-40B4-BE49-F238E27FC236}">
                      <a16:creationId xmlns:a16="http://schemas.microsoft.com/office/drawing/2014/main" id="{DB764737-E499-0D89-5109-764585084F73}"/>
                    </a:ext>
                  </a:extLst>
                </p14:cNvPr>
                <p14:cNvContentPartPr/>
                <p14:nvPr/>
              </p14:nvContentPartPr>
              <p14:xfrm>
                <a:off x="5235981" y="4628040"/>
                <a:ext cx="39960" cy="9000"/>
              </p14:xfrm>
            </p:contentPart>
          </mc:Choice>
          <mc:Fallback xmlns="">
            <p:pic>
              <p:nvPicPr>
                <p:cNvPr id="328" name="Ink 327">
                  <a:extLst>
                    <a:ext uri="{FF2B5EF4-FFF2-40B4-BE49-F238E27FC236}">
                      <a16:creationId xmlns:a16="http://schemas.microsoft.com/office/drawing/2014/main" id="{DB764737-E499-0D89-5109-764585084F73}"/>
                    </a:ext>
                  </a:extLst>
                </p:cNvPr>
                <p:cNvPicPr/>
                <p:nvPr/>
              </p:nvPicPr>
              <p:blipFill>
                <a:blip r:embed="rId520"/>
                <a:stretch>
                  <a:fillRect/>
                </a:stretch>
              </p:blipFill>
              <p:spPr>
                <a:xfrm>
                  <a:off x="5229861" y="4621920"/>
                  <a:ext cx="522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29" name="Ink 328">
                  <a:extLst>
                    <a:ext uri="{FF2B5EF4-FFF2-40B4-BE49-F238E27FC236}">
                      <a16:creationId xmlns:a16="http://schemas.microsoft.com/office/drawing/2014/main" id="{B2087D37-7E7B-F1D3-9ECF-EC3BFBBC9CF1}"/>
                    </a:ext>
                  </a:extLst>
                </p14:cNvPr>
                <p14:cNvContentPartPr/>
                <p14:nvPr/>
              </p14:nvContentPartPr>
              <p14:xfrm>
                <a:off x="5235981" y="4636680"/>
                <a:ext cx="108360" cy="10440"/>
              </p14:xfrm>
            </p:contentPart>
          </mc:Choice>
          <mc:Fallback xmlns="">
            <p:pic>
              <p:nvPicPr>
                <p:cNvPr id="329" name="Ink 328">
                  <a:extLst>
                    <a:ext uri="{FF2B5EF4-FFF2-40B4-BE49-F238E27FC236}">
                      <a16:creationId xmlns:a16="http://schemas.microsoft.com/office/drawing/2014/main" id="{B2087D37-7E7B-F1D3-9ECF-EC3BFBBC9CF1}"/>
                    </a:ext>
                  </a:extLst>
                </p:cNvPr>
                <p:cNvPicPr/>
                <p:nvPr/>
              </p:nvPicPr>
              <p:blipFill>
                <a:blip r:embed="rId522"/>
                <a:stretch>
                  <a:fillRect/>
                </a:stretch>
              </p:blipFill>
              <p:spPr>
                <a:xfrm>
                  <a:off x="5229861" y="4630560"/>
                  <a:ext cx="1206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30" name="Ink 329">
                  <a:extLst>
                    <a:ext uri="{FF2B5EF4-FFF2-40B4-BE49-F238E27FC236}">
                      <a16:creationId xmlns:a16="http://schemas.microsoft.com/office/drawing/2014/main" id="{35D9570E-2412-A74E-5EAB-0F89455DD06C}"/>
                    </a:ext>
                  </a:extLst>
                </p14:cNvPr>
                <p14:cNvContentPartPr/>
                <p14:nvPr/>
              </p14:nvContentPartPr>
              <p14:xfrm>
                <a:off x="5397621" y="4636680"/>
                <a:ext cx="36360" cy="10440"/>
              </p14:xfrm>
            </p:contentPart>
          </mc:Choice>
          <mc:Fallback xmlns="">
            <p:pic>
              <p:nvPicPr>
                <p:cNvPr id="330" name="Ink 329">
                  <a:extLst>
                    <a:ext uri="{FF2B5EF4-FFF2-40B4-BE49-F238E27FC236}">
                      <a16:creationId xmlns:a16="http://schemas.microsoft.com/office/drawing/2014/main" id="{35D9570E-2412-A74E-5EAB-0F89455DD06C}"/>
                    </a:ext>
                  </a:extLst>
                </p:cNvPr>
                <p:cNvPicPr/>
                <p:nvPr/>
              </p:nvPicPr>
              <p:blipFill>
                <a:blip r:embed="rId518"/>
                <a:stretch>
                  <a:fillRect/>
                </a:stretch>
              </p:blipFill>
              <p:spPr>
                <a:xfrm>
                  <a:off x="5391501" y="4630560"/>
                  <a:ext cx="486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24">
              <p14:nvContentPartPr>
                <p14:cNvPr id="331" name="Ink 330">
                  <a:extLst>
                    <a:ext uri="{FF2B5EF4-FFF2-40B4-BE49-F238E27FC236}">
                      <a16:creationId xmlns:a16="http://schemas.microsoft.com/office/drawing/2014/main" id="{09A5450B-DB0A-9B18-D242-6E82A5DEA70D}"/>
                    </a:ext>
                  </a:extLst>
                </p14:cNvPr>
                <p14:cNvContentPartPr/>
                <p14:nvPr/>
              </p14:nvContentPartPr>
              <p14:xfrm>
                <a:off x="5484021" y="4635240"/>
                <a:ext cx="360" cy="360"/>
              </p14:xfrm>
            </p:contentPart>
          </mc:Choice>
          <mc:Fallback xmlns="">
            <p:pic>
              <p:nvPicPr>
                <p:cNvPr id="331" name="Ink 330">
                  <a:extLst>
                    <a:ext uri="{FF2B5EF4-FFF2-40B4-BE49-F238E27FC236}">
                      <a16:creationId xmlns:a16="http://schemas.microsoft.com/office/drawing/2014/main" id="{09A5450B-DB0A-9B18-D242-6E82A5DEA70D}"/>
                    </a:ext>
                  </a:extLst>
                </p:cNvPr>
                <p:cNvPicPr/>
                <p:nvPr/>
              </p:nvPicPr>
              <p:blipFill>
                <a:blip r:embed="rId477"/>
                <a:stretch>
                  <a:fillRect/>
                </a:stretch>
              </p:blipFill>
              <p:spPr>
                <a:xfrm>
                  <a:off x="5477901" y="46291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32" name="Ink 331">
                  <a:extLst>
                    <a:ext uri="{FF2B5EF4-FFF2-40B4-BE49-F238E27FC236}">
                      <a16:creationId xmlns:a16="http://schemas.microsoft.com/office/drawing/2014/main" id="{E0757FE0-B1B6-5F77-1F1E-1FB027206154}"/>
                    </a:ext>
                  </a:extLst>
                </p14:cNvPr>
                <p14:cNvContentPartPr/>
                <p14:nvPr/>
              </p14:nvContentPartPr>
              <p14:xfrm>
                <a:off x="5574021" y="4638120"/>
                <a:ext cx="47160" cy="10440"/>
              </p14:xfrm>
            </p:contentPart>
          </mc:Choice>
          <mc:Fallback xmlns="">
            <p:pic>
              <p:nvPicPr>
                <p:cNvPr id="332" name="Ink 331">
                  <a:extLst>
                    <a:ext uri="{FF2B5EF4-FFF2-40B4-BE49-F238E27FC236}">
                      <a16:creationId xmlns:a16="http://schemas.microsoft.com/office/drawing/2014/main" id="{E0757FE0-B1B6-5F77-1F1E-1FB027206154}"/>
                    </a:ext>
                  </a:extLst>
                </p:cNvPr>
                <p:cNvPicPr/>
                <p:nvPr/>
              </p:nvPicPr>
              <p:blipFill>
                <a:blip r:embed="rId526"/>
                <a:stretch>
                  <a:fillRect/>
                </a:stretch>
              </p:blipFill>
              <p:spPr>
                <a:xfrm>
                  <a:off x="5567901" y="4632000"/>
                  <a:ext cx="594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33" name="Ink 332">
                  <a:extLst>
                    <a:ext uri="{FF2B5EF4-FFF2-40B4-BE49-F238E27FC236}">
                      <a16:creationId xmlns:a16="http://schemas.microsoft.com/office/drawing/2014/main" id="{8A0DB4C5-EA54-8FBD-03BD-2AD735194093}"/>
                    </a:ext>
                  </a:extLst>
                </p14:cNvPr>
                <p14:cNvContentPartPr/>
                <p14:nvPr/>
              </p14:nvContentPartPr>
              <p14:xfrm>
                <a:off x="5688861" y="4630920"/>
                <a:ext cx="39960" cy="10440"/>
              </p14:xfrm>
            </p:contentPart>
          </mc:Choice>
          <mc:Fallback xmlns="">
            <p:pic>
              <p:nvPicPr>
                <p:cNvPr id="333" name="Ink 332">
                  <a:extLst>
                    <a:ext uri="{FF2B5EF4-FFF2-40B4-BE49-F238E27FC236}">
                      <a16:creationId xmlns:a16="http://schemas.microsoft.com/office/drawing/2014/main" id="{8A0DB4C5-EA54-8FBD-03BD-2AD735194093}"/>
                    </a:ext>
                  </a:extLst>
                </p:cNvPr>
                <p:cNvPicPr/>
                <p:nvPr/>
              </p:nvPicPr>
              <p:blipFill>
                <a:blip r:embed="rId520"/>
                <a:stretch>
                  <a:fillRect/>
                </a:stretch>
              </p:blipFill>
              <p:spPr>
                <a:xfrm>
                  <a:off x="5682741" y="4624800"/>
                  <a:ext cx="522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528">
              <p14:nvContentPartPr>
                <p14:cNvPr id="334" name="Ink 333">
                  <a:extLst>
                    <a:ext uri="{FF2B5EF4-FFF2-40B4-BE49-F238E27FC236}">
                      <a16:creationId xmlns:a16="http://schemas.microsoft.com/office/drawing/2014/main" id="{70E76BFD-12B3-411A-4950-F1AF32FC03C0}"/>
                    </a:ext>
                  </a:extLst>
                </p14:cNvPr>
                <p14:cNvContentPartPr/>
                <p14:nvPr/>
              </p14:nvContentPartPr>
              <p14:xfrm>
                <a:off x="5786061" y="4619400"/>
                <a:ext cx="57960" cy="9000"/>
              </p14:xfrm>
            </p:contentPart>
          </mc:Choice>
          <mc:Fallback xmlns="">
            <p:pic>
              <p:nvPicPr>
                <p:cNvPr id="334" name="Ink 333">
                  <a:extLst>
                    <a:ext uri="{FF2B5EF4-FFF2-40B4-BE49-F238E27FC236}">
                      <a16:creationId xmlns:a16="http://schemas.microsoft.com/office/drawing/2014/main" id="{70E76BFD-12B3-411A-4950-F1AF32FC03C0}"/>
                    </a:ext>
                  </a:extLst>
                </p:cNvPr>
                <p:cNvPicPr/>
                <p:nvPr/>
              </p:nvPicPr>
              <p:blipFill>
                <a:blip r:embed="rId529"/>
                <a:stretch>
                  <a:fillRect/>
                </a:stretch>
              </p:blipFill>
              <p:spPr>
                <a:xfrm>
                  <a:off x="5779941" y="4613280"/>
                  <a:ext cx="702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530">
              <p14:nvContentPartPr>
                <p14:cNvPr id="335" name="Ink 334">
                  <a:extLst>
                    <a:ext uri="{FF2B5EF4-FFF2-40B4-BE49-F238E27FC236}">
                      <a16:creationId xmlns:a16="http://schemas.microsoft.com/office/drawing/2014/main" id="{845CEE82-357F-65FF-25FB-AF5C8FE68217}"/>
                    </a:ext>
                  </a:extLst>
                </p14:cNvPr>
                <p14:cNvContentPartPr/>
                <p14:nvPr/>
              </p14:nvContentPartPr>
              <p14:xfrm>
                <a:off x="5897301" y="4620840"/>
                <a:ext cx="61560" cy="11880"/>
              </p14:xfrm>
            </p:contentPart>
          </mc:Choice>
          <mc:Fallback xmlns="">
            <p:pic>
              <p:nvPicPr>
                <p:cNvPr id="335" name="Ink 334">
                  <a:extLst>
                    <a:ext uri="{FF2B5EF4-FFF2-40B4-BE49-F238E27FC236}">
                      <a16:creationId xmlns:a16="http://schemas.microsoft.com/office/drawing/2014/main" id="{845CEE82-357F-65FF-25FB-AF5C8FE68217}"/>
                    </a:ext>
                  </a:extLst>
                </p:cNvPr>
                <p:cNvPicPr/>
                <p:nvPr/>
              </p:nvPicPr>
              <p:blipFill>
                <a:blip r:embed="rId531"/>
                <a:stretch>
                  <a:fillRect/>
                </a:stretch>
              </p:blipFill>
              <p:spPr>
                <a:xfrm>
                  <a:off x="5891181" y="4614720"/>
                  <a:ext cx="738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36" name="Ink 335">
                  <a:extLst>
                    <a:ext uri="{FF2B5EF4-FFF2-40B4-BE49-F238E27FC236}">
                      <a16:creationId xmlns:a16="http://schemas.microsoft.com/office/drawing/2014/main" id="{FFFA1ADE-6B92-037C-9FDD-4FBC9B6A2B3B}"/>
                    </a:ext>
                  </a:extLst>
                </p14:cNvPr>
                <p14:cNvContentPartPr/>
                <p14:nvPr/>
              </p14:nvContentPartPr>
              <p14:xfrm>
                <a:off x="6019701" y="4626600"/>
                <a:ext cx="43560" cy="1800"/>
              </p14:xfrm>
            </p:contentPart>
          </mc:Choice>
          <mc:Fallback xmlns="">
            <p:pic>
              <p:nvPicPr>
                <p:cNvPr id="336" name="Ink 335">
                  <a:extLst>
                    <a:ext uri="{FF2B5EF4-FFF2-40B4-BE49-F238E27FC236}">
                      <a16:creationId xmlns:a16="http://schemas.microsoft.com/office/drawing/2014/main" id="{FFFA1ADE-6B92-037C-9FDD-4FBC9B6A2B3B}"/>
                    </a:ext>
                  </a:extLst>
                </p:cNvPr>
                <p:cNvPicPr/>
                <p:nvPr/>
              </p:nvPicPr>
              <p:blipFill>
                <a:blip r:embed="rId533"/>
                <a:stretch>
                  <a:fillRect/>
                </a:stretch>
              </p:blipFill>
              <p:spPr>
                <a:xfrm>
                  <a:off x="6013581" y="4620480"/>
                  <a:ext cx="558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37" name="Ink 336">
                  <a:extLst>
                    <a:ext uri="{FF2B5EF4-FFF2-40B4-BE49-F238E27FC236}">
                      <a16:creationId xmlns:a16="http://schemas.microsoft.com/office/drawing/2014/main" id="{C232BFC0-0402-F02D-D33B-A347EBC51906}"/>
                    </a:ext>
                  </a:extLst>
                </p14:cNvPr>
                <p14:cNvContentPartPr/>
                <p14:nvPr/>
              </p14:nvContentPartPr>
              <p14:xfrm>
                <a:off x="6116541" y="4609320"/>
                <a:ext cx="32760" cy="7560"/>
              </p14:xfrm>
            </p:contentPart>
          </mc:Choice>
          <mc:Fallback xmlns="">
            <p:pic>
              <p:nvPicPr>
                <p:cNvPr id="337" name="Ink 336">
                  <a:extLst>
                    <a:ext uri="{FF2B5EF4-FFF2-40B4-BE49-F238E27FC236}">
                      <a16:creationId xmlns:a16="http://schemas.microsoft.com/office/drawing/2014/main" id="{C232BFC0-0402-F02D-D33B-A347EBC51906}"/>
                    </a:ext>
                  </a:extLst>
                </p:cNvPr>
                <p:cNvPicPr/>
                <p:nvPr/>
              </p:nvPicPr>
              <p:blipFill>
                <a:blip r:embed="rId535"/>
                <a:stretch>
                  <a:fillRect/>
                </a:stretch>
              </p:blipFill>
              <p:spPr>
                <a:xfrm>
                  <a:off x="6110421" y="4603200"/>
                  <a:ext cx="45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38" name="Ink 337">
                  <a:extLst>
                    <a:ext uri="{FF2B5EF4-FFF2-40B4-BE49-F238E27FC236}">
                      <a16:creationId xmlns:a16="http://schemas.microsoft.com/office/drawing/2014/main" id="{47CF2586-0C1D-8261-27D4-D53E506D1599}"/>
                    </a:ext>
                  </a:extLst>
                </p14:cNvPr>
                <p14:cNvContentPartPr/>
                <p14:nvPr/>
              </p14:nvContentPartPr>
              <p14:xfrm>
                <a:off x="6199341" y="4597800"/>
                <a:ext cx="39960" cy="1800"/>
              </p14:xfrm>
            </p:contentPart>
          </mc:Choice>
          <mc:Fallback xmlns="">
            <p:pic>
              <p:nvPicPr>
                <p:cNvPr id="338" name="Ink 337">
                  <a:extLst>
                    <a:ext uri="{FF2B5EF4-FFF2-40B4-BE49-F238E27FC236}">
                      <a16:creationId xmlns:a16="http://schemas.microsoft.com/office/drawing/2014/main" id="{47CF2586-0C1D-8261-27D4-D53E506D1599}"/>
                    </a:ext>
                  </a:extLst>
                </p:cNvPr>
                <p:cNvPicPr/>
                <p:nvPr/>
              </p:nvPicPr>
              <p:blipFill>
                <a:blip r:embed="rId516"/>
                <a:stretch>
                  <a:fillRect/>
                </a:stretch>
              </p:blipFill>
              <p:spPr>
                <a:xfrm>
                  <a:off x="6193221" y="4591680"/>
                  <a:ext cx="522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37">
              <p14:nvContentPartPr>
                <p14:cNvPr id="339" name="Ink 338">
                  <a:extLst>
                    <a:ext uri="{FF2B5EF4-FFF2-40B4-BE49-F238E27FC236}">
                      <a16:creationId xmlns:a16="http://schemas.microsoft.com/office/drawing/2014/main" id="{C8E3E279-836B-EAA4-186E-413FD0D2576A}"/>
                    </a:ext>
                  </a:extLst>
                </p14:cNvPr>
                <p14:cNvContentPartPr/>
                <p14:nvPr/>
              </p14:nvContentPartPr>
              <p14:xfrm>
                <a:off x="6199341" y="4599240"/>
                <a:ext cx="97560" cy="4680"/>
              </p14:xfrm>
            </p:contentPart>
          </mc:Choice>
          <mc:Fallback xmlns="">
            <p:pic>
              <p:nvPicPr>
                <p:cNvPr id="339" name="Ink 338">
                  <a:extLst>
                    <a:ext uri="{FF2B5EF4-FFF2-40B4-BE49-F238E27FC236}">
                      <a16:creationId xmlns:a16="http://schemas.microsoft.com/office/drawing/2014/main" id="{C8E3E279-836B-EAA4-186E-413FD0D2576A}"/>
                    </a:ext>
                  </a:extLst>
                </p:cNvPr>
                <p:cNvPicPr/>
                <p:nvPr/>
              </p:nvPicPr>
              <p:blipFill>
                <a:blip r:embed="rId538"/>
                <a:stretch>
                  <a:fillRect/>
                </a:stretch>
              </p:blipFill>
              <p:spPr>
                <a:xfrm>
                  <a:off x="6193221" y="4593120"/>
                  <a:ext cx="1098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539">
              <p14:nvContentPartPr>
                <p14:cNvPr id="341" name="Ink 340">
                  <a:extLst>
                    <a:ext uri="{FF2B5EF4-FFF2-40B4-BE49-F238E27FC236}">
                      <a16:creationId xmlns:a16="http://schemas.microsoft.com/office/drawing/2014/main" id="{A88E6423-AED4-7BC9-B485-6A4A31C7D5A8}"/>
                    </a:ext>
                  </a:extLst>
                </p14:cNvPr>
                <p14:cNvContentPartPr/>
                <p14:nvPr/>
              </p14:nvContentPartPr>
              <p14:xfrm>
                <a:off x="6346941" y="4596000"/>
                <a:ext cx="53640" cy="7920"/>
              </p14:xfrm>
            </p:contentPart>
          </mc:Choice>
          <mc:Fallback xmlns="">
            <p:pic>
              <p:nvPicPr>
                <p:cNvPr id="341" name="Ink 340">
                  <a:extLst>
                    <a:ext uri="{FF2B5EF4-FFF2-40B4-BE49-F238E27FC236}">
                      <a16:creationId xmlns:a16="http://schemas.microsoft.com/office/drawing/2014/main" id="{A88E6423-AED4-7BC9-B485-6A4A31C7D5A8}"/>
                    </a:ext>
                  </a:extLst>
                </p:cNvPr>
                <p:cNvPicPr/>
                <p:nvPr/>
              </p:nvPicPr>
              <p:blipFill>
                <a:blip r:embed="rId540"/>
                <a:stretch>
                  <a:fillRect/>
                </a:stretch>
              </p:blipFill>
              <p:spPr>
                <a:xfrm>
                  <a:off x="6340821" y="4589880"/>
                  <a:ext cx="658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541">
              <p14:nvContentPartPr>
                <p14:cNvPr id="342" name="Ink 341">
                  <a:extLst>
                    <a:ext uri="{FF2B5EF4-FFF2-40B4-BE49-F238E27FC236}">
                      <a16:creationId xmlns:a16="http://schemas.microsoft.com/office/drawing/2014/main" id="{CEAC9AA5-5210-B096-376C-1FD031878E1F}"/>
                    </a:ext>
                  </a:extLst>
                </p14:cNvPr>
                <p14:cNvContentPartPr/>
                <p14:nvPr/>
              </p14:nvContentPartPr>
              <p14:xfrm>
                <a:off x="6184941" y="4396560"/>
                <a:ext cx="36360" cy="46440"/>
              </p14:xfrm>
            </p:contentPart>
          </mc:Choice>
          <mc:Fallback xmlns="">
            <p:pic>
              <p:nvPicPr>
                <p:cNvPr id="342" name="Ink 341">
                  <a:extLst>
                    <a:ext uri="{FF2B5EF4-FFF2-40B4-BE49-F238E27FC236}">
                      <a16:creationId xmlns:a16="http://schemas.microsoft.com/office/drawing/2014/main" id="{CEAC9AA5-5210-B096-376C-1FD031878E1F}"/>
                    </a:ext>
                  </a:extLst>
                </p:cNvPr>
                <p:cNvPicPr/>
                <p:nvPr/>
              </p:nvPicPr>
              <p:blipFill>
                <a:blip r:embed="rId542"/>
                <a:stretch>
                  <a:fillRect/>
                </a:stretch>
              </p:blipFill>
              <p:spPr>
                <a:xfrm>
                  <a:off x="6178821" y="4390440"/>
                  <a:ext cx="48600" cy="58680"/>
                </a:xfrm>
                <a:prstGeom prst="rect">
                  <a:avLst/>
                </a:prstGeom>
              </p:spPr>
            </p:pic>
          </mc:Fallback>
        </mc:AlternateContent>
        <mc:AlternateContent xmlns:mc="http://schemas.openxmlformats.org/markup-compatibility/2006" xmlns:p14="http://schemas.microsoft.com/office/powerpoint/2010/main">
          <mc:Choice Requires="p14">
            <p:contentPart p14:bwMode="auto" r:id="rId543">
              <p14:nvContentPartPr>
                <p14:cNvPr id="343" name="Ink 342">
                  <a:extLst>
                    <a:ext uri="{FF2B5EF4-FFF2-40B4-BE49-F238E27FC236}">
                      <a16:creationId xmlns:a16="http://schemas.microsoft.com/office/drawing/2014/main" id="{27287A29-E5EF-5DDE-F474-4EA502E7ADCE}"/>
                    </a:ext>
                  </a:extLst>
                </p14:cNvPr>
                <p14:cNvContentPartPr/>
                <p14:nvPr/>
              </p14:nvContentPartPr>
              <p14:xfrm>
                <a:off x="6184941" y="4488720"/>
                <a:ext cx="14760" cy="7560"/>
              </p14:xfrm>
            </p:contentPart>
          </mc:Choice>
          <mc:Fallback xmlns="">
            <p:pic>
              <p:nvPicPr>
                <p:cNvPr id="343" name="Ink 342">
                  <a:extLst>
                    <a:ext uri="{FF2B5EF4-FFF2-40B4-BE49-F238E27FC236}">
                      <a16:creationId xmlns:a16="http://schemas.microsoft.com/office/drawing/2014/main" id="{27287A29-E5EF-5DDE-F474-4EA502E7ADCE}"/>
                    </a:ext>
                  </a:extLst>
                </p:cNvPr>
                <p:cNvPicPr/>
                <p:nvPr/>
              </p:nvPicPr>
              <p:blipFill>
                <a:blip r:embed="rId544"/>
                <a:stretch>
                  <a:fillRect/>
                </a:stretch>
              </p:blipFill>
              <p:spPr>
                <a:xfrm>
                  <a:off x="6178821" y="4482600"/>
                  <a:ext cx="27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545">
              <p14:nvContentPartPr>
                <p14:cNvPr id="344" name="Ink 343">
                  <a:extLst>
                    <a:ext uri="{FF2B5EF4-FFF2-40B4-BE49-F238E27FC236}">
                      <a16:creationId xmlns:a16="http://schemas.microsoft.com/office/drawing/2014/main" id="{B9EF65B6-29FD-29B1-3FBA-D5A0EB490D85}"/>
                    </a:ext>
                  </a:extLst>
                </p14:cNvPr>
                <p14:cNvContentPartPr/>
                <p14:nvPr/>
              </p14:nvContentPartPr>
              <p14:xfrm>
                <a:off x="6184941" y="4488720"/>
                <a:ext cx="36360" cy="49320"/>
              </p14:xfrm>
            </p:contentPart>
          </mc:Choice>
          <mc:Fallback xmlns="">
            <p:pic>
              <p:nvPicPr>
                <p:cNvPr id="344" name="Ink 343">
                  <a:extLst>
                    <a:ext uri="{FF2B5EF4-FFF2-40B4-BE49-F238E27FC236}">
                      <a16:creationId xmlns:a16="http://schemas.microsoft.com/office/drawing/2014/main" id="{B9EF65B6-29FD-29B1-3FBA-D5A0EB490D85}"/>
                    </a:ext>
                  </a:extLst>
                </p:cNvPr>
                <p:cNvPicPr/>
                <p:nvPr/>
              </p:nvPicPr>
              <p:blipFill>
                <a:blip r:embed="rId546"/>
                <a:stretch>
                  <a:fillRect/>
                </a:stretch>
              </p:blipFill>
              <p:spPr>
                <a:xfrm>
                  <a:off x="6178821" y="4482600"/>
                  <a:ext cx="48600" cy="6156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45" name="Ink 344">
                  <a:extLst>
                    <a:ext uri="{FF2B5EF4-FFF2-40B4-BE49-F238E27FC236}">
                      <a16:creationId xmlns:a16="http://schemas.microsoft.com/office/drawing/2014/main" id="{81A1B417-8155-5F8D-AB02-952B5CC0BCF3}"/>
                    </a:ext>
                  </a:extLst>
                </p14:cNvPr>
                <p14:cNvContentPartPr/>
                <p14:nvPr/>
              </p14:nvContentPartPr>
              <p14:xfrm>
                <a:off x="6235341" y="4556400"/>
                <a:ext cx="3960" cy="1800"/>
              </p14:xfrm>
            </p:contentPart>
          </mc:Choice>
          <mc:Fallback xmlns="">
            <p:pic>
              <p:nvPicPr>
                <p:cNvPr id="345" name="Ink 344">
                  <a:extLst>
                    <a:ext uri="{FF2B5EF4-FFF2-40B4-BE49-F238E27FC236}">
                      <a16:creationId xmlns:a16="http://schemas.microsoft.com/office/drawing/2014/main" id="{81A1B417-8155-5F8D-AB02-952B5CC0BCF3}"/>
                    </a:ext>
                  </a:extLst>
                </p:cNvPr>
                <p:cNvPicPr/>
                <p:nvPr/>
              </p:nvPicPr>
              <p:blipFill>
                <a:blip r:embed="rId477"/>
                <a:stretch>
                  <a:fillRect/>
                </a:stretch>
              </p:blipFill>
              <p:spPr>
                <a:xfrm>
                  <a:off x="6229221" y="4550280"/>
                  <a:ext cx="1620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48">
              <p14:nvContentPartPr>
                <p14:cNvPr id="346" name="Ink 345">
                  <a:extLst>
                    <a:ext uri="{FF2B5EF4-FFF2-40B4-BE49-F238E27FC236}">
                      <a16:creationId xmlns:a16="http://schemas.microsoft.com/office/drawing/2014/main" id="{1AAF3B50-A41E-5811-E970-74E7464378AC}"/>
                    </a:ext>
                  </a:extLst>
                </p14:cNvPr>
                <p14:cNvContentPartPr/>
                <p14:nvPr/>
              </p14:nvContentPartPr>
              <p14:xfrm>
                <a:off x="6235341" y="4556400"/>
                <a:ext cx="18360" cy="37800"/>
              </p14:xfrm>
            </p:contentPart>
          </mc:Choice>
          <mc:Fallback xmlns="">
            <p:pic>
              <p:nvPicPr>
                <p:cNvPr id="346" name="Ink 345">
                  <a:extLst>
                    <a:ext uri="{FF2B5EF4-FFF2-40B4-BE49-F238E27FC236}">
                      <a16:creationId xmlns:a16="http://schemas.microsoft.com/office/drawing/2014/main" id="{1AAF3B50-A41E-5811-E970-74E7464378AC}"/>
                    </a:ext>
                  </a:extLst>
                </p:cNvPr>
                <p:cNvPicPr/>
                <p:nvPr/>
              </p:nvPicPr>
              <p:blipFill>
                <a:blip r:embed="rId549"/>
                <a:stretch>
                  <a:fillRect/>
                </a:stretch>
              </p:blipFill>
              <p:spPr>
                <a:xfrm>
                  <a:off x="6229221" y="4550280"/>
                  <a:ext cx="30600" cy="50040"/>
                </a:xfrm>
                <a:prstGeom prst="rect">
                  <a:avLst/>
                </a:prstGeom>
              </p:spPr>
            </p:pic>
          </mc:Fallback>
        </mc:AlternateContent>
        <mc:AlternateContent xmlns:mc="http://schemas.openxmlformats.org/markup-compatibility/2006" xmlns:p14="http://schemas.microsoft.com/office/powerpoint/2010/main">
          <mc:Choice Requires="p14">
            <p:contentPart p14:bwMode="auto" r:id="rId550">
              <p14:nvContentPartPr>
                <p14:cNvPr id="347" name="Ink 346">
                  <a:extLst>
                    <a:ext uri="{FF2B5EF4-FFF2-40B4-BE49-F238E27FC236}">
                      <a16:creationId xmlns:a16="http://schemas.microsoft.com/office/drawing/2014/main" id="{E4C8B7E7-FDB9-3C6B-3AD2-F540ECE2F84F}"/>
                    </a:ext>
                  </a:extLst>
                </p14:cNvPr>
                <p14:cNvContentPartPr/>
                <p14:nvPr/>
              </p14:nvContentPartPr>
              <p14:xfrm>
                <a:off x="6285741" y="4616520"/>
                <a:ext cx="360" cy="360"/>
              </p14:xfrm>
            </p:contentPart>
          </mc:Choice>
          <mc:Fallback xmlns="">
            <p:pic>
              <p:nvPicPr>
                <p:cNvPr id="347" name="Ink 346">
                  <a:extLst>
                    <a:ext uri="{FF2B5EF4-FFF2-40B4-BE49-F238E27FC236}">
                      <a16:creationId xmlns:a16="http://schemas.microsoft.com/office/drawing/2014/main" id="{E4C8B7E7-FDB9-3C6B-3AD2-F540ECE2F84F}"/>
                    </a:ext>
                  </a:extLst>
                </p:cNvPr>
                <p:cNvPicPr/>
                <p:nvPr/>
              </p:nvPicPr>
              <p:blipFill>
                <a:blip r:embed="rId477"/>
                <a:stretch>
                  <a:fillRect/>
                </a:stretch>
              </p:blipFill>
              <p:spPr>
                <a:xfrm>
                  <a:off x="6279621" y="46104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48" name="Ink 347">
                  <a:extLst>
                    <a:ext uri="{FF2B5EF4-FFF2-40B4-BE49-F238E27FC236}">
                      <a16:creationId xmlns:a16="http://schemas.microsoft.com/office/drawing/2014/main" id="{BBE1CD86-B362-7744-0E13-5BE0CAEBBAE1}"/>
                    </a:ext>
                  </a:extLst>
                </p14:cNvPr>
                <p14:cNvContentPartPr/>
                <p14:nvPr/>
              </p14:nvContentPartPr>
              <p14:xfrm>
                <a:off x="6307341" y="4533360"/>
                <a:ext cx="82440" cy="146880"/>
              </p14:xfrm>
            </p:contentPart>
          </mc:Choice>
          <mc:Fallback xmlns="">
            <p:pic>
              <p:nvPicPr>
                <p:cNvPr id="348" name="Ink 347">
                  <a:extLst>
                    <a:ext uri="{FF2B5EF4-FFF2-40B4-BE49-F238E27FC236}">
                      <a16:creationId xmlns:a16="http://schemas.microsoft.com/office/drawing/2014/main" id="{BBE1CD86-B362-7744-0E13-5BE0CAEBBAE1}"/>
                    </a:ext>
                  </a:extLst>
                </p:cNvPr>
                <p:cNvPicPr/>
                <p:nvPr/>
              </p:nvPicPr>
              <p:blipFill>
                <a:blip r:embed="rId552"/>
                <a:stretch>
                  <a:fillRect/>
                </a:stretch>
              </p:blipFill>
              <p:spPr>
                <a:xfrm>
                  <a:off x="6301221" y="4527240"/>
                  <a:ext cx="9468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50" name="Ink 349">
                  <a:extLst>
                    <a:ext uri="{FF2B5EF4-FFF2-40B4-BE49-F238E27FC236}">
                      <a16:creationId xmlns:a16="http://schemas.microsoft.com/office/drawing/2014/main" id="{F54343F6-7449-572D-200E-49DDE6D0F6EA}"/>
                    </a:ext>
                  </a:extLst>
                </p14:cNvPr>
                <p14:cNvContentPartPr/>
                <p14:nvPr/>
              </p14:nvContentPartPr>
              <p14:xfrm>
                <a:off x="7073061" y="4436880"/>
                <a:ext cx="32760" cy="180720"/>
              </p14:xfrm>
            </p:contentPart>
          </mc:Choice>
          <mc:Fallback xmlns="">
            <p:pic>
              <p:nvPicPr>
                <p:cNvPr id="350" name="Ink 349">
                  <a:extLst>
                    <a:ext uri="{FF2B5EF4-FFF2-40B4-BE49-F238E27FC236}">
                      <a16:creationId xmlns:a16="http://schemas.microsoft.com/office/drawing/2014/main" id="{F54343F6-7449-572D-200E-49DDE6D0F6EA}"/>
                    </a:ext>
                  </a:extLst>
                </p:cNvPr>
                <p:cNvPicPr/>
                <p:nvPr/>
              </p:nvPicPr>
              <p:blipFill>
                <a:blip r:embed="rId554"/>
                <a:stretch>
                  <a:fillRect/>
                </a:stretch>
              </p:blipFill>
              <p:spPr>
                <a:xfrm>
                  <a:off x="7066941" y="4430760"/>
                  <a:ext cx="450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51" name="Ink 350">
                  <a:extLst>
                    <a:ext uri="{FF2B5EF4-FFF2-40B4-BE49-F238E27FC236}">
                      <a16:creationId xmlns:a16="http://schemas.microsoft.com/office/drawing/2014/main" id="{1D568D4E-E2FC-D0C8-9027-10A1A911CBA8}"/>
                    </a:ext>
                  </a:extLst>
                </p14:cNvPr>
                <p14:cNvContentPartPr/>
                <p14:nvPr/>
              </p14:nvContentPartPr>
              <p14:xfrm>
                <a:off x="7065861" y="4531560"/>
                <a:ext cx="90360" cy="17640"/>
              </p14:xfrm>
            </p:contentPart>
          </mc:Choice>
          <mc:Fallback xmlns="">
            <p:pic>
              <p:nvPicPr>
                <p:cNvPr id="351" name="Ink 350">
                  <a:extLst>
                    <a:ext uri="{FF2B5EF4-FFF2-40B4-BE49-F238E27FC236}">
                      <a16:creationId xmlns:a16="http://schemas.microsoft.com/office/drawing/2014/main" id="{1D568D4E-E2FC-D0C8-9027-10A1A911CBA8}"/>
                    </a:ext>
                  </a:extLst>
                </p:cNvPr>
                <p:cNvPicPr/>
                <p:nvPr/>
              </p:nvPicPr>
              <p:blipFill>
                <a:blip r:embed="rId556"/>
                <a:stretch>
                  <a:fillRect/>
                </a:stretch>
              </p:blipFill>
              <p:spPr>
                <a:xfrm>
                  <a:off x="7059741" y="4525440"/>
                  <a:ext cx="1026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52" name="Ink 351">
                  <a:extLst>
                    <a:ext uri="{FF2B5EF4-FFF2-40B4-BE49-F238E27FC236}">
                      <a16:creationId xmlns:a16="http://schemas.microsoft.com/office/drawing/2014/main" id="{9B96C398-A3F9-B53B-DAEB-60471DA96ABE}"/>
                    </a:ext>
                  </a:extLst>
                </p14:cNvPr>
                <p14:cNvContentPartPr/>
                <p14:nvPr/>
              </p14:nvContentPartPr>
              <p14:xfrm>
                <a:off x="7133901" y="4409520"/>
                <a:ext cx="118440" cy="218880"/>
              </p14:xfrm>
            </p:contentPart>
          </mc:Choice>
          <mc:Fallback xmlns="">
            <p:pic>
              <p:nvPicPr>
                <p:cNvPr id="352" name="Ink 351">
                  <a:extLst>
                    <a:ext uri="{FF2B5EF4-FFF2-40B4-BE49-F238E27FC236}">
                      <a16:creationId xmlns:a16="http://schemas.microsoft.com/office/drawing/2014/main" id="{9B96C398-A3F9-B53B-DAEB-60471DA96ABE}"/>
                    </a:ext>
                  </a:extLst>
                </p:cNvPr>
                <p:cNvPicPr/>
                <p:nvPr/>
              </p:nvPicPr>
              <p:blipFill>
                <a:blip r:embed="rId558"/>
                <a:stretch>
                  <a:fillRect/>
                </a:stretch>
              </p:blipFill>
              <p:spPr>
                <a:xfrm>
                  <a:off x="7127781" y="4403400"/>
                  <a:ext cx="13068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53" name="Ink 352">
                  <a:extLst>
                    <a:ext uri="{FF2B5EF4-FFF2-40B4-BE49-F238E27FC236}">
                      <a16:creationId xmlns:a16="http://schemas.microsoft.com/office/drawing/2014/main" id="{CB20CD3A-4181-0FA7-D799-E7728C759F92}"/>
                    </a:ext>
                  </a:extLst>
                </p14:cNvPr>
                <p14:cNvContentPartPr/>
                <p14:nvPr/>
              </p14:nvContentPartPr>
              <p14:xfrm>
                <a:off x="7302381" y="4525080"/>
                <a:ext cx="79920" cy="79920"/>
              </p14:xfrm>
            </p:contentPart>
          </mc:Choice>
          <mc:Fallback xmlns="">
            <p:pic>
              <p:nvPicPr>
                <p:cNvPr id="353" name="Ink 352">
                  <a:extLst>
                    <a:ext uri="{FF2B5EF4-FFF2-40B4-BE49-F238E27FC236}">
                      <a16:creationId xmlns:a16="http://schemas.microsoft.com/office/drawing/2014/main" id="{CB20CD3A-4181-0FA7-D799-E7728C759F92}"/>
                    </a:ext>
                  </a:extLst>
                </p:cNvPr>
                <p:cNvPicPr/>
                <p:nvPr/>
              </p:nvPicPr>
              <p:blipFill>
                <a:blip r:embed="rId560"/>
                <a:stretch>
                  <a:fillRect/>
                </a:stretch>
              </p:blipFill>
              <p:spPr>
                <a:xfrm>
                  <a:off x="7296261" y="4518960"/>
                  <a:ext cx="9216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54" name="Ink 353">
                  <a:extLst>
                    <a:ext uri="{FF2B5EF4-FFF2-40B4-BE49-F238E27FC236}">
                      <a16:creationId xmlns:a16="http://schemas.microsoft.com/office/drawing/2014/main" id="{D0060BC6-9A00-5F30-C1E2-1211DC243C36}"/>
                    </a:ext>
                  </a:extLst>
                </p14:cNvPr>
                <p14:cNvContentPartPr/>
                <p14:nvPr/>
              </p14:nvContentPartPr>
              <p14:xfrm>
                <a:off x="7536381" y="4382160"/>
                <a:ext cx="54360" cy="243000"/>
              </p14:xfrm>
            </p:contentPart>
          </mc:Choice>
          <mc:Fallback xmlns="">
            <p:pic>
              <p:nvPicPr>
                <p:cNvPr id="354" name="Ink 353">
                  <a:extLst>
                    <a:ext uri="{FF2B5EF4-FFF2-40B4-BE49-F238E27FC236}">
                      <a16:creationId xmlns:a16="http://schemas.microsoft.com/office/drawing/2014/main" id="{D0060BC6-9A00-5F30-C1E2-1211DC243C36}"/>
                    </a:ext>
                  </a:extLst>
                </p:cNvPr>
                <p:cNvPicPr/>
                <p:nvPr/>
              </p:nvPicPr>
              <p:blipFill>
                <a:blip r:embed="rId562"/>
                <a:stretch>
                  <a:fillRect/>
                </a:stretch>
              </p:blipFill>
              <p:spPr>
                <a:xfrm>
                  <a:off x="7530261" y="4376040"/>
                  <a:ext cx="666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55" name="Ink 354">
                  <a:extLst>
                    <a:ext uri="{FF2B5EF4-FFF2-40B4-BE49-F238E27FC236}">
                      <a16:creationId xmlns:a16="http://schemas.microsoft.com/office/drawing/2014/main" id="{63ACC576-01E1-F87E-B8B9-DF2AAA859E45}"/>
                    </a:ext>
                  </a:extLst>
                </p14:cNvPr>
                <p14:cNvContentPartPr/>
                <p14:nvPr/>
              </p14:nvContentPartPr>
              <p14:xfrm>
                <a:off x="7606941" y="4507080"/>
                <a:ext cx="145440" cy="100080"/>
              </p14:xfrm>
            </p:contentPart>
          </mc:Choice>
          <mc:Fallback xmlns="">
            <p:pic>
              <p:nvPicPr>
                <p:cNvPr id="355" name="Ink 354">
                  <a:extLst>
                    <a:ext uri="{FF2B5EF4-FFF2-40B4-BE49-F238E27FC236}">
                      <a16:creationId xmlns:a16="http://schemas.microsoft.com/office/drawing/2014/main" id="{63ACC576-01E1-F87E-B8B9-DF2AAA859E45}"/>
                    </a:ext>
                  </a:extLst>
                </p:cNvPr>
                <p:cNvPicPr/>
                <p:nvPr/>
              </p:nvPicPr>
              <p:blipFill>
                <a:blip r:embed="rId564"/>
                <a:stretch>
                  <a:fillRect/>
                </a:stretch>
              </p:blipFill>
              <p:spPr>
                <a:xfrm>
                  <a:off x="7600821" y="4500960"/>
                  <a:ext cx="15768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56" name="Ink 355">
                  <a:extLst>
                    <a:ext uri="{FF2B5EF4-FFF2-40B4-BE49-F238E27FC236}">
                      <a16:creationId xmlns:a16="http://schemas.microsoft.com/office/drawing/2014/main" id="{E4B7331A-1E2F-DC3D-4548-617CA7EFAFFB}"/>
                    </a:ext>
                  </a:extLst>
                </p14:cNvPr>
                <p14:cNvContentPartPr/>
                <p14:nvPr/>
              </p14:nvContentPartPr>
              <p14:xfrm>
                <a:off x="7762461" y="4350840"/>
                <a:ext cx="72720" cy="273240"/>
              </p14:xfrm>
            </p:contentPart>
          </mc:Choice>
          <mc:Fallback xmlns="">
            <p:pic>
              <p:nvPicPr>
                <p:cNvPr id="356" name="Ink 355">
                  <a:extLst>
                    <a:ext uri="{FF2B5EF4-FFF2-40B4-BE49-F238E27FC236}">
                      <a16:creationId xmlns:a16="http://schemas.microsoft.com/office/drawing/2014/main" id="{E4B7331A-1E2F-DC3D-4548-617CA7EFAFFB}"/>
                    </a:ext>
                  </a:extLst>
                </p:cNvPr>
                <p:cNvPicPr/>
                <p:nvPr/>
              </p:nvPicPr>
              <p:blipFill>
                <a:blip r:embed="rId566"/>
                <a:stretch>
                  <a:fillRect/>
                </a:stretch>
              </p:blipFill>
              <p:spPr>
                <a:xfrm>
                  <a:off x="7756341" y="4344720"/>
                  <a:ext cx="8496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357" name="Ink 356">
                  <a:extLst>
                    <a:ext uri="{FF2B5EF4-FFF2-40B4-BE49-F238E27FC236}">
                      <a16:creationId xmlns:a16="http://schemas.microsoft.com/office/drawing/2014/main" id="{00707E4E-312D-7D8F-D5B9-BF122EF36E1C}"/>
                    </a:ext>
                  </a:extLst>
                </p14:cNvPr>
                <p14:cNvContentPartPr/>
                <p14:nvPr/>
              </p14:nvContentPartPr>
              <p14:xfrm>
                <a:off x="7770381" y="4514640"/>
                <a:ext cx="101160" cy="22680"/>
              </p14:xfrm>
            </p:contentPart>
          </mc:Choice>
          <mc:Fallback xmlns="">
            <p:pic>
              <p:nvPicPr>
                <p:cNvPr id="357" name="Ink 356">
                  <a:extLst>
                    <a:ext uri="{FF2B5EF4-FFF2-40B4-BE49-F238E27FC236}">
                      <a16:creationId xmlns:a16="http://schemas.microsoft.com/office/drawing/2014/main" id="{00707E4E-312D-7D8F-D5B9-BF122EF36E1C}"/>
                    </a:ext>
                  </a:extLst>
                </p:cNvPr>
                <p:cNvPicPr/>
                <p:nvPr/>
              </p:nvPicPr>
              <p:blipFill>
                <a:blip r:embed="rId568"/>
                <a:stretch>
                  <a:fillRect/>
                </a:stretch>
              </p:blipFill>
              <p:spPr>
                <a:xfrm>
                  <a:off x="7764261" y="4508520"/>
                  <a:ext cx="113400" cy="3492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358" name="Ink 357">
                  <a:extLst>
                    <a:ext uri="{FF2B5EF4-FFF2-40B4-BE49-F238E27FC236}">
                      <a16:creationId xmlns:a16="http://schemas.microsoft.com/office/drawing/2014/main" id="{6A076834-A9C3-E836-F820-B8A678C65E73}"/>
                    </a:ext>
                  </a:extLst>
                </p14:cNvPr>
                <p14:cNvContentPartPr/>
                <p14:nvPr/>
              </p14:nvContentPartPr>
              <p14:xfrm>
                <a:off x="7903221" y="4349400"/>
                <a:ext cx="39960" cy="258840"/>
              </p14:xfrm>
            </p:contentPart>
          </mc:Choice>
          <mc:Fallback xmlns="">
            <p:pic>
              <p:nvPicPr>
                <p:cNvPr id="358" name="Ink 357">
                  <a:extLst>
                    <a:ext uri="{FF2B5EF4-FFF2-40B4-BE49-F238E27FC236}">
                      <a16:creationId xmlns:a16="http://schemas.microsoft.com/office/drawing/2014/main" id="{6A076834-A9C3-E836-F820-B8A678C65E73}"/>
                    </a:ext>
                  </a:extLst>
                </p:cNvPr>
                <p:cNvPicPr/>
                <p:nvPr/>
              </p:nvPicPr>
              <p:blipFill>
                <a:blip r:embed="rId570"/>
                <a:stretch>
                  <a:fillRect/>
                </a:stretch>
              </p:blipFill>
              <p:spPr>
                <a:xfrm>
                  <a:off x="7897101" y="4343280"/>
                  <a:ext cx="52200" cy="27108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359" name="Ink 358">
                  <a:extLst>
                    <a:ext uri="{FF2B5EF4-FFF2-40B4-BE49-F238E27FC236}">
                      <a16:creationId xmlns:a16="http://schemas.microsoft.com/office/drawing/2014/main" id="{8287FBB1-C503-6040-6E47-C49147BC885B}"/>
                    </a:ext>
                  </a:extLst>
                </p14:cNvPr>
                <p14:cNvContentPartPr/>
                <p14:nvPr/>
              </p14:nvContentPartPr>
              <p14:xfrm>
                <a:off x="7878021" y="4493040"/>
                <a:ext cx="133200" cy="9000"/>
              </p14:xfrm>
            </p:contentPart>
          </mc:Choice>
          <mc:Fallback xmlns="">
            <p:pic>
              <p:nvPicPr>
                <p:cNvPr id="359" name="Ink 358">
                  <a:extLst>
                    <a:ext uri="{FF2B5EF4-FFF2-40B4-BE49-F238E27FC236}">
                      <a16:creationId xmlns:a16="http://schemas.microsoft.com/office/drawing/2014/main" id="{8287FBB1-C503-6040-6E47-C49147BC885B}"/>
                    </a:ext>
                  </a:extLst>
                </p:cNvPr>
                <p:cNvPicPr/>
                <p:nvPr/>
              </p:nvPicPr>
              <p:blipFill>
                <a:blip r:embed="rId572"/>
                <a:stretch>
                  <a:fillRect/>
                </a:stretch>
              </p:blipFill>
              <p:spPr>
                <a:xfrm>
                  <a:off x="7871901" y="4486920"/>
                  <a:ext cx="14544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360" name="Ink 359">
                  <a:extLst>
                    <a:ext uri="{FF2B5EF4-FFF2-40B4-BE49-F238E27FC236}">
                      <a16:creationId xmlns:a16="http://schemas.microsoft.com/office/drawing/2014/main" id="{BF708B8A-77CA-C443-0107-BF2FA4BBC9E3}"/>
                    </a:ext>
                  </a:extLst>
                </p14:cNvPr>
                <p14:cNvContentPartPr/>
                <p14:nvPr/>
              </p14:nvContentPartPr>
              <p14:xfrm>
                <a:off x="7996821" y="4356600"/>
                <a:ext cx="144000" cy="263520"/>
              </p14:xfrm>
            </p:contentPart>
          </mc:Choice>
          <mc:Fallback xmlns="">
            <p:pic>
              <p:nvPicPr>
                <p:cNvPr id="360" name="Ink 359">
                  <a:extLst>
                    <a:ext uri="{FF2B5EF4-FFF2-40B4-BE49-F238E27FC236}">
                      <a16:creationId xmlns:a16="http://schemas.microsoft.com/office/drawing/2014/main" id="{BF708B8A-77CA-C443-0107-BF2FA4BBC9E3}"/>
                    </a:ext>
                  </a:extLst>
                </p:cNvPr>
                <p:cNvPicPr/>
                <p:nvPr/>
              </p:nvPicPr>
              <p:blipFill>
                <a:blip r:embed="rId574"/>
                <a:stretch>
                  <a:fillRect/>
                </a:stretch>
              </p:blipFill>
              <p:spPr>
                <a:xfrm>
                  <a:off x="7990701" y="4350480"/>
                  <a:ext cx="15624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62" name="Ink 361">
                  <a:extLst>
                    <a:ext uri="{FF2B5EF4-FFF2-40B4-BE49-F238E27FC236}">
                      <a16:creationId xmlns:a16="http://schemas.microsoft.com/office/drawing/2014/main" id="{56A7CAA5-2726-0164-42B6-38A346D634BA}"/>
                    </a:ext>
                  </a:extLst>
                </p14:cNvPr>
                <p14:cNvContentPartPr/>
                <p14:nvPr/>
              </p14:nvContentPartPr>
              <p14:xfrm>
                <a:off x="6594981" y="4788960"/>
                <a:ext cx="104040" cy="102600"/>
              </p14:xfrm>
            </p:contentPart>
          </mc:Choice>
          <mc:Fallback xmlns="">
            <p:pic>
              <p:nvPicPr>
                <p:cNvPr id="362" name="Ink 361">
                  <a:extLst>
                    <a:ext uri="{FF2B5EF4-FFF2-40B4-BE49-F238E27FC236}">
                      <a16:creationId xmlns:a16="http://schemas.microsoft.com/office/drawing/2014/main" id="{56A7CAA5-2726-0164-42B6-38A346D634BA}"/>
                    </a:ext>
                  </a:extLst>
                </p:cNvPr>
                <p:cNvPicPr/>
                <p:nvPr/>
              </p:nvPicPr>
              <p:blipFill>
                <a:blip r:embed="rId576"/>
                <a:stretch>
                  <a:fillRect/>
                </a:stretch>
              </p:blipFill>
              <p:spPr>
                <a:xfrm>
                  <a:off x="6588861" y="4782840"/>
                  <a:ext cx="11628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63" name="Ink 362">
                  <a:extLst>
                    <a:ext uri="{FF2B5EF4-FFF2-40B4-BE49-F238E27FC236}">
                      <a16:creationId xmlns:a16="http://schemas.microsoft.com/office/drawing/2014/main" id="{F4F6CB5D-3090-E120-A666-2F28A0A54C71}"/>
                    </a:ext>
                  </a:extLst>
                </p14:cNvPr>
                <p14:cNvContentPartPr/>
                <p14:nvPr/>
              </p14:nvContentPartPr>
              <p14:xfrm>
                <a:off x="6742221" y="4815240"/>
                <a:ext cx="11160" cy="70920"/>
              </p14:xfrm>
            </p:contentPart>
          </mc:Choice>
          <mc:Fallback xmlns="">
            <p:pic>
              <p:nvPicPr>
                <p:cNvPr id="363" name="Ink 362">
                  <a:extLst>
                    <a:ext uri="{FF2B5EF4-FFF2-40B4-BE49-F238E27FC236}">
                      <a16:creationId xmlns:a16="http://schemas.microsoft.com/office/drawing/2014/main" id="{F4F6CB5D-3090-E120-A666-2F28A0A54C71}"/>
                    </a:ext>
                  </a:extLst>
                </p:cNvPr>
                <p:cNvPicPr/>
                <p:nvPr/>
              </p:nvPicPr>
              <p:blipFill>
                <a:blip r:embed="rId578"/>
                <a:stretch>
                  <a:fillRect/>
                </a:stretch>
              </p:blipFill>
              <p:spPr>
                <a:xfrm>
                  <a:off x="6736101" y="4809120"/>
                  <a:ext cx="234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364" name="Ink 363">
                  <a:extLst>
                    <a:ext uri="{FF2B5EF4-FFF2-40B4-BE49-F238E27FC236}">
                      <a16:creationId xmlns:a16="http://schemas.microsoft.com/office/drawing/2014/main" id="{29D0F658-E814-6876-FE47-73F4D7BAF8AB}"/>
                    </a:ext>
                  </a:extLst>
                </p14:cNvPr>
                <p14:cNvContentPartPr/>
                <p14:nvPr/>
              </p14:nvContentPartPr>
              <p14:xfrm>
                <a:off x="6717021" y="4707240"/>
                <a:ext cx="39960" cy="6120"/>
              </p14:xfrm>
            </p:contentPart>
          </mc:Choice>
          <mc:Fallback xmlns="">
            <p:pic>
              <p:nvPicPr>
                <p:cNvPr id="364" name="Ink 363">
                  <a:extLst>
                    <a:ext uri="{FF2B5EF4-FFF2-40B4-BE49-F238E27FC236}">
                      <a16:creationId xmlns:a16="http://schemas.microsoft.com/office/drawing/2014/main" id="{29D0F658-E814-6876-FE47-73F4D7BAF8AB}"/>
                    </a:ext>
                  </a:extLst>
                </p:cNvPr>
                <p:cNvPicPr/>
                <p:nvPr/>
              </p:nvPicPr>
              <p:blipFill>
                <a:blip r:embed="rId580"/>
                <a:stretch>
                  <a:fillRect/>
                </a:stretch>
              </p:blipFill>
              <p:spPr>
                <a:xfrm>
                  <a:off x="6710901" y="4701120"/>
                  <a:ext cx="52200" cy="1836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365" name="Ink 364">
                  <a:extLst>
                    <a:ext uri="{FF2B5EF4-FFF2-40B4-BE49-F238E27FC236}">
                      <a16:creationId xmlns:a16="http://schemas.microsoft.com/office/drawing/2014/main" id="{72B55361-D069-FFE3-72A0-DE107BDF12AE}"/>
                    </a:ext>
                  </a:extLst>
                </p14:cNvPr>
                <p14:cNvContentPartPr/>
                <p14:nvPr/>
              </p14:nvContentPartPr>
              <p14:xfrm>
                <a:off x="6800901" y="4843680"/>
                <a:ext cx="114120" cy="188640"/>
              </p14:xfrm>
            </p:contentPart>
          </mc:Choice>
          <mc:Fallback xmlns="">
            <p:pic>
              <p:nvPicPr>
                <p:cNvPr id="365" name="Ink 364">
                  <a:extLst>
                    <a:ext uri="{FF2B5EF4-FFF2-40B4-BE49-F238E27FC236}">
                      <a16:creationId xmlns:a16="http://schemas.microsoft.com/office/drawing/2014/main" id="{72B55361-D069-FFE3-72A0-DE107BDF12AE}"/>
                    </a:ext>
                  </a:extLst>
                </p:cNvPr>
                <p:cNvPicPr/>
                <p:nvPr/>
              </p:nvPicPr>
              <p:blipFill>
                <a:blip r:embed="rId582"/>
                <a:stretch>
                  <a:fillRect/>
                </a:stretch>
              </p:blipFill>
              <p:spPr>
                <a:xfrm>
                  <a:off x="6794781" y="4837560"/>
                  <a:ext cx="12636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366" name="Ink 365">
                  <a:extLst>
                    <a:ext uri="{FF2B5EF4-FFF2-40B4-BE49-F238E27FC236}">
                      <a16:creationId xmlns:a16="http://schemas.microsoft.com/office/drawing/2014/main" id="{0CD6AAA6-8BF9-9202-905D-BA646270C84D}"/>
                    </a:ext>
                  </a:extLst>
                </p14:cNvPr>
                <p14:cNvContentPartPr/>
                <p14:nvPr/>
              </p14:nvContentPartPr>
              <p14:xfrm>
                <a:off x="6907461" y="4727400"/>
                <a:ext cx="119160" cy="175680"/>
              </p14:xfrm>
            </p:contentPart>
          </mc:Choice>
          <mc:Fallback xmlns="">
            <p:pic>
              <p:nvPicPr>
                <p:cNvPr id="366" name="Ink 365">
                  <a:extLst>
                    <a:ext uri="{FF2B5EF4-FFF2-40B4-BE49-F238E27FC236}">
                      <a16:creationId xmlns:a16="http://schemas.microsoft.com/office/drawing/2014/main" id="{0CD6AAA6-8BF9-9202-905D-BA646270C84D}"/>
                    </a:ext>
                  </a:extLst>
                </p:cNvPr>
                <p:cNvPicPr/>
                <p:nvPr/>
              </p:nvPicPr>
              <p:blipFill>
                <a:blip r:embed="rId584"/>
                <a:stretch>
                  <a:fillRect/>
                </a:stretch>
              </p:blipFill>
              <p:spPr>
                <a:xfrm>
                  <a:off x="6901341" y="4721280"/>
                  <a:ext cx="13140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367" name="Ink 366">
                  <a:extLst>
                    <a:ext uri="{FF2B5EF4-FFF2-40B4-BE49-F238E27FC236}">
                      <a16:creationId xmlns:a16="http://schemas.microsoft.com/office/drawing/2014/main" id="{0411221B-2FBB-F453-17FA-65F0D7542FCD}"/>
                    </a:ext>
                  </a:extLst>
                </p14:cNvPr>
                <p14:cNvContentPartPr/>
                <p14:nvPr/>
              </p14:nvContentPartPr>
              <p14:xfrm>
                <a:off x="7105101" y="4724520"/>
                <a:ext cx="47160" cy="232920"/>
              </p14:xfrm>
            </p:contentPart>
          </mc:Choice>
          <mc:Fallback xmlns="">
            <p:pic>
              <p:nvPicPr>
                <p:cNvPr id="367" name="Ink 366">
                  <a:extLst>
                    <a:ext uri="{FF2B5EF4-FFF2-40B4-BE49-F238E27FC236}">
                      <a16:creationId xmlns:a16="http://schemas.microsoft.com/office/drawing/2014/main" id="{0411221B-2FBB-F453-17FA-65F0D7542FCD}"/>
                    </a:ext>
                  </a:extLst>
                </p:cNvPr>
                <p:cNvPicPr/>
                <p:nvPr/>
              </p:nvPicPr>
              <p:blipFill>
                <a:blip r:embed="rId586"/>
                <a:stretch>
                  <a:fillRect/>
                </a:stretch>
              </p:blipFill>
              <p:spPr>
                <a:xfrm>
                  <a:off x="7098981" y="4718400"/>
                  <a:ext cx="5940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368" name="Ink 367">
                  <a:extLst>
                    <a:ext uri="{FF2B5EF4-FFF2-40B4-BE49-F238E27FC236}">
                      <a16:creationId xmlns:a16="http://schemas.microsoft.com/office/drawing/2014/main" id="{158E7B25-E9FE-6B48-4FEE-D6C30A5882EC}"/>
                    </a:ext>
                  </a:extLst>
                </p14:cNvPr>
                <p14:cNvContentPartPr/>
                <p14:nvPr/>
              </p14:nvContentPartPr>
              <p14:xfrm>
                <a:off x="7076661" y="4800840"/>
                <a:ext cx="101160" cy="24840"/>
              </p14:xfrm>
            </p:contentPart>
          </mc:Choice>
          <mc:Fallback xmlns="">
            <p:pic>
              <p:nvPicPr>
                <p:cNvPr id="368" name="Ink 367">
                  <a:extLst>
                    <a:ext uri="{FF2B5EF4-FFF2-40B4-BE49-F238E27FC236}">
                      <a16:creationId xmlns:a16="http://schemas.microsoft.com/office/drawing/2014/main" id="{158E7B25-E9FE-6B48-4FEE-D6C30A5882EC}"/>
                    </a:ext>
                  </a:extLst>
                </p:cNvPr>
                <p:cNvPicPr/>
                <p:nvPr/>
              </p:nvPicPr>
              <p:blipFill>
                <a:blip r:embed="rId588"/>
                <a:stretch>
                  <a:fillRect/>
                </a:stretch>
              </p:blipFill>
              <p:spPr>
                <a:xfrm>
                  <a:off x="7070541" y="4794720"/>
                  <a:ext cx="1134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369" name="Ink 368">
                  <a:extLst>
                    <a:ext uri="{FF2B5EF4-FFF2-40B4-BE49-F238E27FC236}">
                      <a16:creationId xmlns:a16="http://schemas.microsoft.com/office/drawing/2014/main" id="{93BBC59D-AB26-7F10-7A10-15D7123DA8A6}"/>
                    </a:ext>
                  </a:extLst>
                </p14:cNvPr>
                <p14:cNvContentPartPr/>
                <p14:nvPr/>
              </p14:nvContentPartPr>
              <p14:xfrm>
                <a:off x="7294821" y="4824240"/>
                <a:ext cx="145080" cy="77400"/>
              </p14:xfrm>
            </p:contentPart>
          </mc:Choice>
          <mc:Fallback xmlns="">
            <p:pic>
              <p:nvPicPr>
                <p:cNvPr id="369" name="Ink 368">
                  <a:extLst>
                    <a:ext uri="{FF2B5EF4-FFF2-40B4-BE49-F238E27FC236}">
                      <a16:creationId xmlns:a16="http://schemas.microsoft.com/office/drawing/2014/main" id="{93BBC59D-AB26-7F10-7A10-15D7123DA8A6}"/>
                    </a:ext>
                  </a:extLst>
                </p:cNvPr>
                <p:cNvPicPr/>
                <p:nvPr/>
              </p:nvPicPr>
              <p:blipFill>
                <a:blip r:embed="rId590"/>
                <a:stretch>
                  <a:fillRect/>
                </a:stretch>
              </p:blipFill>
              <p:spPr>
                <a:xfrm>
                  <a:off x="7288701" y="4818120"/>
                  <a:ext cx="157320" cy="8964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370" name="Ink 369">
                  <a:extLst>
                    <a:ext uri="{FF2B5EF4-FFF2-40B4-BE49-F238E27FC236}">
                      <a16:creationId xmlns:a16="http://schemas.microsoft.com/office/drawing/2014/main" id="{1235A9A0-A2E6-DFBA-D2B5-8E29B39F21EC}"/>
                    </a:ext>
                  </a:extLst>
                </p14:cNvPr>
                <p14:cNvContentPartPr/>
                <p14:nvPr/>
              </p14:nvContentPartPr>
              <p14:xfrm>
                <a:off x="7464741" y="4795800"/>
                <a:ext cx="151200" cy="101880"/>
              </p14:xfrm>
            </p:contentPart>
          </mc:Choice>
          <mc:Fallback xmlns="">
            <p:pic>
              <p:nvPicPr>
                <p:cNvPr id="370" name="Ink 369">
                  <a:extLst>
                    <a:ext uri="{FF2B5EF4-FFF2-40B4-BE49-F238E27FC236}">
                      <a16:creationId xmlns:a16="http://schemas.microsoft.com/office/drawing/2014/main" id="{1235A9A0-A2E6-DFBA-D2B5-8E29B39F21EC}"/>
                    </a:ext>
                  </a:extLst>
                </p:cNvPr>
                <p:cNvPicPr/>
                <p:nvPr/>
              </p:nvPicPr>
              <p:blipFill>
                <a:blip r:embed="rId592"/>
                <a:stretch>
                  <a:fillRect/>
                </a:stretch>
              </p:blipFill>
              <p:spPr>
                <a:xfrm>
                  <a:off x="7458621" y="4789680"/>
                  <a:ext cx="1634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371" name="Ink 370">
                  <a:extLst>
                    <a:ext uri="{FF2B5EF4-FFF2-40B4-BE49-F238E27FC236}">
                      <a16:creationId xmlns:a16="http://schemas.microsoft.com/office/drawing/2014/main" id="{010AABAE-5FD4-C158-5DD0-C9E047A3A892}"/>
                    </a:ext>
                  </a:extLst>
                </p14:cNvPr>
                <p14:cNvContentPartPr/>
                <p14:nvPr/>
              </p14:nvContentPartPr>
              <p14:xfrm>
                <a:off x="7680381" y="4698600"/>
                <a:ext cx="93960" cy="195840"/>
              </p14:xfrm>
            </p:contentPart>
          </mc:Choice>
          <mc:Fallback xmlns="">
            <p:pic>
              <p:nvPicPr>
                <p:cNvPr id="371" name="Ink 370">
                  <a:extLst>
                    <a:ext uri="{FF2B5EF4-FFF2-40B4-BE49-F238E27FC236}">
                      <a16:creationId xmlns:a16="http://schemas.microsoft.com/office/drawing/2014/main" id="{010AABAE-5FD4-C158-5DD0-C9E047A3A892}"/>
                    </a:ext>
                  </a:extLst>
                </p:cNvPr>
                <p:cNvPicPr/>
                <p:nvPr/>
              </p:nvPicPr>
              <p:blipFill>
                <a:blip r:embed="rId594"/>
                <a:stretch>
                  <a:fillRect/>
                </a:stretch>
              </p:blipFill>
              <p:spPr>
                <a:xfrm>
                  <a:off x="7674261" y="4692480"/>
                  <a:ext cx="106200" cy="20808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373" name="Ink 372">
                  <a:extLst>
                    <a:ext uri="{FF2B5EF4-FFF2-40B4-BE49-F238E27FC236}">
                      <a16:creationId xmlns:a16="http://schemas.microsoft.com/office/drawing/2014/main" id="{DA5CFABF-8C4C-7D67-F065-EEA7B3CB535E}"/>
                    </a:ext>
                  </a:extLst>
                </p14:cNvPr>
                <p14:cNvContentPartPr/>
                <p14:nvPr/>
              </p14:nvContentPartPr>
              <p14:xfrm>
                <a:off x="7856421" y="4818120"/>
                <a:ext cx="10800" cy="43920"/>
              </p14:xfrm>
            </p:contentPart>
          </mc:Choice>
          <mc:Fallback xmlns="">
            <p:pic>
              <p:nvPicPr>
                <p:cNvPr id="373" name="Ink 372">
                  <a:extLst>
                    <a:ext uri="{FF2B5EF4-FFF2-40B4-BE49-F238E27FC236}">
                      <a16:creationId xmlns:a16="http://schemas.microsoft.com/office/drawing/2014/main" id="{DA5CFABF-8C4C-7D67-F065-EEA7B3CB535E}"/>
                    </a:ext>
                  </a:extLst>
                </p:cNvPr>
                <p:cNvPicPr/>
                <p:nvPr/>
              </p:nvPicPr>
              <p:blipFill>
                <a:blip r:embed="rId596"/>
                <a:stretch>
                  <a:fillRect/>
                </a:stretch>
              </p:blipFill>
              <p:spPr>
                <a:xfrm>
                  <a:off x="7850301" y="4812000"/>
                  <a:ext cx="2304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374" name="Ink 373">
                  <a:extLst>
                    <a:ext uri="{FF2B5EF4-FFF2-40B4-BE49-F238E27FC236}">
                      <a16:creationId xmlns:a16="http://schemas.microsoft.com/office/drawing/2014/main" id="{207511CB-9317-5550-53A7-73B20D9A3E00}"/>
                    </a:ext>
                  </a:extLst>
                </p14:cNvPr>
                <p14:cNvContentPartPr/>
                <p14:nvPr/>
              </p14:nvContentPartPr>
              <p14:xfrm>
                <a:off x="7856421" y="4708680"/>
                <a:ext cx="18360" cy="33480"/>
              </p14:xfrm>
            </p:contentPart>
          </mc:Choice>
          <mc:Fallback xmlns="">
            <p:pic>
              <p:nvPicPr>
                <p:cNvPr id="374" name="Ink 373">
                  <a:extLst>
                    <a:ext uri="{FF2B5EF4-FFF2-40B4-BE49-F238E27FC236}">
                      <a16:creationId xmlns:a16="http://schemas.microsoft.com/office/drawing/2014/main" id="{207511CB-9317-5550-53A7-73B20D9A3E00}"/>
                    </a:ext>
                  </a:extLst>
                </p:cNvPr>
                <p:cNvPicPr/>
                <p:nvPr/>
              </p:nvPicPr>
              <p:blipFill>
                <a:blip r:embed="rId598"/>
                <a:stretch>
                  <a:fillRect/>
                </a:stretch>
              </p:blipFill>
              <p:spPr>
                <a:xfrm>
                  <a:off x="7850301" y="4702560"/>
                  <a:ext cx="3060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375" name="Ink 374">
                  <a:extLst>
                    <a:ext uri="{FF2B5EF4-FFF2-40B4-BE49-F238E27FC236}">
                      <a16:creationId xmlns:a16="http://schemas.microsoft.com/office/drawing/2014/main" id="{95648A87-427A-BB2A-4A04-5037D93BABFF}"/>
                    </a:ext>
                  </a:extLst>
                </p14:cNvPr>
                <p14:cNvContentPartPr/>
                <p14:nvPr/>
              </p14:nvContentPartPr>
              <p14:xfrm>
                <a:off x="7914021" y="4833600"/>
                <a:ext cx="87480" cy="167400"/>
              </p14:xfrm>
            </p:contentPart>
          </mc:Choice>
          <mc:Fallback xmlns="">
            <p:pic>
              <p:nvPicPr>
                <p:cNvPr id="375" name="Ink 374">
                  <a:extLst>
                    <a:ext uri="{FF2B5EF4-FFF2-40B4-BE49-F238E27FC236}">
                      <a16:creationId xmlns:a16="http://schemas.microsoft.com/office/drawing/2014/main" id="{95648A87-427A-BB2A-4A04-5037D93BABFF}"/>
                    </a:ext>
                  </a:extLst>
                </p:cNvPr>
                <p:cNvPicPr/>
                <p:nvPr/>
              </p:nvPicPr>
              <p:blipFill>
                <a:blip r:embed="rId600"/>
                <a:stretch>
                  <a:fillRect/>
                </a:stretch>
              </p:blipFill>
              <p:spPr>
                <a:xfrm>
                  <a:off x="7907901" y="4827480"/>
                  <a:ext cx="9972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601">
              <p14:nvContentPartPr>
                <p14:cNvPr id="376" name="Ink 375">
                  <a:extLst>
                    <a:ext uri="{FF2B5EF4-FFF2-40B4-BE49-F238E27FC236}">
                      <a16:creationId xmlns:a16="http://schemas.microsoft.com/office/drawing/2014/main" id="{021BC3CA-DB9F-C830-A779-DD3CF5923404}"/>
                    </a:ext>
                  </a:extLst>
                </p14:cNvPr>
                <p14:cNvContentPartPr/>
                <p14:nvPr/>
              </p14:nvContentPartPr>
              <p14:xfrm>
                <a:off x="8026701" y="4813440"/>
                <a:ext cx="108360" cy="79560"/>
              </p14:xfrm>
            </p:contentPart>
          </mc:Choice>
          <mc:Fallback xmlns="">
            <p:pic>
              <p:nvPicPr>
                <p:cNvPr id="376" name="Ink 375">
                  <a:extLst>
                    <a:ext uri="{FF2B5EF4-FFF2-40B4-BE49-F238E27FC236}">
                      <a16:creationId xmlns:a16="http://schemas.microsoft.com/office/drawing/2014/main" id="{021BC3CA-DB9F-C830-A779-DD3CF5923404}"/>
                    </a:ext>
                  </a:extLst>
                </p:cNvPr>
                <p:cNvPicPr/>
                <p:nvPr/>
              </p:nvPicPr>
              <p:blipFill>
                <a:blip r:embed="rId602"/>
                <a:stretch>
                  <a:fillRect/>
                </a:stretch>
              </p:blipFill>
              <p:spPr>
                <a:xfrm>
                  <a:off x="8020581" y="4807320"/>
                  <a:ext cx="1206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603">
              <p14:nvContentPartPr>
                <p14:cNvPr id="377" name="Ink 376">
                  <a:extLst>
                    <a:ext uri="{FF2B5EF4-FFF2-40B4-BE49-F238E27FC236}">
                      <a16:creationId xmlns:a16="http://schemas.microsoft.com/office/drawing/2014/main" id="{C52CFE57-C72B-89DF-903F-B039531F7951}"/>
                    </a:ext>
                  </a:extLst>
                </p14:cNvPr>
                <p14:cNvContentPartPr/>
                <p14:nvPr/>
              </p14:nvContentPartPr>
              <p14:xfrm>
                <a:off x="8162061" y="4813800"/>
                <a:ext cx="7560" cy="55800"/>
              </p14:xfrm>
            </p:contentPart>
          </mc:Choice>
          <mc:Fallback xmlns="">
            <p:pic>
              <p:nvPicPr>
                <p:cNvPr id="377" name="Ink 376">
                  <a:extLst>
                    <a:ext uri="{FF2B5EF4-FFF2-40B4-BE49-F238E27FC236}">
                      <a16:creationId xmlns:a16="http://schemas.microsoft.com/office/drawing/2014/main" id="{C52CFE57-C72B-89DF-903F-B039531F7951}"/>
                    </a:ext>
                  </a:extLst>
                </p:cNvPr>
                <p:cNvPicPr/>
                <p:nvPr/>
              </p:nvPicPr>
              <p:blipFill>
                <a:blip r:embed="rId604"/>
                <a:stretch>
                  <a:fillRect/>
                </a:stretch>
              </p:blipFill>
              <p:spPr>
                <a:xfrm>
                  <a:off x="8155941" y="4807680"/>
                  <a:ext cx="19800" cy="68040"/>
                </a:xfrm>
                <a:prstGeom prst="rect">
                  <a:avLst/>
                </a:prstGeom>
              </p:spPr>
            </p:pic>
          </mc:Fallback>
        </mc:AlternateContent>
        <mc:AlternateContent xmlns:mc="http://schemas.openxmlformats.org/markup-compatibility/2006" xmlns:p14="http://schemas.microsoft.com/office/powerpoint/2010/main">
          <mc:Choice Requires="p14">
            <p:contentPart p14:bwMode="auto" r:id="rId605">
              <p14:nvContentPartPr>
                <p14:cNvPr id="378" name="Ink 377">
                  <a:extLst>
                    <a:ext uri="{FF2B5EF4-FFF2-40B4-BE49-F238E27FC236}">
                      <a16:creationId xmlns:a16="http://schemas.microsoft.com/office/drawing/2014/main" id="{C25CB2FF-9E48-E4F0-3F15-E20BC049E8C8}"/>
                    </a:ext>
                  </a:extLst>
                </p14:cNvPr>
                <p14:cNvContentPartPr/>
                <p14:nvPr/>
              </p14:nvContentPartPr>
              <p14:xfrm>
                <a:off x="8172861" y="4740360"/>
                <a:ext cx="360" cy="360"/>
              </p14:xfrm>
            </p:contentPart>
          </mc:Choice>
          <mc:Fallback xmlns="">
            <p:pic>
              <p:nvPicPr>
                <p:cNvPr id="378" name="Ink 377">
                  <a:extLst>
                    <a:ext uri="{FF2B5EF4-FFF2-40B4-BE49-F238E27FC236}">
                      <a16:creationId xmlns:a16="http://schemas.microsoft.com/office/drawing/2014/main" id="{C25CB2FF-9E48-E4F0-3F15-E20BC049E8C8}"/>
                    </a:ext>
                  </a:extLst>
                </p:cNvPr>
                <p:cNvPicPr/>
                <p:nvPr/>
              </p:nvPicPr>
              <p:blipFill>
                <a:blip r:embed="rId477"/>
                <a:stretch>
                  <a:fillRect/>
                </a:stretch>
              </p:blipFill>
              <p:spPr>
                <a:xfrm>
                  <a:off x="8166741" y="47342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379" name="Ink 378">
                  <a:extLst>
                    <a:ext uri="{FF2B5EF4-FFF2-40B4-BE49-F238E27FC236}">
                      <a16:creationId xmlns:a16="http://schemas.microsoft.com/office/drawing/2014/main" id="{4208A6FC-13A7-5CCD-53F6-85538AC3DE79}"/>
                    </a:ext>
                  </a:extLst>
                </p14:cNvPr>
                <p14:cNvContentPartPr/>
                <p14:nvPr/>
              </p14:nvContentPartPr>
              <p14:xfrm>
                <a:off x="8244861" y="4658280"/>
                <a:ext cx="39960" cy="192600"/>
              </p14:xfrm>
            </p:contentPart>
          </mc:Choice>
          <mc:Fallback xmlns="">
            <p:pic>
              <p:nvPicPr>
                <p:cNvPr id="379" name="Ink 378">
                  <a:extLst>
                    <a:ext uri="{FF2B5EF4-FFF2-40B4-BE49-F238E27FC236}">
                      <a16:creationId xmlns:a16="http://schemas.microsoft.com/office/drawing/2014/main" id="{4208A6FC-13A7-5CCD-53F6-85538AC3DE79}"/>
                    </a:ext>
                  </a:extLst>
                </p:cNvPr>
                <p:cNvPicPr/>
                <p:nvPr/>
              </p:nvPicPr>
              <p:blipFill>
                <a:blip r:embed="rId607"/>
                <a:stretch>
                  <a:fillRect/>
                </a:stretch>
              </p:blipFill>
              <p:spPr>
                <a:xfrm>
                  <a:off x="8238741" y="4652160"/>
                  <a:ext cx="5220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608">
              <p14:nvContentPartPr>
                <p14:cNvPr id="380" name="Ink 379">
                  <a:extLst>
                    <a:ext uri="{FF2B5EF4-FFF2-40B4-BE49-F238E27FC236}">
                      <a16:creationId xmlns:a16="http://schemas.microsoft.com/office/drawing/2014/main" id="{ECE491BF-6F69-0040-82EA-0A828FA07468}"/>
                    </a:ext>
                  </a:extLst>
                </p14:cNvPr>
                <p14:cNvContentPartPr/>
                <p14:nvPr/>
              </p14:nvContentPartPr>
              <p14:xfrm>
                <a:off x="8226861" y="4770240"/>
                <a:ext cx="86760" cy="23760"/>
              </p14:xfrm>
            </p:contentPart>
          </mc:Choice>
          <mc:Fallback xmlns="">
            <p:pic>
              <p:nvPicPr>
                <p:cNvPr id="380" name="Ink 379">
                  <a:extLst>
                    <a:ext uri="{FF2B5EF4-FFF2-40B4-BE49-F238E27FC236}">
                      <a16:creationId xmlns:a16="http://schemas.microsoft.com/office/drawing/2014/main" id="{ECE491BF-6F69-0040-82EA-0A828FA07468}"/>
                    </a:ext>
                  </a:extLst>
                </p:cNvPr>
                <p:cNvPicPr/>
                <p:nvPr/>
              </p:nvPicPr>
              <p:blipFill>
                <a:blip r:embed="rId609"/>
                <a:stretch>
                  <a:fillRect/>
                </a:stretch>
              </p:blipFill>
              <p:spPr>
                <a:xfrm>
                  <a:off x="8220741" y="4764120"/>
                  <a:ext cx="99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381" name="Ink 380">
                  <a:extLst>
                    <a:ext uri="{FF2B5EF4-FFF2-40B4-BE49-F238E27FC236}">
                      <a16:creationId xmlns:a16="http://schemas.microsoft.com/office/drawing/2014/main" id="{D68E679E-A64C-EEE8-E150-AC0B1B607550}"/>
                    </a:ext>
                  </a:extLst>
                </p14:cNvPr>
                <p14:cNvContentPartPr/>
                <p14:nvPr/>
              </p14:nvContentPartPr>
              <p14:xfrm>
                <a:off x="8392101" y="4753320"/>
                <a:ext cx="90360" cy="141480"/>
              </p14:xfrm>
            </p:contentPart>
          </mc:Choice>
          <mc:Fallback xmlns="">
            <p:pic>
              <p:nvPicPr>
                <p:cNvPr id="381" name="Ink 380">
                  <a:extLst>
                    <a:ext uri="{FF2B5EF4-FFF2-40B4-BE49-F238E27FC236}">
                      <a16:creationId xmlns:a16="http://schemas.microsoft.com/office/drawing/2014/main" id="{D68E679E-A64C-EEE8-E150-AC0B1B607550}"/>
                    </a:ext>
                  </a:extLst>
                </p:cNvPr>
                <p:cNvPicPr/>
                <p:nvPr/>
              </p:nvPicPr>
              <p:blipFill>
                <a:blip r:embed="rId611"/>
                <a:stretch>
                  <a:fillRect/>
                </a:stretch>
              </p:blipFill>
              <p:spPr>
                <a:xfrm>
                  <a:off x="8385981" y="4747200"/>
                  <a:ext cx="10260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612">
              <p14:nvContentPartPr>
                <p14:cNvPr id="382" name="Ink 381">
                  <a:extLst>
                    <a:ext uri="{FF2B5EF4-FFF2-40B4-BE49-F238E27FC236}">
                      <a16:creationId xmlns:a16="http://schemas.microsoft.com/office/drawing/2014/main" id="{CABE56EC-91D8-F204-3A2B-8B74D2A25CF7}"/>
                    </a:ext>
                  </a:extLst>
                </p14:cNvPr>
                <p14:cNvContentPartPr/>
                <p14:nvPr/>
              </p14:nvContentPartPr>
              <p14:xfrm>
                <a:off x="8369061" y="4756200"/>
                <a:ext cx="45000" cy="70920"/>
              </p14:xfrm>
            </p:contentPart>
          </mc:Choice>
          <mc:Fallback xmlns="">
            <p:pic>
              <p:nvPicPr>
                <p:cNvPr id="382" name="Ink 381">
                  <a:extLst>
                    <a:ext uri="{FF2B5EF4-FFF2-40B4-BE49-F238E27FC236}">
                      <a16:creationId xmlns:a16="http://schemas.microsoft.com/office/drawing/2014/main" id="{CABE56EC-91D8-F204-3A2B-8B74D2A25CF7}"/>
                    </a:ext>
                  </a:extLst>
                </p:cNvPr>
                <p:cNvPicPr/>
                <p:nvPr/>
              </p:nvPicPr>
              <p:blipFill>
                <a:blip r:embed="rId613"/>
                <a:stretch>
                  <a:fillRect/>
                </a:stretch>
              </p:blipFill>
              <p:spPr>
                <a:xfrm>
                  <a:off x="8362941" y="4750080"/>
                  <a:ext cx="5724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383" name="Ink 382">
                  <a:extLst>
                    <a:ext uri="{FF2B5EF4-FFF2-40B4-BE49-F238E27FC236}">
                      <a16:creationId xmlns:a16="http://schemas.microsoft.com/office/drawing/2014/main" id="{59608300-4A81-302A-82E9-A55206C1150C}"/>
                    </a:ext>
                  </a:extLst>
                </p14:cNvPr>
                <p14:cNvContentPartPr/>
                <p14:nvPr/>
              </p14:nvContentPartPr>
              <p14:xfrm>
                <a:off x="8539341" y="4612200"/>
                <a:ext cx="11880" cy="178920"/>
              </p14:xfrm>
            </p:contentPart>
          </mc:Choice>
          <mc:Fallback xmlns="">
            <p:pic>
              <p:nvPicPr>
                <p:cNvPr id="383" name="Ink 382">
                  <a:extLst>
                    <a:ext uri="{FF2B5EF4-FFF2-40B4-BE49-F238E27FC236}">
                      <a16:creationId xmlns:a16="http://schemas.microsoft.com/office/drawing/2014/main" id="{59608300-4A81-302A-82E9-A55206C1150C}"/>
                    </a:ext>
                  </a:extLst>
                </p:cNvPr>
                <p:cNvPicPr/>
                <p:nvPr/>
              </p:nvPicPr>
              <p:blipFill>
                <a:blip r:embed="rId615"/>
                <a:stretch>
                  <a:fillRect/>
                </a:stretch>
              </p:blipFill>
              <p:spPr>
                <a:xfrm>
                  <a:off x="8533221" y="4606080"/>
                  <a:ext cx="241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616">
              <p14:nvContentPartPr>
                <p14:cNvPr id="384" name="Ink 383">
                  <a:extLst>
                    <a:ext uri="{FF2B5EF4-FFF2-40B4-BE49-F238E27FC236}">
                      <a16:creationId xmlns:a16="http://schemas.microsoft.com/office/drawing/2014/main" id="{FE32B166-F6C6-9B9C-8246-52FC6B1A00AF}"/>
                    </a:ext>
                  </a:extLst>
                </p14:cNvPr>
                <p14:cNvContentPartPr/>
                <p14:nvPr/>
              </p14:nvContentPartPr>
              <p14:xfrm>
                <a:off x="8496501" y="4882920"/>
                <a:ext cx="36360" cy="23400"/>
              </p14:xfrm>
            </p:contentPart>
          </mc:Choice>
          <mc:Fallback xmlns="">
            <p:pic>
              <p:nvPicPr>
                <p:cNvPr id="384" name="Ink 383">
                  <a:extLst>
                    <a:ext uri="{FF2B5EF4-FFF2-40B4-BE49-F238E27FC236}">
                      <a16:creationId xmlns:a16="http://schemas.microsoft.com/office/drawing/2014/main" id="{FE32B166-F6C6-9B9C-8246-52FC6B1A00AF}"/>
                    </a:ext>
                  </a:extLst>
                </p:cNvPr>
                <p:cNvPicPr/>
                <p:nvPr/>
              </p:nvPicPr>
              <p:blipFill>
                <a:blip r:embed="rId617"/>
                <a:stretch>
                  <a:fillRect/>
                </a:stretch>
              </p:blipFill>
              <p:spPr>
                <a:xfrm>
                  <a:off x="8490381" y="4876800"/>
                  <a:ext cx="48600" cy="35640"/>
                </a:xfrm>
                <a:prstGeom prst="rect">
                  <a:avLst/>
                </a:prstGeom>
              </p:spPr>
            </p:pic>
          </mc:Fallback>
        </mc:AlternateContent>
      </p:grpSp>
    </p:spTree>
    <p:extLst>
      <p:ext uri="{BB962C8B-B14F-4D97-AF65-F5344CB8AC3E}">
        <p14:creationId xmlns:p14="http://schemas.microsoft.com/office/powerpoint/2010/main" val="3081250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F0043-A435-6423-2565-02EEA6FE3885}"/>
              </a:ext>
            </a:extLst>
          </p:cNvPr>
          <p:cNvSpPr>
            <a:spLocks noGrp="1"/>
          </p:cNvSpPr>
          <p:nvPr>
            <p:ph type="title"/>
          </p:nvPr>
        </p:nvSpPr>
        <p:spPr/>
        <p:txBody>
          <a:bodyPr/>
          <a:lstStyle/>
          <a:p>
            <a:r>
              <a:rPr lang="en-US" dirty="0"/>
              <a:t>Radar Equation: Specular Target </a:t>
            </a:r>
            <a:r>
              <a:rPr lang="en-US" dirty="0">
                <a:sym typeface="Wingdings" panose="05000000000000000000" pitchFamily="2" charset="2"/>
              </a:rPr>
              <a:t> What is received power?</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0651C07-EE4E-713B-69E6-F4819A980405}"/>
                  </a:ext>
                </a:extLst>
              </p:cNvPr>
              <p:cNvSpPr>
                <a:spLocks noGrp="1"/>
              </p:cNvSpPr>
              <p:nvPr>
                <p:ph idx="1"/>
              </p:nvPr>
            </p:nvSpPr>
            <p:spPr>
              <a:xfrm>
                <a:off x="23760" y="1825624"/>
                <a:ext cx="11330040" cy="5032375"/>
              </a:xfrm>
            </p:spPr>
            <p:txBody>
              <a:bodyPr>
                <a:normAutofit fontScale="92500" lnSpcReduction="10000"/>
              </a:bodyPr>
              <a:lstStyle/>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𝑟</m:t>
                        </m:r>
                      </m:sub>
                    </m:sSub>
                    <m:r>
                      <a:rPr lang="en-US" b="0" i="1" smtClean="0">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𝑡</m:t>
                        </m:r>
                      </m:sub>
                    </m:sSub>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m:t>
                        </m:r>
                      </m:num>
                      <m:den>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𝜋</m:t>
                        </m:r>
                        <m:sSup>
                          <m:sSupPr>
                            <m:ctrlPr>
                              <a:rPr lang="en-US" b="0" i="1" smtClean="0">
                                <a:solidFill>
                                  <a:srgbClr val="FF0000"/>
                                </a:solidFill>
                                <a:latin typeface="Cambria Math" panose="02040503050406030204" pitchFamily="18" charset="0"/>
                              </a:rPr>
                            </m:ctrlPr>
                          </m:sSupPr>
                          <m:e>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2</m:t>
                                </m:r>
                                <m:r>
                                  <a:rPr lang="en-US" b="0" i="1" smtClean="0">
                                    <a:solidFill>
                                      <a:srgbClr val="FF0000"/>
                                    </a:solidFill>
                                    <a:latin typeface="Cambria Math" panose="02040503050406030204" pitchFamily="18" charset="0"/>
                                  </a:rPr>
                                  <m:t>𝑅</m:t>
                                </m:r>
                              </m:e>
                            </m:d>
                          </m:e>
                          <m:sup>
                            <m:r>
                              <a:rPr lang="en-US" b="0" i="1" smtClean="0">
                                <a:solidFill>
                                  <a:srgbClr val="FF0000"/>
                                </a:solidFill>
                                <a:latin typeface="Cambria Math" panose="02040503050406030204" pitchFamily="18" charset="0"/>
                              </a:rPr>
                              <m:t>2</m:t>
                            </m:r>
                          </m:sup>
                        </m:sSup>
                      </m:den>
                    </m:f>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𝑡</m:t>
                        </m:r>
                      </m:sub>
                    </m:sSub>
                    <m:sSup>
                      <m:sSupPr>
                        <m:ctrlPr>
                          <a:rPr lang="en-US" b="0" i="1" smtClean="0">
                            <a:solidFill>
                              <a:srgbClr val="FF0000"/>
                            </a:solidFill>
                            <a:latin typeface="Cambria Math" panose="02040503050406030204" pitchFamily="18" charset="0"/>
                          </a:rPr>
                        </m:ctrlPr>
                      </m:sSupPr>
                      <m:e>
                        <m:d>
                          <m:dPr>
                            <m:begChr m:val="|"/>
                            <m:endChr m:val="|"/>
                            <m:ctrlPr>
                              <a:rPr lang="en-US" b="0" i="0" smtClean="0">
                                <a:solidFill>
                                  <a:srgbClr val="FF0000"/>
                                </a:solidFill>
                                <a:latin typeface="Cambria Math" panose="02040503050406030204" pitchFamily="18" charset="0"/>
                              </a:rPr>
                            </m:ctrlPr>
                          </m:dPr>
                          <m:e>
                            <m:r>
                              <m:rPr>
                                <m:sty m:val="p"/>
                              </m:rPr>
                              <a:rPr lang="en-US" b="0" i="0" smtClean="0">
                                <a:solidFill>
                                  <a:srgbClr val="FF0000"/>
                                </a:solidFill>
                                <a:latin typeface="Cambria Math" panose="02040503050406030204" pitchFamily="18" charset="0"/>
                              </a:rPr>
                              <m:t>Γ</m:t>
                            </m:r>
                          </m:e>
                        </m:d>
                      </m:e>
                      <m:sup>
                        <m:r>
                          <a:rPr lang="en-US" b="0" i="1" smtClean="0">
                            <a:solidFill>
                              <a:srgbClr val="FF0000"/>
                            </a:solidFill>
                            <a:latin typeface="Cambria Math" panose="02040503050406030204" pitchFamily="18" charset="0"/>
                          </a:rPr>
                          <m:t>2</m:t>
                        </m:r>
                      </m:sup>
                    </m:sSup>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𝑟</m:t>
                        </m:r>
                      </m:sub>
                    </m:sSub>
                    <m:f>
                      <m:fPr>
                        <m:ctrlPr>
                          <a:rPr lang="en-US" b="0" i="1" smtClean="0">
                            <a:solidFill>
                              <a:srgbClr val="FF0000"/>
                            </a:solidFill>
                            <a:latin typeface="Cambria Math" panose="02040503050406030204" pitchFamily="18" charset="0"/>
                          </a:rPr>
                        </m:ctrlPr>
                      </m:fPr>
                      <m:num>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𝜆</m:t>
                            </m:r>
                          </m:e>
                          <m:sup>
                            <m:r>
                              <a:rPr lang="en-US" b="0" i="1" smtClean="0">
                                <a:solidFill>
                                  <a:srgbClr val="FF0000"/>
                                </a:solidFill>
                                <a:latin typeface="Cambria Math" panose="02040503050406030204" pitchFamily="18" charset="0"/>
                              </a:rPr>
                              <m:t>2</m:t>
                            </m:r>
                          </m:sup>
                        </m:sSup>
                      </m:num>
                      <m:den>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𝜋</m:t>
                        </m:r>
                      </m:den>
                    </m:f>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𝑝𝑐</m:t>
                        </m:r>
                      </m:sub>
                    </m:sSub>
                  </m:oMath>
                </a14:m>
                <a:r>
                  <a:rPr lang="en-US" dirty="0">
                    <a:solidFill>
                      <a:srgbClr val="FF0000"/>
                    </a:solidFill>
                  </a:rPr>
                  <a:t> where</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𝑟</m:t>
                        </m:r>
                      </m:sub>
                    </m:sSub>
                  </m:oMath>
                </a14:m>
                <a:r>
                  <a:rPr lang="en-US" dirty="0">
                    <a:solidFill>
                      <a:srgbClr val="FF0000"/>
                    </a:solidFill>
                  </a:rPr>
                  <a:t> is the received power</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𝑡</m:t>
                        </m:r>
                      </m:sub>
                    </m:sSub>
                  </m:oMath>
                </a14:m>
                <a:r>
                  <a:rPr lang="en-US" dirty="0">
                    <a:solidFill>
                      <a:srgbClr val="FF0000"/>
                    </a:solidFill>
                  </a:rPr>
                  <a:t> is the transmit power</a:t>
                </a:r>
              </a:p>
              <a:p>
                <a14:m>
                  <m:oMath xmlns:m="http://schemas.openxmlformats.org/officeDocument/2006/math">
                    <m:r>
                      <a:rPr lang="en-US" b="0" i="1" smtClean="0">
                        <a:solidFill>
                          <a:srgbClr val="FF0000"/>
                        </a:solidFill>
                        <a:latin typeface="Cambria Math" panose="02040503050406030204" pitchFamily="18" charset="0"/>
                      </a:rPr>
                      <m:t>𝑅</m:t>
                    </m:r>
                  </m:oMath>
                </a14:m>
                <a:r>
                  <a:rPr lang="en-US" dirty="0">
                    <a:solidFill>
                      <a:srgbClr val="FF0000"/>
                    </a:solidFill>
                  </a:rPr>
                  <a:t> is the magnitude of the range vector from the radar to the target</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𝑡</m:t>
                        </m:r>
                      </m:sub>
                    </m:sSub>
                  </m:oMath>
                </a14:m>
                <a:r>
                  <a:rPr lang="en-US" dirty="0">
                    <a:solidFill>
                      <a:srgbClr val="FF0000"/>
                    </a:solidFill>
                  </a:rPr>
                  <a:t> is the transmit antenna gain</a:t>
                </a:r>
              </a:p>
              <a:p>
                <a14:m>
                  <m:oMath xmlns:m="http://schemas.openxmlformats.org/officeDocument/2006/math">
                    <m:sSup>
                      <m:sSupPr>
                        <m:ctrlPr>
                          <a:rPr lang="en-US" b="0" i="1" smtClean="0">
                            <a:solidFill>
                              <a:srgbClr val="FF0000"/>
                            </a:solidFill>
                            <a:latin typeface="Cambria Math" panose="02040503050406030204" pitchFamily="18" charset="0"/>
                          </a:rPr>
                        </m:ctrlPr>
                      </m:sSupPr>
                      <m:e>
                        <m:d>
                          <m:dPr>
                            <m:begChr m:val="|"/>
                            <m:endChr m:val="|"/>
                            <m:ctrlPr>
                              <a:rPr lang="en-US" b="0" i="0" smtClean="0">
                                <a:solidFill>
                                  <a:srgbClr val="FF0000"/>
                                </a:solidFill>
                                <a:latin typeface="Cambria Math" panose="02040503050406030204" pitchFamily="18" charset="0"/>
                              </a:rPr>
                            </m:ctrlPr>
                          </m:dPr>
                          <m:e>
                            <m:r>
                              <m:rPr>
                                <m:sty m:val="p"/>
                              </m:rPr>
                              <a:rPr lang="en-US" b="0" i="0" smtClean="0">
                                <a:solidFill>
                                  <a:srgbClr val="FF0000"/>
                                </a:solidFill>
                                <a:latin typeface="Cambria Math" panose="02040503050406030204" pitchFamily="18" charset="0"/>
                              </a:rPr>
                              <m:t>Γ</m:t>
                            </m:r>
                          </m:e>
                        </m:d>
                      </m:e>
                      <m:sup>
                        <m:r>
                          <a:rPr lang="en-US" b="0" i="1" smtClean="0">
                            <a:solidFill>
                              <a:srgbClr val="FF0000"/>
                            </a:solidFill>
                            <a:latin typeface="Cambria Math" panose="02040503050406030204" pitchFamily="18" charset="0"/>
                          </a:rPr>
                          <m:t>2</m:t>
                        </m:r>
                      </m:sup>
                    </m:sSup>
                  </m:oMath>
                </a14:m>
                <a:r>
                  <a:rPr lang="en-US" dirty="0">
                    <a:solidFill>
                      <a:srgbClr val="FF0000"/>
                    </a:solidFill>
                  </a:rPr>
                  <a:t> is the power reflection coefficient</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𝑟</m:t>
                        </m:r>
                      </m:sub>
                    </m:sSub>
                  </m:oMath>
                </a14:m>
                <a:r>
                  <a:rPr lang="en-US" dirty="0">
                    <a:solidFill>
                      <a:srgbClr val="FF0000"/>
                    </a:solidFill>
                  </a:rPr>
                  <a:t> is the receive antenna gain</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𝑝𝑐</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𝑇</m:t>
                        </m:r>
                      </m:e>
                      <m:sub>
                        <m:r>
                          <a:rPr lang="en-US" b="0" i="1" smtClean="0">
                            <a:solidFill>
                              <a:srgbClr val="FF0000"/>
                            </a:solidFill>
                            <a:latin typeface="Cambria Math" panose="02040503050406030204" pitchFamily="18" charset="0"/>
                          </a:rPr>
                          <m:t>𝑝𝑑</m:t>
                        </m:r>
                      </m:sub>
                    </m:sSub>
                    <m:r>
                      <a:rPr lang="en-US" b="0" i="1" smtClean="0">
                        <a:solidFill>
                          <a:srgbClr val="FF0000"/>
                        </a:solidFill>
                        <a:latin typeface="Cambria Math" panose="02040503050406030204" pitchFamily="18" charset="0"/>
                      </a:rPr>
                      <m:t>𝐵</m:t>
                    </m:r>
                  </m:oMath>
                </a14:m>
                <a:r>
                  <a:rPr lang="en-US" dirty="0">
                    <a:solidFill>
                      <a:srgbClr val="FF0000"/>
                    </a:solidFill>
                  </a:rPr>
                  <a:t> is the pulse compression gain</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𝑇</m:t>
                        </m:r>
                      </m:e>
                      <m:sub>
                        <m:r>
                          <a:rPr lang="en-US" b="0" i="1" smtClean="0">
                            <a:solidFill>
                              <a:srgbClr val="FF0000"/>
                            </a:solidFill>
                            <a:latin typeface="Cambria Math" panose="02040503050406030204" pitchFamily="18" charset="0"/>
                          </a:rPr>
                          <m:t>𝑝𝑑</m:t>
                        </m:r>
                      </m:sub>
                    </m:sSub>
                  </m:oMath>
                </a14:m>
                <a:r>
                  <a:rPr lang="en-US" dirty="0">
                    <a:solidFill>
                      <a:srgbClr val="FF0000"/>
                    </a:solidFill>
                  </a:rPr>
                  <a:t> is the uncompressed pulse duration</a:t>
                </a:r>
              </a:p>
              <a:p>
                <a14:m>
                  <m:oMath xmlns:m="http://schemas.openxmlformats.org/officeDocument/2006/math">
                    <m:r>
                      <a:rPr lang="en-US" b="0" i="1" smtClean="0">
                        <a:solidFill>
                          <a:srgbClr val="FF0000"/>
                        </a:solidFill>
                        <a:latin typeface="Cambria Math" panose="02040503050406030204" pitchFamily="18" charset="0"/>
                      </a:rPr>
                      <m:t>𝐵</m:t>
                    </m:r>
                  </m:oMath>
                </a14:m>
                <a:r>
                  <a:rPr lang="en-US" dirty="0">
                    <a:solidFill>
                      <a:srgbClr val="FF0000"/>
                    </a:solidFill>
                  </a:rPr>
                  <a:t> is the bandwidth</a:t>
                </a:r>
              </a:p>
            </p:txBody>
          </p:sp>
        </mc:Choice>
        <mc:Fallback xmlns="">
          <p:sp>
            <p:nvSpPr>
              <p:cNvPr id="3" name="Content Placeholder 2">
                <a:extLst>
                  <a:ext uri="{FF2B5EF4-FFF2-40B4-BE49-F238E27FC236}">
                    <a16:creationId xmlns:a16="http://schemas.microsoft.com/office/drawing/2014/main" id="{B0651C07-EE4E-713B-69E6-F4819A980405}"/>
                  </a:ext>
                </a:extLst>
              </p:cNvPr>
              <p:cNvSpPr>
                <a:spLocks noGrp="1" noRot="1" noChangeAspect="1" noMove="1" noResize="1" noEditPoints="1" noAdjustHandles="1" noChangeArrowheads="1" noChangeShapeType="1" noTextEdit="1"/>
              </p:cNvSpPr>
              <p:nvPr>
                <p:ph idx="1"/>
              </p:nvPr>
            </p:nvSpPr>
            <p:spPr>
              <a:xfrm>
                <a:off x="23760" y="1825624"/>
                <a:ext cx="11330040" cy="5032375"/>
              </a:xfrm>
              <a:blipFill>
                <a:blip r:embed="rId2"/>
                <a:stretch>
                  <a:fillRect t="-121"/>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252B88DA-78C4-9F14-37F1-443D1984FA57}"/>
                  </a:ext>
                </a:extLst>
              </p14:cNvPr>
              <p14:cNvContentPartPr/>
              <p14:nvPr/>
            </p14:nvContentPartPr>
            <p14:xfrm>
              <a:off x="6294220" y="4270439"/>
              <a:ext cx="792720" cy="1186560"/>
            </p14:xfrm>
          </p:contentPart>
        </mc:Choice>
        <mc:Fallback xmlns="">
          <p:pic>
            <p:nvPicPr>
              <p:cNvPr id="4" name="Ink 3">
                <a:extLst>
                  <a:ext uri="{FF2B5EF4-FFF2-40B4-BE49-F238E27FC236}">
                    <a16:creationId xmlns:a16="http://schemas.microsoft.com/office/drawing/2014/main" id="{252B88DA-78C4-9F14-37F1-443D1984FA57}"/>
                  </a:ext>
                </a:extLst>
              </p:cNvPr>
              <p:cNvPicPr/>
              <p:nvPr/>
            </p:nvPicPr>
            <p:blipFill>
              <a:blip r:embed="rId4"/>
              <a:stretch>
                <a:fillRect/>
              </a:stretch>
            </p:blipFill>
            <p:spPr>
              <a:xfrm>
                <a:off x="6288100" y="4264319"/>
                <a:ext cx="804960" cy="11988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FFA0F54E-C9CF-C9CE-7C11-88C670FE488D}"/>
                  </a:ext>
                </a:extLst>
              </p14:cNvPr>
              <p14:cNvContentPartPr/>
              <p14:nvPr/>
            </p14:nvContentPartPr>
            <p14:xfrm>
              <a:off x="7315900" y="3907559"/>
              <a:ext cx="3019320" cy="402840"/>
            </p14:xfrm>
          </p:contentPart>
        </mc:Choice>
        <mc:Fallback xmlns="">
          <p:pic>
            <p:nvPicPr>
              <p:cNvPr id="5" name="Ink 4">
                <a:extLst>
                  <a:ext uri="{FF2B5EF4-FFF2-40B4-BE49-F238E27FC236}">
                    <a16:creationId xmlns:a16="http://schemas.microsoft.com/office/drawing/2014/main" id="{FFA0F54E-C9CF-C9CE-7C11-88C670FE488D}"/>
                  </a:ext>
                </a:extLst>
              </p:cNvPr>
              <p:cNvPicPr/>
              <p:nvPr/>
            </p:nvPicPr>
            <p:blipFill>
              <a:blip r:embed="rId6"/>
              <a:stretch>
                <a:fillRect/>
              </a:stretch>
            </p:blipFill>
            <p:spPr>
              <a:xfrm>
                <a:off x="7309780" y="3901439"/>
                <a:ext cx="3031560" cy="4150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8" name="Ink 27">
                <a:extLst>
                  <a:ext uri="{FF2B5EF4-FFF2-40B4-BE49-F238E27FC236}">
                    <a16:creationId xmlns:a16="http://schemas.microsoft.com/office/drawing/2014/main" id="{958EE75D-8521-CE52-303A-5B5AA9E1825A}"/>
                  </a:ext>
                </a:extLst>
              </p14:cNvPr>
              <p14:cNvContentPartPr/>
              <p14:nvPr/>
            </p14:nvContentPartPr>
            <p14:xfrm>
              <a:off x="7837180" y="4614959"/>
              <a:ext cx="2198160" cy="879480"/>
            </p14:xfrm>
          </p:contentPart>
        </mc:Choice>
        <mc:Fallback xmlns="">
          <p:pic>
            <p:nvPicPr>
              <p:cNvPr id="28" name="Ink 27">
                <a:extLst>
                  <a:ext uri="{FF2B5EF4-FFF2-40B4-BE49-F238E27FC236}">
                    <a16:creationId xmlns:a16="http://schemas.microsoft.com/office/drawing/2014/main" id="{958EE75D-8521-CE52-303A-5B5AA9E1825A}"/>
                  </a:ext>
                </a:extLst>
              </p:cNvPr>
              <p:cNvPicPr/>
              <p:nvPr/>
            </p:nvPicPr>
            <p:blipFill>
              <a:blip r:embed="rId8"/>
              <a:stretch>
                <a:fillRect/>
              </a:stretch>
            </p:blipFill>
            <p:spPr>
              <a:xfrm>
                <a:off x="7831060" y="4608839"/>
                <a:ext cx="2210400" cy="891720"/>
              </a:xfrm>
              <a:prstGeom prst="rect">
                <a:avLst/>
              </a:prstGeom>
            </p:spPr>
          </p:pic>
        </mc:Fallback>
      </mc:AlternateContent>
      <p:grpSp>
        <p:nvGrpSpPr>
          <p:cNvPr id="33" name="Group 32">
            <a:extLst>
              <a:ext uri="{FF2B5EF4-FFF2-40B4-BE49-F238E27FC236}">
                <a16:creationId xmlns:a16="http://schemas.microsoft.com/office/drawing/2014/main" id="{44A745E9-9C4D-04DF-1A89-68608E654A7E}"/>
              </a:ext>
            </a:extLst>
          </p:cNvPr>
          <p:cNvGrpSpPr/>
          <p:nvPr/>
        </p:nvGrpSpPr>
        <p:grpSpPr>
          <a:xfrm>
            <a:off x="7966060" y="4080719"/>
            <a:ext cx="1908720" cy="1747800"/>
            <a:chOff x="8778860" y="4076640"/>
            <a:chExt cx="1908720" cy="1747800"/>
          </a:xfrm>
        </p:grpSpPr>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C25629B0-4EAB-79E0-5963-9F84180D0815}"/>
                    </a:ext>
                  </a:extLst>
                </p14:cNvPr>
                <p14:cNvContentPartPr/>
                <p14:nvPr/>
              </p14:nvContentPartPr>
              <p14:xfrm>
                <a:off x="9294020" y="4076640"/>
                <a:ext cx="9000" cy="176040"/>
              </p14:xfrm>
            </p:contentPart>
          </mc:Choice>
          <mc:Fallback xmlns="">
            <p:pic>
              <p:nvPicPr>
                <p:cNvPr id="6" name="Ink 5">
                  <a:extLst>
                    <a:ext uri="{FF2B5EF4-FFF2-40B4-BE49-F238E27FC236}">
                      <a16:creationId xmlns:a16="http://schemas.microsoft.com/office/drawing/2014/main" id="{C25629B0-4EAB-79E0-5963-9F84180D0815}"/>
                    </a:ext>
                  </a:extLst>
                </p:cNvPr>
                <p:cNvPicPr/>
                <p:nvPr/>
              </p:nvPicPr>
              <p:blipFill>
                <a:blip r:embed="rId10"/>
                <a:stretch>
                  <a:fillRect/>
                </a:stretch>
              </p:blipFill>
              <p:spPr>
                <a:xfrm>
                  <a:off x="9287900" y="4070520"/>
                  <a:ext cx="21240" cy="188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6AC67071-5175-D432-74F6-F7C1C95E6FA3}"/>
                    </a:ext>
                  </a:extLst>
                </p14:cNvPr>
                <p14:cNvContentPartPr/>
                <p14:nvPr/>
              </p14:nvContentPartPr>
              <p14:xfrm>
                <a:off x="9240380" y="4084920"/>
                <a:ext cx="168120" cy="19080"/>
              </p14:xfrm>
            </p:contentPart>
          </mc:Choice>
          <mc:Fallback xmlns="">
            <p:pic>
              <p:nvPicPr>
                <p:cNvPr id="7" name="Ink 6">
                  <a:extLst>
                    <a:ext uri="{FF2B5EF4-FFF2-40B4-BE49-F238E27FC236}">
                      <a16:creationId xmlns:a16="http://schemas.microsoft.com/office/drawing/2014/main" id="{6AC67071-5175-D432-74F6-F7C1C95E6FA3}"/>
                    </a:ext>
                  </a:extLst>
                </p:cNvPr>
                <p:cNvPicPr/>
                <p:nvPr/>
              </p:nvPicPr>
              <p:blipFill>
                <a:blip r:embed="rId12"/>
                <a:stretch>
                  <a:fillRect/>
                </a:stretch>
              </p:blipFill>
              <p:spPr>
                <a:xfrm>
                  <a:off x="9234260" y="4078800"/>
                  <a:ext cx="18036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 name="Ink 7">
                  <a:extLst>
                    <a:ext uri="{FF2B5EF4-FFF2-40B4-BE49-F238E27FC236}">
                      <a16:creationId xmlns:a16="http://schemas.microsoft.com/office/drawing/2014/main" id="{68FFFFBA-BF4E-E29C-6A98-60970074D764}"/>
                    </a:ext>
                  </a:extLst>
                </p14:cNvPr>
                <p14:cNvContentPartPr/>
                <p14:nvPr/>
              </p14:nvContentPartPr>
              <p14:xfrm>
                <a:off x="9437300" y="4200840"/>
                <a:ext cx="111960" cy="164880"/>
              </p14:xfrm>
            </p:contentPart>
          </mc:Choice>
          <mc:Fallback xmlns="">
            <p:pic>
              <p:nvPicPr>
                <p:cNvPr id="8" name="Ink 7">
                  <a:extLst>
                    <a:ext uri="{FF2B5EF4-FFF2-40B4-BE49-F238E27FC236}">
                      <a16:creationId xmlns:a16="http://schemas.microsoft.com/office/drawing/2014/main" id="{68FFFFBA-BF4E-E29C-6A98-60970074D764}"/>
                    </a:ext>
                  </a:extLst>
                </p:cNvPr>
                <p:cNvPicPr/>
                <p:nvPr/>
              </p:nvPicPr>
              <p:blipFill>
                <a:blip r:embed="rId14"/>
                <a:stretch>
                  <a:fillRect/>
                </a:stretch>
              </p:blipFill>
              <p:spPr>
                <a:xfrm>
                  <a:off x="9431180" y="4194720"/>
                  <a:ext cx="124200" cy="177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 name="Ink 8">
                  <a:extLst>
                    <a:ext uri="{FF2B5EF4-FFF2-40B4-BE49-F238E27FC236}">
                      <a16:creationId xmlns:a16="http://schemas.microsoft.com/office/drawing/2014/main" id="{85A7CBC8-AE06-1FDC-F3A9-125C6085F8BF}"/>
                    </a:ext>
                  </a:extLst>
                </p14:cNvPr>
                <p14:cNvContentPartPr/>
                <p14:nvPr/>
              </p14:nvContentPartPr>
              <p14:xfrm>
                <a:off x="9575900" y="4163760"/>
                <a:ext cx="168120" cy="108000"/>
              </p14:xfrm>
            </p:contentPart>
          </mc:Choice>
          <mc:Fallback xmlns="">
            <p:pic>
              <p:nvPicPr>
                <p:cNvPr id="9" name="Ink 8">
                  <a:extLst>
                    <a:ext uri="{FF2B5EF4-FFF2-40B4-BE49-F238E27FC236}">
                      <a16:creationId xmlns:a16="http://schemas.microsoft.com/office/drawing/2014/main" id="{85A7CBC8-AE06-1FDC-F3A9-125C6085F8BF}"/>
                    </a:ext>
                  </a:extLst>
                </p:cNvPr>
                <p:cNvPicPr/>
                <p:nvPr/>
              </p:nvPicPr>
              <p:blipFill>
                <a:blip r:embed="rId16"/>
                <a:stretch>
                  <a:fillRect/>
                </a:stretch>
              </p:blipFill>
              <p:spPr>
                <a:xfrm>
                  <a:off x="9569780" y="4157640"/>
                  <a:ext cx="1803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71D496F2-856F-9648-A86E-362AD91A0C96}"/>
                    </a:ext>
                  </a:extLst>
                </p14:cNvPr>
                <p14:cNvContentPartPr/>
                <p14:nvPr/>
              </p14:nvContentPartPr>
              <p14:xfrm>
                <a:off x="9067940" y="4731840"/>
                <a:ext cx="145440" cy="310680"/>
              </p14:xfrm>
            </p:contentPart>
          </mc:Choice>
          <mc:Fallback xmlns="">
            <p:pic>
              <p:nvPicPr>
                <p:cNvPr id="11" name="Ink 10">
                  <a:extLst>
                    <a:ext uri="{FF2B5EF4-FFF2-40B4-BE49-F238E27FC236}">
                      <a16:creationId xmlns:a16="http://schemas.microsoft.com/office/drawing/2014/main" id="{71D496F2-856F-9648-A86E-362AD91A0C96}"/>
                    </a:ext>
                  </a:extLst>
                </p:cNvPr>
                <p:cNvPicPr/>
                <p:nvPr/>
              </p:nvPicPr>
              <p:blipFill>
                <a:blip r:embed="rId18"/>
                <a:stretch>
                  <a:fillRect/>
                </a:stretch>
              </p:blipFill>
              <p:spPr>
                <a:xfrm>
                  <a:off x="9061820" y="4725720"/>
                  <a:ext cx="15768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966E9528-EBAA-490A-D544-4193E5302157}"/>
                    </a:ext>
                  </a:extLst>
                </p14:cNvPr>
                <p14:cNvContentPartPr/>
                <p14:nvPr/>
              </p14:nvContentPartPr>
              <p14:xfrm>
                <a:off x="9224540" y="4908240"/>
                <a:ext cx="82440" cy="106560"/>
              </p14:xfrm>
            </p:contentPart>
          </mc:Choice>
          <mc:Fallback xmlns="">
            <p:pic>
              <p:nvPicPr>
                <p:cNvPr id="12" name="Ink 11">
                  <a:extLst>
                    <a:ext uri="{FF2B5EF4-FFF2-40B4-BE49-F238E27FC236}">
                      <a16:creationId xmlns:a16="http://schemas.microsoft.com/office/drawing/2014/main" id="{966E9528-EBAA-490A-D544-4193E5302157}"/>
                    </a:ext>
                  </a:extLst>
                </p:cNvPr>
                <p:cNvPicPr/>
                <p:nvPr/>
              </p:nvPicPr>
              <p:blipFill>
                <a:blip r:embed="rId20"/>
                <a:stretch>
                  <a:fillRect/>
                </a:stretch>
              </p:blipFill>
              <p:spPr>
                <a:xfrm>
                  <a:off x="9218420" y="4902120"/>
                  <a:ext cx="946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Ink 12">
                  <a:extLst>
                    <a:ext uri="{FF2B5EF4-FFF2-40B4-BE49-F238E27FC236}">
                      <a16:creationId xmlns:a16="http://schemas.microsoft.com/office/drawing/2014/main" id="{71300E0C-C9E6-FC7D-F95B-55825563FB46}"/>
                    </a:ext>
                  </a:extLst>
                </p14:cNvPr>
                <p14:cNvContentPartPr/>
                <p14:nvPr/>
              </p14:nvContentPartPr>
              <p14:xfrm>
                <a:off x="9341180" y="4739760"/>
                <a:ext cx="51480" cy="239400"/>
              </p14:xfrm>
            </p:contentPart>
          </mc:Choice>
          <mc:Fallback xmlns="">
            <p:pic>
              <p:nvPicPr>
                <p:cNvPr id="13" name="Ink 12">
                  <a:extLst>
                    <a:ext uri="{FF2B5EF4-FFF2-40B4-BE49-F238E27FC236}">
                      <a16:creationId xmlns:a16="http://schemas.microsoft.com/office/drawing/2014/main" id="{71300E0C-C9E6-FC7D-F95B-55825563FB46}"/>
                    </a:ext>
                  </a:extLst>
                </p:cNvPr>
                <p:cNvPicPr/>
                <p:nvPr/>
              </p:nvPicPr>
              <p:blipFill>
                <a:blip r:embed="rId22"/>
                <a:stretch>
                  <a:fillRect/>
                </a:stretch>
              </p:blipFill>
              <p:spPr>
                <a:xfrm>
                  <a:off x="9335060" y="4733640"/>
                  <a:ext cx="63720" cy="2516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4" name="Ink 13">
                  <a:extLst>
                    <a:ext uri="{FF2B5EF4-FFF2-40B4-BE49-F238E27FC236}">
                      <a16:creationId xmlns:a16="http://schemas.microsoft.com/office/drawing/2014/main" id="{90060A64-9ABA-6729-35F0-7C915B1D8427}"/>
                    </a:ext>
                  </a:extLst>
                </p14:cNvPr>
                <p14:cNvContentPartPr/>
                <p14:nvPr/>
              </p14:nvContentPartPr>
              <p14:xfrm>
                <a:off x="9439100" y="4872240"/>
                <a:ext cx="86040" cy="120600"/>
              </p14:xfrm>
            </p:contentPart>
          </mc:Choice>
          <mc:Fallback xmlns="">
            <p:pic>
              <p:nvPicPr>
                <p:cNvPr id="14" name="Ink 13">
                  <a:extLst>
                    <a:ext uri="{FF2B5EF4-FFF2-40B4-BE49-F238E27FC236}">
                      <a16:creationId xmlns:a16="http://schemas.microsoft.com/office/drawing/2014/main" id="{90060A64-9ABA-6729-35F0-7C915B1D8427}"/>
                    </a:ext>
                  </a:extLst>
                </p:cNvPr>
                <p:cNvPicPr/>
                <p:nvPr/>
              </p:nvPicPr>
              <p:blipFill>
                <a:blip r:embed="rId24"/>
                <a:stretch>
                  <a:fillRect/>
                </a:stretch>
              </p:blipFill>
              <p:spPr>
                <a:xfrm>
                  <a:off x="9432980" y="4866120"/>
                  <a:ext cx="9828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5" name="Ink 14">
                  <a:extLst>
                    <a:ext uri="{FF2B5EF4-FFF2-40B4-BE49-F238E27FC236}">
                      <a16:creationId xmlns:a16="http://schemas.microsoft.com/office/drawing/2014/main" id="{DA8BB57F-72D7-CCCC-7D89-453299F1BC21}"/>
                    </a:ext>
                  </a:extLst>
                </p14:cNvPr>
                <p14:cNvContentPartPr/>
                <p14:nvPr/>
              </p14:nvContentPartPr>
              <p14:xfrm>
                <a:off x="9556100" y="4878360"/>
                <a:ext cx="147960" cy="117360"/>
              </p14:xfrm>
            </p:contentPart>
          </mc:Choice>
          <mc:Fallback xmlns="">
            <p:pic>
              <p:nvPicPr>
                <p:cNvPr id="15" name="Ink 14">
                  <a:extLst>
                    <a:ext uri="{FF2B5EF4-FFF2-40B4-BE49-F238E27FC236}">
                      <a16:creationId xmlns:a16="http://schemas.microsoft.com/office/drawing/2014/main" id="{DA8BB57F-72D7-CCCC-7D89-453299F1BC21}"/>
                    </a:ext>
                  </a:extLst>
                </p:cNvPr>
                <p:cNvPicPr/>
                <p:nvPr/>
              </p:nvPicPr>
              <p:blipFill>
                <a:blip r:embed="rId26"/>
                <a:stretch>
                  <a:fillRect/>
                </a:stretch>
              </p:blipFill>
              <p:spPr>
                <a:xfrm>
                  <a:off x="9549980" y="4872240"/>
                  <a:ext cx="1602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Ink 16">
                  <a:extLst>
                    <a:ext uri="{FF2B5EF4-FFF2-40B4-BE49-F238E27FC236}">
                      <a16:creationId xmlns:a16="http://schemas.microsoft.com/office/drawing/2014/main" id="{DEBEEA9B-90F8-0FFE-E6F1-F86D217E8440}"/>
                    </a:ext>
                  </a:extLst>
                </p14:cNvPr>
                <p14:cNvContentPartPr/>
                <p14:nvPr/>
              </p14:nvContentPartPr>
              <p14:xfrm>
                <a:off x="8778860" y="5120280"/>
                <a:ext cx="200520" cy="200160"/>
              </p14:xfrm>
            </p:contentPart>
          </mc:Choice>
          <mc:Fallback xmlns="">
            <p:pic>
              <p:nvPicPr>
                <p:cNvPr id="17" name="Ink 16">
                  <a:extLst>
                    <a:ext uri="{FF2B5EF4-FFF2-40B4-BE49-F238E27FC236}">
                      <a16:creationId xmlns:a16="http://schemas.microsoft.com/office/drawing/2014/main" id="{DEBEEA9B-90F8-0FFE-E6F1-F86D217E8440}"/>
                    </a:ext>
                  </a:extLst>
                </p:cNvPr>
                <p:cNvPicPr/>
                <p:nvPr/>
              </p:nvPicPr>
              <p:blipFill>
                <a:blip r:embed="rId28"/>
                <a:stretch>
                  <a:fillRect/>
                </a:stretch>
              </p:blipFill>
              <p:spPr>
                <a:xfrm>
                  <a:off x="8772740" y="5114160"/>
                  <a:ext cx="2127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8" name="Ink 17">
                  <a:extLst>
                    <a:ext uri="{FF2B5EF4-FFF2-40B4-BE49-F238E27FC236}">
                      <a16:creationId xmlns:a16="http://schemas.microsoft.com/office/drawing/2014/main" id="{2BAE0873-EFC1-5003-891A-8783B0AD402F}"/>
                    </a:ext>
                  </a:extLst>
                </p14:cNvPr>
                <p14:cNvContentPartPr/>
                <p14:nvPr/>
              </p14:nvContentPartPr>
              <p14:xfrm>
                <a:off x="9057860" y="5239080"/>
                <a:ext cx="102240" cy="92880"/>
              </p14:xfrm>
            </p:contentPart>
          </mc:Choice>
          <mc:Fallback xmlns="">
            <p:pic>
              <p:nvPicPr>
                <p:cNvPr id="18" name="Ink 17">
                  <a:extLst>
                    <a:ext uri="{FF2B5EF4-FFF2-40B4-BE49-F238E27FC236}">
                      <a16:creationId xmlns:a16="http://schemas.microsoft.com/office/drawing/2014/main" id="{2BAE0873-EFC1-5003-891A-8783B0AD402F}"/>
                    </a:ext>
                  </a:extLst>
                </p:cNvPr>
                <p:cNvPicPr/>
                <p:nvPr/>
              </p:nvPicPr>
              <p:blipFill>
                <a:blip r:embed="rId30"/>
                <a:stretch>
                  <a:fillRect/>
                </a:stretch>
              </p:blipFill>
              <p:spPr>
                <a:xfrm>
                  <a:off x="9051740" y="5232960"/>
                  <a:ext cx="11448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9" name="Ink 18">
                  <a:extLst>
                    <a:ext uri="{FF2B5EF4-FFF2-40B4-BE49-F238E27FC236}">
                      <a16:creationId xmlns:a16="http://schemas.microsoft.com/office/drawing/2014/main" id="{BFD7D50C-D58C-07E7-4F2C-6EB500A4D5FE}"/>
                    </a:ext>
                  </a:extLst>
                </p14:cNvPr>
                <p14:cNvContentPartPr/>
                <p14:nvPr/>
              </p14:nvContentPartPr>
              <p14:xfrm>
                <a:off x="9271340" y="5210640"/>
                <a:ext cx="249840" cy="117720"/>
              </p14:xfrm>
            </p:contentPart>
          </mc:Choice>
          <mc:Fallback xmlns="">
            <p:pic>
              <p:nvPicPr>
                <p:cNvPr id="19" name="Ink 18">
                  <a:extLst>
                    <a:ext uri="{FF2B5EF4-FFF2-40B4-BE49-F238E27FC236}">
                      <a16:creationId xmlns:a16="http://schemas.microsoft.com/office/drawing/2014/main" id="{BFD7D50C-D58C-07E7-4F2C-6EB500A4D5FE}"/>
                    </a:ext>
                  </a:extLst>
                </p:cNvPr>
                <p:cNvPicPr/>
                <p:nvPr/>
              </p:nvPicPr>
              <p:blipFill>
                <a:blip r:embed="rId32"/>
                <a:stretch>
                  <a:fillRect/>
                </a:stretch>
              </p:blipFill>
              <p:spPr>
                <a:xfrm>
                  <a:off x="9265220" y="5204520"/>
                  <a:ext cx="262080" cy="12996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0" name="Ink 19">
                  <a:extLst>
                    <a:ext uri="{FF2B5EF4-FFF2-40B4-BE49-F238E27FC236}">
                      <a16:creationId xmlns:a16="http://schemas.microsoft.com/office/drawing/2014/main" id="{A53B12AB-104A-9805-4AE5-6327878D6AC6}"/>
                    </a:ext>
                  </a:extLst>
                </p14:cNvPr>
                <p14:cNvContentPartPr/>
                <p14:nvPr/>
              </p14:nvContentPartPr>
              <p14:xfrm>
                <a:off x="9590660" y="5160600"/>
                <a:ext cx="114480" cy="230040"/>
              </p14:xfrm>
            </p:contentPart>
          </mc:Choice>
          <mc:Fallback xmlns="">
            <p:pic>
              <p:nvPicPr>
                <p:cNvPr id="20" name="Ink 19">
                  <a:extLst>
                    <a:ext uri="{FF2B5EF4-FFF2-40B4-BE49-F238E27FC236}">
                      <a16:creationId xmlns:a16="http://schemas.microsoft.com/office/drawing/2014/main" id="{A53B12AB-104A-9805-4AE5-6327878D6AC6}"/>
                    </a:ext>
                  </a:extLst>
                </p:cNvPr>
                <p:cNvPicPr/>
                <p:nvPr/>
              </p:nvPicPr>
              <p:blipFill>
                <a:blip r:embed="rId34"/>
                <a:stretch>
                  <a:fillRect/>
                </a:stretch>
              </p:blipFill>
              <p:spPr>
                <a:xfrm>
                  <a:off x="9584540" y="5154480"/>
                  <a:ext cx="12672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1" name="Ink 20">
                  <a:extLst>
                    <a:ext uri="{FF2B5EF4-FFF2-40B4-BE49-F238E27FC236}">
                      <a16:creationId xmlns:a16="http://schemas.microsoft.com/office/drawing/2014/main" id="{8C5C4F34-519F-493F-0D3C-A67914FD0569}"/>
                    </a:ext>
                  </a:extLst>
                </p14:cNvPr>
                <p14:cNvContentPartPr/>
                <p14:nvPr/>
              </p14:nvContentPartPr>
              <p14:xfrm>
                <a:off x="9755180" y="5155560"/>
                <a:ext cx="234360" cy="121320"/>
              </p14:xfrm>
            </p:contentPart>
          </mc:Choice>
          <mc:Fallback xmlns="">
            <p:pic>
              <p:nvPicPr>
                <p:cNvPr id="21" name="Ink 20">
                  <a:extLst>
                    <a:ext uri="{FF2B5EF4-FFF2-40B4-BE49-F238E27FC236}">
                      <a16:creationId xmlns:a16="http://schemas.microsoft.com/office/drawing/2014/main" id="{8C5C4F34-519F-493F-0D3C-A67914FD0569}"/>
                    </a:ext>
                  </a:extLst>
                </p:cNvPr>
                <p:cNvPicPr/>
                <p:nvPr/>
              </p:nvPicPr>
              <p:blipFill>
                <a:blip r:embed="rId36"/>
                <a:stretch>
                  <a:fillRect/>
                </a:stretch>
              </p:blipFill>
              <p:spPr>
                <a:xfrm>
                  <a:off x="9749060" y="5149440"/>
                  <a:ext cx="246600" cy="1335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2" name="Ink 21">
                  <a:extLst>
                    <a:ext uri="{FF2B5EF4-FFF2-40B4-BE49-F238E27FC236}">
                      <a16:creationId xmlns:a16="http://schemas.microsoft.com/office/drawing/2014/main" id="{613417D4-560B-E633-3518-010AF26E8F50}"/>
                    </a:ext>
                  </a:extLst>
                </p14:cNvPr>
                <p14:cNvContentPartPr/>
                <p14:nvPr/>
              </p14:nvContentPartPr>
              <p14:xfrm>
                <a:off x="10034900" y="5148360"/>
                <a:ext cx="88560" cy="145440"/>
              </p14:xfrm>
            </p:contentPart>
          </mc:Choice>
          <mc:Fallback xmlns="">
            <p:pic>
              <p:nvPicPr>
                <p:cNvPr id="22" name="Ink 21">
                  <a:extLst>
                    <a:ext uri="{FF2B5EF4-FFF2-40B4-BE49-F238E27FC236}">
                      <a16:creationId xmlns:a16="http://schemas.microsoft.com/office/drawing/2014/main" id="{613417D4-560B-E633-3518-010AF26E8F50}"/>
                    </a:ext>
                  </a:extLst>
                </p:cNvPr>
                <p:cNvPicPr/>
                <p:nvPr/>
              </p:nvPicPr>
              <p:blipFill>
                <a:blip r:embed="rId38"/>
                <a:stretch>
                  <a:fillRect/>
                </a:stretch>
              </p:blipFill>
              <p:spPr>
                <a:xfrm>
                  <a:off x="10028780" y="5142240"/>
                  <a:ext cx="10080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3" name="Ink 22">
                  <a:extLst>
                    <a:ext uri="{FF2B5EF4-FFF2-40B4-BE49-F238E27FC236}">
                      <a16:creationId xmlns:a16="http://schemas.microsoft.com/office/drawing/2014/main" id="{DC51670C-30CD-8900-5DDF-86DE0B4E80B6}"/>
                    </a:ext>
                  </a:extLst>
                </p14:cNvPr>
                <p14:cNvContentPartPr/>
                <p14:nvPr/>
              </p14:nvContentPartPr>
              <p14:xfrm>
                <a:off x="10176380" y="5153040"/>
                <a:ext cx="66600" cy="134640"/>
              </p14:xfrm>
            </p:contentPart>
          </mc:Choice>
          <mc:Fallback xmlns="">
            <p:pic>
              <p:nvPicPr>
                <p:cNvPr id="23" name="Ink 22">
                  <a:extLst>
                    <a:ext uri="{FF2B5EF4-FFF2-40B4-BE49-F238E27FC236}">
                      <a16:creationId xmlns:a16="http://schemas.microsoft.com/office/drawing/2014/main" id="{DC51670C-30CD-8900-5DDF-86DE0B4E80B6}"/>
                    </a:ext>
                  </a:extLst>
                </p:cNvPr>
                <p:cNvPicPr/>
                <p:nvPr/>
              </p:nvPicPr>
              <p:blipFill>
                <a:blip r:embed="rId40"/>
                <a:stretch>
                  <a:fillRect/>
                </a:stretch>
              </p:blipFill>
              <p:spPr>
                <a:xfrm>
                  <a:off x="10170260" y="5146920"/>
                  <a:ext cx="788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4" name="Ink 23">
                  <a:extLst>
                    <a:ext uri="{FF2B5EF4-FFF2-40B4-BE49-F238E27FC236}">
                      <a16:creationId xmlns:a16="http://schemas.microsoft.com/office/drawing/2014/main" id="{15C9755C-E6C6-9090-28A5-BEC2638C407F}"/>
                    </a:ext>
                  </a:extLst>
                </p14:cNvPr>
                <p14:cNvContentPartPr/>
                <p14:nvPr/>
              </p14:nvContentPartPr>
              <p14:xfrm>
                <a:off x="10301300" y="5165640"/>
                <a:ext cx="23040" cy="75600"/>
              </p14:xfrm>
            </p:contentPart>
          </mc:Choice>
          <mc:Fallback xmlns="">
            <p:pic>
              <p:nvPicPr>
                <p:cNvPr id="24" name="Ink 23">
                  <a:extLst>
                    <a:ext uri="{FF2B5EF4-FFF2-40B4-BE49-F238E27FC236}">
                      <a16:creationId xmlns:a16="http://schemas.microsoft.com/office/drawing/2014/main" id="{15C9755C-E6C6-9090-28A5-BEC2638C407F}"/>
                    </a:ext>
                  </a:extLst>
                </p:cNvPr>
                <p:cNvPicPr/>
                <p:nvPr/>
              </p:nvPicPr>
              <p:blipFill>
                <a:blip r:embed="rId42"/>
                <a:stretch>
                  <a:fillRect/>
                </a:stretch>
              </p:blipFill>
              <p:spPr>
                <a:xfrm>
                  <a:off x="10295180" y="5159520"/>
                  <a:ext cx="352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5" name="Ink 24">
                  <a:extLst>
                    <a:ext uri="{FF2B5EF4-FFF2-40B4-BE49-F238E27FC236}">
                      <a16:creationId xmlns:a16="http://schemas.microsoft.com/office/drawing/2014/main" id="{6B1E1ED8-71D2-08C2-7AA4-20E0A943977F}"/>
                    </a:ext>
                  </a:extLst>
                </p14:cNvPr>
                <p14:cNvContentPartPr/>
                <p14:nvPr/>
              </p14:nvContentPartPr>
              <p14:xfrm>
                <a:off x="10332620" y="5031360"/>
                <a:ext cx="23760" cy="62640"/>
              </p14:xfrm>
            </p:contentPart>
          </mc:Choice>
          <mc:Fallback xmlns="">
            <p:pic>
              <p:nvPicPr>
                <p:cNvPr id="25" name="Ink 24">
                  <a:extLst>
                    <a:ext uri="{FF2B5EF4-FFF2-40B4-BE49-F238E27FC236}">
                      <a16:creationId xmlns:a16="http://schemas.microsoft.com/office/drawing/2014/main" id="{6B1E1ED8-71D2-08C2-7AA4-20E0A943977F}"/>
                    </a:ext>
                  </a:extLst>
                </p:cNvPr>
                <p:cNvPicPr/>
                <p:nvPr/>
              </p:nvPicPr>
              <p:blipFill>
                <a:blip r:embed="rId44"/>
                <a:stretch>
                  <a:fillRect/>
                </a:stretch>
              </p:blipFill>
              <p:spPr>
                <a:xfrm>
                  <a:off x="10326500" y="5025240"/>
                  <a:ext cx="3600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6" name="Ink 25">
                  <a:extLst>
                    <a:ext uri="{FF2B5EF4-FFF2-40B4-BE49-F238E27FC236}">
                      <a16:creationId xmlns:a16="http://schemas.microsoft.com/office/drawing/2014/main" id="{DC2939C4-688B-6387-F7E0-54FA0920BC70}"/>
                    </a:ext>
                  </a:extLst>
                </p14:cNvPr>
                <p14:cNvContentPartPr/>
                <p14:nvPr/>
              </p14:nvContentPartPr>
              <p14:xfrm>
                <a:off x="10414700" y="5176800"/>
                <a:ext cx="88920" cy="112680"/>
              </p14:xfrm>
            </p:contentPart>
          </mc:Choice>
          <mc:Fallback xmlns="">
            <p:pic>
              <p:nvPicPr>
                <p:cNvPr id="26" name="Ink 25">
                  <a:extLst>
                    <a:ext uri="{FF2B5EF4-FFF2-40B4-BE49-F238E27FC236}">
                      <a16:creationId xmlns:a16="http://schemas.microsoft.com/office/drawing/2014/main" id="{DC2939C4-688B-6387-F7E0-54FA0920BC70}"/>
                    </a:ext>
                  </a:extLst>
                </p:cNvPr>
                <p:cNvPicPr/>
                <p:nvPr/>
              </p:nvPicPr>
              <p:blipFill>
                <a:blip r:embed="rId46"/>
                <a:stretch>
                  <a:fillRect/>
                </a:stretch>
              </p:blipFill>
              <p:spPr>
                <a:xfrm>
                  <a:off x="10408580" y="5170680"/>
                  <a:ext cx="10116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7" name="Ink 26">
                  <a:extLst>
                    <a:ext uri="{FF2B5EF4-FFF2-40B4-BE49-F238E27FC236}">
                      <a16:creationId xmlns:a16="http://schemas.microsoft.com/office/drawing/2014/main" id="{3451A088-4D9B-9CA6-446C-484781F0FF04}"/>
                    </a:ext>
                  </a:extLst>
                </p14:cNvPr>
                <p14:cNvContentPartPr/>
                <p14:nvPr/>
              </p14:nvContentPartPr>
              <p14:xfrm>
                <a:off x="10601540" y="5122440"/>
                <a:ext cx="86040" cy="108720"/>
              </p14:xfrm>
            </p:contentPart>
          </mc:Choice>
          <mc:Fallback xmlns="">
            <p:pic>
              <p:nvPicPr>
                <p:cNvPr id="27" name="Ink 26">
                  <a:extLst>
                    <a:ext uri="{FF2B5EF4-FFF2-40B4-BE49-F238E27FC236}">
                      <a16:creationId xmlns:a16="http://schemas.microsoft.com/office/drawing/2014/main" id="{3451A088-4D9B-9CA6-446C-484781F0FF04}"/>
                    </a:ext>
                  </a:extLst>
                </p:cNvPr>
                <p:cNvPicPr/>
                <p:nvPr/>
              </p:nvPicPr>
              <p:blipFill>
                <a:blip r:embed="rId48"/>
                <a:stretch>
                  <a:fillRect/>
                </a:stretch>
              </p:blipFill>
              <p:spPr>
                <a:xfrm>
                  <a:off x="10595420" y="5116320"/>
                  <a:ext cx="982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0" name="Ink 29">
                  <a:extLst>
                    <a:ext uri="{FF2B5EF4-FFF2-40B4-BE49-F238E27FC236}">
                      <a16:creationId xmlns:a16="http://schemas.microsoft.com/office/drawing/2014/main" id="{AA6BE648-0611-1B10-994E-307C5B47C6CF}"/>
                    </a:ext>
                  </a:extLst>
                </p14:cNvPr>
                <p14:cNvContentPartPr/>
                <p14:nvPr/>
              </p14:nvContentPartPr>
              <p14:xfrm>
                <a:off x="9378620" y="4426200"/>
                <a:ext cx="244440" cy="302760"/>
              </p14:xfrm>
            </p:contentPart>
          </mc:Choice>
          <mc:Fallback xmlns="">
            <p:pic>
              <p:nvPicPr>
                <p:cNvPr id="30" name="Ink 29">
                  <a:extLst>
                    <a:ext uri="{FF2B5EF4-FFF2-40B4-BE49-F238E27FC236}">
                      <a16:creationId xmlns:a16="http://schemas.microsoft.com/office/drawing/2014/main" id="{AA6BE648-0611-1B10-994E-307C5B47C6CF}"/>
                    </a:ext>
                  </a:extLst>
                </p:cNvPr>
                <p:cNvPicPr/>
                <p:nvPr/>
              </p:nvPicPr>
              <p:blipFill>
                <a:blip r:embed="rId50"/>
                <a:stretch>
                  <a:fillRect/>
                </a:stretch>
              </p:blipFill>
              <p:spPr>
                <a:xfrm>
                  <a:off x="9372500" y="4420080"/>
                  <a:ext cx="25668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Ink 31">
                  <a:extLst>
                    <a:ext uri="{FF2B5EF4-FFF2-40B4-BE49-F238E27FC236}">
                      <a16:creationId xmlns:a16="http://schemas.microsoft.com/office/drawing/2014/main" id="{6D14F3A4-096E-9499-931F-0609641C1DCF}"/>
                    </a:ext>
                  </a:extLst>
                </p14:cNvPr>
                <p14:cNvContentPartPr/>
                <p14:nvPr/>
              </p14:nvContentPartPr>
              <p14:xfrm>
                <a:off x="9376820" y="5429160"/>
                <a:ext cx="199440" cy="395280"/>
              </p14:xfrm>
            </p:contentPart>
          </mc:Choice>
          <mc:Fallback xmlns="">
            <p:pic>
              <p:nvPicPr>
                <p:cNvPr id="32" name="Ink 31">
                  <a:extLst>
                    <a:ext uri="{FF2B5EF4-FFF2-40B4-BE49-F238E27FC236}">
                      <a16:creationId xmlns:a16="http://schemas.microsoft.com/office/drawing/2014/main" id="{6D14F3A4-096E-9499-931F-0609641C1DCF}"/>
                    </a:ext>
                  </a:extLst>
                </p:cNvPr>
                <p:cNvPicPr/>
                <p:nvPr/>
              </p:nvPicPr>
              <p:blipFill>
                <a:blip r:embed="rId52"/>
                <a:stretch>
                  <a:fillRect/>
                </a:stretch>
              </p:blipFill>
              <p:spPr>
                <a:xfrm>
                  <a:off x="9370700" y="5423040"/>
                  <a:ext cx="211680" cy="407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3">
            <p14:nvContentPartPr>
              <p14:cNvPr id="34" name="Ink 33">
                <a:extLst>
                  <a:ext uri="{FF2B5EF4-FFF2-40B4-BE49-F238E27FC236}">
                    <a16:creationId xmlns:a16="http://schemas.microsoft.com/office/drawing/2014/main" id="{738C445E-7315-29AA-808C-635C3B2F3F76}"/>
                  </a:ext>
                </a:extLst>
              </p14:cNvPr>
              <p14:cNvContentPartPr/>
              <p14:nvPr/>
            </p14:nvContentPartPr>
            <p14:xfrm>
              <a:off x="7257220" y="5834279"/>
              <a:ext cx="1511640" cy="696960"/>
            </p14:xfrm>
          </p:contentPart>
        </mc:Choice>
        <mc:Fallback xmlns="">
          <p:pic>
            <p:nvPicPr>
              <p:cNvPr id="34" name="Ink 33">
                <a:extLst>
                  <a:ext uri="{FF2B5EF4-FFF2-40B4-BE49-F238E27FC236}">
                    <a16:creationId xmlns:a16="http://schemas.microsoft.com/office/drawing/2014/main" id="{738C445E-7315-29AA-808C-635C3B2F3F76}"/>
                  </a:ext>
                </a:extLst>
              </p:cNvPr>
              <p:cNvPicPr/>
              <p:nvPr/>
            </p:nvPicPr>
            <p:blipFill>
              <a:blip r:embed="rId54"/>
              <a:stretch>
                <a:fillRect/>
              </a:stretch>
            </p:blipFill>
            <p:spPr>
              <a:xfrm>
                <a:off x="7251100" y="5828159"/>
                <a:ext cx="1523880" cy="7092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6" name="Ink 35">
                <a:extLst>
                  <a:ext uri="{FF2B5EF4-FFF2-40B4-BE49-F238E27FC236}">
                    <a16:creationId xmlns:a16="http://schemas.microsoft.com/office/drawing/2014/main" id="{1B9716E2-4457-A4CB-82BC-25F268F481EA}"/>
                  </a:ext>
                </a:extLst>
              </p14:cNvPr>
              <p14:cNvContentPartPr/>
              <p14:nvPr/>
            </p14:nvContentPartPr>
            <p14:xfrm>
              <a:off x="8798020" y="6435839"/>
              <a:ext cx="1848600" cy="96120"/>
            </p14:xfrm>
          </p:contentPart>
        </mc:Choice>
        <mc:Fallback xmlns="">
          <p:pic>
            <p:nvPicPr>
              <p:cNvPr id="36" name="Ink 35">
                <a:extLst>
                  <a:ext uri="{FF2B5EF4-FFF2-40B4-BE49-F238E27FC236}">
                    <a16:creationId xmlns:a16="http://schemas.microsoft.com/office/drawing/2014/main" id="{1B9716E2-4457-A4CB-82BC-25F268F481EA}"/>
                  </a:ext>
                </a:extLst>
              </p:cNvPr>
              <p:cNvPicPr/>
              <p:nvPr/>
            </p:nvPicPr>
            <p:blipFill>
              <a:blip r:embed="rId56"/>
              <a:stretch>
                <a:fillRect/>
              </a:stretch>
            </p:blipFill>
            <p:spPr>
              <a:xfrm>
                <a:off x="8791900" y="6429719"/>
                <a:ext cx="1860840" cy="108360"/>
              </a:xfrm>
              <a:prstGeom prst="rect">
                <a:avLst/>
              </a:prstGeom>
            </p:spPr>
          </p:pic>
        </mc:Fallback>
      </mc:AlternateContent>
      <p:grpSp>
        <p:nvGrpSpPr>
          <p:cNvPr id="51" name="Group 50">
            <a:extLst>
              <a:ext uri="{FF2B5EF4-FFF2-40B4-BE49-F238E27FC236}">
                <a16:creationId xmlns:a16="http://schemas.microsoft.com/office/drawing/2014/main" id="{46B16BF3-83E6-EA9A-59DB-3B8E53066342}"/>
              </a:ext>
            </a:extLst>
          </p:cNvPr>
          <p:cNvGrpSpPr/>
          <p:nvPr/>
        </p:nvGrpSpPr>
        <p:grpSpPr>
          <a:xfrm>
            <a:off x="8228500" y="6018959"/>
            <a:ext cx="1365480" cy="357480"/>
            <a:chOff x="9041300" y="6014880"/>
            <a:chExt cx="1365480" cy="357480"/>
          </a:xfrm>
        </p:grpSpPr>
        <mc:AlternateContent xmlns:mc="http://schemas.openxmlformats.org/markup-compatibility/2006" xmlns:p14="http://schemas.microsoft.com/office/powerpoint/2010/main">
          <mc:Choice Requires="p14">
            <p:contentPart p14:bwMode="auto" r:id="rId57">
              <p14:nvContentPartPr>
                <p14:cNvPr id="37" name="Ink 36">
                  <a:extLst>
                    <a:ext uri="{FF2B5EF4-FFF2-40B4-BE49-F238E27FC236}">
                      <a16:creationId xmlns:a16="http://schemas.microsoft.com/office/drawing/2014/main" id="{C15AE2D3-06C2-C2DD-3E8F-500C0A9B360B}"/>
                    </a:ext>
                  </a:extLst>
                </p14:cNvPr>
                <p14:cNvContentPartPr/>
                <p14:nvPr/>
              </p14:nvContentPartPr>
              <p14:xfrm>
                <a:off x="9600740" y="6044040"/>
                <a:ext cx="115560" cy="172440"/>
              </p14:xfrm>
            </p:contentPart>
          </mc:Choice>
          <mc:Fallback xmlns="">
            <p:pic>
              <p:nvPicPr>
                <p:cNvPr id="37" name="Ink 36">
                  <a:extLst>
                    <a:ext uri="{FF2B5EF4-FFF2-40B4-BE49-F238E27FC236}">
                      <a16:creationId xmlns:a16="http://schemas.microsoft.com/office/drawing/2014/main" id="{C15AE2D3-06C2-C2DD-3E8F-500C0A9B360B}"/>
                    </a:ext>
                  </a:extLst>
                </p:cNvPr>
                <p:cNvPicPr/>
                <p:nvPr/>
              </p:nvPicPr>
              <p:blipFill>
                <a:blip r:embed="rId58"/>
                <a:stretch>
                  <a:fillRect/>
                </a:stretch>
              </p:blipFill>
              <p:spPr>
                <a:xfrm>
                  <a:off x="9594620" y="6037920"/>
                  <a:ext cx="12780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8" name="Ink 37">
                  <a:extLst>
                    <a:ext uri="{FF2B5EF4-FFF2-40B4-BE49-F238E27FC236}">
                      <a16:creationId xmlns:a16="http://schemas.microsoft.com/office/drawing/2014/main" id="{E50225C1-0AB8-9B68-771F-E403DD631286}"/>
                    </a:ext>
                  </a:extLst>
                </p14:cNvPr>
                <p14:cNvContentPartPr/>
                <p14:nvPr/>
              </p14:nvContentPartPr>
              <p14:xfrm>
                <a:off x="9638900" y="6084720"/>
                <a:ext cx="397440" cy="76680"/>
              </p14:xfrm>
            </p:contentPart>
          </mc:Choice>
          <mc:Fallback xmlns="">
            <p:pic>
              <p:nvPicPr>
                <p:cNvPr id="38" name="Ink 37">
                  <a:extLst>
                    <a:ext uri="{FF2B5EF4-FFF2-40B4-BE49-F238E27FC236}">
                      <a16:creationId xmlns:a16="http://schemas.microsoft.com/office/drawing/2014/main" id="{E50225C1-0AB8-9B68-771F-E403DD631286}"/>
                    </a:ext>
                  </a:extLst>
                </p:cNvPr>
                <p:cNvPicPr/>
                <p:nvPr/>
              </p:nvPicPr>
              <p:blipFill>
                <a:blip r:embed="rId60"/>
                <a:stretch>
                  <a:fillRect/>
                </a:stretch>
              </p:blipFill>
              <p:spPr>
                <a:xfrm>
                  <a:off x="9632780" y="6078600"/>
                  <a:ext cx="40968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0" name="Ink 39">
                  <a:extLst>
                    <a:ext uri="{FF2B5EF4-FFF2-40B4-BE49-F238E27FC236}">
                      <a16:creationId xmlns:a16="http://schemas.microsoft.com/office/drawing/2014/main" id="{43DB1AB8-19E0-8F40-EEEB-69A959D97D4C}"/>
                    </a:ext>
                  </a:extLst>
                </p14:cNvPr>
                <p14:cNvContentPartPr/>
                <p14:nvPr/>
              </p14:nvContentPartPr>
              <p14:xfrm>
                <a:off x="9041300" y="6073200"/>
                <a:ext cx="338400" cy="165240"/>
              </p14:xfrm>
            </p:contentPart>
          </mc:Choice>
          <mc:Fallback xmlns="">
            <p:pic>
              <p:nvPicPr>
                <p:cNvPr id="40" name="Ink 39">
                  <a:extLst>
                    <a:ext uri="{FF2B5EF4-FFF2-40B4-BE49-F238E27FC236}">
                      <a16:creationId xmlns:a16="http://schemas.microsoft.com/office/drawing/2014/main" id="{43DB1AB8-19E0-8F40-EEEB-69A959D97D4C}"/>
                    </a:ext>
                  </a:extLst>
                </p:cNvPr>
                <p:cNvPicPr/>
                <p:nvPr/>
              </p:nvPicPr>
              <p:blipFill>
                <a:blip r:embed="rId62"/>
                <a:stretch>
                  <a:fillRect/>
                </a:stretch>
              </p:blipFill>
              <p:spPr>
                <a:xfrm>
                  <a:off x="9035180" y="6067080"/>
                  <a:ext cx="350640" cy="1774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6" name="Ink 45">
                  <a:extLst>
                    <a:ext uri="{FF2B5EF4-FFF2-40B4-BE49-F238E27FC236}">
                      <a16:creationId xmlns:a16="http://schemas.microsoft.com/office/drawing/2014/main" id="{DAE8BD60-D717-E156-DF9F-300AC70DA47A}"/>
                    </a:ext>
                  </a:extLst>
                </p14:cNvPr>
                <p14:cNvContentPartPr/>
                <p14:nvPr/>
              </p14:nvContentPartPr>
              <p14:xfrm>
                <a:off x="9474380" y="6243480"/>
                <a:ext cx="360" cy="360"/>
              </p14:xfrm>
            </p:contentPart>
          </mc:Choice>
          <mc:Fallback xmlns="">
            <p:pic>
              <p:nvPicPr>
                <p:cNvPr id="46" name="Ink 45">
                  <a:extLst>
                    <a:ext uri="{FF2B5EF4-FFF2-40B4-BE49-F238E27FC236}">
                      <a16:creationId xmlns:a16="http://schemas.microsoft.com/office/drawing/2014/main" id="{DAE8BD60-D717-E156-DF9F-300AC70DA47A}"/>
                    </a:ext>
                  </a:extLst>
                </p:cNvPr>
                <p:cNvPicPr/>
                <p:nvPr/>
              </p:nvPicPr>
              <p:blipFill>
                <a:blip r:embed="rId64"/>
                <a:stretch>
                  <a:fillRect/>
                </a:stretch>
              </p:blipFill>
              <p:spPr>
                <a:xfrm>
                  <a:off x="9468260" y="6237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7" name="Ink 46">
                  <a:extLst>
                    <a:ext uri="{FF2B5EF4-FFF2-40B4-BE49-F238E27FC236}">
                      <a16:creationId xmlns:a16="http://schemas.microsoft.com/office/drawing/2014/main" id="{E7193926-B0D2-6F5B-888D-6723D338183A}"/>
                    </a:ext>
                  </a:extLst>
                </p14:cNvPr>
                <p14:cNvContentPartPr/>
                <p14:nvPr/>
              </p14:nvContentPartPr>
              <p14:xfrm>
                <a:off x="9474380" y="6243480"/>
                <a:ext cx="360" cy="360"/>
              </p14:xfrm>
            </p:contentPart>
          </mc:Choice>
          <mc:Fallback xmlns="">
            <p:pic>
              <p:nvPicPr>
                <p:cNvPr id="47" name="Ink 46">
                  <a:extLst>
                    <a:ext uri="{FF2B5EF4-FFF2-40B4-BE49-F238E27FC236}">
                      <a16:creationId xmlns:a16="http://schemas.microsoft.com/office/drawing/2014/main" id="{E7193926-B0D2-6F5B-888D-6723D338183A}"/>
                    </a:ext>
                  </a:extLst>
                </p:cNvPr>
                <p:cNvPicPr/>
                <p:nvPr/>
              </p:nvPicPr>
              <p:blipFill>
                <a:blip r:embed="rId64"/>
                <a:stretch>
                  <a:fillRect/>
                </a:stretch>
              </p:blipFill>
              <p:spPr>
                <a:xfrm>
                  <a:off x="9468260" y="6237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0" name="Ink 49">
                  <a:extLst>
                    <a:ext uri="{FF2B5EF4-FFF2-40B4-BE49-F238E27FC236}">
                      <a16:creationId xmlns:a16="http://schemas.microsoft.com/office/drawing/2014/main" id="{7C9EC738-615F-7425-A2A4-2C51817127C4}"/>
                    </a:ext>
                  </a:extLst>
                </p14:cNvPr>
                <p14:cNvContentPartPr/>
                <p14:nvPr/>
              </p14:nvContentPartPr>
              <p14:xfrm>
                <a:off x="9466460" y="6014880"/>
                <a:ext cx="940320" cy="357480"/>
              </p14:xfrm>
            </p:contentPart>
          </mc:Choice>
          <mc:Fallback xmlns="">
            <p:pic>
              <p:nvPicPr>
                <p:cNvPr id="50" name="Ink 49">
                  <a:extLst>
                    <a:ext uri="{FF2B5EF4-FFF2-40B4-BE49-F238E27FC236}">
                      <a16:creationId xmlns:a16="http://schemas.microsoft.com/office/drawing/2014/main" id="{7C9EC738-615F-7425-A2A4-2C51817127C4}"/>
                    </a:ext>
                  </a:extLst>
                </p:cNvPr>
                <p:cNvPicPr/>
                <p:nvPr/>
              </p:nvPicPr>
              <p:blipFill>
                <a:blip r:embed="rId67"/>
                <a:stretch>
                  <a:fillRect/>
                </a:stretch>
              </p:blipFill>
              <p:spPr>
                <a:xfrm>
                  <a:off x="9460340" y="6008760"/>
                  <a:ext cx="952560" cy="369720"/>
                </a:xfrm>
                <a:prstGeom prst="rect">
                  <a:avLst/>
                </a:prstGeom>
              </p:spPr>
            </p:pic>
          </mc:Fallback>
        </mc:AlternateContent>
      </p:grpSp>
      <p:grpSp>
        <p:nvGrpSpPr>
          <p:cNvPr id="69" name="Group 68">
            <a:extLst>
              <a:ext uri="{FF2B5EF4-FFF2-40B4-BE49-F238E27FC236}">
                <a16:creationId xmlns:a16="http://schemas.microsoft.com/office/drawing/2014/main" id="{6A35CE01-5824-B0EC-CCF5-A319D3CDAAFD}"/>
              </a:ext>
            </a:extLst>
          </p:cNvPr>
          <p:cNvGrpSpPr/>
          <p:nvPr/>
        </p:nvGrpSpPr>
        <p:grpSpPr>
          <a:xfrm>
            <a:off x="9698740" y="5572199"/>
            <a:ext cx="1046520" cy="675720"/>
            <a:chOff x="10511540" y="5568120"/>
            <a:chExt cx="1046520" cy="675720"/>
          </a:xfrm>
        </p:grpSpPr>
        <mc:AlternateContent xmlns:mc="http://schemas.openxmlformats.org/markup-compatibility/2006" xmlns:p14="http://schemas.microsoft.com/office/powerpoint/2010/main">
          <mc:Choice Requires="p14">
            <p:contentPart p14:bwMode="auto" r:id="rId68">
              <p14:nvContentPartPr>
                <p14:cNvPr id="59" name="Ink 58">
                  <a:extLst>
                    <a:ext uri="{FF2B5EF4-FFF2-40B4-BE49-F238E27FC236}">
                      <a16:creationId xmlns:a16="http://schemas.microsoft.com/office/drawing/2014/main" id="{5E98A604-CD2E-56F3-870D-67FD9FF1E1E0}"/>
                    </a:ext>
                  </a:extLst>
                </p14:cNvPr>
                <p14:cNvContentPartPr/>
                <p14:nvPr/>
              </p14:nvContentPartPr>
              <p14:xfrm>
                <a:off x="10511540" y="5871600"/>
                <a:ext cx="379080" cy="270000"/>
              </p14:xfrm>
            </p:contentPart>
          </mc:Choice>
          <mc:Fallback xmlns="">
            <p:pic>
              <p:nvPicPr>
                <p:cNvPr id="59" name="Ink 58">
                  <a:extLst>
                    <a:ext uri="{FF2B5EF4-FFF2-40B4-BE49-F238E27FC236}">
                      <a16:creationId xmlns:a16="http://schemas.microsoft.com/office/drawing/2014/main" id="{5E98A604-CD2E-56F3-870D-67FD9FF1E1E0}"/>
                    </a:ext>
                  </a:extLst>
                </p:cNvPr>
                <p:cNvPicPr/>
                <p:nvPr/>
              </p:nvPicPr>
              <p:blipFill>
                <a:blip r:embed="rId69"/>
                <a:stretch>
                  <a:fillRect/>
                </a:stretch>
              </p:blipFill>
              <p:spPr>
                <a:xfrm>
                  <a:off x="10505420" y="5865480"/>
                  <a:ext cx="39132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60" name="Ink 59">
                  <a:extLst>
                    <a:ext uri="{FF2B5EF4-FFF2-40B4-BE49-F238E27FC236}">
                      <a16:creationId xmlns:a16="http://schemas.microsoft.com/office/drawing/2014/main" id="{CF39E097-CED6-AF35-2365-E9E8860583D7}"/>
                    </a:ext>
                  </a:extLst>
                </p14:cNvPr>
                <p14:cNvContentPartPr/>
                <p14:nvPr/>
              </p14:nvContentPartPr>
              <p14:xfrm>
                <a:off x="10878380" y="6021720"/>
                <a:ext cx="31680" cy="149040"/>
              </p14:xfrm>
            </p:contentPart>
          </mc:Choice>
          <mc:Fallback xmlns="">
            <p:pic>
              <p:nvPicPr>
                <p:cNvPr id="60" name="Ink 59">
                  <a:extLst>
                    <a:ext uri="{FF2B5EF4-FFF2-40B4-BE49-F238E27FC236}">
                      <a16:creationId xmlns:a16="http://schemas.microsoft.com/office/drawing/2014/main" id="{CF39E097-CED6-AF35-2365-E9E8860583D7}"/>
                    </a:ext>
                  </a:extLst>
                </p:cNvPr>
                <p:cNvPicPr/>
                <p:nvPr/>
              </p:nvPicPr>
              <p:blipFill>
                <a:blip r:embed="rId71"/>
                <a:stretch>
                  <a:fillRect/>
                </a:stretch>
              </p:blipFill>
              <p:spPr>
                <a:xfrm>
                  <a:off x="10872260" y="6015600"/>
                  <a:ext cx="4392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61" name="Ink 60">
                  <a:extLst>
                    <a:ext uri="{FF2B5EF4-FFF2-40B4-BE49-F238E27FC236}">
                      <a16:creationId xmlns:a16="http://schemas.microsoft.com/office/drawing/2014/main" id="{3D7E6F42-7C96-AB49-AE5C-7717B32358A6}"/>
                    </a:ext>
                  </a:extLst>
                </p14:cNvPr>
                <p14:cNvContentPartPr/>
                <p14:nvPr/>
              </p14:nvContentPartPr>
              <p14:xfrm>
                <a:off x="10831580" y="6056280"/>
                <a:ext cx="140760" cy="33120"/>
              </p14:xfrm>
            </p:contentPart>
          </mc:Choice>
          <mc:Fallback xmlns="">
            <p:pic>
              <p:nvPicPr>
                <p:cNvPr id="61" name="Ink 60">
                  <a:extLst>
                    <a:ext uri="{FF2B5EF4-FFF2-40B4-BE49-F238E27FC236}">
                      <a16:creationId xmlns:a16="http://schemas.microsoft.com/office/drawing/2014/main" id="{3D7E6F42-7C96-AB49-AE5C-7717B32358A6}"/>
                    </a:ext>
                  </a:extLst>
                </p:cNvPr>
                <p:cNvPicPr/>
                <p:nvPr/>
              </p:nvPicPr>
              <p:blipFill>
                <a:blip r:embed="rId73"/>
                <a:stretch>
                  <a:fillRect/>
                </a:stretch>
              </p:blipFill>
              <p:spPr>
                <a:xfrm>
                  <a:off x="10825460" y="6050160"/>
                  <a:ext cx="1530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2" name="Ink 61">
                  <a:extLst>
                    <a:ext uri="{FF2B5EF4-FFF2-40B4-BE49-F238E27FC236}">
                      <a16:creationId xmlns:a16="http://schemas.microsoft.com/office/drawing/2014/main" id="{8E6BB6B8-4F3B-8192-0A93-6912E534ED22}"/>
                    </a:ext>
                  </a:extLst>
                </p14:cNvPr>
                <p14:cNvContentPartPr/>
                <p14:nvPr/>
              </p14:nvContentPartPr>
              <p14:xfrm>
                <a:off x="11015180" y="5847480"/>
                <a:ext cx="113760" cy="22320"/>
              </p14:xfrm>
            </p:contentPart>
          </mc:Choice>
          <mc:Fallback xmlns="">
            <p:pic>
              <p:nvPicPr>
                <p:cNvPr id="62" name="Ink 61">
                  <a:extLst>
                    <a:ext uri="{FF2B5EF4-FFF2-40B4-BE49-F238E27FC236}">
                      <a16:creationId xmlns:a16="http://schemas.microsoft.com/office/drawing/2014/main" id="{8E6BB6B8-4F3B-8192-0A93-6912E534ED22}"/>
                    </a:ext>
                  </a:extLst>
                </p:cNvPr>
                <p:cNvPicPr/>
                <p:nvPr/>
              </p:nvPicPr>
              <p:blipFill>
                <a:blip r:embed="rId75"/>
                <a:stretch>
                  <a:fillRect/>
                </a:stretch>
              </p:blipFill>
              <p:spPr>
                <a:xfrm>
                  <a:off x="11009060" y="5841360"/>
                  <a:ext cx="12600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3" name="Ink 62">
                  <a:extLst>
                    <a:ext uri="{FF2B5EF4-FFF2-40B4-BE49-F238E27FC236}">
                      <a16:creationId xmlns:a16="http://schemas.microsoft.com/office/drawing/2014/main" id="{57033FDD-7623-0CF0-CDFE-19A0296FC8A8}"/>
                    </a:ext>
                  </a:extLst>
                </p14:cNvPr>
                <p14:cNvContentPartPr/>
                <p14:nvPr/>
              </p14:nvContentPartPr>
              <p14:xfrm>
                <a:off x="11038580" y="5933160"/>
                <a:ext cx="101160" cy="11160"/>
              </p14:xfrm>
            </p:contentPart>
          </mc:Choice>
          <mc:Fallback xmlns="">
            <p:pic>
              <p:nvPicPr>
                <p:cNvPr id="63" name="Ink 62">
                  <a:extLst>
                    <a:ext uri="{FF2B5EF4-FFF2-40B4-BE49-F238E27FC236}">
                      <a16:creationId xmlns:a16="http://schemas.microsoft.com/office/drawing/2014/main" id="{57033FDD-7623-0CF0-CDFE-19A0296FC8A8}"/>
                    </a:ext>
                  </a:extLst>
                </p:cNvPr>
                <p:cNvPicPr/>
                <p:nvPr/>
              </p:nvPicPr>
              <p:blipFill>
                <a:blip r:embed="rId77"/>
                <a:stretch>
                  <a:fillRect/>
                </a:stretch>
              </p:blipFill>
              <p:spPr>
                <a:xfrm>
                  <a:off x="11032460" y="5927040"/>
                  <a:ext cx="11340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4" name="Ink 63">
                  <a:extLst>
                    <a:ext uri="{FF2B5EF4-FFF2-40B4-BE49-F238E27FC236}">
                      <a16:creationId xmlns:a16="http://schemas.microsoft.com/office/drawing/2014/main" id="{96648CD7-A831-ABA9-C03F-F365CC1B41DE}"/>
                    </a:ext>
                  </a:extLst>
                </p14:cNvPr>
                <p14:cNvContentPartPr/>
                <p14:nvPr/>
              </p14:nvContentPartPr>
              <p14:xfrm>
                <a:off x="11315420" y="5568120"/>
                <a:ext cx="47160" cy="234360"/>
              </p14:xfrm>
            </p:contentPart>
          </mc:Choice>
          <mc:Fallback xmlns="">
            <p:pic>
              <p:nvPicPr>
                <p:cNvPr id="64" name="Ink 63">
                  <a:extLst>
                    <a:ext uri="{FF2B5EF4-FFF2-40B4-BE49-F238E27FC236}">
                      <a16:creationId xmlns:a16="http://schemas.microsoft.com/office/drawing/2014/main" id="{96648CD7-A831-ABA9-C03F-F365CC1B41DE}"/>
                    </a:ext>
                  </a:extLst>
                </p:cNvPr>
                <p:cNvPicPr/>
                <p:nvPr/>
              </p:nvPicPr>
              <p:blipFill>
                <a:blip r:embed="rId79"/>
                <a:stretch>
                  <a:fillRect/>
                </a:stretch>
              </p:blipFill>
              <p:spPr>
                <a:xfrm>
                  <a:off x="11309300" y="5562000"/>
                  <a:ext cx="5940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65" name="Ink 64">
                  <a:extLst>
                    <a:ext uri="{FF2B5EF4-FFF2-40B4-BE49-F238E27FC236}">
                      <a16:creationId xmlns:a16="http://schemas.microsoft.com/office/drawing/2014/main" id="{72E6A91E-BFDA-421A-D609-36DD2FE33A5F}"/>
                    </a:ext>
                  </a:extLst>
                </p14:cNvPr>
                <p14:cNvContentPartPr/>
                <p14:nvPr/>
              </p14:nvContentPartPr>
              <p14:xfrm>
                <a:off x="11233340" y="5889240"/>
                <a:ext cx="304560" cy="55080"/>
              </p14:xfrm>
            </p:contentPart>
          </mc:Choice>
          <mc:Fallback xmlns="">
            <p:pic>
              <p:nvPicPr>
                <p:cNvPr id="65" name="Ink 64">
                  <a:extLst>
                    <a:ext uri="{FF2B5EF4-FFF2-40B4-BE49-F238E27FC236}">
                      <a16:creationId xmlns:a16="http://schemas.microsoft.com/office/drawing/2014/main" id="{72E6A91E-BFDA-421A-D609-36DD2FE33A5F}"/>
                    </a:ext>
                  </a:extLst>
                </p:cNvPr>
                <p:cNvPicPr/>
                <p:nvPr/>
              </p:nvPicPr>
              <p:blipFill>
                <a:blip r:embed="rId81"/>
                <a:stretch>
                  <a:fillRect/>
                </a:stretch>
              </p:blipFill>
              <p:spPr>
                <a:xfrm>
                  <a:off x="11227220" y="5883120"/>
                  <a:ext cx="316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66" name="Ink 65">
                  <a:extLst>
                    <a:ext uri="{FF2B5EF4-FFF2-40B4-BE49-F238E27FC236}">
                      <a16:creationId xmlns:a16="http://schemas.microsoft.com/office/drawing/2014/main" id="{C0F2AA21-FF2F-2AE2-B819-14F5E357686D}"/>
                    </a:ext>
                  </a:extLst>
                </p14:cNvPr>
                <p14:cNvContentPartPr/>
                <p14:nvPr/>
              </p14:nvContentPartPr>
              <p14:xfrm>
                <a:off x="11350340" y="6104880"/>
                <a:ext cx="23760" cy="129240"/>
              </p14:xfrm>
            </p:contentPart>
          </mc:Choice>
          <mc:Fallback xmlns="">
            <p:pic>
              <p:nvPicPr>
                <p:cNvPr id="66" name="Ink 65">
                  <a:extLst>
                    <a:ext uri="{FF2B5EF4-FFF2-40B4-BE49-F238E27FC236}">
                      <a16:creationId xmlns:a16="http://schemas.microsoft.com/office/drawing/2014/main" id="{C0F2AA21-FF2F-2AE2-B819-14F5E357686D}"/>
                    </a:ext>
                  </a:extLst>
                </p:cNvPr>
                <p:cNvPicPr/>
                <p:nvPr/>
              </p:nvPicPr>
              <p:blipFill>
                <a:blip r:embed="rId83"/>
                <a:stretch>
                  <a:fillRect/>
                </a:stretch>
              </p:blipFill>
              <p:spPr>
                <a:xfrm>
                  <a:off x="11344220" y="6098760"/>
                  <a:ext cx="3600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67" name="Ink 66">
                  <a:extLst>
                    <a:ext uri="{FF2B5EF4-FFF2-40B4-BE49-F238E27FC236}">
                      <a16:creationId xmlns:a16="http://schemas.microsoft.com/office/drawing/2014/main" id="{DEC9F4FA-ACC9-B650-0504-586B0966604B}"/>
                    </a:ext>
                  </a:extLst>
                </p14:cNvPr>
                <p14:cNvContentPartPr/>
                <p14:nvPr/>
              </p14:nvContentPartPr>
              <p14:xfrm>
                <a:off x="11350340" y="6104880"/>
                <a:ext cx="360" cy="360"/>
              </p14:xfrm>
            </p:contentPart>
          </mc:Choice>
          <mc:Fallback xmlns="">
            <p:pic>
              <p:nvPicPr>
                <p:cNvPr id="67" name="Ink 66">
                  <a:extLst>
                    <a:ext uri="{FF2B5EF4-FFF2-40B4-BE49-F238E27FC236}">
                      <a16:creationId xmlns:a16="http://schemas.microsoft.com/office/drawing/2014/main" id="{DEC9F4FA-ACC9-B650-0504-586B0966604B}"/>
                    </a:ext>
                  </a:extLst>
                </p:cNvPr>
                <p:cNvPicPr/>
                <p:nvPr/>
              </p:nvPicPr>
              <p:blipFill>
                <a:blip r:embed="rId64"/>
                <a:stretch>
                  <a:fillRect/>
                </a:stretch>
              </p:blipFill>
              <p:spPr>
                <a:xfrm>
                  <a:off x="11344220" y="60987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68" name="Ink 67">
                  <a:extLst>
                    <a:ext uri="{FF2B5EF4-FFF2-40B4-BE49-F238E27FC236}">
                      <a16:creationId xmlns:a16="http://schemas.microsoft.com/office/drawing/2014/main" id="{385E473F-12A3-9819-0F20-2F644EBE15F5}"/>
                    </a:ext>
                  </a:extLst>
                </p14:cNvPr>
                <p14:cNvContentPartPr/>
                <p14:nvPr/>
              </p14:nvContentPartPr>
              <p14:xfrm>
                <a:off x="11350340" y="5995440"/>
                <a:ext cx="207720" cy="248400"/>
              </p14:xfrm>
            </p:contentPart>
          </mc:Choice>
          <mc:Fallback xmlns="">
            <p:pic>
              <p:nvPicPr>
                <p:cNvPr id="68" name="Ink 67">
                  <a:extLst>
                    <a:ext uri="{FF2B5EF4-FFF2-40B4-BE49-F238E27FC236}">
                      <a16:creationId xmlns:a16="http://schemas.microsoft.com/office/drawing/2014/main" id="{385E473F-12A3-9819-0F20-2F644EBE15F5}"/>
                    </a:ext>
                  </a:extLst>
                </p:cNvPr>
                <p:cNvPicPr/>
                <p:nvPr/>
              </p:nvPicPr>
              <p:blipFill>
                <a:blip r:embed="rId86"/>
                <a:stretch>
                  <a:fillRect/>
                </a:stretch>
              </p:blipFill>
              <p:spPr>
                <a:xfrm>
                  <a:off x="11344220" y="5989320"/>
                  <a:ext cx="219960" cy="260640"/>
                </a:xfrm>
                <a:prstGeom prst="rect">
                  <a:avLst/>
                </a:prstGeom>
              </p:spPr>
            </p:pic>
          </mc:Fallback>
        </mc:AlternateContent>
      </p:grpSp>
      <p:grpSp>
        <p:nvGrpSpPr>
          <p:cNvPr id="87" name="Group 86">
            <a:extLst>
              <a:ext uri="{FF2B5EF4-FFF2-40B4-BE49-F238E27FC236}">
                <a16:creationId xmlns:a16="http://schemas.microsoft.com/office/drawing/2014/main" id="{D5C8D625-63C4-F08E-3993-6237EB382925}"/>
              </a:ext>
            </a:extLst>
          </p:cNvPr>
          <p:cNvGrpSpPr/>
          <p:nvPr/>
        </p:nvGrpSpPr>
        <p:grpSpPr>
          <a:xfrm>
            <a:off x="6156700" y="5704679"/>
            <a:ext cx="1323360" cy="655920"/>
            <a:chOff x="6969500" y="5700600"/>
            <a:chExt cx="1323360" cy="655920"/>
          </a:xfrm>
        </p:grpSpPr>
        <mc:AlternateContent xmlns:mc="http://schemas.openxmlformats.org/markup-compatibility/2006" xmlns:p14="http://schemas.microsoft.com/office/powerpoint/2010/main">
          <mc:Choice Requires="p14">
            <p:contentPart p14:bwMode="auto" r:id="rId87">
              <p14:nvContentPartPr>
                <p14:cNvPr id="70" name="Ink 69">
                  <a:extLst>
                    <a:ext uri="{FF2B5EF4-FFF2-40B4-BE49-F238E27FC236}">
                      <a16:creationId xmlns:a16="http://schemas.microsoft.com/office/drawing/2014/main" id="{D60146F8-9012-7F73-2B7F-B6A9E9881B84}"/>
                    </a:ext>
                  </a:extLst>
                </p14:cNvPr>
                <p14:cNvContentPartPr/>
                <p14:nvPr/>
              </p14:nvContentPartPr>
              <p14:xfrm>
                <a:off x="6969500" y="5875200"/>
                <a:ext cx="239400" cy="335880"/>
              </p14:xfrm>
            </p:contentPart>
          </mc:Choice>
          <mc:Fallback xmlns="">
            <p:pic>
              <p:nvPicPr>
                <p:cNvPr id="70" name="Ink 69">
                  <a:extLst>
                    <a:ext uri="{FF2B5EF4-FFF2-40B4-BE49-F238E27FC236}">
                      <a16:creationId xmlns:a16="http://schemas.microsoft.com/office/drawing/2014/main" id="{D60146F8-9012-7F73-2B7F-B6A9E9881B84}"/>
                    </a:ext>
                  </a:extLst>
                </p:cNvPr>
                <p:cNvPicPr/>
                <p:nvPr/>
              </p:nvPicPr>
              <p:blipFill>
                <a:blip r:embed="rId88"/>
                <a:stretch>
                  <a:fillRect/>
                </a:stretch>
              </p:blipFill>
              <p:spPr>
                <a:xfrm>
                  <a:off x="6963380" y="5869080"/>
                  <a:ext cx="25164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71" name="Ink 70">
                  <a:extLst>
                    <a:ext uri="{FF2B5EF4-FFF2-40B4-BE49-F238E27FC236}">
                      <a16:creationId xmlns:a16="http://schemas.microsoft.com/office/drawing/2014/main" id="{7EC43B81-3B29-CC49-950D-966C31575989}"/>
                    </a:ext>
                  </a:extLst>
                </p14:cNvPr>
                <p14:cNvContentPartPr/>
                <p14:nvPr/>
              </p14:nvContentPartPr>
              <p14:xfrm>
                <a:off x="7282340" y="6025320"/>
                <a:ext cx="95400" cy="214920"/>
              </p14:xfrm>
            </p:contentPart>
          </mc:Choice>
          <mc:Fallback xmlns="">
            <p:pic>
              <p:nvPicPr>
                <p:cNvPr id="71" name="Ink 70">
                  <a:extLst>
                    <a:ext uri="{FF2B5EF4-FFF2-40B4-BE49-F238E27FC236}">
                      <a16:creationId xmlns:a16="http://schemas.microsoft.com/office/drawing/2014/main" id="{7EC43B81-3B29-CC49-950D-966C31575989}"/>
                    </a:ext>
                  </a:extLst>
                </p:cNvPr>
                <p:cNvPicPr/>
                <p:nvPr/>
              </p:nvPicPr>
              <p:blipFill>
                <a:blip r:embed="rId90"/>
                <a:stretch>
                  <a:fillRect/>
                </a:stretch>
              </p:blipFill>
              <p:spPr>
                <a:xfrm>
                  <a:off x="7276220" y="6019200"/>
                  <a:ext cx="1076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72" name="Ink 71">
                  <a:extLst>
                    <a:ext uri="{FF2B5EF4-FFF2-40B4-BE49-F238E27FC236}">
                      <a16:creationId xmlns:a16="http://schemas.microsoft.com/office/drawing/2014/main" id="{C7E64226-2726-8657-B875-C87D279F7B49}"/>
                    </a:ext>
                  </a:extLst>
                </p14:cNvPr>
                <p14:cNvContentPartPr/>
                <p14:nvPr/>
              </p14:nvContentPartPr>
              <p14:xfrm>
                <a:off x="7395380" y="6063480"/>
                <a:ext cx="121680" cy="84240"/>
              </p14:xfrm>
            </p:contentPart>
          </mc:Choice>
          <mc:Fallback xmlns="">
            <p:pic>
              <p:nvPicPr>
                <p:cNvPr id="72" name="Ink 71">
                  <a:extLst>
                    <a:ext uri="{FF2B5EF4-FFF2-40B4-BE49-F238E27FC236}">
                      <a16:creationId xmlns:a16="http://schemas.microsoft.com/office/drawing/2014/main" id="{C7E64226-2726-8657-B875-C87D279F7B49}"/>
                    </a:ext>
                  </a:extLst>
                </p:cNvPr>
                <p:cNvPicPr/>
                <p:nvPr/>
              </p:nvPicPr>
              <p:blipFill>
                <a:blip r:embed="rId92"/>
                <a:stretch>
                  <a:fillRect/>
                </a:stretch>
              </p:blipFill>
              <p:spPr>
                <a:xfrm>
                  <a:off x="7389260" y="6057360"/>
                  <a:ext cx="1339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73" name="Ink 72">
                  <a:extLst>
                    <a:ext uri="{FF2B5EF4-FFF2-40B4-BE49-F238E27FC236}">
                      <a16:creationId xmlns:a16="http://schemas.microsoft.com/office/drawing/2014/main" id="{F0FB850B-2A68-A0CC-17FE-417DED4843A3}"/>
                    </a:ext>
                  </a:extLst>
                </p14:cNvPr>
                <p14:cNvContentPartPr/>
                <p14:nvPr/>
              </p14:nvContentPartPr>
              <p14:xfrm>
                <a:off x="7555220" y="5956920"/>
                <a:ext cx="90000" cy="15480"/>
              </p14:xfrm>
            </p:contentPart>
          </mc:Choice>
          <mc:Fallback xmlns="">
            <p:pic>
              <p:nvPicPr>
                <p:cNvPr id="73" name="Ink 72">
                  <a:extLst>
                    <a:ext uri="{FF2B5EF4-FFF2-40B4-BE49-F238E27FC236}">
                      <a16:creationId xmlns:a16="http://schemas.microsoft.com/office/drawing/2014/main" id="{F0FB850B-2A68-A0CC-17FE-417DED4843A3}"/>
                    </a:ext>
                  </a:extLst>
                </p:cNvPr>
                <p:cNvPicPr/>
                <p:nvPr/>
              </p:nvPicPr>
              <p:blipFill>
                <a:blip r:embed="rId94"/>
                <a:stretch>
                  <a:fillRect/>
                </a:stretch>
              </p:blipFill>
              <p:spPr>
                <a:xfrm>
                  <a:off x="7549100" y="5950800"/>
                  <a:ext cx="10224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74" name="Ink 73">
                  <a:extLst>
                    <a:ext uri="{FF2B5EF4-FFF2-40B4-BE49-F238E27FC236}">
                      <a16:creationId xmlns:a16="http://schemas.microsoft.com/office/drawing/2014/main" id="{F9B9FC1F-7453-4F98-6834-92F9FFA67F8F}"/>
                    </a:ext>
                  </a:extLst>
                </p14:cNvPr>
                <p14:cNvContentPartPr/>
                <p14:nvPr/>
              </p14:nvContentPartPr>
              <p14:xfrm>
                <a:off x="7567100" y="6040800"/>
                <a:ext cx="105840" cy="11160"/>
              </p14:xfrm>
            </p:contentPart>
          </mc:Choice>
          <mc:Fallback xmlns="">
            <p:pic>
              <p:nvPicPr>
                <p:cNvPr id="74" name="Ink 73">
                  <a:extLst>
                    <a:ext uri="{FF2B5EF4-FFF2-40B4-BE49-F238E27FC236}">
                      <a16:creationId xmlns:a16="http://schemas.microsoft.com/office/drawing/2014/main" id="{F9B9FC1F-7453-4F98-6834-92F9FFA67F8F}"/>
                    </a:ext>
                  </a:extLst>
                </p:cNvPr>
                <p:cNvPicPr/>
                <p:nvPr/>
              </p:nvPicPr>
              <p:blipFill>
                <a:blip r:embed="rId96"/>
                <a:stretch>
                  <a:fillRect/>
                </a:stretch>
              </p:blipFill>
              <p:spPr>
                <a:xfrm>
                  <a:off x="7560980" y="6034680"/>
                  <a:ext cx="1180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76" name="Ink 75">
                  <a:extLst>
                    <a:ext uri="{FF2B5EF4-FFF2-40B4-BE49-F238E27FC236}">
                      <a16:creationId xmlns:a16="http://schemas.microsoft.com/office/drawing/2014/main" id="{189EAB5E-85DE-B682-57BA-7A04E85A9A55}"/>
                    </a:ext>
                  </a:extLst>
                </p14:cNvPr>
                <p14:cNvContentPartPr/>
                <p14:nvPr/>
              </p14:nvContentPartPr>
              <p14:xfrm>
                <a:off x="7832060" y="5731920"/>
                <a:ext cx="43560" cy="190080"/>
              </p14:xfrm>
            </p:contentPart>
          </mc:Choice>
          <mc:Fallback xmlns="">
            <p:pic>
              <p:nvPicPr>
                <p:cNvPr id="76" name="Ink 75">
                  <a:extLst>
                    <a:ext uri="{FF2B5EF4-FFF2-40B4-BE49-F238E27FC236}">
                      <a16:creationId xmlns:a16="http://schemas.microsoft.com/office/drawing/2014/main" id="{189EAB5E-85DE-B682-57BA-7A04E85A9A55}"/>
                    </a:ext>
                  </a:extLst>
                </p:cNvPr>
                <p:cNvPicPr/>
                <p:nvPr/>
              </p:nvPicPr>
              <p:blipFill>
                <a:blip r:embed="rId98"/>
                <a:stretch>
                  <a:fillRect/>
                </a:stretch>
              </p:blipFill>
              <p:spPr>
                <a:xfrm>
                  <a:off x="7825940" y="5725800"/>
                  <a:ext cx="558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77" name="Ink 76">
                  <a:extLst>
                    <a:ext uri="{FF2B5EF4-FFF2-40B4-BE49-F238E27FC236}">
                      <a16:creationId xmlns:a16="http://schemas.microsoft.com/office/drawing/2014/main" id="{786FD90D-2F7C-C9AF-62AF-9764B157D2D6}"/>
                    </a:ext>
                  </a:extLst>
                </p14:cNvPr>
                <p14:cNvContentPartPr/>
                <p14:nvPr/>
              </p14:nvContentPartPr>
              <p14:xfrm>
                <a:off x="7719020" y="5700600"/>
                <a:ext cx="238320" cy="47160"/>
              </p14:xfrm>
            </p:contentPart>
          </mc:Choice>
          <mc:Fallback xmlns="">
            <p:pic>
              <p:nvPicPr>
                <p:cNvPr id="77" name="Ink 76">
                  <a:extLst>
                    <a:ext uri="{FF2B5EF4-FFF2-40B4-BE49-F238E27FC236}">
                      <a16:creationId xmlns:a16="http://schemas.microsoft.com/office/drawing/2014/main" id="{786FD90D-2F7C-C9AF-62AF-9764B157D2D6}"/>
                    </a:ext>
                  </a:extLst>
                </p:cNvPr>
                <p:cNvPicPr/>
                <p:nvPr/>
              </p:nvPicPr>
              <p:blipFill>
                <a:blip r:embed="rId100"/>
                <a:stretch>
                  <a:fillRect/>
                </a:stretch>
              </p:blipFill>
              <p:spPr>
                <a:xfrm>
                  <a:off x="7712900" y="5694480"/>
                  <a:ext cx="2505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79" name="Ink 78">
                  <a:extLst>
                    <a:ext uri="{FF2B5EF4-FFF2-40B4-BE49-F238E27FC236}">
                      <a16:creationId xmlns:a16="http://schemas.microsoft.com/office/drawing/2014/main" id="{DB1A615C-E96C-E84A-F595-5CA92BDBF627}"/>
                    </a:ext>
                  </a:extLst>
                </p14:cNvPr>
                <p14:cNvContentPartPr/>
                <p14:nvPr/>
              </p14:nvContentPartPr>
              <p14:xfrm>
                <a:off x="7960940" y="5807160"/>
                <a:ext cx="72000" cy="178560"/>
              </p14:xfrm>
            </p:contentPart>
          </mc:Choice>
          <mc:Fallback xmlns="">
            <p:pic>
              <p:nvPicPr>
                <p:cNvPr id="79" name="Ink 78">
                  <a:extLst>
                    <a:ext uri="{FF2B5EF4-FFF2-40B4-BE49-F238E27FC236}">
                      <a16:creationId xmlns:a16="http://schemas.microsoft.com/office/drawing/2014/main" id="{DB1A615C-E96C-E84A-F595-5CA92BDBF627}"/>
                    </a:ext>
                  </a:extLst>
                </p:cNvPr>
                <p:cNvPicPr/>
                <p:nvPr/>
              </p:nvPicPr>
              <p:blipFill>
                <a:blip r:embed="rId102"/>
                <a:stretch>
                  <a:fillRect/>
                </a:stretch>
              </p:blipFill>
              <p:spPr>
                <a:xfrm>
                  <a:off x="7954820" y="5801040"/>
                  <a:ext cx="8424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80" name="Ink 79">
                  <a:extLst>
                    <a:ext uri="{FF2B5EF4-FFF2-40B4-BE49-F238E27FC236}">
                      <a16:creationId xmlns:a16="http://schemas.microsoft.com/office/drawing/2014/main" id="{585418AB-05BE-1ECD-3319-097480250A33}"/>
                    </a:ext>
                  </a:extLst>
                </p14:cNvPr>
                <p14:cNvContentPartPr/>
                <p14:nvPr/>
              </p14:nvContentPartPr>
              <p14:xfrm>
                <a:off x="8100980" y="5782680"/>
                <a:ext cx="93960" cy="130320"/>
              </p14:xfrm>
            </p:contentPart>
          </mc:Choice>
          <mc:Fallback xmlns="">
            <p:pic>
              <p:nvPicPr>
                <p:cNvPr id="80" name="Ink 79">
                  <a:extLst>
                    <a:ext uri="{FF2B5EF4-FFF2-40B4-BE49-F238E27FC236}">
                      <a16:creationId xmlns:a16="http://schemas.microsoft.com/office/drawing/2014/main" id="{585418AB-05BE-1ECD-3319-097480250A33}"/>
                    </a:ext>
                  </a:extLst>
                </p:cNvPr>
                <p:cNvPicPr/>
                <p:nvPr/>
              </p:nvPicPr>
              <p:blipFill>
                <a:blip r:embed="rId104"/>
                <a:stretch>
                  <a:fillRect/>
                </a:stretch>
              </p:blipFill>
              <p:spPr>
                <a:xfrm>
                  <a:off x="8094860" y="5776560"/>
                  <a:ext cx="10620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82" name="Ink 81">
                  <a:extLst>
                    <a:ext uri="{FF2B5EF4-FFF2-40B4-BE49-F238E27FC236}">
                      <a16:creationId xmlns:a16="http://schemas.microsoft.com/office/drawing/2014/main" id="{B62F32AA-0E81-CC4F-390F-03800FD43EAD}"/>
                    </a:ext>
                  </a:extLst>
                </p14:cNvPr>
                <p14:cNvContentPartPr/>
                <p14:nvPr/>
              </p14:nvContentPartPr>
              <p14:xfrm>
                <a:off x="7882820" y="6039000"/>
                <a:ext cx="407160" cy="39600"/>
              </p14:xfrm>
            </p:contentPart>
          </mc:Choice>
          <mc:Fallback xmlns="">
            <p:pic>
              <p:nvPicPr>
                <p:cNvPr id="82" name="Ink 81">
                  <a:extLst>
                    <a:ext uri="{FF2B5EF4-FFF2-40B4-BE49-F238E27FC236}">
                      <a16:creationId xmlns:a16="http://schemas.microsoft.com/office/drawing/2014/main" id="{B62F32AA-0E81-CC4F-390F-03800FD43EAD}"/>
                    </a:ext>
                  </a:extLst>
                </p:cNvPr>
                <p:cNvPicPr/>
                <p:nvPr/>
              </p:nvPicPr>
              <p:blipFill>
                <a:blip r:embed="rId106"/>
                <a:stretch>
                  <a:fillRect/>
                </a:stretch>
              </p:blipFill>
              <p:spPr>
                <a:xfrm>
                  <a:off x="7876700" y="6032880"/>
                  <a:ext cx="4194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83" name="Ink 82">
                  <a:extLst>
                    <a:ext uri="{FF2B5EF4-FFF2-40B4-BE49-F238E27FC236}">
                      <a16:creationId xmlns:a16="http://schemas.microsoft.com/office/drawing/2014/main" id="{5AA571AB-AE90-4F3B-ADBE-970F9F4A6873}"/>
                    </a:ext>
                  </a:extLst>
                </p14:cNvPr>
                <p14:cNvContentPartPr/>
                <p14:nvPr/>
              </p14:nvContentPartPr>
              <p14:xfrm>
                <a:off x="7953020" y="6163560"/>
                <a:ext cx="303840" cy="167760"/>
              </p14:xfrm>
            </p:contentPart>
          </mc:Choice>
          <mc:Fallback xmlns="">
            <p:pic>
              <p:nvPicPr>
                <p:cNvPr id="83" name="Ink 82">
                  <a:extLst>
                    <a:ext uri="{FF2B5EF4-FFF2-40B4-BE49-F238E27FC236}">
                      <a16:creationId xmlns:a16="http://schemas.microsoft.com/office/drawing/2014/main" id="{5AA571AB-AE90-4F3B-ADBE-970F9F4A6873}"/>
                    </a:ext>
                  </a:extLst>
                </p:cNvPr>
                <p:cNvPicPr/>
                <p:nvPr/>
              </p:nvPicPr>
              <p:blipFill>
                <a:blip r:embed="rId108"/>
                <a:stretch>
                  <a:fillRect/>
                </a:stretch>
              </p:blipFill>
              <p:spPr>
                <a:xfrm>
                  <a:off x="7946900" y="6157440"/>
                  <a:ext cx="316080" cy="1800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84" name="Ink 83">
                  <a:extLst>
                    <a:ext uri="{FF2B5EF4-FFF2-40B4-BE49-F238E27FC236}">
                      <a16:creationId xmlns:a16="http://schemas.microsoft.com/office/drawing/2014/main" id="{8CC5FD7B-DFB4-F399-6D54-7559358993BF}"/>
                    </a:ext>
                  </a:extLst>
                </p14:cNvPr>
                <p14:cNvContentPartPr/>
                <p14:nvPr/>
              </p14:nvContentPartPr>
              <p14:xfrm>
                <a:off x="8218340" y="6260760"/>
                <a:ext cx="31680" cy="95760"/>
              </p14:xfrm>
            </p:contentPart>
          </mc:Choice>
          <mc:Fallback xmlns="">
            <p:pic>
              <p:nvPicPr>
                <p:cNvPr id="84" name="Ink 83">
                  <a:extLst>
                    <a:ext uri="{FF2B5EF4-FFF2-40B4-BE49-F238E27FC236}">
                      <a16:creationId xmlns:a16="http://schemas.microsoft.com/office/drawing/2014/main" id="{8CC5FD7B-DFB4-F399-6D54-7559358993BF}"/>
                    </a:ext>
                  </a:extLst>
                </p:cNvPr>
                <p:cNvPicPr/>
                <p:nvPr/>
              </p:nvPicPr>
              <p:blipFill>
                <a:blip r:embed="rId110"/>
                <a:stretch>
                  <a:fillRect/>
                </a:stretch>
              </p:blipFill>
              <p:spPr>
                <a:xfrm>
                  <a:off x="8212220" y="6254640"/>
                  <a:ext cx="439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85" name="Ink 84">
                  <a:extLst>
                    <a:ext uri="{FF2B5EF4-FFF2-40B4-BE49-F238E27FC236}">
                      <a16:creationId xmlns:a16="http://schemas.microsoft.com/office/drawing/2014/main" id="{BDAD75CB-D660-1C79-D046-EB6D0CAA333B}"/>
                    </a:ext>
                  </a:extLst>
                </p14:cNvPr>
                <p14:cNvContentPartPr/>
                <p14:nvPr/>
              </p14:nvContentPartPr>
              <p14:xfrm>
                <a:off x="8218340" y="6260760"/>
                <a:ext cx="360" cy="360"/>
              </p14:xfrm>
            </p:contentPart>
          </mc:Choice>
          <mc:Fallback xmlns="">
            <p:pic>
              <p:nvPicPr>
                <p:cNvPr id="85" name="Ink 84">
                  <a:extLst>
                    <a:ext uri="{FF2B5EF4-FFF2-40B4-BE49-F238E27FC236}">
                      <a16:creationId xmlns:a16="http://schemas.microsoft.com/office/drawing/2014/main" id="{BDAD75CB-D660-1C79-D046-EB6D0CAA333B}"/>
                    </a:ext>
                  </a:extLst>
                </p:cNvPr>
                <p:cNvPicPr/>
                <p:nvPr/>
              </p:nvPicPr>
              <p:blipFill>
                <a:blip r:embed="rId64"/>
                <a:stretch>
                  <a:fillRect/>
                </a:stretch>
              </p:blipFill>
              <p:spPr>
                <a:xfrm>
                  <a:off x="8212220" y="6254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86" name="Ink 85">
                  <a:extLst>
                    <a:ext uri="{FF2B5EF4-FFF2-40B4-BE49-F238E27FC236}">
                      <a16:creationId xmlns:a16="http://schemas.microsoft.com/office/drawing/2014/main" id="{DCC51FCF-1FBA-260B-AC49-A109C39CB6CD}"/>
                    </a:ext>
                  </a:extLst>
                </p14:cNvPr>
                <p14:cNvContentPartPr/>
                <p14:nvPr/>
              </p14:nvContentPartPr>
              <p14:xfrm>
                <a:off x="8169020" y="6260760"/>
                <a:ext cx="123840" cy="49680"/>
              </p14:xfrm>
            </p:contentPart>
          </mc:Choice>
          <mc:Fallback xmlns="">
            <p:pic>
              <p:nvPicPr>
                <p:cNvPr id="86" name="Ink 85">
                  <a:extLst>
                    <a:ext uri="{FF2B5EF4-FFF2-40B4-BE49-F238E27FC236}">
                      <a16:creationId xmlns:a16="http://schemas.microsoft.com/office/drawing/2014/main" id="{DCC51FCF-1FBA-260B-AC49-A109C39CB6CD}"/>
                    </a:ext>
                  </a:extLst>
                </p:cNvPr>
                <p:cNvPicPr/>
                <p:nvPr/>
              </p:nvPicPr>
              <p:blipFill>
                <a:blip r:embed="rId113"/>
                <a:stretch>
                  <a:fillRect/>
                </a:stretch>
              </p:blipFill>
              <p:spPr>
                <a:xfrm>
                  <a:off x="8162900" y="6254640"/>
                  <a:ext cx="136080" cy="61920"/>
                </a:xfrm>
                <a:prstGeom prst="rect">
                  <a:avLst/>
                </a:prstGeom>
              </p:spPr>
            </p:pic>
          </mc:Fallback>
        </mc:AlternateContent>
      </p:grpSp>
      <p:grpSp>
        <p:nvGrpSpPr>
          <p:cNvPr id="100" name="Group 99">
            <a:extLst>
              <a:ext uri="{FF2B5EF4-FFF2-40B4-BE49-F238E27FC236}">
                <a16:creationId xmlns:a16="http://schemas.microsoft.com/office/drawing/2014/main" id="{6739D5E7-8774-E1FD-9FA1-5B4176A1CB8D}"/>
              </a:ext>
            </a:extLst>
          </p:cNvPr>
          <p:cNvGrpSpPr/>
          <p:nvPr/>
        </p:nvGrpSpPr>
        <p:grpSpPr>
          <a:xfrm>
            <a:off x="6801100" y="6534119"/>
            <a:ext cx="1166400" cy="293400"/>
            <a:chOff x="7613900" y="6530040"/>
            <a:chExt cx="1166400" cy="293400"/>
          </a:xfrm>
        </p:grpSpPr>
        <mc:AlternateContent xmlns:mc="http://schemas.openxmlformats.org/markup-compatibility/2006" xmlns:p14="http://schemas.microsoft.com/office/powerpoint/2010/main">
          <mc:Choice Requires="p14">
            <p:contentPart p14:bwMode="auto" r:id="rId114">
              <p14:nvContentPartPr>
                <p14:cNvPr id="88" name="Ink 87">
                  <a:extLst>
                    <a:ext uri="{FF2B5EF4-FFF2-40B4-BE49-F238E27FC236}">
                      <a16:creationId xmlns:a16="http://schemas.microsoft.com/office/drawing/2014/main" id="{170A86F7-2092-F842-DCD6-0B5C8A3D7113}"/>
                    </a:ext>
                  </a:extLst>
                </p14:cNvPr>
                <p14:cNvContentPartPr/>
                <p14:nvPr/>
              </p14:nvContentPartPr>
              <p14:xfrm>
                <a:off x="7613900" y="6635160"/>
                <a:ext cx="144000" cy="51840"/>
              </p14:xfrm>
            </p:contentPart>
          </mc:Choice>
          <mc:Fallback xmlns="">
            <p:pic>
              <p:nvPicPr>
                <p:cNvPr id="88" name="Ink 87">
                  <a:extLst>
                    <a:ext uri="{FF2B5EF4-FFF2-40B4-BE49-F238E27FC236}">
                      <a16:creationId xmlns:a16="http://schemas.microsoft.com/office/drawing/2014/main" id="{170A86F7-2092-F842-DCD6-0B5C8A3D7113}"/>
                    </a:ext>
                  </a:extLst>
                </p:cNvPr>
                <p:cNvPicPr/>
                <p:nvPr/>
              </p:nvPicPr>
              <p:blipFill>
                <a:blip r:embed="rId115"/>
                <a:stretch>
                  <a:fillRect/>
                </a:stretch>
              </p:blipFill>
              <p:spPr>
                <a:xfrm>
                  <a:off x="7607780" y="6629040"/>
                  <a:ext cx="15624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89" name="Ink 88">
                  <a:extLst>
                    <a:ext uri="{FF2B5EF4-FFF2-40B4-BE49-F238E27FC236}">
                      <a16:creationId xmlns:a16="http://schemas.microsoft.com/office/drawing/2014/main" id="{3B433133-2F39-E186-007B-AC6A03B0A489}"/>
                    </a:ext>
                  </a:extLst>
                </p14:cNvPr>
                <p14:cNvContentPartPr/>
                <p14:nvPr/>
              </p14:nvContentPartPr>
              <p14:xfrm>
                <a:off x="7644860" y="6712560"/>
                <a:ext cx="133200" cy="39960"/>
              </p14:xfrm>
            </p:contentPart>
          </mc:Choice>
          <mc:Fallback xmlns="">
            <p:pic>
              <p:nvPicPr>
                <p:cNvPr id="89" name="Ink 88">
                  <a:extLst>
                    <a:ext uri="{FF2B5EF4-FFF2-40B4-BE49-F238E27FC236}">
                      <a16:creationId xmlns:a16="http://schemas.microsoft.com/office/drawing/2014/main" id="{3B433133-2F39-E186-007B-AC6A03B0A489}"/>
                    </a:ext>
                  </a:extLst>
                </p:cNvPr>
                <p:cNvPicPr/>
                <p:nvPr/>
              </p:nvPicPr>
              <p:blipFill>
                <a:blip r:embed="rId117"/>
                <a:stretch>
                  <a:fillRect/>
                </a:stretch>
              </p:blipFill>
              <p:spPr>
                <a:xfrm>
                  <a:off x="7638740" y="6706440"/>
                  <a:ext cx="145440" cy="5220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91" name="Ink 90">
                  <a:extLst>
                    <a:ext uri="{FF2B5EF4-FFF2-40B4-BE49-F238E27FC236}">
                      <a16:creationId xmlns:a16="http://schemas.microsoft.com/office/drawing/2014/main" id="{3C40B117-985F-4C04-BB77-303C727A7978}"/>
                    </a:ext>
                  </a:extLst>
                </p14:cNvPr>
                <p14:cNvContentPartPr/>
                <p14:nvPr/>
              </p14:nvContentPartPr>
              <p14:xfrm>
                <a:off x="7980380" y="6615000"/>
                <a:ext cx="55440" cy="147240"/>
              </p14:xfrm>
            </p:contentPart>
          </mc:Choice>
          <mc:Fallback xmlns="">
            <p:pic>
              <p:nvPicPr>
                <p:cNvPr id="91" name="Ink 90">
                  <a:extLst>
                    <a:ext uri="{FF2B5EF4-FFF2-40B4-BE49-F238E27FC236}">
                      <a16:creationId xmlns:a16="http://schemas.microsoft.com/office/drawing/2014/main" id="{3C40B117-985F-4C04-BB77-303C727A7978}"/>
                    </a:ext>
                  </a:extLst>
                </p:cNvPr>
                <p:cNvPicPr/>
                <p:nvPr/>
              </p:nvPicPr>
              <p:blipFill>
                <a:blip r:embed="rId119"/>
                <a:stretch>
                  <a:fillRect/>
                </a:stretch>
              </p:blipFill>
              <p:spPr>
                <a:xfrm>
                  <a:off x="7974260" y="6608880"/>
                  <a:ext cx="67680"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92" name="Ink 91">
                  <a:extLst>
                    <a:ext uri="{FF2B5EF4-FFF2-40B4-BE49-F238E27FC236}">
                      <a16:creationId xmlns:a16="http://schemas.microsoft.com/office/drawing/2014/main" id="{EC800B04-5CC2-41CE-F511-135B4985BF13}"/>
                    </a:ext>
                  </a:extLst>
                </p14:cNvPr>
                <p14:cNvContentPartPr/>
                <p14:nvPr/>
              </p14:nvContentPartPr>
              <p14:xfrm>
                <a:off x="7980380" y="6615000"/>
                <a:ext cx="360" cy="360"/>
              </p14:xfrm>
            </p:contentPart>
          </mc:Choice>
          <mc:Fallback xmlns="">
            <p:pic>
              <p:nvPicPr>
                <p:cNvPr id="92" name="Ink 91">
                  <a:extLst>
                    <a:ext uri="{FF2B5EF4-FFF2-40B4-BE49-F238E27FC236}">
                      <a16:creationId xmlns:a16="http://schemas.microsoft.com/office/drawing/2014/main" id="{EC800B04-5CC2-41CE-F511-135B4985BF13}"/>
                    </a:ext>
                  </a:extLst>
                </p:cNvPr>
                <p:cNvPicPr/>
                <p:nvPr/>
              </p:nvPicPr>
              <p:blipFill>
                <a:blip r:embed="rId64"/>
                <a:stretch>
                  <a:fillRect/>
                </a:stretch>
              </p:blipFill>
              <p:spPr>
                <a:xfrm>
                  <a:off x="7974260" y="66088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93" name="Ink 92">
                  <a:extLst>
                    <a:ext uri="{FF2B5EF4-FFF2-40B4-BE49-F238E27FC236}">
                      <a16:creationId xmlns:a16="http://schemas.microsoft.com/office/drawing/2014/main" id="{6FEC73EB-2801-BB70-310F-8022C2DAA093}"/>
                    </a:ext>
                  </a:extLst>
                </p14:cNvPr>
                <p14:cNvContentPartPr/>
                <p14:nvPr/>
              </p14:nvContentPartPr>
              <p14:xfrm>
                <a:off x="7901540" y="6574320"/>
                <a:ext cx="208080" cy="41040"/>
              </p14:xfrm>
            </p:contentPart>
          </mc:Choice>
          <mc:Fallback xmlns="">
            <p:pic>
              <p:nvPicPr>
                <p:cNvPr id="93" name="Ink 92">
                  <a:extLst>
                    <a:ext uri="{FF2B5EF4-FFF2-40B4-BE49-F238E27FC236}">
                      <a16:creationId xmlns:a16="http://schemas.microsoft.com/office/drawing/2014/main" id="{6FEC73EB-2801-BB70-310F-8022C2DAA093}"/>
                    </a:ext>
                  </a:extLst>
                </p:cNvPr>
                <p:cNvPicPr/>
                <p:nvPr/>
              </p:nvPicPr>
              <p:blipFill>
                <a:blip r:embed="rId122"/>
                <a:stretch>
                  <a:fillRect/>
                </a:stretch>
              </p:blipFill>
              <p:spPr>
                <a:xfrm>
                  <a:off x="7895420" y="6568200"/>
                  <a:ext cx="2203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94" name="Ink 93">
                  <a:extLst>
                    <a:ext uri="{FF2B5EF4-FFF2-40B4-BE49-F238E27FC236}">
                      <a16:creationId xmlns:a16="http://schemas.microsoft.com/office/drawing/2014/main" id="{C8982A7E-4FB8-61C7-86BA-8FF297610427}"/>
                    </a:ext>
                  </a:extLst>
                </p14:cNvPr>
                <p14:cNvContentPartPr/>
                <p14:nvPr/>
              </p14:nvContentPartPr>
              <p14:xfrm>
                <a:off x="8152100" y="6663240"/>
                <a:ext cx="86040" cy="137520"/>
              </p14:xfrm>
            </p:contentPart>
          </mc:Choice>
          <mc:Fallback xmlns="">
            <p:pic>
              <p:nvPicPr>
                <p:cNvPr id="94" name="Ink 93">
                  <a:extLst>
                    <a:ext uri="{FF2B5EF4-FFF2-40B4-BE49-F238E27FC236}">
                      <a16:creationId xmlns:a16="http://schemas.microsoft.com/office/drawing/2014/main" id="{C8982A7E-4FB8-61C7-86BA-8FF297610427}"/>
                    </a:ext>
                  </a:extLst>
                </p:cNvPr>
                <p:cNvPicPr/>
                <p:nvPr/>
              </p:nvPicPr>
              <p:blipFill>
                <a:blip r:embed="rId124"/>
                <a:stretch>
                  <a:fillRect/>
                </a:stretch>
              </p:blipFill>
              <p:spPr>
                <a:xfrm>
                  <a:off x="8145980" y="6657120"/>
                  <a:ext cx="982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96" name="Ink 95">
                  <a:extLst>
                    <a:ext uri="{FF2B5EF4-FFF2-40B4-BE49-F238E27FC236}">
                      <a16:creationId xmlns:a16="http://schemas.microsoft.com/office/drawing/2014/main" id="{7AE1EF54-3B6B-5D0D-D51B-EBD00FBB7C6B}"/>
                    </a:ext>
                  </a:extLst>
                </p14:cNvPr>
                <p14:cNvContentPartPr/>
                <p14:nvPr/>
              </p14:nvContentPartPr>
              <p14:xfrm>
                <a:off x="8306900" y="6639480"/>
                <a:ext cx="145800" cy="151200"/>
              </p14:xfrm>
            </p:contentPart>
          </mc:Choice>
          <mc:Fallback xmlns="">
            <p:pic>
              <p:nvPicPr>
                <p:cNvPr id="96" name="Ink 95">
                  <a:extLst>
                    <a:ext uri="{FF2B5EF4-FFF2-40B4-BE49-F238E27FC236}">
                      <a16:creationId xmlns:a16="http://schemas.microsoft.com/office/drawing/2014/main" id="{7AE1EF54-3B6B-5D0D-D51B-EBD00FBB7C6B}"/>
                    </a:ext>
                  </a:extLst>
                </p:cNvPr>
                <p:cNvPicPr/>
                <p:nvPr/>
              </p:nvPicPr>
              <p:blipFill>
                <a:blip r:embed="rId126"/>
                <a:stretch>
                  <a:fillRect/>
                </a:stretch>
              </p:blipFill>
              <p:spPr>
                <a:xfrm>
                  <a:off x="8300780" y="6633360"/>
                  <a:ext cx="15804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98" name="Ink 97">
                  <a:extLst>
                    <a:ext uri="{FF2B5EF4-FFF2-40B4-BE49-F238E27FC236}">
                      <a16:creationId xmlns:a16="http://schemas.microsoft.com/office/drawing/2014/main" id="{935D363B-1F39-DB45-5E8E-7300AEEFBEFD}"/>
                    </a:ext>
                  </a:extLst>
                </p14:cNvPr>
                <p14:cNvContentPartPr/>
                <p14:nvPr/>
              </p14:nvContentPartPr>
              <p14:xfrm>
                <a:off x="8569700" y="6630480"/>
                <a:ext cx="23400" cy="137160"/>
              </p14:xfrm>
            </p:contentPart>
          </mc:Choice>
          <mc:Fallback xmlns="">
            <p:pic>
              <p:nvPicPr>
                <p:cNvPr id="98" name="Ink 97">
                  <a:extLst>
                    <a:ext uri="{FF2B5EF4-FFF2-40B4-BE49-F238E27FC236}">
                      <a16:creationId xmlns:a16="http://schemas.microsoft.com/office/drawing/2014/main" id="{935D363B-1F39-DB45-5E8E-7300AEEFBEFD}"/>
                    </a:ext>
                  </a:extLst>
                </p:cNvPr>
                <p:cNvPicPr/>
                <p:nvPr/>
              </p:nvPicPr>
              <p:blipFill>
                <a:blip r:embed="rId128"/>
                <a:stretch>
                  <a:fillRect/>
                </a:stretch>
              </p:blipFill>
              <p:spPr>
                <a:xfrm>
                  <a:off x="8563580" y="6624360"/>
                  <a:ext cx="3564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99" name="Ink 98">
                  <a:extLst>
                    <a:ext uri="{FF2B5EF4-FFF2-40B4-BE49-F238E27FC236}">
                      <a16:creationId xmlns:a16="http://schemas.microsoft.com/office/drawing/2014/main" id="{67C9A175-C8BF-3227-6847-994B207E5AED}"/>
                    </a:ext>
                  </a:extLst>
                </p14:cNvPr>
                <p14:cNvContentPartPr/>
                <p14:nvPr/>
              </p14:nvContentPartPr>
              <p14:xfrm>
                <a:off x="8526500" y="6530040"/>
                <a:ext cx="253800" cy="293400"/>
              </p14:xfrm>
            </p:contentPart>
          </mc:Choice>
          <mc:Fallback xmlns="">
            <p:pic>
              <p:nvPicPr>
                <p:cNvPr id="99" name="Ink 98">
                  <a:extLst>
                    <a:ext uri="{FF2B5EF4-FFF2-40B4-BE49-F238E27FC236}">
                      <a16:creationId xmlns:a16="http://schemas.microsoft.com/office/drawing/2014/main" id="{67C9A175-C8BF-3227-6847-994B207E5AED}"/>
                    </a:ext>
                  </a:extLst>
                </p:cNvPr>
                <p:cNvPicPr/>
                <p:nvPr/>
              </p:nvPicPr>
              <p:blipFill>
                <a:blip r:embed="rId130"/>
                <a:stretch>
                  <a:fillRect/>
                </a:stretch>
              </p:blipFill>
              <p:spPr>
                <a:xfrm>
                  <a:off x="8520380" y="6523920"/>
                  <a:ext cx="266040" cy="305640"/>
                </a:xfrm>
                <a:prstGeom prst="rect">
                  <a:avLst/>
                </a:prstGeom>
              </p:spPr>
            </p:pic>
          </mc:Fallback>
        </mc:AlternateContent>
      </p:grpSp>
    </p:spTree>
    <p:extLst>
      <p:ext uri="{BB962C8B-B14F-4D97-AF65-F5344CB8AC3E}">
        <p14:creationId xmlns:p14="http://schemas.microsoft.com/office/powerpoint/2010/main" val="181688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E5435-F0D1-F4B8-5849-BB55B09EF9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018C28-33F8-5CC8-7C98-A9B2593E588E}"/>
              </a:ext>
            </a:extLst>
          </p:cNvPr>
          <p:cNvSpPr>
            <a:spLocks noGrp="1"/>
          </p:cNvSpPr>
          <p:nvPr>
            <p:ph type="title"/>
          </p:nvPr>
        </p:nvSpPr>
        <p:spPr/>
        <p:txBody>
          <a:bodyPr/>
          <a:lstStyle/>
          <a:p>
            <a:r>
              <a:rPr lang="en-US" dirty="0"/>
              <a:t>Radar Equation: Point Target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DB2B2E-61DF-FFB5-023A-364D4DD9952C}"/>
                  </a:ext>
                </a:extLst>
              </p:cNvPr>
              <p:cNvSpPr>
                <a:spLocks noGrp="1"/>
              </p:cNvSpPr>
              <p:nvPr>
                <p:ph idx="1"/>
              </p:nvPr>
            </p:nvSpPr>
            <p:spPr/>
            <p:txBody>
              <a:bodyPr/>
              <a:lstStyle/>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𝑟</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𝑡</m:t>
                        </m:r>
                      </m:sub>
                    </m:sSub>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m:t>
                        </m:r>
                      </m:num>
                      <m:den>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𝜋</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𝑅</m:t>
                            </m:r>
                          </m:e>
                          <m:sup>
                            <m:r>
                              <a:rPr lang="en-US" b="0" i="1" smtClean="0">
                                <a:solidFill>
                                  <a:srgbClr val="FF0000"/>
                                </a:solidFill>
                                <a:latin typeface="Cambria Math" panose="02040503050406030204" pitchFamily="18" charset="0"/>
                              </a:rPr>
                              <m:t>2</m:t>
                            </m:r>
                          </m:sup>
                        </m:sSup>
                      </m:den>
                    </m:f>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𝑡</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𝜎</m:t>
                        </m:r>
                      </m:e>
                      <m:sub>
                        <m:r>
                          <a:rPr lang="en-US" b="0" i="1" smtClean="0">
                            <a:solidFill>
                              <a:srgbClr val="FF0000"/>
                            </a:solidFill>
                            <a:latin typeface="Cambria Math" panose="02040503050406030204" pitchFamily="18" charset="0"/>
                          </a:rPr>
                          <m:t>𝑅𝐶𝑆</m:t>
                        </m:r>
                      </m:sub>
                    </m:sSub>
                    <m:f>
                      <m:fPr>
                        <m:ctrlPr>
                          <a:rPr lang="en-US" b="0" i="1" smtClean="0">
                            <a:solidFill>
                              <a:srgbClr val="FF0000"/>
                            </a:solidFill>
                            <a:latin typeface="Cambria Math" panose="02040503050406030204" pitchFamily="18" charset="0"/>
                          </a:rPr>
                        </m:ctrlPr>
                      </m:fPr>
                      <m:num>
                        <m:r>
                          <a:rPr lang="en-US" b="0" i="1" smtClean="0">
                            <a:solidFill>
                              <a:srgbClr val="FF0000"/>
                            </a:solidFill>
                            <a:latin typeface="Cambria Math" panose="02040503050406030204" pitchFamily="18" charset="0"/>
                          </a:rPr>
                          <m:t>1</m:t>
                        </m:r>
                      </m:num>
                      <m:den>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𝜋</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𝑅</m:t>
                            </m:r>
                          </m:e>
                          <m:sup>
                            <m:r>
                              <a:rPr lang="en-US" b="0" i="1" smtClean="0">
                                <a:solidFill>
                                  <a:srgbClr val="FF0000"/>
                                </a:solidFill>
                                <a:latin typeface="Cambria Math" panose="02040503050406030204" pitchFamily="18" charset="0"/>
                              </a:rPr>
                              <m:t>2</m:t>
                            </m:r>
                          </m:sup>
                        </m:sSup>
                      </m:den>
                    </m:f>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𝑟</m:t>
                        </m:r>
                      </m:sub>
                    </m:sSub>
                    <m:f>
                      <m:fPr>
                        <m:ctrlPr>
                          <a:rPr lang="en-US" b="0" i="1" smtClean="0">
                            <a:solidFill>
                              <a:srgbClr val="FF0000"/>
                            </a:solidFill>
                            <a:latin typeface="Cambria Math" panose="02040503050406030204" pitchFamily="18" charset="0"/>
                          </a:rPr>
                        </m:ctrlPr>
                      </m:fPr>
                      <m:num>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𝜆</m:t>
                            </m:r>
                          </m:e>
                          <m:sup>
                            <m:r>
                              <a:rPr lang="en-US" b="0" i="1" smtClean="0">
                                <a:solidFill>
                                  <a:srgbClr val="FF0000"/>
                                </a:solidFill>
                                <a:latin typeface="Cambria Math" panose="02040503050406030204" pitchFamily="18" charset="0"/>
                              </a:rPr>
                              <m:t>2</m:t>
                            </m:r>
                          </m:sup>
                        </m:sSup>
                      </m:num>
                      <m:den>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𝜋</m:t>
                        </m:r>
                      </m:den>
                    </m:f>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𝑝𝑐</m:t>
                        </m:r>
                      </m:sub>
                    </m:sSub>
                  </m:oMath>
                </a14:m>
                <a:r>
                  <a:rPr lang="en-US" dirty="0">
                    <a:solidFill>
                      <a:srgbClr val="FF0000"/>
                    </a:solidFill>
                  </a:rPr>
                  <a:t> where</a:t>
                </a:r>
              </a:p>
              <a:p>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𝜎</m:t>
                        </m:r>
                      </m:e>
                      <m:sub>
                        <m:r>
                          <a:rPr lang="en-US" b="0" i="1" smtClean="0">
                            <a:solidFill>
                              <a:srgbClr val="FF0000"/>
                            </a:solidFill>
                            <a:latin typeface="Cambria Math" panose="02040503050406030204" pitchFamily="18" charset="0"/>
                          </a:rPr>
                          <m:t>𝑅𝐶𝑆</m:t>
                        </m:r>
                      </m:sub>
                    </m:sSub>
                  </m:oMath>
                </a14:m>
                <a:r>
                  <a:rPr lang="en-US" dirty="0">
                    <a:solidFill>
                      <a:srgbClr val="FF0000"/>
                    </a:solidFill>
                  </a:rPr>
                  <a:t> is  the radar cross section of the point target (this is a function of the transmit signal angle of arrival and the angle of scattering toward the receiver)</a:t>
                </a:r>
              </a:p>
            </p:txBody>
          </p:sp>
        </mc:Choice>
        <mc:Fallback xmlns="">
          <p:sp>
            <p:nvSpPr>
              <p:cNvPr id="3" name="Content Placeholder 2">
                <a:extLst>
                  <a:ext uri="{FF2B5EF4-FFF2-40B4-BE49-F238E27FC236}">
                    <a16:creationId xmlns:a16="http://schemas.microsoft.com/office/drawing/2014/main" id="{81DB2B2E-61DF-FFB5-023A-364D4DD9952C}"/>
                  </a:ext>
                </a:extLst>
              </p:cNvPr>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07294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08CA2-EBF3-A945-1118-EDA7B8DA74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AD6B8E-51CB-763E-1B44-7407278F2490}"/>
              </a:ext>
            </a:extLst>
          </p:cNvPr>
          <p:cNvSpPr>
            <a:spLocks noGrp="1"/>
          </p:cNvSpPr>
          <p:nvPr>
            <p:ph type="title"/>
          </p:nvPr>
        </p:nvSpPr>
        <p:spPr/>
        <p:txBody>
          <a:bodyPr/>
          <a:lstStyle/>
          <a:p>
            <a:r>
              <a:rPr lang="en-US" dirty="0"/>
              <a:t>Radar Equation: Area or Distributed Target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C1986D0-C47E-9DCA-E57C-7B84B39CD24D}"/>
                  </a:ext>
                </a:extLst>
              </p:cNvPr>
              <p:cNvSpPr>
                <a:spLocks noGrp="1"/>
              </p:cNvSpPr>
              <p:nvPr>
                <p:ph idx="1"/>
              </p:nvPr>
            </p:nvSpPr>
            <p:spPr>
              <a:xfrm>
                <a:off x="369651" y="1401120"/>
                <a:ext cx="10984149" cy="4775843"/>
              </a:xfrm>
            </p:spPr>
            <p:txBody>
              <a:bodyPr/>
              <a:lstStyle/>
              <a:p>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𝑃</m:t>
                        </m:r>
                      </m:e>
                      <m:sub>
                        <m:r>
                          <a:rPr lang="en-US" i="1">
                            <a:solidFill>
                              <a:schemeClr val="tx1"/>
                            </a:solidFill>
                            <a:latin typeface="Cambria Math" panose="02040503050406030204" pitchFamily="18" charset="0"/>
                          </a:rPr>
                          <m:t>𝑟</m:t>
                        </m:r>
                      </m:sub>
                    </m:sSub>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𝑃</m:t>
                        </m:r>
                      </m:e>
                      <m:sub>
                        <m:r>
                          <a:rPr lang="en-US" i="1">
                            <a:solidFill>
                              <a:schemeClr val="tx1"/>
                            </a:solidFill>
                            <a:latin typeface="Cambria Math" panose="02040503050406030204" pitchFamily="18" charset="0"/>
                          </a:rPr>
                          <m:t>𝑡</m:t>
                        </m:r>
                      </m:sub>
                    </m:sSub>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1</m:t>
                        </m:r>
                      </m:num>
                      <m:den>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𝑅</m:t>
                            </m:r>
                          </m:e>
                          <m:sup>
                            <m:r>
                              <a:rPr lang="en-US" i="1">
                                <a:solidFill>
                                  <a:schemeClr val="tx1"/>
                                </a:solidFill>
                                <a:latin typeface="Cambria Math" panose="02040503050406030204" pitchFamily="18" charset="0"/>
                              </a:rPr>
                              <m:t>2</m:t>
                            </m:r>
                          </m:sup>
                        </m:sSup>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𝐺</m:t>
                        </m:r>
                      </m:e>
                      <m:sub>
                        <m:r>
                          <a:rPr lang="en-US" i="1">
                            <a:solidFill>
                              <a:schemeClr val="tx1"/>
                            </a:solidFill>
                            <a:latin typeface="Cambria Math" panose="02040503050406030204" pitchFamily="18" charset="0"/>
                          </a:rPr>
                          <m:t>𝑡</m:t>
                        </m:r>
                      </m:sub>
                    </m:sSub>
                    <m:r>
                      <a:rPr lang="en-US" b="0" i="1" smtClean="0">
                        <a:solidFill>
                          <a:schemeClr val="tx1"/>
                        </a:solidFill>
                        <a:latin typeface="Cambria Math" panose="02040503050406030204" pitchFamily="18" charset="0"/>
                      </a:rPr>
                      <m:t>𝐴</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𝜎</m:t>
                        </m:r>
                      </m:e>
                      <m:sub>
                        <m:r>
                          <a:rPr lang="en-US" b="0" i="1" smtClean="0">
                            <a:solidFill>
                              <a:schemeClr val="tx1"/>
                            </a:solidFill>
                            <a:latin typeface="Cambria Math" panose="02040503050406030204" pitchFamily="18" charset="0"/>
                          </a:rPr>
                          <m:t>0</m:t>
                        </m:r>
                      </m:sub>
                    </m:sSub>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1</m:t>
                        </m:r>
                      </m:num>
                      <m:den>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𝑅</m:t>
                            </m:r>
                          </m:e>
                          <m:sup>
                            <m:r>
                              <a:rPr lang="en-US" i="1">
                                <a:solidFill>
                                  <a:schemeClr val="tx1"/>
                                </a:solidFill>
                                <a:latin typeface="Cambria Math" panose="02040503050406030204" pitchFamily="18" charset="0"/>
                              </a:rPr>
                              <m:t>2</m:t>
                            </m:r>
                          </m:sup>
                        </m:sSup>
                      </m:den>
                    </m:f>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𝐺</m:t>
                        </m:r>
                      </m:e>
                      <m:sub>
                        <m:r>
                          <a:rPr lang="en-US" i="1">
                            <a:solidFill>
                              <a:schemeClr val="tx1"/>
                            </a:solidFill>
                            <a:latin typeface="Cambria Math" panose="02040503050406030204" pitchFamily="18" charset="0"/>
                          </a:rPr>
                          <m:t>𝑟</m:t>
                        </m:r>
                      </m:sub>
                    </m:sSub>
                    <m:f>
                      <m:fPr>
                        <m:ctrlPr>
                          <a:rPr lang="en-US" i="1">
                            <a:solidFill>
                              <a:schemeClr val="tx1"/>
                            </a:solidFill>
                            <a:latin typeface="Cambria Math" panose="02040503050406030204" pitchFamily="18" charset="0"/>
                          </a:rPr>
                        </m:ctrlPr>
                      </m:fPr>
                      <m:num>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𝜆</m:t>
                            </m:r>
                          </m:e>
                          <m:sup>
                            <m:r>
                              <a:rPr lang="en-US" i="1">
                                <a:solidFill>
                                  <a:schemeClr val="tx1"/>
                                </a:solidFill>
                                <a:latin typeface="Cambria Math" panose="02040503050406030204" pitchFamily="18" charset="0"/>
                              </a:rPr>
                              <m:t>2</m:t>
                            </m:r>
                          </m:sup>
                        </m:sSup>
                      </m:num>
                      <m:den>
                        <m:r>
                          <a:rPr lang="en-US" i="1">
                            <a:solidFill>
                              <a:schemeClr val="tx1"/>
                            </a:solidFill>
                            <a:latin typeface="Cambria Math" panose="02040503050406030204" pitchFamily="18" charset="0"/>
                          </a:rPr>
                          <m:t>4</m:t>
                        </m:r>
                        <m:r>
                          <a:rPr lang="en-US" i="1">
                            <a:solidFill>
                              <a:schemeClr val="tx1"/>
                            </a:solidFill>
                            <a:latin typeface="Cambria Math" panose="02040503050406030204" pitchFamily="18" charset="0"/>
                          </a:rPr>
                          <m:t>𝜋</m:t>
                        </m:r>
                      </m:den>
                    </m:f>
                  </m:oMath>
                </a14:m>
                <a:r>
                  <a:rPr lang="en-US" dirty="0">
                    <a:solidFill>
                      <a:schemeClr val="tx1"/>
                    </a:solidFill>
                  </a:rPr>
                  <a:t>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𝐺</m:t>
                        </m:r>
                      </m:e>
                      <m:sub>
                        <m:r>
                          <a:rPr lang="en-US" i="1">
                            <a:solidFill>
                              <a:schemeClr val="tx1"/>
                            </a:solidFill>
                            <a:latin typeface="Cambria Math" panose="02040503050406030204" pitchFamily="18" charset="0"/>
                          </a:rPr>
                          <m:t>𝑝𝑐</m:t>
                        </m:r>
                      </m:sub>
                    </m:sSub>
                  </m:oMath>
                </a14:m>
                <a:endParaRPr lang="en-US" dirty="0">
                  <a:solidFill>
                    <a:schemeClr val="tx1"/>
                  </a:solidFill>
                </a:endParaRPr>
              </a:p>
              <a:p>
                <a:r>
                  <a:rPr lang="en-US" b="0" dirty="0">
                    <a:solidFill>
                      <a:schemeClr val="tx1"/>
                    </a:solidFill>
                    <a:latin typeface="Cambria Math" panose="02040503050406030204" pitchFamily="18" charset="0"/>
                  </a:rPr>
                  <a:t>Same as the point target case, but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𝜎</m:t>
                        </m:r>
                      </m:e>
                      <m:sub>
                        <m:r>
                          <a:rPr lang="en-US" b="0" i="1" smtClean="0">
                            <a:solidFill>
                              <a:schemeClr val="tx1"/>
                            </a:solidFill>
                            <a:latin typeface="Cambria Math" panose="02040503050406030204" pitchFamily="18" charset="0"/>
                          </a:rPr>
                          <m:t>𝑅𝐶𝑆</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𝐴</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𝜎</m:t>
                        </m:r>
                      </m:e>
                      <m:sub>
                        <m:r>
                          <a:rPr lang="en-US" b="0" i="1" smtClean="0">
                            <a:solidFill>
                              <a:schemeClr val="tx1"/>
                            </a:solidFill>
                            <a:latin typeface="Cambria Math" panose="02040503050406030204" pitchFamily="18" charset="0"/>
                          </a:rPr>
                          <m:t>0</m:t>
                        </m:r>
                      </m:sub>
                    </m:sSub>
                  </m:oMath>
                </a14:m>
                <a:endParaRPr lang="en-US" b="0" dirty="0">
                  <a:solidFill>
                    <a:schemeClr val="tx1"/>
                  </a:solidFill>
                  <a:latin typeface="Cambria Math" panose="02040503050406030204" pitchFamily="18" charset="0"/>
                </a:endParaRPr>
              </a:p>
              <a:p>
                <a14:m>
                  <m:oMath xmlns:m="http://schemas.openxmlformats.org/officeDocument/2006/math">
                    <m:r>
                      <a:rPr lang="en-US" b="0" i="1" smtClean="0">
                        <a:solidFill>
                          <a:srgbClr val="FF0000"/>
                        </a:solidFill>
                        <a:latin typeface="Cambria Math" panose="02040503050406030204" pitchFamily="18" charset="0"/>
                      </a:rPr>
                      <m:t>𝐴</m:t>
                    </m:r>
                    <m:r>
                      <a:rPr lang="en-US" b="0" i="1" smtClean="0">
                        <a:solidFill>
                          <a:srgbClr val="FF0000"/>
                        </a:solidFill>
                        <a:latin typeface="Cambria Math" panose="02040503050406030204" pitchFamily="18" charset="0"/>
                      </a:rPr>
                      <m:t>=</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𝑅</m:t>
                        </m:r>
                      </m:e>
                      <m:sup>
                        <m:r>
                          <a:rPr lang="en-US" b="0" i="1" smtClean="0">
                            <a:solidFill>
                              <a:srgbClr val="FF0000"/>
                            </a:solidFill>
                            <a:latin typeface="Cambria Math" panose="02040503050406030204" pitchFamily="18" charset="0"/>
                          </a:rPr>
                          <m:t>2</m:t>
                        </m:r>
                      </m:sup>
                    </m:sSup>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𝛽</m:t>
                        </m:r>
                      </m:e>
                      <m:sub>
                        <m:r>
                          <a:rPr lang="en-US" b="0" i="1" smtClean="0">
                            <a:solidFill>
                              <a:srgbClr val="FF0000"/>
                            </a:solidFill>
                            <a:latin typeface="Cambria Math" panose="02040503050406030204" pitchFamily="18" charset="0"/>
                          </a:rPr>
                          <m:t>𝑥</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𝛽</m:t>
                        </m:r>
                      </m:e>
                      <m:sub>
                        <m:r>
                          <a:rPr lang="en-US" b="0" i="1" smtClean="0">
                            <a:solidFill>
                              <a:srgbClr val="FF0000"/>
                            </a:solidFill>
                            <a:latin typeface="Cambria Math" panose="02040503050406030204" pitchFamily="18" charset="0"/>
                          </a:rPr>
                          <m:t>𝑦</m:t>
                        </m:r>
                      </m:sub>
                    </m:sSub>
                  </m:oMath>
                </a14:m>
                <a:r>
                  <a:rPr lang="en-US" dirty="0">
                    <a:solidFill>
                      <a:srgbClr val="FF0000"/>
                    </a:solidFill>
                  </a:rPr>
                  <a:t> if beamwidth limited in both dimensions</a:t>
                </a:r>
              </a:p>
              <a:p>
                <a14:m>
                  <m:oMath xmlns:m="http://schemas.openxmlformats.org/officeDocument/2006/math">
                    <m:r>
                      <a:rPr lang="en-US" i="1">
                        <a:solidFill>
                          <a:srgbClr val="FF0000"/>
                        </a:solidFill>
                        <a:latin typeface="Cambria Math" panose="02040503050406030204" pitchFamily="18" charset="0"/>
                      </a:rPr>
                      <m:t>𝐴</m:t>
                    </m:r>
                    <m:r>
                      <a:rPr lang="en-US" i="1">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𝑅</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𝛽</m:t>
                        </m:r>
                      </m:e>
                      <m:sub>
                        <m:r>
                          <a:rPr lang="en-US" i="1">
                            <a:solidFill>
                              <a:srgbClr val="FF0000"/>
                            </a:solidFill>
                            <a:latin typeface="Cambria Math" panose="02040503050406030204" pitchFamily="18" charset="0"/>
                          </a:rPr>
                          <m:t>𝑥</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𝜎</m:t>
                        </m:r>
                      </m:e>
                      <m:sub>
                        <m:r>
                          <a:rPr lang="en-US" b="0" i="1" smtClean="0">
                            <a:solidFill>
                              <a:srgbClr val="FF0000"/>
                            </a:solidFill>
                            <a:latin typeface="Cambria Math" panose="02040503050406030204" pitchFamily="18" charset="0"/>
                          </a:rPr>
                          <m:t>𝑟𝑔</m:t>
                        </m:r>
                      </m:sub>
                    </m:sSub>
                    <m:r>
                      <a:rPr lang="en-US" b="0" i="1" smtClean="0">
                        <a:solidFill>
                          <a:srgbClr val="FF0000"/>
                        </a:solidFill>
                        <a:latin typeface="Cambria Math" panose="02040503050406030204" pitchFamily="18" charset="0"/>
                      </a:rPr>
                      <m:t>=</m:t>
                    </m:r>
                    <m:f>
                      <m:fPr>
                        <m:ctrlPr>
                          <a:rPr lang="en-US" b="0" i="1" smtClean="0">
                            <a:solidFill>
                              <a:srgbClr val="FF0000"/>
                            </a:solidFill>
                            <a:latin typeface="Cambria Math" panose="02040503050406030204" pitchFamily="18" charset="0"/>
                          </a:rPr>
                        </m:ctrlPr>
                      </m:fPr>
                      <m:num>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𝜎</m:t>
                            </m:r>
                          </m:e>
                          <m:sub>
                            <m:r>
                              <a:rPr lang="en-US" b="0" i="1" smtClean="0">
                                <a:solidFill>
                                  <a:srgbClr val="FF0000"/>
                                </a:solidFill>
                                <a:latin typeface="Cambria Math" panose="02040503050406030204" pitchFamily="18" charset="0"/>
                              </a:rPr>
                              <m:t>𝑟</m:t>
                            </m:r>
                          </m:sub>
                        </m:sSub>
                      </m:num>
                      <m:den>
                        <m:func>
                          <m:funcPr>
                            <m:ctrlPr>
                              <a:rPr lang="en-US" b="0" i="0" smtClean="0">
                                <a:solidFill>
                                  <a:srgbClr val="FF0000"/>
                                </a:solidFill>
                                <a:latin typeface="Cambria Math" panose="02040503050406030204" pitchFamily="18" charset="0"/>
                              </a:rPr>
                            </m:ctrlPr>
                          </m:funcPr>
                          <m:fName>
                            <m:r>
                              <m:rPr>
                                <m:sty m:val="p"/>
                              </m:rPr>
                              <a:rPr lang="en-US" b="0" i="0" smtClean="0">
                                <a:solidFill>
                                  <a:srgbClr val="FF0000"/>
                                </a:solidFill>
                                <a:latin typeface="Cambria Math" panose="02040503050406030204" pitchFamily="18" charset="0"/>
                              </a:rPr>
                              <m:t>sin</m:t>
                            </m:r>
                          </m:fName>
                          <m:e>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𝜃</m:t>
                                </m:r>
                              </m:e>
                              <m:sub>
                                <m:r>
                                  <a:rPr lang="en-US" b="0" i="1" smtClean="0">
                                    <a:solidFill>
                                      <a:srgbClr val="FF0000"/>
                                    </a:solidFill>
                                    <a:latin typeface="Cambria Math" panose="02040503050406030204" pitchFamily="18" charset="0"/>
                                  </a:rPr>
                                  <m:t>𝑖</m:t>
                                </m:r>
                              </m:sub>
                            </m:sSub>
                          </m:e>
                        </m:func>
                      </m:den>
                    </m:f>
                  </m:oMath>
                </a14:m>
                <a:r>
                  <a:rPr lang="en-US" dirty="0">
                    <a:solidFill>
                      <a:srgbClr val="FF0000"/>
                    </a:solidFill>
                  </a:rPr>
                  <a:t> if beamwidth limited in </a:t>
                </a:r>
                <a14:m>
                  <m:oMath xmlns:m="http://schemas.openxmlformats.org/officeDocument/2006/math">
                    <m:r>
                      <a:rPr lang="en-US" b="0" i="1" smtClean="0">
                        <a:solidFill>
                          <a:srgbClr val="FF0000"/>
                        </a:solidFill>
                        <a:latin typeface="Cambria Math" panose="02040503050406030204" pitchFamily="18" charset="0"/>
                      </a:rPr>
                      <m:t>𝑥</m:t>
                    </m:r>
                  </m:oMath>
                </a14:m>
                <a:r>
                  <a:rPr lang="en-US" dirty="0">
                    <a:solidFill>
                      <a:srgbClr val="FF0000"/>
                    </a:solidFill>
                  </a:rPr>
                  <a:t> and pulse-limited in </a:t>
                </a:r>
                <a14:m>
                  <m:oMath xmlns:m="http://schemas.openxmlformats.org/officeDocument/2006/math">
                    <m:r>
                      <a:rPr lang="en-US" b="0" i="1" smtClean="0">
                        <a:solidFill>
                          <a:srgbClr val="FF0000"/>
                        </a:solidFill>
                        <a:latin typeface="Cambria Math" panose="02040503050406030204" pitchFamily="18" charset="0"/>
                      </a:rPr>
                      <m:t>𝑦</m:t>
                    </m:r>
                  </m:oMath>
                </a14:m>
                <a:endParaRPr lang="en-US" dirty="0">
                  <a:solidFill>
                    <a:srgbClr val="FF0000"/>
                  </a:solidFill>
                </a:endParaRPr>
              </a:p>
            </p:txBody>
          </p:sp>
        </mc:Choice>
        <mc:Fallback xmlns="">
          <p:sp>
            <p:nvSpPr>
              <p:cNvPr id="3" name="Content Placeholder 2">
                <a:extLst>
                  <a:ext uri="{FF2B5EF4-FFF2-40B4-BE49-F238E27FC236}">
                    <a16:creationId xmlns:a16="http://schemas.microsoft.com/office/drawing/2014/main" id="{BC1986D0-C47E-9DCA-E57C-7B84B39CD24D}"/>
                  </a:ext>
                </a:extLst>
              </p:cNvPr>
              <p:cNvSpPr>
                <a:spLocks noGrp="1" noRot="1" noChangeAspect="1" noMove="1" noResize="1" noEditPoints="1" noAdjustHandles="1" noChangeArrowheads="1" noChangeShapeType="1" noTextEdit="1"/>
              </p:cNvSpPr>
              <p:nvPr>
                <p:ph idx="1"/>
              </p:nvPr>
            </p:nvSpPr>
            <p:spPr>
              <a:xfrm>
                <a:off x="369651" y="1401120"/>
                <a:ext cx="10984149" cy="4775843"/>
              </a:xfrm>
              <a:blipFill>
                <a:blip r:embed="rId2"/>
                <a:stretch>
                  <a:fillRect l="-999"/>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72" name="Ink 71">
                <a:extLst>
                  <a:ext uri="{FF2B5EF4-FFF2-40B4-BE49-F238E27FC236}">
                    <a16:creationId xmlns:a16="http://schemas.microsoft.com/office/drawing/2014/main" id="{8F05B320-7E00-B15F-1DC3-13F31ECB4C60}"/>
                  </a:ext>
                </a:extLst>
              </p14:cNvPr>
              <p14:cNvContentPartPr/>
              <p14:nvPr/>
            </p14:nvContentPartPr>
            <p14:xfrm>
              <a:off x="4469660" y="4129560"/>
              <a:ext cx="300960" cy="2662200"/>
            </p14:xfrm>
          </p:contentPart>
        </mc:Choice>
        <mc:Fallback xmlns="">
          <p:pic>
            <p:nvPicPr>
              <p:cNvPr id="72" name="Ink 71">
                <a:extLst>
                  <a:ext uri="{FF2B5EF4-FFF2-40B4-BE49-F238E27FC236}">
                    <a16:creationId xmlns:a16="http://schemas.microsoft.com/office/drawing/2014/main" id="{8F05B320-7E00-B15F-1DC3-13F31ECB4C60}"/>
                  </a:ext>
                </a:extLst>
              </p:cNvPr>
              <p:cNvPicPr/>
              <p:nvPr/>
            </p:nvPicPr>
            <p:blipFill>
              <a:blip r:embed="rId4"/>
              <a:stretch>
                <a:fillRect/>
              </a:stretch>
            </p:blipFill>
            <p:spPr>
              <a:xfrm>
                <a:off x="4463540" y="4123440"/>
                <a:ext cx="313200" cy="267444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6" name="Ink 75">
                <a:extLst>
                  <a:ext uri="{FF2B5EF4-FFF2-40B4-BE49-F238E27FC236}">
                    <a16:creationId xmlns:a16="http://schemas.microsoft.com/office/drawing/2014/main" id="{D9E9D27C-9BC6-CFA1-CC10-2B215FA57441}"/>
                  </a:ext>
                </a:extLst>
              </p14:cNvPr>
              <p14:cNvContentPartPr/>
              <p14:nvPr/>
            </p14:nvContentPartPr>
            <p14:xfrm>
              <a:off x="4711580" y="5415120"/>
              <a:ext cx="149400" cy="359280"/>
            </p14:xfrm>
          </p:contentPart>
        </mc:Choice>
        <mc:Fallback xmlns="">
          <p:pic>
            <p:nvPicPr>
              <p:cNvPr id="76" name="Ink 75">
                <a:extLst>
                  <a:ext uri="{FF2B5EF4-FFF2-40B4-BE49-F238E27FC236}">
                    <a16:creationId xmlns:a16="http://schemas.microsoft.com/office/drawing/2014/main" id="{D9E9D27C-9BC6-CFA1-CC10-2B215FA57441}"/>
                  </a:ext>
                </a:extLst>
              </p:cNvPr>
              <p:cNvPicPr/>
              <p:nvPr/>
            </p:nvPicPr>
            <p:blipFill>
              <a:blip r:embed="rId6"/>
              <a:stretch>
                <a:fillRect/>
              </a:stretch>
            </p:blipFill>
            <p:spPr>
              <a:xfrm>
                <a:off x="4705460" y="5409000"/>
                <a:ext cx="161640" cy="3715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D2559200-2133-A853-AC1F-90C7EA37819B}"/>
                  </a:ext>
                </a:extLst>
              </p14:cNvPr>
              <p14:cNvContentPartPr/>
              <p14:nvPr/>
            </p14:nvContentPartPr>
            <p14:xfrm>
              <a:off x="2636180" y="4744800"/>
              <a:ext cx="1002960" cy="1523880"/>
            </p14:xfrm>
          </p:contentPart>
        </mc:Choice>
        <mc:Fallback xmlns="">
          <p:pic>
            <p:nvPicPr>
              <p:cNvPr id="4" name="Ink 3">
                <a:extLst>
                  <a:ext uri="{FF2B5EF4-FFF2-40B4-BE49-F238E27FC236}">
                    <a16:creationId xmlns:a16="http://schemas.microsoft.com/office/drawing/2014/main" id="{D2559200-2133-A853-AC1F-90C7EA37819B}"/>
                  </a:ext>
                </a:extLst>
              </p:cNvPr>
              <p:cNvPicPr/>
              <p:nvPr/>
            </p:nvPicPr>
            <p:blipFill>
              <a:blip r:embed="rId8"/>
              <a:stretch>
                <a:fillRect/>
              </a:stretch>
            </p:blipFill>
            <p:spPr>
              <a:xfrm>
                <a:off x="2630060" y="4738680"/>
                <a:ext cx="1015200" cy="15361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 4">
                <a:extLst>
                  <a:ext uri="{FF2B5EF4-FFF2-40B4-BE49-F238E27FC236}">
                    <a16:creationId xmlns:a16="http://schemas.microsoft.com/office/drawing/2014/main" id="{FBF49784-AA99-9EED-724D-298EDBA78A66}"/>
                  </a:ext>
                </a:extLst>
              </p14:cNvPr>
              <p14:cNvContentPartPr/>
              <p14:nvPr/>
            </p14:nvContentPartPr>
            <p14:xfrm>
              <a:off x="2645180" y="4791240"/>
              <a:ext cx="2007360" cy="1325160"/>
            </p14:xfrm>
          </p:contentPart>
        </mc:Choice>
        <mc:Fallback xmlns="">
          <p:pic>
            <p:nvPicPr>
              <p:cNvPr id="5" name="Ink 4">
                <a:extLst>
                  <a:ext uri="{FF2B5EF4-FFF2-40B4-BE49-F238E27FC236}">
                    <a16:creationId xmlns:a16="http://schemas.microsoft.com/office/drawing/2014/main" id="{FBF49784-AA99-9EED-724D-298EDBA78A66}"/>
                  </a:ext>
                </a:extLst>
              </p:cNvPr>
              <p:cNvPicPr/>
              <p:nvPr/>
            </p:nvPicPr>
            <p:blipFill>
              <a:blip r:embed="rId10"/>
              <a:stretch>
                <a:fillRect/>
              </a:stretch>
            </p:blipFill>
            <p:spPr>
              <a:xfrm>
                <a:off x="2639060" y="4785120"/>
                <a:ext cx="2019600" cy="1337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F763B130-6AC9-DC38-9210-6AB7C0EAEA08}"/>
                  </a:ext>
                </a:extLst>
              </p14:cNvPr>
              <p14:cNvContentPartPr/>
              <p14:nvPr/>
            </p14:nvContentPartPr>
            <p14:xfrm>
              <a:off x="3654620" y="5852520"/>
              <a:ext cx="999000" cy="619200"/>
            </p14:xfrm>
          </p:contentPart>
        </mc:Choice>
        <mc:Fallback xmlns="">
          <p:pic>
            <p:nvPicPr>
              <p:cNvPr id="7" name="Ink 6">
                <a:extLst>
                  <a:ext uri="{FF2B5EF4-FFF2-40B4-BE49-F238E27FC236}">
                    <a16:creationId xmlns:a16="http://schemas.microsoft.com/office/drawing/2014/main" id="{F763B130-6AC9-DC38-9210-6AB7C0EAEA08}"/>
                  </a:ext>
                </a:extLst>
              </p:cNvPr>
              <p:cNvPicPr/>
              <p:nvPr/>
            </p:nvPicPr>
            <p:blipFill>
              <a:blip r:embed="rId12"/>
              <a:stretch>
                <a:fillRect/>
              </a:stretch>
            </p:blipFill>
            <p:spPr>
              <a:xfrm>
                <a:off x="3648500" y="5846400"/>
                <a:ext cx="1011240" cy="6314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9" name="Ink 8">
                <a:extLst>
                  <a:ext uri="{FF2B5EF4-FFF2-40B4-BE49-F238E27FC236}">
                    <a16:creationId xmlns:a16="http://schemas.microsoft.com/office/drawing/2014/main" id="{22EC262E-F9B6-302D-75EA-07FD0C3350C1}"/>
                  </a:ext>
                </a:extLst>
              </p14:cNvPr>
              <p14:cNvContentPartPr/>
              <p14:nvPr/>
            </p14:nvContentPartPr>
            <p14:xfrm>
              <a:off x="2886380" y="5001120"/>
              <a:ext cx="238320" cy="178920"/>
            </p14:xfrm>
          </p:contentPart>
        </mc:Choice>
        <mc:Fallback xmlns="">
          <p:pic>
            <p:nvPicPr>
              <p:cNvPr id="9" name="Ink 8">
                <a:extLst>
                  <a:ext uri="{FF2B5EF4-FFF2-40B4-BE49-F238E27FC236}">
                    <a16:creationId xmlns:a16="http://schemas.microsoft.com/office/drawing/2014/main" id="{22EC262E-F9B6-302D-75EA-07FD0C3350C1}"/>
                  </a:ext>
                </a:extLst>
              </p:cNvPr>
              <p:cNvPicPr/>
              <p:nvPr/>
            </p:nvPicPr>
            <p:blipFill>
              <a:blip r:embed="rId14"/>
              <a:stretch>
                <a:fillRect/>
              </a:stretch>
            </p:blipFill>
            <p:spPr>
              <a:xfrm>
                <a:off x="2880260" y="4995000"/>
                <a:ext cx="25056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0" name="Ink 9">
                <a:extLst>
                  <a:ext uri="{FF2B5EF4-FFF2-40B4-BE49-F238E27FC236}">
                    <a16:creationId xmlns:a16="http://schemas.microsoft.com/office/drawing/2014/main" id="{4F9D8FCE-7D9C-ABB6-6816-CD4116CBB92C}"/>
                  </a:ext>
                </a:extLst>
              </p14:cNvPr>
              <p14:cNvContentPartPr/>
              <p14:nvPr/>
            </p14:nvContentPartPr>
            <p14:xfrm>
              <a:off x="3069620" y="5190480"/>
              <a:ext cx="40320" cy="125280"/>
            </p14:xfrm>
          </p:contentPart>
        </mc:Choice>
        <mc:Fallback xmlns="">
          <p:pic>
            <p:nvPicPr>
              <p:cNvPr id="10" name="Ink 9">
                <a:extLst>
                  <a:ext uri="{FF2B5EF4-FFF2-40B4-BE49-F238E27FC236}">
                    <a16:creationId xmlns:a16="http://schemas.microsoft.com/office/drawing/2014/main" id="{4F9D8FCE-7D9C-ABB6-6816-CD4116CBB92C}"/>
                  </a:ext>
                </a:extLst>
              </p:cNvPr>
              <p:cNvPicPr/>
              <p:nvPr/>
            </p:nvPicPr>
            <p:blipFill>
              <a:blip r:embed="rId16"/>
              <a:stretch>
                <a:fillRect/>
              </a:stretch>
            </p:blipFill>
            <p:spPr>
              <a:xfrm>
                <a:off x="3063500" y="5184360"/>
                <a:ext cx="525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1" name="Ink 10">
                <a:extLst>
                  <a:ext uri="{FF2B5EF4-FFF2-40B4-BE49-F238E27FC236}">
                    <a16:creationId xmlns:a16="http://schemas.microsoft.com/office/drawing/2014/main" id="{B92266FB-F089-C741-C1CB-F64978CE1D01}"/>
                  </a:ext>
                </a:extLst>
              </p14:cNvPr>
              <p14:cNvContentPartPr/>
              <p14:nvPr/>
            </p14:nvContentPartPr>
            <p14:xfrm>
              <a:off x="3100940" y="5122080"/>
              <a:ext cx="102240" cy="159480"/>
            </p14:xfrm>
          </p:contentPart>
        </mc:Choice>
        <mc:Fallback xmlns="">
          <p:pic>
            <p:nvPicPr>
              <p:cNvPr id="11" name="Ink 10">
                <a:extLst>
                  <a:ext uri="{FF2B5EF4-FFF2-40B4-BE49-F238E27FC236}">
                    <a16:creationId xmlns:a16="http://schemas.microsoft.com/office/drawing/2014/main" id="{B92266FB-F089-C741-C1CB-F64978CE1D01}"/>
                  </a:ext>
                </a:extLst>
              </p:cNvPr>
              <p:cNvPicPr/>
              <p:nvPr/>
            </p:nvPicPr>
            <p:blipFill>
              <a:blip r:embed="rId18"/>
              <a:stretch>
                <a:fillRect/>
              </a:stretch>
            </p:blipFill>
            <p:spPr>
              <a:xfrm>
                <a:off x="3094820" y="5115960"/>
                <a:ext cx="11448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2" name="Ink 11">
                <a:extLst>
                  <a:ext uri="{FF2B5EF4-FFF2-40B4-BE49-F238E27FC236}">
                    <a16:creationId xmlns:a16="http://schemas.microsoft.com/office/drawing/2014/main" id="{3488D15B-CE25-F1D6-DCF5-8ED0CC73092B}"/>
                  </a:ext>
                </a:extLst>
              </p14:cNvPr>
              <p14:cNvContentPartPr/>
              <p14:nvPr/>
            </p14:nvContentPartPr>
            <p14:xfrm>
              <a:off x="3248900" y="5249880"/>
              <a:ext cx="51120" cy="109440"/>
            </p14:xfrm>
          </p:contentPart>
        </mc:Choice>
        <mc:Fallback xmlns="">
          <p:pic>
            <p:nvPicPr>
              <p:cNvPr id="12" name="Ink 11">
                <a:extLst>
                  <a:ext uri="{FF2B5EF4-FFF2-40B4-BE49-F238E27FC236}">
                    <a16:creationId xmlns:a16="http://schemas.microsoft.com/office/drawing/2014/main" id="{3488D15B-CE25-F1D6-DCF5-8ED0CC73092B}"/>
                  </a:ext>
                </a:extLst>
              </p:cNvPr>
              <p:cNvPicPr/>
              <p:nvPr/>
            </p:nvPicPr>
            <p:blipFill>
              <a:blip r:embed="rId20"/>
              <a:stretch>
                <a:fillRect/>
              </a:stretch>
            </p:blipFill>
            <p:spPr>
              <a:xfrm>
                <a:off x="3242780" y="5243760"/>
                <a:ext cx="63360" cy="12168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3" name="Ink 12">
                <a:extLst>
                  <a:ext uri="{FF2B5EF4-FFF2-40B4-BE49-F238E27FC236}">
                    <a16:creationId xmlns:a16="http://schemas.microsoft.com/office/drawing/2014/main" id="{4A2C858E-3F67-9242-B640-BBD51D837090}"/>
                  </a:ext>
                </a:extLst>
              </p14:cNvPr>
              <p14:cNvContentPartPr/>
              <p14:nvPr/>
            </p14:nvContentPartPr>
            <p14:xfrm>
              <a:off x="3238820" y="5257440"/>
              <a:ext cx="41760" cy="36720"/>
            </p14:xfrm>
          </p:contentPart>
        </mc:Choice>
        <mc:Fallback xmlns="">
          <p:pic>
            <p:nvPicPr>
              <p:cNvPr id="13" name="Ink 12">
                <a:extLst>
                  <a:ext uri="{FF2B5EF4-FFF2-40B4-BE49-F238E27FC236}">
                    <a16:creationId xmlns:a16="http://schemas.microsoft.com/office/drawing/2014/main" id="{4A2C858E-3F67-9242-B640-BBD51D837090}"/>
                  </a:ext>
                </a:extLst>
              </p:cNvPr>
              <p:cNvPicPr/>
              <p:nvPr/>
            </p:nvPicPr>
            <p:blipFill>
              <a:blip r:embed="rId22"/>
              <a:stretch>
                <a:fillRect/>
              </a:stretch>
            </p:blipFill>
            <p:spPr>
              <a:xfrm>
                <a:off x="3232700" y="5251320"/>
                <a:ext cx="5400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1" name="Ink 20">
                <a:extLst>
                  <a:ext uri="{FF2B5EF4-FFF2-40B4-BE49-F238E27FC236}">
                    <a16:creationId xmlns:a16="http://schemas.microsoft.com/office/drawing/2014/main" id="{C0B83D45-E66F-BDB7-DD36-FE89B2CDAFD3}"/>
                  </a:ext>
                </a:extLst>
              </p14:cNvPr>
              <p14:cNvContentPartPr/>
              <p14:nvPr/>
            </p14:nvContentPartPr>
            <p14:xfrm>
              <a:off x="2596580" y="4750200"/>
              <a:ext cx="91800" cy="83520"/>
            </p14:xfrm>
          </p:contentPart>
        </mc:Choice>
        <mc:Fallback xmlns="">
          <p:pic>
            <p:nvPicPr>
              <p:cNvPr id="21" name="Ink 20">
                <a:extLst>
                  <a:ext uri="{FF2B5EF4-FFF2-40B4-BE49-F238E27FC236}">
                    <a16:creationId xmlns:a16="http://schemas.microsoft.com/office/drawing/2014/main" id="{C0B83D45-E66F-BDB7-DD36-FE89B2CDAFD3}"/>
                  </a:ext>
                </a:extLst>
              </p:cNvPr>
              <p:cNvPicPr/>
              <p:nvPr/>
            </p:nvPicPr>
            <p:blipFill>
              <a:blip r:embed="rId24"/>
              <a:stretch>
                <a:fillRect/>
              </a:stretch>
            </p:blipFill>
            <p:spPr>
              <a:xfrm>
                <a:off x="2590460" y="4744080"/>
                <a:ext cx="10404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2" name="Ink 21">
                <a:extLst>
                  <a:ext uri="{FF2B5EF4-FFF2-40B4-BE49-F238E27FC236}">
                    <a16:creationId xmlns:a16="http://schemas.microsoft.com/office/drawing/2014/main" id="{A734D126-5E1A-2FEF-B44C-1819205EFBC7}"/>
                  </a:ext>
                </a:extLst>
              </p14:cNvPr>
              <p14:cNvContentPartPr/>
              <p14:nvPr/>
            </p14:nvContentPartPr>
            <p14:xfrm>
              <a:off x="2514140" y="4658040"/>
              <a:ext cx="291600" cy="240840"/>
            </p14:xfrm>
          </p:contentPart>
        </mc:Choice>
        <mc:Fallback xmlns="">
          <p:pic>
            <p:nvPicPr>
              <p:cNvPr id="22" name="Ink 21">
                <a:extLst>
                  <a:ext uri="{FF2B5EF4-FFF2-40B4-BE49-F238E27FC236}">
                    <a16:creationId xmlns:a16="http://schemas.microsoft.com/office/drawing/2014/main" id="{A734D126-5E1A-2FEF-B44C-1819205EFBC7}"/>
                  </a:ext>
                </a:extLst>
              </p:cNvPr>
              <p:cNvPicPr/>
              <p:nvPr/>
            </p:nvPicPr>
            <p:blipFill>
              <a:blip r:embed="rId26"/>
              <a:stretch>
                <a:fillRect/>
              </a:stretch>
            </p:blipFill>
            <p:spPr>
              <a:xfrm>
                <a:off x="2508020" y="4651920"/>
                <a:ext cx="303840" cy="253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75" name="Ink 74">
                <a:extLst>
                  <a:ext uri="{FF2B5EF4-FFF2-40B4-BE49-F238E27FC236}">
                    <a16:creationId xmlns:a16="http://schemas.microsoft.com/office/drawing/2014/main" id="{183F4E89-5B0D-06D6-5B1F-2858C69E1F0B}"/>
                  </a:ext>
                </a:extLst>
              </p14:cNvPr>
              <p14:cNvContentPartPr/>
              <p14:nvPr/>
            </p14:nvContentPartPr>
            <p14:xfrm>
              <a:off x="4633820" y="4975200"/>
              <a:ext cx="23760" cy="21960"/>
            </p14:xfrm>
          </p:contentPart>
        </mc:Choice>
        <mc:Fallback xmlns="">
          <p:pic>
            <p:nvPicPr>
              <p:cNvPr id="75" name="Ink 74">
                <a:extLst>
                  <a:ext uri="{FF2B5EF4-FFF2-40B4-BE49-F238E27FC236}">
                    <a16:creationId xmlns:a16="http://schemas.microsoft.com/office/drawing/2014/main" id="{183F4E89-5B0D-06D6-5B1F-2858C69E1F0B}"/>
                  </a:ext>
                </a:extLst>
              </p:cNvPr>
              <p:cNvPicPr/>
              <p:nvPr/>
            </p:nvPicPr>
            <p:blipFill>
              <a:blip r:embed="rId28"/>
              <a:stretch>
                <a:fillRect/>
              </a:stretch>
            </p:blipFill>
            <p:spPr>
              <a:xfrm>
                <a:off x="4627700" y="4969080"/>
                <a:ext cx="360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84" name="Ink 83">
                <a:extLst>
                  <a:ext uri="{FF2B5EF4-FFF2-40B4-BE49-F238E27FC236}">
                    <a16:creationId xmlns:a16="http://schemas.microsoft.com/office/drawing/2014/main" id="{9D20DF0D-79AD-AFEF-D777-884575548F1B}"/>
                  </a:ext>
                </a:extLst>
              </p14:cNvPr>
              <p14:cNvContentPartPr/>
              <p14:nvPr/>
            </p14:nvContentPartPr>
            <p14:xfrm>
              <a:off x="2364740" y="4803480"/>
              <a:ext cx="268560" cy="513360"/>
            </p14:xfrm>
          </p:contentPart>
        </mc:Choice>
        <mc:Fallback xmlns="">
          <p:pic>
            <p:nvPicPr>
              <p:cNvPr id="84" name="Ink 83">
                <a:extLst>
                  <a:ext uri="{FF2B5EF4-FFF2-40B4-BE49-F238E27FC236}">
                    <a16:creationId xmlns:a16="http://schemas.microsoft.com/office/drawing/2014/main" id="{9D20DF0D-79AD-AFEF-D777-884575548F1B}"/>
                  </a:ext>
                </a:extLst>
              </p:cNvPr>
              <p:cNvPicPr/>
              <p:nvPr/>
            </p:nvPicPr>
            <p:blipFill>
              <a:blip r:embed="rId30"/>
              <a:stretch>
                <a:fillRect/>
              </a:stretch>
            </p:blipFill>
            <p:spPr>
              <a:xfrm>
                <a:off x="2358620" y="4797360"/>
                <a:ext cx="280800" cy="5256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85" name="Ink 84">
                <a:extLst>
                  <a:ext uri="{FF2B5EF4-FFF2-40B4-BE49-F238E27FC236}">
                    <a16:creationId xmlns:a16="http://schemas.microsoft.com/office/drawing/2014/main" id="{5C674208-9593-35C4-3F0E-5D6A717C80E2}"/>
                  </a:ext>
                </a:extLst>
              </p14:cNvPr>
              <p14:cNvContentPartPr/>
              <p14:nvPr/>
            </p14:nvContentPartPr>
            <p14:xfrm>
              <a:off x="2230460" y="5291640"/>
              <a:ext cx="156960" cy="190800"/>
            </p14:xfrm>
          </p:contentPart>
        </mc:Choice>
        <mc:Fallback xmlns="">
          <p:pic>
            <p:nvPicPr>
              <p:cNvPr id="85" name="Ink 84">
                <a:extLst>
                  <a:ext uri="{FF2B5EF4-FFF2-40B4-BE49-F238E27FC236}">
                    <a16:creationId xmlns:a16="http://schemas.microsoft.com/office/drawing/2014/main" id="{5C674208-9593-35C4-3F0E-5D6A717C80E2}"/>
                  </a:ext>
                </a:extLst>
              </p:cNvPr>
              <p:cNvPicPr/>
              <p:nvPr/>
            </p:nvPicPr>
            <p:blipFill>
              <a:blip r:embed="rId32"/>
              <a:stretch>
                <a:fillRect/>
              </a:stretch>
            </p:blipFill>
            <p:spPr>
              <a:xfrm>
                <a:off x="2224340" y="5285520"/>
                <a:ext cx="16920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86" name="Ink 85">
                <a:extLst>
                  <a:ext uri="{FF2B5EF4-FFF2-40B4-BE49-F238E27FC236}">
                    <a16:creationId xmlns:a16="http://schemas.microsoft.com/office/drawing/2014/main" id="{9BF5E7B5-12F4-B518-359D-34E2F84B9E95}"/>
                  </a:ext>
                </a:extLst>
              </p14:cNvPr>
              <p14:cNvContentPartPr/>
              <p14:nvPr/>
            </p14:nvContentPartPr>
            <p14:xfrm>
              <a:off x="2234060" y="5294880"/>
              <a:ext cx="126360" cy="187560"/>
            </p14:xfrm>
          </p:contentPart>
        </mc:Choice>
        <mc:Fallback xmlns="">
          <p:pic>
            <p:nvPicPr>
              <p:cNvPr id="86" name="Ink 85">
                <a:extLst>
                  <a:ext uri="{FF2B5EF4-FFF2-40B4-BE49-F238E27FC236}">
                    <a16:creationId xmlns:a16="http://schemas.microsoft.com/office/drawing/2014/main" id="{9BF5E7B5-12F4-B518-359D-34E2F84B9E95}"/>
                  </a:ext>
                </a:extLst>
              </p:cNvPr>
              <p:cNvPicPr/>
              <p:nvPr/>
            </p:nvPicPr>
            <p:blipFill>
              <a:blip r:embed="rId34"/>
              <a:stretch>
                <a:fillRect/>
              </a:stretch>
            </p:blipFill>
            <p:spPr>
              <a:xfrm>
                <a:off x="2227940" y="5288760"/>
                <a:ext cx="138600" cy="199800"/>
              </a:xfrm>
              <a:prstGeom prst="rect">
                <a:avLst/>
              </a:prstGeom>
            </p:spPr>
          </p:pic>
        </mc:Fallback>
      </mc:AlternateContent>
      <p:grpSp>
        <p:nvGrpSpPr>
          <p:cNvPr id="95" name="Group 94">
            <a:extLst>
              <a:ext uri="{FF2B5EF4-FFF2-40B4-BE49-F238E27FC236}">
                <a16:creationId xmlns:a16="http://schemas.microsoft.com/office/drawing/2014/main" id="{8D546E2A-6BA4-A0C7-82CE-9FB81D95237B}"/>
              </a:ext>
            </a:extLst>
          </p:cNvPr>
          <p:cNvGrpSpPr/>
          <p:nvPr/>
        </p:nvGrpSpPr>
        <p:grpSpPr>
          <a:xfrm>
            <a:off x="4684580" y="4365000"/>
            <a:ext cx="2711160" cy="1872720"/>
            <a:chOff x="4684580" y="4365000"/>
            <a:chExt cx="2711160" cy="1872720"/>
          </a:xfrm>
        </p:grpSpPr>
        <mc:AlternateContent xmlns:mc="http://schemas.openxmlformats.org/markup-compatibility/2006" xmlns:p14="http://schemas.microsoft.com/office/powerpoint/2010/main">
          <mc:Choice Requires="p14">
            <p:contentPart p14:bwMode="auto" r:id="rId35">
              <p14:nvContentPartPr>
                <p14:cNvPr id="15" name="Ink 14">
                  <a:extLst>
                    <a:ext uri="{FF2B5EF4-FFF2-40B4-BE49-F238E27FC236}">
                      <a16:creationId xmlns:a16="http://schemas.microsoft.com/office/drawing/2014/main" id="{D0B3F656-1621-F566-6699-C27BCC421C9A}"/>
                    </a:ext>
                  </a:extLst>
                </p14:cNvPr>
                <p14:cNvContentPartPr/>
                <p14:nvPr/>
              </p14:nvContentPartPr>
              <p14:xfrm>
                <a:off x="4738940" y="4747320"/>
                <a:ext cx="1756440" cy="710280"/>
              </p14:xfrm>
            </p:contentPart>
          </mc:Choice>
          <mc:Fallback xmlns="">
            <p:pic>
              <p:nvPicPr>
                <p:cNvPr id="15" name="Ink 14">
                  <a:extLst>
                    <a:ext uri="{FF2B5EF4-FFF2-40B4-BE49-F238E27FC236}">
                      <a16:creationId xmlns:a16="http://schemas.microsoft.com/office/drawing/2014/main" id="{D0B3F656-1621-F566-6699-C27BCC421C9A}"/>
                    </a:ext>
                  </a:extLst>
                </p:cNvPr>
                <p:cNvPicPr/>
                <p:nvPr/>
              </p:nvPicPr>
              <p:blipFill>
                <a:blip r:embed="rId36"/>
                <a:stretch>
                  <a:fillRect/>
                </a:stretch>
              </p:blipFill>
              <p:spPr>
                <a:xfrm>
                  <a:off x="4732820" y="4741200"/>
                  <a:ext cx="1768680" cy="72252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6" name="Ink 15">
                  <a:extLst>
                    <a:ext uri="{FF2B5EF4-FFF2-40B4-BE49-F238E27FC236}">
                      <a16:creationId xmlns:a16="http://schemas.microsoft.com/office/drawing/2014/main" id="{98A7086C-5712-7592-38C3-0BDFCC87988A}"/>
                    </a:ext>
                  </a:extLst>
                </p14:cNvPr>
                <p14:cNvContentPartPr/>
                <p14:nvPr/>
              </p14:nvContentPartPr>
              <p14:xfrm>
                <a:off x="4778180" y="5434560"/>
                <a:ext cx="1810080" cy="308160"/>
              </p14:xfrm>
            </p:contentPart>
          </mc:Choice>
          <mc:Fallback xmlns="">
            <p:pic>
              <p:nvPicPr>
                <p:cNvPr id="16" name="Ink 15">
                  <a:extLst>
                    <a:ext uri="{FF2B5EF4-FFF2-40B4-BE49-F238E27FC236}">
                      <a16:creationId xmlns:a16="http://schemas.microsoft.com/office/drawing/2014/main" id="{98A7086C-5712-7592-38C3-0BDFCC87988A}"/>
                    </a:ext>
                  </a:extLst>
                </p:cNvPr>
                <p:cNvPicPr/>
                <p:nvPr/>
              </p:nvPicPr>
              <p:blipFill>
                <a:blip r:embed="rId38"/>
                <a:stretch>
                  <a:fillRect/>
                </a:stretch>
              </p:blipFill>
              <p:spPr>
                <a:xfrm>
                  <a:off x="4772060" y="5428440"/>
                  <a:ext cx="182232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8" name="Ink 17">
                  <a:extLst>
                    <a:ext uri="{FF2B5EF4-FFF2-40B4-BE49-F238E27FC236}">
                      <a16:creationId xmlns:a16="http://schemas.microsoft.com/office/drawing/2014/main" id="{0B917A1E-1658-1C78-5C6B-6288594680EA}"/>
                    </a:ext>
                  </a:extLst>
                </p14:cNvPr>
                <p14:cNvContentPartPr/>
                <p14:nvPr/>
              </p14:nvContentPartPr>
              <p14:xfrm>
                <a:off x="6205580" y="4782600"/>
                <a:ext cx="675000" cy="878040"/>
              </p14:xfrm>
            </p:contentPart>
          </mc:Choice>
          <mc:Fallback xmlns="">
            <p:pic>
              <p:nvPicPr>
                <p:cNvPr id="18" name="Ink 17">
                  <a:extLst>
                    <a:ext uri="{FF2B5EF4-FFF2-40B4-BE49-F238E27FC236}">
                      <a16:creationId xmlns:a16="http://schemas.microsoft.com/office/drawing/2014/main" id="{0B917A1E-1658-1C78-5C6B-6288594680EA}"/>
                    </a:ext>
                  </a:extLst>
                </p:cNvPr>
                <p:cNvPicPr/>
                <p:nvPr/>
              </p:nvPicPr>
              <p:blipFill>
                <a:blip r:embed="rId40"/>
                <a:stretch>
                  <a:fillRect/>
                </a:stretch>
              </p:blipFill>
              <p:spPr>
                <a:xfrm>
                  <a:off x="6199460" y="4776480"/>
                  <a:ext cx="687240" cy="8902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0" name="Ink 19">
                  <a:extLst>
                    <a:ext uri="{FF2B5EF4-FFF2-40B4-BE49-F238E27FC236}">
                      <a16:creationId xmlns:a16="http://schemas.microsoft.com/office/drawing/2014/main" id="{30D94583-7105-AB94-8707-C35EB62908F3}"/>
                    </a:ext>
                  </a:extLst>
                </p14:cNvPr>
                <p14:cNvContentPartPr/>
                <p14:nvPr/>
              </p14:nvContentPartPr>
              <p14:xfrm>
                <a:off x="4723460" y="5554080"/>
                <a:ext cx="222840" cy="293760"/>
              </p14:xfrm>
            </p:contentPart>
          </mc:Choice>
          <mc:Fallback xmlns="">
            <p:pic>
              <p:nvPicPr>
                <p:cNvPr id="20" name="Ink 19">
                  <a:extLst>
                    <a:ext uri="{FF2B5EF4-FFF2-40B4-BE49-F238E27FC236}">
                      <a16:creationId xmlns:a16="http://schemas.microsoft.com/office/drawing/2014/main" id="{30D94583-7105-AB94-8707-C35EB62908F3}"/>
                    </a:ext>
                  </a:extLst>
                </p:cNvPr>
                <p:cNvPicPr/>
                <p:nvPr/>
              </p:nvPicPr>
              <p:blipFill>
                <a:blip r:embed="rId42"/>
                <a:stretch>
                  <a:fillRect/>
                </a:stretch>
              </p:blipFill>
              <p:spPr>
                <a:xfrm>
                  <a:off x="4717340" y="5547960"/>
                  <a:ext cx="23508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4" name="Ink 23">
                  <a:extLst>
                    <a:ext uri="{FF2B5EF4-FFF2-40B4-BE49-F238E27FC236}">
                      <a16:creationId xmlns:a16="http://schemas.microsoft.com/office/drawing/2014/main" id="{BA9245E5-12A8-8E69-2EC9-A71D9C81E58E}"/>
                    </a:ext>
                  </a:extLst>
                </p14:cNvPr>
                <p14:cNvContentPartPr/>
                <p14:nvPr/>
              </p14:nvContentPartPr>
              <p14:xfrm>
                <a:off x="4817060" y="5072040"/>
                <a:ext cx="8280" cy="13680"/>
              </p14:xfrm>
            </p:contentPart>
          </mc:Choice>
          <mc:Fallback xmlns="">
            <p:pic>
              <p:nvPicPr>
                <p:cNvPr id="24" name="Ink 23">
                  <a:extLst>
                    <a:ext uri="{FF2B5EF4-FFF2-40B4-BE49-F238E27FC236}">
                      <a16:creationId xmlns:a16="http://schemas.microsoft.com/office/drawing/2014/main" id="{BA9245E5-12A8-8E69-2EC9-A71D9C81E58E}"/>
                    </a:ext>
                  </a:extLst>
                </p:cNvPr>
                <p:cNvPicPr/>
                <p:nvPr/>
              </p:nvPicPr>
              <p:blipFill>
                <a:blip r:embed="rId44"/>
                <a:stretch>
                  <a:fillRect/>
                </a:stretch>
              </p:blipFill>
              <p:spPr>
                <a:xfrm>
                  <a:off x="4810940" y="5065920"/>
                  <a:ext cx="20520" cy="2592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5" name="Ink 24">
                  <a:extLst>
                    <a:ext uri="{FF2B5EF4-FFF2-40B4-BE49-F238E27FC236}">
                      <a16:creationId xmlns:a16="http://schemas.microsoft.com/office/drawing/2014/main" id="{92160535-A1F4-9CB1-B785-1108DF2017B5}"/>
                    </a:ext>
                  </a:extLst>
                </p14:cNvPr>
                <p14:cNvContentPartPr/>
                <p14:nvPr/>
              </p14:nvContentPartPr>
              <p14:xfrm>
                <a:off x="4823540" y="4931640"/>
                <a:ext cx="12600" cy="72000"/>
              </p14:xfrm>
            </p:contentPart>
          </mc:Choice>
          <mc:Fallback xmlns="">
            <p:pic>
              <p:nvPicPr>
                <p:cNvPr id="25" name="Ink 24">
                  <a:extLst>
                    <a:ext uri="{FF2B5EF4-FFF2-40B4-BE49-F238E27FC236}">
                      <a16:creationId xmlns:a16="http://schemas.microsoft.com/office/drawing/2014/main" id="{92160535-A1F4-9CB1-B785-1108DF2017B5}"/>
                    </a:ext>
                  </a:extLst>
                </p:cNvPr>
                <p:cNvPicPr/>
                <p:nvPr/>
              </p:nvPicPr>
              <p:blipFill>
                <a:blip r:embed="rId46"/>
                <a:stretch>
                  <a:fillRect/>
                </a:stretch>
              </p:blipFill>
              <p:spPr>
                <a:xfrm>
                  <a:off x="4817420" y="4925520"/>
                  <a:ext cx="2484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6" name="Ink 25">
                  <a:extLst>
                    <a:ext uri="{FF2B5EF4-FFF2-40B4-BE49-F238E27FC236}">
                      <a16:creationId xmlns:a16="http://schemas.microsoft.com/office/drawing/2014/main" id="{B08B4893-1829-FADE-29AF-F5C6CCB98249}"/>
                    </a:ext>
                  </a:extLst>
                </p14:cNvPr>
                <p14:cNvContentPartPr/>
                <p14:nvPr/>
              </p14:nvContentPartPr>
              <p14:xfrm>
                <a:off x="4821020" y="5112360"/>
                <a:ext cx="360" cy="57960"/>
              </p14:xfrm>
            </p:contentPart>
          </mc:Choice>
          <mc:Fallback xmlns="">
            <p:pic>
              <p:nvPicPr>
                <p:cNvPr id="26" name="Ink 25">
                  <a:extLst>
                    <a:ext uri="{FF2B5EF4-FFF2-40B4-BE49-F238E27FC236}">
                      <a16:creationId xmlns:a16="http://schemas.microsoft.com/office/drawing/2014/main" id="{B08B4893-1829-FADE-29AF-F5C6CCB98249}"/>
                    </a:ext>
                  </a:extLst>
                </p:cNvPr>
                <p:cNvPicPr/>
                <p:nvPr/>
              </p:nvPicPr>
              <p:blipFill>
                <a:blip r:embed="rId48"/>
                <a:stretch>
                  <a:fillRect/>
                </a:stretch>
              </p:blipFill>
              <p:spPr>
                <a:xfrm>
                  <a:off x="4814900" y="5106240"/>
                  <a:ext cx="1260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7" name="Ink 26">
                  <a:extLst>
                    <a:ext uri="{FF2B5EF4-FFF2-40B4-BE49-F238E27FC236}">
                      <a16:creationId xmlns:a16="http://schemas.microsoft.com/office/drawing/2014/main" id="{82FE6BEA-C4BD-BFE4-C1F9-3B6F83115B20}"/>
                    </a:ext>
                  </a:extLst>
                </p14:cNvPr>
                <p14:cNvContentPartPr/>
                <p14:nvPr/>
              </p14:nvContentPartPr>
              <p14:xfrm>
                <a:off x="4813820" y="5235840"/>
                <a:ext cx="3600" cy="42120"/>
              </p14:xfrm>
            </p:contentPart>
          </mc:Choice>
          <mc:Fallback xmlns="">
            <p:pic>
              <p:nvPicPr>
                <p:cNvPr id="27" name="Ink 26">
                  <a:extLst>
                    <a:ext uri="{FF2B5EF4-FFF2-40B4-BE49-F238E27FC236}">
                      <a16:creationId xmlns:a16="http://schemas.microsoft.com/office/drawing/2014/main" id="{82FE6BEA-C4BD-BFE4-C1F9-3B6F83115B20}"/>
                    </a:ext>
                  </a:extLst>
                </p:cNvPr>
                <p:cNvPicPr/>
                <p:nvPr/>
              </p:nvPicPr>
              <p:blipFill>
                <a:blip r:embed="rId50"/>
                <a:stretch>
                  <a:fillRect/>
                </a:stretch>
              </p:blipFill>
              <p:spPr>
                <a:xfrm>
                  <a:off x="4807700" y="5229720"/>
                  <a:ext cx="1584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8" name="Ink 27">
                  <a:extLst>
                    <a:ext uri="{FF2B5EF4-FFF2-40B4-BE49-F238E27FC236}">
                      <a16:creationId xmlns:a16="http://schemas.microsoft.com/office/drawing/2014/main" id="{35CB3A46-BC3F-5317-AA16-606E192C1D35}"/>
                    </a:ext>
                  </a:extLst>
                </p14:cNvPr>
                <p14:cNvContentPartPr/>
                <p14:nvPr/>
              </p14:nvContentPartPr>
              <p14:xfrm>
                <a:off x="4813100" y="5326200"/>
                <a:ext cx="15840" cy="15840"/>
              </p14:xfrm>
            </p:contentPart>
          </mc:Choice>
          <mc:Fallback xmlns="">
            <p:pic>
              <p:nvPicPr>
                <p:cNvPr id="28" name="Ink 27">
                  <a:extLst>
                    <a:ext uri="{FF2B5EF4-FFF2-40B4-BE49-F238E27FC236}">
                      <a16:creationId xmlns:a16="http://schemas.microsoft.com/office/drawing/2014/main" id="{35CB3A46-BC3F-5317-AA16-606E192C1D35}"/>
                    </a:ext>
                  </a:extLst>
                </p:cNvPr>
                <p:cNvPicPr/>
                <p:nvPr/>
              </p:nvPicPr>
              <p:blipFill>
                <a:blip r:embed="rId52"/>
                <a:stretch>
                  <a:fillRect/>
                </a:stretch>
              </p:blipFill>
              <p:spPr>
                <a:xfrm>
                  <a:off x="4806980" y="5320080"/>
                  <a:ext cx="2808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9" name="Ink 28">
                  <a:extLst>
                    <a:ext uri="{FF2B5EF4-FFF2-40B4-BE49-F238E27FC236}">
                      <a16:creationId xmlns:a16="http://schemas.microsoft.com/office/drawing/2014/main" id="{003D9D50-72FB-6ACC-2FD6-AC3F606B70CF}"/>
                    </a:ext>
                  </a:extLst>
                </p14:cNvPr>
                <p14:cNvContentPartPr/>
                <p14:nvPr/>
              </p14:nvContentPartPr>
              <p14:xfrm>
                <a:off x="4813100" y="5326200"/>
                <a:ext cx="12240" cy="78840"/>
              </p14:xfrm>
            </p:contentPart>
          </mc:Choice>
          <mc:Fallback xmlns="">
            <p:pic>
              <p:nvPicPr>
                <p:cNvPr id="29" name="Ink 28">
                  <a:extLst>
                    <a:ext uri="{FF2B5EF4-FFF2-40B4-BE49-F238E27FC236}">
                      <a16:creationId xmlns:a16="http://schemas.microsoft.com/office/drawing/2014/main" id="{003D9D50-72FB-6ACC-2FD6-AC3F606B70CF}"/>
                    </a:ext>
                  </a:extLst>
                </p:cNvPr>
                <p:cNvPicPr/>
                <p:nvPr/>
              </p:nvPicPr>
              <p:blipFill>
                <a:blip r:embed="rId54"/>
                <a:stretch>
                  <a:fillRect/>
                </a:stretch>
              </p:blipFill>
              <p:spPr>
                <a:xfrm>
                  <a:off x="4806980" y="5320080"/>
                  <a:ext cx="24480" cy="9108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0" name="Ink 29">
                  <a:extLst>
                    <a:ext uri="{FF2B5EF4-FFF2-40B4-BE49-F238E27FC236}">
                      <a16:creationId xmlns:a16="http://schemas.microsoft.com/office/drawing/2014/main" id="{CB17A01F-60A7-7BE2-727D-D7A693E30E65}"/>
                    </a:ext>
                  </a:extLst>
                </p14:cNvPr>
                <p14:cNvContentPartPr/>
                <p14:nvPr/>
              </p14:nvContentPartPr>
              <p14:xfrm>
                <a:off x="4836500" y="5452560"/>
                <a:ext cx="360" cy="14760"/>
              </p14:xfrm>
            </p:contentPart>
          </mc:Choice>
          <mc:Fallback xmlns="">
            <p:pic>
              <p:nvPicPr>
                <p:cNvPr id="30" name="Ink 29">
                  <a:extLst>
                    <a:ext uri="{FF2B5EF4-FFF2-40B4-BE49-F238E27FC236}">
                      <a16:creationId xmlns:a16="http://schemas.microsoft.com/office/drawing/2014/main" id="{CB17A01F-60A7-7BE2-727D-D7A693E30E65}"/>
                    </a:ext>
                  </a:extLst>
                </p:cNvPr>
                <p:cNvPicPr/>
                <p:nvPr/>
              </p:nvPicPr>
              <p:blipFill>
                <a:blip r:embed="rId56"/>
                <a:stretch>
                  <a:fillRect/>
                </a:stretch>
              </p:blipFill>
              <p:spPr>
                <a:xfrm>
                  <a:off x="4830380" y="5446440"/>
                  <a:ext cx="126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1" name="Ink 30">
                  <a:extLst>
                    <a:ext uri="{FF2B5EF4-FFF2-40B4-BE49-F238E27FC236}">
                      <a16:creationId xmlns:a16="http://schemas.microsoft.com/office/drawing/2014/main" id="{92FDCC4E-FE2B-F733-39CB-D8CE89FFCEB3}"/>
                    </a:ext>
                  </a:extLst>
                </p14:cNvPr>
                <p14:cNvContentPartPr/>
                <p14:nvPr/>
              </p14:nvContentPartPr>
              <p14:xfrm>
                <a:off x="4832540" y="5452560"/>
                <a:ext cx="15840" cy="73440"/>
              </p14:xfrm>
            </p:contentPart>
          </mc:Choice>
          <mc:Fallback xmlns="">
            <p:pic>
              <p:nvPicPr>
                <p:cNvPr id="31" name="Ink 30">
                  <a:extLst>
                    <a:ext uri="{FF2B5EF4-FFF2-40B4-BE49-F238E27FC236}">
                      <a16:creationId xmlns:a16="http://schemas.microsoft.com/office/drawing/2014/main" id="{92FDCC4E-FE2B-F733-39CB-D8CE89FFCEB3}"/>
                    </a:ext>
                  </a:extLst>
                </p:cNvPr>
                <p:cNvPicPr/>
                <p:nvPr/>
              </p:nvPicPr>
              <p:blipFill>
                <a:blip r:embed="rId58"/>
                <a:stretch>
                  <a:fillRect/>
                </a:stretch>
              </p:blipFill>
              <p:spPr>
                <a:xfrm>
                  <a:off x="4826420" y="5446440"/>
                  <a:ext cx="2808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Ink 32">
                  <a:extLst>
                    <a:ext uri="{FF2B5EF4-FFF2-40B4-BE49-F238E27FC236}">
                      <a16:creationId xmlns:a16="http://schemas.microsoft.com/office/drawing/2014/main" id="{9E4E0EFF-EFA0-2CE4-F104-EDA9E8EFE46E}"/>
                    </a:ext>
                  </a:extLst>
                </p14:cNvPr>
                <p14:cNvContentPartPr/>
                <p14:nvPr/>
              </p14:nvContentPartPr>
              <p14:xfrm>
                <a:off x="5226740" y="5254560"/>
                <a:ext cx="164160" cy="268200"/>
              </p14:xfrm>
            </p:contentPart>
          </mc:Choice>
          <mc:Fallback xmlns="">
            <p:pic>
              <p:nvPicPr>
                <p:cNvPr id="33" name="Ink 32">
                  <a:extLst>
                    <a:ext uri="{FF2B5EF4-FFF2-40B4-BE49-F238E27FC236}">
                      <a16:creationId xmlns:a16="http://schemas.microsoft.com/office/drawing/2014/main" id="{9E4E0EFF-EFA0-2CE4-F104-EDA9E8EFE46E}"/>
                    </a:ext>
                  </a:extLst>
                </p:cNvPr>
                <p:cNvPicPr/>
                <p:nvPr/>
              </p:nvPicPr>
              <p:blipFill>
                <a:blip r:embed="rId60"/>
                <a:stretch>
                  <a:fillRect/>
                </a:stretch>
              </p:blipFill>
              <p:spPr>
                <a:xfrm>
                  <a:off x="5220620" y="5248440"/>
                  <a:ext cx="17640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Ink 33">
                  <a:extLst>
                    <a:ext uri="{FF2B5EF4-FFF2-40B4-BE49-F238E27FC236}">
                      <a16:creationId xmlns:a16="http://schemas.microsoft.com/office/drawing/2014/main" id="{30240FCE-1E75-B094-53E9-9A849B264AD8}"/>
                    </a:ext>
                  </a:extLst>
                </p14:cNvPr>
                <p14:cNvContentPartPr/>
                <p14:nvPr/>
              </p14:nvContentPartPr>
              <p14:xfrm>
                <a:off x="5471540" y="5254560"/>
                <a:ext cx="142200" cy="145440"/>
              </p14:xfrm>
            </p:contentPart>
          </mc:Choice>
          <mc:Fallback xmlns="">
            <p:pic>
              <p:nvPicPr>
                <p:cNvPr id="34" name="Ink 33">
                  <a:extLst>
                    <a:ext uri="{FF2B5EF4-FFF2-40B4-BE49-F238E27FC236}">
                      <a16:creationId xmlns:a16="http://schemas.microsoft.com/office/drawing/2014/main" id="{30240FCE-1E75-B094-53E9-9A849B264AD8}"/>
                    </a:ext>
                  </a:extLst>
                </p:cNvPr>
                <p:cNvPicPr/>
                <p:nvPr/>
              </p:nvPicPr>
              <p:blipFill>
                <a:blip r:embed="rId62"/>
                <a:stretch>
                  <a:fillRect/>
                </a:stretch>
              </p:blipFill>
              <p:spPr>
                <a:xfrm>
                  <a:off x="5465420" y="5248440"/>
                  <a:ext cx="15444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5" name="Ink 34">
                  <a:extLst>
                    <a:ext uri="{FF2B5EF4-FFF2-40B4-BE49-F238E27FC236}">
                      <a16:creationId xmlns:a16="http://schemas.microsoft.com/office/drawing/2014/main" id="{8C047881-7BFA-A282-C410-CCD133E2DF19}"/>
                    </a:ext>
                  </a:extLst>
                </p14:cNvPr>
                <p14:cNvContentPartPr/>
                <p14:nvPr/>
              </p14:nvContentPartPr>
              <p14:xfrm>
                <a:off x="5651900" y="5360400"/>
                <a:ext cx="111600" cy="66600"/>
              </p14:xfrm>
            </p:contentPart>
          </mc:Choice>
          <mc:Fallback xmlns="">
            <p:pic>
              <p:nvPicPr>
                <p:cNvPr id="35" name="Ink 34">
                  <a:extLst>
                    <a:ext uri="{FF2B5EF4-FFF2-40B4-BE49-F238E27FC236}">
                      <a16:creationId xmlns:a16="http://schemas.microsoft.com/office/drawing/2014/main" id="{8C047881-7BFA-A282-C410-CCD133E2DF19}"/>
                    </a:ext>
                  </a:extLst>
                </p:cNvPr>
                <p:cNvPicPr/>
                <p:nvPr/>
              </p:nvPicPr>
              <p:blipFill>
                <a:blip r:embed="rId64"/>
                <a:stretch>
                  <a:fillRect/>
                </a:stretch>
              </p:blipFill>
              <p:spPr>
                <a:xfrm>
                  <a:off x="5645780" y="5354280"/>
                  <a:ext cx="123840" cy="78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6" name="Ink 35">
                  <a:extLst>
                    <a:ext uri="{FF2B5EF4-FFF2-40B4-BE49-F238E27FC236}">
                      <a16:creationId xmlns:a16="http://schemas.microsoft.com/office/drawing/2014/main" id="{4D197244-90CF-FABC-521B-89C4ED03B657}"/>
                    </a:ext>
                  </a:extLst>
                </p14:cNvPr>
                <p14:cNvContentPartPr/>
                <p14:nvPr/>
              </p14:nvContentPartPr>
              <p14:xfrm>
                <a:off x="5678900" y="5322960"/>
                <a:ext cx="47520" cy="104760"/>
              </p14:xfrm>
            </p:contentPart>
          </mc:Choice>
          <mc:Fallback xmlns="">
            <p:pic>
              <p:nvPicPr>
                <p:cNvPr id="36" name="Ink 35">
                  <a:extLst>
                    <a:ext uri="{FF2B5EF4-FFF2-40B4-BE49-F238E27FC236}">
                      <a16:creationId xmlns:a16="http://schemas.microsoft.com/office/drawing/2014/main" id="{4D197244-90CF-FABC-521B-89C4ED03B657}"/>
                    </a:ext>
                  </a:extLst>
                </p:cNvPr>
                <p:cNvPicPr/>
                <p:nvPr/>
              </p:nvPicPr>
              <p:blipFill>
                <a:blip r:embed="rId66"/>
                <a:stretch>
                  <a:fillRect/>
                </a:stretch>
              </p:blipFill>
              <p:spPr>
                <a:xfrm>
                  <a:off x="5672780" y="5316840"/>
                  <a:ext cx="597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8" name="Ink 37">
                  <a:extLst>
                    <a:ext uri="{FF2B5EF4-FFF2-40B4-BE49-F238E27FC236}">
                      <a16:creationId xmlns:a16="http://schemas.microsoft.com/office/drawing/2014/main" id="{E33AD887-B241-A579-E15A-028D52E6C21C}"/>
                    </a:ext>
                  </a:extLst>
                </p14:cNvPr>
                <p14:cNvContentPartPr/>
                <p14:nvPr/>
              </p14:nvContentPartPr>
              <p14:xfrm>
                <a:off x="5023340" y="4507200"/>
                <a:ext cx="168840" cy="200160"/>
              </p14:xfrm>
            </p:contentPart>
          </mc:Choice>
          <mc:Fallback xmlns="">
            <p:pic>
              <p:nvPicPr>
                <p:cNvPr id="38" name="Ink 37">
                  <a:extLst>
                    <a:ext uri="{FF2B5EF4-FFF2-40B4-BE49-F238E27FC236}">
                      <a16:creationId xmlns:a16="http://schemas.microsoft.com/office/drawing/2014/main" id="{E33AD887-B241-A579-E15A-028D52E6C21C}"/>
                    </a:ext>
                  </a:extLst>
                </p:cNvPr>
                <p:cNvPicPr/>
                <p:nvPr/>
              </p:nvPicPr>
              <p:blipFill>
                <a:blip r:embed="rId68"/>
                <a:stretch>
                  <a:fillRect/>
                </a:stretch>
              </p:blipFill>
              <p:spPr>
                <a:xfrm>
                  <a:off x="5017220" y="4501080"/>
                  <a:ext cx="18108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9" name="Ink 38">
                  <a:extLst>
                    <a:ext uri="{FF2B5EF4-FFF2-40B4-BE49-F238E27FC236}">
                      <a16:creationId xmlns:a16="http://schemas.microsoft.com/office/drawing/2014/main" id="{8B48E067-5092-1811-AEAC-34D4B747F0CF}"/>
                    </a:ext>
                  </a:extLst>
                </p14:cNvPr>
                <p14:cNvContentPartPr/>
                <p14:nvPr/>
              </p14:nvContentPartPr>
              <p14:xfrm>
                <a:off x="5222780" y="4630320"/>
                <a:ext cx="23760" cy="65880"/>
              </p14:xfrm>
            </p:contentPart>
          </mc:Choice>
          <mc:Fallback xmlns="">
            <p:pic>
              <p:nvPicPr>
                <p:cNvPr id="39" name="Ink 38">
                  <a:extLst>
                    <a:ext uri="{FF2B5EF4-FFF2-40B4-BE49-F238E27FC236}">
                      <a16:creationId xmlns:a16="http://schemas.microsoft.com/office/drawing/2014/main" id="{8B48E067-5092-1811-AEAC-34D4B747F0CF}"/>
                    </a:ext>
                  </a:extLst>
                </p:cNvPr>
                <p:cNvPicPr/>
                <p:nvPr/>
              </p:nvPicPr>
              <p:blipFill>
                <a:blip r:embed="rId70"/>
                <a:stretch>
                  <a:fillRect/>
                </a:stretch>
              </p:blipFill>
              <p:spPr>
                <a:xfrm>
                  <a:off x="5216660" y="4624200"/>
                  <a:ext cx="3600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0" name="Ink 39">
                  <a:extLst>
                    <a:ext uri="{FF2B5EF4-FFF2-40B4-BE49-F238E27FC236}">
                      <a16:creationId xmlns:a16="http://schemas.microsoft.com/office/drawing/2014/main" id="{FA3228BB-9ED7-1898-F981-66689BF8AD9B}"/>
                    </a:ext>
                  </a:extLst>
                </p14:cNvPr>
                <p14:cNvContentPartPr/>
                <p14:nvPr/>
              </p14:nvContentPartPr>
              <p14:xfrm>
                <a:off x="5214860" y="4546080"/>
                <a:ext cx="31680" cy="5040"/>
              </p14:xfrm>
            </p:contentPart>
          </mc:Choice>
          <mc:Fallback xmlns="">
            <p:pic>
              <p:nvPicPr>
                <p:cNvPr id="40" name="Ink 39">
                  <a:extLst>
                    <a:ext uri="{FF2B5EF4-FFF2-40B4-BE49-F238E27FC236}">
                      <a16:creationId xmlns:a16="http://schemas.microsoft.com/office/drawing/2014/main" id="{FA3228BB-9ED7-1898-F981-66689BF8AD9B}"/>
                    </a:ext>
                  </a:extLst>
                </p:cNvPr>
                <p:cNvPicPr/>
                <p:nvPr/>
              </p:nvPicPr>
              <p:blipFill>
                <a:blip r:embed="rId72"/>
                <a:stretch>
                  <a:fillRect/>
                </a:stretch>
              </p:blipFill>
              <p:spPr>
                <a:xfrm>
                  <a:off x="5208740" y="4539960"/>
                  <a:ext cx="4392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1" name="Ink 40">
                  <a:extLst>
                    <a:ext uri="{FF2B5EF4-FFF2-40B4-BE49-F238E27FC236}">
                      <a16:creationId xmlns:a16="http://schemas.microsoft.com/office/drawing/2014/main" id="{9FC5897F-0C41-3CAD-00B9-0CC7D51FE247}"/>
                    </a:ext>
                  </a:extLst>
                </p14:cNvPr>
                <p14:cNvContentPartPr/>
                <p14:nvPr/>
              </p14:nvContentPartPr>
              <p14:xfrm>
                <a:off x="5312420" y="4585680"/>
                <a:ext cx="93960" cy="102600"/>
              </p14:xfrm>
            </p:contentPart>
          </mc:Choice>
          <mc:Fallback xmlns="">
            <p:pic>
              <p:nvPicPr>
                <p:cNvPr id="41" name="Ink 40">
                  <a:extLst>
                    <a:ext uri="{FF2B5EF4-FFF2-40B4-BE49-F238E27FC236}">
                      <a16:creationId xmlns:a16="http://schemas.microsoft.com/office/drawing/2014/main" id="{9FC5897F-0C41-3CAD-00B9-0CC7D51FE247}"/>
                    </a:ext>
                  </a:extLst>
                </p:cNvPr>
                <p:cNvPicPr/>
                <p:nvPr/>
              </p:nvPicPr>
              <p:blipFill>
                <a:blip r:embed="rId74"/>
                <a:stretch>
                  <a:fillRect/>
                </a:stretch>
              </p:blipFill>
              <p:spPr>
                <a:xfrm>
                  <a:off x="5306300" y="4579560"/>
                  <a:ext cx="106200" cy="1148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2" name="Ink 41">
                  <a:extLst>
                    <a:ext uri="{FF2B5EF4-FFF2-40B4-BE49-F238E27FC236}">
                      <a16:creationId xmlns:a16="http://schemas.microsoft.com/office/drawing/2014/main" id="{CF1C7175-0CDE-C6EC-3AA5-3BBBB0B52AFE}"/>
                    </a:ext>
                  </a:extLst>
                </p14:cNvPr>
                <p14:cNvContentPartPr/>
                <p14:nvPr/>
              </p14:nvContentPartPr>
              <p14:xfrm>
                <a:off x="5425460" y="4479120"/>
                <a:ext cx="183960" cy="221400"/>
              </p14:xfrm>
            </p:contentPart>
          </mc:Choice>
          <mc:Fallback xmlns="">
            <p:pic>
              <p:nvPicPr>
                <p:cNvPr id="42" name="Ink 41">
                  <a:extLst>
                    <a:ext uri="{FF2B5EF4-FFF2-40B4-BE49-F238E27FC236}">
                      <a16:creationId xmlns:a16="http://schemas.microsoft.com/office/drawing/2014/main" id="{CF1C7175-0CDE-C6EC-3AA5-3BBBB0B52AFE}"/>
                    </a:ext>
                  </a:extLst>
                </p:cNvPr>
                <p:cNvPicPr/>
                <p:nvPr/>
              </p:nvPicPr>
              <p:blipFill>
                <a:blip r:embed="rId76"/>
                <a:stretch>
                  <a:fillRect/>
                </a:stretch>
              </p:blipFill>
              <p:spPr>
                <a:xfrm>
                  <a:off x="5419340" y="4473000"/>
                  <a:ext cx="19620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3" name="Ink 42">
                  <a:extLst>
                    <a:ext uri="{FF2B5EF4-FFF2-40B4-BE49-F238E27FC236}">
                      <a16:creationId xmlns:a16="http://schemas.microsoft.com/office/drawing/2014/main" id="{08344AEF-52EB-8078-A4E9-7F4CAA2ADCF2}"/>
                    </a:ext>
                  </a:extLst>
                </p14:cNvPr>
                <p14:cNvContentPartPr/>
                <p14:nvPr/>
              </p14:nvContentPartPr>
              <p14:xfrm>
                <a:off x="5620580" y="4383720"/>
                <a:ext cx="4320" cy="87840"/>
              </p14:xfrm>
            </p:contentPart>
          </mc:Choice>
          <mc:Fallback xmlns="">
            <p:pic>
              <p:nvPicPr>
                <p:cNvPr id="43" name="Ink 42">
                  <a:extLst>
                    <a:ext uri="{FF2B5EF4-FFF2-40B4-BE49-F238E27FC236}">
                      <a16:creationId xmlns:a16="http://schemas.microsoft.com/office/drawing/2014/main" id="{08344AEF-52EB-8078-A4E9-7F4CAA2ADCF2}"/>
                    </a:ext>
                  </a:extLst>
                </p:cNvPr>
                <p:cNvPicPr/>
                <p:nvPr/>
              </p:nvPicPr>
              <p:blipFill>
                <a:blip r:embed="rId78"/>
                <a:stretch>
                  <a:fillRect/>
                </a:stretch>
              </p:blipFill>
              <p:spPr>
                <a:xfrm>
                  <a:off x="5614460" y="4377600"/>
                  <a:ext cx="1656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4" name="Ink 43">
                  <a:extLst>
                    <a:ext uri="{FF2B5EF4-FFF2-40B4-BE49-F238E27FC236}">
                      <a16:creationId xmlns:a16="http://schemas.microsoft.com/office/drawing/2014/main" id="{74C43AD3-E536-F309-26E7-BEFDF4E1DA86}"/>
                    </a:ext>
                  </a:extLst>
                </p14:cNvPr>
                <p14:cNvContentPartPr/>
                <p14:nvPr/>
              </p14:nvContentPartPr>
              <p14:xfrm>
                <a:off x="5700860" y="4580640"/>
                <a:ext cx="99360" cy="117360"/>
              </p14:xfrm>
            </p:contentPart>
          </mc:Choice>
          <mc:Fallback xmlns="">
            <p:pic>
              <p:nvPicPr>
                <p:cNvPr id="44" name="Ink 43">
                  <a:extLst>
                    <a:ext uri="{FF2B5EF4-FFF2-40B4-BE49-F238E27FC236}">
                      <a16:creationId xmlns:a16="http://schemas.microsoft.com/office/drawing/2014/main" id="{74C43AD3-E536-F309-26E7-BEFDF4E1DA86}"/>
                    </a:ext>
                  </a:extLst>
                </p:cNvPr>
                <p:cNvPicPr/>
                <p:nvPr/>
              </p:nvPicPr>
              <p:blipFill>
                <a:blip r:embed="rId80"/>
                <a:stretch>
                  <a:fillRect/>
                </a:stretch>
              </p:blipFill>
              <p:spPr>
                <a:xfrm>
                  <a:off x="5694740" y="4574520"/>
                  <a:ext cx="111600" cy="12960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5" name="Ink 44">
                  <a:extLst>
                    <a:ext uri="{FF2B5EF4-FFF2-40B4-BE49-F238E27FC236}">
                      <a16:creationId xmlns:a16="http://schemas.microsoft.com/office/drawing/2014/main" id="{76B8F9B2-3D23-7356-82B9-0EA76FF8C45E}"/>
                    </a:ext>
                  </a:extLst>
                </p14:cNvPr>
                <p14:cNvContentPartPr/>
                <p14:nvPr/>
              </p14:nvContentPartPr>
              <p14:xfrm>
                <a:off x="5987060" y="4498200"/>
                <a:ext cx="145080" cy="138960"/>
              </p14:xfrm>
            </p:contentPart>
          </mc:Choice>
          <mc:Fallback xmlns="">
            <p:pic>
              <p:nvPicPr>
                <p:cNvPr id="45" name="Ink 44">
                  <a:extLst>
                    <a:ext uri="{FF2B5EF4-FFF2-40B4-BE49-F238E27FC236}">
                      <a16:creationId xmlns:a16="http://schemas.microsoft.com/office/drawing/2014/main" id="{76B8F9B2-3D23-7356-82B9-0EA76FF8C45E}"/>
                    </a:ext>
                  </a:extLst>
                </p:cNvPr>
                <p:cNvPicPr/>
                <p:nvPr/>
              </p:nvPicPr>
              <p:blipFill>
                <a:blip r:embed="rId82"/>
                <a:stretch>
                  <a:fillRect/>
                </a:stretch>
              </p:blipFill>
              <p:spPr>
                <a:xfrm>
                  <a:off x="5980940" y="4492080"/>
                  <a:ext cx="157320" cy="1512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6" name="Ink 45">
                  <a:extLst>
                    <a:ext uri="{FF2B5EF4-FFF2-40B4-BE49-F238E27FC236}">
                      <a16:creationId xmlns:a16="http://schemas.microsoft.com/office/drawing/2014/main" id="{E50F9036-2860-B73E-2E66-0D3A2CB03CDF}"/>
                    </a:ext>
                  </a:extLst>
                </p14:cNvPr>
                <p14:cNvContentPartPr/>
                <p14:nvPr/>
              </p14:nvContentPartPr>
              <p14:xfrm>
                <a:off x="6232940" y="4503960"/>
                <a:ext cx="66600" cy="212400"/>
              </p14:xfrm>
            </p:contentPart>
          </mc:Choice>
          <mc:Fallback xmlns="">
            <p:pic>
              <p:nvPicPr>
                <p:cNvPr id="46" name="Ink 45">
                  <a:extLst>
                    <a:ext uri="{FF2B5EF4-FFF2-40B4-BE49-F238E27FC236}">
                      <a16:creationId xmlns:a16="http://schemas.microsoft.com/office/drawing/2014/main" id="{E50F9036-2860-B73E-2E66-0D3A2CB03CDF}"/>
                    </a:ext>
                  </a:extLst>
                </p:cNvPr>
                <p:cNvPicPr/>
                <p:nvPr/>
              </p:nvPicPr>
              <p:blipFill>
                <a:blip r:embed="rId84"/>
                <a:stretch>
                  <a:fillRect/>
                </a:stretch>
              </p:blipFill>
              <p:spPr>
                <a:xfrm>
                  <a:off x="6226820" y="4497840"/>
                  <a:ext cx="7884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7" name="Ink 46">
                  <a:extLst>
                    <a:ext uri="{FF2B5EF4-FFF2-40B4-BE49-F238E27FC236}">
                      <a16:creationId xmlns:a16="http://schemas.microsoft.com/office/drawing/2014/main" id="{934F0878-FD6E-9D37-3E3E-E7D886F55CB2}"/>
                    </a:ext>
                  </a:extLst>
                </p14:cNvPr>
                <p14:cNvContentPartPr/>
                <p14:nvPr/>
              </p14:nvContentPartPr>
              <p14:xfrm>
                <a:off x="6174260" y="4530600"/>
                <a:ext cx="86040" cy="89280"/>
              </p14:xfrm>
            </p:contentPart>
          </mc:Choice>
          <mc:Fallback xmlns="">
            <p:pic>
              <p:nvPicPr>
                <p:cNvPr id="47" name="Ink 46">
                  <a:extLst>
                    <a:ext uri="{FF2B5EF4-FFF2-40B4-BE49-F238E27FC236}">
                      <a16:creationId xmlns:a16="http://schemas.microsoft.com/office/drawing/2014/main" id="{934F0878-FD6E-9D37-3E3E-E7D886F55CB2}"/>
                    </a:ext>
                  </a:extLst>
                </p:cNvPr>
                <p:cNvPicPr/>
                <p:nvPr/>
              </p:nvPicPr>
              <p:blipFill>
                <a:blip r:embed="rId86"/>
                <a:stretch>
                  <a:fillRect/>
                </a:stretch>
              </p:blipFill>
              <p:spPr>
                <a:xfrm>
                  <a:off x="6168140" y="4524480"/>
                  <a:ext cx="9828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8" name="Ink 47">
                  <a:extLst>
                    <a:ext uri="{FF2B5EF4-FFF2-40B4-BE49-F238E27FC236}">
                      <a16:creationId xmlns:a16="http://schemas.microsoft.com/office/drawing/2014/main" id="{88880F54-7880-4AD6-BD8D-5ED7D0901E8F}"/>
                    </a:ext>
                  </a:extLst>
                </p14:cNvPr>
                <p14:cNvContentPartPr/>
                <p14:nvPr/>
              </p14:nvContentPartPr>
              <p14:xfrm>
                <a:off x="6325820" y="4482720"/>
                <a:ext cx="176040" cy="149760"/>
              </p14:xfrm>
            </p:contentPart>
          </mc:Choice>
          <mc:Fallback xmlns="">
            <p:pic>
              <p:nvPicPr>
                <p:cNvPr id="48" name="Ink 47">
                  <a:extLst>
                    <a:ext uri="{FF2B5EF4-FFF2-40B4-BE49-F238E27FC236}">
                      <a16:creationId xmlns:a16="http://schemas.microsoft.com/office/drawing/2014/main" id="{88880F54-7880-4AD6-BD8D-5ED7D0901E8F}"/>
                    </a:ext>
                  </a:extLst>
                </p:cNvPr>
                <p:cNvPicPr/>
                <p:nvPr/>
              </p:nvPicPr>
              <p:blipFill>
                <a:blip r:embed="rId88"/>
                <a:stretch>
                  <a:fillRect/>
                </a:stretch>
              </p:blipFill>
              <p:spPr>
                <a:xfrm>
                  <a:off x="6319700" y="4476600"/>
                  <a:ext cx="18828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49" name="Ink 48">
                  <a:extLst>
                    <a:ext uri="{FF2B5EF4-FFF2-40B4-BE49-F238E27FC236}">
                      <a16:creationId xmlns:a16="http://schemas.microsoft.com/office/drawing/2014/main" id="{CDA55354-311C-7DEF-CA0B-CFC11554FC46}"/>
                    </a:ext>
                  </a:extLst>
                </p14:cNvPr>
                <p14:cNvContentPartPr/>
                <p14:nvPr/>
              </p14:nvContentPartPr>
              <p14:xfrm>
                <a:off x="6642620" y="4499640"/>
                <a:ext cx="148680" cy="149760"/>
              </p14:xfrm>
            </p:contentPart>
          </mc:Choice>
          <mc:Fallback xmlns="">
            <p:pic>
              <p:nvPicPr>
                <p:cNvPr id="49" name="Ink 48">
                  <a:extLst>
                    <a:ext uri="{FF2B5EF4-FFF2-40B4-BE49-F238E27FC236}">
                      <a16:creationId xmlns:a16="http://schemas.microsoft.com/office/drawing/2014/main" id="{CDA55354-311C-7DEF-CA0B-CFC11554FC46}"/>
                    </a:ext>
                  </a:extLst>
                </p:cNvPr>
                <p:cNvPicPr/>
                <p:nvPr/>
              </p:nvPicPr>
              <p:blipFill>
                <a:blip r:embed="rId90"/>
                <a:stretch>
                  <a:fillRect/>
                </a:stretch>
              </p:blipFill>
              <p:spPr>
                <a:xfrm>
                  <a:off x="6636500" y="4493520"/>
                  <a:ext cx="16092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0" name="Ink 49">
                  <a:extLst>
                    <a:ext uri="{FF2B5EF4-FFF2-40B4-BE49-F238E27FC236}">
                      <a16:creationId xmlns:a16="http://schemas.microsoft.com/office/drawing/2014/main" id="{A813C847-B438-BC74-C0EE-C40491C25205}"/>
                    </a:ext>
                  </a:extLst>
                </p14:cNvPr>
                <p14:cNvContentPartPr/>
                <p14:nvPr/>
              </p14:nvContentPartPr>
              <p14:xfrm>
                <a:off x="6849260" y="4518000"/>
                <a:ext cx="39960" cy="113400"/>
              </p14:xfrm>
            </p:contentPart>
          </mc:Choice>
          <mc:Fallback xmlns="">
            <p:pic>
              <p:nvPicPr>
                <p:cNvPr id="50" name="Ink 49">
                  <a:extLst>
                    <a:ext uri="{FF2B5EF4-FFF2-40B4-BE49-F238E27FC236}">
                      <a16:creationId xmlns:a16="http://schemas.microsoft.com/office/drawing/2014/main" id="{A813C847-B438-BC74-C0EE-C40491C25205}"/>
                    </a:ext>
                  </a:extLst>
                </p:cNvPr>
                <p:cNvPicPr/>
                <p:nvPr/>
              </p:nvPicPr>
              <p:blipFill>
                <a:blip r:embed="rId92"/>
                <a:stretch>
                  <a:fillRect/>
                </a:stretch>
              </p:blipFill>
              <p:spPr>
                <a:xfrm>
                  <a:off x="6843140" y="4511880"/>
                  <a:ext cx="52200" cy="12564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1" name="Ink 50">
                  <a:extLst>
                    <a:ext uri="{FF2B5EF4-FFF2-40B4-BE49-F238E27FC236}">
                      <a16:creationId xmlns:a16="http://schemas.microsoft.com/office/drawing/2014/main" id="{B8C1DB3F-E84D-D059-D42C-CFCCB6A64FA5}"/>
                    </a:ext>
                  </a:extLst>
                </p14:cNvPr>
                <p14:cNvContentPartPr/>
                <p14:nvPr/>
              </p14:nvContentPartPr>
              <p14:xfrm>
                <a:off x="6798500" y="4365000"/>
                <a:ext cx="47160" cy="41040"/>
              </p14:xfrm>
            </p:contentPart>
          </mc:Choice>
          <mc:Fallback xmlns="">
            <p:pic>
              <p:nvPicPr>
                <p:cNvPr id="51" name="Ink 50">
                  <a:extLst>
                    <a:ext uri="{FF2B5EF4-FFF2-40B4-BE49-F238E27FC236}">
                      <a16:creationId xmlns:a16="http://schemas.microsoft.com/office/drawing/2014/main" id="{B8C1DB3F-E84D-D059-D42C-CFCCB6A64FA5}"/>
                    </a:ext>
                  </a:extLst>
                </p:cNvPr>
                <p:cNvPicPr/>
                <p:nvPr/>
              </p:nvPicPr>
              <p:blipFill>
                <a:blip r:embed="rId94"/>
                <a:stretch>
                  <a:fillRect/>
                </a:stretch>
              </p:blipFill>
              <p:spPr>
                <a:xfrm>
                  <a:off x="6792380" y="4358880"/>
                  <a:ext cx="594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2" name="Ink 51">
                  <a:extLst>
                    <a:ext uri="{FF2B5EF4-FFF2-40B4-BE49-F238E27FC236}">
                      <a16:creationId xmlns:a16="http://schemas.microsoft.com/office/drawing/2014/main" id="{AEC40E21-7222-8145-9650-BFBCC87268E6}"/>
                    </a:ext>
                  </a:extLst>
                </p14:cNvPr>
                <p14:cNvContentPartPr/>
                <p14:nvPr/>
              </p14:nvContentPartPr>
              <p14:xfrm>
                <a:off x="6934940" y="4516200"/>
                <a:ext cx="164160" cy="119160"/>
              </p14:xfrm>
            </p:contentPart>
          </mc:Choice>
          <mc:Fallback xmlns="">
            <p:pic>
              <p:nvPicPr>
                <p:cNvPr id="52" name="Ink 51">
                  <a:extLst>
                    <a:ext uri="{FF2B5EF4-FFF2-40B4-BE49-F238E27FC236}">
                      <a16:creationId xmlns:a16="http://schemas.microsoft.com/office/drawing/2014/main" id="{AEC40E21-7222-8145-9650-BFBCC87268E6}"/>
                    </a:ext>
                  </a:extLst>
                </p:cNvPr>
                <p:cNvPicPr/>
                <p:nvPr/>
              </p:nvPicPr>
              <p:blipFill>
                <a:blip r:embed="rId96"/>
                <a:stretch>
                  <a:fillRect/>
                </a:stretch>
              </p:blipFill>
              <p:spPr>
                <a:xfrm>
                  <a:off x="6928820" y="4510080"/>
                  <a:ext cx="17640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3" name="Ink 52">
                  <a:extLst>
                    <a:ext uri="{FF2B5EF4-FFF2-40B4-BE49-F238E27FC236}">
                      <a16:creationId xmlns:a16="http://schemas.microsoft.com/office/drawing/2014/main" id="{FB1CAD4E-4705-047B-30EF-C6317FE30A64}"/>
                    </a:ext>
                  </a:extLst>
                </p14:cNvPr>
                <p14:cNvContentPartPr/>
                <p14:nvPr/>
              </p14:nvContentPartPr>
              <p14:xfrm>
                <a:off x="7149140" y="4487040"/>
                <a:ext cx="199800" cy="171000"/>
              </p14:xfrm>
            </p:contentPart>
          </mc:Choice>
          <mc:Fallback xmlns="">
            <p:pic>
              <p:nvPicPr>
                <p:cNvPr id="53" name="Ink 52">
                  <a:extLst>
                    <a:ext uri="{FF2B5EF4-FFF2-40B4-BE49-F238E27FC236}">
                      <a16:creationId xmlns:a16="http://schemas.microsoft.com/office/drawing/2014/main" id="{FB1CAD4E-4705-047B-30EF-C6317FE30A64}"/>
                    </a:ext>
                  </a:extLst>
                </p:cNvPr>
                <p:cNvPicPr/>
                <p:nvPr/>
              </p:nvPicPr>
              <p:blipFill>
                <a:blip r:embed="rId98"/>
                <a:stretch>
                  <a:fillRect/>
                </a:stretch>
              </p:blipFill>
              <p:spPr>
                <a:xfrm>
                  <a:off x="7143020" y="4480920"/>
                  <a:ext cx="21204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5" name="Ink 54">
                  <a:extLst>
                    <a:ext uri="{FF2B5EF4-FFF2-40B4-BE49-F238E27FC236}">
                      <a16:creationId xmlns:a16="http://schemas.microsoft.com/office/drawing/2014/main" id="{F2D399B6-AD4E-2BDF-F13E-F89EAAFEFFF2}"/>
                    </a:ext>
                  </a:extLst>
                </p14:cNvPr>
                <p14:cNvContentPartPr/>
                <p14:nvPr/>
              </p14:nvContentPartPr>
              <p14:xfrm>
                <a:off x="5359220" y="5895720"/>
                <a:ext cx="60120" cy="132480"/>
              </p14:xfrm>
            </p:contentPart>
          </mc:Choice>
          <mc:Fallback xmlns="">
            <p:pic>
              <p:nvPicPr>
                <p:cNvPr id="55" name="Ink 54">
                  <a:extLst>
                    <a:ext uri="{FF2B5EF4-FFF2-40B4-BE49-F238E27FC236}">
                      <a16:creationId xmlns:a16="http://schemas.microsoft.com/office/drawing/2014/main" id="{F2D399B6-AD4E-2BDF-F13E-F89EAAFEFFF2}"/>
                    </a:ext>
                  </a:extLst>
                </p:cNvPr>
                <p:cNvPicPr/>
                <p:nvPr/>
              </p:nvPicPr>
              <p:blipFill>
                <a:blip r:embed="rId100"/>
                <a:stretch>
                  <a:fillRect/>
                </a:stretch>
              </p:blipFill>
              <p:spPr>
                <a:xfrm>
                  <a:off x="5353100" y="5889600"/>
                  <a:ext cx="723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6" name="Ink 55">
                  <a:extLst>
                    <a:ext uri="{FF2B5EF4-FFF2-40B4-BE49-F238E27FC236}">
                      <a16:creationId xmlns:a16="http://schemas.microsoft.com/office/drawing/2014/main" id="{F429DA9D-A2A7-FACA-B4EC-F9A12DB21D7D}"/>
                    </a:ext>
                  </a:extLst>
                </p14:cNvPr>
                <p14:cNvContentPartPr/>
                <p14:nvPr/>
              </p14:nvContentPartPr>
              <p14:xfrm>
                <a:off x="5553260" y="5919120"/>
                <a:ext cx="104040" cy="106200"/>
              </p14:xfrm>
            </p:contentPart>
          </mc:Choice>
          <mc:Fallback xmlns="">
            <p:pic>
              <p:nvPicPr>
                <p:cNvPr id="56" name="Ink 55">
                  <a:extLst>
                    <a:ext uri="{FF2B5EF4-FFF2-40B4-BE49-F238E27FC236}">
                      <a16:creationId xmlns:a16="http://schemas.microsoft.com/office/drawing/2014/main" id="{F429DA9D-A2A7-FACA-B4EC-F9A12DB21D7D}"/>
                    </a:ext>
                  </a:extLst>
                </p:cNvPr>
                <p:cNvPicPr/>
                <p:nvPr/>
              </p:nvPicPr>
              <p:blipFill>
                <a:blip r:embed="rId102"/>
                <a:stretch>
                  <a:fillRect/>
                </a:stretch>
              </p:blipFill>
              <p:spPr>
                <a:xfrm>
                  <a:off x="5547140" y="5913000"/>
                  <a:ext cx="11628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57" name="Ink 56">
                  <a:extLst>
                    <a:ext uri="{FF2B5EF4-FFF2-40B4-BE49-F238E27FC236}">
                      <a16:creationId xmlns:a16="http://schemas.microsoft.com/office/drawing/2014/main" id="{CABCD37E-7640-4C6A-8BF4-0A242F58BA81}"/>
                    </a:ext>
                  </a:extLst>
                </p14:cNvPr>
                <p14:cNvContentPartPr/>
                <p14:nvPr/>
              </p14:nvContentPartPr>
              <p14:xfrm>
                <a:off x="5706260" y="5909760"/>
                <a:ext cx="125640" cy="82800"/>
              </p14:xfrm>
            </p:contentPart>
          </mc:Choice>
          <mc:Fallback xmlns="">
            <p:pic>
              <p:nvPicPr>
                <p:cNvPr id="57" name="Ink 56">
                  <a:extLst>
                    <a:ext uri="{FF2B5EF4-FFF2-40B4-BE49-F238E27FC236}">
                      <a16:creationId xmlns:a16="http://schemas.microsoft.com/office/drawing/2014/main" id="{CABCD37E-7640-4C6A-8BF4-0A242F58BA81}"/>
                    </a:ext>
                  </a:extLst>
                </p:cNvPr>
                <p:cNvPicPr/>
                <p:nvPr/>
              </p:nvPicPr>
              <p:blipFill>
                <a:blip r:embed="rId104"/>
                <a:stretch>
                  <a:fillRect/>
                </a:stretch>
              </p:blipFill>
              <p:spPr>
                <a:xfrm>
                  <a:off x="5700140" y="5903640"/>
                  <a:ext cx="13788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58" name="Ink 57">
                  <a:extLst>
                    <a:ext uri="{FF2B5EF4-FFF2-40B4-BE49-F238E27FC236}">
                      <a16:creationId xmlns:a16="http://schemas.microsoft.com/office/drawing/2014/main" id="{F6E20799-C356-1FD0-8CB0-B715E144FC47}"/>
                    </a:ext>
                  </a:extLst>
                </p14:cNvPr>
                <p14:cNvContentPartPr/>
                <p14:nvPr/>
              </p14:nvContentPartPr>
              <p14:xfrm>
                <a:off x="5848100" y="5753880"/>
                <a:ext cx="185760" cy="306000"/>
              </p14:xfrm>
            </p:contentPart>
          </mc:Choice>
          <mc:Fallback xmlns="">
            <p:pic>
              <p:nvPicPr>
                <p:cNvPr id="58" name="Ink 57">
                  <a:extLst>
                    <a:ext uri="{FF2B5EF4-FFF2-40B4-BE49-F238E27FC236}">
                      <a16:creationId xmlns:a16="http://schemas.microsoft.com/office/drawing/2014/main" id="{F6E20799-C356-1FD0-8CB0-B715E144FC47}"/>
                    </a:ext>
                  </a:extLst>
                </p:cNvPr>
                <p:cNvPicPr/>
                <p:nvPr/>
              </p:nvPicPr>
              <p:blipFill>
                <a:blip r:embed="rId106"/>
                <a:stretch>
                  <a:fillRect/>
                </a:stretch>
              </p:blipFill>
              <p:spPr>
                <a:xfrm>
                  <a:off x="5841980" y="5747760"/>
                  <a:ext cx="198000" cy="3182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3" name="Ink 62">
                  <a:extLst>
                    <a:ext uri="{FF2B5EF4-FFF2-40B4-BE49-F238E27FC236}">
                      <a16:creationId xmlns:a16="http://schemas.microsoft.com/office/drawing/2014/main" id="{A7C63E82-B9F4-3BEC-68D9-DB99327C6A4B}"/>
                    </a:ext>
                  </a:extLst>
                </p14:cNvPr>
                <p14:cNvContentPartPr/>
                <p14:nvPr/>
              </p14:nvContentPartPr>
              <p14:xfrm>
                <a:off x="6084620" y="5933520"/>
                <a:ext cx="31680" cy="90720"/>
              </p14:xfrm>
            </p:contentPart>
          </mc:Choice>
          <mc:Fallback xmlns="">
            <p:pic>
              <p:nvPicPr>
                <p:cNvPr id="63" name="Ink 62">
                  <a:extLst>
                    <a:ext uri="{FF2B5EF4-FFF2-40B4-BE49-F238E27FC236}">
                      <a16:creationId xmlns:a16="http://schemas.microsoft.com/office/drawing/2014/main" id="{A7C63E82-B9F4-3BEC-68D9-DB99327C6A4B}"/>
                    </a:ext>
                  </a:extLst>
                </p:cNvPr>
                <p:cNvPicPr/>
                <p:nvPr/>
              </p:nvPicPr>
              <p:blipFill>
                <a:blip r:embed="rId108"/>
                <a:stretch>
                  <a:fillRect/>
                </a:stretch>
              </p:blipFill>
              <p:spPr>
                <a:xfrm>
                  <a:off x="6078500" y="5927400"/>
                  <a:ext cx="439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4" name="Ink 63">
                  <a:extLst>
                    <a:ext uri="{FF2B5EF4-FFF2-40B4-BE49-F238E27FC236}">
                      <a16:creationId xmlns:a16="http://schemas.microsoft.com/office/drawing/2014/main" id="{33724CE0-080F-6DFF-3566-C1A6BD85CD5B}"/>
                    </a:ext>
                  </a:extLst>
                </p14:cNvPr>
                <p14:cNvContentPartPr/>
                <p14:nvPr/>
              </p14:nvContentPartPr>
              <p14:xfrm>
                <a:off x="6066980" y="5864400"/>
                <a:ext cx="20160" cy="6840"/>
              </p14:xfrm>
            </p:contentPart>
          </mc:Choice>
          <mc:Fallback xmlns="">
            <p:pic>
              <p:nvPicPr>
                <p:cNvPr id="64" name="Ink 63">
                  <a:extLst>
                    <a:ext uri="{FF2B5EF4-FFF2-40B4-BE49-F238E27FC236}">
                      <a16:creationId xmlns:a16="http://schemas.microsoft.com/office/drawing/2014/main" id="{33724CE0-080F-6DFF-3566-C1A6BD85CD5B}"/>
                    </a:ext>
                  </a:extLst>
                </p:cNvPr>
                <p:cNvPicPr/>
                <p:nvPr/>
              </p:nvPicPr>
              <p:blipFill>
                <a:blip r:embed="rId110"/>
                <a:stretch>
                  <a:fillRect/>
                </a:stretch>
              </p:blipFill>
              <p:spPr>
                <a:xfrm>
                  <a:off x="6060860" y="5858280"/>
                  <a:ext cx="3240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5" name="Ink 64">
                  <a:extLst>
                    <a:ext uri="{FF2B5EF4-FFF2-40B4-BE49-F238E27FC236}">
                      <a16:creationId xmlns:a16="http://schemas.microsoft.com/office/drawing/2014/main" id="{8B82EF01-3324-BC6F-F002-1AC0887757F2}"/>
                    </a:ext>
                  </a:extLst>
                </p14:cNvPr>
                <p14:cNvContentPartPr/>
                <p14:nvPr/>
              </p14:nvContentPartPr>
              <p14:xfrm>
                <a:off x="6197660" y="5896080"/>
                <a:ext cx="129240" cy="105480"/>
              </p14:xfrm>
            </p:contentPart>
          </mc:Choice>
          <mc:Fallback xmlns="">
            <p:pic>
              <p:nvPicPr>
                <p:cNvPr id="65" name="Ink 64">
                  <a:extLst>
                    <a:ext uri="{FF2B5EF4-FFF2-40B4-BE49-F238E27FC236}">
                      <a16:creationId xmlns:a16="http://schemas.microsoft.com/office/drawing/2014/main" id="{8B82EF01-3324-BC6F-F002-1AC0887757F2}"/>
                    </a:ext>
                  </a:extLst>
                </p:cNvPr>
                <p:cNvPicPr/>
                <p:nvPr/>
              </p:nvPicPr>
              <p:blipFill>
                <a:blip r:embed="rId112"/>
                <a:stretch>
                  <a:fillRect/>
                </a:stretch>
              </p:blipFill>
              <p:spPr>
                <a:xfrm>
                  <a:off x="6191540" y="5889960"/>
                  <a:ext cx="1414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6" name="Ink 65">
                  <a:extLst>
                    <a:ext uri="{FF2B5EF4-FFF2-40B4-BE49-F238E27FC236}">
                      <a16:creationId xmlns:a16="http://schemas.microsoft.com/office/drawing/2014/main" id="{78132D48-3B6E-D26E-4D66-4040AE5A504A}"/>
                    </a:ext>
                  </a:extLst>
                </p14:cNvPr>
                <p14:cNvContentPartPr/>
                <p14:nvPr/>
              </p14:nvContentPartPr>
              <p14:xfrm>
                <a:off x="6353540" y="5929920"/>
                <a:ext cx="181440" cy="307800"/>
              </p14:xfrm>
            </p:contentPart>
          </mc:Choice>
          <mc:Fallback xmlns="">
            <p:pic>
              <p:nvPicPr>
                <p:cNvPr id="66" name="Ink 65">
                  <a:extLst>
                    <a:ext uri="{FF2B5EF4-FFF2-40B4-BE49-F238E27FC236}">
                      <a16:creationId xmlns:a16="http://schemas.microsoft.com/office/drawing/2014/main" id="{78132D48-3B6E-D26E-4D66-4040AE5A504A}"/>
                    </a:ext>
                  </a:extLst>
                </p:cNvPr>
                <p:cNvPicPr/>
                <p:nvPr/>
              </p:nvPicPr>
              <p:blipFill>
                <a:blip r:embed="rId114"/>
                <a:stretch>
                  <a:fillRect/>
                </a:stretch>
              </p:blipFill>
              <p:spPr>
                <a:xfrm>
                  <a:off x="6347420" y="5923800"/>
                  <a:ext cx="193680" cy="3200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7" name="Ink 66">
                  <a:extLst>
                    <a:ext uri="{FF2B5EF4-FFF2-40B4-BE49-F238E27FC236}">
                      <a16:creationId xmlns:a16="http://schemas.microsoft.com/office/drawing/2014/main" id="{76A9D578-14E9-AC27-CF7D-1DF219475745}"/>
                    </a:ext>
                  </a:extLst>
                </p14:cNvPr>
                <p14:cNvContentPartPr/>
                <p14:nvPr/>
              </p14:nvContentPartPr>
              <p14:xfrm>
                <a:off x="6673580" y="5751000"/>
                <a:ext cx="187920" cy="284040"/>
              </p14:xfrm>
            </p:contentPart>
          </mc:Choice>
          <mc:Fallback xmlns="">
            <p:pic>
              <p:nvPicPr>
                <p:cNvPr id="67" name="Ink 66">
                  <a:extLst>
                    <a:ext uri="{FF2B5EF4-FFF2-40B4-BE49-F238E27FC236}">
                      <a16:creationId xmlns:a16="http://schemas.microsoft.com/office/drawing/2014/main" id="{76A9D578-14E9-AC27-CF7D-1DF219475745}"/>
                    </a:ext>
                  </a:extLst>
                </p:cNvPr>
                <p:cNvPicPr/>
                <p:nvPr/>
              </p:nvPicPr>
              <p:blipFill>
                <a:blip r:embed="rId116"/>
                <a:stretch>
                  <a:fillRect/>
                </a:stretch>
              </p:blipFill>
              <p:spPr>
                <a:xfrm>
                  <a:off x="6667460" y="5744880"/>
                  <a:ext cx="200160" cy="2962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8" name="Ink 67">
                  <a:extLst>
                    <a:ext uri="{FF2B5EF4-FFF2-40B4-BE49-F238E27FC236}">
                      <a16:creationId xmlns:a16="http://schemas.microsoft.com/office/drawing/2014/main" id="{F3131B15-FFE1-B0B3-BB12-7E307579B115}"/>
                    </a:ext>
                  </a:extLst>
                </p14:cNvPr>
                <p14:cNvContentPartPr/>
                <p14:nvPr/>
              </p14:nvContentPartPr>
              <p14:xfrm>
                <a:off x="6858980" y="5962320"/>
                <a:ext cx="132480" cy="84240"/>
              </p14:xfrm>
            </p:contentPart>
          </mc:Choice>
          <mc:Fallback xmlns="">
            <p:pic>
              <p:nvPicPr>
                <p:cNvPr id="68" name="Ink 67">
                  <a:extLst>
                    <a:ext uri="{FF2B5EF4-FFF2-40B4-BE49-F238E27FC236}">
                      <a16:creationId xmlns:a16="http://schemas.microsoft.com/office/drawing/2014/main" id="{F3131B15-FFE1-B0B3-BB12-7E307579B115}"/>
                    </a:ext>
                  </a:extLst>
                </p:cNvPr>
                <p:cNvPicPr/>
                <p:nvPr/>
              </p:nvPicPr>
              <p:blipFill>
                <a:blip r:embed="rId118"/>
                <a:stretch>
                  <a:fillRect/>
                </a:stretch>
              </p:blipFill>
              <p:spPr>
                <a:xfrm>
                  <a:off x="6852860" y="5956200"/>
                  <a:ext cx="14472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9" name="Ink 68">
                  <a:extLst>
                    <a:ext uri="{FF2B5EF4-FFF2-40B4-BE49-F238E27FC236}">
                      <a16:creationId xmlns:a16="http://schemas.microsoft.com/office/drawing/2014/main" id="{32246207-B2D4-DDB4-72F7-0803F6790D6D}"/>
                    </a:ext>
                  </a:extLst>
                </p14:cNvPr>
                <p14:cNvContentPartPr/>
                <p14:nvPr/>
              </p14:nvContentPartPr>
              <p14:xfrm>
                <a:off x="7008020" y="5920560"/>
                <a:ext cx="217080" cy="103680"/>
              </p14:xfrm>
            </p:contentPart>
          </mc:Choice>
          <mc:Fallback xmlns="">
            <p:pic>
              <p:nvPicPr>
                <p:cNvPr id="69" name="Ink 68">
                  <a:extLst>
                    <a:ext uri="{FF2B5EF4-FFF2-40B4-BE49-F238E27FC236}">
                      <a16:creationId xmlns:a16="http://schemas.microsoft.com/office/drawing/2014/main" id="{32246207-B2D4-DDB4-72F7-0803F6790D6D}"/>
                    </a:ext>
                  </a:extLst>
                </p:cNvPr>
                <p:cNvPicPr/>
                <p:nvPr/>
              </p:nvPicPr>
              <p:blipFill>
                <a:blip r:embed="rId120"/>
                <a:stretch>
                  <a:fillRect/>
                </a:stretch>
              </p:blipFill>
              <p:spPr>
                <a:xfrm>
                  <a:off x="7001900" y="5914440"/>
                  <a:ext cx="22932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0" name="Ink 69">
                  <a:extLst>
                    <a:ext uri="{FF2B5EF4-FFF2-40B4-BE49-F238E27FC236}">
                      <a16:creationId xmlns:a16="http://schemas.microsoft.com/office/drawing/2014/main" id="{A13BBD5B-61D9-4D1A-7205-8BF04933E01D}"/>
                    </a:ext>
                  </a:extLst>
                </p14:cNvPr>
                <p14:cNvContentPartPr/>
                <p14:nvPr/>
              </p14:nvContentPartPr>
              <p14:xfrm>
                <a:off x="7254980" y="5914080"/>
                <a:ext cx="140760" cy="114840"/>
              </p14:xfrm>
            </p:contentPart>
          </mc:Choice>
          <mc:Fallback xmlns="">
            <p:pic>
              <p:nvPicPr>
                <p:cNvPr id="70" name="Ink 69">
                  <a:extLst>
                    <a:ext uri="{FF2B5EF4-FFF2-40B4-BE49-F238E27FC236}">
                      <a16:creationId xmlns:a16="http://schemas.microsoft.com/office/drawing/2014/main" id="{A13BBD5B-61D9-4D1A-7205-8BF04933E01D}"/>
                    </a:ext>
                  </a:extLst>
                </p:cNvPr>
                <p:cNvPicPr/>
                <p:nvPr/>
              </p:nvPicPr>
              <p:blipFill>
                <a:blip r:embed="rId122"/>
                <a:stretch>
                  <a:fillRect/>
                </a:stretch>
              </p:blipFill>
              <p:spPr>
                <a:xfrm>
                  <a:off x="7248860" y="5907960"/>
                  <a:ext cx="15300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8" name="Ink 77">
                  <a:extLst>
                    <a:ext uri="{FF2B5EF4-FFF2-40B4-BE49-F238E27FC236}">
                      <a16:creationId xmlns:a16="http://schemas.microsoft.com/office/drawing/2014/main" id="{763E7081-8319-2335-54DB-9D988E03E42B}"/>
                    </a:ext>
                  </a:extLst>
                </p14:cNvPr>
                <p14:cNvContentPartPr/>
                <p14:nvPr/>
              </p14:nvContentPartPr>
              <p14:xfrm>
                <a:off x="4792940" y="5650920"/>
                <a:ext cx="64080" cy="174960"/>
              </p14:xfrm>
            </p:contentPart>
          </mc:Choice>
          <mc:Fallback xmlns="">
            <p:pic>
              <p:nvPicPr>
                <p:cNvPr id="78" name="Ink 77">
                  <a:extLst>
                    <a:ext uri="{FF2B5EF4-FFF2-40B4-BE49-F238E27FC236}">
                      <a16:creationId xmlns:a16="http://schemas.microsoft.com/office/drawing/2014/main" id="{763E7081-8319-2335-54DB-9D988E03E42B}"/>
                    </a:ext>
                  </a:extLst>
                </p:cNvPr>
                <p:cNvPicPr/>
                <p:nvPr/>
              </p:nvPicPr>
              <p:blipFill>
                <a:blip r:embed="rId124"/>
                <a:stretch>
                  <a:fillRect/>
                </a:stretch>
              </p:blipFill>
              <p:spPr>
                <a:xfrm>
                  <a:off x="4786820" y="5644800"/>
                  <a:ext cx="76320" cy="1872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9" name="Ink 78">
                  <a:extLst>
                    <a:ext uri="{FF2B5EF4-FFF2-40B4-BE49-F238E27FC236}">
                      <a16:creationId xmlns:a16="http://schemas.microsoft.com/office/drawing/2014/main" id="{B457ACB5-3FF9-788C-FB06-4A37611858B2}"/>
                    </a:ext>
                  </a:extLst>
                </p14:cNvPr>
                <p14:cNvContentPartPr/>
                <p14:nvPr/>
              </p14:nvContentPartPr>
              <p14:xfrm>
                <a:off x="4820660" y="5688360"/>
                <a:ext cx="129600" cy="142200"/>
              </p14:xfrm>
            </p:contentPart>
          </mc:Choice>
          <mc:Fallback xmlns="">
            <p:pic>
              <p:nvPicPr>
                <p:cNvPr id="79" name="Ink 78">
                  <a:extLst>
                    <a:ext uri="{FF2B5EF4-FFF2-40B4-BE49-F238E27FC236}">
                      <a16:creationId xmlns:a16="http://schemas.microsoft.com/office/drawing/2014/main" id="{B457ACB5-3FF9-788C-FB06-4A37611858B2}"/>
                    </a:ext>
                  </a:extLst>
                </p:cNvPr>
                <p:cNvPicPr/>
                <p:nvPr/>
              </p:nvPicPr>
              <p:blipFill>
                <a:blip r:embed="rId126"/>
                <a:stretch>
                  <a:fillRect/>
                </a:stretch>
              </p:blipFill>
              <p:spPr>
                <a:xfrm>
                  <a:off x="4814540" y="5682240"/>
                  <a:ext cx="14184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0" name="Ink 79">
                  <a:extLst>
                    <a:ext uri="{FF2B5EF4-FFF2-40B4-BE49-F238E27FC236}">
                      <a16:creationId xmlns:a16="http://schemas.microsoft.com/office/drawing/2014/main" id="{F5473765-EA25-BDE5-47CA-547F285245D8}"/>
                    </a:ext>
                  </a:extLst>
                </p14:cNvPr>
                <p14:cNvContentPartPr/>
                <p14:nvPr/>
              </p14:nvContentPartPr>
              <p14:xfrm>
                <a:off x="4711580" y="5738040"/>
                <a:ext cx="129240" cy="79920"/>
              </p14:xfrm>
            </p:contentPart>
          </mc:Choice>
          <mc:Fallback xmlns="">
            <p:pic>
              <p:nvPicPr>
                <p:cNvPr id="80" name="Ink 79">
                  <a:extLst>
                    <a:ext uri="{FF2B5EF4-FFF2-40B4-BE49-F238E27FC236}">
                      <a16:creationId xmlns:a16="http://schemas.microsoft.com/office/drawing/2014/main" id="{F5473765-EA25-BDE5-47CA-547F285245D8}"/>
                    </a:ext>
                  </a:extLst>
                </p:cNvPr>
                <p:cNvPicPr/>
                <p:nvPr/>
              </p:nvPicPr>
              <p:blipFill>
                <a:blip r:embed="rId128"/>
                <a:stretch>
                  <a:fillRect/>
                </a:stretch>
              </p:blipFill>
              <p:spPr>
                <a:xfrm>
                  <a:off x="4705460" y="5731920"/>
                  <a:ext cx="1414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8" name="Ink 87">
                  <a:extLst>
                    <a:ext uri="{FF2B5EF4-FFF2-40B4-BE49-F238E27FC236}">
                      <a16:creationId xmlns:a16="http://schemas.microsoft.com/office/drawing/2014/main" id="{D332E105-B2BE-1CB1-4C4A-8DEEA4EA0FDA}"/>
                    </a:ext>
                  </a:extLst>
                </p14:cNvPr>
                <p14:cNvContentPartPr/>
                <p14:nvPr/>
              </p14:nvContentPartPr>
              <p14:xfrm>
                <a:off x="4684580" y="6193800"/>
                <a:ext cx="360" cy="360"/>
              </p14:xfrm>
            </p:contentPart>
          </mc:Choice>
          <mc:Fallback xmlns="">
            <p:pic>
              <p:nvPicPr>
                <p:cNvPr id="88" name="Ink 87">
                  <a:extLst>
                    <a:ext uri="{FF2B5EF4-FFF2-40B4-BE49-F238E27FC236}">
                      <a16:creationId xmlns:a16="http://schemas.microsoft.com/office/drawing/2014/main" id="{D332E105-B2BE-1CB1-4C4A-8DEEA4EA0FDA}"/>
                    </a:ext>
                  </a:extLst>
                </p:cNvPr>
                <p:cNvPicPr/>
                <p:nvPr/>
              </p:nvPicPr>
              <p:blipFill>
                <a:blip r:embed="rId130"/>
                <a:stretch>
                  <a:fillRect/>
                </a:stretch>
              </p:blipFill>
              <p:spPr>
                <a:xfrm>
                  <a:off x="4678460" y="61876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89" name="Ink 88">
                  <a:extLst>
                    <a:ext uri="{FF2B5EF4-FFF2-40B4-BE49-F238E27FC236}">
                      <a16:creationId xmlns:a16="http://schemas.microsoft.com/office/drawing/2014/main" id="{CA1776B4-998B-48E9-6D16-FFBBA241141F}"/>
                    </a:ext>
                  </a:extLst>
                </p14:cNvPr>
                <p14:cNvContentPartPr/>
                <p14:nvPr/>
              </p14:nvContentPartPr>
              <p14:xfrm>
                <a:off x="5012180" y="6181200"/>
                <a:ext cx="360" cy="360"/>
              </p14:xfrm>
            </p:contentPart>
          </mc:Choice>
          <mc:Fallback xmlns="">
            <p:pic>
              <p:nvPicPr>
                <p:cNvPr id="89" name="Ink 88">
                  <a:extLst>
                    <a:ext uri="{FF2B5EF4-FFF2-40B4-BE49-F238E27FC236}">
                      <a16:creationId xmlns:a16="http://schemas.microsoft.com/office/drawing/2014/main" id="{CA1776B4-998B-48E9-6D16-FFBBA241141F}"/>
                    </a:ext>
                  </a:extLst>
                </p:cNvPr>
                <p:cNvPicPr/>
                <p:nvPr/>
              </p:nvPicPr>
              <p:blipFill>
                <a:blip r:embed="rId130"/>
                <a:stretch>
                  <a:fillRect/>
                </a:stretch>
              </p:blipFill>
              <p:spPr>
                <a:xfrm>
                  <a:off x="5006060" y="61750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90" name="Ink 89">
                  <a:extLst>
                    <a:ext uri="{FF2B5EF4-FFF2-40B4-BE49-F238E27FC236}">
                      <a16:creationId xmlns:a16="http://schemas.microsoft.com/office/drawing/2014/main" id="{91664A7D-1068-7A40-3531-2AD8720E3689}"/>
                    </a:ext>
                  </a:extLst>
                </p14:cNvPr>
                <p14:cNvContentPartPr/>
                <p14:nvPr/>
              </p14:nvContentPartPr>
              <p14:xfrm>
                <a:off x="4938020" y="6100200"/>
                <a:ext cx="12240" cy="5040"/>
              </p14:xfrm>
            </p:contentPart>
          </mc:Choice>
          <mc:Fallback xmlns="">
            <p:pic>
              <p:nvPicPr>
                <p:cNvPr id="90" name="Ink 89">
                  <a:extLst>
                    <a:ext uri="{FF2B5EF4-FFF2-40B4-BE49-F238E27FC236}">
                      <a16:creationId xmlns:a16="http://schemas.microsoft.com/office/drawing/2014/main" id="{91664A7D-1068-7A40-3531-2AD8720E3689}"/>
                    </a:ext>
                  </a:extLst>
                </p:cNvPr>
                <p:cNvPicPr/>
                <p:nvPr/>
              </p:nvPicPr>
              <p:blipFill>
                <a:blip r:embed="rId133"/>
                <a:stretch>
                  <a:fillRect/>
                </a:stretch>
              </p:blipFill>
              <p:spPr>
                <a:xfrm>
                  <a:off x="4931900" y="6094080"/>
                  <a:ext cx="2448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91" name="Ink 90">
                  <a:extLst>
                    <a:ext uri="{FF2B5EF4-FFF2-40B4-BE49-F238E27FC236}">
                      <a16:creationId xmlns:a16="http://schemas.microsoft.com/office/drawing/2014/main" id="{AD41A5FD-15E6-0307-FBC5-8D9C643B1FC5}"/>
                    </a:ext>
                  </a:extLst>
                </p14:cNvPr>
                <p14:cNvContentPartPr/>
                <p14:nvPr/>
              </p14:nvContentPartPr>
              <p14:xfrm>
                <a:off x="4922180" y="6106320"/>
                <a:ext cx="360" cy="19080"/>
              </p14:xfrm>
            </p:contentPart>
          </mc:Choice>
          <mc:Fallback xmlns="">
            <p:pic>
              <p:nvPicPr>
                <p:cNvPr id="91" name="Ink 90">
                  <a:extLst>
                    <a:ext uri="{FF2B5EF4-FFF2-40B4-BE49-F238E27FC236}">
                      <a16:creationId xmlns:a16="http://schemas.microsoft.com/office/drawing/2014/main" id="{AD41A5FD-15E6-0307-FBC5-8D9C643B1FC5}"/>
                    </a:ext>
                  </a:extLst>
                </p:cNvPr>
                <p:cNvPicPr/>
                <p:nvPr/>
              </p:nvPicPr>
              <p:blipFill>
                <a:blip r:embed="rId135"/>
                <a:stretch>
                  <a:fillRect/>
                </a:stretch>
              </p:blipFill>
              <p:spPr>
                <a:xfrm>
                  <a:off x="4916060" y="6100200"/>
                  <a:ext cx="12600" cy="3132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93" name="Ink 92">
                  <a:extLst>
                    <a:ext uri="{FF2B5EF4-FFF2-40B4-BE49-F238E27FC236}">
                      <a16:creationId xmlns:a16="http://schemas.microsoft.com/office/drawing/2014/main" id="{2D7C9A5A-AFD0-6338-A54C-98E01E324F22}"/>
                    </a:ext>
                  </a:extLst>
                </p14:cNvPr>
                <p14:cNvContentPartPr/>
                <p14:nvPr/>
              </p14:nvContentPartPr>
              <p14:xfrm>
                <a:off x="4836140" y="5930280"/>
                <a:ext cx="199800" cy="131040"/>
              </p14:xfrm>
            </p:contentPart>
          </mc:Choice>
          <mc:Fallback xmlns="">
            <p:pic>
              <p:nvPicPr>
                <p:cNvPr id="93" name="Ink 92">
                  <a:extLst>
                    <a:ext uri="{FF2B5EF4-FFF2-40B4-BE49-F238E27FC236}">
                      <a16:creationId xmlns:a16="http://schemas.microsoft.com/office/drawing/2014/main" id="{2D7C9A5A-AFD0-6338-A54C-98E01E324F22}"/>
                    </a:ext>
                  </a:extLst>
                </p:cNvPr>
                <p:cNvPicPr/>
                <p:nvPr/>
              </p:nvPicPr>
              <p:blipFill>
                <a:blip r:embed="rId137"/>
                <a:stretch>
                  <a:fillRect/>
                </a:stretch>
              </p:blipFill>
              <p:spPr>
                <a:xfrm>
                  <a:off x="4830020" y="5924160"/>
                  <a:ext cx="21204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94" name="Ink 93">
                  <a:extLst>
                    <a:ext uri="{FF2B5EF4-FFF2-40B4-BE49-F238E27FC236}">
                      <a16:creationId xmlns:a16="http://schemas.microsoft.com/office/drawing/2014/main" id="{DE79E906-BF1E-9722-3C78-E83887142E5B}"/>
                    </a:ext>
                  </a:extLst>
                </p14:cNvPr>
                <p14:cNvContentPartPr/>
                <p14:nvPr/>
              </p14:nvContentPartPr>
              <p14:xfrm>
                <a:off x="4930100" y="5913000"/>
                <a:ext cx="62640" cy="234360"/>
              </p14:xfrm>
            </p:contentPart>
          </mc:Choice>
          <mc:Fallback xmlns="">
            <p:pic>
              <p:nvPicPr>
                <p:cNvPr id="94" name="Ink 93">
                  <a:extLst>
                    <a:ext uri="{FF2B5EF4-FFF2-40B4-BE49-F238E27FC236}">
                      <a16:creationId xmlns:a16="http://schemas.microsoft.com/office/drawing/2014/main" id="{DE79E906-BF1E-9722-3C78-E83887142E5B}"/>
                    </a:ext>
                  </a:extLst>
                </p:cNvPr>
                <p:cNvPicPr/>
                <p:nvPr/>
              </p:nvPicPr>
              <p:blipFill>
                <a:blip r:embed="rId139"/>
                <a:stretch>
                  <a:fillRect/>
                </a:stretch>
              </p:blipFill>
              <p:spPr>
                <a:xfrm>
                  <a:off x="4923980" y="5906880"/>
                  <a:ext cx="74880" cy="246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0">
            <p14:nvContentPartPr>
              <p14:cNvPr id="96" name="Ink 95">
                <a:extLst>
                  <a:ext uri="{FF2B5EF4-FFF2-40B4-BE49-F238E27FC236}">
                    <a16:creationId xmlns:a16="http://schemas.microsoft.com/office/drawing/2014/main" id="{2AEF12DB-A923-E092-CDBC-85947F795BAC}"/>
                  </a:ext>
                </a:extLst>
              </p14:cNvPr>
              <p14:cNvContentPartPr/>
              <p14:nvPr/>
            </p14:nvContentPartPr>
            <p14:xfrm>
              <a:off x="7652420" y="4126320"/>
              <a:ext cx="126720" cy="2687040"/>
            </p14:xfrm>
          </p:contentPart>
        </mc:Choice>
        <mc:Fallback xmlns="">
          <p:pic>
            <p:nvPicPr>
              <p:cNvPr id="96" name="Ink 95">
                <a:extLst>
                  <a:ext uri="{FF2B5EF4-FFF2-40B4-BE49-F238E27FC236}">
                    <a16:creationId xmlns:a16="http://schemas.microsoft.com/office/drawing/2014/main" id="{2AEF12DB-A923-E092-CDBC-85947F795BAC}"/>
                  </a:ext>
                </a:extLst>
              </p:cNvPr>
              <p:cNvPicPr/>
              <p:nvPr/>
            </p:nvPicPr>
            <p:blipFill>
              <a:blip r:embed="rId141"/>
              <a:stretch>
                <a:fillRect/>
              </a:stretch>
            </p:blipFill>
            <p:spPr>
              <a:xfrm>
                <a:off x="7646300" y="4120200"/>
                <a:ext cx="138960" cy="269928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99" name="Ink 98">
                <a:extLst>
                  <a:ext uri="{FF2B5EF4-FFF2-40B4-BE49-F238E27FC236}">
                    <a16:creationId xmlns:a16="http://schemas.microsoft.com/office/drawing/2014/main" id="{E60CF248-3F1A-EBFF-E587-64F5F3A9D979}"/>
                  </a:ext>
                </a:extLst>
              </p14:cNvPr>
              <p14:cNvContentPartPr/>
              <p14:nvPr/>
            </p14:nvContentPartPr>
            <p14:xfrm>
              <a:off x="8245700" y="4486680"/>
              <a:ext cx="360" cy="360"/>
            </p14:xfrm>
          </p:contentPart>
        </mc:Choice>
        <mc:Fallback xmlns="">
          <p:pic>
            <p:nvPicPr>
              <p:cNvPr id="99" name="Ink 98">
                <a:extLst>
                  <a:ext uri="{FF2B5EF4-FFF2-40B4-BE49-F238E27FC236}">
                    <a16:creationId xmlns:a16="http://schemas.microsoft.com/office/drawing/2014/main" id="{E60CF248-3F1A-EBFF-E587-64F5F3A9D979}"/>
                  </a:ext>
                </a:extLst>
              </p:cNvPr>
              <p:cNvPicPr/>
              <p:nvPr/>
            </p:nvPicPr>
            <p:blipFill>
              <a:blip r:embed="rId130"/>
              <a:stretch>
                <a:fillRect/>
              </a:stretch>
            </p:blipFill>
            <p:spPr>
              <a:xfrm>
                <a:off x="8239580" y="44805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107" name="Ink 106">
                <a:extLst>
                  <a:ext uri="{FF2B5EF4-FFF2-40B4-BE49-F238E27FC236}">
                    <a16:creationId xmlns:a16="http://schemas.microsoft.com/office/drawing/2014/main" id="{1B5A6275-8D89-851F-A130-4FEF0AF6EC32}"/>
                  </a:ext>
                </a:extLst>
              </p14:cNvPr>
              <p14:cNvContentPartPr/>
              <p14:nvPr/>
            </p14:nvContentPartPr>
            <p14:xfrm>
              <a:off x="8179460" y="4358880"/>
              <a:ext cx="2551320" cy="1735200"/>
            </p14:xfrm>
          </p:contentPart>
        </mc:Choice>
        <mc:Fallback xmlns="">
          <p:pic>
            <p:nvPicPr>
              <p:cNvPr id="107" name="Ink 106">
                <a:extLst>
                  <a:ext uri="{FF2B5EF4-FFF2-40B4-BE49-F238E27FC236}">
                    <a16:creationId xmlns:a16="http://schemas.microsoft.com/office/drawing/2014/main" id="{1B5A6275-8D89-851F-A130-4FEF0AF6EC32}"/>
                  </a:ext>
                </a:extLst>
              </p:cNvPr>
              <p:cNvPicPr/>
              <p:nvPr/>
            </p:nvPicPr>
            <p:blipFill>
              <a:blip r:embed="rId144"/>
              <a:stretch>
                <a:fillRect/>
              </a:stretch>
            </p:blipFill>
            <p:spPr>
              <a:xfrm>
                <a:off x="8173340" y="4352760"/>
                <a:ext cx="2563560" cy="174744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09" name="Ink 108">
                <a:extLst>
                  <a:ext uri="{FF2B5EF4-FFF2-40B4-BE49-F238E27FC236}">
                    <a16:creationId xmlns:a16="http://schemas.microsoft.com/office/drawing/2014/main" id="{A292E66C-E321-3EBB-275D-E1858721D834}"/>
                  </a:ext>
                </a:extLst>
              </p14:cNvPr>
              <p14:cNvContentPartPr/>
              <p14:nvPr/>
            </p14:nvContentPartPr>
            <p14:xfrm>
              <a:off x="8163620" y="4374360"/>
              <a:ext cx="1892160" cy="1747800"/>
            </p14:xfrm>
          </p:contentPart>
        </mc:Choice>
        <mc:Fallback xmlns="">
          <p:pic>
            <p:nvPicPr>
              <p:cNvPr id="109" name="Ink 108">
                <a:extLst>
                  <a:ext uri="{FF2B5EF4-FFF2-40B4-BE49-F238E27FC236}">
                    <a16:creationId xmlns:a16="http://schemas.microsoft.com/office/drawing/2014/main" id="{A292E66C-E321-3EBB-275D-E1858721D834}"/>
                  </a:ext>
                </a:extLst>
              </p:cNvPr>
              <p:cNvPicPr/>
              <p:nvPr/>
            </p:nvPicPr>
            <p:blipFill>
              <a:blip r:embed="rId146"/>
              <a:stretch>
                <a:fillRect/>
              </a:stretch>
            </p:blipFill>
            <p:spPr>
              <a:xfrm>
                <a:off x="8157500" y="4368240"/>
                <a:ext cx="1904400" cy="17600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10" name="Ink 109">
                <a:extLst>
                  <a:ext uri="{FF2B5EF4-FFF2-40B4-BE49-F238E27FC236}">
                    <a16:creationId xmlns:a16="http://schemas.microsoft.com/office/drawing/2014/main" id="{90B59B0F-912B-D1C6-804C-BCE75B2E0F12}"/>
                  </a:ext>
                </a:extLst>
              </p14:cNvPr>
              <p14:cNvContentPartPr/>
              <p14:nvPr/>
            </p14:nvContentPartPr>
            <p14:xfrm>
              <a:off x="10053980" y="6118920"/>
              <a:ext cx="9720" cy="1800"/>
            </p14:xfrm>
          </p:contentPart>
        </mc:Choice>
        <mc:Fallback xmlns="">
          <p:pic>
            <p:nvPicPr>
              <p:cNvPr id="110" name="Ink 109">
                <a:extLst>
                  <a:ext uri="{FF2B5EF4-FFF2-40B4-BE49-F238E27FC236}">
                    <a16:creationId xmlns:a16="http://schemas.microsoft.com/office/drawing/2014/main" id="{90B59B0F-912B-D1C6-804C-BCE75B2E0F12}"/>
                  </a:ext>
                </a:extLst>
              </p:cNvPr>
              <p:cNvPicPr/>
              <p:nvPr/>
            </p:nvPicPr>
            <p:blipFill>
              <a:blip r:embed="rId148"/>
              <a:stretch>
                <a:fillRect/>
              </a:stretch>
            </p:blipFill>
            <p:spPr>
              <a:xfrm>
                <a:off x="10047860" y="6112800"/>
                <a:ext cx="21960" cy="14040"/>
              </a:xfrm>
              <a:prstGeom prst="rect">
                <a:avLst/>
              </a:prstGeom>
            </p:spPr>
          </p:pic>
        </mc:Fallback>
      </mc:AlternateContent>
      <p:grpSp>
        <p:nvGrpSpPr>
          <p:cNvPr id="119" name="Group 118">
            <a:extLst>
              <a:ext uri="{FF2B5EF4-FFF2-40B4-BE49-F238E27FC236}">
                <a16:creationId xmlns:a16="http://schemas.microsoft.com/office/drawing/2014/main" id="{5EE8B19C-97C3-4975-874B-DA562E8B495C}"/>
              </a:ext>
            </a:extLst>
          </p:cNvPr>
          <p:cNvGrpSpPr/>
          <p:nvPr/>
        </p:nvGrpSpPr>
        <p:grpSpPr>
          <a:xfrm>
            <a:off x="8130860" y="4177800"/>
            <a:ext cx="588240" cy="1348560"/>
            <a:chOff x="8130860" y="4177800"/>
            <a:chExt cx="588240" cy="1348560"/>
          </a:xfrm>
        </p:grpSpPr>
        <mc:AlternateContent xmlns:mc="http://schemas.openxmlformats.org/markup-compatibility/2006" xmlns:p14="http://schemas.microsoft.com/office/powerpoint/2010/main">
          <mc:Choice Requires="p14">
            <p:contentPart p14:bwMode="auto" r:id="rId149">
              <p14:nvContentPartPr>
                <p14:cNvPr id="113" name="Ink 112">
                  <a:extLst>
                    <a:ext uri="{FF2B5EF4-FFF2-40B4-BE49-F238E27FC236}">
                      <a16:creationId xmlns:a16="http://schemas.microsoft.com/office/drawing/2014/main" id="{FDCDBF72-A9CA-1410-146D-664ABCD641BC}"/>
                    </a:ext>
                  </a:extLst>
                </p14:cNvPr>
                <p14:cNvContentPartPr/>
                <p14:nvPr/>
              </p14:nvContentPartPr>
              <p14:xfrm>
                <a:off x="8130860" y="4177800"/>
                <a:ext cx="122760" cy="1348560"/>
              </p14:xfrm>
            </p:contentPart>
          </mc:Choice>
          <mc:Fallback xmlns="">
            <p:pic>
              <p:nvPicPr>
                <p:cNvPr id="113" name="Ink 112">
                  <a:extLst>
                    <a:ext uri="{FF2B5EF4-FFF2-40B4-BE49-F238E27FC236}">
                      <a16:creationId xmlns:a16="http://schemas.microsoft.com/office/drawing/2014/main" id="{FDCDBF72-A9CA-1410-146D-664ABCD641BC}"/>
                    </a:ext>
                  </a:extLst>
                </p:cNvPr>
                <p:cNvPicPr/>
                <p:nvPr/>
              </p:nvPicPr>
              <p:blipFill>
                <a:blip r:embed="rId150"/>
                <a:stretch>
                  <a:fillRect/>
                </a:stretch>
              </p:blipFill>
              <p:spPr>
                <a:xfrm>
                  <a:off x="8124740" y="4171680"/>
                  <a:ext cx="135000" cy="13608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14" name="Ink 113">
                  <a:extLst>
                    <a:ext uri="{FF2B5EF4-FFF2-40B4-BE49-F238E27FC236}">
                      <a16:creationId xmlns:a16="http://schemas.microsoft.com/office/drawing/2014/main" id="{7EF46B4D-A899-E1AD-2F35-1A76BFFB9FFC}"/>
                    </a:ext>
                  </a:extLst>
                </p14:cNvPr>
                <p14:cNvContentPartPr/>
                <p14:nvPr/>
              </p14:nvContentPartPr>
              <p14:xfrm>
                <a:off x="8195300" y="4698720"/>
                <a:ext cx="304200" cy="152280"/>
              </p14:xfrm>
            </p:contentPart>
          </mc:Choice>
          <mc:Fallback xmlns="">
            <p:pic>
              <p:nvPicPr>
                <p:cNvPr id="114" name="Ink 113">
                  <a:extLst>
                    <a:ext uri="{FF2B5EF4-FFF2-40B4-BE49-F238E27FC236}">
                      <a16:creationId xmlns:a16="http://schemas.microsoft.com/office/drawing/2014/main" id="{7EF46B4D-A899-E1AD-2F35-1A76BFFB9FFC}"/>
                    </a:ext>
                  </a:extLst>
                </p:cNvPr>
                <p:cNvPicPr/>
                <p:nvPr/>
              </p:nvPicPr>
              <p:blipFill>
                <a:blip r:embed="rId152"/>
                <a:stretch>
                  <a:fillRect/>
                </a:stretch>
              </p:blipFill>
              <p:spPr>
                <a:xfrm>
                  <a:off x="8189180" y="4692600"/>
                  <a:ext cx="316440" cy="16452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15" name="Ink 114">
                  <a:extLst>
                    <a:ext uri="{FF2B5EF4-FFF2-40B4-BE49-F238E27FC236}">
                      <a16:creationId xmlns:a16="http://schemas.microsoft.com/office/drawing/2014/main" id="{4FA76EA9-E8E8-51D8-EFD8-EFDF3E135929}"/>
                    </a:ext>
                  </a:extLst>
                </p14:cNvPr>
                <p14:cNvContentPartPr/>
                <p14:nvPr/>
              </p14:nvContentPartPr>
              <p14:xfrm>
                <a:off x="8374220" y="4920120"/>
                <a:ext cx="188640" cy="201960"/>
              </p14:xfrm>
            </p:contentPart>
          </mc:Choice>
          <mc:Fallback xmlns="">
            <p:pic>
              <p:nvPicPr>
                <p:cNvPr id="115" name="Ink 114">
                  <a:extLst>
                    <a:ext uri="{FF2B5EF4-FFF2-40B4-BE49-F238E27FC236}">
                      <a16:creationId xmlns:a16="http://schemas.microsoft.com/office/drawing/2014/main" id="{4FA76EA9-E8E8-51D8-EFD8-EFDF3E135929}"/>
                    </a:ext>
                  </a:extLst>
                </p:cNvPr>
                <p:cNvPicPr/>
                <p:nvPr/>
              </p:nvPicPr>
              <p:blipFill>
                <a:blip r:embed="rId154"/>
                <a:stretch>
                  <a:fillRect/>
                </a:stretch>
              </p:blipFill>
              <p:spPr>
                <a:xfrm>
                  <a:off x="8368100" y="4914000"/>
                  <a:ext cx="20088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16" name="Ink 115">
                  <a:extLst>
                    <a:ext uri="{FF2B5EF4-FFF2-40B4-BE49-F238E27FC236}">
                      <a16:creationId xmlns:a16="http://schemas.microsoft.com/office/drawing/2014/main" id="{8EEDBBB3-5A11-ECB4-0CEB-25D0F10C137E}"/>
                    </a:ext>
                  </a:extLst>
                </p14:cNvPr>
                <p14:cNvContentPartPr/>
                <p14:nvPr/>
              </p14:nvContentPartPr>
              <p14:xfrm>
                <a:off x="8390060" y="4989240"/>
                <a:ext cx="203760" cy="29880"/>
              </p14:xfrm>
            </p:contentPart>
          </mc:Choice>
          <mc:Fallback xmlns="">
            <p:pic>
              <p:nvPicPr>
                <p:cNvPr id="116" name="Ink 115">
                  <a:extLst>
                    <a:ext uri="{FF2B5EF4-FFF2-40B4-BE49-F238E27FC236}">
                      <a16:creationId xmlns:a16="http://schemas.microsoft.com/office/drawing/2014/main" id="{8EEDBBB3-5A11-ECB4-0CEB-25D0F10C137E}"/>
                    </a:ext>
                  </a:extLst>
                </p:cNvPr>
                <p:cNvPicPr/>
                <p:nvPr/>
              </p:nvPicPr>
              <p:blipFill>
                <a:blip r:embed="rId156"/>
                <a:stretch>
                  <a:fillRect/>
                </a:stretch>
              </p:blipFill>
              <p:spPr>
                <a:xfrm>
                  <a:off x="8383940" y="4983120"/>
                  <a:ext cx="21600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17" name="Ink 116">
                  <a:extLst>
                    <a:ext uri="{FF2B5EF4-FFF2-40B4-BE49-F238E27FC236}">
                      <a16:creationId xmlns:a16="http://schemas.microsoft.com/office/drawing/2014/main" id="{7DFDBB27-40F9-BB49-1CB0-CA9E1D80C0E9}"/>
                    </a:ext>
                  </a:extLst>
                </p14:cNvPr>
                <p14:cNvContentPartPr/>
                <p14:nvPr/>
              </p14:nvContentPartPr>
              <p14:xfrm>
                <a:off x="8631620" y="5106240"/>
                <a:ext cx="87480" cy="90720"/>
              </p14:xfrm>
            </p:contentPart>
          </mc:Choice>
          <mc:Fallback xmlns="">
            <p:pic>
              <p:nvPicPr>
                <p:cNvPr id="117" name="Ink 116">
                  <a:extLst>
                    <a:ext uri="{FF2B5EF4-FFF2-40B4-BE49-F238E27FC236}">
                      <a16:creationId xmlns:a16="http://schemas.microsoft.com/office/drawing/2014/main" id="{7DFDBB27-40F9-BB49-1CB0-CA9E1D80C0E9}"/>
                    </a:ext>
                  </a:extLst>
                </p:cNvPr>
                <p:cNvPicPr/>
                <p:nvPr/>
              </p:nvPicPr>
              <p:blipFill>
                <a:blip r:embed="rId158"/>
                <a:stretch>
                  <a:fillRect/>
                </a:stretch>
              </p:blipFill>
              <p:spPr>
                <a:xfrm>
                  <a:off x="8625500" y="5100120"/>
                  <a:ext cx="997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18" name="Ink 117">
                  <a:extLst>
                    <a:ext uri="{FF2B5EF4-FFF2-40B4-BE49-F238E27FC236}">
                      <a16:creationId xmlns:a16="http://schemas.microsoft.com/office/drawing/2014/main" id="{BAEAFAE6-4CC5-75EC-CE76-6A40271DDCF4}"/>
                    </a:ext>
                  </a:extLst>
                </p14:cNvPr>
                <p14:cNvContentPartPr/>
                <p14:nvPr/>
              </p14:nvContentPartPr>
              <p14:xfrm>
                <a:off x="8635580" y="5028120"/>
                <a:ext cx="23760" cy="27000"/>
              </p14:xfrm>
            </p:contentPart>
          </mc:Choice>
          <mc:Fallback xmlns="">
            <p:pic>
              <p:nvPicPr>
                <p:cNvPr id="118" name="Ink 117">
                  <a:extLst>
                    <a:ext uri="{FF2B5EF4-FFF2-40B4-BE49-F238E27FC236}">
                      <a16:creationId xmlns:a16="http://schemas.microsoft.com/office/drawing/2014/main" id="{BAEAFAE6-4CC5-75EC-CE76-6A40271DDCF4}"/>
                    </a:ext>
                  </a:extLst>
                </p:cNvPr>
                <p:cNvPicPr/>
                <p:nvPr/>
              </p:nvPicPr>
              <p:blipFill>
                <a:blip r:embed="rId160"/>
                <a:stretch>
                  <a:fillRect/>
                </a:stretch>
              </p:blipFill>
              <p:spPr>
                <a:xfrm>
                  <a:off x="8629460" y="5022000"/>
                  <a:ext cx="36000" cy="39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1">
            <p14:nvContentPartPr>
              <p14:cNvPr id="137" name="Ink 136">
                <a:extLst>
                  <a:ext uri="{FF2B5EF4-FFF2-40B4-BE49-F238E27FC236}">
                    <a16:creationId xmlns:a16="http://schemas.microsoft.com/office/drawing/2014/main" id="{16D246E7-8853-2F74-7B01-86B9924C2B88}"/>
                  </a:ext>
                </a:extLst>
              </p14:cNvPr>
              <p14:cNvContentPartPr/>
              <p14:nvPr/>
            </p14:nvContentPartPr>
            <p14:xfrm>
              <a:off x="10024100" y="6117120"/>
              <a:ext cx="723600" cy="125640"/>
            </p14:xfrm>
          </p:contentPart>
        </mc:Choice>
        <mc:Fallback xmlns="">
          <p:pic>
            <p:nvPicPr>
              <p:cNvPr id="137" name="Ink 136">
                <a:extLst>
                  <a:ext uri="{FF2B5EF4-FFF2-40B4-BE49-F238E27FC236}">
                    <a16:creationId xmlns:a16="http://schemas.microsoft.com/office/drawing/2014/main" id="{16D246E7-8853-2F74-7B01-86B9924C2B88}"/>
                  </a:ext>
                </a:extLst>
              </p:cNvPr>
              <p:cNvPicPr/>
              <p:nvPr/>
            </p:nvPicPr>
            <p:blipFill>
              <a:blip r:embed="rId162"/>
              <a:stretch>
                <a:fillRect/>
              </a:stretch>
            </p:blipFill>
            <p:spPr>
              <a:xfrm>
                <a:off x="10017980" y="6111000"/>
                <a:ext cx="73584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01" name="Ink 100">
                <a:extLst>
                  <a:ext uri="{FF2B5EF4-FFF2-40B4-BE49-F238E27FC236}">
                    <a16:creationId xmlns:a16="http://schemas.microsoft.com/office/drawing/2014/main" id="{A0C1F9AE-B1AB-3F20-A92D-34EF07AE3364}"/>
                  </a:ext>
                </a:extLst>
              </p14:cNvPr>
              <p14:cNvContentPartPr/>
              <p14:nvPr/>
            </p14:nvContentPartPr>
            <p14:xfrm>
              <a:off x="10002140" y="5681880"/>
              <a:ext cx="451800" cy="442440"/>
            </p14:xfrm>
          </p:contentPart>
        </mc:Choice>
        <mc:Fallback xmlns="">
          <p:pic>
            <p:nvPicPr>
              <p:cNvPr id="101" name="Ink 100">
                <a:extLst>
                  <a:ext uri="{FF2B5EF4-FFF2-40B4-BE49-F238E27FC236}">
                    <a16:creationId xmlns:a16="http://schemas.microsoft.com/office/drawing/2014/main" id="{A0C1F9AE-B1AB-3F20-A92D-34EF07AE3364}"/>
                  </a:ext>
                </a:extLst>
              </p:cNvPr>
              <p:cNvPicPr/>
              <p:nvPr/>
            </p:nvPicPr>
            <p:blipFill>
              <a:blip r:embed="rId164"/>
              <a:stretch>
                <a:fillRect/>
              </a:stretch>
            </p:blipFill>
            <p:spPr>
              <a:xfrm>
                <a:off x="9996020" y="5675760"/>
                <a:ext cx="464040" cy="4546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02" name="Ink 101">
                <a:extLst>
                  <a:ext uri="{FF2B5EF4-FFF2-40B4-BE49-F238E27FC236}">
                    <a16:creationId xmlns:a16="http://schemas.microsoft.com/office/drawing/2014/main" id="{C7D83DB7-E4E5-D939-AA76-44A120F2D183}"/>
                  </a:ext>
                </a:extLst>
              </p14:cNvPr>
              <p14:cNvContentPartPr/>
              <p14:nvPr/>
            </p14:nvContentPartPr>
            <p14:xfrm>
              <a:off x="10703060" y="5058360"/>
              <a:ext cx="667440" cy="1058040"/>
            </p14:xfrm>
          </p:contentPart>
        </mc:Choice>
        <mc:Fallback xmlns="">
          <p:pic>
            <p:nvPicPr>
              <p:cNvPr id="102" name="Ink 101">
                <a:extLst>
                  <a:ext uri="{FF2B5EF4-FFF2-40B4-BE49-F238E27FC236}">
                    <a16:creationId xmlns:a16="http://schemas.microsoft.com/office/drawing/2014/main" id="{C7D83DB7-E4E5-D939-AA76-44A120F2D183}"/>
                  </a:ext>
                </a:extLst>
              </p:cNvPr>
              <p:cNvPicPr/>
              <p:nvPr/>
            </p:nvPicPr>
            <p:blipFill>
              <a:blip r:embed="rId166"/>
              <a:stretch>
                <a:fillRect/>
              </a:stretch>
            </p:blipFill>
            <p:spPr>
              <a:xfrm>
                <a:off x="10696940" y="5052240"/>
                <a:ext cx="679680" cy="10702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04" name="Ink 103">
                <a:extLst>
                  <a:ext uri="{FF2B5EF4-FFF2-40B4-BE49-F238E27FC236}">
                    <a16:creationId xmlns:a16="http://schemas.microsoft.com/office/drawing/2014/main" id="{B0D97CA0-55F9-2F22-029D-68314E167AC8}"/>
                  </a:ext>
                </a:extLst>
              </p14:cNvPr>
              <p14:cNvContentPartPr/>
              <p14:nvPr/>
            </p14:nvContentPartPr>
            <p14:xfrm>
              <a:off x="10344140" y="4857480"/>
              <a:ext cx="702000" cy="1017000"/>
            </p14:xfrm>
          </p:contentPart>
        </mc:Choice>
        <mc:Fallback xmlns="">
          <p:pic>
            <p:nvPicPr>
              <p:cNvPr id="104" name="Ink 103">
                <a:extLst>
                  <a:ext uri="{FF2B5EF4-FFF2-40B4-BE49-F238E27FC236}">
                    <a16:creationId xmlns:a16="http://schemas.microsoft.com/office/drawing/2014/main" id="{B0D97CA0-55F9-2F22-029D-68314E167AC8}"/>
                  </a:ext>
                </a:extLst>
              </p:cNvPr>
              <p:cNvPicPr/>
              <p:nvPr/>
            </p:nvPicPr>
            <p:blipFill>
              <a:blip r:embed="rId168"/>
              <a:stretch>
                <a:fillRect/>
              </a:stretch>
            </p:blipFill>
            <p:spPr>
              <a:xfrm>
                <a:off x="10338020" y="4851360"/>
                <a:ext cx="714240" cy="10292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31" name="Ink 130">
                <a:extLst>
                  <a:ext uri="{FF2B5EF4-FFF2-40B4-BE49-F238E27FC236}">
                    <a16:creationId xmlns:a16="http://schemas.microsoft.com/office/drawing/2014/main" id="{9116EB17-4E3C-C3D9-2F25-53D8AF2436FE}"/>
                  </a:ext>
                </a:extLst>
              </p14:cNvPr>
              <p14:cNvContentPartPr/>
              <p14:nvPr/>
            </p14:nvContentPartPr>
            <p14:xfrm>
              <a:off x="10541780" y="4914360"/>
              <a:ext cx="305640" cy="221760"/>
            </p14:xfrm>
          </p:contentPart>
        </mc:Choice>
        <mc:Fallback xmlns="">
          <p:pic>
            <p:nvPicPr>
              <p:cNvPr id="131" name="Ink 130">
                <a:extLst>
                  <a:ext uri="{FF2B5EF4-FFF2-40B4-BE49-F238E27FC236}">
                    <a16:creationId xmlns:a16="http://schemas.microsoft.com/office/drawing/2014/main" id="{9116EB17-4E3C-C3D9-2F25-53D8AF2436FE}"/>
                  </a:ext>
                </a:extLst>
              </p:cNvPr>
              <p:cNvPicPr/>
              <p:nvPr/>
            </p:nvPicPr>
            <p:blipFill>
              <a:blip r:embed="rId170"/>
              <a:stretch>
                <a:fillRect/>
              </a:stretch>
            </p:blipFill>
            <p:spPr>
              <a:xfrm>
                <a:off x="10535660" y="4908240"/>
                <a:ext cx="317880" cy="23400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32" name="Ink 131">
                <a:extLst>
                  <a:ext uri="{FF2B5EF4-FFF2-40B4-BE49-F238E27FC236}">
                    <a16:creationId xmlns:a16="http://schemas.microsoft.com/office/drawing/2014/main" id="{08298E3F-6E32-356C-0B9A-42F577250ACE}"/>
                  </a:ext>
                </a:extLst>
              </p14:cNvPr>
              <p14:cNvContentPartPr/>
              <p14:nvPr/>
            </p14:nvContentPartPr>
            <p14:xfrm>
              <a:off x="11255660" y="5271480"/>
              <a:ext cx="196560" cy="185400"/>
            </p14:xfrm>
          </p:contentPart>
        </mc:Choice>
        <mc:Fallback xmlns="">
          <p:pic>
            <p:nvPicPr>
              <p:cNvPr id="132" name="Ink 131">
                <a:extLst>
                  <a:ext uri="{FF2B5EF4-FFF2-40B4-BE49-F238E27FC236}">
                    <a16:creationId xmlns:a16="http://schemas.microsoft.com/office/drawing/2014/main" id="{08298E3F-6E32-356C-0B9A-42F577250ACE}"/>
                  </a:ext>
                </a:extLst>
              </p:cNvPr>
              <p:cNvPicPr/>
              <p:nvPr/>
            </p:nvPicPr>
            <p:blipFill>
              <a:blip r:embed="rId172"/>
              <a:stretch>
                <a:fillRect/>
              </a:stretch>
            </p:blipFill>
            <p:spPr>
              <a:xfrm>
                <a:off x="11249540" y="5265360"/>
                <a:ext cx="20880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33" name="Ink 132">
                <a:extLst>
                  <a:ext uri="{FF2B5EF4-FFF2-40B4-BE49-F238E27FC236}">
                    <a16:creationId xmlns:a16="http://schemas.microsoft.com/office/drawing/2014/main" id="{6DDF5BB6-562D-56E9-66C0-6BBDE58265FA}"/>
                  </a:ext>
                </a:extLst>
              </p14:cNvPr>
              <p14:cNvContentPartPr/>
              <p14:nvPr/>
            </p14:nvContentPartPr>
            <p14:xfrm>
              <a:off x="11317940" y="5293440"/>
              <a:ext cx="372240" cy="254880"/>
            </p14:xfrm>
          </p:contentPart>
        </mc:Choice>
        <mc:Fallback xmlns="">
          <p:pic>
            <p:nvPicPr>
              <p:cNvPr id="133" name="Ink 132">
                <a:extLst>
                  <a:ext uri="{FF2B5EF4-FFF2-40B4-BE49-F238E27FC236}">
                    <a16:creationId xmlns:a16="http://schemas.microsoft.com/office/drawing/2014/main" id="{6DDF5BB6-562D-56E9-66C0-6BBDE58265FA}"/>
                  </a:ext>
                </a:extLst>
              </p:cNvPr>
              <p:cNvPicPr/>
              <p:nvPr/>
            </p:nvPicPr>
            <p:blipFill>
              <a:blip r:embed="rId174"/>
              <a:stretch>
                <a:fillRect/>
              </a:stretch>
            </p:blipFill>
            <p:spPr>
              <a:xfrm>
                <a:off x="11311820" y="5287320"/>
                <a:ext cx="38448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34" name="Ink 133">
                <a:extLst>
                  <a:ext uri="{FF2B5EF4-FFF2-40B4-BE49-F238E27FC236}">
                    <a16:creationId xmlns:a16="http://schemas.microsoft.com/office/drawing/2014/main" id="{46A6210B-7227-4DB3-C28C-DF6526794668}"/>
                  </a:ext>
                </a:extLst>
              </p14:cNvPr>
              <p14:cNvContentPartPr/>
              <p14:nvPr/>
            </p14:nvContentPartPr>
            <p14:xfrm>
              <a:off x="10925180" y="5106240"/>
              <a:ext cx="237600" cy="130320"/>
            </p14:xfrm>
          </p:contentPart>
        </mc:Choice>
        <mc:Fallback xmlns="">
          <p:pic>
            <p:nvPicPr>
              <p:cNvPr id="134" name="Ink 133">
                <a:extLst>
                  <a:ext uri="{FF2B5EF4-FFF2-40B4-BE49-F238E27FC236}">
                    <a16:creationId xmlns:a16="http://schemas.microsoft.com/office/drawing/2014/main" id="{46A6210B-7227-4DB3-C28C-DF6526794668}"/>
                  </a:ext>
                </a:extLst>
              </p:cNvPr>
              <p:cNvPicPr/>
              <p:nvPr/>
            </p:nvPicPr>
            <p:blipFill>
              <a:blip r:embed="rId176"/>
              <a:stretch>
                <a:fillRect/>
              </a:stretch>
            </p:blipFill>
            <p:spPr>
              <a:xfrm>
                <a:off x="10919060" y="5100120"/>
                <a:ext cx="2498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35" name="Ink 134">
                <a:extLst>
                  <a:ext uri="{FF2B5EF4-FFF2-40B4-BE49-F238E27FC236}">
                    <a16:creationId xmlns:a16="http://schemas.microsoft.com/office/drawing/2014/main" id="{AC6228C3-EEF8-98A4-9BD8-381A950E1D91}"/>
                  </a:ext>
                </a:extLst>
              </p14:cNvPr>
              <p14:cNvContentPartPr/>
              <p14:nvPr/>
            </p14:nvContentPartPr>
            <p14:xfrm>
              <a:off x="11117060" y="5188680"/>
              <a:ext cx="109080" cy="88200"/>
            </p14:xfrm>
          </p:contentPart>
        </mc:Choice>
        <mc:Fallback xmlns="">
          <p:pic>
            <p:nvPicPr>
              <p:cNvPr id="135" name="Ink 134">
                <a:extLst>
                  <a:ext uri="{FF2B5EF4-FFF2-40B4-BE49-F238E27FC236}">
                    <a16:creationId xmlns:a16="http://schemas.microsoft.com/office/drawing/2014/main" id="{AC6228C3-EEF8-98A4-9BD8-381A950E1D91}"/>
                  </a:ext>
                </a:extLst>
              </p:cNvPr>
              <p:cNvPicPr/>
              <p:nvPr/>
            </p:nvPicPr>
            <p:blipFill>
              <a:blip r:embed="rId178"/>
              <a:stretch>
                <a:fillRect/>
              </a:stretch>
            </p:blipFill>
            <p:spPr>
              <a:xfrm>
                <a:off x="11110940" y="5182560"/>
                <a:ext cx="12132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39" name="Ink 138">
                <a:extLst>
                  <a:ext uri="{FF2B5EF4-FFF2-40B4-BE49-F238E27FC236}">
                    <a16:creationId xmlns:a16="http://schemas.microsoft.com/office/drawing/2014/main" id="{0D6E2740-EABE-C178-5DDD-83D889822D65}"/>
                  </a:ext>
                </a:extLst>
              </p14:cNvPr>
              <p14:cNvContentPartPr/>
              <p14:nvPr/>
            </p14:nvContentPartPr>
            <p14:xfrm>
              <a:off x="10227140" y="6346440"/>
              <a:ext cx="293040" cy="171360"/>
            </p14:xfrm>
          </p:contentPart>
        </mc:Choice>
        <mc:Fallback xmlns="">
          <p:pic>
            <p:nvPicPr>
              <p:cNvPr id="139" name="Ink 138">
                <a:extLst>
                  <a:ext uri="{FF2B5EF4-FFF2-40B4-BE49-F238E27FC236}">
                    <a16:creationId xmlns:a16="http://schemas.microsoft.com/office/drawing/2014/main" id="{0D6E2740-EABE-C178-5DDD-83D889822D65}"/>
                  </a:ext>
                </a:extLst>
              </p:cNvPr>
              <p:cNvPicPr/>
              <p:nvPr/>
            </p:nvPicPr>
            <p:blipFill>
              <a:blip r:embed="rId180"/>
              <a:stretch>
                <a:fillRect/>
              </a:stretch>
            </p:blipFill>
            <p:spPr>
              <a:xfrm>
                <a:off x="10221020" y="6340320"/>
                <a:ext cx="30528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40" name="Ink 139">
                <a:extLst>
                  <a:ext uri="{FF2B5EF4-FFF2-40B4-BE49-F238E27FC236}">
                    <a16:creationId xmlns:a16="http://schemas.microsoft.com/office/drawing/2014/main" id="{D0341F5D-3C34-BA7A-FD7B-062194B17AC2}"/>
                  </a:ext>
                </a:extLst>
              </p14:cNvPr>
              <p14:cNvContentPartPr/>
              <p14:nvPr/>
            </p14:nvContentPartPr>
            <p14:xfrm>
              <a:off x="10410380" y="6478920"/>
              <a:ext cx="93960" cy="101880"/>
            </p14:xfrm>
          </p:contentPart>
        </mc:Choice>
        <mc:Fallback xmlns="">
          <p:pic>
            <p:nvPicPr>
              <p:cNvPr id="140" name="Ink 139">
                <a:extLst>
                  <a:ext uri="{FF2B5EF4-FFF2-40B4-BE49-F238E27FC236}">
                    <a16:creationId xmlns:a16="http://schemas.microsoft.com/office/drawing/2014/main" id="{D0341F5D-3C34-BA7A-FD7B-062194B17AC2}"/>
                  </a:ext>
                </a:extLst>
              </p:cNvPr>
              <p:cNvPicPr/>
              <p:nvPr/>
            </p:nvPicPr>
            <p:blipFill>
              <a:blip r:embed="rId182"/>
              <a:stretch>
                <a:fillRect/>
              </a:stretch>
            </p:blipFill>
            <p:spPr>
              <a:xfrm>
                <a:off x="10404260" y="6472800"/>
                <a:ext cx="10620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41" name="Ink 140">
                <a:extLst>
                  <a:ext uri="{FF2B5EF4-FFF2-40B4-BE49-F238E27FC236}">
                    <a16:creationId xmlns:a16="http://schemas.microsoft.com/office/drawing/2014/main" id="{6DD36E11-DB5D-6A90-B967-7E7AD7AEDFB0}"/>
                  </a:ext>
                </a:extLst>
              </p14:cNvPr>
              <p14:cNvContentPartPr/>
              <p14:nvPr/>
            </p14:nvContentPartPr>
            <p14:xfrm>
              <a:off x="10508660" y="6488640"/>
              <a:ext cx="160560" cy="209520"/>
            </p14:xfrm>
          </p:contentPart>
        </mc:Choice>
        <mc:Fallback xmlns="">
          <p:pic>
            <p:nvPicPr>
              <p:cNvPr id="141" name="Ink 140">
                <a:extLst>
                  <a:ext uri="{FF2B5EF4-FFF2-40B4-BE49-F238E27FC236}">
                    <a16:creationId xmlns:a16="http://schemas.microsoft.com/office/drawing/2014/main" id="{6DD36E11-DB5D-6A90-B967-7E7AD7AEDFB0}"/>
                  </a:ext>
                </a:extLst>
              </p:cNvPr>
              <p:cNvPicPr/>
              <p:nvPr/>
            </p:nvPicPr>
            <p:blipFill>
              <a:blip r:embed="rId184"/>
              <a:stretch>
                <a:fillRect/>
              </a:stretch>
            </p:blipFill>
            <p:spPr>
              <a:xfrm>
                <a:off x="10502540" y="6482520"/>
                <a:ext cx="1728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43" name="Ink 142">
                <a:extLst>
                  <a:ext uri="{FF2B5EF4-FFF2-40B4-BE49-F238E27FC236}">
                    <a16:creationId xmlns:a16="http://schemas.microsoft.com/office/drawing/2014/main" id="{525F6FE9-5EF8-E486-AAF1-88E01C7552C9}"/>
                  </a:ext>
                </a:extLst>
              </p14:cNvPr>
              <p14:cNvContentPartPr/>
              <p14:nvPr/>
            </p14:nvContentPartPr>
            <p14:xfrm>
              <a:off x="10281860" y="6004800"/>
              <a:ext cx="753840" cy="449280"/>
            </p14:xfrm>
          </p:contentPart>
        </mc:Choice>
        <mc:Fallback xmlns="">
          <p:pic>
            <p:nvPicPr>
              <p:cNvPr id="143" name="Ink 142">
                <a:extLst>
                  <a:ext uri="{FF2B5EF4-FFF2-40B4-BE49-F238E27FC236}">
                    <a16:creationId xmlns:a16="http://schemas.microsoft.com/office/drawing/2014/main" id="{525F6FE9-5EF8-E486-AAF1-88E01C7552C9}"/>
                  </a:ext>
                </a:extLst>
              </p:cNvPr>
              <p:cNvPicPr/>
              <p:nvPr/>
            </p:nvPicPr>
            <p:blipFill>
              <a:blip r:embed="rId186"/>
              <a:stretch>
                <a:fillRect/>
              </a:stretch>
            </p:blipFill>
            <p:spPr>
              <a:xfrm>
                <a:off x="10275740" y="5998680"/>
                <a:ext cx="766080" cy="4615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45" name="Ink 144">
                <a:extLst>
                  <a:ext uri="{FF2B5EF4-FFF2-40B4-BE49-F238E27FC236}">
                    <a16:creationId xmlns:a16="http://schemas.microsoft.com/office/drawing/2014/main" id="{37D16CAA-C208-4B35-72AB-41FD75D84E51}"/>
                  </a:ext>
                </a:extLst>
              </p14:cNvPr>
              <p14:cNvContentPartPr/>
              <p14:nvPr/>
            </p14:nvContentPartPr>
            <p14:xfrm>
              <a:off x="11122820" y="6335640"/>
              <a:ext cx="216360" cy="212400"/>
            </p14:xfrm>
          </p:contentPart>
        </mc:Choice>
        <mc:Fallback xmlns="">
          <p:pic>
            <p:nvPicPr>
              <p:cNvPr id="145" name="Ink 144">
                <a:extLst>
                  <a:ext uri="{FF2B5EF4-FFF2-40B4-BE49-F238E27FC236}">
                    <a16:creationId xmlns:a16="http://schemas.microsoft.com/office/drawing/2014/main" id="{37D16CAA-C208-4B35-72AB-41FD75D84E51}"/>
                  </a:ext>
                </a:extLst>
              </p:cNvPr>
              <p:cNvPicPr/>
              <p:nvPr/>
            </p:nvPicPr>
            <p:blipFill>
              <a:blip r:embed="rId188"/>
              <a:stretch>
                <a:fillRect/>
              </a:stretch>
            </p:blipFill>
            <p:spPr>
              <a:xfrm>
                <a:off x="11116700" y="6329520"/>
                <a:ext cx="22860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46" name="Ink 145">
                <a:extLst>
                  <a:ext uri="{FF2B5EF4-FFF2-40B4-BE49-F238E27FC236}">
                    <a16:creationId xmlns:a16="http://schemas.microsoft.com/office/drawing/2014/main" id="{73061C4D-E92D-0338-4A66-18A63F40D35B}"/>
                  </a:ext>
                </a:extLst>
              </p14:cNvPr>
              <p14:cNvContentPartPr/>
              <p14:nvPr/>
            </p14:nvContentPartPr>
            <p14:xfrm>
              <a:off x="11175020" y="6427800"/>
              <a:ext cx="140760" cy="25200"/>
            </p14:xfrm>
          </p:contentPart>
        </mc:Choice>
        <mc:Fallback xmlns="">
          <p:pic>
            <p:nvPicPr>
              <p:cNvPr id="146" name="Ink 145">
                <a:extLst>
                  <a:ext uri="{FF2B5EF4-FFF2-40B4-BE49-F238E27FC236}">
                    <a16:creationId xmlns:a16="http://schemas.microsoft.com/office/drawing/2014/main" id="{73061C4D-E92D-0338-4A66-18A63F40D35B}"/>
                  </a:ext>
                </a:extLst>
              </p:cNvPr>
              <p:cNvPicPr/>
              <p:nvPr/>
            </p:nvPicPr>
            <p:blipFill>
              <a:blip r:embed="rId190"/>
              <a:stretch>
                <a:fillRect/>
              </a:stretch>
            </p:blipFill>
            <p:spPr>
              <a:xfrm>
                <a:off x="11168900" y="6421680"/>
                <a:ext cx="15300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47" name="Ink 146">
                <a:extLst>
                  <a:ext uri="{FF2B5EF4-FFF2-40B4-BE49-F238E27FC236}">
                    <a16:creationId xmlns:a16="http://schemas.microsoft.com/office/drawing/2014/main" id="{776ECBF8-26DF-5EC9-233F-5E29F6691F24}"/>
                  </a:ext>
                </a:extLst>
              </p14:cNvPr>
              <p14:cNvContentPartPr/>
              <p14:nvPr/>
            </p14:nvContentPartPr>
            <p14:xfrm>
              <a:off x="11467340" y="6477480"/>
              <a:ext cx="66960" cy="89640"/>
            </p14:xfrm>
          </p:contentPart>
        </mc:Choice>
        <mc:Fallback xmlns="">
          <p:pic>
            <p:nvPicPr>
              <p:cNvPr id="147" name="Ink 146">
                <a:extLst>
                  <a:ext uri="{FF2B5EF4-FFF2-40B4-BE49-F238E27FC236}">
                    <a16:creationId xmlns:a16="http://schemas.microsoft.com/office/drawing/2014/main" id="{776ECBF8-26DF-5EC9-233F-5E29F6691F24}"/>
                  </a:ext>
                </a:extLst>
              </p:cNvPr>
              <p:cNvPicPr/>
              <p:nvPr/>
            </p:nvPicPr>
            <p:blipFill>
              <a:blip r:embed="rId192"/>
              <a:stretch>
                <a:fillRect/>
              </a:stretch>
            </p:blipFill>
            <p:spPr>
              <a:xfrm>
                <a:off x="11461220" y="6471360"/>
                <a:ext cx="7920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48" name="Ink 147">
                <a:extLst>
                  <a:ext uri="{FF2B5EF4-FFF2-40B4-BE49-F238E27FC236}">
                    <a16:creationId xmlns:a16="http://schemas.microsoft.com/office/drawing/2014/main" id="{C2556049-6710-4D1F-6703-84C1DE310E4C}"/>
                  </a:ext>
                </a:extLst>
              </p14:cNvPr>
              <p14:cNvContentPartPr/>
              <p14:nvPr/>
            </p14:nvContentPartPr>
            <p14:xfrm>
              <a:off x="11467340" y="6397560"/>
              <a:ext cx="16200" cy="16920"/>
            </p14:xfrm>
          </p:contentPart>
        </mc:Choice>
        <mc:Fallback xmlns="">
          <p:pic>
            <p:nvPicPr>
              <p:cNvPr id="148" name="Ink 147">
                <a:extLst>
                  <a:ext uri="{FF2B5EF4-FFF2-40B4-BE49-F238E27FC236}">
                    <a16:creationId xmlns:a16="http://schemas.microsoft.com/office/drawing/2014/main" id="{C2556049-6710-4D1F-6703-84C1DE310E4C}"/>
                  </a:ext>
                </a:extLst>
              </p:cNvPr>
              <p:cNvPicPr/>
              <p:nvPr/>
            </p:nvPicPr>
            <p:blipFill>
              <a:blip r:embed="rId194"/>
              <a:stretch>
                <a:fillRect/>
              </a:stretch>
            </p:blipFill>
            <p:spPr>
              <a:xfrm>
                <a:off x="11461220" y="6391440"/>
                <a:ext cx="28440" cy="29160"/>
              </a:xfrm>
              <a:prstGeom prst="rect">
                <a:avLst/>
              </a:prstGeom>
            </p:spPr>
          </p:pic>
        </mc:Fallback>
      </mc:AlternateContent>
      <p:grpSp>
        <p:nvGrpSpPr>
          <p:cNvPr id="151" name="Group 150">
            <a:extLst>
              <a:ext uri="{FF2B5EF4-FFF2-40B4-BE49-F238E27FC236}">
                <a16:creationId xmlns:a16="http://schemas.microsoft.com/office/drawing/2014/main" id="{E4ED2D44-5935-4FD2-3F64-654A1FE0B77F}"/>
              </a:ext>
            </a:extLst>
          </p:cNvPr>
          <p:cNvGrpSpPr/>
          <p:nvPr/>
        </p:nvGrpSpPr>
        <p:grpSpPr>
          <a:xfrm>
            <a:off x="10207700" y="5947560"/>
            <a:ext cx="162000" cy="158040"/>
            <a:chOff x="10207700" y="5947560"/>
            <a:chExt cx="162000" cy="158040"/>
          </a:xfrm>
        </p:grpSpPr>
        <mc:AlternateContent xmlns:mc="http://schemas.openxmlformats.org/markup-compatibility/2006" xmlns:p14="http://schemas.microsoft.com/office/powerpoint/2010/main">
          <mc:Choice Requires="p14">
            <p:contentPart p14:bwMode="auto" r:id="rId195">
              <p14:nvContentPartPr>
                <p14:cNvPr id="120" name="Ink 119">
                  <a:extLst>
                    <a:ext uri="{FF2B5EF4-FFF2-40B4-BE49-F238E27FC236}">
                      <a16:creationId xmlns:a16="http://schemas.microsoft.com/office/drawing/2014/main" id="{AD20566E-F2B8-F5C5-DC7C-D9BE3B9A886D}"/>
                    </a:ext>
                  </a:extLst>
                </p14:cNvPr>
                <p14:cNvContentPartPr/>
                <p14:nvPr/>
              </p14:nvContentPartPr>
              <p14:xfrm>
                <a:off x="10207700" y="6011280"/>
                <a:ext cx="360" cy="5040"/>
              </p14:xfrm>
            </p:contentPart>
          </mc:Choice>
          <mc:Fallback xmlns="">
            <p:pic>
              <p:nvPicPr>
                <p:cNvPr id="120" name="Ink 119">
                  <a:extLst>
                    <a:ext uri="{FF2B5EF4-FFF2-40B4-BE49-F238E27FC236}">
                      <a16:creationId xmlns:a16="http://schemas.microsoft.com/office/drawing/2014/main" id="{AD20566E-F2B8-F5C5-DC7C-D9BE3B9A886D}"/>
                    </a:ext>
                  </a:extLst>
                </p:cNvPr>
                <p:cNvPicPr/>
                <p:nvPr/>
              </p:nvPicPr>
              <p:blipFill>
                <a:blip r:embed="rId196"/>
                <a:stretch>
                  <a:fillRect/>
                </a:stretch>
              </p:blipFill>
              <p:spPr>
                <a:xfrm>
                  <a:off x="10201580" y="6005160"/>
                  <a:ext cx="1260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21" name="Ink 120">
                  <a:extLst>
                    <a:ext uri="{FF2B5EF4-FFF2-40B4-BE49-F238E27FC236}">
                      <a16:creationId xmlns:a16="http://schemas.microsoft.com/office/drawing/2014/main" id="{485E7380-A817-27BC-EAE9-AABC11B5DE0B}"/>
                    </a:ext>
                  </a:extLst>
                </p14:cNvPr>
                <p14:cNvContentPartPr/>
                <p14:nvPr/>
              </p14:nvContentPartPr>
              <p14:xfrm>
                <a:off x="10207700" y="6015960"/>
                <a:ext cx="360" cy="360"/>
              </p14:xfrm>
            </p:contentPart>
          </mc:Choice>
          <mc:Fallback xmlns="">
            <p:pic>
              <p:nvPicPr>
                <p:cNvPr id="121" name="Ink 120">
                  <a:extLst>
                    <a:ext uri="{FF2B5EF4-FFF2-40B4-BE49-F238E27FC236}">
                      <a16:creationId xmlns:a16="http://schemas.microsoft.com/office/drawing/2014/main" id="{485E7380-A817-27BC-EAE9-AABC11B5DE0B}"/>
                    </a:ext>
                  </a:extLst>
                </p:cNvPr>
                <p:cNvPicPr/>
                <p:nvPr/>
              </p:nvPicPr>
              <p:blipFill>
                <a:blip r:embed="rId130"/>
                <a:stretch>
                  <a:fillRect/>
                </a:stretch>
              </p:blipFill>
              <p:spPr>
                <a:xfrm>
                  <a:off x="10201580" y="60098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2" name="Ink 121">
                  <a:extLst>
                    <a:ext uri="{FF2B5EF4-FFF2-40B4-BE49-F238E27FC236}">
                      <a16:creationId xmlns:a16="http://schemas.microsoft.com/office/drawing/2014/main" id="{27A8A617-9888-76A6-2060-0B662783C4E3}"/>
                    </a:ext>
                  </a:extLst>
                </p14:cNvPr>
                <p14:cNvContentPartPr/>
                <p14:nvPr/>
              </p14:nvContentPartPr>
              <p14:xfrm>
                <a:off x="10207700" y="5994000"/>
                <a:ext cx="73800" cy="111600"/>
              </p14:xfrm>
            </p:contentPart>
          </mc:Choice>
          <mc:Fallback xmlns="">
            <p:pic>
              <p:nvPicPr>
                <p:cNvPr id="122" name="Ink 121">
                  <a:extLst>
                    <a:ext uri="{FF2B5EF4-FFF2-40B4-BE49-F238E27FC236}">
                      <a16:creationId xmlns:a16="http://schemas.microsoft.com/office/drawing/2014/main" id="{27A8A617-9888-76A6-2060-0B662783C4E3}"/>
                    </a:ext>
                  </a:extLst>
                </p:cNvPr>
                <p:cNvPicPr/>
                <p:nvPr/>
              </p:nvPicPr>
              <p:blipFill>
                <a:blip r:embed="rId199"/>
                <a:stretch>
                  <a:fillRect/>
                </a:stretch>
              </p:blipFill>
              <p:spPr>
                <a:xfrm>
                  <a:off x="10201580" y="5987880"/>
                  <a:ext cx="8604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50" name="Ink 149">
                  <a:extLst>
                    <a:ext uri="{FF2B5EF4-FFF2-40B4-BE49-F238E27FC236}">
                      <a16:creationId xmlns:a16="http://schemas.microsoft.com/office/drawing/2014/main" id="{A0A2673C-445E-838C-4F5C-A24C38DCDA8B}"/>
                    </a:ext>
                  </a:extLst>
                </p14:cNvPr>
                <p14:cNvContentPartPr/>
                <p14:nvPr/>
              </p14:nvContentPartPr>
              <p14:xfrm>
                <a:off x="10269620" y="5947560"/>
                <a:ext cx="100080" cy="120240"/>
              </p14:xfrm>
            </p:contentPart>
          </mc:Choice>
          <mc:Fallback xmlns="">
            <p:pic>
              <p:nvPicPr>
                <p:cNvPr id="150" name="Ink 149">
                  <a:extLst>
                    <a:ext uri="{FF2B5EF4-FFF2-40B4-BE49-F238E27FC236}">
                      <a16:creationId xmlns:a16="http://schemas.microsoft.com/office/drawing/2014/main" id="{A0A2673C-445E-838C-4F5C-A24C38DCDA8B}"/>
                    </a:ext>
                  </a:extLst>
                </p:cNvPr>
                <p:cNvPicPr/>
                <p:nvPr/>
              </p:nvPicPr>
              <p:blipFill>
                <a:blip r:embed="rId201"/>
                <a:stretch>
                  <a:fillRect/>
                </a:stretch>
              </p:blipFill>
              <p:spPr>
                <a:xfrm>
                  <a:off x="10263500" y="5941440"/>
                  <a:ext cx="112320" cy="132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02">
            <p14:nvContentPartPr>
              <p14:cNvPr id="158" name="Ink 157">
                <a:extLst>
                  <a:ext uri="{FF2B5EF4-FFF2-40B4-BE49-F238E27FC236}">
                    <a16:creationId xmlns:a16="http://schemas.microsoft.com/office/drawing/2014/main" id="{9202205F-1F6B-2F46-A66E-FC9AABBCA520}"/>
                  </a:ext>
                </a:extLst>
              </p14:cNvPr>
              <p14:cNvContentPartPr/>
              <p14:nvPr/>
            </p14:nvContentPartPr>
            <p14:xfrm>
              <a:off x="9626300" y="6086160"/>
              <a:ext cx="1997640" cy="61200"/>
            </p14:xfrm>
          </p:contentPart>
        </mc:Choice>
        <mc:Fallback xmlns="">
          <p:pic>
            <p:nvPicPr>
              <p:cNvPr id="158" name="Ink 157">
                <a:extLst>
                  <a:ext uri="{FF2B5EF4-FFF2-40B4-BE49-F238E27FC236}">
                    <a16:creationId xmlns:a16="http://schemas.microsoft.com/office/drawing/2014/main" id="{9202205F-1F6B-2F46-A66E-FC9AABBCA520}"/>
                  </a:ext>
                </a:extLst>
              </p:cNvPr>
              <p:cNvPicPr/>
              <p:nvPr/>
            </p:nvPicPr>
            <p:blipFill>
              <a:blip r:embed="rId203"/>
              <a:stretch>
                <a:fillRect/>
              </a:stretch>
            </p:blipFill>
            <p:spPr>
              <a:xfrm>
                <a:off x="9620180" y="6080040"/>
                <a:ext cx="200988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60" name="Ink 159">
                <a:extLst>
                  <a:ext uri="{FF2B5EF4-FFF2-40B4-BE49-F238E27FC236}">
                    <a16:creationId xmlns:a16="http://schemas.microsoft.com/office/drawing/2014/main" id="{ECE1127F-A1A7-CFC2-EECB-6968BCAFCA50}"/>
                  </a:ext>
                </a:extLst>
              </p14:cNvPr>
              <p14:cNvContentPartPr/>
              <p14:nvPr/>
            </p14:nvContentPartPr>
            <p14:xfrm>
              <a:off x="8023220" y="5964480"/>
              <a:ext cx="1049760" cy="657000"/>
            </p14:xfrm>
          </p:contentPart>
        </mc:Choice>
        <mc:Fallback xmlns="">
          <p:pic>
            <p:nvPicPr>
              <p:cNvPr id="160" name="Ink 159">
                <a:extLst>
                  <a:ext uri="{FF2B5EF4-FFF2-40B4-BE49-F238E27FC236}">
                    <a16:creationId xmlns:a16="http://schemas.microsoft.com/office/drawing/2014/main" id="{ECE1127F-A1A7-CFC2-EECB-6968BCAFCA50}"/>
                  </a:ext>
                </a:extLst>
              </p:cNvPr>
              <p:cNvPicPr/>
              <p:nvPr/>
            </p:nvPicPr>
            <p:blipFill>
              <a:blip r:embed="rId205"/>
              <a:stretch>
                <a:fillRect/>
              </a:stretch>
            </p:blipFill>
            <p:spPr>
              <a:xfrm>
                <a:off x="8017100" y="5958360"/>
                <a:ext cx="1062000" cy="66924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62" name="Ink 161">
                <a:extLst>
                  <a:ext uri="{FF2B5EF4-FFF2-40B4-BE49-F238E27FC236}">
                    <a16:creationId xmlns:a16="http://schemas.microsoft.com/office/drawing/2014/main" id="{9202E8EC-70F4-AFC2-E97A-DEF83600AD3C}"/>
                  </a:ext>
                </a:extLst>
              </p14:cNvPr>
              <p14:cNvContentPartPr/>
              <p14:nvPr/>
            </p14:nvContentPartPr>
            <p14:xfrm>
              <a:off x="9103940" y="5969160"/>
              <a:ext cx="433440" cy="604080"/>
            </p14:xfrm>
          </p:contentPart>
        </mc:Choice>
        <mc:Fallback xmlns="">
          <p:pic>
            <p:nvPicPr>
              <p:cNvPr id="162" name="Ink 161">
                <a:extLst>
                  <a:ext uri="{FF2B5EF4-FFF2-40B4-BE49-F238E27FC236}">
                    <a16:creationId xmlns:a16="http://schemas.microsoft.com/office/drawing/2014/main" id="{9202E8EC-70F4-AFC2-E97A-DEF83600AD3C}"/>
                  </a:ext>
                </a:extLst>
              </p:cNvPr>
              <p:cNvPicPr/>
              <p:nvPr/>
            </p:nvPicPr>
            <p:blipFill>
              <a:blip r:embed="rId207"/>
              <a:stretch>
                <a:fillRect/>
              </a:stretch>
            </p:blipFill>
            <p:spPr>
              <a:xfrm>
                <a:off x="9097820" y="5963040"/>
                <a:ext cx="445680" cy="6163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64" name="Ink 163">
                <a:extLst>
                  <a:ext uri="{FF2B5EF4-FFF2-40B4-BE49-F238E27FC236}">
                    <a16:creationId xmlns:a16="http://schemas.microsoft.com/office/drawing/2014/main" id="{EE9BFA16-06FA-59C9-F635-F02B09CED68E}"/>
                  </a:ext>
                </a:extLst>
              </p14:cNvPr>
              <p14:cNvContentPartPr/>
              <p14:nvPr/>
            </p14:nvContentPartPr>
            <p14:xfrm>
              <a:off x="8062460" y="6582240"/>
              <a:ext cx="1470600" cy="40680"/>
            </p14:xfrm>
          </p:contentPart>
        </mc:Choice>
        <mc:Fallback xmlns="">
          <p:pic>
            <p:nvPicPr>
              <p:cNvPr id="164" name="Ink 163">
                <a:extLst>
                  <a:ext uri="{FF2B5EF4-FFF2-40B4-BE49-F238E27FC236}">
                    <a16:creationId xmlns:a16="http://schemas.microsoft.com/office/drawing/2014/main" id="{EE9BFA16-06FA-59C9-F635-F02B09CED68E}"/>
                  </a:ext>
                </a:extLst>
              </p:cNvPr>
              <p:cNvPicPr/>
              <p:nvPr/>
            </p:nvPicPr>
            <p:blipFill>
              <a:blip r:embed="rId209"/>
              <a:stretch>
                <a:fillRect/>
              </a:stretch>
            </p:blipFill>
            <p:spPr>
              <a:xfrm>
                <a:off x="8056340" y="6576120"/>
                <a:ext cx="1482840" cy="52920"/>
              </a:xfrm>
              <a:prstGeom prst="rect">
                <a:avLst/>
              </a:prstGeom>
            </p:spPr>
          </p:pic>
        </mc:Fallback>
      </mc:AlternateContent>
      <p:grpSp>
        <p:nvGrpSpPr>
          <p:cNvPr id="183" name="Group 182">
            <a:extLst>
              <a:ext uri="{FF2B5EF4-FFF2-40B4-BE49-F238E27FC236}">
                <a16:creationId xmlns:a16="http://schemas.microsoft.com/office/drawing/2014/main" id="{823B075F-C3BC-E0F7-0D68-A8E64BD42C87}"/>
              </a:ext>
            </a:extLst>
          </p:cNvPr>
          <p:cNvGrpSpPr/>
          <p:nvPr/>
        </p:nvGrpSpPr>
        <p:grpSpPr>
          <a:xfrm>
            <a:off x="8347220" y="5983200"/>
            <a:ext cx="1146960" cy="877680"/>
            <a:chOff x="8347220" y="5983200"/>
            <a:chExt cx="1146960" cy="877680"/>
          </a:xfrm>
        </p:grpSpPr>
        <mc:AlternateContent xmlns:mc="http://schemas.openxmlformats.org/markup-compatibility/2006" xmlns:p14="http://schemas.microsoft.com/office/powerpoint/2010/main">
          <mc:Choice Requires="p14">
            <p:contentPart p14:bwMode="auto" r:id="rId210">
              <p14:nvContentPartPr>
                <p14:cNvPr id="165" name="Ink 164">
                  <a:extLst>
                    <a:ext uri="{FF2B5EF4-FFF2-40B4-BE49-F238E27FC236}">
                      <a16:creationId xmlns:a16="http://schemas.microsoft.com/office/drawing/2014/main" id="{B2FBA46F-DACD-1B2F-4B6F-3198D1CDAA19}"/>
                    </a:ext>
                  </a:extLst>
                </p14:cNvPr>
                <p14:cNvContentPartPr/>
                <p14:nvPr/>
              </p14:nvContentPartPr>
              <p14:xfrm>
                <a:off x="8347220" y="6447960"/>
                <a:ext cx="85680" cy="134640"/>
              </p14:xfrm>
            </p:contentPart>
          </mc:Choice>
          <mc:Fallback xmlns="">
            <p:pic>
              <p:nvPicPr>
                <p:cNvPr id="165" name="Ink 164">
                  <a:extLst>
                    <a:ext uri="{FF2B5EF4-FFF2-40B4-BE49-F238E27FC236}">
                      <a16:creationId xmlns:a16="http://schemas.microsoft.com/office/drawing/2014/main" id="{B2FBA46F-DACD-1B2F-4B6F-3198D1CDAA19}"/>
                    </a:ext>
                  </a:extLst>
                </p:cNvPr>
                <p:cNvPicPr/>
                <p:nvPr/>
              </p:nvPicPr>
              <p:blipFill>
                <a:blip r:embed="rId211"/>
                <a:stretch>
                  <a:fillRect/>
                </a:stretch>
              </p:blipFill>
              <p:spPr>
                <a:xfrm>
                  <a:off x="8341100" y="6441840"/>
                  <a:ext cx="9792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66" name="Ink 165">
                  <a:extLst>
                    <a:ext uri="{FF2B5EF4-FFF2-40B4-BE49-F238E27FC236}">
                      <a16:creationId xmlns:a16="http://schemas.microsoft.com/office/drawing/2014/main" id="{42ACC3F3-DC50-BC04-12F4-ABC4CF4638C9}"/>
                    </a:ext>
                  </a:extLst>
                </p14:cNvPr>
                <p14:cNvContentPartPr/>
                <p14:nvPr/>
              </p14:nvContentPartPr>
              <p14:xfrm>
                <a:off x="8474660" y="6399720"/>
                <a:ext cx="139320" cy="143280"/>
              </p14:xfrm>
            </p:contentPart>
          </mc:Choice>
          <mc:Fallback xmlns="">
            <p:pic>
              <p:nvPicPr>
                <p:cNvPr id="166" name="Ink 165">
                  <a:extLst>
                    <a:ext uri="{FF2B5EF4-FFF2-40B4-BE49-F238E27FC236}">
                      <a16:creationId xmlns:a16="http://schemas.microsoft.com/office/drawing/2014/main" id="{42ACC3F3-DC50-BC04-12F4-ABC4CF4638C9}"/>
                    </a:ext>
                  </a:extLst>
                </p:cNvPr>
                <p:cNvPicPr/>
                <p:nvPr/>
              </p:nvPicPr>
              <p:blipFill>
                <a:blip r:embed="rId213"/>
                <a:stretch>
                  <a:fillRect/>
                </a:stretch>
              </p:blipFill>
              <p:spPr>
                <a:xfrm>
                  <a:off x="8468540" y="6393600"/>
                  <a:ext cx="15156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67" name="Ink 166">
                  <a:extLst>
                    <a:ext uri="{FF2B5EF4-FFF2-40B4-BE49-F238E27FC236}">
                      <a16:creationId xmlns:a16="http://schemas.microsoft.com/office/drawing/2014/main" id="{B4619678-F3C1-4F48-D82F-6774E74D799B}"/>
                    </a:ext>
                  </a:extLst>
                </p14:cNvPr>
                <p14:cNvContentPartPr/>
                <p14:nvPr/>
              </p14:nvContentPartPr>
              <p14:xfrm>
                <a:off x="8507060" y="6451200"/>
                <a:ext cx="121320" cy="11160"/>
              </p14:xfrm>
            </p:contentPart>
          </mc:Choice>
          <mc:Fallback xmlns="">
            <p:pic>
              <p:nvPicPr>
                <p:cNvPr id="167" name="Ink 166">
                  <a:extLst>
                    <a:ext uri="{FF2B5EF4-FFF2-40B4-BE49-F238E27FC236}">
                      <a16:creationId xmlns:a16="http://schemas.microsoft.com/office/drawing/2014/main" id="{B4619678-F3C1-4F48-D82F-6774E74D799B}"/>
                    </a:ext>
                  </a:extLst>
                </p:cNvPr>
                <p:cNvPicPr/>
                <p:nvPr/>
              </p:nvPicPr>
              <p:blipFill>
                <a:blip r:embed="rId215"/>
                <a:stretch>
                  <a:fillRect/>
                </a:stretch>
              </p:blipFill>
              <p:spPr>
                <a:xfrm>
                  <a:off x="8500940" y="6445080"/>
                  <a:ext cx="13356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68" name="Ink 167">
                  <a:extLst>
                    <a:ext uri="{FF2B5EF4-FFF2-40B4-BE49-F238E27FC236}">
                      <a16:creationId xmlns:a16="http://schemas.microsoft.com/office/drawing/2014/main" id="{63434B2B-8006-E5B9-8587-36EEDAFFA80A}"/>
                    </a:ext>
                  </a:extLst>
                </p14:cNvPr>
                <p14:cNvContentPartPr/>
                <p14:nvPr/>
              </p14:nvContentPartPr>
              <p14:xfrm>
                <a:off x="8658980" y="6472800"/>
                <a:ext cx="43200" cy="31680"/>
              </p14:xfrm>
            </p:contentPart>
          </mc:Choice>
          <mc:Fallback xmlns="">
            <p:pic>
              <p:nvPicPr>
                <p:cNvPr id="168" name="Ink 167">
                  <a:extLst>
                    <a:ext uri="{FF2B5EF4-FFF2-40B4-BE49-F238E27FC236}">
                      <a16:creationId xmlns:a16="http://schemas.microsoft.com/office/drawing/2014/main" id="{63434B2B-8006-E5B9-8587-36EEDAFFA80A}"/>
                    </a:ext>
                  </a:extLst>
                </p:cNvPr>
                <p:cNvPicPr/>
                <p:nvPr/>
              </p:nvPicPr>
              <p:blipFill>
                <a:blip r:embed="rId217"/>
                <a:stretch>
                  <a:fillRect/>
                </a:stretch>
              </p:blipFill>
              <p:spPr>
                <a:xfrm>
                  <a:off x="8652860" y="6466680"/>
                  <a:ext cx="5544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69" name="Ink 168">
                  <a:extLst>
                    <a:ext uri="{FF2B5EF4-FFF2-40B4-BE49-F238E27FC236}">
                      <a16:creationId xmlns:a16="http://schemas.microsoft.com/office/drawing/2014/main" id="{F4A1E335-F7EA-1F23-D09A-42CA2360E0DA}"/>
                    </a:ext>
                  </a:extLst>
                </p14:cNvPr>
                <p14:cNvContentPartPr/>
                <p14:nvPr/>
              </p14:nvContentPartPr>
              <p14:xfrm>
                <a:off x="8647460" y="6420600"/>
                <a:ext cx="25560" cy="9360"/>
              </p14:xfrm>
            </p:contentPart>
          </mc:Choice>
          <mc:Fallback xmlns="">
            <p:pic>
              <p:nvPicPr>
                <p:cNvPr id="169" name="Ink 168">
                  <a:extLst>
                    <a:ext uri="{FF2B5EF4-FFF2-40B4-BE49-F238E27FC236}">
                      <a16:creationId xmlns:a16="http://schemas.microsoft.com/office/drawing/2014/main" id="{F4A1E335-F7EA-1F23-D09A-42CA2360E0DA}"/>
                    </a:ext>
                  </a:extLst>
                </p:cNvPr>
                <p:cNvPicPr/>
                <p:nvPr/>
              </p:nvPicPr>
              <p:blipFill>
                <a:blip r:embed="rId219"/>
                <a:stretch>
                  <a:fillRect/>
                </a:stretch>
              </p:blipFill>
              <p:spPr>
                <a:xfrm>
                  <a:off x="8641340" y="6414480"/>
                  <a:ext cx="3780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71" name="Ink 170">
                  <a:extLst>
                    <a:ext uri="{FF2B5EF4-FFF2-40B4-BE49-F238E27FC236}">
                      <a16:creationId xmlns:a16="http://schemas.microsoft.com/office/drawing/2014/main" id="{CFFBB5A7-943B-696C-EF57-2BC5697A37E9}"/>
                    </a:ext>
                  </a:extLst>
                </p14:cNvPr>
                <p14:cNvContentPartPr/>
                <p14:nvPr/>
              </p14:nvContentPartPr>
              <p14:xfrm>
                <a:off x="8729180" y="6685920"/>
                <a:ext cx="132840" cy="112320"/>
              </p14:xfrm>
            </p:contentPart>
          </mc:Choice>
          <mc:Fallback xmlns="">
            <p:pic>
              <p:nvPicPr>
                <p:cNvPr id="171" name="Ink 170">
                  <a:extLst>
                    <a:ext uri="{FF2B5EF4-FFF2-40B4-BE49-F238E27FC236}">
                      <a16:creationId xmlns:a16="http://schemas.microsoft.com/office/drawing/2014/main" id="{CFFBB5A7-943B-696C-EF57-2BC5697A37E9}"/>
                    </a:ext>
                  </a:extLst>
                </p:cNvPr>
                <p:cNvPicPr/>
                <p:nvPr/>
              </p:nvPicPr>
              <p:blipFill>
                <a:blip r:embed="rId221"/>
                <a:stretch>
                  <a:fillRect/>
                </a:stretch>
              </p:blipFill>
              <p:spPr>
                <a:xfrm>
                  <a:off x="8723060" y="6679800"/>
                  <a:ext cx="14508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72" name="Ink 171">
                  <a:extLst>
                    <a:ext uri="{FF2B5EF4-FFF2-40B4-BE49-F238E27FC236}">
                      <a16:creationId xmlns:a16="http://schemas.microsoft.com/office/drawing/2014/main" id="{EE09A849-373D-AD21-C055-EDE92F93F1FB}"/>
                    </a:ext>
                  </a:extLst>
                </p14:cNvPr>
                <p14:cNvContentPartPr/>
                <p14:nvPr/>
              </p14:nvContentPartPr>
              <p14:xfrm>
                <a:off x="8819540" y="6677280"/>
                <a:ext cx="137880" cy="14400"/>
              </p14:xfrm>
            </p:contentPart>
          </mc:Choice>
          <mc:Fallback xmlns="">
            <p:pic>
              <p:nvPicPr>
                <p:cNvPr id="172" name="Ink 171">
                  <a:extLst>
                    <a:ext uri="{FF2B5EF4-FFF2-40B4-BE49-F238E27FC236}">
                      <a16:creationId xmlns:a16="http://schemas.microsoft.com/office/drawing/2014/main" id="{EE09A849-373D-AD21-C055-EDE92F93F1FB}"/>
                    </a:ext>
                  </a:extLst>
                </p:cNvPr>
                <p:cNvPicPr/>
                <p:nvPr/>
              </p:nvPicPr>
              <p:blipFill>
                <a:blip r:embed="rId223"/>
                <a:stretch>
                  <a:fillRect/>
                </a:stretch>
              </p:blipFill>
              <p:spPr>
                <a:xfrm>
                  <a:off x="8813420" y="6671160"/>
                  <a:ext cx="15012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73" name="Ink 172">
                  <a:extLst>
                    <a:ext uri="{FF2B5EF4-FFF2-40B4-BE49-F238E27FC236}">
                      <a16:creationId xmlns:a16="http://schemas.microsoft.com/office/drawing/2014/main" id="{7ACB3116-8C6B-6B64-819A-653D993095AD}"/>
                    </a:ext>
                  </a:extLst>
                </p14:cNvPr>
                <p14:cNvContentPartPr/>
                <p14:nvPr/>
              </p14:nvContentPartPr>
              <p14:xfrm>
                <a:off x="8947700" y="6722640"/>
                <a:ext cx="75600" cy="76680"/>
              </p14:xfrm>
            </p:contentPart>
          </mc:Choice>
          <mc:Fallback xmlns="">
            <p:pic>
              <p:nvPicPr>
                <p:cNvPr id="173" name="Ink 172">
                  <a:extLst>
                    <a:ext uri="{FF2B5EF4-FFF2-40B4-BE49-F238E27FC236}">
                      <a16:creationId xmlns:a16="http://schemas.microsoft.com/office/drawing/2014/main" id="{7ACB3116-8C6B-6B64-819A-653D993095AD}"/>
                    </a:ext>
                  </a:extLst>
                </p:cNvPr>
                <p:cNvPicPr/>
                <p:nvPr/>
              </p:nvPicPr>
              <p:blipFill>
                <a:blip r:embed="rId225"/>
                <a:stretch>
                  <a:fillRect/>
                </a:stretch>
              </p:blipFill>
              <p:spPr>
                <a:xfrm>
                  <a:off x="8941580" y="6716520"/>
                  <a:ext cx="8784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74" name="Ink 173">
                  <a:extLst>
                    <a:ext uri="{FF2B5EF4-FFF2-40B4-BE49-F238E27FC236}">
                      <a16:creationId xmlns:a16="http://schemas.microsoft.com/office/drawing/2014/main" id="{E6089F4B-E4DC-C4BD-A4B4-F9F86CD722EE}"/>
                    </a:ext>
                  </a:extLst>
                </p14:cNvPr>
                <p14:cNvContentPartPr/>
                <p14:nvPr/>
              </p14:nvContentPartPr>
              <p14:xfrm>
                <a:off x="9080540" y="6719040"/>
                <a:ext cx="82440" cy="141840"/>
              </p14:xfrm>
            </p:contentPart>
          </mc:Choice>
          <mc:Fallback xmlns="">
            <p:pic>
              <p:nvPicPr>
                <p:cNvPr id="174" name="Ink 173">
                  <a:extLst>
                    <a:ext uri="{FF2B5EF4-FFF2-40B4-BE49-F238E27FC236}">
                      <a16:creationId xmlns:a16="http://schemas.microsoft.com/office/drawing/2014/main" id="{E6089F4B-E4DC-C4BD-A4B4-F9F86CD722EE}"/>
                    </a:ext>
                  </a:extLst>
                </p:cNvPr>
                <p:cNvPicPr/>
                <p:nvPr/>
              </p:nvPicPr>
              <p:blipFill>
                <a:blip r:embed="rId227"/>
                <a:stretch>
                  <a:fillRect/>
                </a:stretch>
              </p:blipFill>
              <p:spPr>
                <a:xfrm>
                  <a:off x="9074420" y="6712920"/>
                  <a:ext cx="946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76" name="Ink 175">
                  <a:extLst>
                    <a:ext uri="{FF2B5EF4-FFF2-40B4-BE49-F238E27FC236}">
                      <a16:creationId xmlns:a16="http://schemas.microsoft.com/office/drawing/2014/main" id="{92FA8689-AA46-7F74-55C8-92A1F8068B64}"/>
                    </a:ext>
                  </a:extLst>
                </p14:cNvPr>
                <p14:cNvContentPartPr/>
                <p14:nvPr/>
              </p14:nvContentPartPr>
              <p14:xfrm>
                <a:off x="8939420" y="6514560"/>
                <a:ext cx="22680" cy="147600"/>
              </p14:xfrm>
            </p:contentPart>
          </mc:Choice>
          <mc:Fallback xmlns="">
            <p:pic>
              <p:nvPicPr>
                <p:cNvPr id="176" name="Ink 175">
                  <a:extLst>
                    <a:ext uri="{FF2B5EF4-FFF2-40B4-BE49-F238E27FC236}">
                      <a16:creationId xmlns:a16="http://schemas.microsoft.com/office/drawing/2014/main" id="{92FA8689-AA46-7F74-55C8-92A1F8068B64}"/>
                    </a:ext>
                  </a:extLst>
                </p:cNvPr>
                <p:cNvPicPr/>
                <p:nvPr/>
              </p:nvPicPr>
              <p:blipFill>
                <a:blip r:embed="rId229"/>
                <a:stretch>
                  <a:fillRect/>
                </a:stretch>
              </p:blipFill>
              <p:spPr>
                <a:xfrm>
                  <a:off x="8933300" y="6508440"/>
                  <a:ext cx="3492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78" name="Ink 177">
                  <a:extLst>
                    <a:ext uri="{FF2B5EF4-FFF2-40B4-BE49-F238E27FC236}">
                      <a16:creationId xmlns:a16="http://schemas.microsoft.com/office/drawing/2014/main" id="{73996B08-780D-0F7A-4FE7-1B145F0A89DA}"/>
                    </a:ext>
                  </a:extLst>
                </p14:cNvPr>
                <p14:cNvContentPartPr/>
                <p14:nvPr/>
              </p14:nvContentPartPr>
              <p14:xfrm>
                <a:off x="9025820" y="6524280"/>
                <a:ext cx="27720" cy="158760"/>
              </p14:xfrm>
            </p:contentPart>
          </mc:Choice>
          <mc:Fallback xmlns="">
            <p:pic>
              <p:nvPicPr>
                <p:cNvPr id="178" name="Ink 177">
                  <a:extLst>
                    <a:ext uri="{FF2B5EF4-FFF2-40B4-BE49-F238E27FC236}">
                      <a16:creationId xmlns:a16="http://schemas.microsoft.com/office/drawing/2014/main" id="{73996B08-780D-0F7A-4FE7-1B145F0A89DA}"/>
                    </a:ext>
                  </a:extLst>
                </p:cNvPr>
                <p:cNvPicPr/>
                <p:nvPr/>
              </p:nvPicPr>
              <p:blipFill>
                <a:blip r:embed="rId231"/>
                <a:stretch>
                  <a:fillRect/>
                </a:stretch>
              </p:blipFill>
              <p:spPr>
                <a:xfrm>
                  <a:off x="9019700" y="6518160"/>
                  <a:ext cx="3996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79" name="Ink 178">
                  <a:extLst>
                    <a:ext uri="{FF2B5EF4-FFF2-40B4-BE49-F238E27FC236}">
                      <a16:creationId xmlns:a16="http://schemas.microsoft.com/office/drawing/2014/main" id="{0C21534C-E800-FF59-0375-E2CF70F6C133}"/>
                    </a:ext>
                  </a:extLst>
                </p14:cNvPr>
                <p14:cNvContentPartPr/>
                <p14:nvPr/>
              </p14:nvContentPartPr>
              <p14:xfrm>
                <a:off x="9220940" y="6195960"/>
                <a:ext cx="181440" cy="119880"/>
              </p14:xfrm>
            </p:contentPart>
          </mc:Choice>
          <mc:Fallback xmlns="">
            <p:pic>
              <p:nvPicPr>
                <p:cNvPr id="179" name="Ink 178">
                  <a:extLst>
                    <a:ext uri="{FF2B5EF4-FFF2-40B4-BE49-F238E27FC236}">
                      <a16:creationId xmlns:a16="http://schemas.microsoft.com/office/drawing/2014/main" id="{0C21534C-E800-FF59-0375-E2CF70F6C133}"/>
                    </a:ext>
                  </a:extLst>
                </p:cNvPr>
                <p:cNvPicPr/>
                <p:nvPr/>
              </p:nvPicPr>
              <p:blipFill>
                <a:blip r:embed="rId233"/>
                <a:stretch>
                  <a:fillRect/>
                </a:stretch>
              </p:blipFill>
              <p:spPr>
                <a:xfrm>
                  <a:off x="9214820" y="6189840"/>
                  <a:ext cx="193680" cy="1321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80" name="Ink 179">
                  <a:extLst>
                    <a:ext uri="{FF2B5EF4-FFF2-40B4-BE49-F238E27FC236}">
                      <a16:creationId xmlns:a16="http://schemas.microsoft.com/office/drawing/2014/main" id="{592059AC-24A5-E173-51D6-4B07A70AA6D9}"/>
                    </a:ext>
                  </a:extLst>
                </p14:cNvPr>
                <p14:cNvContentPartPr/>
                <p14:nvPr/>
              </p14:nvContentPartPr>
              <p14:xfrm>
                <a:off x="9251540" y="5983200"/>
                <a:ext cx="195840" cy="137880"/>
              </p14:xfrm>
            </p:contentPart>
          </mc:Choice>
          <mc:Fallback xmlns="">
            <p:pic>
              <p:nvPicPr>
                <p:cNvPr id="180" name="Ink 179">
                  <a:extLst>
                    <a:ext uri="{FF2B5EF4-FFF2-40B4-BE49-F238E27FC236}">
                      <a16:creationId xmlns:a16="http://schemas.microsoft.com/office/drawing/2014/main" id="{592059AC-24A5-E173-51D6-4B07A70AA6D9}"/>
                    </a:ext>
                  </a:extLst>
                </p:cNvPr>
                <p:cNvPicPr/>
                <p:nvPr/>
              </p:nvPicPr>
              <p:blipFill>
                <a:blip r:embed="rId235"/>
                <a:stretch>
                  <a:fillRect/>
                </a:stretch>
              </p:blipFill>
              <p:spPr>
                <a:xfrm>
                  <a:off x="9245420" y="5977080"/>
                  <a:ext cx="20808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81" name="Ink 180">
                  <a:extLst>
                    <a:ext uri="{FF2B5EF4-FFF2-40B4-BE49-F238E27FC236}">
                      <a16:creationId xmlns:a16="http://schemas.microsoft.com/office/drawing/2014/main" id="{522F62D8-6184-1AD8-520D-FFA6A7028242}"/>
                    </a:ext>
                  </a:extLst>
                </p14:cNvPr>
                <p14:cNvContentPartPr/>
                <p14:nvPr/>
              </p14:nvContentPartPr>
              <p14:xfrm>
                <a:off x="9400220" y="6076800"/>
                <a:ext cx="93960" cy="98640"/>
              </p14:xfrm>
            </p:contentPart>
          </mc:Choice>
          <mc:Fallback xmlns="">
            <p:pic>
              <p:nvPicPr>
                <p:cNvPr id="181" name="Ink 180">
                  <a:extLst>
                    <a:ext uri="{FF2B5EF4-FFF2-40B4-BE49-F238E27FC236}">
                      <a16:creationId xmlns:a16="http://schemas.microsoft.com/office/drawing/2014/main" id="{522F62D8-6184-1AD8-520D-FFA6A7028242}"/>
                    </a:ext>
                  </a:extLst>
                </p:cNvPr>
                <p:cNvPicPr/>
                <p:nvPr/>
              </p:nvPicPr>
              <p:blipFill>
                <a:blip r:embed="rId237"/>
                <a:stretch>
                  <a:fillRect/>
                </a:stretch>
              </p:blipFill>
              <p:spPr>
                <a:xfrm>
                  <a:off x="9394100" y="6070680"/>
                  <a:ext cx="106200" cy="110880"/>
                </a:xfrm>
                <a:prstGeom prst="rect">
                  <a:avLst/>
                </a:prstGeom>
              </p:spPr>
            </p:pic>
          </mc:Fallback>
        </mc:AlternateContent>
      </p:grpSp>
      <p:grpSp>
        <p:nvGrpSpPr>
          <p:cNvPr id="206" name="Group 205">
            <a:extLst>
              <a:ext uri="{FF2B5EF4-FFF2-40B4-BE49-F238E27FC236}">
                <a16:creationId xmlns:a16="http://schemas.microsoft.com/office/drawing/2014/main" id="{8167DE59-8243-6753-71DE-B027087239F3}"/>
              </a:ext>
            </a:extLst>
          </p:cNvPr>
          <p:cNvGrpSpPr/>
          <p:nvPr/>
        </p:nvGrpSpPr>
        <p:grpSpPr>
          <a:xfrm>
            <a:off x="7784180" y="5522760"/>
            <a:ext cx="1351080" cy="421560"/>
            <a:chOff x="7784180" y="5522760"/>
            <a:chExt cx="1351080" cy="421560"/>
          </a:xfrm>
        </p:grpSpPr>
        <mc:AlternateContent xmlns:mc="http://schemas.openxmlformats.org/markup-compatibility/2006" xmlns:p14="http://schemas.microsoft.com/office/powerpoint/2010/main">
          <mc:Choice Requires="p14">
            <p:contentPart p14:bwMode="auto" r:id="rId238">
              <p14:nvContentPartPr>
                <p14:cNvPr id="184" name="Ink 183">
                  <a:extLst>
                    <a:ext uri="{FF2B5EF4-FFF2-40B4-BE49-F238E27FC236}">
                      <a16:creationId xmlns:a16="http://schemas.microsoft.com/office/drawing/2014/main" id="{7848C783-B018-73DF-945A-02B59B0424CB}"/>
                    </a:ext>
                  </a:extLst>
                </p14:cNvPr>
                <p14:cNvContentPartPr/>
                <p14:nvPr/>
              </p14:nvContentPartPr>
              <p14:xfrm>
                <a:off x="7784180" y="5758560"/>
                <a:ext cx="106920" cy="142200"/>
              </p14:xfrm>
            </p:contentPart>
          </mc:Choice>
          <mc:Fallback xmlns="">
            <p:pic>
              <p:nvPicPr>
                <p:cNvPr id="184" name="Ink 183">
                  <a:extLst>
                    <a:ext uri="{FF2B5EF4-FFF2-40B4-BE49-F238E27FC236}">
                      <a16:creationId xmlns:a16="http://schemas.microsoft.com/office/drawing/2014/main" id="{7848C783-B018-73DF-945A-02B59B0424CB}"/>
                    </a:ext>
                  </a:extLst>
                </p:cNvPr>
                <p:cNvPicPr/>
                <p:nvPr/>
              </p:nvPicPr>
              <p:blipFill>
                <a:blip r:embed="rId239"/>
                <a:stretch>
                  <a:fillRect/>
                </a:stretch>
              </p:blipFill>
              <p:spPr>
                <a:xfrm>
                  <a:off x="7778060" y="5752440"/>
                  <a:ext cx="11916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85" name="Ink 184">
                  <a:extLst>
                    <a:ext uri="{FF2B5EF4-FFF2-40B4-BE49-F238E27FC236}">
                      <a16:creationId xmlns:a16="http://schemas.microsoft.com/office/drawing/2014/main" id="{39A38358-3BD8-0FE2-DCDB-797B76D0E40B}"/>
                    </a:ext>
                  </a:extLst>
                </p14:cNvPr>
                <p14:cNvContentPartPr/>
                <p14:nvPr/>
              </p14:nvContentPartPr>
              <p14:xfrm>
                <a:off x="7929620" y="5781960"/>
                <a:ext cx="19800" cy="103320"/>
              </p14:xfrm>
            </p:contentPart>
          </mc:Choice>
          <mc:Fallback xmlns="">
            <p:pic>
              <p:nvPicPr>
                <p:cNvPr id="185" name="Ink 184">
                  <a:extLst>
                    <a:ext uri="{FF2B5EF4-FFF2-40B4-BE49-F238E27FC236}">
                      <a16:creationId xmlns:a16="http://schemas.microsoft.com/office/drawing/2014/main" id="{39A38358-3BD8-0FE2-DCDB-797B76D0E40B}"/>
                    </a:ext>
                  </a:extLst>
                </p:cNvPr>
                <p:cNvPicPr/>
                <p:nvPr/>
              </p:nvPicPr>
              <p:blipFill>
                <a:blip r:embed="rId241"/>
                <a:stretch>
                  <a:fillRect/>
                </a:stretch>
              </p:blipFill>
              <p:spPr>
                <a:xfrm>
                  <a:off x="7923500" y="5775840"/>
                  <a:ext cx="320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86" name="Ink 185">
                  <a:extLst>
                    <a:ext uri="{FF2B5EF4-FFF2-40B4-BE49-F238E27FC236}">
                      <a16:creationId xmlns:a16="http://schemas.microsoft.com/office/drawing/2014/main" id="{F1EAD147-EB8D-D4D3-1E95-E664AB2797D0}"/>
                    </a:ext>
                  </a:extLst>
                </p14:cNvPr>
                <p14:cNvContentPartPr/>
                <p14:nvPr/>
              </p14:nvContentPartPr>
              <p14:xfrm>
                <a:off x="7914140" y="5664960"/>
                <a:ext cx="12240" cy="6480"/>
              </p14:xfrm>
            </p:contentPart>
          </mc:Choice>
          <mc:Fallback xmlns="">
            <p:pic>
              <p:nvPicPr>
                <p:cNvPr id="186" name="Ink 185">
                  <a:extLst>
                    <a:ext uri="{FF2B5EF4-FFF2-40B4-BE49-F238E27FC236}">
                      <a16:creationId xmlns:a16="http://schemas.microsoft.com/office/drawing/2014/main" id="{F1EAD147-EB8D-D4D3-1E95-E664AB2797D0}"/>
                    </a:ext>
                  </a:extLst>
                </p:cNvPr>
                <p:cNvPicPr/>
                <p:nvPr/>
              </p:nvPicPr>
              <p:blipFill>
                <a:blip r:embed="rId243"/>
                <a:stretch>
                  <a:fillRect/>
                </a:stretch>
              </p:blipFill>
              <p:spPr>
                <a:xfrm>
                  <a:off x="7908020" y="5658840"/>
                  <a:ext cx="2448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87" name="Ink 186">
                  <a:extLst>
                    <a:ext uri="{FF2B5EF4-FFF2-40B4-BE49-F238E27FC236}">
                      <a16:creationId xmlns:a16="http://schemas.microsoft.com/office/drawing/2014/main" id="{13275E73-8001-B70E-D633-2D27DD3F14D0}"/>
                    </a:ext>
                  </a:extLst>
                </p14:cNvPr>
                <p14:cNvContentPartPr/>
                <p14:nvPr/>
              </p14:nvContentPartPr>
              <p14:xfrm>
                <a:off x="8003780" y="5717520"/>
                <a:ext cx="117360" cy="151920"/>
              </p14:xfrm>
            </p:contentPart>
          </mc:Choice>
          <mc:Fallback xmlns="">
            <p:pic>
              <p:nvPicPr>
                <p:cNvPr id="187" name="Ink 186">
                  <a:extLst>
                    <a:ext uri="{FF2B5EF4-FFF2-40B4-BE49-F238E27FC236}">
                      <a16:creationId xmlns:a16="http://schemas.microsoft.com/office/drawing/2014/main" id="{13275E73-8001-B70E-D633-2D27DD3F14D0}"/>
                    </a:ext>
                  </a:extLst>
                </p:cNvPr>
                <p:cNvPicPr/>
                <p:nvPr/>
              </p:nvPicPr>
              <p:blipFill>
                <a:blip r:embed="rId245"/>
                <a:stretch>
                  <a:fillRect/>
                </a:stretch>
              </p:blipFill>
              <p:spPr>
                <a:xfrm>
                  <a:off x="7997660" y="5711400"/>
                  <a:ext cx="12960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88" name="Ink 187">
                  <a:extLst>
                    <a:ext uri="{FF2B5EF4-FFF2-40B4-BE49-F238E27FC236}">
                      <a16:creationId xmlns:a16="http://schemas.microsoft.com/office/drawing/2014/main" id="{602F7CDF-B8CE-5FB7-B9CA-22397E398045}"/>
                    </a:ext>
                  </a:extLst>
                </p14:cNvPr>
                <p14:cNvContentPartPr/>
                <p14:nvPr/>
              </p14:nvContentPartPr>
              <p14:xfrm>
                <a:off x="8159300" y="5664960"/>
                <a:ext cx="134640" cy="176760"/>
              </p14:xfrm>
            </p:contentPart>
          </mc:Choice>
          <mc:Fallback xmlns="">
            <p:pic>
              <p:nvPicPr>
                <p:cNvPr id="188" name="Ink 187">
                  <a:extLst>
                    <a:ext uri="{FF2B5EF4-FFF2-40B4-BE49-F238E27FC236}">
                      <a16:creationId xmlns:a16="http://schemas.microsoft.com/office/drawing/2014/main" id="{602F7CDF-B8CE-5FB7-B9CA-22397E398045}"/>
                    </a:ext>
                  </a:extLst>
                </p:cNvPr>
                <p:cNvPicPr/>
                <p:nvPr/>
              </p:nvPicPr>
              <p:blipFill>
                <a:blip r:embed="rId247"/>
                <a:stretch>
                  <a:fillRect/>
                </a:stretch>
              </p:blipFill>
              <p:spPr>
                <a:xfrm>
                  <a:off x="8153180" y="5658840"/>
                  <a:ext cx="146880" cy="18900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89" name="Ink 188">
                  <a:extLst>
                    <a:ext uri="{FF2B5EF4-FFF2-40B4-BE49-F238E27FC236}">
                      <a16:creationId xmlns:a16="http://schemas.microsoft.com/office/drawing/2014/main" id="{864E2DB6-365A-0CE6-4E08-C0BF010C66AF}"/>
                    </a:ext>
                  </a:extLst>
                </p14:cNvPr>
                <p14:cNvContentPartPr/>
                <p14:nvPr/>
              </p14:nvContentPartPr>
              <p14:xfrm>
                <a:off x="8198900" y="5765040"/>
                <a:ext cx="74520" cy="9360"/>
              </p14:xfrm>
            </p:contentPart>
          </mc:Choice>
          <mc:Fallback xmlns="">
            <p:pic>
              <p:nvPicPr>
                <p:cNvPr id="189" name="Ink 188">
                  <a:extLst>
                    <a:ext uri="{FF2B5EF4-FFF2-40B4-BE49-F238E27FC236}">
                      <a16:creationId xmlns:a16="http://schemas.microsoft.com/office/drawing/2014/main" id="{864E2DB6-365A-0CE6-4E08-C0BF010C66AF}"/>
                    </a:ext>
                  </a:extLst>
                </p:cNvPr>
                <p:cNvPicPr/>
                <p:nvPr/>
              </p:nvPicPr>
              <p:blipFill>
                <a:blip r:embed="rId249"/>
                <a:stretch>
                  <a:fillRect/>
                </a:stretch>
              </p:blipFill>
              <p:spPr>
                <a:xfrm>
                  <a:off x="8192780" y="5758920"/>
                  <a:ext cx="86760" cy="2160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90" name="Ink 189">
                  <a:extLst>
                    <a:ext uri="{FF2B5EF4-FFF2-40B4-BE49-F238E27FC236}">
                      <a16:creationId xmlns:a16="http://schemas.microsoft.com/office/drawing/2014/main" id="{A16B7703-7980-2841-7F05-0065F0011EFE}"/>
                    </a:ext>
                  </a:extLst>
                </p14:cNvPr>
                <p14:cNvContentPartPr/>
                <p14:nvPr/>
              </p14:nvContentPartPr>
              <p14:xfrm>
                <a:off x="8362700" y="5831640"/>
                <a:ext cx="43920" cy="72000"/>
              </p14:xfrm>
            </p:contentPart>
          </mc:Choice>
          <mc:Fallback xmlns="">
            <p:pic>
              <p:nvPicPr>
                <p:cNvPr id="190" name="Ink 189">
                  <a:extLst>
                    <a:ext uri="{FF2B5EF4-FFF2-40B4-BE49-F238E27FC236}">
                      <a16:creationId xmlns:a16="http://schemas.microsoft.com/office/drawing/2014/main" id="{A16B7703-7980-2841-7F05-0065F0011EFE}"/>
                    </a:ext>
                  </a:extLst>
                </p:cNvPr>
                <p:cNvPicPr/>
                <p:nvPr/>
              </p:nvPicPr>
              <p:blipFill>
                <a:blip r:embed="rId251"/>
                <a:stretch>
                  <a:fillRect/>
                </a:stretch>
              </p:blipFill>
              <p:spPr>
                <a:xfrm>
                  <a:off x="8356580" y="5825520"/>
                  <a:ext cx="56160" cy="842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91" name="Ink 190">
                  <a:extLst>
                    <a:ext uri="{FF2B5EF4-FFF2-40B4-BE49-F238E27FC236}">
                      <a16:creationId xmlns:a16="http://schemas.microsoft.com/office/drawing/2014/main" id="{A63A989F-2352-2881-F2C6-7531C0D19CAA}"/>
                    </a:ext>
                  </a:extLst>
                </p14:cNvPr>
                <p14:cNvContentPartPr/>
                <p14:nvPr/>
              </p14:nvContentPartPr>
              <p14:xfrm>
                <a:off x="8347220" y="5738040"/>
                <a:ext cx="12240" cy="27000"/>
              </p14:xfrm>
            </p:contentPart>
          </mc:Choice>
          <mc:Fallback xmlns="">
            <p:pic>
              <p:nvPicPr>
                <p:cNvPr id="191" name="Ink 190">
                  <a:extLst>
                    <a:ext uri="{FF2B5EF4-FFF2-40B4-BE49-F238E27FC236}">
                      <a16:creationId xmlns:a16="http://schemas.microsoft.com/office/drawing/2014/main" id="{A63A989F-2352-2881-F2C6-7531C0D19CAA}"/>
                    </a:ext>
                  </a:extLst>
                </p:cNvPr>
                <p:cNvPicPr/>
                <p:nvPr/>
              </p:nvPicPr>
              <p:blipFill>
                <a:blip r:embed="rId253"/>
                <a:stretch>
                  <a:fillRect/>
                </a:stretch>
              </p:blipFill>
              <p:spPr>
                <a:xfrm>
                  <a:off x="8341100" y="5731920"/>
                  <a:ext cx="2448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192" name="Ink 191">
                  <a:extLst>
                    <a:ext uri="{FF2B5EF4-FFF2-40B4-BE49-F238E27FC236}">
                      <a16:creationId xmlns:a16="http://schemas.microsoft.com/office/drawing/2014/main" id="{EEC15A35-B89E-C9FE-0664-F59506ADBAFF}"/>
                    </a:ext>
                  </a:extLst>
                </p14:cNvPr>
                <p14:cNvContentPartPr/>
                <p14:nvPr/>
              </p14:nvContentPartPr>
              <p14:xfrm>
                <a:off x="8460260" y="5660280"/>
                <a:ext cx="82440" cy="8280"/>
              </p14:xfrm>
            </p:contentPart>
          </mc:Choice>
          <mc:Fallback xmlns="">
            <p:pic>
              <p:nvPicPr>
                <p:cNvPr id="192" name="Ink 191">
                  <a:extLst>
                    <a:ext uri="{FF2B5EF4-FFF2-40B4-BE49-F238E27FC236}">
                      <a16:creationId xmlns:a16="http://schemas.microsoft.com/office/drawing/2014/main" id="{EEC15A35-B89E-C9FE-0664-F59506ADBAFF}"/>
                    </a:ext>
                  </a:extLst>
                </p:cNvPr>
                <p:cNvPicPr/>
                <p:nvPr/>
              </p:nvPicPr>
              <p:blipFill>
                <a:blip r:embed="rId255"/>
                <a:stretch>
                  <a:fillRect/>
                </a:stretch>
              </p:blipFill>
              <p:spPr>
                <a:xfrm>
                  <a:off x="8454140" y="5654160"/>
                  <a:ext cx="9468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197" name="Ink 196">
                  <a:extLst>
                    <a:ext uri="{FF2B5EF4-FFF2-40B4-BE49-F238E27FC236}">
                      <a16:creationId xmlns:a16="http://schemas.microsoft.com/office/drawing/2014/main" id="{2D879526-BC26-56E5-064B-C1C417EDF151}"/>
                    </a:ext>
                  </a:extLst>
                </p14:cNvPr>
                <p14:cNvContentPartPr/>
                <p14:nvPr/>
              </p14:nvContentPartPr>
              <p14:xfrm>
                <a:off x="8464220" y="5744880"/>
                <a:ext cx="129240" cy="35640"/>
              </p14:xfrm>
            </p:contentPart>
          </mc:Choice>
          <mc:Fallback xmlns="">
            <p:pic>
              <p:nvPicPr>
                <p:cNvPr id="197" name="Ink 196">
                  <a:extLst>
                    <a:ext uri="{FF2B5EF4-FFF2-40B4-BE49-F238E27FC236}">
                      <a16:creationId xmlns:a16="http://schemas.microsoft.com/office/drawing/2014/main" id="{2D879526-BC26-56E5-064B-C1C417EDF151}"/>
                    </a:ext>
                  </a:extLst>
                </p:cNvPr>
                <p:cNvPicPr/>
                <p:nvPr/>
              </p:nvPicPr>
              <p:blipFill>
                <a:blip r:embed="rId257"/>
                <a:stretch>
                  <a:fillRect/>
                </a:stretch>
              </p:blipFill>
              <p:spPr>
                <a:xfrm>
                  <a:off x="8458100" y="5738760"/>
                  <a:ext cx="141480" cy="4788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98" name="Ink 197">
                  <a:extLst>
                    <a:ext uri="{FF2B5EF4-FFF2-40B4-BE49-F238E27FC236}">
                      <a16:creationId xmlns:a16="http://schemas.microsoft.com/office/drawing/2014/main" id="{48A9FE7D-F051-307D-083C-8791152E0316}"/>
                    </a:ext>
                  </a:extLst>
                </p14:cNvPr>
                <p14:cNvContentPartPr/>
                <p14:nvPr/>
              </p14:nvContentPartPr>
              <p14:xfrm>
                <a:off x="8684180" y="5522760"/>
                <a:ext cx="213120" cy="104760"/>
              </p14:xfrm>
            </p:contentPart>
          </mc:Choice>
          <mc:Fallback xmlns="">
            <p:pic>
              <p:nvPicPr>
                <p:cNvPr id="198" name="Ink 197">
                  <a:extLst>
                    <a:ext uri="{FF2B5EF4-FFF2-40B4-BE49-F238E27FC236}">
                      <a16:creationId xmlns:a16="http://schemas.microsoft.com/office/drawing/2014/main" id="{48A9FE7D-F051-307D-083C-8791152E0316}"/>
                    </a:ext>
                  </a:extLst>
                </p:cNvPr>
                <p:cNvPicPr/>
                <p:nvPr/>
              </p:nvPicPr>
              <p:blipFill>
                <a:blip r:embed="rId259"/>
                <a:stretch>
                  <a:fillRect/>
                </a:stretch>
              </p:blipFill>
              <p:spPr>
                <a:xfrm>
                  <a:off x="8678060" y="5516640"/>
                  <a:ext cx="2253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260">
              <p14:nvContentPartPr>
                <p14:cNvPr id="199" name="Ink 198">
                  <a:extLst>
                    <a:ext uri="{FF2B5EF4-FFF2-40B4-BE49-F238E27FC236}">
                      <a16:creationId xmlns:a16="http://schemas.microsoft.com/office/drawing/2014/main" id="{93328FEC-B280-19A7-AB65-6EFD8C94BDE8}"/>
                    </a:ext>
                  </a:extLst>
                </p14:cNvPr>
                <p14:cNvContentPartPr/>
                <p14:nvPr/>
              </p14:nvContentPartPr>
              <p14:xfrm>
                <a:off x="8900900" y="5570640"/>
                <a:ext cx="59040" cy="85320"/>
              </p14:xfrm>
            </p:contentPart>
          </mc:Choice>
          <mc:Fallback xmlns="">
            <p:pic>
              <p:nvPicPr>
                <p:cNvPr id="199" name="Ink 198">
                  <a:extLst>
                    <a:ext uri="{FF2B5EF4-FFF2-40B4-BE49-F238E27FC236}">
                      <a16:creationId xmlns:a16="http://schemas.microsoft.com/office/drawing/2014/main" id="{93328FEC-B280-19A7-AB65-6EFD8C94BDE8}"/>
                    </a:ext>
                  </a:extLst>
                </p:cNvPr>
                <p:cNvPicPr/>
                <p:nvPr/>
              </p:nvPicPr>
              <p:blipFill>
                <a:blip r:embed="rId261"/>
                <a:stretch>
                  <a:fillRect/>
                </a:stretch>
              </p:blipFill>
              <p:spPr>
                <a:xfrm>
                  <a:off x="8894780" y="5564520"/>
                  <a:ext cx="71280" cy="975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200" name="Ink 199">
                  <a:extLst>
                    <a:ext uri="{FF2B5EF4-FFF2-40B4-BE49-F238E27FC236}">
                      <a16:creationId xmlns:a16="http://schemas.microsoft.com/office/drawing/2014/main" id="{0E545C85-E251-5C6A-830A-47E5BB1C1451}"/>
                    </a:ext>
                  </a:extLst>
                </p14:cNvPr>
                <p14:cNvContentPartPr/>
                <p14:nvPr/>
              </p14:nvContentPartPr>
              <p14:xfrm>
                <a:off x="8994140" y="5591520"/>
                <a:ext cx="125640" cy="123120"/>
              </p14:xfrm>
            </p:contentPart>
          </mc:Choice>
          <mc:Fallback xmlns="">
            <p:pic>
              <p:nvPicPr>
                <p:cNvPr id="200" name="Ink 199">
                  <a:extLst>
                    <a:ext uri="{FF2B5EF4-FFF2-40B4-BE49-F238E27FC236}">
                      <a16:creationId xmlns:a16="http://schemas.microsoft.com/office/drawing/2014/main" id="{0E545C85-E251-5C6A-830A-47E5BB1C1451}"/>
                    </a:ext>
                  </a:extLst>
                </p:cNvPr>
                <p:cNvPicPr/>
                <p:nvPr/>
              </p:nvPicPr>
              <p:blipFill>
                <a:blip r:embed="rId263"/>
                <a:stretch>
                  <a:fillRect/>
                </a:stretch>
              </p:blipFill>
              <p:spPr>
                <a:xfrm>
                  <a:off x="8988020" y="5585400"/>
                  <a:ext cx="13788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202" name="Ink 201">
                  <a:extLst>
                    <a:ext uri="{FF2B5EF4-FFF2-40B4-BE49-F238E27FC236}">
                      <a16:creationId xmlns:a16="http://schemas.microsoft.com/office/drawing/2014/main" id="{4CAB1E31-70EF-0457-972D-DE0EA957E7FB}"/>
                    </a:ext>
                  </a:extLst>
                </p14:cNvPr>
                <p14:cNvContentPartPr/>
                <p14:nvPr/>
              </p14:nvContentPartPr>
              <p14:xfrm>
                <a:off x="8694260" y="5699520"/>
                <a:ext cx="441000" cy="87480"/>
              </p14:xfrm>
            </p:contentPart>
          </mc:Choice>
          <mc:Fallback xmlns="">
            <p:pic>
              <p:nvPicPr>
                <p:cNvPr id="202" name="Ink 201">
                  <a:extLst>
                    <a:ext uri="{FF2B5EF4-FFF2-40B4-BE49-F238E27FC236}">
                      <a16:creationId xmlns:a16="http://schemas.microsoft.com/office/drawing/2014/main" id="{4CAB1E31-70EF-0457-972D-DE0EA957E7FB}"/>
                    </a:ext>
                  </a:extLst>
                </p:cNvPr>
                <p:cNvPicPr/>
                <p:nvPr/>
              </p:nvPicPr>
              <p:blipFill>
                <a:blip r:embed="rId265"/>
                <a:stretch>
                  <a:fillRect/>
                </a:stretch>
              </p:blipFill>
              <p:spPr>
                <a:xfrm>
                  <a:off x="8688140" y="5693400"/>
                  <a:ext cx="45324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204" name="Ink 203">
                  <a:extLst>
                    <a:ext uri="{FF2B5EF4-FFF2-40B4-BE49-F238E27FC236}">
                      <a16:creationId xmlns:a16="http://schemas.microsoft.com/office/drawing/2014/main" id="{C6026B2F-1E53-CE35-D7C2-3B9F2D30AB05}"/>
                    </a:ext>
                  </a:extLst>
                </p14:cNvPr>
                <p14:cNvContentPartPr/>
                <p14:nvPr/>
              </p14:nvContentPartPr>
              <p14:xfrm>
                <a:off x="8790380" y="5780160"/>
                <a:ext cx="189000" cy="105120"/>
              </p14:xfrm>
            </p:contentPart>
          </mc:Choice>
          <mc:Fallback xmlns="">
            <p:pic>
              <p:nvPicPr>
                <p:cNvPr id="204" name="Ink 203">
                  <a:extLst>
                    <a:ext uri="{FF2B5EF4-FFF2-40B4-BE49-F238E27FC236}">
                      <a16:creationId xmlns:a16="http://schemas.microsoft.com/office/drawing/2014/main" id="{C6026B2F-1E53-CE35-D7C2-3B9F2D30AB05}"/>
                    </a:ext>
                  </a:extLst>
                </p:cNvPr>
                <p:cNvPicPr/>
                <p:nvPr/>
              </p:nvPicPr>
              <p:blipFill>
                <a:blip r:embed="rId267"/>
                <a:stretch>
                  <a:fillRect/>
                </a:stretch>
              </p:blipFill>
              <p:spPr>
                <a:xfrm>
                  <a:off x="8784260" y="5774040"/>
                  <a:ext cx="201240" cy="11736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205" name="Ink 204">
                  <a:extLst>
                    <a:ext uri="{FF2B5EF4-FFF2-40B4-BE49-F238E27FC236}">
                      <a16:creationId xmlns:a16="http://schemas.microsoft.com/office/drawing/2014/main" id="{F983911E-ED89-523F-8DAC-AC62B3187301}"/>
                    </a:ext>
                  </a:extLst>
                </p14:cNvPr>
                <p14:cNvContentPartPr/>
                <p14:nvPr/>
              </p14:nvContentPartPr>
              <p14:xfrm>
                <a:off x="8975060" y="5823000"/>
                <a:ext cx="113400" cy="121320"/>
              </p14:xfrm>
            </p:contentPart>
          </mc:Choice>
          <mc:Fallback xmlns="">
            <p:pic>
              <p:nvPicPr>
                <p:cNvPr id="205" name="Ink 204">
                  <a:extLst>
                    <a:ext uri="{FF2B5EF4-FFF2-40B4-BE49-F238E27FC236}">
                      <a16:creationId xmlns:a16="http://schemas.microsoft.com/office/drawing/2014/main" id="{F983911E-ED89-523F-8DAC-AC62B3187301}"/>
                    </a:ext>
                  </a:extLst>
                </p:cNvPr>
                <p:cNvPicPr/>
                <p:nvPr/>
              </p:nvPicPr>
              <p:blipFill>
                <a:blip r:embed="rId269"/>
                <a:stretch>
                  <a:fillRect/>
                </a:stretch>
              </p:blipFill>
              <p:spPr>
                <a:xfrm>
                  <a:off x="8968940" y="5816880"/>
                  <a:ext cx="125640" cy="133560"/>
                </a:xfrm>
                <a:prstGeom prst="rect">
                  <a:avLst/>
                </a:prstGeom>
              </p:spPr>
            </p:pic>
          </mc:Fallback>
        </mc:AlternateContent>
      </p:grpSp>
    </p:spTree>
    <p:extLst>
      <p:ext uri="{BB962C8B-B14F-4D97-AF65-F5344CB8AC3E}">
        <p14:creationId xmlns:p14="http://schemas.microsoft.com/office/powerpoint/2010/main" val="4199341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F5AA3-873E-721A-A5B5-8C281BE6D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2BE31C-EB66-BCEE-61AD-AEF8CBFCFB51}"/>
              </a:ext>
            </a:extLst>
          </p:cNvPr>
          <p:cNvSpPr>
            <a:spLocks noGrp="1"/>
          </p:cNvSpPr>
          <p:nvPr>
            <p:ph type="title"/>
          </p:nvPr>
        </p:nvSpPr>
        <p:spPr/>
        <p:txBody>
          <a:bodyPr/>
          <a:lstStyle/>
          <a:p>
            <a:r>
              <a:rPr lang="en-US" dirty="0"/>
              <a:t>Radar Equation: Link Budget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3D01879-EBF7-B98F-2D0E-61C3EDF5B296}"/>
                  </a:ext>
                </a:extLst>
              </p:cNvPr>
              <p:cNvSpPr>
                <a:spLocks noGrp="1"/>
              </p:cNvSpPr>
              <p:nvPr>
                <p:ph idx="1"/>
              </p:nvPr>
            </p:nvSpPr>
            <p:spPr/>
            <p:txBody>
              <a:bodyPr/>
              <a:lstStyle/>
              <a:p>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𝑃</m:t>
                        </m:r>
                      </m:e>
                      <m:sub>
                        <m:r>
                          <a:rPr lang="en-US" b="0" i="1" smtClean="0">
                            <a:solidFill>
                              <a:schemeClr val="tx1"/>
                            </a:solidFill>
                            <a:latin typeface="Cambria Math" panose="02040503050406030204" pitchFamily="18" charset="0"/>
                          </a:rPr>
                          <m:t>𝑛</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𝐵</m:t>
                        </m:r>
                      </m:sub>
                    </m:sSub>
                    <m:r>
                      <a:rPr lang="en-US" b="0" i="1" smtClean="0">
                        <a:solidFill>
                          <a:schemeClr val="tx1"/>
                        </a:solidFill>
                        <a:latin typeface="Cambria Math" panose="02040503050406030204" pitchFamily="18" charset="0"/>
                      </a:rPr>
                      <m:t>𝑇𝐵𝐹</m:t>
                    </m:r>
                  </m:oMath>
                </a14:m>
                <a:r>
                  <a:rPr lang="en-US" dirty="0">
                    <a:solidFill>
                      <a:schemeClr val="tx1"/>
                    </a:solidFill>
                  </a:rPr>
                  <a:t> where</a:t>
                </a:r>
              </a:p>
              <a:p>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𝑘</m:t>
                        </m:r>
                      </m:e>
                      <m:sub>
                        <m:r>
                          <a:rPr lang="en-US" b="0" i="1" smtClean="0">
                            <a:solidFill>
                              <a:schemeClr val="tx1"/>
                            </a:solidFill>
                            <a:latin typeface="Cambria Math" panose="02040503050406030204" pitchFamily="18" charset="0"/>
                          </a:rPr>
                          <m:t>𝐵</m:t>
                        </m:r>
                      </m:sub>
                    </m:sSub>
                    <m:r>
                      <a:rPr lang="en-US" b="0" i="1" smtClean="0">
                        <a:solidFill>
                          <a:schemeClr val="tx1"/>
                        </a:solidFill>
                        <a:latin typeface="Cambria Math" panose="02040503050406030204" pitchFamily="18" charset="0"/>
                      </a:rPr>
                      <m:t>=1.38×</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10</m:t>
                        </m:r>
                      </m:e>
                      <m:sup>
                        <m:r>
                          <a:rPr lang="en-US" b="0" i="1" smtClean="0">
                            <a:solidFill>
                              <a:schemeClr val="tx1"/>
                            </a:solidFill>
                            <a:latin typeface="Cambria Math" panose="02040503050406030204" pitchFamily="18" charset="0"/>
                          </a:rPr>
                          <m:t>−23</m:t>
                        </m:r>
                      </m:sup>
                    </m:sSup>
                  </m:oMath>
                </a14:m>
                <a:r>
                  <a:rPr lang="en-US" dirty="0">
                    <a:solidFill>
                      <a:schemeClr val="tx1"/>
                    </a:solidFill>
                  </a:rPr>
                  <a:t>JK</a:t>
                </a:r>
                <a:r>
                  <a:rPr lang="en-US" baseline="30000" dirty="0">
                    <a:solidFill>
                      <a:schemeClr val="tx1"/>
                    </a:solidFill>
                  </a:rPr>
                  <a:t>-1</a:t>
                </a:r>
                <a:r>
                  <a:rPr lang="en-US" dirty="0">
                    <a:solidFill>
                      <a:schemeClr val="tx1"/>
                    </a:solidFill>
                  </a:rPr>
                  <a:t>  is the Boltzmann Constant</a:t>
                </a:r>
              </a:p>
              <a:p>
                <a14:m>
                  <m:oMath xmlns:m="http://schemas.openxmlformats.org/officeDocument/2006/math">
                    <m:r>
                      <a:rPr lang="en-US" b="0" i="1" smtClean="0">
                        <a:solidFill>
                          <a:schemeClr val="tx1"/>
                        </a:solidFill>
                        <a:latin typeface="Cambria Math" panose="02040503050406030204" pitchFamily="18" charset="0"/>
                      </a:rPr>
                      <m:t>𝑇</m:t>
                    </m:r>
                  </m:oMath>
                </a14:m>
                <a:r>
                  <a:rPr lang="en-US" dirty="0">
                    <a:solidFill>
                      <a:schemeClr val="tx1"/>
                    </a:solidFill>
                  </a:rPr>
                  <a:t> is the temperature</a:t>
                </a:r>
              </a:p>
              <a:p>
                <a14:m>
                  <m:oMath xmlns:m="http://schemas.openxmlformats.org/officeDocument/2006/math">
                    <m:r>
                      <a:rPr lang="en-US" b="0" i="1" smtClean="0">
                        <a:solidFill>
                          <a:schemeClr val="tx1"/>
                        </a:solidFill>
                        <a:latin typeface="Cambria Math" panose="02040503050406030204" pitchFamily="18" charset="0"/>
                      </a:rPr>
                      <m:t>𝐵</m:t>
                    </m:r>
                  </m:oMath>
                </a14:m>
                <a:r>
                  <a:rPr lang="en-US" dirty="0">
                    <a:solidFill>
                      <a:schemeClr val="tx1"/>
                    </a:solidFill>
                  </a:rPr>
                  <a:t> is the noise bandwidth (which is usually equal to the signal bandwidth – especially after pulse compression)</a:t>
                </a:r>
              </a:p>
              <a:p>
                <a14:m>
                  <m:oMath xmlns:m="http://schemas.openxmlformats.org/officeDocument/2006/math">
                    <m:r>
                      <a:rPr lang="en-US" b="0" i="1" smtClean="0">
                        <a:solidFill>
                          <a:schemeClr val="tx1"/>
                        </a:solidFill>
                        <a:latin typeface="Cambria Math" panose="02040503050406030204" pitchFamily="18" charset="0"/>
                      </a:rPr>
                      <m:t>𝐹</m:t>
                    </m:r>
                  </m:oMath>
                </a14:m>
                <a:r>
                  <a:rPr lang="en-US" dirty="0">
                    <a:solidFill>
                      <a:schemeClr val="tx1"/>
                    </a:solidFill>
                  </a:rPr>
                  <a:t> is the noise figure of the system (usually set by the first amplifier in the receiver)</a:t>
                </a:r>
              </a:p>
              <a:p>
                <a:r>
                  <a:rPr lang="en-US" dirty="0">
                    <a:solidFill>
                      <a:schemeClr val="tx1"/>
                    </a:solidFill>
                  </a:rPr>
                  <a:t>The SNR is then </a:t>
                </a:r>
                <a14:m>
                  <m:oMath xmlns:m="http://schemas.openxmlformats.org/officeDocument/2006/math">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𝑃</m:t>
                            </m:r>
                          </m:e>
                          <m:sub>
                            <m:r>
                              <a:rPr lang="en-US" b="0" i="1" smtClean="0">
                                <a:solidFill>
                                  <a:schemeClr val="tx1"/>
                                </a:solidFill>
                                <a:latin typeface="Cambria Math" panose="02040503050406030204" pitchFamily="18" charset="0"/>
                              </a:rPr>
                              <m:t>𝑟</m:t>
                            </m:r>
                          </m:sub>
                        </m:sSub>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𝑃</m:t>
                            </m:r>
                          </m:e>
                          <m:sub>
                            <m:r>
                              <a:rPr lang="en-US" b="0" i="1" smtClean="0">
                                <a:solidFill>
                                  <a:schemeClr val="tx1"/>
                                </a:solidFill>
                                <a:latin typeface="Cambria Math" panose="02040503050406030204" pitchFamily="18" charset="0"/>
                              </a:rPr>
                              <m:t>𝑛</m:t>
                            </m:r>
                          </m:sub>
                        </m:sSub>
                      </m:den>
                    </m:f>
                  </m:oMath>
                </a14:m>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23D01879-EBF7-B98F-2D0E-61C3EDF5B296}"/>
                  </a:ext>
                </a:extLst>
              </p:cNvPr>
              <p:cNvSpPr>
                <a:spLocks noGrp="1" noRot="1" noChangeAspect="1" noMove="1" noResize="1" noEditPoints="1" noAdjustHandles="1" noChangeArrowheads="1" noChangeShapeType="1" noTextEdit="1"/>
              </p:cNvSpPr>
              <p:nvPr>
                <p:ph idx="1"/>
              </p:nvPr>
            </p:nvSpPr>
            <p:spPr>
              <a:blipFill>
                <a:blip r:embed="rId2"/>
                <a:stretch>
                  <a:fillRect l="-1043" t="-2381" r="-1159"/>
                </a:stretch>
              </a:blipFill>
            </p:spPr>
            <p:txBody>
              <a:bodyPr/>
              <a:lstStyle/>
              <a:p>
                <a:r>
                  <a:rPr lang="en-US">
                    <a:noFill/>
                  </a:rPr>
                  <a:t> </a:t>
                </a:r>
              </a:p>
            </p:txBody>
          </p:sp>
        </mc:Fallback>
      </mc:AlternateContent>
    </p:spTree>
    <p:extLst>
      <p:ext uri="{BB962C8B-B14F-4D97-AF65-F5344CB8AC3E}">
        <p14:creationId xmlns:p14="http://schemas.microsoft.com/office/powerpoint/2010/main" val="82947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23B84-2F5D-643D-11F5-BD958415D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3298A8-9FD6-B5D0-C3D2-03D76814EC20}"/>
              </a:ext>
            </a:extLst>
          </p:cNvPr>
          <p:cNvSpPr>
            <a:spLocks noGrp="1"/>
          </p:cNvSpPr>
          <p:nvPr>
            <p:ph type="title"/>
          </p:nvPr>
        </p:nvSpPr>
        <p:spPr/>
        <p:txBody>
          <a:bodyPr/>
          <a:lstStyle/>
          <a:p>
            <a:r>
              <a:rPr lang="en-US" dirty="0"/>
              <a:t>Radar Equation: Link Budget SAR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1161A0E-EFBA-4316-2757-364F48A92542}"/>
                  </a:ext>
                </a:extLst>
              </p:cNvPr>
              <p:cNvSpPr>
                <a:spLocks noGrp="1"/>
              </p:cNvSpPr>
              <p:nvPr>
                <p:ph idx="1"/>
              </p:nvPr>
            </p:nvSpPr>
            <p:spPr>
              <a:xfrm>
                <a:off x="838200" y="1389530"/>
                <a:ext cx="10515600" cy="5468470"/>
              </a:xfrm>
            </p:spPr>
            <p:txBody>
              <a:bodyPr>
                <a:normAutofit fontScale="92500" lnSpcReduction="10000"/>
              </a:bodyPr>
              <a:lstStyle/>
              <a:p>
                <a:r>
                  <a:rPr lang="en-US" dirty="0">
                    <a:solidFill>
                      <a:schemeClr val="tx1"/>
                    </a:solidFill>
                  </a:rPr>
                  <a:t>SAR processing coherently adds </a:t>
                </a:r>
                <a14:m>
                  <m:oMath xmlns:m="http://schemas.openxmlformats.org/officeDocument/2006/math">
                    <m:r>
                      <a:rPr lang="en-US" b="0" i="1" smtClean="0">
                        <a:solidFill>
                          <a:schemeClr val="tx1"/>
                        </a:solidFill>
                        <a:latin typeface="Cambria Math" panose="02040503050406030204" pitchFamily="18" charset="0"/>
                      </a:rPr>
                      <m:t>𝑁</m:t>
                    </m:r>
                  </m:oMath>
                </a14:m>
                <a:r>
                  <a:rPr lang="en-US" dirty="0">
                    <a:solidFill>
                      <a:schemeClr val="tx1"/>
                    </a:solidFill>
                  </a:rPr>
                  <a:t> pulses together which causes signal power to increase by </a:t>
                </a:r>
                <a14:m>
                  <m:oMath xmlns:m="http://schemas.openxmlformats.org/officeDocument/2006/math">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𝑁</m:t>
                        </m:r>
                      </m:e>
                      <m:sup>
                        <m:r>
                          <a:rPr lang="en-US" b="0" i="1" smtClean="0">
                            <a:solidFill>
                              <a:schemeClr val="tx1"/>
                            </a:solidFill>
                            <a:latin typeface="Cambria Math" panose="02040503050406030204" pitchFamily="18" charset="0"/>
                          </a:rPr>
                          <m:t>2</m:t>
                        </m:r>
                      </m:sup>
                    </m:sSup>
                  </m:oMath>
                </a14:m>
                <a:r>
                  <a:rPr lang="en-US" dirty="0">
                    <a:solidFill>
                      <a:schemeClr val="tx1"/>
                    </a:solidFill>
                  </a:rPr>
                  <a:t> and noise power to increase by </a:t>
                </a:r>
                <a14:m>
                  <m:oMath xmlns:m="http://schemas.openxmlformats.org/officeDocument/2006/math">
                    <m:r>
                      <a:rPr lang="en-US" b="0" i="1" smtClean="0">
                        <a:solidFill>
                          <a:schemeClr val="tx1"/>
                        </a:solidFill>
                        <a:latin typeface="Cambria Math" panose="02040503050406030204" pitchFamily="18" charset="0"/>
                      </a:rPr>
                      <m:t>𝑁</m:t>
                    </m:r>
                  </m:oMath>
                </a14:m>
                <a:r>
                  <a:rPr lang="en-US" dirty="0">
                    <a:solidFill>
                      <a:schemeClr val="tx1"/>
                    </a:solidFill>
                  </a:rPr>
                  <a:t>.</a:t>
                </a:r>
              </a:p>
              <a:p>
                <a:pPr lvl="1"/>
                <a:r>
                  <a:rPr lang="en-US" dirty="0">
                    <a:solidFill>
                      <a:schemeClr val="tx1"/>
                    </a:solidFill>
                  </a:rPr>
                  <a:t>Signal is coherent (voltages is add – like the “mean” of the data)</a:t>
                </a:r>
              </a:p>
              <a:p>
                <a:pPr lvl="1"/>
                <a:r>
                  <a:rPr lang="en-US" dirty="0">
                    <a:solidFill>
                      <a:schemeClr val="tx1"/>
                    </a:solidFill>
                  </a:rPr>
                  <a:t>Noise is incoherent (zero mean random variable – like the “variance” of the data)</a:t>
                </a:r>
              </a:p>
              <a:p>
                <a:r>
                  <a:rPr lang="en-US" dirty="0">
                    <a:solidFill>
                      <a:schemeClr val="tx1"/>
                    </a:solidFill>
                  </a:rPr>
                  <a:t>Assuming Nyquist </a:t>
                </a:r>
                <a14:m>
                  <m:oMath xmlns:m="http://schemas.openxmlformats.org/officeDocument/2006/math">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𝑙</m:t>
                            </m:r>
                          </m:e>
                          <m:sub>
                            <m:r>
                              <a:rPr lang="en-US" b="0" i="1" smtClean="0">
                                <a:solidFill>
                                  <a:schemeClr val="tx1"/>
                                </a:solidFill>
                                <a:latin typeface="Cambria Math" panose="02040503050406030204" pitchFamily="18" charset="0"/>
                              </a:rPr>
                              <m:t>𝑥</m:t>
                            </m:r>
                          </m:sub>
                        </m:sSub>
                      </m:num>
                      <m:den>
                        <m:r>
                          <a:rPr lang="en-US" b="0" i="1" smtClean="0">
                            <a:solidFill>
                              <a:schemeClr val="tx1"/>
                            </a:solidFill>
                            <a:latin typeface="Cambria Math" panose="02040503050406030204" pitchFamily="18" charset="0"/>
                          </a:rPr>
                          <m:t>2</m:t>
                        </m:r>
                      </m:den>
                    </m:f>
                  </m:oMath>
                </a14:m>
                <a:r>
                  <a:rPr lang="en-US" dirty="0">
                    <a:solidFill>
                      <a:schemeClr val="tx1"/>
                    </a:solidFill>
                  </a:rPr>
                  <a:t> sampling, if there are </a:t>
                </a:r>
                <a14:m>
                  <m:oMath xmlns:m="http://schemas.openxmlformats.org/officeDocument/2006/math">
                    <m:r>
                      <a:rPr lang="en-US" b="0" i="1" smtClean="0">
                        <a:solidFill>
                          <a:schemeClr val="tx1"/>
                        </a:solidFill>
                        <a:latin typeface="Cambria Math" panose="02040503050406030204" pitchFamily="18" charset="0"/>
                      </a:rPr>
                      <m:t>𝑁</m:t>
                    </m:r>
                  </m:oMath>
                </a14:m>
                <a:r>
                  <a:rPr lang="en-US" dirty="0">
                    <a:solidFill>
                      <a:schemeClr val="tx1"/>
                    </a:solidFill>
                  </a:rPr>
                  <a:t> pulses in the SAR aperture, the length will be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𝐿</m:t>
                        </m:r>
                      </m:e>
                      <m:sub>
                        <m:r>
                          <a:rPr lang="en-US" b="0" i="1" smtClean="0">
                            <a:solidFill>
                              <a:schemeClr val="tx1"/>
                            </a:solidFill>
                            <a:latin typeface="Cambria Math" panose="02040503050406030204" pitchFamily="18" charset="0"/>
                          </a:rPr>
                          <m:t>𝑠𝑎𝑟</m:t>
                        </m:r>
                      </m:sub>
                    </m:sSub>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𝑁</m:t>
                    </m:r>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𝑙</m:t>
                            </m:r>
                          </m:e>
                          <m:sub>
                            <m:r>
                              <a:rPr lang="en-US" b="0" i="1" smtClean="0">
                                <a:solidFill>
                                  <a:schemeClr val="tx1"/>
                                </a:solidFill>
                                <a:latin typeface="Cambria Math" panose="02040503050406030204" pitchFamily="18" charset="0"/>
                              </a:rPr>
                              <m:t>𝑥</m:t>
                            </m:r>
                          </m:sub>
                        </m:sSub>
                      </m:num>
                      <m:den>
                        <m:r>
                          <a:rPr lang="en-US" b="0" i="1" smtClean="0">
                            <a:solidFill>
                              <a:schemeClr val="tx1"/>
                            </a:solidFill>
                            <a:latin typeface="Cambria Math" panose="02040503050406030204" pitchFamily="18" charset="0"/>
                          </a:rPr>
                          <m:t>2</m:t>
                        </m:r>
                      </m:den>
                    </m:f>
                  </m:oMath>
                </a14:m>
                <a:r>
                  <a:rPr lang="en-US" dirty="0">
                    <a:solidFill>
                      <a:schemeClr val="tx1"/>
                    </a:solidFill>
                  </a:rPr>
                  <a:t>.</a:t>
                </a:r>
              </a:p>
              <a:p>
                <a:r>
                  <a:rPr lang="en-US" dirty="0">
                    <a:solidFill>
                      <a:schemeClr val="tx1"/>
                    </a:solidFill>
                  </a:rPr>
                  <a:t>NOTE: since the transmitter and receiver are usually </a:t>
                </a:r>
                <a:r>
                  <a:rPr lang="en-US" b="1" dirty="0">
                    <a:solidFill>
                      <a:schemeClr val="tx1"/>
                    </a:solidFill>
                  </a:rPr>
                  <a:t>both </a:t>
                </a:r>
                <a:r>
                  <a:rPr lang="en-US" dirty="0">
                    <a:solidFill>
                      <a:schemeClr val="tx1"/>
                    </a:solidFill>
                  </a:rPr>
                  <a:t>moving together, the beamwidth is </a:t>
                </a: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𝛽</m:t>
                        </m:r>
                      </m:e>
                      <m:sub>
                        <m:r>
                          <a:rPr lang="en-US" b="0" i="1" smtClean="0">
                            <a:solidFill>
                              <a:schemeClr val="tx1"/>
                            </a:solidFill>
                            <a:latin typeface="Cambria Math" panose="02040503050406030204" pitchFamily="18" charset="0"/>
                          </a:rPr>
                          <m:t>𝑥</m:t>
                        </m:r>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𝑠𝑎𝑟</m:t>
                        </m:r>
                      </m:sub>
                    </m:sSub>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𝜆</m:t>
                        </m:r>
                      </m:num>
                      <m:den>
                        <m:r>
                          <a:rPr lang="en-US" b="1" i="1" smtClean="0">
                            <a:solidFill>
                              <a:schemeClr val="tx1"/>
                            </a:solidFill>
                            <a:latin typeface="Cambria Math" panose="02040503050406030204" pitchFamily="18" charset="0"/>
                          </a:rPr>
                          <m:t>𝟐</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𝐿</m:t>
                            </m:r>
                          </m:e>
                          <m:sub>
                            <m:r>
                              <a:rPr lang="en-US" b="0" i="1" smtClean="0">
                                <a:solidFill>
                                  <a:schemeClr val="tx1"/>
                                </a:solidFill>
                                <a:latin typeface="Cambria Math" panose="02040503050406030204" pitchFamily="18" charset="0"/>
                              </a:rPr>
                              <m:t>𝑠𝑎𝑟</m:t>
                            </m:r>
                          </m:sub>
                        </m:sSub>
                      </m:den>
                    </m:f>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𝜆</m:t>
                        </m:r>
                      </m:num>
                      <m:den>
                        <m:r>
                          <a:rPr lang="en-US" b="1" i="1">
                            <a:solidFill>
                              <a:schemeClr val="tx1"/>
                            </a:solidFill>
                            <a:latin typeface="Cambria Math" panose="02040503050406030204" pitchFamily="18" charset="0"/>
                          </a:rPr>
                          <m:t>𝟐</m:t>
                        </m:r>
                      </m:den>
                    </m:f>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2</m:t>
                        </m:r>
                      </m:num>
                      <m:den>
                        <m:r>
                          <a:rPr lang="en-US" i="1">
                            <a:solidFill>
                              <a:schemeClr val="tx1"/>
                            </a:solidFill>
                            <a:latin typeface="Cambria Math" panose="02040503050406030204" pitchFamily="18" charset="0"/>
                          </a:rPr>
                          <m:t>𝑁</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𝑙</m:t>
                            </m:r>
                          </m:e>
                          <m:sub>
                            <m:r>
                              <a:rPr lang="en-US" i="1">
                                <a:solidFill>
                                  <a:schemeClr val="tx1"/>
                                </a:solidFill>
                                <a:latin typeface="Cambria Math" panose="02040503050406030204" pitchFamily="18" charset="0"/>
                              </a:rPr>
                              <m:t>𝑥</m:t>
                            </m:r>
                          </m:sub>
                        </m:sSub>
                      </m:den>
                    </m:f>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1</m:t>
                        </m:r>
                      </m:num>
                      <m:den>
                        <m:r>
                          <a:rPr lang="en-US" b="0" i="1" smtClean="0">
                            <a:solidFill>
                              <a:schemeClr val="tx1"/>
                            </a:solidFill>
                            <a:latin typeface="Cambria Math" panose="02040503050406030204" pitchFamily="18" charset="0"/>
                          </a:rPr>
                          <m:t>𝑁</m:t>
                        </m:r>
                      </m:den>
                    </m:f>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𝜆</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𝑙</m:t>
                            </m:r>
                          </m:e>
                          <m:sub>
                            <m:r>
                              <a:rPr lang="en-US" b="0" i="1" smtClean="0">
                                <a:solidFill>
                                  <a:schemeClr val="tx1"/>
                                </a:solidFill>
                                <a:latin typeface="Cambria Math" panose="02040503050406030204" pitchFamily="18" charset="0"/>
                              </a:rPr>
                              <m:t>𝑥</m:t>
                            </m:r>
                          </m:sub>
                        </m:sSub>
                      </m:den>
                    </m:f>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𝛽</m:t>
                            </m:r>
                          </m:e>
                          <m:sub>
                            <m:r>
                              <a:rPr lang="en-US" b="0" i="1" smtClean="0">
                                <a:solidFill>
                                  <a:schemeClr val="tx1"/>
                                </a:solidFill>
                                <a:latin typeface="Cambria Math" panose="02040503050406030204" pitchFamily="18" charset="0"/>
                              </a:rPr>
                              <m:t>𝑥</m:t>
                            </m:r>
                          </m:sub>
                        </m:sSub>
                      </m:num>
                      <m:den>
                        <m:r>
                          <a:rPr lang="en-US" b="0" i="1" smtClean="0">
                            <a:solidFill>
                              <a:schemeClr val="tx1"/>
                            </a:solidFill>
                            <a:latin typeface="Cambria Math" panose="02040503050406030204" pitchFamily="18" charset="0"/>
                          </a:rPr>
                          <m:t>𝑁</m:t>
                        </m:r>
                      </m:den>
                    </m:f>
                  </m:oMath>
                </a14:m>
                <a:r>
                  <a:rPr lang="en-US" dirty="0">
                    <a:solidFill>
                      <a:schemeClr val="tx1"/>
                    </a:solidFill>
                  </a:rPr>
                  <a:t>.</a:t>
                </a:r>
              </a:p>
              <a:p>
                <a:r>
                  <a:rPr lang="en-US" dirty="0">
                    <a:solidFill>
                      <a:schemeClr val="tx1"/>
                    </a:solidFill>
                  </a:rPr>
                  <a:t>If we normalize the power by dividing the result by </a:t>
                </a:r>
                <a14:m>
                  <m:oMath xmlns:m="http://schemas.openxmlformats.org/officeDocument/2006/math">
                    <m:r>
                      <a:rPr lang="en-US" b="0" i="1" smtClean="0">
                        <a:solidFill>
                          <a:schemeClr val="tx1"/>
                        </a:solidFill>
                        <a:latin typeface="Cambria Math" panose="02040503050406030204" pitchFamily="18" charset="0"/>
                      </a:rPr>
                      <m:t>𝑁</m:t>
                    </m:r>
                  </m:oMath>
                </a14:m>
                <a:r>
                  <a:rPr lang="en-US" dirty="0">
                    <a:solidFill>
                      <a:schemeClr val="tx1"/>
                    </a:solidFill>
                  </a:rPr>
                  <a:t>, this leads to:</a:t>
                </a:r>
              </a:p>
              <a:p>
                <a:pPr lvl="1"/>
                <a14:m>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𝑛</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𝑠𝑎𝑟</m:t>
                        </m:r>
                      </m:sub>
                    </m:sSub>
                    <m:r>
                      <a:rPr lang="en-US" b="0" i="1" smtClean="0">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𝑛</m:t>
                        </m:r>
                      </m:sub>
                    </m:sSub>
                  </m:oMath>
                </a14:m>
                <a:r>
                  <a:rPr lang="en-US" dirty="0">
                    <a:solidFill>
                      <a:srgbClr val="FF0000"/>
                    </a:solidFill>
                  </a:rPr>
                  <a:t> (because we divided the result by </a:t>
                </a:r>
                <a14:m>
                  <m:oMath xmlns:m="http://schemas.openxmlformats.org/officeDocument/2006/math">
                    <m:r>
                      <a:rPr lang="en-US" b="0" i="1" smtClean="0">
                        <a:solidFill>
                          <a:srgbClr val="FF0000"/>
                        </a:solidFill>
                        <a:latin typeface="Cambria Math" panose="02040503050406030204" pitchFamily="18" charset="0"/>
                      </a:rPr>
                      <m:t>𝑁</m:t>
                    </m:r>
                  </m:oMath>
                </a14:m>
                <a:r>
                  <a:rPr lang="en-US" dirty="0">
                    <a:solidFill>
                      <a:srgbClr val="FF0000"/>
                    </a:solidFill>
                  </a:rPr>
                  <a:t> to normalize power)</a:t>
                </a:r>
              </a:p>
              <a:p>
                <a:pPr lvl="1"/>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𝑟</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𝑝𝑟𝑒</m:t>
                        </m:r>
                        <m:r>
                          <a:rPr lang="en-US" b="0" i="1" smtClean="0">
                            <a:solidFill>
                              <a:srgbClr val="FF0000"/>
                            </a:solidFill>
                            <a:latin typeface="Cambria Math" panose="02040503050406030204" pitchFamily="18" charset="0"/>
                          </a:rPr>
                          <m:t>−</m:t>
                        </m:r>
                        <m:r>
                          <a:rPr lang="en-US" b="0" i="1" smtClean="0">
                            <a:solidFill>
                              <a:srgbClr val="FF0000"/>
                            </a:solidFill>
                            <a:latin typeface="Cambria Math" panose="02040503050406030204" pitchFamily="18" charset="0"/>
                          </a:rPr>
                          <m:t>𝑠𝑎𝑟</m:t>
                        </m:r>
                      </m:sub>
                    </m:sSub>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𝑡</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𝑡</m:t>
                        </m:r>
                      </m:sub>
                    </m:sSub>
                    <m:d>
                      <m:dPr>
                        <m:begChr m:val="["/>
                        <m:endChr m:val="]"/>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𝑅</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𝛽</m:t>
                            </m:r>
                          </m:e>
                          <m:sub>
                            <m:r>
                              <a:rPr lang="en-US" i="1">
                                <a:solidFill>
                                  <a:srgbClr val="FF0000"/>
                                </a:solidFill>
                                <a:latin typeface="Cambria Math" panose="02040503050406030204" pitchFamily="18" charset="0"/>
                              </a:rPr>
                              <m:t>𝑥</m:t>
                            </m:r>
                          </m:sub>
                        </m:sSub>
                        <m:f>
                          <m:fPr>
                            <m:ctrlPr>
                              <a:rPr lang="en-US" i="1">
                                <a:solidFill>
                                  <a:srgbClr val="FF0000"/>
                                </a:solidFill>
                                <a:latin typeface="Cambria Math" panose="02040503050406030204" pitchFamily="18" charset="0"/>
                              </a:rPr>
                            </m:ctrlPr>
                          </m:fPr>
                          <m:num>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𝑟</m:t>
                                </m:r>
                              </m:sub>
                            </m:sSub>
                          </m:num>
                          <m:den>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sin</m:t>
                                </m:r>
                              </m:fNa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𝑖</m:t>
                                    </m:r>
                                  </m:sub>
                                </m:sSub>
                              </m:e>
                            </m:func>
                          </m:den>
                        </m:f>
                      </m:e>
                    </m:d>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0</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𝑟</m:t>
                        </m:r>
                      </m:sub>
                    </m:sSub>
                    <m:f>
                      <m:fPr>
                        <m:ctrlPr>
                          <a:rPr lang="en-US" i="1">
                            <a:solidFill>
                              <a:srgbClr val="FF0000"/>
                            </a:solidFill>
                            <a:latin typeface="Cambria Math" panose="02040503050406030204" pitchFamily="18" charset="0"/>
                          </a:rPr>
                        </m:ctrlPr>
                      </m:fPr>
                      <m:num>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𝜆</m:t>
                            </m:r>
                          </m:e>
                          <m:sup>
                            <m:r>
                              <a:rPr lang="en-US" i="1">
                                <a:solidFill>
                                  <a:srgbClr val="FF0000"/>
                                </a:solidFill>
                                <a:latin typeface="Cambria Math" panose="02040503050406030204" pitchFamily="18" charset="0"/>
                              </a:rPr>
                              <m:t>2</m:t>
                            </m:r>
                          </m:sup>
                        </m:sSup>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en>
                    </m:f>
                  </m:oMath>
                </a14:m>
                <a:endParaRPr lang="en-US" dirty="0">
                  <a:solidFill>
                    <a:srgbClr val="FF0000"/>
                  </a:solidFill>
                </a:endParaRPr>
              </a:p>
              <a:p>
                <a:pPr lvl="1"/>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𝑟</m:t>
                        </m:r>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𝑠𝑎𝑟</m:t>
                        </m:r>
                      </m:sub>
                    </m:sSub>
                    <m:r>
                      <a:rPr lang="en-US" i="1">
                        <a:solidFill>
                          <a:srgbClr val="FF0000"/>
                        </a:solidFill>
                        <a:latin typeface="Cambria Math" panose="02040503050406030204" pitchFamily="18" charset="0"/>
                      </a:rPr>
                      <m:t>=</m:t>
                    </m:r>
                    <m:r>
                      <a:rPr lang="en-US" b="1" i="1" smtClean="0">
                        <a:solidFill>
                          <a:srgbClr val="FF0000"/>
                        </a:solidFill>
                        <a:latin typeface="Cambria Math" panose="02040503050406030204" pitchFamily="18" charset="0"/>
                      </a:rPr>
                      <m:t>𝑵</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𝑡</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𝑡</m:t>
                        </m:r>
                      </m:sub>
                    </m:sSub>
                    <m:d>
                      <m:dPr>
                        <m:begChr m:val="["/>
                        <m:endChr m:val="]"/>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𝑅</m:t>
                        </m:r>
                        <m:f>
                          <m:fPr>
                            <m:ctrlPr>
                              <a:rPr lang="en-US" i="1">
                                <a:solidFill>
                                  <a:srgbClr val="FF0000"/>
                                </a:solidFill>
                                <a:latin typeface="Cambria Math" panose="02040503050406030204" pitchFamily="18" charset="0"/>
                              </a:rPr>
                            </m:ctrlPr>
                          </m:fPr>
                          <m:num>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𝛽</m:t>
                                </m:r>
                              </m:e>
                              <m:sub>
                                <m:r>
                                  <a:rPr lang="en-US" i="1">
                                    <a:solidFill>
                                      <a:srgbClr val="FF0000"/>
                                    </a:solidFill>
                                    <a:latin typeface="Cambria Math" panose="02040503050406030204" pitchFamily="18" charset="0"/>
                                  </a:rPr>
                                  <m:t>𝑥</m:t>
                                </m:r>
                              </m:sub>
                            </m:sSub>
                          </m:num>
                          <m:den>
                            <m:r>
                              <a:rPr lang="en-US" b="1" i="1" smtClean="0">
                                <a:solidFill>
                                  <a:srgbClr val="FF0000"/>
                                </a:solidFill>
                                <a:latin typeface="Cambria Math" panose="02040503050406030204" pitchFamily="18" charset="0"/>
                              </a:rPr>
                              <m:t>𝑵</m:t>
                            </m:r>
                          </m:den>
                        </m:f>
                        <m:f>
                          <m:fPr>
                            <m:ctrlPr>
                              <a:rPr lang="en-US" i="1">
                                <a:solidFill>
                                  <a:srgbClr val="FF0000"/>
                                </a:solidFill>
                                <a:latin typeface="Cambria Math" panose="02040503050406030204" pitchFamily="18" charset="0"/>
                              </a:rPr>
                            </m:ctrlPr>
                          </m:fPr>
                          <m:num>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𝑟</m:t>
                                </m:r>
                              </m:sub>
                            </m:sSub>
                          </m:num>
                          <m:den>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sin</m:t>
                                </m:r>
                              </m:fNa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𝑖</m:t>
                                    </m:r>
                                  </m:sub>
                                </m:sSub>
                              </m:e>
                            </m:func>
                          </m:den>
                        </m:f>
                      </m:e>
                    </m:d>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0</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𝑟</m:t>
                        </m:r>
                      </m:sub>
                    </m:sSub>
                    <m:f>
                      <m:fPr>
                        <m:ctrlPr>
                          <a:rPr lang="en-US" i="1">
                            <a:solidFill>
                              <a:srgbClr val="FF0000"/>
                            </a:solidFill>
                            <a:latin typeface="Cambria Math" panose="02040503050406030204" pitchFamily="18" charset="0"/>
                          </a:rPr>
                        </m:ctrlPr>
                      </m:fPr>
                      <m:num>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𝜆</m:t>
                            </m:r>
                          </m:e>
                          <m:sup>
                            <m:r>
                              <a:rPr lang="en-US" i="1">
                                <a:solidFill>
                                  <a:srgbClr val="FF0000"/>
                                </a:solidFill>
                                <a:latin typeface="Cambria Math" panose="02040503050406030204" pitchFamily="18" charset="0"/>
                              </a:rPr>
                              <m:t>2</m:t>
                            </m:r>
                          </m:sup>
                        </m:sSup>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en>
                    </m:f>
                    <m:r>
                      <a:rPr lang="en-US" b="0" i="1" smtClean="0">
                        <a:solidFill>
                          <a:srgbClr val="FF0000"/>
                        </a:solidFill>
                        <a:latin typeface="Cambria Math" panose="02040503050406030204" pitchFamily="18" charset="0"/>
                      </a:rPr>
                      <m:t>=</m:t>
                    </m:r>
                  </m:oMath>
                </a14:m>
                <a:r>
                  <a:rPr lang="en-US" dirty="0">
                    <a:solidFill>
                      <a:srgbClr val="FF0000"/>
                    </a:solidFill>
                  </a:rPr>
                  <a:t> </a:t>
                </a: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𝑟</m:t>
                        </m:r>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𝑝𝑟𝑒</m:t>
                        </m:r>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𝑠𝑎𝑟</m:t>
                        </m:r>
                      </m:sub>
                    </m:sSub>
                  </m:oMath>
                </a14:m>
                <a:endParaRPr lang="en-US" dirty="0">
                  <a:solidFill>
                    <a:srgbClr val="FF0000"/>
                  </a:solidFill>
                </a:endParaRPr>
              </a:p>
            </p:txBody>
          </p:sp>
        </mc:Choice>
        <mc:Fallback xmlns="">
          <p:sp>
            <p:nvSpPr>
              <p:cNvPr id="3" name="Content Placeholder 2">
                <a:extLst>
                  <a:ext uri="{FF2B5EF4-FFF2-40B4-BE49-F238E27FC236}">
                    <a16:creationId xmlns:a16="http://schemas.microsoft.com/office/drawing/2014/main" id="{F1161A0E-EFBA-4316-2757-364F48A92542}"/>
                  </a:ext>
                </a:extLst>
              </p:cNvPr>
              <p:cNvSpPr>
                <a:spLocks noGrp="1" noRot="1" noChangeAspect="1" noMove="1" noResize="1" noEditPoints="1" noAdjustHandles="1" noChangeArrowheads="1" noChangeShapeType="1" noTextEdit="1"/>
              </p:cNvSpPr>
              <p:nvPr>
                <p:ph idx="1"/>
              </p:nvPr>
            </p:nvSpPr>
            <p:spPr>
              <a:xfrm>
                <a:off x="838200" y="1389530"/>
                <a:ext cx="10515600" cy="5468470"/>
              </a:xfrm>
              <a:blipFill>
                <a:blip r:embed="rId2"/>
                <a:stretch>
                  <a:fillRect l="-928" t="-2230" r="-1565"/>
                </a:stretch>
              </a:blipFill>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5EB17AB5-FF10-786E-AA99-6975B5161607}"/>
              </a:ext>
            </a:extLst>
          </p:cNvPr>
          <p:cNvGrpSpPr/>
          <p:nvPr/>
        </p:nvGrpSpPr>
        <p:grpSpPr>
          <a:xfrm>
            <a:off x="8198900" y="5535000"/>
            <a:ext cx="3589920" cy="1125720"/>
            <a:chOff x="8198900" y="5535000"/>
            <a:chExt cx="3589920" cy="1125720"/>
          </a:xfrm>
        </p:grpSpPr>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7D1DBD40-859F-B03E-8D23-56C5883B755E}"/>
                    </a:ext>
                  </a:extLst>
                </p14:cNvPr>
                <p14:cNvContentPartPr/>
                <p14:nvPr/>
              </p14:nvContentPartPr>
              <p14:xfrm>
                <a:off x="8198900" y="5535000"/>
                <a:ext cx="390240" cy="1125720"/>
              </p14:xfrm>
            </p:contentPart>
          </mc:Choice>
          <mc:Fallback xmlns="">
            <p:pic>
              <p:nvPicPr>
                <p:cNvPr id="5" name="Ink 4">
                  <a:extLst>
                    <a:ext uri="{FF2B5EF4-FFF2-40B4-BE49-F238E27FC236}">
                      <a16:creationId xmlns:a16="http://schemas.microsoft.com/office/drawing/2014/main" id="{7D1DBD40-859F-B03E-8D23-56C5883B755E}"/>
                    </a:ext>
                  </a:extLst>
                </p:cNvPr>
                <p:cNvPicPr/>
                <p:nvPr/>
              </p:nvPicPr>
              <p:blipFill>
                <a:blip r:embed="rId4"/>
                <a:stretch>
                  <a:fillRect/>
                </a:stretch>
              </p:blipFill>
              <p:spPr>
                <a:xfrm>
                  <a:off x="8192780" y="5528880"/>
                  <a:ext cx="402480" cy="1137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86B0CE6E-95CE-BA78-2A9E-477645F9FA24}"/>
                    </a:ext>
                  </a:extLst>
                </p14:cNvPr>
                <p14:cNvContentPartPr/>
                <p14:nvPr/>
              </p14:nvContentPartPr>
              <p14:xfrm>
                <a:off x="8775980" y="5737320"/>
                <a:ext cx="246240" cy="361440"/>
              </p14:xfrm>
            </p:contentPart>
          </mc:Choice>
          <mc:Fallback xmlns="">
            <p:pic>
              <p:nvPicPr>
                <p:cNvPr id="6" name="Ink 5">
                  <a:extLst>
                    <a:ext uri="{FF2B5EF4-FFF2-40B4-BE49-F238E27FC236}">
                      <a16:creationId xmlns:a16="http://schemas.microsoft.com/office/drawing/2014/main" id="{86B0CE6E-95CE-BA78-2A9E-477645F9FA24}"/>
                    </a:ext>
                  </a:extLst>
                </p:cNvPr>
                <p:cNvPicPr/>
                <p:nvPr/>
              </p:nvPicPr>
              <p:blipFill>
                <a:blip r:embed="rId6"/>
                <a:stretch>
                  <a:fillRect/>
                </a:stretch>
              </p:blipFill>
              <p:spPr>
                <a:xfrm>
                  <a:off x="8769860" y="5731200"/>
                  <a:ext cx="258480" cy="373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D8B66E30-6C02-D875-5467-E10F156B5B63}"/>
                    </a:ext>
                  </a:extLst>
                </p14:cNvPr>
                <p14:cNvContentPartPr/>
                <p14:nvPr/>
              </p14:nvContentPartPr>
              <p14:xfrm>
                <a:off x="9014660" y="5607000"/>
                <a:ext cx="163800" cy="183960"/>
              </p14:xfrm>
            </p:contentPart>
          </mc:Choice>
          <mc:Fallback xmlns="">
            <p:pic>
              <p:nvPicPr>
                <p:cNvPr id="7" name="Ink 6">
                  <a:extLst>
                    <a:ext uri="{FF2B5EF4-FFF2-40B4-BE49-F238E27FC236}">
                      <a16:creationId xmlns:a16="http://schemas.microsoft.com/office/drawing/2014/main" id="{D8B66E30-6C02-D875-5467-E10F156B5B63}"/>
                    </a:ext>
                  </a:extLst>
                </p:cNvPr>
                <p:cNvPicPr/>
                <p:nvPr/>
              </p:nvPicPr>
              <p:blipFill>
                <a:blip r:embed="rId8"/>
                <a:stretch>
                  <a:fillRect/>
                </a:stretch>
              </p:blipFill>
              <p:spPr>
                <a:xfrm>
                  <a:off x="9008540" y="5600880"/>
                  <a:ext cx="17604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23690C67-D4EC-44F7-BEEE-DB56A9C93079}"/>
                    </a:ext>
                  </a:extLst>
                </p14:cNvPr>
                <p14:cNvContentPartPr/>
                <p14:nvPr/>
              </p14:nvContentPartPr>
              <p14:xfrm>
                <a:off x="9337220" y="5615280"/>
                <a:ext cx="199800" cy="399600"/>
              </p14:xfrm>
            </p:contentPart>
          </mc:Choice>
          <mc:Fallback xmlns="">
            <p:pic>
              <p:nvPicPr>
                <p:cNvPr id="8" name="Ink 7">
                  <a:extLst>
                    <a:ext uri="{FF2B5EF4-FFF2-40B4-BE49-F238E27FC236}">
                      <a16:creationId xmlns:a16="http://schemas.microsoft.com/office/drawing/2014/main" id="{23690C67-D4EC-44F7-BEEE-DB56A9C93079}"/>
                    </a:ext>
                  </a:extLst>
                </p:cNvPr>
                <p:cNvPicPr/>
                <p:nvPr/>
              </p:nvPicPr>
              <p:blipFill>
                <a:blip r:embed="rId10"/>
                <a:stretch>
                  <a:fillRect/>
                </a:stretch>
              </p:blipFill>
              <p:spPr>
                <a:xfrm>
                  <a:off x="9331100" y="5609160"/>
                  <a:ext cx="212040" cy="411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071B1A31-9361-C6C3-04D2-33624A829CD3}"/>
                    </a:ext>
                  </a:extLst>
                </p14:cNvPr>
                <p14:cNvContentPartPr/>
                <p14:nvPr/>
              </p14:nvContentPartPr>
              <p14:xfrm>
                <a:off x="9585980" y="5837760"/>
                <a:ext cx="165600" cy="153000"/>
              </p14:xfrm>
            </p:contentPart>
          </mc:Choice>
          <mc:Fallback xmlns="">
            <p:pic>
              <p:nvPicPr>
                <p:cNvPr id="9" name="Ink 8">
                  <a:extLst>
                    <a:ext uri="{FF2B5EF4-FFF2-40B4-BE49-F238E27FC236}">
                      <a16:creationId xmlns:a16="http://schemas.microsoft.com/office/drawing/2014/main" id="{071B1A31-9361-C6C3-04D2-33624A829CD3}"/>
                    </a:ext>
                  </a:extLst>
                </p:cNvPr>
                <p:cNvPicPr/>
                <p:nvPr/>
              </p:nvPicPr>
              <p:blipFill>
                <a:blip r:embed="rId12"/>
                <a:stretch>
                  <a:fillRect/>
                </a:stretch>
              </p:blipFill>
              <p:spPr>
                <a:xfrm>
                  <a:off x="9579860" y="5831640"/>
                  <a:ext cx="1778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7F2C421A-418F-125D-8C1D-B8EF32AD932F}"/>
                    </a:ext>
                  </a:extLst>
                </p14:cNvPr>
                <p14:cNvContentPartPr/>
                <p14:nvPr/>
              </p14:nvContentPartPr>
              <p14:xfrm>
                <a:off x="9813860" y="5788080"/>
                <a:ext cx="146160" cy="312480"/>
              </p14:xfrm>
            </p:contentPart>
          </mc:Choice>
          <mc:Fallback xmlns="">
            <p:pic>
              <p:nvPicPr>
                <p:cNvPr id="10" name="Ink 9">
                  <a:extLst>
                    <a:ext uri="{FF2B5EF4-FFF2-40B4-BE49-F238E27FC236}">
                      <a16:creationId xmlns:a16="http://schemas.microsoft.com/office/drawing/2014/main" id="{7F2C421A-418F-125D-8C1D-B8EF32AD932F}"/>
                    </a:ext>
                  </a:extLst>
                </p:cNvPr>
                <p:cNvPicPr/>
                <p:nvPr/>
              </p:nvPicPr>
              <p:blipFill>
                <a:blip r:embed="rId14"/>
                <a:stretch>
                  <a:fillRect/>
                </a:stretch>
              </p:blipFill>
              <p:spPr>
                <a:xfrm>
                  <a:off x="9807740" y="5781960"/>
                  <a:ext cx="15840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948661BB-B42A-7C4D-CCA4-7C10F1AEB60E}"/>
                    </a:ext>
                  </a:extLst>
                </p14:cNvPr>
                <p14:cNvContentPartPr/>
                <p14:nvPr/>
              </p14:nvContentPartPr>
              <p14:xfrm>
                <a:off x="10012220" y="5834520"/>
                <a:ext cx="152640" cy="137520"/>
              </p14:xfrm>
            </p:contentPart>
          </mc:Choice>
          <mc:Fallback xmlns="">
            <p:pic>
              <p:nvPicPr>
                <p:cNvPr id="11" name="Ink 10">
                  <a:extLst>
                    <a:ext uri="{FF2B5EF4-FFF2-40B4-BE49-F238E27FC236}">
                      <a16:creationId xmlns:a16="http://schemas.microsoft.com/office/drawing/2014/main" id="{948661BB-B42A-7C4D-CCA4-7C10F1AEB60E}"/>
                    </a:ext>
                  </a:extLst>
                </p:cNvPr>
                <p:cNvPicPr/>
                <p:nvPr/>
              </p:nvPicPr>
              <p:blipFill>
                <a:blip r:embed="rId16"/>
                <a:stretch>
                  <a:fillRect/>
                </a:stretch>
              </p:blipFill>
              <p:spPr>
                <a:xfrm>
                  <a:off x="10006100" y="5828400"/>
                  <a:ext cx="164880" cy="1497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4A73BF74-AD46-8DEF-A872-73DD1EA8A060}"/>
                    </a:ext>
                  </a:extLst>
                </p14:cNvPr>
                <p14:cNvContentPartPr/>
                <p14:nvPr/>
              </p14:nvContentPartPr>
              <p14:xfrm>
                <a:off x="10223180" y="5799240"/>
                <a:ext cx="121680" cy="120240"/>
              </p14:xfrm>
            </p:contentPart>
          </mc:Choice>
          <mc:Fallback xmlns="">
            <p:pic>
              <p:nvPicPr>
                <p:cNvPr id="12" name="Ink 11">
                  <a:extLst>
                    <a:ext uri="{FF2B5EF4-FFF2-40B4-BE49-F238E27FC236}">
                      <a16:creationId xmlns:a16="http://schemas.microsoft.com/office/drawing/2014/main" id="{4A73BF74-AD46-8DEF-A872-73DD1EA8A060}"/>
                    </a:ext>
                  </a:extLst>
                </p:cNvPr>
                <p:cNvPicPr/>
                <p:nvPr/>
              </p:nvPicPr>
              <p:blipFill>
                <a:blip r:embed="rId18"/>
                <a:stretch>
                  <a:fillRect/>
                </a:stretch>
              </p:blipFill>
              <p:spPr>
                <a:xfrm>
                  <a:off x="10217060" y="5793120"/>
                  <a:ext cx="13392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3" name="Ink 12">
                  <a:extLst>
                    <a:ext uri="{FF2B5EF4-FFF2-40B4-BE49-F238E27FC236}">
                      <a16:creationId xmlns:a16="http://schemas.microsoft.com/office/drawing/2014/main" id="{3077D587-DE67-5C89-9137-822F20340623}"/>
                    </a:ext>
                  </a:extLst>
                </p14:cNvPr>
                <p14:cNvContentPartPr/>
                <p14:nvPr/>
              </p14:nvContentPartPr>
              <p14:xfrm>
                <a:off x="10430180" y="5575320"/>
                <a:ext cx="238320" cy="376560"/>
              </p14:xfrm>
            </p:contentPart>
          </mc:Choice>
          <mc:Fallback xmlns="">
            <p:pic>
              <p:nvPicPr>
                <p:cNvPr id="13" name="Ink 12">
                  <a:extLst>
                    <a:ext uri="{FF2B5EF4-FFF2-40B4-BE49-F238E27FC236}">
                      <a16:creationId xmlns:a16="http://schemas.microsoft.com/office/drawing/2014/main" id="{3077D587-DE67-5C89-9137-822F20340623}"/>
                    </a:ext>
                  </a:extLst>
                </p:cNvPr>
                <p:cNvPicPr/>
                <p:nvPr/>
              </p:nvPicPr>
              <p:blipFill>
                <a:blip r:embed="rId20"/>
                <a:stretch>
                  <a:fillRect/>
                </a:stretch>
              </p:blipFill>
              <p:spPr>
                <a:xfrm>
                  <a:off x="10424060" y="5569200"/>
                  <a:ext cx="250560" cy="3888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4" name="Ink 13">
                  <a:extLst>
                    <a:ext uri="{FF2B5EF4-FFF2-40B4-BE49-F238E27FC236}">
                      <a16:creationId xmlns:a16="http://schemas.microsoft.com/office/drawing/2014/main" id="{5A2E47B7-15A9-4AA7-D8FC-CC4788F141CA}"/>
                    </a:ext>
                  </a:extLst>
                </p14:cNvPr>
                <p14:cNvContentPartPr/>
                <p14:nvPr/>
              </p14:nvContentPartPr>
              <p14:xfrm>
                <a:off x="10764260" y="5750280"/>
                <a:ext cx="165240" cy="179280"/>
              </p14:xfrm>
            </p:contentPart>
          </mc:Choice>
          <mc:Fallback xmlns="">
            <p:pic>
              <p:nvPicPr>
                <p:cNvPr id="14" name="Ink 13">
                  <a:extLst>
                    <a:ext uri="{FF2B5EF4-FFF2-40B4-BE49-F238E27FC236}">
                      <a16:creationId xmlns:a16="http://schemas.microsoft.com/office/drawing/2014/main" id="{5A2E47B7-15A9-4AA7-D8FC-CC4788F141CA}"/>
                    </a:ext>
                  </a:extLst>
                </p:cNvPr>
                <p:cNvPicPr/>
                <p:nvPr/>
              </p:nvPicPr>
              <p:blipFill>
                <a:blip r:embed="rId22"/>
                <a:stretch>
                  <a:fillRect/>
                </a:stretch>
              </p:blipFill>
              <p:spPr>
                <a:xfrm>
                  <a:off x="10758140" y="5744160"/>
                  <a:ext cx="17748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5" name="Ink 14">
                  <a:extLst>
                    <a:ext uri="{FF2B5EF4-FFF2-40B4-BE49-F238E27FC236}">
                      <a16:creationId xmlns:a16="http://schemas.microsoft.com/office/drawing/2014/main" id="{C5C15B1C-65FD-4E4C-520D-B56B33447408}"/>
                    </a:ext>
                  </a:extLst>
                </p14:cNvPr>
                <p14:cNvContentPartPr/>
                <p14:nvPr/>
              </p14:nvContentPartPr>
              <p14:xfrm>
                <a:off x="10995380" y="5724720"/>
                <a:ext cx="145080" cy="160560"/>
              </p14:xfrm>
            </p:contentPart>
          </mc:Choice>
          <mc:Fallback xmlns="">
            <p:pic>
              <p:nvPicPr>
                <p:cNvPr id="15" name="Ink 14">
                  <a:extLst>
                    <a:ext uri="{FF2B5EF4-FFF2-40B4-BE49-F238E27FC236}">
                      <a16:creationId xmlns:a16="http://schemas.microsoft.com/office/drawing/2014/main" id="{C5C15B1C-65FD-4E4C-520D-B56B33447408}"/>
                    </a:ext>
                  </a:extLst>
                </p:cNvPr>
                <p:cNvPicPr/>
                <p:nvPr/>
              </p:nvPicPr>
              <p:blipFill>
                <a:blip r:embed="rId24"/>
                <a:stretch>
                  <a:fillRect/>
                </a:stretch>
              </p:blipFill>
              <p:spPr>
                <a:xfrm>
                  <a:off x="10989260" y="5718600"/>
                  <a:ext cx="15732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6" name="Ink 15">
                  <a:extLst>
                    <a:ext uri="{FF2B5EF4-FFF2-40B4-BE49-F238E27FC236}">
                      <a16:creationId xmlns:a16="http://schemas.microsoft.com/office/drawing/2014/main" id="{3DBF1864-4CB7-724F-F6C2-0281CEE38221}"/>
                    </a:ext>
                  </a:extLst>
                </p14:cNvPr>
                <p14:cNvContentPartPr/>
                <p14:nvPr/>
              </p14:nvContentPartPr>
              <p14:xfrm>
                <a:off x="11188700" y="5700600"/>
                <a:ext cx="162000" cy="170280"/>
              </p14:xfrm>
            </p:contentPart>
          </mc:Choice>
          <mc:Fallback xmlns="">
            <p:pic>
              <p:nvPicPr>
                <p:cNvPr id="16" name="Ink 15">
                  <a:extLst>
                    <a:ext uri="{FF2B5EF4-FFF2-40B4-BE49-F238E27FC236}">
                      <a16:creationId xmlns:a16="http://schemas.microsoft.com/office/drawing/2014/main" id="{3DBF1864-4CB7-724F-F6C2-0281CEE38221}"/>
                    </a:ext>
                  </a:extLst>
                </p:cNvPr>
                <p:cNvPicPr/>
                <p:nvPr/>
              </p:nvPicPr>
              <p:blipFill>
                <a:blip r:embed="rId26"/>
                <a:stretch>
                  <a:fillRect/>
                </a:stretch>
              </p:blipFill>
              <p:spPr>
                <a:xfrm>
                  <a:off x="11182580" y="5694480"/>
                  <a:ext cx="17424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7" name="Ink 16">
                  <a:extLst>
                    <a:ext uri="{FF2B5EF4-FFF2-40B4-BE49-F238E27FC236}">
                      <a16:creationId xmlns:a16="http://schemas.microsoft.com/office/drawing/2014/main" id="{2ECCA7D2-5D27-F29F-8AFE-1F03D8546488}"/>
                    </a:ext>
                  </a:extLst>
                </p14:cNvPr>
                <p14:cNvContentPartPr/>
                <p14:nvPr/>
              </p14:nvContentPartPr>
              <p14:xfrm>
                <a:off x="11381660" y="5654520"/>
                <a:ext cx="214560" cy="208800"/>
              </p14:xfrm>
            </p:contentPart>
          </mc:Choice>
          <mc:Fallback xmlns="">
            <p:pic>
              <p:nvPicPr>
                <p:cNvPr id="17" name="Ink 16">
                  <a:extLst>
                    <a:ext uri="{FF2B5EF4-FFF2-40B4-BE49-F238E27FC236}">
                      <a16:creationId xmlns:a16="http://schemas.microsoft.com/office/drawing/2014/main" id="{2ECCA7D2-5D27-F29F-8AFE-1F03D8546488}"/>
                    </a:ext>
                  </a:extLst>
                </p:cNvPr>
                <p:cNvPicPr/>
                <p:nvPr/>
              </p:nvPicPr>
              <p:blipFill>
                <a:blip r:embed="rId28"/>
                <a:stretch>
                  <a:fillRect/>
                </a:stretch>
              </p:blipFill>
              <p:spPr>
                <a:xfrm>
                  <a:off x="11375540" y="5648400"/>
                  <a:ext cx="22680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9" name="Ink 18">
                  <a:extLst>
                    <a:ext uri="{FF2B5EF4-FFF2-40B4-BE49-F238E27FC236}">
                      <a16:creationId xmlns:a16="http://schemas.microsoft.com/office/drawing/2014/main" id="{1CE8B281-1359-9EBC-4CDB-90263B4C656E}"/>
                    </a:ext>
                  </a:extLst>
                </p14:cNvPr>
                <p14:cNvContentPartPr/>
                <p14:nvPr/>
              </p14:nvContentPartPr>
              <p14:xfrm>
                <a:off x="8849780" y="6290280"/>
                <a:ext cx="215280" cy="269640"/>
              </p14:xfrm>
            </p:contentPart>
          </mc:Choice>
          <mc:Fallback xmlns="">
            <p:pic>
              <p:nvPicPr>
                <p:cNvPr id="19" name="Ink 18">
                  <a:extLst>
                    <a:ext uri="{FF2B5EF4-FFF2-40B4-BE49-F238E27FC236}">
                      <a16:creationId xmlns:a16="http://schemas.microsoft.com/office/drawing/2014/main" id="{1CE8B281-1359-9EBC-4CDB-90263B4C656E}"/>
                    </a:ext>
                  </a:extLst>
                </p:cNvPr>
                <p:cNvPicPr/>
                <p:nvPr/>
              </p:nvPicPr>
              <p:blipFill>
                <a:blip r:embed="rId30"/>
                <a:stretch>
                  <a:fillRect/>
                </a:stretch>
              </p:blipFill>
              <p:spPr>
                <a:xfrm>
                  <a:off x="8843660" y="6284160"/>
                  <a:ext cx="227520" cy="2818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0" name="Ink 19">
                  <a:extLst>
                    <a:ext uri="{FF2B5EF4-FFF2-40B4-BE49-F238E27FC236}">
                      <a16:creationId xmlns:a16="http://schemas.microsoft.com/office/drawing/2014/main" id="{256185DA-2641-520E-E2C1-8D3A5BD5CA34}"/>
                    </a:ext>
                  </a:extLst>
                </p14:cNvPr>
                <p14:cNvContentPartPr/>
                <p14:nvPr/>
              </p14:nvContentPartPr>
              <p14:xfrm>
                <a:off x="9123380" y="6210360"/>
                <a:ext cx="269280" cy="289440"/>
              </p14:xfrm>
            </p:contentPart>
          </mc:Choice>
          <mc:Fallback xmlns="">
            <p:pic>
              <p:nvPicPr>
                <p:cNvPr id="20" name="Ink 19">
                  <a:extLst>
                    <a:ext uri="{FF2B5EF4-FFF2-40B4-BE49-F238E27FC236}">
                      <a16:creationId xmlns:a16="http://schemas.microsoft.com/office/drawing/2014/main" id="{256185DA-2641-520E-E2C1-8D3A5BD5CA34}"/>
                    </a:ext>
                  </a:extLst>
                </p:cNvPr>
                <p:cNvPicPr/>
                <p:nvPr/>
              </p:nvPicPr>
              <p:blipFill>
                <a:blip r:embed="rId32"/>
                <a:stretch>
                  <a:fillRect/>
                </a:stretch>
              </p:blipFill>
              <p:spPr>
                <a:xfrm>
                  <a:off x="9117260" y="6204240"/>
                  <a:ext cx="281520" cy="3016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1" name="Ink 20">
                  <a:extLst>
                    <a:ext uri="{FF2B5EF4-FFF2-40B4-BE49-F238E27FC236}">
                      <a16:creationId xmlns:a16="http://schemas.microsoft.com/office/drawing/2014/main" id="{8E254071-DFCE-06CE-2CE0-2D0FAC3D420D}"/>
                    </a:ext>
                  </a:extLst>
                </p14:cNvPr>
                <p14:cNvContentPartPr/>
                <p14:nvPr/>
              </p14:nvContentPartPr>
              <p14:xfrm>
                <a:off x="9458540" y="6188760"/>
                <a:ext cx="226440" cy="306720"/>
              </p14:xfrm>
            </p:contentPart>
          </mc:Choice>
          <mc:Fallback xmlns="">
            <p:pic>
              <p:nvPicPr>
                <p:cNvPr id="21" name="Ink 20">
                  <a:extLst>
                    <a:ext uri="{FF2B5EF4-FFF2-40B4-BE49-F238E27FC236}">
                      <a16:creationId xmlns:a16="http://schemas.microsoft.com/office/drawing/2014/main" id="{8E254071-DFCE-06CE-2CE0-2D0FAC3D420D}"/>
                    </a:ext>
                  </a:extLst>
                </p:cNvPr>
                <p:cNvPicPr/>
                <p:nvPr/>
              </p:nvPicPr>
              <p:blipFill>
                <a:blip r:embed="rId34"/>
                <a:stretch>
                  <a:fillRect/>
                </a:stretch>
              </p:blipFill>
              <p:spPr>
                <a:xfrm>
                  <a:off x="9452420" y="6182640"/>
                  <a:ext cx="238680" cy="3189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2" name="Ink 21">
                  <a:extLst>
                    <a:ext uri="{FF2B5EF4-FFF2-40B4-BE49-F238E27FC236}">
                      <a16:creationId xmlns:a16="http://schemas.microsoft.com/office/drawing/2014/main" id="{BA190FEB-68AB-6A11-4051-592FA85BDEA0}"/>
                    </a:ext>
                  </a:extLst>
                </p14:cNvPr>
                <p14:cNvContentPartPr/>
                <p14:nvPr/>
              </p14:nvContentPartPr>
              <p14:xfrm>
                <a:off x="9860300" y="6355800"/>
                <a:ext cx="152640" cy="155520"/>
              </p14:xfrm>
            </p:contentPart>
          </mc:Choice>
          <mc:Fallback xmlns="">
            <p:pic>
              <p:nvPicPr>
                <p:cNvPr id="22" name="Ink 21">
                  <a:extLst>
                    <a:ext uri="{FF2B5EF4-FFF2-40B4-BE49-F238E27FC236}">
                      <a16:creationId xmlns:a16="http://schemas.microsoft.com/office/drawing/2014/main" id="{BA190FEB-68AB-6A11-4051-592FA85BDEA0}"/>
                    </a:ext>
                  </a:extLst>
                </p:cNvPr>
                <p:cNvPicPr/>
                <p:nvPr/>
              </p:nvPicPr>
              <p:blipFill>
                <a:blip r:embed="rId36"/>
                <a:stretch>
                  <a:fillRect/>
                </a:stretch>
              </p:blipFill>
              <p:spPr>
                <a:xfrm>
                  <a:off x="9854180" y="6349680"/>
                  <a:ext cx="1648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3" name="Ink 22">
                  <a:extLst>
                    <a:ext uri="{FF2B5EF4-FFF2-40B4-BE49-F238E27FC236}">
                      <a16:creationId xmlns:a16="http://schemas.microsoft.com/office/drawing/2014/main" id="{9C0E9C43-A7AA-6BD2-2716-272C2DBCC299}"/>
                    </a:ext>
                  </a:extLst>
                </p14:cNvPr>
                <p14:cNvContentPartPr/>
                <p14:nvPr/>
              </p14:nvContentPartPr>
              <p14:xfrm>
                <a:off x="10055420" y="6332040"/>
                <a:ext cx="157320" cy="141480"/>
              </p14:xfrm>
            </p:contentPart>
          </mc:Choice>
          <mc:Fallback xmlns="">
            <p:pic>
              <p:nvPicPr>
                <p:cNvPr id="23" name="Ink 22">
                  <a:extLst>
                    <a:ext uri="{FF2B5EF4-FFF2-40B4-BE49-F238E27FC236}">
                      <a16:creationId xmlns:a16="http://schemas.microsoft.com/office/drawing/2014/main" id="{9C0E9C43-A7AA-6BD2-2716-272C2DBCC299}"/>
                    </a:ext>
                  </a:extLst>
                </p:cNvPr>
                <p:cNvPicPr/>
                <p:nvPr/>
              </p:nvPicPr>
              <p:blipFill>
                <a:blip r:embed="rId38"/>
                <a:stretch>
                  <a:fillRect/>
                </a:stretch>
              </p:blipFill>
              <p:spPr>
                <a:xfrm>
                  <a:off x="10049300" y="6325920"/>
                  <a:ext cx="16956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4" name="Ink 23">
                  <a:extLst>
                    <a:ext uri="{FF2B5EF4-FFF2-40B4-BE49-F238E27FC236}">
                      <a16:creationId xmlns:a16="http://schemas.microsoft.com/office/drawing/2014/main" id="{1BB6700E-7FF5-FE1C-BFA6-BE1892E83E44}"/>
                    </a:ext>
                  </a:extLst>
                </p14:cNvPr>
                <p14:cNvContentPartPr/>
                <p14:nvPr/>
              </p14:nvContentPartPr>
              <p14:xfrm>
                <a:off x="10293380" y="6325200"/>
                <a:ext cx="180000" cy="136800"/>
              </p14:xfrm>
            </p:contentPart>
          </mc:Choice>
          <mc:Fallback xmlns="">
            <p:pic>
              <p:nvPicPr>
                <p:cNvPr id="24" name="Ink 23">
                  <a:extLst>
                    <a:ext uri="{FF2B5EF4-FFF2-40B4-BE49-F238E27FC236}">
                      <a16:creationId xmlns:a16="http://schemas.microsoft.com/office/drawing/2014/main" id="{1BB6700E-7FF5-FE1C-BFA6-BE1892E83E44}"/>
                    </a:ext>
                  </a:extLst>
                </p:cNvPr>
                <p:cNvPicPr/>
                <p:nvPr/>
              </p:nvPicPr>
              <p:blipFill>
                <a:blip r:embed="rId40"/>
                <a:stretch>
                  <a:fillRect/>
                </a:stretch>
              </p:blipFill>
              <p:spPr>
                <a:xfrm>
                  <a:off x="10287260" y="6319080"/>
                  <a:ext cx="192240" cy="1490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5" name="Ink 24">
                  <a:extLst>
                    <a:ext uri="{FF2B5EF4-FFF2-40B4-BE49-F238E27FC236}">
                      <a16:creationId xmlns:a16="http://schemas.microsoft.com/office/drawing/2014/main" id="{23E36D85-2D0B-2A61-0A12-4E19F755ED36}"/>
                    </a:ext>
                  </a:extLst>
                </p14:cNvPr>
                <p14:cNvContentPartPr/>
                <p14:nvPr/>
              </p14:nvContentPartPr>
              <p14:xfrm>
                <a:off x="10445660" y="6101640"/>
                <a:ext cx="210240" cy="374400"/>
              </p14:xfrm>
            </p:contentPart>
          </mc:Choice>
          <mc:Fallback xmlns="">
            <p:pic>
              <p:nvPicPr>
                <p:cNvPr id="25" name="Ink 24">
                  <a:extLst>
                    <a:ext uri="{FF2B5EF4-FFF2-40B4-BE49-F238E27FC236}">
                      <a16:creationId xmlns:a16="http://schemas.microsoft.com/office/drawing/2014/main" id="{23E36D85-2D0B-2A61-0A12-4E19F755ED36}"/>
                    </a:ext>
                  </a:extLst>
                </p:cNvPr>
                <p:cNvPicPr/>
                <p:nvPr/>
              </p:nvPicPr>
              <p:blipFill>
                <a:blip r:embed="rId42"/>
                <a:stretch>
                  <a:fillRect/>
                </a:stretch>
              </p:blipFill>
              <p:spPr>
                <a:xfrm>
                  <a:off x="10439540" y="6095520"/>
                  <a:ext cx="222480" cy="38664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6" name="Ink 25">
                  <a:extLst>
                    <a:ext uri="{FF2B5EF4-FFF2-40B4-BE49-F238E27FC236}">
                      <a16:creationId xmlns:a16="http://schemas.microsoft.com/office/drawing/2014/main" id="{F4D8B623-9EA0-E4A3-61B8-D829FB9C652E}"/>
                    </a:ext>
                  </a:extLst>
                </p14:cNvPr>
                <p14:cNvContentPartPr/>
                <p14:nvPr/>
              </p14:nvContentPartPr>
              <p14:xfrm>
                <a:off x="10726100" y="6359040"/>
                <a:ext cx="164520" cy="106920"/>
              </p14:xfrm>
            </p:contentPart>
          </mc:Choice>
          <mc:Fallback xmlns="">
            <p:pic>
              <p:nvPicPr>
                <p:cNvPr id="26" name="Ink 25">
                  <a:extLst>
                    <a:ext uri="{FF2B5EF4-FFF2-40B4-BE49-F238E27FC236}">
                      <a16:creationId xmlns:a16="http://schemas.microsoft.com/office/drawing/2014/main" id="{F4D8B623-9EA0-E4A3-61B8-D829FB9C652E}"/>
                    </a:ext>
                  </a:extLst>
                </p:cNvPr>
                <p:cNvPicPr/>
                <p:nvPr/>
              </p:nvPicPr>
              <p:blipFill>
                <a:blip r:embed="rId44"/>
                <a:stretch>
                  <a:fillRect/>
                </a:stretch>
              </p:blipFill>
              <p:spPr>
                <a:xfrm>
                  <a:off x="10719980" y="6352920"/>
                  <a:ext cx="176760" cy="1191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7" name="Ink 26">
                  <a:extLst>
                    <a:ext uri="{FF2B5EF4-FFF2-40B4-BE49-F238E27FC236}">
                      <a16:creationId xmlns:a16="http://schemas.microsoft.com/office/drawing/2014/main" id="{64851AC3-8E07-1F5E-2223-86C7F3517B3C}"/>
                    </a:ext>
                  </a:extLst>
                </p14:cNvPr>
                <p14:cNvContentPartPr/>
                <p14:nvPr/>
              </p14:nvContentPartPr>
              <p14:xfrm>
                <a:off x="10900340" y="6363720"/>
                <a:ext cx="126720" cy="108000"/>
              </p14:xfrm>
            </p:contentPart>
          </mc:Choice>
          <mc:Fallback xmlns="">
            <p:pic>
              <p:nvPicPr>
                <p:cNvPr id="27" name="Ink 26">
                  <a:extLst>
                    <a:ext uri="{FF2B5EF4-FFF2-40B4-BE49-F238E27FC236}">
                      <a16:creationId xmlns:a16="http://schemas.microsoft.com/office/drawing/2014/main" id="{64851AC3-8E07-1F5E-2223-86C7F3517B3C}"/>
                    </a:ext>
                  </a:extLst>
                </p:cNvPr>
                <p:cNvPicPr/>
                <p:nvPr/>
              </p:nvPicPr>
              <p:blipFill>
                <a:blip r:embed="rId46"/>
                <a:stretch>
                  <a:fillRect/>
                </a:stretch>
              </p:blipFill>
              <p:spPr>
                <a:xfrm>
                  <a:off x="10894220" y="6357600"/>
                  <a:ext cx="1389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8" name="Ink 27">
                  <a:extLst>
                    <a:ext uri="{FF2B5EF4-FFF2-40B4-BE49-F238E27FC236}">
                      <a16:creationId xmlns:a16="http://schemas.microsoft.com/office/drawing/2014/main" id="{A612D30F-5C98-43E1-AB4D-AFB3E6692420}"/>
                    </a:ext>
                  </a:extLst>
                </p14:cNvPr>
                <p14:cNvContentPartPr/>
                <p14:nvPr/>
              </p14:nvContentPartPr>
              <p14:xfrm>
                <a:off x="11077460" y="6344640"/>
                <a:ext cx="155160" cy="253800"/>
              </p14:xfrm>
            </p:contentPart>
          </mc:Choice>
          <mc:Fallback xmlns="">
            <p:pic>
              <p:nvPicPr>
                <p:cNvPr id="28" name="Ink 27">
                  <a:extLst>
                    <a:ext uri="{FF2B5EF4-FFF2-40B4-BE49-F238E27FC236}">
                      <a16:creationId xmlns:a16="http://schemas.microsoft.com/office/drawing/2014/main" id="{A612D30F-5C98-43E1-AB4D-AFB3E6692420}"/>
                    </a:ext>
                  </a:extLst>
                </p:cNvPr>
                <p:cNvPicPr/>
                <p:nvPr/>
              </p:nvPicPr>
              <p:blipFill>
                <a:blip r:embed="rId48"/>
                <a:stretch>
                  <a:fillRect/>
                </a:stretch>
              </p:blipFill>
              <p:spPr>
                <a:xfrm>
                  <a:off x="11071340" y="6338520"/>
                  <a:ext cx="16740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9" name="Ink 28">
                  <a:extLst>
                    <a:ext uri="{FF2B5EF4-FFF2-40B4-BE49-F238E27FC236}">
                      <a16:creationId xmlns:a16="http://schemas.microsoft.com/office/drawing/2014/main" id="{AC74FC15-C70C-A33D-96F1-5950B1719C1B}"/>
                    </a:ext>
                  </a:extLst>
                </p14:cNvPr>
                <p14:cNvContentPartPr/>
                <p14:nvPr/>
              </p14:nvContentPartPr>
              <p14:xfrm>
                <a:off x="11235500" y="6355440"/>
                <a:ext cx="142920" cy="169200"/>
              </p14:xfrm>
            </p:contentPart>
          </mc:Choice>
          <mc:Fallback xmlns="">
            <p:pic>
              <p:nvPicPr>
                <p:cNvPr id="29" name="Ink 28">
                  <a:extLst>
                    <a:ext uri="{FF2B5EF4-FFF2-40B4-BE49-F238E27FC236}">
                      <a16:creationId xmlns:a16="http://schemas.microsoft.com/office/drawing/2014/main" id="{AC74FC15-C70C-A33D-96F1-5950B1719C1B}"/>
                    </a:ext>
                  </a:extLst>
                </p:cNvPr>
                <p:cNvPicPr/>
                <p:nvPr/>
              </p:nvPicPr>
              <p:blipFill>
                <a:blip r:embed="rId50"/>
                <a:stretch>
                  <a:fillRect/>
                </a:stretch>
              </p:blipFill>
              <p:spPr>
                <a:xfrm>
                  <a:off x="11229380" y="6349320"/>
                  <a:ext cx="15516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0" name="Ink 29">
                  <a:extLst>
                    <a:ext uri="{FF2B5EF4-FFF2-40B4-BE49-F238E27FC236}">
                      <a16:creationId xmlns:a16="http://schemas.microsoft.com/office/drawing/2014/main" id="{77167ACC-3905-051A-269A-50D827D5A92A}"/>
                    </a:ext>
                  </a:extLst>
                </p14:cNvPr>
                <p14:cNvContentPartPr/>
                <p14:nvPr/>
              </p14:nvContentPartPr>
              <p14:xfrm>
                <a:off x="11470220" y="6240600"/>
                <a:ext cx="184680" cy="242640"/>
              </p14:xfrm>
            </p:contentPart>
          </mc:Choice>
          <mc:Fallback xmlns="">
            <p:pic>
              <p:nvPicPr>
                <p:cNvPr id="30" name="Ink 29">
                  <a:extLst>
                    <a:ext uri="{FF2B5EF4-FFF2-40B4-BE49-F238E27FC236}">
                      <a16:creationId xmlns:a16="http://schemas.microsoft.com/office/drawing/2014/main" id="{77167ACC-3905-051A-269A-50D827D5A92A}"/>
                    </a:ext>
                  </a:extLst>
                </p:cNvPr>
                <p:cNvPicPr/>
                <p:nvPr/>
              </p:nvPicPr>
              <p:blipFill>
                <a:blip r:embed="rId52"/>
                <a:stretch>
                  <a:fillRect/>
                </a:stretch>
              </p:blipFill>
              <p:spPr>
                <a:xfrm>
                  <a:off x="11464100" y="6234480"/>
                  <a:ext cx="19692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1" name="Ink 30">
                  <a:extLst>
                    <a:ext uri="{FF2B5EF4-FFF2-40B4-BE49-F238E27FC236}">
                      <a16:creationId xmlns:a16="http://schemas.microsoft.com/office/drawing/2014/main" id="{700B4C4F-53F1-8BCA-6CDE-B9EA95A3F1BB}"/>
                    </a:ext>
                  </a:extLst>
                </p14:cNvPr>
                <p14:cNvContentPartPr/>
                <p14:nvPr/>
              </p14:nvContentPartPr>
              <p14:xfrm>
                <a:off x="11678300" y="6087600"/>
                <a:ext cx="51120" cy="243720"/>
              </p14:xfrm>
            </p:contentPart>
          </mc:Choice>
          <mc:Fallback xmlns="">
            <p:pic>
              <p:nvPicPr>
                <p:cNvPr id="31" name="Ink 30">
                  <a:extLst>
                    <a:ext uri="{FF2B5EF4-FFF2-40B4-BE49-F238E27FC236}">
                      <a16:creationId xmlns:a16="http://schemas.microsoft.com/office/drawing/2014/main" id="{700B4C4F-53F1-8BCA-6CDE-B9EA95A3F1BB}"/>
                    </a:ext>
                  </a:extLst>
                </p:cNvPr>
                <p:cNvPicPr/>
                <p:nvPr/>
              </p:nvPicPr>
              <p:blipFill>
                <a:blip r:embed="rId54"/>
                <a:stretch>
                  <a:fillRect/>
                </a:stretch>
              </p:blipFill>
              <p:spPr>
                <a:xfrm>
                  <a:off x="11672180" y="6081480"/>
                  <a:ext cx="63360" cy="2559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2" name="Ink 31">
                  <a:extLst>
                    <a:ext uri="{FF2B5EF4-FFF2-40B4-BE49-F238E27FC236}">
                      <a16:creationId xmlns:a16="http://schemas.microsoft.com/office/drawing/2014/main" id="{0E53D067-B2F7-EE0C-421E-28D494B36316}"/>
                    </a:ext>
                  </a:extLst>
                </p14:cNvPr>
                <p14:cNvContentPartPr/>
                <p14:nvPr/>
              </p14:nvContentPartPr>
              <p14:xfrm>
                <a:off x="11720780" y="6452280"/>
                <a:ext cx="68040" cy="46080"/>
              </p14:xfrm>
            </p:contentPart>
          </mc:Choice>
          <mc:Fallback xmlns="">
            <p:pic>
              <p:nvPicPr>
                <p:cNvPr id="32" name="Ink 31">
                  <a:extLst>
                    <a:ext uri="{FF2B5EF4-FFF2-40B4-BE49-F238E27FC236}">
                      <a16:creationId xmlns:a16="http://schemas.microsoft.com/office/drawing/2014/main" id="{0E53D067-B2F7-EE0C-421E-28D494B36316}"/>
                    </a:ext>
                  </a:extLst>
                </p:cNvPr>
                <p:cNvPicPr/>
                <p:nvPr/>
              </p:nvPicPr>
              <p:blipFill>
                <a:blip r:embed="rId56"/>
                <a:stretch>
                  <a:fillRect/>
                </a:stretch>
              </p:blipFill>
              <p:spPr>
                <a:xfrm>
                  <a:off x="11714660" y="6446160"/>
                  <a:ext cx="80280" cy="58320"/>
                </a:xfrm>
                <a:prstGeom prst="rect">
                  <a:avLst/>
                </a:prstGeom>
              </p:spPr>
            </p:pic>
          </mc:Fallback>
        </mc:AlternateContent>
      </p:grpSp>
    </p:spTree>
    <p:extLst>
      <p:ext uri="{BB962C8B-B14F-4D97-AF65-F5344CB8AC3E}">
        <p14:creationId xmlns:p14="http://schemas.microsoft.com/office/powerpoint/2010/main" val="229252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215B3-7231-CE6C-9622-A7C79BA190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04923-DAE8-447D-19D4-3EBE9EE7D48F}"/>
              </a:ext>
            </a:extLst>
          </p:cNvPr>
          <p:cNvSpPr>
            <a:spLocks noGrp="1"/>
          </p:cNvSpPr>
          <p:nvPr>
            <p:ph type="title"/>
          </p:nvPr>
        </p:nvSpPr>
        <p:spPr/>
        <p:txBody>
          <a:bodyPr/>
          <a:lstStyle/>
          <a:p>
            <a:r>
              <a:rPr lang="en-US" dirty="0"/>
              <a:t>Radar Equation: Noise Equivalent Sigma Zero</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ED45B15-E2F5-58D1-93CD-D4D588F843C1}"/>
                  </a:ext>
                </a:extLst>
              </p:cNvPr>
              <p:cNvSpPr>
                <a:spLocks noGrp="1"/>
              </p:cNvSpPr>
              <p:nvPr>
                <p:ph idx="1"/>
              </p:nvPr>
            </p:nvSpPr>
            <p:spPr>
              <a:xfrm>
                <a:off x="838200" y="1352145"/>
                <a:ext cx="10515600" cy="5369668"/>
              </a:xfrm>
            </p:spPr>
            <p:txBody>
              <a:bodyPr>
                <a:normAutofit fontScale="77500" lnSpcReduction="20000"/>
              </a:bodyPr>
              <a:lstStyle/>
              <a:p>
                <a:pPr>
                  <a:lnSpc>
                    <a:spcPct val="100000"/>
                  </a:lnSpc>
                </a:pPr>
                <a:r>
                  <a:rPr lang="en-US" dirty="0"/>
                  <a:t>NESZ 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𝑁𝐸𝑆𝑍</m:t>
                        </m:r>
                      </m:sub>
                    </m:sSub>
                  </m:oMath>
                </a14:m>
                <a:r>
                  <a:rPr lang="en-US" dirty="0"/>
                  <a:t> is the normalized area backscattering coefficient required to produce signal power in a SAR pixel that is equal to the expected noise power for that SAR pixel. Plug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𝑛</m:t>
                        </m:r>
                      </m:sub>
                    </m:sSub>
                  </m:oMath>
                </a14:m>
                <a:r>
                  <a:rPr lang="en-US" dirty="0"/>
                  <a:t> for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𝑃</m:t>
                        </m:r>
                      </m:e>
                      <m:sub>
                        <m:r>
                          <a:rPr lang="en-US" b="0" i="1" smtClean="0">
                            <a:latin typeface="Cambria Math" panose="02040503050406030204" pitchFamily="18" charset="0"/>
                          </a:rPr>
                          <m:t>𝑟</m:t>
                        </m:r>
                      </m:sub>
                    </m:sSub>
                  </m:oMath>
                </a14:m>
                <a:r>
                  <a:rPr lang="en-US" dirty="0"/>
                  <a:t>:</a:t>
                </a:r>
              </a:p>
              <a:p>
                <a:pPr>
                  <a:lnSpc>
                    <a:spcPct val="100000"/>
                  </a:lnSpc>
                </a:pPr>
                <a:r>
                  <a:rPr lang="en-US" b="0" dirty="0"/>
                  <a:t>The SAR beamwidth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𝑠𝑎𝑟</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𝜆</m:t>
                        </m:r>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𝑠𝑎𝑟</m:t>
                            </m:r>
                          </m:sub>
                        </m:sSub>
                      </m:den>
                    </m:f>
                  </m:oMath>
                </a14:m>
                <a:r>
                  <a:rPr lang="en-US" b="0" dirty="0"/>
                  <a:t> so the SAR resolution is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𝜎</m:t>
                        </m:r>
                      </m:e>
                      <m:sub>
                        <m:r>
                          <a:rPr lang="en-US" b="0" i="1" smtClean="0">
                            <a:latin typeface="Cambria Math" panose="02040503050406030204" pitchFamily="18" charset="0"/>
                          </a:rPr>
                          <m:t>𝑥</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𝛽</m:t>
                        </m:r>
                      </m:e>
                      <m:sub>
                        <m:r>
                          <a:rPr lang="en-US" b="0" i="1" smtClean="0">
                            <a:latin typeface="Cambria Math" panose="02040503050406030204" pitchFamily="18" charset="0"/>
                          </a:rPr>
                          <m:t>𝑥</m:t>
                        </m:r>
                        <m:r>
                          <a:rPr lang="en-US" b="0" i="1" smtClean="0">
                            <a:latin typeface="Cambria Math" panose="02040503050406030204" pitchFamily="18" charset="0"/>
                          </a:rPr>
                          <m:t>,</m:t>
                        </m:r>
                        <m:r>
                          <a:rPr lang="en-US" b="0" i="1" smtClean="0">
                            <a:latin typeface="Cambria Math" panose="02040503050406030204" pitchFamily="18" charset="0"/>
                          </a:rPr>
                          <m:t>𝑠𝑎𝑟</m:t>
                        </m:r>
                      </m:sub>
                    </m:sSub>
                    <m:r>
                      <a:rPr lang="en-US" b="0" i="1" smtClean="0">
                        <a:latin typeface="Cambria Math" panose="02040503050406030204" pitchFamily="18" charset="0"/>
                      </a:rPr>
                      <m:t>𝑅</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𝜆</m:t>
                        </m:r>
                        <m:r>
                          <a:rPr lang="en-US" b="0" i="1" smtClean="0">
                            <a:latin typeface="Cambria Math" panose="02040503050406030204" pitchFamily="18" charset="0"/>
                          </a:rPr>
                          <m:t>𝑅</m:t>
                        </m:r>
                      </m:num>
                      <m:den>
                        <m:r>
                          <a:rPr lang="en-US" b="0" i="1" smtClean="0">
                            <a:latin typeface="Cambria Math" panose="02040503050406030204" pitchFamily="18" charset="0"/>
                          </a:rPr>
                          <m:t>2</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𝑠𝑎𝑟</m:t>
                            </m:r>
                          </m:sub>
                        </m:sSub>
                      </m:den>
                    </m:f>
                  </m:oMath>
                </a14:m>
                <a:endParaRPr lang="en-US" b="0" dirty="0"/>
              </a:p>
              <a:p>
                <a:pPr>
                  <a:lnSpc>
                    <a:spcPct val="100000"/>
                  </a:lnSpc>
                </a:pPr>
                <a:r>
                  <a:rPr lang="en-US" dirty="0">
                    <a:solidFill>
                      <a:schemeClr val="tx1"/>
                    </a:solidFill>
                  </a:rPr>
                  <a:t>The number of pulses in the SAR beamwidth is </a:t>
                </a:r>
                <a14:m>
                  <m:oMath xmlns:m="http://schemas.openxmlformats.org/officeDocument/2006/math">
                    <m:r>
                      <a:rPr lang="en-US" i="1">
                        <a:solidFill>
                          <a:schemeClr val="tx1"/>
                        </a:solidFill>
                        <a:latin typeface="Cambria Math" panose="02040503050406030204" pitchFamily="18" charset="0"/>
                      </a:rPr>
                      <m:t>𝑁</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𝑝𝑟𝑓</m:t>
                        </m:r>
                      </m:sub>
                    </m:sSub>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𝑇</m:t>
                        </m:r>
                      </m:e>
                      <m:sub>
                        <m:r>
                          <a:rPr lang="en-US" b="0" i="1" smtClean="0">
                            <a:solidFill>
                              <a:schemeClr val="tx1"/>
                            </a:solidFill>
                            <a:latin typeface="Cambria Math" panose="02040503050406030204" pitchFamily="18" charset="0"/>
                          </a:rPr>
                          <m:t>𝑠𝑎𝑟</m:t>
                        </m:r>
                      </m:sub>
                    </m:sSub>
                    <m:r>
                      <a:rPr lang="en-US" b="0" i="1" smtClean="0">
                        <a:solidFill>
                          <a:schemeClr val="tx1"/>
                        </a:solidFill>
                        <a:latin typeface="Cambria Math" panose="02040503050406030204" pitchFamily="18" charset="0"/>
                      </a:rPr>
                      <m:t>=</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𝑓</m:t>
                        </m:r>
                      </m:e>
                      <m:sub>
                        <m:r>
                          <a:rPr lang="en-US" b="0" i="1" smtClean="0">
                            <a:solidFill>
                              <a:schemeClr val="tx1"/>
                            </a:solidFill>
                            <a:latin typeface="Cambria Math" panose="02040503050406030204" pitchFamily="18" charset="0"/>
                          </a:rPr>
                          <m:t>𝑝𝑟𝑓</m:t>
                        </m:r>
                      </m:sub>
                    </m:sSub>
                    <m:f>
                      <m:fPr>
                        <m:ctrlPr>
                          <a:rPr lang="en-US" i="1">
                            <a:solidFill>
                              <a:schemeClr val="tx1"/>
                            </a:solidFill>
                            <a:latin typeface="Cambria Math" panose="02040503050406030204" pitchFamily="18" charset="0"/>
                          </a:rPr>
                        </m:ctrlPr>
                      </m:fPr>
                      <m:num>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𝐿</m:t>
                            </m:r>
                          </m:e>
                          <m:sub>
                            <m:r>
                              <a:rPr lang="en-US" i="1">
                                <a:solidFill>
                                  <a:schemeClr val="tx1"/>
                                </a:solidFill>
                                <a:latin typeface="Cambria Math" panose="02040503050406030204" pitchFamily="18" charset="0"/>
                              </a:rPr>
                              <m:t>𝑠𝑎𝑟</m:t>
                            </m:r>
                          </m:sub>
                        </m:sSub>
                      </m:num>
                      <m:den>
                        <m:r>
                          <a:rPr lang="en-US" i="1">
                            <a:solidFill>
                              <a:schemeClr val="tx1"/>
                            </a:solidFill>
                            <a:latin typeface="Cambria Math" panose="02040503050406030204" pitchFamily="18" charset="0"/>
                          </a:rPr>
                          <m:t>𝑣</m:t>
                        </m:r>
                      </m:den>
                    </m:f>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𝑝𝑟𝑓</m:t>
                        </m:r>
                      </m:sub>
                    </m:sSub>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𝜆</m:t>
                        </m:r>
                        <m:r>
                          <a:rPr lang="en-US" b="0" i="1" smtClean="0">
                            <a:solidFill>
                              <a:schemeClr val="tx1"/>
                            </a:solidFill>
                            <a:latin typeface="Cambria Math" panose="02040503050406030204" pitchFamily="18" charset="0"/>
                          </a:rPr>
                          <m:t>𝑅</m:t>
                        </m:r>
                      </m:num>
                      <m:den>
                        <m:r>
                          <a:rPr lang="en-US" b="0" i="1" smtClean="0">
                            <a:solidFill>
                              <a:schemeClr val="tx1"/>
                            </a:solidFill>
                            <a:latin typeface="Cambria Math" panose="02040503050406030204" pitchFamily="18" charset="0"/>
                          </a:rPr>
                          <m:t>2</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𝜎</m:t>
                            </m:r>
                          </m:e>
                          <m:sub>
                            <m:r>
                              <a:rPr lang="en-US" b="0" i="1" smtClean="0">
                                <a:solidFill>
                                  <a:schemeClr val="tx1"/>
                                </a:solidFill>
                                <a:latin typeface="Cambria Math" panose="02040503050406030204" pitchFamily="18" charset="0"/>
                              </a:rPr>
                              <m:t>𝑥</m:t>
                            </m:r>
                          </m:sub>
                        </m:sSub>
                        <m:r>
                          <a:rPr lang="en-US" b="0" i="1" smtClean="0">
                            <a:solidFill>
                              <a:schemeClr val="tx1"/>
                            </a:solidFill>
                            <a:latin typeface="Cambria Math" panose="02040503050406030204" pitchFamily="18" charset="0"/>
                          </a:rPr>
                          <m:t>𝑣</m:t>
                        </m:r>
                      </m:den>
                    </m:f>
                  </m:oMath>
                </a14:m>
                <a:r>
                  <a:rPr lang="en-US" dirty="0">
                    <a:solidFill>
                      <a:schemeClr val="tx1"/>
                    </a:solidFill>
                  </a:rPr>
                  <a:t> where</a:t>
                </a:r>
                <a:br>
                  <a:rPr lang="en-US" dirty="0">
                    <a:solidFill>
                      <a:schemeClr val="tx1"/>
                    </a:solidFill>
                  </a:rPr>
                </a:br>
                <a14:m>
                  <m:oMath xmlns:m="http://schemas.openxmlformats.org/officeDocument/2006/math">
                    <m:r>
                      <a:rPr lang="en-US" i="1">
                        <a:solidFill>
                          <a:schemeClr val="tx1"/>
                        </a:solidFill>
                        <a:latin typeface="Cambria Math" panose="02040503050406030204" pitchFamily="18" charset="0"/>
                      </a:rPr>
                      <m:t>𝑣</m:t>
                    </m:r>
                  </m:oMath>
                </a14:m>
                <a:r>
                  <a:rPr lang="en-US" dirty="0">
                    <a:solidFill>
                      <a:schemeClr val="tx1"/>
                    </a:solidFill>
                  </a:rPr>
                  <a:t> is the magnitude of the radar velocity and </a:t>
                </a:r>
                <a14:m>
                  <m:oMath xmlns:m="http://schemas.openxmlformats.org/officeDocument/2006/math">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𝑓</m:t>
                        </m:r>
                      </m:e>
                      <m:sub>
                        <m:r>
                          <a:rPr lang="en-US" i="1">
                            <a:solidFill>
                              <a:schemeClr val="tx1"/>
                            </a:solidFill>
                            <a:latin typeface="Cambria Math" panose="02040503050406030204" pitchFamily="18" charset="0"/>
                          </a:rPr>
                          <m:t>𝑝𝑟𝑓</m:t>
                        </m:r>
                      </m:sub>
                    </m:sSub>
                  </m:oMath>
                </a14:m>
                <a:r>
                  <a:rPr lang="en-US" dirty="0">
                    <a:solidFill>
                      <a:schemeClr val="tx1"/>
                    </a:solidFill>
                  </a:rPr>
                  <a:t> is the pulse repetition frequency</a:t>
                </a:r>
              </a:p>
              <a:p>
                <a:pPr>
                  <a:lnSpc>
                    <a:spcPct val="100000"/>
                  </a:lnSpc>
                </a:pPr>
                <a:r>
                  <a:rPr lang="en-US" dirty="0">
                    <a:solidFill>
                      <a:srgbClr val="FF0000"/>
                    </a:solidFill>
                  </a:rPr>
                  <a:t> </a:t>
                </a:r>
                <a14:m>
                  <m:oMath xmlns:m="http://schemas.openxmlformats.org/officeDocument/2006/math">
                    <m:r>
                      <a:rPr lang="en-US" i="1">
                        <a:solidFill>
                          <a:srgbClr val="FF0000"/>
                        </a:solidFill>
                        <a:latin typeface="Cambria Math" panose="02040503050406030204" pitchFamily="18" charset="0"/>
                      </a:rPr>
                      <m:t>𝐴</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𝑥</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𝑟𝑔</m:t>
                        </m:r>
                      </m:sub>
                    </m:sSub>
                    <m:r>
                      <a:rPr lang="en-US" i="1">
                        <a:solidFill>
                          <a:srgbClr val="FF0000"/>
                        </a:solidFill>
                        <a:latin typeface="Cambria Math" panose="02040503050406030204" pitchFamily="18" charset="0"/>
                      </a:rPr>
                      <m:t>=</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𝜎</m:t>
                        </m:r>
                      </m:e>
                      <m:sub>
                        <m:r>
                          <a:rPr lang="en-US" b="0" i="1" smtClean="0">
                            <a:solidFill>
                              <a:srgbClr val="FF0000"/>
                            </a:solidFill>
                            <a:latin typeface="Cambria Math" panose="02040503050406030204" pitchFamily="18" charset="0"/>
                          </a:rPr>
                          <m:t>𝑥</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𝑐</m:t>
                        </m:r>
                      </m:num>
                      <m:den>
                        <m:r>
                          <a:rPr lang="en-US" i="1">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𝐵</m:t>
                        </m:r>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sin</m:t>
                            </m:r>
                          </m:fNa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𝑖</m:t>
                                </m:r>
                              </m:sub>
                            </m:sSub>
                          </m:e>
                        </m:func>
                      </m:den>
                    </m:f>
                  </m:oMath>
                </a14:m>
                <a:r>
                  <a:rPr lang="en-US" dirty="0">
                    <a:solidFill>
                      <a:srgbClr val="FF0000"/>
                    </a:solidFill>
                  </a:rPr>
                  <a:t> </a:t>
                </a:r>
              </a:p>
              <a:p>
                <a:pPr>
                  <a:lnSpc>
                    <a:spcPct val="100000"/>
                  </a:lnSpc>
                </a:pPr>
                <a14:m>
                  <m:oMath xmlns:m="http://schemas.openxmlformats.org/officeDocument/2006/math">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𝑛</m:t>
                        </m:r>
                      </m:sub>
                    </m:sSub>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𝑡</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𝑡</m:t>
                        </m:r>
                      </m:sub>
                    </m:sSub>
                    <m:r>
                      <a:rPr lang="en-US" i="1">
                        <a:solidFill>
                          <a:srgbClr val="FF0000"/>
                        </a:solidFill>
                        <a:latin typeface="Cambria Math" panose="02040503050406030204" pitchFamily="18" charset="0"/>
                      </a:rPr>
                      <m:t>𝐴</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b="0" i="1" smtClean="0">
                            <a:solidFill>
                              <a:srgbClr val="FF0000"/>
                            </a:solidFill>
                            <a:latin typeface="Cambria Math" panose="02040503050406030204" pitchFamily="18" charset="0"/>
                          </a:rPr>
                          <m:t>𝑁𝐸𝑆𝑍</m:t>
                        </m:r>
                      </m:sub>
                    </m:sSub>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den>
                    </m:f>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𝑟</m:t>
                        </m:r>
                      </m:sub>
                    </m:sSub>
                    <m:f>
                      <m:fPr>
                        <m:ctrlPr>
                          <a:rPr lang="en-US" i="1">
                            <a:solidFill>
                              <a:srgbClr val="FF0000"/>
                            </a:solidFill>
                            <a:latin typeface="Cambria Math" panose="02040503050406030204" pitchFamily="18" charset="0"/>
                          </a:rPr>
                        </m:ctrlPr>
                      </m:fPr>
                      <m:num>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𝜆</m:t>
                            </m:r>
                          </m:e>
                          <m:sup>
                            <m:r>
                              <a:rPr lang="en-US" i="1">
                                <a:solidFill>
                                  <a:srgbClr val="FF0000"/>
                                </a:solidFill>
                                <a:latin typeface="Cambria Math" panose="02040503050406030204" pitchFamily="18" charset="0"/>
                              </a:rPr>
                              <m:t>2</m:t>
                            </m:r>
                          </m:sup>
                        </m:sSup>
                      </m:num>
                      <m:den>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den>
                    </m:f>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𝑝𝑐</m:t>
                        </m:r>
                      </m:sub>
                    </m:sSub>
                    <m:r>
                      <a:rPr lang="en-US" b="0" i="1" smtClean="0">
                        <a:solidFill>
                          <a:srgbClr val="FF0000"/>
                        </a:solidFill>
                        <a:latin typeface="Cambria Math" panose="02040503050406030204" pitchFamily="18" charset="0"/>
                      </a:rPr>
                      <m:t>𝑁</m:t>
                    </m:r>
                  </m:oMath>
                </a14:m>
                <a:endParaRPr lang="en-US" dirty="0">
                  <a:solidFill>
                    <a:srgbClr val="FF0000"/>
                  </a:solidFill>
                </a:endParaRPr>
              </a:p>
              <a:p>
                <a:pPr>
                  <a:lnSpc>
                    <a:spcPct val="100000"/>
                  </a:lnSpc>
                </a:pPr>
                <a:r>
                  <a:rPr lang="en-US" dirty="0">
                    <a:solidFill>
                      <a:srgbClr val="FF0000"/>
                    </a:solidFill>
                  </a:rPr>
                  <a:t>Solving:</a:t>
                </a:r>
                <a14:m>
                  <m:oMath xmlns:m="http://schemas.openxmlformats.org/officeDocument/2006/math">
                    <m:r>
                      <a:rPr lang="en-US" b="0" i="0" smtClean="0">
                        <a:solidFill>
                          <a:srgbClr val="FF0000"/>
                        </a:solidFill>
                        <a:latin typeface="Cambria Math" panose="02040503050406030204" pitchFamily="18" charset="0"/>
                      </a:rPr>
                      <m:t> </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𝜎</m:t>
                        </m:r>
                      </m:e>
                      <m:sub>
                        <m:r>
                          <a:rPr lang="en-US" i="1">
                            <a:solidFill>
                              <a:srgbClr val="FF0000"/>
                            </a:solidFill>
                            <a:latin typeface="Cambria Math" panose="02040503050406030204" pitchFamily="18" charset="0"/>
                          </a:rPr>
                          <m:t>𝑁𝐸𝑆𝑍</m:t>
                        </m:r>
                      </m:sub>
                    </m:sSub>
                    <m:r>
                      <a:rPr lang="en-US" b="0" i="1" smtClean="0">
                        <a:solidFill>
                          <a:srgbClr val="FF0000"/>
                        </a:solidFill>
                        <a:latin typeface="Cambria Math" panose="02040503050406030204" pitchFamily="18" charset="0"/>
                      </a:rPr>
                      <m:t>=</m:t>
                    </m:r>
                    <m:f>
                      <m:fPr>
                        <m:ctrlPr>
                          <a:rPr lang="en-US" b="0" i="1" smtClean="0">
                            <a:solidFill>
                              <a:srgbClr val="FF0000"/>
                            </a:solidFill>
                            <a:latin typeface="Cambria Math" panose="02040503050406030204" pitchFamily="18" charset="0"/>
                          </a:rPr>
                        </m:ctrlPr>
                      </m:fPr>
                      <m:num>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𝑛</m:t>
                            </m:r>
                          </m:sub>
                        </m:sSub>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b="0" i="1" smtClean="0">
                                <a:solidFill>
                                  <a:srgbClr val="FF0000"/>
                                </a:solidFill>
                                <a:latin typeface="Cambria Math" panose="02040503050406030204" pitchFamily="18" charset="0"/>
                              </a:rPr>
                            </m:ctrlPr>
                          </m:sSupPr>
                          <m:e>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4</m:t>
                                </m:r>
                                <m:r>
                                  <a:rPr lang="en-US" b="0" i="1" smtClean="0">
                                    <a:solidFill>
                                      <a:srgbClr val="FF0000"/>
                                    </a:solidFill>
                                    <a:latin typeface="Cambria Math" panose="02040503050406030204" pitchFamily="18" charset="0"/>
                                  </a:rPr>
                                  <m:t>𝜋</m:t>
                                </m:r>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𝑅</m:t>
                                    </m:r>
                                  </m:e>
                                  <m:sup>
                                    <m:r>
                                      <a:rPr lang="en-US" b="0" i="1" smtClean="0">
                                        <a:solidFill>
                                          <a:srgbClr val="FF0000"/>
                                        </a:solidFill>
                                        <a:latin typeface="Cambria Math" panose="02040503050406030204" pitchFamily="18" charset="0"/>
                                      </a:rPr>
                                      <m:t>2</m:t>
                                    </m:r>
                                  </m:sup>
                                </m:sSup>
                              </m:e>
                            </m:d>
                          </m:e>
                          <m:sup>
                            <m:r>
                              <a:rPr lang="en-US" b="0" i="1" smtClean="0">
                                <a:solidFill>
                                  <a:srgbClr val="FF0000"/>
                                </a:solidFill>
                                <a:latin typeface="Cambria Math" panose="02040503050406030204" pitchFamily="18" charset="0"/>
                              </a:rPr>
                              <m:t>2</m:t>
                            </m:r>
                          </m:sup>
                        </m:sSup>
                      </m:num>
                      <m:den>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𝑃</m:t>
                            </m:r>
                          </m:e>
                          <m:sub>
                            <m:r>
                              <a:rPr lang="en-US" b="0" i="1" smtClean="0">
                                <a:solidFill>
                                  <a:srgbClr val="FF0000"/>
                                </a:solidFill>
                                <a:latin typeface="Cambria Math" panose="02040503050406030204" pitchFamily="18" charset="0"/>
                              </a:rPr>
                              <m:t>𝑡</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𝑡</m:t>
                            </m:r>
                          </m:sub>
                        </m:sSub>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𝐺</m:t>
                            </m:r>
                          </m:e>
                          <m:sub>
                            <m:r>
                              <a:rPr lang="en-US" b="0" i="1" smtClean="0">
                                <a:solidFill>
                                  <a:srgbClr val="FF0000"/>
                                </a:solidFill>
                                <a:latin typeface="Cambria Math" panose="02040503050406030204" pitchFamily="18" charset="0"/>
                              </a:rPr>
                              <m:t>𝑟</m:t>
                            </m:r>
                          </m:sub>
                        </m:sSub>
                        <m:sSup>
                          <m:sSupPr>
                            <m:ctrlPr>
                              <a:rPr lang="en-US" b="0" i="1" smtClean="0">
                                <a:solidFill>
                                  <a:srgbClr val="FF0000"/>
                                </a:solidFill>
                                <a:latin typeface="Cambria Math" panose="02040503050406030204" pitchFamily="18" charset="0"/>
                              </a:rPr>
                            </m:ctrlPr>
                          </m:sSupPr>
                          <m:e>
                            <m:r>
                              <a:rPr lang="en-US" b="0" i="1" smtClean="0">
                                <a:solidFill>
                                  <a:srgbClr val="FF0000"/>
                                </a:solidFill>
                                <a:latin typeface="Cambria Math" panose="02040503050406030204" pitchFamily="18" charset="0"/>
                              </a:rPr>
                              <m:t>𝜆</m:t>
                            </m:r>
                          </m:e>
                          <m:sup>
                            <m:r>
                              <a:rPr lang="en-US" b="0" i="1" smtClean="0">
                                <a:solidFill>
                                  <a:srgbClr val="FF0000"/>
                                </a:solidFill>
                                <a:latin typeface="Cambria Math" panose="02040503050406030204" pitchFamily="18" charset="0"/>
                              </a:rPr>
                              <m:t>2</m:t>
                            </m:r>
                          </m:sup>
                        </m:sSup>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𝑝𝑐</m:t>
                            </m:r>
                          </m:sub>
                        </m:sSub>
                        <m:r>
                          <a:rPr lang="en-US" i="1">
                            <a:solidFill>
                              <a:srgbClr val="FF0000"/>
                            </a:solidFill>
                            <a:latin typeface="Cambria Math" panose="02040503050406030204" pitchFamily="18" charset="0"/>
                          </a:rPr>
                          <m:t>𝐴</m:t>
                        </m:r>
                        <m:r>
                          <a:rPr lang="en-US" b="0" i="1" smtClean="0">
                            <a:solidFill>
                              <a:srgbClr val="FF0000"/>
                            </a:solidFill>
                            <a:latin typeface="Cambria Math" panose="02040503050406030204" pitchFamily="18" charset="0"/>
                          </a:rPr>
                          <m:t>𝑁</m:t>
                        </m:r>
                      </m:den>
                    </m:f>
                    <m:r>
                      <a:rPr lang="en-US" b="0" i="0"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𝑘</m:t>
                                </m:r>
                              </m:e>
                              <m:sub>
                                <m:r>
                                  <a:rPr lang="en-US" b="0" i="1" smtClean="0">
                                    <a:solidFill>
                                      <a:srgbClr val="FF0000"/>
                                    </a:solidFill>
                                    <a:latin typeface="Cambria Math" panose="02040503050406030204" pitchFamily="18" charset="0"/>
                                  </a:rPr>
                                  <m:t>𝐵</m:t>
                                </m:r>
                              </m:sub>
                            </m:sSub>
                            <m:r>
                              <a:rPr lang="en-US" i="1">
                                <a:solidFill>
                                  <a:srgbClr val="FF0000"/>
                                </a:solidFill>
                                <a:latin typeface="Cambria Math" panose="02040503050406030204" pitchFamily="18" charset="0"/>
                              </a:rPr>
                              <m:t>𝑇𝐵𝐹</m:t>
                            </m:r>
                          </m:e>
                        </m:d>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2</m:t>
                                    </m:r>
                                  </m:sup>
                                </m:sSup>
                              </m:e>
                            </m:d>
                          </m:e>
                          <m:sup>
                            <m:r>
                              <a:rPr lang="en-US" i="1">
                                <a:solidFill>
                                  <a:srgbClr val="FF0000"/>
                                </a:solidFill>
                                <a:latin typeface="Cambria Math" panose="02040503050406030204" pitchFamily="18" charset="0"/>
                              </a:rPr>
                              <m:t>2</m:t>
                            </m:r>
                          </m:sup>
                        </m:sSup>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𝑡</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𝑡</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𝑟</m:t>
                            </m:r>
                          </m:sub>
                        </m:sSub>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𝜆</m:t>
                            </m:r>
                          </m:e>
                          <m:sup>
                            <m:r>
                              <a:rPr lang="en-US" i="1">
                                <a:solidFill>
                                  <a:srgbClr val="FF0000"/>
                                </a:solidFill>
                                <a:latin typeface="Cambria Math" panose="02040503050406030204" pitchFamily="18" charset="0"/>
                              </a:rPr>
                              <m:t>2</m:t>
                            </m:r>
                          </m:sup>
                        </m:sSup>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𝑇</m:t>
                                </m:r>
                              </m:e>
                              <m:sub>
                                <m:r>
                                  <a:rPr lang="en-US" i="1">
                                    <a:solidFill>
                                      <a:srgbClr val="FF0000"/>
                                    </a:solidFill>
                                    <a:latin typeface="Cambria Math" panose="02040503050406030204" pitchFamily="18" charset="0"/>
                                  </a:rPr>
                                  <m:t>𝑝𝑑</m:t>
                                </m:r>
                              </m:sub>
                            </m:sSub>
                            <m:r>
                              <a:rPr lang="en-US" i="1">
                                <a:solidFill>
                                  <a:srgbClr val="FF0000"/>
                                </a:solidFill>
                                <a:highlight>
                                  <a:srgbClr val="FFFF00"/>
                                </a:highlight>
                                <a:latin typeface="Cambria Math" panose="02040503050406030204" pitchFamily="18" charset="0"/>
                              </a:rPr>
                              <m:t>𝐵</m:t>
                            </m:r>
                          </m:e>
                        </m:d>
                      </m:den>
                    </m:f>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2</m:t>
                        </m:r>
                        <m:r>
                          <a:rPr lang="en-US" i="1">
                            <a:solidFill>
                              <a:srgbClr val="FF0000"/>
                            </a:solidFill>
                            <a:highlight>
                              <a:srgbClr val="FFFF00"/>
                            </a:highlight>
                            <a:latin typeface="Cambria Math" panose="02040503050406030204" pitchFamily="18" charset="0"/>
                          </a:rPr>
                          <m:t>𝐵</m:t>
                        </m:r>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sin</m:t>
                            </m:r>
                          </m:fNa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𝑖</m:t>
                                </m:r>
                              </m:sub>
                            </m:sSub>
                          </m:e>
                        </m:func>
                      </m:num>
                      <m:den>
                        <m:sSub>
                          <m:sSubPr>
                            <m:ctrlPr>
                              <a:rPr lang="en-US" i="1">
                                <a:solidFill>
                                  <a:srgbClr val="FF0000"/>
                                </a:solidFill>
                                <a:highlight>
                                  <a:srgbClr val="FFFF00"/>
                                </a:highlight>
                                <a:latin typeface="Cambria Math" panose="02040503050406030204" pitchFamily="18" charset="0"/>
                              </a:rPr>
                            </m:ctrlPr>
                          </m:sSubPr>
                          <m:e>
                            <m:r>
                              <a:rPr lang="en-US" i="1">
                                <a:solidFill>
                                  <a:srgbClr val="FF0000"/>
                                </a:solidFill>
                                <a:highlight>
                                  <a:srgbClr val="FFFF00"/>
                                </a:highlight>
                                <a:latin typeface="Cambria Math" panose="02040503050406030204" pitchFamily="18" charset="0"/>
                              </a:rPr>
                              <m:t>𝜎</m:t>
                            </m:r>
                          </m:e>
                          <m:sub>
                            <m:r>
                              <a:rPr lang="en-US" i="1">
                                <a:solidFill>
                                  <a:srgbClr val="FF0000"/>
                                </a:solidFill>
                                <a:highlight>
                                  <a:srgbClr val="FFFF00"/>
                                </a:highlight>
                                <a:latin typeface="Cambria Math" panose="02040503050406030204" pitchFamily="18" charset="0"/>
                              </a:rPr>
                              <m:t>𝑥</m:t>
                            </m:r>
                          </m:sub>
                        </m:sSub>
                        <m:r>
                          <a:rPr lang="en-US" b="0" i="1" smtClean="0">
                            <a:solidFill>
                              <a:srgbClr val="FF0000"/>
                            </a:solidFill>
                            <a:latin typeface="Cambria Math" panose="02040503050406030204" pitchFamily="18" charset="0"/>
                          </a:rPr>
                          <m:t>𝑐</m:t>
                        </m:r>
                      </m:den>
                    </m:f>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2</m:t>
                        </m:r>
                        <m:sSub>
                          <m:sSubPr>
                            <m:ctrlPr>
                              <a:rPr lang="en-US" i="1">
                                <a:solidFill>
                                  <a:srgbClr val="FF0000"/>
                                </a:solidFill>
                                <a:highlight>
                                  <a:srgbClr val="FFFF00"/>
                                </a:highlight>
                                <a:latin typeface="Cambria Math" panose="02040503050406030204" pitchFamily="18" charset="0"/>
                              </a:rPr>
                            </m:ctrlPr>
                          </m:sSubPr>
                          <m:e>
                            <m:r>
                              <a:rPr lang="en-US" i="1">
                                <a:solidFill>
                                  <a:srgbClr val="FF0000"/>
                                </a:solidFill>
                                <a:highlight>
                                  <a:srgbClr val="FFFF00"/>
                                </a:highlight>
                                <a:latin typeface="Cambria Math" panose="02040503050406030204" pitchFamily="18" charset="0"/>
                              </a:rPr>
                              <m:t>𝜎</m:t>
                            </m:r>
                          </m:e>
                          <m:sub>
                            <m:r>
                              <a:rPr lang="en-US" i="1">
                                <a:solidFill>
                                  <a:srgbClr val="FF0000"/>
                                </a:solidFill>
                                <a:highlight>
                                  <a:srgbClr val="FFFF00"/>
                                </a:highlight>
                                <a:latin typeface="Cambria Math" panose="02040503050406030204" pitchFamily="18" charset="0"/>
                              </a:rPr>
                              <m:t>𝑥</m:t>
                            </m:r>
                          </m:sub>
                        </m:sSub>
                        <m:r>
                          <a:rPr lang="en-US" i="1">
                            <a:solidFill>
                              <a:srgbClr val="FF0000"/>
                            </a:solidFill>
                            <a:latin typeface="Cambria Math" panose="02040503050406030204" pitchFamily="18" charset="0"/>
                          </a:rPr>
                          <m:t>𝑣</m:t>
                        </m:r>
                      </m:num>
                      <m:den>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𝑓</m:t>
                            </m:r>
                          </m:e>
                          <m:sub>
                            <m:r>
                              <a:rPr lang="en-US" b="0" i="1" smtClean="0">
                                <a:solidFill>
                                  <a:srgbClr val="FF0000"/>
                                </a:solidFill>
                                <a:latin typeface="Cambria Math" panose="02040503050406030204" pitchFamily="18" charset="0"/>
                              </a:rPr>
                              <m:t>𝑝𝑟𝑓</m:t>
                            </m:r>
                          </m:sub>
                        </m:sSub>
                        <m:r>
                          <a:rPr lang="en-US" b="0" i="1" smtClean="0">
                            <a:solidFill>
                              <a:srgbClr val="FF0000"/>
                            </a:solidFill>
                            <a:highlight>
                              <a:srgbClr val="00FFFF"/>
                            </a:highlight>
                            <a:latin typeface="Cambria Math" panose="02040503050406030204" pitchFamily="18" charset="0"/>
                          </a:rPr>
                          <m:t>𝜆</m:t>
                        </m:r>
                        <m:r>
                          <a:rPr lang="en-US" b="0" i="1" smtClean="0">
                            <a:solidFill>
                              <a:srgbClr val="FF0000"/>
                            </a:solidFill>
                            <a:highlight>
                              <a:srgbClr val="00FFFF"/>
                            </a:highlight>
                            <a:latin typeface="Cambria Math" panose="02040503050406030204" pitchFamily="18" charset="0"/>
                          </a:rPr>
                          <m:t>𝑅</m:t>
                        </m:r>
                      </m:den>
                    </m:f>
                  </m:oMath>
                </a14:m>
                <a:endParaRPr lang="en-US" dirty="0">
                  <a:solidFill>
                    <a:srgbClr val="FF0000"/>
                  </a:solidFill>
                </a:endParaRPr>
              </a:p>
              <a:p>
                <a:pPr>
                  <a:lnSpc>
                    <a:spcPct val="100000"/>
                  </a:lnSpc>
                </a:pPr>
                <a14:m>
                  <m:oMath xmlns:m="http://schemas.openxmlformats.org/officeDocument/2006/math">
                    <m:r>
                      <a:rPr lang="en-US">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d>
                          <m:dPr>
                            <m:ctrlPr>
                              <a:rPr lang="en-US" i="1">
                                <a:solidFill>
                                  <a:srgbClr val="FF0000"/>
                                </a:solidFill>
                                <a:latin typeface="Cambria Math" panose="02040503050406030204" pitchFamily="18" charset="0"/>
                              </a:rPr>
                            </m:ctrlPr>
                          </m:dPr>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𝑘</m:t>
                                </m:r>
                              </m:e>
                              <m:sub>
                                <m:r>
                                  <a:rPr lang="en-US" b="0" i="1" smtClean="0">
                                    <a:solidFill>
                                      <a:srgbClr val="FF0000"/>
                                    </a:solidFill>
                                    <a:latin typeface="Cambria Math" panose="02040503050406030204" pitchFamily="18" charset="0"/>
                                  </a:rPr>
                                  <m:t>𝐵</m:t>
                                </m:r>
                              </m:sub>
                            </m:sSub>
                            <m:r>
                              <a:rPr lang="en-US" i="1">
                                <a:solidFill>
                                  <a:srgbClr val="FF0000"/>
                                </a:solidFill>
                                <a:latin typeface="Cambria Math" panose="02040503050406030204" pitchFamily="18" charset="0"/>
                              </a:rPr>
                              <m:t>𝑇𝐵𝐹</m:t>
                            </m:r>
                          </m:e>
                        </m:d>
                        <m:sSup>
                          <m:sSupPr>
                            <m:ctrlPr>
                              <a:rPr lang="en-US" i="1">
                                <a:solidFill>
                                  <a:srgbClr val="FF0000"/>
                                </a:solidFill>
                                <a:latin typeface="Cambria Math" panose="02040503050406030204" pitchFamily="18" charset="0"/>
                              </a:rPr>
                            </m:ctrlPr>
                          </m:sSupPr>
                          <m:e>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e>
                            </m:d>
                          </m:e>
                          <m:sup>
                            <m:r>
                              <a:rPr lang="en-US" i="1">
                                <a:solidFill>
                                  <a:srgbClr val="FF0000"/>
                                </a:solidFill>
                                <a:latin typeface="Cambria Math" panose="02040503050406030204" pitchFamily="18" charset="0"/>
                              </a:rPr>
                              <m:t>3</m:t>
                            </m:r>
                          </m:sup>
                        </m:sSup>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𝑅</m:t>
                            </m:r>
                          </m:e>
                          <m:sup>
                            <m:r>
                              <a:rPr lang="en-US" i="1">
                                <a:solidFill>
                                  <a:srgbClr val="FF0000"/>
                                </a:solidFill>
                                <a:latin typeface="Cambria Math" panose="02040503050406030204" pitchFamily="18" charset="0"/>
                              </a:rPr>
                              <m:t>3</m:t>
                            </m:r>
                          </m:sup>
                        </m:sSup>
                        <m:r>
                          <a:rPr lang="en-US" i="1">
                            <a:solidFill>
                              <a:srgbClr val="FF0000"/>
                            </a:solidFill>
                            <a:latin typeface="Cambria Math" panose="02040503050406030204" pitchFamily="18" charset="0"/>
                          </a:rPr>
                          <m:t>4</m:t>
                        </m:r>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sin</m:t>
                            </m:r>
                          </m:fName>
                          <m:e>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𝜃</m:t>
                                </m:r>
                              </m:e>
                              <m:sub>
                                <m:r>
                                  <a:rPr lang="en-US" i="1">
                                    <a:solidFill>
                                      <a:srgbClr val="FF0000"/>
                                    </a:solidFill>
                                    <a:latin typeface="Cambria Math" panose="02040503050406030204" pitchFamily="18" charset="0"/>
                                  </a:rPr>
                                  <m:t>𝑖</m:t>
                                </m:r>
                              </m:sub>
                            </m:sSub>
                          </m:e>
                        </m:func>
                        <m:r>
                          <a:rPr lang="en-US" i="1">
                            <a:solidFill>
                              <a:srgbClr val="FF0000"/>
                            </a:solidFill>
                            <a:latin typeface="Cambria Math" panose="02040503050406030204" pitchFamily="18" charset="0"/>
                          </a:rPr>
                          <m:t>𝑣</m:t>
                        </m:r>
                      </m:num>
                      <m:den>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𝑃</m:t>
                            </m:r>
                          </m:e>
                          <m:sub>
                            <m:r>
                              <a:rPr lang="en-US" i="1">
                                <a:solidFill>
                                  <a:srgbClr val="FF0000"/>
                                </a:solidFill>
                                <a:latin typeface="Cambria Math" panose="02040503050406030204" pitchFamily="18" charset="0"/>
                              </a:rPr>
                              <m:t>𝑡</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𝑡</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𝐺</m:t>
                            </m:r>
                          </m:e>
                          <m:sub>
                            <m:r>
                              <a:rPr lang="en-US" i="1">
                                <a:solidFill>
                                  <a:srgbClr val="FF0000"/>
                                </a:solidFill>
                                <a:latin typeface="Cambria Math" panose="02040503050406030204" pitchFamily="18" charset="0"/>
                              </a:rPr>
                              <m:t>𝑟</m:t>
                            </m:r>
                          </m:sub>
                        </m:sSub>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𝜆</m:t>
                            </m:r>
                          </m:e>
                          <m:sup>
                            <m:r>
                              <a:rPr lang="en-US" i="1">
                                <a:solidFill>
                                  <a:srgbClr val="FF0000"/>
                                </a:solidFill>
                                <a:latin typeface="Cambria Math" panose="02040503050406030204" pitchFamily="18" charset="0"/>
                              </a:rPr>
                              <m:t>3</m:t>
                            </m:r>
                          </m:sup>
                        </m:sSup>
                        <m:r>
                          <a:rPr lang="en-US" i="1">
                            <a:solidFill>
                              <a:srgbClr val="FF0000"/>
                            </a:solidFill>
                            <a:latin typeface="Cambria Math" panose="02040503050406030204" pitchFamily="18" charset="0"/>
                          </a:rPr>
                          <m:t>𝑐</m:t>
                        </m:r>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rPr>
                              <m:t>𝑇</m:t>
                            </m:r>
                          </m:e>
                          <m:sub>
                            <m:r>
                              <a:rPr lang="en-US" b="0" i="1" smtClean="0">
                                <a:solidFill>
                                  <a:srgbClr val="FF0000"/>
                                </a:solidFill>
                                <a:latin typeface="Cambria Math" panose="02040503050406030204" pitchFamily="18" charset="0"/>
                              </a:rPr>
                              <m:t>𝑝𝑑</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𝑝𝑟𝑓</m:t>
                            </m:r>
                          </m:sub>
                        </m:sSub>
                      </m:den>
                    </m:f>
                  </m:oMath>
                </a14:m>
                <a:endParaRPr lang="en-US" dirty="0">
                  <a:solidFill>
                    <a:srgbClr val="FF0000"/>
                  </a:solidFill>
                </a:endParaRPr>
              </a:p>
              <a:p>
                <a:pPr>
                  <a:lnSpc>
                    <a:spcPct val="100000"/>
                  </a:lnSpc>
                </a:pPr>
                <a:endParaRPr lang="en-US" dirty="0"/>
              </a:p>
            </p:txBody>
          </p:sp>
        </mc:Choice>
        <mc:Fallback xmlns="">
          <p:sp>
            <p:nvSpPr>
              <p:cNvPr id="3" name="Content Placeholder 2">
                <a:extLst>
                  <a:ext uri="{FF2B5EF4-FFF2-40B4-BE49-F238E27FC236}">
                    <a16:creationId xmlns:a16="http://schemas.microsoft.com/office/drawing/2014/main" id="{BED45B15-E2F5-58D1-93CD-D4D588F843C1}"/>
                  </a:ext>
                </a:extLst>
              </p:cNvPr>
              <p:cNvSpPr>
                <a:spLocks noGrp="1" noRot="1" noChangeAspect="1" noMove="1" noResize="1" noEditPoints="1" noAdjustHandles="1" noChangeArrowheads="1" noChangeShapeType="1" noTextEdit="1"/>
              </p:cNvSpPr>
              <p:nvPr>
                <p:ph idx="1"/>
              </p:nvPr>
            </p:nvSpPr>
            <p:spPr>
              <a:xfrm>
                <a:off x="838200" y="1352145"/>
                <a:ext cx="10515600" cy="5369668"/>
              </a:xfrm>
              <a:blipFill>
                <a:blip r:embed="rId2"/>
                <a:stretch>
                  <a:fillRect l="-696" t="-1816" r="-638"/>
                </a:stretch>
              </a:blipFill>
            </p:spPr>
            <p:txBody>
              <a:bodyPr/>
              <a:lstStyle/>
              <a:p>
                <a:r>
                  <a:rPr lang="en-US">
                    <a:noFill/>
                  </a:rPr>
                  <a:t> </a:t>
                </a:r>
              </a:p>
            </p:txBody>
          </p:sp>
        </mc:Fallback>
      </mc:AlternateContent>
    </p:spTree>
    <p:extLst>
      <p:ext uri="{BB962C8B-B14F-4D97-AF65-F5344CB8AC3E}">
        <p14:creationId xmlns:p14="http://schemas.microsoft.com/office/powerpoint/2010/main" val="480533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65125"/>
            <a:ext cx="11201400" cy="1325563"/>
          </a:xfrm>
        </p:spPr>
        <p:txBody>
          <a:bodyPr/>
          <a:lstStyle/>
          <a:p>
            <a:r>
              <a:rPr lang="en-US" dirty="0"/>
              <a:t>Complex Baseband Representation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199" y="1825625"/>
                <a:ext cx="11066929" cy="4933394"/>
              </a:xfrm>
            </p:spPr>
            <p:txBody>
              <a:bodyPr>
                <a:normAutofit lnSpcReduction="10000"/>
              </a:bodyPr>
              <a:lstStyle/>
              <a:p>
                <a:pPr algn="ctr"/>
                <a:r>
                  <a:rPr lang="en-US" b="1" dirty="0"/>
                  <a:t>Desired transmit signal (linear FM chirp)</a:t>
                </a:r>
                <a:r>
                  <a:rPr lang="en-US" dirty="0"/>
                  <a:t>:</a:t>
                </a:r>
                <a:br>
                  <a:rPr lang="en-US" dirty="0"/>
                </a:br>
                <a14:m>
                  <m:oMath xmlns:m="http://schemas.openxmlformats.org/officeDocument/2006/math">
                    <m:r>
                      <m:rPr>
                        <m:sty m:val="p"/>
                      </m:rPr>
                      <a:rPr lang="en-US">
                        <a:latin typeface="Cambria Math" panose="02040503050406030204" pitchFamily="18" charset="0"/>
                      </a:rPr>
                      <m:t>s</m:t>
                    </m:r>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a:latin typeface="Cambria Math" panose="02040503050406030204" pitchFamily="18" charset="0"/>
                      </a:rPr>
                      <m:t>rect</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𝑝𝑑</m:t>
                            </m:r>
                          </m:sub>
                        </m:sSub>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e>
                    </m:d>
                  </m:oMath>
                </a14:m>
                <a:r>
                  <a:rPr lang="en-US" dirty="0"/>
                  <a:t> </a:t>
                </a:r>
              </a:p>
              <a:p>
                <a:pPr algn="ctr"/>
                <a:r>
                  <a:rPr lang="en-US" dirty="0"/>
                  <a:t>Desired transmit signal written in terms of IQ modulation:</a:t>
                </a:r>
              </a:p>
              <a:p>
                <a:pPr marL="0" indent="0" algn="ctr">
                  <a:buNone/>
                </a:pPr>
                <a14:m>
                  <m:oMathPara xmlns:m="http://schemas.openxmlformats.org/officeDocument/2006/math">
                    <m:oMath>
                      <m:r>
                        <m:rPr>
                          <m:sty m:val="p"/>
                        </m:rPr>
                        <a:rPr lang="en-US" b="0" i="0" smtClean="0">
                          <a:latin typeface="Cambria Math" panose="02040503050406030204" pitchFamily="18" charset="0"/>
                        </a:rPr>
                        <m:t>s</m:t>
                      </m:r>
                      <m:d>
                        <m:dPr>
                          <m:ctrlPr>
                            <a:rPr lang="en-US" i="1">
                              <a:latin typeface="Cambria Math" panose="02040503050406030204" pitchFamily="18" charset="0"/>
                            </a:rPr>
                          </m:ctrlPr>
                        </m:dPr>
                        <m:e>
                          <m:r>
                            <a:rPr lang="en-US" i="1">
                              <a:latin typeface="Cambria Math" panose="02040503050406030204" pitchFamily="18" charset="0"/>
                            </a:rPr>
                            <m:t>𝑡</m:t>
                          </m:r>
                        </m:e>
                      </m:d>
                      <m:r>
                        <a:rPr lang="en-US" b="0" i="0" smtClean="0">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m:rPr>
                              <m:sty m:val="p"/>
                            </m:rPr>
                            <a:rPr lang="en-US">
                              <a:latin typeface="Cambria Math" panose="02040503050406030204" pitchFamily="18" charset="0"/>
                            </a:rPr>
                            <m:t>I</m:t>
                          </m:r>
                        </m:sub>
                      </m:sSub>
                      <m:d>
                        <m:dPr>
                          <m:ctrlPr>
                            <a:rPr lang="en-US" i="1">
                              <a:latin typeface="Cambria Math" panose="02040503050406030204" pitchFamily="18" charset="0"/>
                            </a:rPr>
                          </m:ctrlPr>
                        </m:dPr>
                        <m:e>
                          <m:r>
                            <a:rPr lang="en-US" i="1">
                              <a:latin typeface="Cambria Math" panose="02040503050406030204" pitchFamily="18" charset="0"/>
                            </a:rPr>
                            <m:t>𝑡</m:t>
                          </m:r>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e>
                      </m:d>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𝑄</m:t>
                          </m:r>
                        </m:sub>
                      </m:sSub>
                      <m:d>
                        <m:dPr>
                          <m:ctrlPr>
                            <a:rPr lang="en-US" i="1">
                              <a:latin typeface="Cambria Math" panose="02040503050406030204" pitchFamily="18" charset="0"/>
                            </a:rPr>
                          </m:ctrlPr>
                        </m:dPr>
                        <m:e>
                          <m:r>
                            <a:rPr lang="en-US" i="1">
                              <a:latin typeface="Cambria Math" panose="02040503050406030204" pitchFamily="18" charset="0"/>
                            </a:rPr>
                            <m:t>𝑡</m:t>
                          </m:r>
                        </m:e>
                      </m:d>
                      <m:r>
                        <m:rPr>
                          <m:sty m:val="p"/>
                        </m:rPr>
                        <a:rPr lang="en-US" b="0" i="0" smtClean="0">
                          <a:latin typeface="Cambria Math" panose="02040503050406030204" pitchFamily="18" charset="0"/>
                        </a:rPr>
                        <m:t>sin</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e>
                      </m:d>
                    </m:oMath>
                  </m:oMathPara>
                </a14:m>
                <a:br>
                  <a:rPr lang="en-US" i="1" dirty="0">
                    <a:latin typeface="Cambria Math" panose="02040503050406030204" pitchFamily="18" charset="0"/>
                  </a:rPr>
                </a:br>
                <a:endParaRPr lang="en-US" dirty="0"/>
              </a:p>
              <a:p>
                <a:pPr algn="ctr"/>
                <a:r>
                  <a:rPr lang="en-US" dirty="0"/>
                  <a:t>The complex baseband signal (using IQ demodulation) is:</a:t>
                </a:r>
                <a:br>
                  <a:rPr lang="en-US" dirty="0"/>
                </a:br>
                <a14:m>
                  <m:oMath xmlns:m="http://schemas.openxmlformats.org/officeDocument/2006/math">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s</m:t>
                        </m:r>
                      </m:e>
                      <m:sub>
                        <m:r>
                          <m:rPr>
                            <m:sty m:val="p"/>
                          </m:rPr>
                          <a:rPr lang="en-US" b="0" i="0" smtClean="0">
                            <a:solidFill>
                              <a:schemeClr val="tx1"/>
                            </a:solidFill>
                            <a:latin typeface="Cambria Math" panose="02040503050406030204" pitchFamily="18" charset="0"/>
                          </a:rPr>
                          <m:t>BB</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a:solidFill>
                          <a:schemeClr val="tx1"/>
                        </a:solidFill>
                        <a:latin typeface="Cambria Math" panose="02040503050406030204" pitchFamily="18" charset="0"/>
                      </a:rPr>
                      <m:t>=</m:t>
                    </m:r>
                    <m:sSub>
                      <m:sSubPr>
                        <m:ctrlPr>
                          <a:rPr lang="en-US" b="0" i="0" smtClean="0">
                            <a:solidFill>
                              <a:schemeClr val="tx1"/>
                            </a:solidFill>
                            <a:latin typeface="Cambria Math" panose="02040503050406030204" pitchFamily="18" charset="0"/>
                          </a:rPr>
                        </m:ctrlPr>
                      </m:sSubPr>
                      <m:e>
                        <m:r>
                          <m:rPr>
                            <m:sty m:val="p"/>
                          </m:rPr>
                          <a:rPr lang="en-US" b="0" i="0" smtClean="0">
                            <a:solidFill>
                              <a:schemeClr val="tx1"/>
                            </a:solidFill>
                            <a:latin typeface="Cambria Math" panose="02040503050406030204" pitchFamily="18" charset="0"/>
                          </a:rPr>
                          <m:t>s</m:t>
                        </m:r>
                      </m:e>
                      <m:sub>
                        <m:r>
                          <m:rPr>
                            <m:sty m:val="p"/>
                          </m:rPr>
                          <a:rPr lang="en-US" b="0" i="0" smtClean="0">
                            <a:solidFill>
                              <a:schemeClr val="tx1"/>
                            </a:solidFill>
                            <a:latin typeface="Cambria Math" panose="02040503050406030204" pitchFamily="18" charset="0"/>
                          </a:rPr>
                          <m:t>I</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𝑗</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𝑠</m:t>
                        </m:r>
                      </m:e>
                      <m:sub>
                        <m:r>
                          <a:rPr lang="en-US" b="0" i="1" smtClean="0">
                            <a:solidFill>
                              <a:schemeClr val="tx1"/>
                            </a:solidFill>
                            <a:latin typeface="Cambria Math" panose="02040503050406030204" pitchFamily="18" charset="0"/>
                          </a:rPr>
                          <m:t>𝑄</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0" smtClean="0">
                        <a:solidFill>
                          <a:schemeClr val="tx1"/>
                        </a:solidFill>
                        <a:latin typeface="Cambria Math" panose="02040503050406030204" pitchFamily="18" charset="0"/>
                      </a:rPr>
                      <m:t>=2</m:t>
                    </m:r>
                    <m:r>
                      <a:rPr lang="en-US" b="0" i="1" smtClean="0">
                        <a:solidFill>
                          <a:schemeClr val="tx1"/>
                        </a:solidFill>
                        <a:latin typeface="Cambria Math" panose="02040503050406030204" pitchFamily="18" charset="0"/>
                      </a:rPr>
                      <m:t>×</m:t>
                    </m:r>
                    <m:r>
                      <m:rPr>
                        <m:sty m:val="p"/>
                      </m:rPr>
                      <a:rPr lang="en-US" b="0" i="0" smtClean="0">
                        <a:solidFill>
                          <a:schemeClr val="tx1"/>
                        </a:solidFill>
                        <a:latin typeface="Cambria Math" panose="02040503050406030204" pitchFamily="18" charset="0"/>
                      </a:rPr>
                      <m:t>LPF</m:t>
                    </m:r>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s</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m:rPr>
                            <m:sty m:val="p"/>
                          </m:rPr>
                          <a:rPr lang="en-US">
                            <a:solidFill>
                              <a:schemeClr val="tx1"/>
                            </a:solidFill>
                            <a:latin typeface="Cambria Math" panose="02040503050406030204" pitchFamily="18" charset="0"/>
                          </a:rPr>
                          <m:t>c</m:t>
                        </m:r>
                        <m:r>
                          <m:rPr>
                            <m:sty m:val="p"/>
                          </m:rPr>
                          <a:rPr lang="en-US" smtClean="0">
                            <a:solidFill>
                              <a:schemeClr val="tx1"/>
                            </a:solidFill>
                            <a:latin typeface="Cambria Math" panose="02040503050406030204" pitchFamily="18" charset="0"/>
                          </a:rPr>
                          <m:t>os</m:t>
                        </m:r>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𝑗𝑠</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m:rPr>
                            <m:sty m:val="p"/>
                          </m:rPr>
                          <a:rPr lang="en-US" b="0" i="0" smtClean="0">
                            <a:solidFill>
                              <a:schemeClr val="tx1"/>
                            </a:solidFill>
                            <a:latin typeface="Cambria Math" panose="02040503050406030204" pitchFamily="18" charset="0"/>
                          </a:rPr>
                          <m:t>sin</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e>
                        </m:d>
                      </m:e>
                    </m:d>
                  </m:oMath>
                </a14:m>
                <a:endParaRPr lang="en-US" b="0" i="0" dirty="0">
                  <a:solidFill>
                    <a:srgbClr val="FF0000"/>
                  </a:solidFill>
                  <a:latin typeface="Cambria Math" panose="02040503050406030204" pitchFamily="18" charset="0"/>
                </a:endParaRPr>
              </a:p>
              <a:p>
                <a:pPr marL="0" indent="0" algn="ctr">
                  <a:buNone/>
                </a:pPr>
                <a14:m>
                  <m:oMathPara xmlns:m="http://schemas.openxmlformats.org/officeDocument/2006/math">
                    <m:oMath>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s</m:t>
                          </m:r>
                        </m:e>
                        <m:sub>
                          <m:r>
                            <m:rPr>
                              <m:sty m:val="p"/>
                            </m:rPr>
                            <a:rPr lang="en-US">
                              <a:solidFill>
                                <a:schemeClr val="tx1"/>
                              </a:solidFill>
                              <a:latin typeface="Cambria Math" panose="02040503050406030204" pitchFamily="18" charset="0"/>
                            </a:rPr>
                            <m:t>BB</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rect</m:t>
                      </m:r>
                      <m:d>
                        <m:dPr>
                          <m:ctrlPr>
                            <a:rPr lang="en-US" b="0" i="1" smtClean="0">
                              <a:solidFill>
                                <a:schemeClr val="tx1"/>
                              </a:solidFill>
                              <a:latin typeface="Cambria Math" panose="02040503050406030204" pitchFamily="18" charset="0"/>
                            </a:rPr>
                          </m:ctrlPr>
                        </m:dPr>
                        <m:e>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𝑡</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𝑇</m:t>
                                  </m:r>
                                </m:e>
                                <m:sub>
                                  <m:r>
                                    <a:rPr lang="en-US" b="0" i="1" smtClean="0">
                                      <a:solidFill>
                                        <a:schemeClr val="tx1"/>
                                      </a:solidFill>
                                      <a:latin typeface="Cambria Math" panose="02040503050406030204" pitchFamily="18" charset="0"/>
                                    </a:rPr>
                                    <m:t>𝑝𝑑</m:t>
                                  </m:r>
                                </m:sub>
                              </m:sSub>
                            </m:den>
                          </m:f>
                        </m:e>
                      </m:d>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cos</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r>
                            <a:rPr lang="en-US" b="0" i="1" smtClean="0">
                              <a:solidFill>
                                <a:schemeClr val="tx1"/>
                              </a:solidFill>
                              <a:latin typeface="Cambria Math" panose="02040503050406030204" pitchFamily="18" charset="0"/>
                            </a:rPr>
                            <m:t>+</m:t>
                          </m:r>
                          <m:r>
                            <a:rPr lang="en-US" b="0" i="1" smtClean="0">
                              <a:solidFill>
                                <a:schemeClr val="tx1"/>
                              </a:solidFill>
                              <a:latin typeface="Cambria Math" panose="02040503050406030204" pitchFamily="18" charset="0"/>
                            </a:rPr>
                            <m:t>𝑗</m:t>
                          </m:r>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sin</m:t>
                              </m:r>
                            </m:fName>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e>
                          </m:func>
                          <m:r>
                            <a:rPr lang="en-US" b="0" i="1" smtClean="0">
                              <a:solidFill>
                                <a:schemeClr val="tx1"/>
                              </a:solidFill>
                              <a:latin typeface="Cambria Math" panose="02040503050406030204" pitchFamily="18" charset="0"/>
                            </a:rPr>
                            <m:t> </m:t>
                          </m:r>
                        </m:e>
                      </m:d>
                    </m:oMath>
                  </m:oMathPara>
                </a14:m>
                <a:endParaRPr lang="en-US" b="0" dirty="0">
                  <a:solidFill>
                    <a:schemeClr val="tx1"/>
                  </a:solidFill>
                </a:endParaRPr>
              </a:p>
              <a:p>
                <a:pPr marL="0" indent="0" algn="ctr">
                  <a:buNone/>
                </a:pPr>
                <a14:m>
                  <m:oMath xmlns:m="http://schemas.openxmlformats.org/officeDocument/2006/math">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𝑠</m:t>
                        </m:r>
                      </m:e>
                      <m:sub>
                        <m:r>
                          <a:rPr lang="en-US" b="0" i="1" smtClean="0">
                            <a:solidFill>
                              <a:schemeClr val="tx1"/>
                            </a:solidFill>
                            <a:latin typeface="Cambria Math" panose="02040503050406030204" pitchFamily="18" charset="0"/>
                          </a:rPr>
                          <m:t>𝐵𝐵</m:t>
                        </m:r>
                      </m:sub>
                    </m:sSub>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r>
                      <m:rPr>
                        <m:nor/>
                      </m:rPr>
                      <a:rPr lang="en-US" b="0" i="0" smtClean="0">
                        <a:solidFill>
                          <a:schemeClr val="tx1"/>
                        </a:solidFill>
                        <a:latin typeface="Cambria Math" panose="02040503050406030204" pitchFamily="18" charset="0"/>
                      </a:rPr>
                      <m:t>rect</m:t>
                    </m:r>
                    <m:d>
                      <m:dPr>
                        <m:ctrlPr>
                          <a:rPr lang="en-US" b="0" i="1" smtClean="0">
                            <a:solidFill>
                              <a:schemeClr val="tx1"/>
                            </a:solidFill>
                            <a:latin typeface="Cambria Math" panose="02040503050406030204" pitchFamily="18" charset="0"/>
                          </a:rPr>
                        </m:ctrlPr>
                      </m:dPr>
                      <m:e>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𝑡</m:t>
                            </m:r>
                          </m:num>
                          <m:den>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𝑇</m:t>
                                </m:r>
                              </m:e>
                              <m:sub>
                                <m:r>
                                  <a:rPr lang="en-US" b="0" i="1" smtClean="0">
                                    <a:solidFill>
                                      <a:schemeClr val="tx1"/>
                                    </a:solidFill>
                                    <a:latin typeface="Cambria Math" panose="02040503050406030204" pitchFamily="18" charset="0"/>
                                  </a:rPr>
                                  <m:t>𝑝𝑑</m:t>
                                </m:r>
                              </m:sub>
                            </m:sSub>
                          </m:den>
                        </m:f>
                      </m:e>
                    </m:d>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exp</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𝑗</m:t>
                            </m:r>
                            <m:r>
                              <a:rPr lang="en-US" b="0" i="1" smtClean="0">
                                <a:solidFill>
                                  <a:schemeClr val="tx1"/>
                                </a:solidFill>
                                <a:latin typeface="Cambria Math" panose="02040503050406030204" pitchFamily="18" charset="0"/>
                              </a:rPr>
                              <m:t>𝜋</m:t>
                            </m:r>
                            <m:r>
                              <a:rPr lang="en-US" b="0" i="1" smtClean="0">
                                <a:solidFill>
                                  <a:schemeClr val="tx1"/>
                                </a:solidFill>
                                <a:latin typeface="Cambria Math" panose="02040503050406030204" pitchFamily="18" charset="0"/>
                              </a:rPr>
                              <m:t>𝐾</m:t>
                            </m:r>
                            <m:sSup>
                              <m:sSupPr>
                                <m:ctrlPr>
                                  <a:rPr lang="en-US" b="0" i="1" smtClean="0">
                                    <a:solidFill>
                                      <a:schemeClr val="tx1"/>
                                    </a:solidFill>
                                    <a:latin typeface="Cambria Math" panose="02040503050406030204" pitchFamily="18" charset="0"/>
                                  </a:rPr>
                                </m:ctrlPr>
                              </m:sSupPr>
                              <m:e>
                                <m:r>
                                  <a:rPr lang="en-US" b="0" i="1" smtClean="0">
                                    <a:solidFill>
                                      <a:schemeClr val="tx1"/>
                                    </a:solidFill>
                                    <a:latin typeface="Cambria Math" panose="02040503050406030204" pitchFamily="18" charset="0"/>
                                  </a:rPr>
                                  <m:t>𝑡</m:t>
                                </m:r>
                              </m:e>
                              <m:sup>
                                <m:r>
                                  <a:rPr lang="en-US" b="0" i="1" smtClean="0">
                                    <a:solidFill>
                                      <a:schemeClr val="tx1"/>
                                    </a:solidFill>
                                    <a:latin typeface="Cambria Math" panose="02040503050406030204" pitchFamily="18" charset="0"/>
                                  </a:rPr>
                                  <m:t>2</m:t>
                                </m:r>
                              </m:sup>
                            </m:sSup>
                          </m:e>
                        </m:d>
                      </m:e>
                    </m:func>
                  </m:oMath>
                </a14:m>
                <a:r>
                  <a:rPr lang="en-US" b="0" dirty="0">
                    <a:solidFill>
                      <a:schemeClr val="tx1"/>
                    </a:solidFill>
                  </a:rPr>
                  <a:t> or in I and Q as:</a:t>
                </a:r>
              </a:p>
              <a:p>
                <a:pPr marL="0" indent="0" algn="ctr">
                  <a:buNone/>
                </a:pPr>
                <a14:m>
                  <m:oMath xmlns:m="http://schemas.openxmlformats.org/officeDocument/2006/math">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s</m:t>
                        </m:r>
                      </m:e>
                      <m:sub>
                        <m:r>
                          <m:rPr>
                            <m:sty m:val="p"/>
                          </m:rPr>
                          <a:rPr lang="en-US">
                            <a:solidFill>
                              <a:schemeClr val="tx1"/>
                            </a:solidFill>
                            <a:latin typeface="Cambria Math" panose="02040503050406030204" pitchFamily="18" charset="0"/>
                          </a:rPr>
                          <m:t>I</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b="0" i="1" smtClean="0">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rect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𝑝𝑑</m:t>
                            </m:r>
                          </m:sub>
                        </m:sSub>
                      </m:e>
                    </m:d>
                    <m:r>
                      <m:rPr>
                        <m:sty m:val="p"/>
                      </m:rPr>
                      <a:rPr lang="en-US">
                        <a:solidFill>
                          <a:schemeClr val="tx1"/>
                        </a:solidFill>
                        <a:latin typeface="Cambria Math" panose="02040503050406030204" pitchFamily="18" charset="0"/>
                      </a:rPr>
                      <m:t>cos</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oMath>
                </a14:m>
                <a:r>
                  <a:rPr lang="en-US" dirty="0">
                    <a:solidFill>
                      <a:schemeClr val="tx1"/>
                    </a:solidFill>
                  </a:rPr>
                  <a:t> and </a:t>
                </a:r>
                <a14:m>
                  <m:oMath xmlns:m="http://schemas.openxmlformats.org/officeDocument/2006/math">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s</m:t>
                        </m:r>
                      </m:e>
                      <m:sub>
                        <m:r>
                          <a:rPr lang="en-US" b="0" i="1" smtClean="0">
                            <a:solidFill>
                              <a:schemeClr val="tx1"/>
                            </a:solidFill>
                            <a:latin typeface="Cambria Math" panose="02040503050406030204" pitchFamily="18" charset="0"/>
                          </a:rPr>
                          <m:t>𝑄</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i="1">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rect</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𝑇</m:t>
                            </m:r>
                          </m:e>
                          <m:sub>
                            <m:r>
                              <a:rPr lang="en-US" i="1">
                                <a:solidFill>
                                  <a:schemeClr val="tx1"/>
                                </a:solidFill>
                                <a:latin typeface="Cambria Math" panose="02040503050406030204" pitchFamily="18" charset="0"/>
                              </a:rPr>
                              <m:t>𝑝𝑑</m:t>
                            </m:r>
                          </m:sub>
                        </m:sSub>
                      </m:e>
                    </m:d>
                    <m:func>
                      <m:funcPr>
                        <m:ctrlPr>
                          <a:rPr lang="en-US" i="0">
                            <a:solidFill>
                              <a:schemeClr val="tx1"/>
                            </a:solidFill>
                            <a:latin typeface="Cambria Math" panose="02040503050406030204" pitchFamily="18" charset="0"/>
                          </a:rPr>
                        </m:ctrlPr>
                      </m:funcPr>
                      <m:fName>
                        <m:r>
                          <m:rPr>
                            <m:sty m:val="p"/>
                          </m:rPr>
                          <a:rPr lang="en-US" i="0">
                            <a:solidFill>
                              <a:schemeClr val="tx1"/>
                            </a:solidFill>
                            <a:latin typeface="Cambria Math" panose="02040503050406030204" pitchFamily="18" charset="0"/>
                          </a:rPr>
                          <m:t>sin</m:t>
                        </m:r>
                      </m:fName>
                      <m:e>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e>
                    </m:func>
                  </m:oMath>
                </a14:m>
                <a:endParaRPr lang="en-US" dirty="0"/>
              </a:p>
              <a:p>
                <a:pPr marL="0" indent="0" algn="ctr">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199" y="1825625"/>
                <a:ext cx="11066929" cy="4933394"/>
              </a:xfrm>
              <a:blipFill>
                <a:blip r:embed="rId2"/>
                <a:stretch>
                  <a:fillRect t="-271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BDDF90E-2594-F5F6-D53F-FA0E661FC3CF}"/>
                  </a:ext>
                </a:extLst>
              </p:cNvPr>
              <p:cNvSpPr txBox="1"/>
              <p:nvPr/>
            </p:nvSpPr>
            <p:spPr>
              <a:xfrm>
                <a:off x="7333129" y="1179294"/>
                <a:ext cx="4858871" cy="646331"/>
              </a:xfrm>
              <a:prstGeom prst="rect">
                <a:avLst/>
              </a:prstGeom>
              <a:noFill/>
            </p:spPr>
            <p:txBody>
              <a:bodyPr wrap="square" rtlCol="0">
                <a:spAutoFit/>
              </a:bodyPr>
              <a:lstStyle/>
              <a:p>
                <a:r>
                  <a:rPr lang="en-US" dirty="0"/>
                  <a:t>Cosine sum and difference formula:</a:t>
                </a:r>
              </a:p>
              <a:p>
                <a:pPr/>
                <a14:m>
                  <m:oMathPara xmlns:m="http://schemas.openxmlformats.org/officeDocument/2006/math">
                    <m:oMath>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𝛼</m:t>
                          </m:r>
                        </m:e>
                      </m:func>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𝛽</m:t>
                          </m:r>
                        </m:e>
                      </m:func>
                      <m:r>
                        <a:rPr lang="en-US" b="0" i="1" smtClean="0">
                          <a:latin typeface="Cambria Math" panose="02040503050406030204" pitchFamily="18" charset="0"/>
                        </a:rPr>
                        <m:t>=0.5</m:t>
                      </m:r>
                      <m:d>
                        <m:dPr>
                          <m:begChr m:val="["/>
                          <m:endChr m:val="]"/>
                          <m:ctrlPr>
                            <a:rPr lang="en-US" i="1">
                              <a:latin typeface="Cambria Math" panose="02040503050406030204" pitchFamily="18" charset="0"/>
                            </a:rPr>
                          </m:ctrlPr>
                        </m:dPr>
                        <m:e>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𝛼</m:t>
                                  </m:r>
                                  <m:r>
                                    <a:rPr lang="en-US" i="1">
                                      <a:latin typeface="Cambria Math" panose="02040503050406030204" pitchFamily="18" charset="0"/>
                                    </a:rPr>
                                    <m:t>+</m:t>
                                  </m:r>
                                  <m:r>
                                    <a:rPr lang="en-US" i="1">
                                      <a:latin typeface="Cambria Math" panose="02040503050406030204" pitchFamily="18" charset="0"/>
                                    </a:rPr>
                                    <m:t>𝛽</m:t>
                                  </m:r>
                                </m:e>
                              </m:d>
                            </m:e>
                          </m:func>
                          <m:r>
                            <a:rPr lang="en-US" i="1">
                              <a:latin typeface="Cambria Math" panose="02040503050406030204" pitchFamily="18" charset="0"/>
                            </a:rPr>
                            <m:t>+</m:t>
                          </m:r>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𝛼</m:t>
                                  </m:r>
                                  <m:r>
                                    <a:rPr lang="en-US" i="1">
                                      <a:latin typeface="Cambria Math" panose="02040503050406030204" pitchFamily="18" charset="0"/>
                                    </a:rPr>
                                    <m:t>−</m:t>
                                  </m:r>
                                  <m:r>
                                    <a:rPr lang="en-US" i="1">
                                      <a:latin typeface="Cambria Math" panose="02040503050406030204" pitchFamily="18" charset="0"/>
                                    </a:rPr>
                                    <m:t>𝛽</m:t>
                                  </m:r>
                                </m:e>
                              </m:d>
                            </m:e>
                          </m:func>
                        </m:e>
                      </m:d>
                    </m:oMath>
                  </m:oMathPara>
                </a14:m>
                <a:endParaRPr lang="en-US" dirty="0"/>
              </a:p>
            </p:txBody>
          </p:sp>
        </mc:Choice>
        <mc:Fallback xmlns="">
          <p:sp>
            <p:nvSpPr>
              <p:cNvPr id="4" name="TextBox 3">
                <a:extLst>
                  <a:ext uri="{FF2B5EF4-FFF2-40B4-BE49-F238E27FC236}">
                    <a16:creationId xmlns:a16="http://schemas.microsoft.com/office/drawing/2014/main" id="{BBDDF90E-2594-F5F6-D53F-FA0E661FC3CF}"/>
                  </a:ext>
                </a:extLst>
              </p:cNvPr>
              <p:cNvSpPr txBox="1">
                <a:spLocks noRot="1" noChangeAspect="1" noMove="1" noResize="1" noEditPoints="1" noAdjustHandles="1" noChangeArrowheads="1" noChangeShapeType="1" noTextEdit="1"/>
              </p:cNvSpPr>
              <p:nvPr/>
            </p:nvSpPr>
            <p:spPr>
              <a:xfrm>
                <a:off x="7333129" y="1179294"/>
                <a:ext cx="4858871" cy="646331"/>
              </a:xfrm>
              <a:prstGeom prst="rect">
                <a:avLst/>
              </a:prstGeom>
              <a:blipFill>
                <a:blip r:embed="rId3"/>
                <a:stretch>
                  <a:fillRect l="-1129" t="-3774" b="-7547"/>
                </a:stretch>
              </a:blipFill>
            </p:spPr>
            <p:txBody>
              <a:bodyPr/>
              <a:lstStyle/>
              <a:p>
                <a:r>
                  <a:rPr lang="en-US">
                    <a:noFill/>
                  </a:rPr>
                  <a:t> </a:t>
                </a:r>
              </a:p>
            </p:txBody>
          </p:sp>
        </mc:Fallback>
      </mc:AlternateContent>
    </p:spTree>
    <p:extLst>
      <p:ext uri="{BB962C8B-B14F-4D97-AF65-F5344CB8AC3E}">
        <p14:creationId xmlns:p14="http://schemas.microsoft.com/office/powerpoint/2010/main" val="34885649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Baseband Representation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lgn="ctr"/>
                <a:r>
                  <a:rPr lang="en-US" dirty="0"/>
                  <a:t>The delayed by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oMath>
                </a14:m>
                <a:r>
                  <a:rPr lang="en-US" dirty="0"/>
                  <a:t> transmit signal is:</a:t>
                </a:r>
                <a:br>
                  <a:rPr lang="en-US" dirty="0"/>
                </a:br>
                <a14:m>
                  <m:oMath xmlns:m="http://schemas.openxmlformats.org/officeDocument/2006/math">
                    <m:r>
                      <m:rPr>
                        <m:sty m:val="p"/>
                      </m:rPr>
                      <a:rPr lang="en-US">
                        <a:latin typeface="Cambria Math" panose="02040503050406030204" pitchFamily="18" charset="0"/>
                      </a:rPr>
                      <m:t>s</m:t>
                    </m:r>
                    <m:d>
                      <m:dPr>
                        <m:ctrlPr>
                          <a:rPr lang="en-US" i="1">
                            <a:latin typeface="Cambria Math" panose="02040503050406030204" pitchFamily="18" charset="0"/>
                          </a:rPr>
                        </m:ctrlPr>
                      </m:dPr>
                      <m:e>
                        <m:r>
                          <a:rPr lang="en-US" i="1">
                            <a:latin typeface="Cambria Math" panose="02040503050406030204" pitchFamily="18" charset="0"/>
                          </a:rPr>
                          <m:t>𝑡</m:t>
                        </m:r>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b="0" i="0" smtClean="0">
                                <a:latin typeface="Cambria Math" panose="02040503050406030204" pitchFamily="18" charset="0"/>
                              </a:rPr>
                              <m:t>d</m:t>
                            </m:r>
                          </m:sub>
                        </m:sSub>
                      </m:e>
                    </m:d>
                    <m:r>
                      <a:rPr lang="en-US">
                        <a:latin typeface="Cambria Math" panose="02040503050406030204" pitchFamily="18" charset="0"/>
                      </a:rPr>
                      <m:t>=</m:t>
                    </m:r>
                    <m:r>
                      <m:rPr>
                        <m:sty m:val="p"/>
                      </m:rPr>
                      <a:rPr lang="en-US">
                        <a:latin typeface="Cambria Math" panose="02040503050406030204" pitchFamily="18" charset="0"/>
                      </a:rPr>
                      <m:t>rect</m:t>
                    </m:r>
                    <m:r>
                      <a:rPr lang="en-US">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r>
                      <a:rPr lang="en-US">
                        <a:latin typeface="Cambria Math" panose="02040503050406030204" pitchFamily="18" charset="0"/>
                      </a:rPr>
                      <m:t>)</m:t>
                    </m:r>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oMath>
                </a14:m>
                <a:endParaRPr lang="en-US" dirty="0"/>
              </a:p>
              <a:p>
                <a:pPr algn="ctr"/>
                <a:endParaRPr lang="en-US" dirty="0"/>
              </a:p>
              <a:p>
                <a:pPr algn="ctr"/>
                <a:r>
                  <a:rPr lang="en-US" dirty="0"/>
                  <a:t>The delayed complex baseband signal from a delayed and demodulated transmit signal is:</a:t>
                </a:r>
                <a:br>
                  <a:rPr lang="en-US" dirty="0"/>
                </a:b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m:rPr>
                            <m:sty m:val="p"/>
                          </m:rPr>
                          <a:rPr lang="en-US">
                            <a:latin typeface="Cambria Math" panose="02040503050406030204" pitchFamily="18" charset="0"/>
                          </a:rPr>
                          <m:t>BB</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r>
                      <a:rPr lang="en-US">
                        <a:latin typeface="Cambria Math" panose="02040503050406030204" pitchFamily="18" charset="0"/>
                      </a:rPr>
                      <m:t>=</m:t>
                    </m:r>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𝑝𝑑</m:t>
                                </m:r>
                              </m:sub>
                            </m:sSub>
                          </m:den>
                        </m:f>
                      </m:e>
                    </m:d>
                    <m:d>
                      <m:dPr>
                        <m:begChr m:val="["/>
                        <m:endChr m:val="]"/>
                        <m:ctrlPr>
                          <a:rPr lang="en-US">
                            <a:latin typeface="Cambria Math" panose="02040503050406030204" pitchFamily="18" charset="0"/>
                          </a:rPr>
                        </m:ctrlPr>
                      </m:dPr>
                      <m:e>
                        <m:r>
                          <m:rPr>
                            <m:sty m:val="p"/>
                          </m:rPr>
                          <a:rPr lang="en-US">
                            <a:latin typeface="Cambria Math" panose="02040503050406030204" pitchFamily="18" charset="0"/>
                          </a:rPr>
                          <m:t>cos</m:t>
                        </m:r>
                        <m:d>
                          <m:dPr>
                            <m:ctrlPr>
                              <a:rPr lang="en-US" i="1">
                                <a:latin typeface="Cambria Math" panose="02040503050406030204" pitchFamily="18" charset="0"/>
                              </a:rPr>
                            </m:ctrlPr>
                          </m:dPr>
                          <m:e>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e>
                              <m:sup>
                                <m:r>
                                  <a:rPr lang="en-US" i="1">
                                    <a:latin typeface="Cambria Math" panose="02040503050406030204" pitchFamily="18" charset="0"/>
                                  </a:rPr>
                                  <m:t>2</m:t>
                                </m:r>
                              </m:sup>
                            </m:sSup>
                          </m:e>
                        </m:d>
                        <m:r>
                          <a:rPr lang="en-US" i="1">
                            <a:latin typeface="Cambria Math" panose="02040503050406030204" pitchFamily="18" charset="0"/>
                          </a:rPr>
                          <m:t>+</m:t>
                        </m:r>
                        <m:r>
                          <a:rPr lang="en-US" i="1">
                            <a:latin typeface="Cambria Math" panose="02040503050406030204" pitchFamily="18" charset="0"/>
                          </a:rPr>
                          <m:t>𝑗</m:t>
                        </m:r>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sin</m:t>
                            </m:r>
                          </m:fName>
                          <m:e>
                            <m:d>
                              <m:dPr>
                                <m:ctrlPr>
                                  <a:rPr lang="en-US" i="1">
                                    <a:latin typeface="Cambria Math" panose="02040503050406030204" pitchFamily="18" charset="0"/>
                                  </a:rPr>
                                </m:ctrlPr>
                              </m:dPr>
                              <m:e>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e>
                                  <m:sup>
                                    <m:r>
                                      <a:rPr lang="en-US" i="1">
                                        <a:latin typeface="Cambria Math" panose="02040503050406030204" pitchFamily="18" charset="0"/>
                                      </a:rPr>
                                      <m:t>2</m:t>
                                    </m:r>
                                  </m:sup>
                                </m:sSup>
                              </m:e>
                            </m:d>
                          </m:e>
                        </m:func>
                      </m:e>
                    </m:d>
                    <m:r>
                      <m:rPr>
                        <m:sty m:val="p"/>
                      </m:rPr>
                      <a:rPr lang="en-US" b="0" i="0" smtClean="0">
                        <a:latin typeface="Cambria Math" panose="02040503050406030204" pitchFamily="18" charset="0"/>
                      </a:rPr>
                      <m:t>exp</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b="0" i="1" smtClean="0">
                            <a:latin typeface="Cambria Math" panose="02040503050406030204" pitchFamily="18" charset="0"/>
                          </a:rPr>
                          <m:t>𝑗</m:t>
                        </m:r>
                        <m:r>
                          <a:rPr lang="en-US" b="0" i="1" smtClean="0">
                            <a:latin typeface="Cambria Math" panose="02040503050406030204" pitchFamily="18" charset="0"/>
                          </a:rPr>
                          <m:t>2</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2381" b="-15126"/>
                </a:stretch>
              </a:blipFill>
            </p:spPr>
            <p:txBody>
              <a:bodyPr/>
              <a:lstStyle/>
              <a:p>
                <a:r>
                  <a:rPr lang="en-US">
                    <a:noFill/>
                  </a:rPr>
                  <a:t> </a:t>
                </a:r>
              </a:p>
            </p:txBody>
          </p:sp>
        </mc:Fallback>
      </mc:AlternateContent>
    </p:spTree>
    <p:extLst>
      <p:ext uri="{BB962C8B-B14F-4D97-AF65-F5344CB8AC3E}">
        <p14:creationId xmlns:p14="http://schemas.microsoft.com/office/powerpoint/2010/main" val="21844397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Complex Baseband Representation:</a:t>
            </a:r>
            <a:br>
              <a:rPr lang="en-US" dirty="0"/>
            </a:br>
            <a:r>
              <a:rPr lang="en-US" dirty="0"/>
              <a:t>	RF signal from Baseband (IQ modulation)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97963" y="1825625"/>
                <a:ext cx="11906053" cy="4942728"/>
              </a:xfrm>
            </p:spPr>
            <p:txBody>
              <a:bodyPr>
                <a:normAutofit/>
              </a:bodyPr>
              <a:lstStyle/>
              <a:p>
                <a14:m>
                  <m:oMath xmlns:m="http://schemas.openxmlformats.org/officeDocument/2006/math">
                    <m:r>
                      <a:rPr lang="en-US" b="0" i="1" smtClean="0">
                        <a:latin typeface="Cambria Math" panose="02040503050406030204" pitchFamily="18" charset="0"/>
                      </a:rPr>
                      <m:t>𝑠</m:t>
                    </m:r>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cos</m:t>
                    </m:r>
                    <m:d>
                      <m:dPr>
                        <m:ctrlPr>
                          <a:rPr lang="en-US" i="1">
                            <a:latin typeface="Cambria Math" panose="02040503050406030204" pitchFamily="18" charset="0"/>
                          </a:rPr>
                        </m:ctrlPr>
                      </m:dPr>
                      <m:e>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e>
                    </m:d>
                    <m:func>
                      <m:funcPr>
                        <m:ctrlPr>
                          <a:rPr lang="en-US" b="1" i="1">
                            <a:latin typeface="Cambria Math" panose="02040503050406030204" pitchFamily="18" charset="0"/>
                          </a:rPr>
                        </m:ctrlPr>
                      </m:funcPr>
                      <m:fName>
                        <m:r>
                          <a:rPr lang="en-US" b="1" i="1">
                            <a:latin typeface="Cambria Math" panose="02040503050406030204" pitchFamily="18" charset="0"/>
                          </a:rPr>
                          <m:t>𝒄𝒐𝒔</m:t>
                        </m:r>
                      </m:fName>
                      <m:e>
                        <m:d>
                          <m:dPr>
                            <m:ctrlPr>
                              <a:rPr lang="en-US" b="1" i="1">
                                <a:latin typeface="Cambria Math" panose="02040503050406030204" pitchFamily="18" charset="0"/>
                              </a:rPr>
                            </m:ctrlPr>
                          </m:dPr>
                          <m:e>
                            <m:r>
                              <a:rPr lang="en-US" b="1" i="1">
                                <a:latin typeface="Cambria Math" panose="02040503050406030204" pitchFamily="18" charset="0"/>
                              </a:rPr>
                              <m:t>𝟐</m:t>
                            </m:r>
                            <m:r>
                              <a:rPr lang="en-US" b="1" i="1">
                                <a:latin typeface="Cambria Math" panose="02040503050406030204" pitchFamily="18" charset="0"/>
                              </a:rPr>
                              <m:t>𝝅</m:t>
                            </m:r>
                            <m:sSub>
                              <m:sSubPr>
                                <m:ctrlPr>
                                  <a:rPr lang="en-US" b="1" i="1">
                                    <a:latin typeface="Cambria Math" panose="02040503050406030204" pitchFamily="18" charset="0"/>
                                  </a:rPr>
                                </m:ctrlPr>
                              </m:sSubPr>
                              <m:e>
                                <m:r>
                                  <a:rPr lang="en-US" b="1" i="1">
                                    <a:latin typeface="Cambria Math" panose="02040503050406030204" pitchFamily="18" charset="0"/>
                                  </a:rPr>
                                  <m:t>𝒇</m:t>
                                </m:r>
                              </m:e>
                              <m:sub>
                                <m:r>
                                  <a:rPr lang="en-US" b="1" i="1">
                                    <a:latin typeface="Cambria Math" panose="02040503050406030204" pitchFamily="18" charset="0"/>
                                  </a:rPr>
                                  <m:t>𝒄</m:t>
                                </m:r>
                              </m:sub>
                            </m:sSub>
                            <m:r>
                              <a:rPr lang="en-US" b="1" i="1">
                                <a:latin typeface="Cambria Math" panose="02040503050406030204" pitchFamily="18" charset="0"/>
                              </a:rPr>
                              <m:t>𝒕</m:t>
                            </m:r>
                          </m:e>
                        </m:d>
                      </m:e>
                    </m:func>
                    <m:r>
                      <a:rPr lang="en-US" b="1" i="1" smtClean="0">
                        <a:latin typeface="Cambria Math" panose="02040503050406030204" pitchFamily="18" charset="0"/>
                      </a:rPr>
                      <m:t>−</m:t>
                    </m:r>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b="0" i="0" smtClean="0">
                        <a:latin typeface="Cambria Math" panose="02040503050406030204" pitchFamily="18" charset="0"/>
                      </a:rPr>
                      <m:t>sin</m:t>
                    </m:r>
                    <m:d>
                      <m:dPr>
                        <m:ctrlPr>
                          <a:rPr lang="en-US" i="1">
                            <a:latin typeface="Cambria Math" panose="02040503050406030204" pitchFamily="18" charset="0"/>
                          </a:rPr>
                        </m:ctrlPr>
                      </m:dPr>
                      <m:e>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e>
                    </m:d>
                    <m:func>
                      <m:funcPr>
                        <m:ctrlPr>
                          <a:rPr lang="en-US" b="1" i="1">
                            <a:latin typeface="Cambria Math" panose="02040503050406030204" pitchFamily="18" charset="0"/>
                          </a:rPr>
                        </m:ctrlPr>
                      </m:funcPr>
                      <m:fName>
                        <m:r>
                          <a:rPr lang="en-US" b="1" i="1">
                            <a:latin typeface="Cambria Math" panose="02040503050406030204" pitchFamily="18" charset="0"/>
                          </a:rPr>
                          <m:t>𝒔𝒊𝒏</m:t>
                        </m:r>
                      </m:fName>
                      <m:e>
                        <m:d>
                          <m:dPr>
                            <m:ctrlPr>
                              <a:rPr lang="en-US" b="1" i="1">
                                <a:latin typeface="Cambria Math" panose="02040503050406030204" pitchFamily="18" charset="0"/>
                              </a:rPr>
                            </m:ctrlPr>
                          </m:dPr>
                          <m:e>
                            <m:r>
                              <a:rPr lang="en-US" b="1" i="1">
                                <a:latin typeface="Cambria Math" panose="02040503050406030204" pitchFamily="18" charset="0"/>
                              </a:rPr>
                              <m:t>𝟐</m:t>
                            </m:r>
                            <m:r>
                              <a:rPr lang="en-US" b="1" i="1">
                                <a:latin typeface="Cambria Math" panose="02040503050406030204" pitchFamily="18" charset="0"/>
                              </a:rPr>
                              <m:t>𝝅</m:t>
                            </m:r>
                            <m:sSub>
                              <m:sSubPr>
                                <m:ctrlPr>
                                  <a:rPr lang="en-US" b="1" i="1">
                                    <a:latin typeface="Cambria Math" panose="02040503050406030204" pitchFamily="18" charset="0"/>
                                  </a:rPr>
                                </m:ctrlPr>
                              </m:sSubPr>
                              <m:e>
                                <m:r>
                                  <a:rPr lang="en-US" b="1" i="1">
                                    <a:latin typeface="Cambria Math" panose="02040503050406030204" pitchFamily="18" charset="0"/>
                                  </a:rPr>
                                  <m:t>𝒇</m:t>
                                </m:r>
                              </m:e>
                              <m:sub>
                                <m:r>
                                  <a:rPr lang="en-US" b="1" i="1">
                                    <a:latin typeface="Cambria Math" panose="02040503050406030204" pitchFamily="18" charset="0"/>
                                  </a:rPr>
                                  <m:t>𝒄</m:t>
                                </m:r>
                              </m:sub>
                            </m:sSub>
                            <m:r>
                              <a:rPr lang="en-US" b="1" i="1">
                                <a:latin typeface="Cambria Math" panose="02040503050406030204" pitchFamily="18" charset="0"/>
                              </a:rPr>
                              <m:t>𝒕</m:t>
                            </m:r>
                          </m:e>
                        </m:d>
                      </m:e>
                    </m:func>
                  </m:oMath>
                </a14:m>
                <a:endParaRPr lang="en-US" b="1" i="1" dirty="0">
                  <a:latin typeface="Cambria Math" panose="02040503050406030204" pitchFamily="18" charset="0"/>
                </a:endParaRPr>
              </a:p>
              <a:p>
                <a14:m>
                  <m:oMath xmlns:m="http://schemas.openxmlformats.org/officeDocument/2006/math">
                    <m:r>
                      <a:rPr lang="en-US" b="0" i="1" smtClean="0">
                        <a:solidFill>
                          <a:schemeClr val="tx1"/>
                        </a:solidFill>
                        <a:latin typeface="Cambria Math" panose="02040503050406030204" pitchFamily="18" charset="0"/>
                      </a:rPr>
                      <m:t>𝑠</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1</m:t>
                        </m:r>
                      </m:num>
                      <m:den>
                        <m:r>
                          <a:rPr lang="en-US" b="0" i="1" smtClean="0">
                            <a:solidFill>
                              <a:schemeClr val="tx1"/>
                            </a:solidFill>
                            <a:latin typeface="Cambria Math" panose="02040503050406030204" pitchFamily="18" charset="0"/>
                          </a:rPr>
                          <m:t>2</m:t>
                        </m:r>
                      </m:den>
                    </m:f>
                    <m:r>
                      <m:rPr>
                        <m:sty m:val="p"/>
                      </m:rPr>
                      <a:rPr lang="en-US">
                        <a:solidFill>
                          <a:schemeClr val="tx1"/>
                        </a:solidFill>
                        <a:latin typeface="Cambria Math" panose="02040503050406030204" pitchFamily="18" charset="0"/>
                      </a:rPr>
                      <m:t>rect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𝑡</m:t>
                            </m:r>
                          </m:num>
                          <m:den>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T</m:t>
                                </m:r>
                              </m:e>
                              <m:sub>
                                <m:r>
                                  <m:rPr>
                                    <m:sty m:val="p"/>
                                  </m:rPr>
                                  <a:rPr lang="en-US">
                                    <a:solidFill>
                                      <a:schemeClr val="tx1"/>
                                    </a:solidFill>
                                    <a:latin typeface="Cambria Math" panose="02040503050406030204" pitchFamily="18" charset="0"/>
                                  </a:rPr>
                                  <m:t>pd</m:t>
                                </m:r>
                              </m:sub>
                            </m:sSub>
                          </m:den>
                        </m:f>
                      </m:e>
                    </m:d>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cos</m:t>
                        </m:r>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r>
                          <a:rPr lang="en-US" b="0" i="1" smtClean="0">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cos</m:t>
                        </m:r>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r>
                              <a:rPr lang="en-US" b="0" i="0"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r>
                          <a:rPr lang="en-US" b="0" i="1" smtClean="0">
                            <a:solidFill>
                              <a:schemeClr val="tx1"/>
                            </a:solidFill>
                            <a:latin typeface="Cambria Math" panose="02040503050406030204" pitchFamily="18" charset="0"/>
                          </a:rPr>
                          <m:t>−</m:t>
                        </m:r>
                        <m:func>
                          <m:funcPr>
                            <m:ctrlPr>
                              <a:rPr lang="en-US">
                                <a:solidFill>
                                  <a:schemeClr val="tx1"/>
                                </a:solidFill>
                                <a:latin typeface="Cambria Math" panose="02040503050406030204" pitchFamily="18" charset="0"/>
                              </a:rPr>
                            </m:ctrlPr>
                          </m:funcPr>
                          <m:fName>
                            <m:r>
                              <m:rPr>
                                <m:sty m:val="p"/>
                              </m:rPr>
                              <a:rPr lang="en-US">
                                <a:solidFill>
                                  <a:schemeClr val="tx1"/>
                                </a:solidFill>
                                <a:latin typeface="Cambria Math" panose="02040503050406030204" pitchFamily="18" charset="0"/>
                              </a:rPr>
                              <m:t>cos</m:t>
                            </m:r>
                          </m:fName>
                          <m:e>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e>
                        </m:func>
                        <m:r>
                          <a:rPr lang="en-US" b="0" i="1" smtClean="0">
                            <a:solidFill>
                              <a:schemeClr val="tx1"/>
                            </a:solidFill>
                            <a:latin typeface="Cambria Math" panose="02040503050406030204" pitchFamily="18" charset="0"/>
                          </a:rPr>
                          <m:t>+</m:t>
                        </m:r>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cos</m:t>
                            </m:r>
                          </m:fName>
                          <m:e>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e>
                        </m:func>
                      </m:e>
                    </m:d>
                  </m:oMath>
                </a14:m>
                <a:endParaRPr lang="en-US" dirty="0"/>
              </a:p>
              <a:p>
                <a:endParaRPr lang="en-US" dirty="0"/>
              </a:p>
              <a:p>
                <a:endParaRPr lang="en-US" dirty="0"/>
              </a:p>
              <a:p>
                <a:endParaRPr lang="en-US" dirty="0"/>
              </a:p>
              <a:p>
                <a:endParaRPr lang="en-US" dirty="0"/>
              </a:p>
              <a:p>
                <a14:m>
                  <m:oMath xmlns:m="http://schemas.openxmlformats.org/officeDocument/2006/math">
                    <m:r>
                      <a:rPr lang="en-US" i="1">
                        <a:latin typeface="Cambria Math" panose="02040503050406030204" pitchFamily="18" charset="0"/>
                      </a:rPr>
                      <m:t>𝑠</m:t>
                    </m:r>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97963" y="1825625"/>
                <a:ext cx="11906053" cy="4942728"/>
              </a:xfr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FF59016-9EE3-653E-5306-C19155C7AC98}"/>
                  </a:ext>
                </a:extLst>
              </p:cNvPr>
              <p:cNvSpPr txBox="1"/>
              <p:nvPr/>
            </p:nvSpPr>
            <p:spPr>
              <a:xfrm>
                <a:off x="7485529" y="6169709"/>
                <a:ext cx="4858871" cy="646331"/>
              </a:xfrm>
              <a:prstGeom prst="rect">
                <a:avLst/>
              </a:prstGeom>
              <a:noFill/>
            </p:spPr>
            <p:txBody>
              <a:bodyPr wrap="square" rtlCol="0">
                <a:spAutoFit/>
              </a:bodyPr>
              <a:lstStyle/>
              <a:p>
                <a:r>
                  <a:rPr lang="en-US" dirty="0"/>
                  <a:t>Cosine sum and difference formula:</a:t>
                </a:r>
              </a:p>
              <a:p>
                <a:pPr/>
                <a14:m>
                  <m:oMathPara xmlns:m="http://schemas.openxmlformats.org/officeDocument/2006/math">
                    <m:oMath>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𝛼</m:t>
                          </m:r>
                        </m:e>
                      </m:func>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r>
                            <a:rPr lang="en-US" b="0" i="1" smtClean="0">
                              <a:latin typeface="Cambria Math" panose="02040503050406030204" pitchFamily="18" charset="0"/>
                            </a:rPr>
                            <m:t>𝛽</m:t>
                          </m:r>
                        </m:e>
                      </m:func>
                      <m:r>
                        <a:rPr lang="en-US" b="0" i="1" smtClean="0">
                          <a:latin typeface="Cambria Math" panose="02040503050406030204" pitchFamily="18" charset="0"/>
                        </a:rPr>
                        <m:t>=0.5</m:t>
                      </m:r>
                      <m:d>
                        <m:dPr>
                          <m:begChr m:val="["/>
                          <m:endChr m:val="]"/>
                          <m:ctrlPr>
                            <a:rPr lang="en-US" i="1">
                              <a:latin typeface="Cambria Math" panose="02040503050406030204" pitchFamily="18" charset="0"/>
                            </a:rPr>
                          </m:ctrlPr>
                        </m:dPr>
                        <m:e>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𝛼</m:t>
                                  </m:r>
                                  <m:r>
                                    <a:rPr lang="en-US" i="1">
                                      <a:latin typeface="Cambria Math" panose="02040503050406030204" pitchFamily="18" charset="0"/>
                                    </a:rPr>
                                    <m:t>+</m:t>
                                  </m:r>
                                  <m:r>
                                    <a:rPr lang="en-US" i="1">
                                      <a:latin typeface="Cambria Math" panose="02040503050406030204" pitchFamily="18" charset="0"/>
                                    </a:rPr>
                                    <m:t>𝛽</m:t>
                                  </m:r>
                                </m:e>
                              </m:d>
                            </m:e>
                          </m:func>
                          <m:r>
                            <a:rPr lang="en-US" i="1">
                              <a:latin typeface="Cambria Math" panose="02040503050406030204" pitchFamily="18" charset="0"/>
                            </a:rPr>
                            <m:t>+</m:t>
                          </m:r>
                          <m:func>
                            <m:funcPr>
                              <m:ctrlPr>
                                <a:rPr lang="en-US">
                                  <a:latin typeface="Cambria Math" panose="02040503050406030204" pitchFamily="18" charset="0"/>
                                </a:rPr>
                              </m:ctrlPr>
                            </m:funcPr>
                            <m:fName>
                              <m:r>
                                <m:rPr>
                                  <m:sty m:val="p"/>
                                </m:rPr>
                                <a:rPr lang="en-US">
                                  <a:latin typeface="Cambria Math" panose="02040503050406030204" pitchFamily="18" charset="0"/>
                                </a:rPr>
                                <m:t>cos</m:t>
                              </m:r>
                            </m:fName>
                            <m:e>
                              <m:d>
                                <m:dPr>
                                  <m:ctrlPr>
                                    <a:rPr lang="en-US" i="1">
                                      <a:latin typeface="Cambria Math" panose="02040503050406030204" pitchFamily="18" charset="0"/>
                                    </a:rPr>
                                  </m:ctrlPr>
                                </m:dPr>
                                <m:e>
                                  <m:r>
                                    <a:rPr lang="en-US" i="1">
                                      <a:latin typeface="Cambria Math" panose="02040503050406030204" pitchFamily="18" charset="0"/>
                                    </a:rPr>
                                    <m:t>𝛼</m:t>
                                  </m:r>
                                  <m:r>
                                    <a:rPr lang="en-US" i="1">
                                      <a:latin typeface="Cambria Math" panose="02040503050406030204" pitchFamily="18" charset="0"/>
                                    </a:rPr>
                                    <m:t>−</m:t>
                                  </m:r>
                                  <m:r>
                                    <a:rPr lang="en-US" i="1">
                                      <a:latin typeface="Cambria Math" panose="02040503050406030204" pitchFamily="18" charset="0"/>
                                    </a:rPr>
                                    <m:t>𝛽</m:t>
                                  </m:r>
                                </m:e>
                              </m:d>
                            </m:e>
                          </m:func>
                        </m:e>
                      </m:d>
                    </m:oMath>
                  </m:oMathPara>
                </a14:m>
                <a:endParaRPr lang="en-US" dirty="0"/>
              </a:p>
            </p:txBody>
          </p:sp>
        </mc:Choice>
        <mc:Fallback xmlns="">
          <p:sp>
            <p:nvSpPr>
              <p:cNvPr id="5" name="TextBox 4">
                <a:extLst>
                  <a:ext uri="{FF2B5EF4-FFF2-40B4-BE49-F238E27FC236}">
                    <a16:creationId xmlns:a16="http://schemas.microsoft.com/office/drawing/2014/main" id="{0FF59016-9EE3-653E-5306-C19155C7AC98}"/>
                  </a:ext>
                </a:extLst>
              </p:cNvPr>
              <p:cNvSpPr txBox="1">
                <a:spLocks noRot="1" noChangeAspect="1" noMove="1" noResize="1" noEditPoints="1" noAdjustHandles="1" noChangeArrowheads="1" noChangeShapeType="1" noTextEdit="1"/>
              </p:cNvSpPr>
              <p:nvPr/>
            </p:nvSpPr>
            <p:spPr>
              <a:xfrm>
                <a:off x="7485529" y="6169709"/>
                <a:ext cx="4858871" cy="646331"/>
              </a:xfrm>
              <a:prstGeom prst="rect">
                <a:avLst/>
              </a:prstGeom>
              <a:blipFill>
                <a:blip r:embed="rId3"/>
                <a:stretch>
                  <a:fillRect l="-1129" t="-3774" b="-7547"/>
                </a:stretch>
              </a:blipFill>
            </p:spPr>
            <p:txBody>
              <a:bodyPr/>
              <a:lstStyle/>
              <a:p>
                <a:r>
                  <a:rPr lang="en-US">
                    <a:noFill/>
                  </a:rPr>
                  <a:t> </a:t>
                </a:r>
              </a:p>
            </p:txBody>
          </p:sp>
        </mc:Fallback>
      </mc:AlternateContent>
    </p:spTree>
    <p:extLst>
      <p:ext uri="{BB962C8B-B14F-4D97-AF65-F5344CB8AC3E}">
        <p14:creationId xmlns:p14="http://schemas.microsoft.com/office/powerpoint/2010/main" val="2049836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Complex Baseband Representation:</a:t>
            </a:r>
            <a:br>
              <a:rPr lang="en-US" dirty="0"/>
            </a:br>
            <a:r>
              <a:rPr lang="en-US" dirty="0"/>
              <a:t>	Baseband from RF signal (IQ demodulation)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62500" lnSpcReduction="20000"/>
              </a:bodyPr>
              <a:lstStyle/>
              <a:p>
                <a14:m>
                  <m:oMath xmlns:m="http://schemas.openxmlformats.org/officeDocument/2006/math">
                    <m:sSub>
                      <m:sSubPr>
                        <m:ctrlPr>
                          <a:rPr lang="en-US" smtClean="0">
                            <a:latin typeface="Cambria Math" panose="02040503050406030204" pitchFamily="18" charset="0"/>
                          </a:rPr>
                        </m:ctrlPr>
                      </m:sSubPr>
                      <m:e>
                        <m:r>
                          <m:rPr>
                            <m:sty m:val="p"/>
                          </m:rPr>
                          <a:rPr lang="en-US" smtClean="0">
                            <a:latin typeface="Cambria Math" panose="02040503050406030204" pitchFamily="18" charset="0"/>
                          </a:rPr>
                          <m:t>s</m:t>
                        </m:r>
                      </m:e>
                      <m:sub>
                        <m:r>
                          <m:rPr>
                            <m:sty m:val="p"/>
                          </m:rPr>
                          <a:rPr lang="en-US" b="0" i="0" smtClean="0">
                            <a:latin typeface="Cambria Math" panose="02040503050406030204" pitchFamily="18" charset="0"/>
                          </a:rPr>
                          <m:t>I</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a:rPr lang="en-US" b="0" i="0" smtClean="0">
                        <a:latin typeface="Cambria Math" panose="02040503050406030204" pitchFamily="18" charset="0"/>
                      </a:rPr>
                      <m:t>2</m:t>
                    </m:r>
                    <m:r>
                      <a:rPr lang="en-US" b="0" i="1" smtClean="0">
                        <a:latin typeface="Cambria Math" panose="02040503050406030204" pitchFamily="18" charset="0"/>
                      </a:rPr>
                      <m:t>×</m:t>
                    </m:r>
                    <m:r>
                      <m:rPr>
                        <m:sty m:val="p"/>
                      </m:rPr>
                      <a:rPr lang="en-US" b="0" i="0" smtClean="0">
                        <a:latin typeface="Cambria Math" panose="02040503050406030204" pitchFamily="18" charset="0"/>
                      </a:rPr>
                      <m:t>LPF</m:t>
                    </m:r>
                    <m:d>
                      <m:dPr>
                        <m:begChr m:val="{"/>
                        <m:endChr m:val="}"/>
                        <m:ctrlPr>
                          <a:rPr lang="en-US">
                            <a:latin typeface="Cambria Math" panose="02040503050406030204" pitchFamily="18" charset="0"/>
                          </a:rPr>
                        </m:ctrlPr>
                      </m:dPr>
                      <m:e>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r>
                                  <a:rPr lang="en-US" i="1">
                                    <a:latin typeface="Cambria Math" panose="02040503050406030204" pitchFamily="18" charset="0"/>
                                  </a:rPr>
                                  <m:t>𝑡</m:t>
                                </m:r>
                              </m:e>
                              <m:sup>
                                <m:r>
                                  <a:rPr lang="en-US" i="1">
                                    <a:latin typeface="Cambria Math" panose="02040503050406030204" pitchFamily="18" charset="0"/>
                                  </a:rPr>
                                  <m:t>2</m:t>
                                </m:r>
                              </m:sup>
                            </m:sSup>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e>
                            </m:d>
                          </m:e>
                        </m:func>
                      </m:e>
                    </m:d>
                  </m:oMath>
                </a14:m>
                <a:br>
                  <a:rPr lang="en-US" b="0" i="1" dirty="0">
                    <a:latin typeface="Cambria Math" panose="02040503050406030204" pitchFamily="18" charset="0"/>
                  </a:rPr>
                </a:br>
                <a14:m>
                  <m:oMath xmlns:m="http://schemas.openxmlformats.org/officeDocument/2006/math">
                    <m:r>
                      <a:rPr lang="en-US" b="0" i="1" smtClean="0">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LPF</m:t>
                    </m:r>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rect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𝑡</m:t>
                                </m:r>
                              </m:num>
                              <m:den>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T</m:t>
                                    </m:r>
                                  </m:e>
                                  <m:sub>
                                    <m:r>
                                      <m:rPr>
                                        <m:sty m:val="p"/>
                                      </m:rPr>
                                      <a:rPr lang="en-US">
                                        <a:solidFill>
                                          <a:schemeClr val="tx1"/>
                                        </a:solidFill>
                                        <a:latin typeface="Cambria Math" panose="02040503050406030204" pitchFamily="18" charset="0"/>
                                      </a:rPr>
                                      <m:t>pd</m:t>
                                    </m:r>
                                  </m:sub>
                                </m:sSub>
                              </m:den>
                            </m:f>
                          </m:e>
                        </m:d>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cos</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r>
                              <a:rPr lang="en-US" b="0" i="1" smtClean="0">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cos</m:t>
                            </m:r>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4</m:t>
                                </m:r>
                                <m:r>
                                  <a:rPr lang="en-US" b="0" i="1" smtClean="0">
                                    <a:solidFill>
                                      <a:schemeClr val="tx1"/>
                                    </a:solidFill>
                                    <a:latin typeface="Cambria Math" panose="02040503050406030204" pitchFamily="18" charset="0"/>
                                  </a:rPr>
                                  <m:t>𝜋</m:t>
                                </m:r>
                                <m:sSub>
                                  <m:sSubPr>
                                    <m:ctrlPr>
                                      <a:rPr lang="en-US" b="0" i="1" smtClean="0">
                                        <a:solidFill>
                                          <a:schemeClr val="tx1"/>
                                        </a:solidFill>
                                        <a:latin typeface="Cambria Math" panose="02040503050406030204" pitchFamily="18" charset="0"/>
                                      </a:rPr>
                                    </m:ctrlPr>
                                  </m:sSubPr>
                                  <m:e>
                                    <m:r>
                                      <a:rPr lang="en-US" b="0" i="1" smtClean="0">
                                        <a:solidFill>
                                          <a:schemeClr val="tx1"/>
                                        </a:solidFill>
                                        <a:latin typeface="Cambria Math" panose="02040503050406030204" pitchFamily="18" charset="0"/>
                                      </a:rPr>
                                      <m:t>𝑓</m:t>
                                    </m:r>
                                  </m:e>
                                  <m:sub>
                                    <m:r>
                                      <a:rPr lang="en-US" b="0" i="1" smtClean="0">
                                        <a:solidFill>
                                          <a:schemeClr val="tx1"/>
                                        </a:solidFill>
                                        <a:latin typeface="Cambria Math" panose="02040503050406030204" pitchFamily="18" charset="0"/>
                                      </a:rPr>
                                      <m:t>𝑐</m:t>
                                    </m:r>
                                  </m:sub>
                                </m:sSub>
                                <m:r>
                                  <a:rPr lang="en-US" b="0" i="1" smtClean="0">
                                    <a:solidFill>
                                      <a:schemeClr val="tx1"/>
                                    </a:solidFill>
                                    <a:latin typeface="Cambria Math" panose="02040503050406030204" pitchFamily="18" charset="0"/>
                                  </a:rPr>
                                  <m:t>𝑡</m:t>
                                </m:r>
                                <m:r>
                                  <a:rPr lang="en-US" b="0" i="1" smtClean="0">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e>
                        </m:d>
                      </m:e>
                    </m:d>
                  </m:oMath>
                </a14:m>
                <a:br>
                  <a:rPr lang="en-US" i="1" dirty="0">
                    <a:solidFill>
                      <a:schemeClr val="tx1"/>
                    </a:solidFill>
                    <a:latin typeface="Cambria Math" panose="02040503050406030204" pitchFamily="18" charset="0"/>
                  </a:rPr>
                </a:br>
                <a14:m>
                  <m:oMath xmlns:m="http://schemas.openxmlformats.org/officeDocument/2006/math">
                    <m:r>
                      <a:rPr lang="en-US" b="0" i="1" smtClean="0">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rect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𝑡</m:t>
                            </m:r>
                          </m:num>
                          <m:den>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T</m:t>
                                </m:r>
                              </m:e>
                              <m:sub>
                                <m:r>
                                  <m:rPr>
                                    <m:sty m:val="p"/>
                                  </m:rPr>
                                  <a:rPr lang="en-US">
                                    <a:solidFill>
                                      <a:schemeClr val="tx1"/>
                                    </a:solidFill>
                                    <a:latin typeface="Cambria Math" panose="02040503050406030204" pitchFamily="18" charset="0"/>
                                  </a:rPr>
                                  <m:t>pd</m:t>
                                </m:r>
                              </m:sub>
                            </m:sSub>
                          </m:den>
                        </m:f>
                      </m:e>
                    </m:d>
                    <m:r>
                      <m:rPr>
                        <m:sty m:val="p"/>
                      </m:rPr>
                      <a:rPr lang="en-US">
                        <a:solidFill>
                          <a:schemeClr val="tx1"/>
                        </a:solidFill>
                        <a:latin typeface="Cambria Math" panose="02040503050406030204" pitchFamily="18" charset="0"/>
                      </a:rPr>
                      <m:t>cos</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oMath>
                </a14:m>
                <a:endParaRPr lang="en-US" dirty="0"/>
              </a:p>
              <a:p>
                <a14:m>
                  <m:oMath xmlns:m="http://schemas.openxmlformats.org/officeDocument/2006/math">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s</m:t>
                        </m:r>
                      </m:e>
                      <m:sub>
                        <m:r>
                          <a:rPr lang="en-US" b="0" i="1" smtClean="0">
                            <a:solidFill>
                              <a:schemeClr val="tx1"/>
                            </a:solidFill>
                            <a:latin typeface="Cambria Math" panose="02040503050406030204" pitchFamily="18" charset="0"/>
                          </a:rPr>
                          <m:t>𝑄</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LPF</m:t>
                    </m:r>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rect</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𝑡</m:t>
                                </m:r>
                              </m:num>
                              <m:den>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T</m:t>
                                    </m:r>
                                  </m:e>
                                  <m:sub>
                                    <m:r>
                                      <m:rPr>
                                        <m:sty m:val="p"/>
                                      </m:rPr>
                                      <a:rPr lang="en-US">
                                        <a:solidFill>
                                          <a:schemeClr val="tx1"/>
                                        </a:solidFill>
                                        <a:latin typeface="Cambria Math" panose="02040503050406030204" pitchFamily="18" charset="0"/>
                                      </a:rPr>
                                      <m:t>pd</m:t>
                                    </m:r>
                                  </m:sub>
                                </m:sSub>
                              </m:den>
                            </m:f>
                          </m:e>
                        </m:d>
                        <m:r>
                          <m:rPr>
                            <m:sty m:val="p"/>
                          </m:rPr>
                          <a:rPr lang="en-US">
                            <a:solidFill>
                              <a:schemeClr val="tx1"/>
                            </a:solidFill>
                            <a:latin typeface="Cambria Math" panose="02040503050406030204" pitchFamily="18" charset="0"/>
                          </a:rPr>
                          <m:t>cos</m:t>
                        </m:r>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𝜋</m:t>
                            </m:r>
                            <m:r>
                              <a:rPr lang="en-US" i="1">
                                <a:solidFill>
                                  <a:schemeClr val="tx1"/>
                                </a:solidFill>
                                <a:latin typeface="Cambria Math" panose="02040503050406030204" pitchFamily="18" charset="0"/>
                              </a:rPr>
                              <m:t>𝐾</m:t>
                            </m:r>
                            <m:sSup>
                              <m:sSupPr>
                                <m:ctrlPr>
                                  <a:rPr lang="en-US" i="1">
                                    <a:solidFill>
                                      <a:schemeClr val="tx1"/>
                                    </a:solidFill>
                                    <a:latin typeface="Cambria Math" panose="02040503050406030204" pitchFamily="18" charset="0"/>
                                  </a:rPr>
                                </m:ctrlPr>
                              </m:sSupPr>
                              <m:e>
                                <m:r>
                                  <a:rPr lang="en-US" i="1">
                                    <a:solidFill>
                                      <a:schemeClr val="tx1"/>
                                    </a:solidFill>
                                    <a:latin typeface="Cambria Math" panose="02040503050406030204" pitchFamily="18" charset="0"/>
                                  </a:rPr>
                                  <m:t>𝑡</m:t>
                                </m:r>
                              </m:e>
                              <m:sup>
                                <m:r>
                                  <a:rPr lang="en-US" i="1">
                                    <a:solidFill>
                                      <a:schemeClr val="tx1"/>
                                    </a:solidFill>
                                    <a:latin typeface="Cambria Math" panose="02040503050406030204" pitchFamily="18" charset="0"/>
                                  </a:rPr>
                                  <m:t>2</m:t>
                                </m:r>
                              </m:sup>
                            </m:sSup>
                          </m:e>
                        </m:d>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sin</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e>
                            </m:d>
                          </m:e>
                        </m:func>
                      </m:e>
                    </m:d>
                  </m:oMath>
                </a14:m>
                <a:br>
                  <a:rPr lang="en-US" dirty="0">
                    <a:solidFill>
                      <a:srgbClr val="FF0000"/>
                    </a:solidFill>
                  </a:rPr>
                </a:br>
                <a14:m>
                  <m:oMath xmlns:m="http://schemas.openxmlformats.org/officeDocument/2006/math">
                    <m:r>
                      <a:rPr lang="en-US" b="0" i="0" smtClean="0">
                        <a:solidFill>
                          <a:srgbClr val="FF0000"/>
                        </a:solidFill>
                        <a:latin typeface="Cambria Math" panose="02040503050406030204" pitchFamily="18" charset="0"/>
                      </a:rPr>
                      <m:t>=</m:t>
                    </m:r>
                    <m:r>
                      <m:rPr>
                        <m:sty m:val="p"/>
                      </m:rPr>
                      <a:rPr lang="en-US">
                        <a:solidFill>
                          <a:srgbClr val="FF0000"/>
                        </a:solidFill>
                        <a:latin typeface="Cambria Math" panose="02040503050406030204" pitchFamily="18" charset="0"/>
                      </a:rPr>
                      <m:t>LPF</m:t>
                    </m:r>
                    <m:d>
                      <m:dPr>
                        <m:begChr m:val="{"/>
                        <m:endChr m:val="}"/>
                        <m:ctrlPr>
                          <a:rPr lang="en-US">
                            <a:solidFill>
                              <a:srgbClr val="FF0000"/>
                            </a:solidFill>
                            <a:latin typeface="Cambria Math" panose="02040503050406030204" pitchFamily="18" charset="0"/>
                          </a:rPr>
                        </m:ctrlPr>
                      </m:dPr>
                      <m:e>
                        <m:r>
                          <m:rPr>
                            <m:sty m:val="p"/>
                          </m:rPr>
                          <a:rPr lang="en-US">
                            <a:solidFill>
                              <a:srgbClr val="FF0000"/>
                            </a:solidFill>
                            <a:latin typeface="Cambria Math" panose="02040503050406030204" pitchFamily="18" charset="0"/>
                          </a:rPr>
                          <m:t>rect</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𝑡</m:t>
                                </m:r>
                              </m:num>
                              <m:den>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T</m:t>
                                    </m:r>
                                  </m:e>
                                  <m:sub>
                                    <m:r>
                                      <m:rPr>
                                        <m:sty m:val="p"/>
                                      </m:rPr>
                                      <a:rPr lang="en-US">
                                        <a:solidFill>
                                          <a:srgbClr val="FF0000"/>
                                        </a:solidFill>
                                        <a:latin typeface="Cambria Math" panose="02040503050406030204" pitchFamily="18" charset="0"/>
                                      </a:rPr>
                                      <m:t>pd</m:t>
                                    </m:r>
                                  </m:sub>
                                </m:sSub>
                              </m:den>
                            </m:f>
                          </m:e>
                        </m:d>
                        <m:d>
                          <m:dPr>
                            <m:begChr m:val="["/>
                            <m:endChr m:val="]"/>
                            <m:ctrlPr>
                              <a:rPr lang="en-US" b="0" i="0" smtClean="0">
                                <a:solidFill>
                                  <a:srgbClr val="FF0000"/>
                                </a:solidFill>
                                <a:latin typeface="Cambria Math" panose="02040503050406030204" pitchFamily="18" charset="0"/>
                              </a:rPr>
                            </m:ctrlPr>
                          </m:dPr>
                          <m:e>
                            <m:r>
                              <m:rPr>
                                <m:sty m:val="p"/>
                              </m:rPr>
                              <a:rPr lang="en-US" b="0" i="0" smtClean="0">
                                <a:solidFill>
                                  <a:srgbClr val="FF0000"/>
                                </a:solidFill>
                                <a:latin typeface="Cambria Math" panose="02040503050406030204" pitchFamily="18" charset="0"/>
                              </a:rPr>
                              <m:t>sin</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𝐾</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2</m:t>
                                    </m:r>
                                  </m:sup>
                                </m:sSup>
                              </m:e>
                            </m:d>
                            <m:r>
                              <a:rPr lang="en-US" i="1">
                                <a:solidFill>
                                  <a:srgbClr val="FF0000"/>
                                </a:solidFill>
                                <a:latin typeface="Cambria Math" panose="02040503050406030204" pitchFamily="18" charset="0"/>
                              </a:rPr>
                              <m:t>+</m:t>
                            </m:r>
                            <m:r>
                              <m:rPr>
                                <m:sty m:val="p"/>
                              </m:rPr>
                              <a:rPr lang="en-US" b="0" i="0" smtClean="0">
                                <a:solidFill>
                                  <a:srgbClr val="FF0000"/>
                                </a:solidFill>
                                <a:latin typeface="Cambria Math" panose="02040503050406030204" pitchFamily="18" charset="0"/>
                              </a:rPr>
                              <m:t>sin</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4</m:t>
                                </m:r>
                                <m:r>
                                  <a:rPr lang="en-US" i="1">
                                    <a:solidFill>
                                      <a:srgbClr val="FF0000"/>
                                    </a:solidFill>
                                    <a:latin typeface="Cambria Math" panose="02040503050406030204" pitchFamily="18" charset="0"/>
                                  </a:rPr>
                                  <m:t>𝜋</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𝑓</m:t>
                                    </m:r>
                                  </m:e>
                                  <m:sub>
                                    <m:r>
                                      <a:rPr lang="en-US" i="1">
                                        <a:solidFill>
                                          <a:srgbClr val="FF0000"/>
                                        </a:solidFill>
                                        <a:latin typeface="Cambria Math" panose="02040503050406030204" pitchFamily="18" charset="0"/>
                                      </a:rPr>
                                      <m:t>𝑐</m:t>
                                    </m:r>
                                  </m:sub>
                                </m:sSub>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𝐾</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2</m:t>
                                    </m:r>
                                  </m:sup>
                                </m:sSup>
                              </m:e>
                            </m:d>
                          </m:e>
                        </m:d>
                      </m:e>
                    </m:d>
                  </m:oMath>
                </a14:m>
                <a:br>
                  <a:rPr lang="en-US" i="1" dirty="0">
                    <a:solidFill>
                      <a:srgbClr val="FF0000"/>
                    </a:solidFill>
                    <a:latin typeface="Cambria Math" panose="02040503050406030204" pitchFamily="18" charset="0"/>
                  </a:rPr>
                </a:br>
                <a14:m>
                  <m:oMath xmlns:m="http://schemas.openxmlformats.org/officeDocument/2006/math">
                    <m:r>
                      <a:rPr lang="en-US" b="0" i="1" smtClean="0">
                        <a:solidFill>
                          <a:srgbClr val="FF0000"/>
                        </a:solidFill>
                        <a:latin typeface="Cambria Math" panose="02040503050406030204" pitchFamily="18" charset="0"/>
                      </a:rPr>
                      <m:t>=</m:t>
                    </m:r>
                    <m:r>
                      <m:rPr>
                        <m:sty m:val="p"/>
                      </m:rPr>
                      <a:rPr lang="en-US">
                        <a:solidFill>
                          <a:srgbClr val="FF0000"/>
                        </a:solidFill>
                        <a:latin typeface="Cambria Math" panose="02040503050406030204" pitchFamily="18" charset="0"/>
                      </a:rPr>
                      <m:t>rect</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𝑡</m:t>
                            </m:r>
                          </m:num>
                          <m:den>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T</m:t>
                                </m:r>
                              </m:e>
                              <m:sub>
                                <m:r>
                                  <m:rPr>
                                    <m:sty m:val="p"/>
                                  </m:rPr>
                                  <a:rPr lang="en-US">
                                    <a:solidFill>
                                      <a:srgbClr val="FF0000"/>
                                    </a:solidFill>
                                    <a:latin typeface="Cambria Math" panose="02040503050406030204" pitchFamily="18" charset="0"/>
                                  </a:rPr>
                                  <m:t>pd</m:t>
                                </m:r>
                              </m:sub>
                            </m:sSub>
                          </m:den>
                        </m:f>
                      </m:e>
                    </m:d>
                    <m:r>
                      <m:rPr>
                        <m:sty m:val="p"/>
                      </m:rPr>
                      <a:rPr lang="en-US" b="0" i="0" smtClean="0">
                        <a:solidFill>
                          <a:srgbClr val="FF0000"/>
                        </a:solidFill>
                        <a:latin typeface="Cambria Math" panose="02040503050406030204" pitchFamily="18" charset="0"/>
                      </a:rPr>
                      <m:t>sin</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𝐾</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2</m:t>
                            </m:r>
                          </m:sup>
                        </m:sSup>
                      </m:e>
                    </m:d>
                  </m:oMath>
                </a14:m>
                <a:endParaRPr lang="en-US" dirty="0">
                  <a:solidFill>
                    <a:srgbClr val="FF0000"/>
                  </a:solidFill>
                </a:endParaRPr>
              </a:p>
              <a:p>
                <a14:m>
                  <m:oMath xmlns:m="http://schemas.openxmlformats.org/officeDocument/2006/math">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s</m:t>
                        </m:r>
                      </m:e>
                      <m:sub>
                        <m:r>
                          <a:rPr lang="en-US" b="0" i="1" smtClean="0">
                            <a:solidFill>
                              <a:srgbClr val="FF0000"/>
                            </a:solidFill>
                            <a:latin typeface="Cambria Math" panose="02040503050406030204" pitchFamily="18" charset="0"/>
                          </a:rPr>
                          <m:t>𝐵𝐵</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e>
                    </m:d>
                    <m:r>
                      <a:rPr lang="en-US">
                        <a:solidFill>
                          <a:srgbClr val="FF0000"/>
                        </a:solidFill>
                        <a:latin typeface="Cambria Math" panose="02040503050406030204" pitchFamily="18" charset="0"/>
                      </a:rPr>
                      <m:t>=</m:t>
                    </m:r>
                    <m:r>
                      <m:rPr>
                        <m:sty m:val="p"/>
                      </m:rPr>
                      <a:rPr lang="en-US">
                        <a:solidFill>
                          <a:srgbClr val="FF0000"/>
                        </a:solidFill>
                        <a:latin typeface="Cambria Math" panose="02040503050406030204" pitchFamily="18" charset="0"/>
                      </a:rPr>
                      <m:t>rect</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𝑡</m:t>
                            </m:r>
                          </m:num>
                          <m:den>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T</m:t>
                                </m:r>
                              </m:e>
                              <m:sub>
                                <m:r>
                                  <m:rPr>
                                    <m:sty m:val="p"/>
                                  </m:rPr>
                                  <a:rPr lang="en-US">
                                    <a:solidFill>
                                      <a:srgbClr val="FF0000"/>
                                    </a:solidFill>
                                    <a:latin typeface="Cambria Math" panose="02040503050406030204" pitchFamily="18" charset="0"/>
                                  </a:rPr>
                                  <m:t>pd</m:t>
                                </m:r>
                              </m:sub>
                            </m:sSub>
                          </m:den>
                        </m:f>
                      </m:e>
                    </m:d>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𝜋</m:t>
                            </m:r>
                            <m:r>
                              <a:rPr lang="en-US" i="1">
                                <a:solidFill>
                                  <a:srgbClr val="FF0000"/>
                                </a:solidFill>
                                <a:latin typeface="Cambria Math" panose="02040503050406030204" pitchFamily="18" charset="0"/>
                              </a:rPr>
                              <m:t>𝐾</m:t>
                            </m:r>
                            <m:sSup>
                              <m:sSupPr>
                                <m:ctrlPr>
                                  <a:rPr lang="en-US" i="1">
                                    <a:solidFill>
                                      <a:srgbClr val="FF0000"/>
                                    </a:solidFill>
                                    <a:latin typeface="Cambria Math" panose="02040503050406030204" pitchFamily="18" charset="0"/>
                                  </a:rPr>
                                </m:ctrlPr>
                              </m:sSupPr>
                              <m:e>
                                <m:r>
                                  <a:rPr lang="en-US" i="1">
                                    <a:solidFill>
                                      <a:srgbClr val="FF0000"/>
                                    </a:solidFill>
                                    <a:latin typeface="Cambria Math" panose="02040503050406030204" pitchFamily="18" charset="0"/>
                                  </a:rPr>
                                  <m:t>𝑡</m:t>
                                </m:r>
                              </m:e>
                              <m:sup>
                                <m:r>
                                  <a:rPr lang="en-US" i="1">
                                    <a:solidFill>
                                      <a:srgbClr val="FF0000"/>
                                    </a:solidFill>
                                    <a:latin typeface="Cambria Math" panose="02040503050406030204" pitchFamily="18" charset="0"/>
                                  </a:rPr>
                                  <m:t>2</m:t>
                                </m:r>
                              </m:sup>
                            </m:sSup>
                          </m:e>
                        </m:d>
                      </m:e>
                    </m:func>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7487364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Complex Baseband Representation:</a:t>
            </a:r>
            <a:br>
              <a:rPr lang="en-US" dirty="0"/>
            </a:br>
            <a:r>
              <a:rPr lang="en-US" dirty="0"/>
              <a:t>	</a:t>
            </a:r>
            <a:r>
              <a:rPr lang="en-US" sz="3600" dirty="0"/>
              <a:t>Baseband from </a:t>
            </a:r>
            <a:r>
              <a:rPr lang="en-US" sz="3600" b="1" i="1" dirty="0">
                <a:solidFill>
                  <a:srgbClr val="0070C0"/>
                </a:solidFill>
              </a:rPr>
              <a:t>delayed</a:t>
            </a:r>
            <a:r>
              <a:rPr lang="en-US" sz="3600" b="1" i="1" dirty="0">
                <a:solidFill>
                  <a:srgbClr val="FF0000"/>
                </a:solidFill>
              </a:rPr>
              <a:t> </a:t>
            </a:r>
            <a:r>
              <a:rPr lang="en-US" sz="3600" dirty="0"/>
              <a:t>RF signal (IQ demodulation)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4"/>
                <a:ext cx="10515600" cy="4909911"/>
              </a:xfrm>
            </p:spPr>
            <p:txBody>
              <a:bodyPr>
                <a:normAutofit fontScale="77500" lnSpcReduction="20000"/>
              </a:bodyPr>
              <a:lstStyle/>
              <a:p>
                <a14:m>
                  <m:oMath xmlns:m="http://schemas.openxmlformats.org/officeDocument/2006/math">
                    <m:sSub>
                      <m:sSubPr>
                        <m:ctrlPr>
                          <a:rPr lang="en-US" smtClean="0">
                            <a:latin typeface="Cambria Math" panose="02040503050406030204" pitchFamily="18" charset="0"/>
                          </a:rPr>
                        </m:ctrlPr>
                      </m:sSubPr>
                      <m:e>
                        <m:r>
                          <m:rPr>
                            <m:sty m:val="p"/>
                          </m:rPr>
                          <a:rPr lang="en-US" smtClean="0">
                            <a:latin typeface="Cambria Math" panose="02040503050406030204" pitchFamily="18" charset="0"/>
                          </a:rPr>
                          <m:t>s</m:t>
                        </m:r>
                      </m:e>
                      <m:sub>
                        <m:r>
                          <m:rPr>
                            <m:sty m:val="p"/>
                          </m:rPr>
                          <a:rPr lang="en-US" b="0" i="0" smtClean="0">
                            <a:latin typeface="Cambria Math" panose="02040503050406030204" pitchFamily="18" charset="0"/>
                          </a:rPr>
                          <m:t>I</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b="0" i="0" smtClean="0">
                        <a:latin typeface="Cambria Math" panose="02040503050406030204" pitchFamily="18" charset="0"/>
                      </a:rPr>
                      <m:t>LPF</m:t>
                    </m:r>
                    <m:d>
                      <m:dPr>
                        <m:begChr m:val="{"/>
                        <m:endChr m:val="}"/>
                        <m:ctrlPr>
                          <a:rPr lang="en-US">
                            <a:latin typeface="Cambria Math" panose="02040503050406030204" pitchFamily="18" charset="0"/>
                          </a:rPr>
                        </m:ctrlPr>
                      </m:dPr>
                      <m:e>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e>
                            </m:d>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e>
                            </m:d>
                          </m:e>
                        </m:func>
                      </m:e>
                    </m:d>
                  </m:oMath>
                </a14:m>
                <a:br>
                  <a:rPr lang="en-US" b="0" i="1" dirty="0">
                    <a:latin typeface="Cambria Math" panose="02040503050406030204" pitchFamily="18" charset="0"/>
                  </a:rPr>
                </a:br>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m:rPr>
                        <m:sty m:val="p"/>
                      </m:rPr>
                      <a:rPr lang="en-US">
                        <a:latin typeface="Cambria Math" panose="02040503050406030204" pitchFamily="18" charset="0"/>
                      </a:rPr>
                      <m:t>LPF</m:t>
                    </m:r>
                    <m:d>
                      <m:dPr>
                        <m:begChr m:val="{"/>
                        <m:endChr m:val="}"/>
                        <m:ctrlPr>
                          <a:rPr lang="en-US">
                            <a:latin typeface="Cambria Math" panose="02040503050406030204" pitchFamily="18" charset="0"/>
                          </a:rPr>
                        </m:ctrlPr>
                      </m:dPr>
                      <m:e>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d>
                          <m:dPr>
                            <m:begChr m:val="["/>
                            <m:endChr m:val="]"/>
                            <m:ctrlPr>
                              <a:rPr lang="en-US">
                                <a:latin typeface="Cambria Math" panose="02040503050406030204" pitchFamily="18" charset="0"/>
                              </a:rPr>
                            </m:ctrlPr>
                          </m:dPr>
                          <m:e>
                            <m:r>
                              <m:rPr>
                                <m:sty m:val="p"/>
                              </m:rPr>
                              <a:rPr lang="en-US">
                                <a:latin typeface="Cambria Math" panose="02040503050406030204" pitchFamily="18" charset="0"/>
                              </a:rPr>
                              <m:t>cos</m:t>
                            </m:r>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r>
                                  <a:rPr lang="en-US" b="0" i="1" smtClean="0">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r>
                              <a:rPr lang="en-US" b="0" i="1" smtClean="0">
                                <a:latin typeface="Cambria Math" panose="02040503050406030204" pitchFamily="18" charset="0"/>
                              </a:rPr>
                              <m:t>+</m:t>
                            </m:r>
                            <m:r>
                              <m:rPr>
                                <m:sty m:val="p"/>
                              </m:rPr>
                              <a:rPr lang="en-US">
                                <a:latin typeface="Cambria Math" panose="02040503050406030204" pitchFamily="18" charset="0"/>
                              </a:rPr>
                              <m:t>cos</m:t>
                            </m:r>
                            <m:d>
                              <m:dPr>
                                <m:ctrlPr>
                                  <a:rPr lang="en-US" b="0" i="0" smtClean="0">
                                    <a:latin typeface="Cambria Math" panose="02040503050406030204" pitchFamily="18" charset="0"/>
                                  </a:rPr>
                                </m:ctrlPr>
                              </m:dPr>
                              <m:e>
                                <m:r>
                                  <m:rPr>
                                    <m:sty m:val="p"/>
                                  </m:rPr>
                                  <a:rPr lang="en-US" b="0" i="0" smtClean="0">
                                    <a:latin typeface="Cambria Math" panose="02040503050406030204" pitchFamily="18" charset="0"/>
                                  </a:rPr>
                                  <m:t>sum</m:t>
                                </m:r>
                              </m:e>
                            </m:d>
                          </m:e>
                        </m:d>
                      </m:e>
                    </m:d>
                  </m:oMath>
                </a14:m>
                <a:br>
                  <a:rPr lang="en-US" i="1" dirty="0">
                    <a:latin typeface="Cambria Math" panose="02040503050406030204" pitchFamily="18" charset="0"/>
                  </a:rPr>
                </a:br>
                <a14:m>
                  <m:oMath xmlns:m="http://schemas.openxmlformats.org/officeDocument/2006/math">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cos</m:t>
                    </m:r>
                    <m:d>
                      <m:dPr>
                        <m:ctrlPr>
                          <a:rPr lang="en-US" i="1">
                            <a:latin typeface="Cambria Math" panose="02040503050406030204" pitchFamily="18" charset="0"/>
                          </a:rPr>
                        </m:ctrlPr>
                      </m:dPr>
                      <m:e>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r>
                          <a:rPr lang="en-US" b="0" i="1" smtClean="0">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oMath>
                </a14:m>
                <a:endParaRPr lang="en-US" dirty="0"/>
              </a:p>
              <a:p>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a:rPr lang="en-US" b="0" i="1" smtClean="0">
                            <a:latin typeface="Cambria Math" panose="02040503050406030204" pitchFamily="18" charset="0"/>
                          </a:rPr>
                          <m:t>𝑄</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a:latin typeface="Cambria Math" panose="02040503050406030204" pitchFamily="18" charset="0"/>
                      </a:rPr>
                      <m:t>LPF</m:t>
                    </m:r>
                    <m:d>
                      <m:dPr>
                        <m:begChr m:val="{"/>
                        <m:endChr m:val="}"/>
                        <m:ctrlPr>
                          <a:rPr lang="en-US">
                            <a:latin typeface="Cambria Math" panose="02040503050406030204" pitchFamily="18" charset="0"/>
                          </a:rPr>
                        </m:ctrlPr>
                      </m:dPr>
                      <m:e>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sin</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e>
                            </m:d>
                          </m:e>
                        </m:func>
                      </m:e>
                    </m:d>
                  </m:oMath>
                </a14:m>
                <a:br>
                  <a:rPr lang="en-US" dirty="0"/>
                </a:br>
                <a14:m>
                  <m:oMath xmlns:m="http://schemas.openxmlformats.org/officeDocument/2006/math">
                    <m:r>
                      <a:rPr lang="en-US" b="0" i="0"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m:rPr>
                        <m:sty m:val="p"/>
                      </m:rPr>
                      <a:rPr lang="en-US">
                        <a:latin typeface="Cambria Math" panose="02040503050406030204" pitchFamily="18" charset="0"/>
                      </a:rPr>
                      <m:t>LPF</m:t>
                    </m:r>
                    <m:d>
                      <m:dPr>
                        <m:begChr m:val="{"/>
                        <m:endChr m:val="}"/>
                        <m:ctrlPr>
                          <a:rPr lang="en-US">
                            <a:latin typeface="Cambria Math" panose="02040503050406030204" pitchFamily="18" charset="0"/>
                          </a:rPr>
                        </m:ctrlPr>
                      </m:dPr>
                      <m:e>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d>
                          <m:dPr>
                            <m:begChr m:val="["/>
                            <m:endChr m:val="]"/>
                            <m:ctrlPr>
                              <a:rPr lang="en-US" b="0" i="0" smtClean="0">
                                <a:latin typeface="Cambria Math" panose="02040503050406030204" pitchFamily="18" charset="0"/>
                              </a:rPr>
                            </m:ctrlPr>
                          </m:dPr>
                          <m:e>
                            <m:r>
                              <m:rPr>
                                <m:sty m:val="p"/>
                              </m:rPr>
                              <a:rPr lang="en-US" b="0" i="0" smtClean="0">
                                <a:latin typeface="Cambria Math" panose="02040503050406030204" pitchFamily="18" charset="0"/>
                              </a:rPr>
                              <m:t>sin</m:t>
                            </m:r>
                            <m:d>
                              <m:dPr>
                                <m:ctrlPr>
                                  <a:rPr lang="en-US" b="0" i="1" smtClean="0">
                                    <a:latin typeface="Cambria Math" panose="02040503050406030204" pitchFamily="18" charset="0"/>
                                  </a:rPr>
                                </m:ctrlPr>
                              </m:dPr>
                              <m:e>
                                <m:r>
                                  <a:rPr lang="en-US" b="0" i="1" smtClean="0">
                                    <a:latin typeface="Cambria Math" panose="02040503050406030204" pitchFamily="18" charset="0"/>
                                  </a:rPr>
                                  <m:t>−2</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r>
                                  <a:rPr lang="en-US" b="0" i="1" smtClean="0">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e>
                                    </m:d>
                                  </m:e>
                                  <m:sup>
                                    <m:r>
                                      <a:rPr lang="en-US" i="1">
                                        <a:latin typeface="Cambria Math" panose="02040503050406030204" pitchFamily="18" charset="0"/>
                                      </a:rPr>
                                      <m:t>2</m:t>
                                    </m:r>
                                  </m:sup>
                                </m:sSup>
                              </m:e>
                            </m:d>
                            <m:r>
                              <a:rPr lang="en-US" i="1">
                                <a:latin typeface="Cambria Math" panose="02040503050406030204" pitchFamily="18" charset="0"/>
                              </a:rPr>
                              <m:t>+</m:t>
                            </m:r>
                            <m:r>
                              <m:rPr>
                                <m:sty m:val="p"/>
                              </m:rPr>
                              <a:rPr lang="en-US" b="0" i="0" smtClean="0">
                                <a:latin typeface="Cambria Math" panose="02040503050406030204" pitchFamily="18" charset="0"/>
                              </a:rPr>
                              <m:t>sin</m:t>
                            </m:r>
                            <m:d>
                              <m:dPr>
                                <m:ctrlPr>
                                  <a:rPr lang="en-US" b="0" i="0" smtClean="0">
                                    <a:latin typeface="Cambria Math" panose="02040503050406030204" pitchFamily="18" charset="0"/>
                                  </a:rPr>
                                </m:ctrlPr>
                              </m:dPr>
                              <m:e>
                                <m:r>
                                  <m:rPr>
                                    <m:sty m:val="p"/>
                                  </m:rPr>
                                  <a:rPr lang="en-US" b="0" i="0" smtClean="0">
                                    <a:latin typeface="Cambria Math" panose="02040503050406030204" pitchFamily="18" charset="0"/>
                                  </a:rPr>
                                  <m:t>diff</m:t>
                                </m:r>
                              </m:e>
                            </m:d>
                          </m:e>
                        </m:d>
                      </m:e>
                    </m:d>
                  </m:oMath>
                </a14:m>
                <a:br>
                  <a:rPr lang="en-US" i="1" dirty="0">
                    <a:latin typeface="Cambria Math" panose="02040503050406030204" pitchFamily="18" charset="0"/>
                  </a:rPr>
                </a:br>
                <a14:m>
                  <m:oMath xmlns:m="http://schemas.openxmlformats.org/officeDocument/2006/math">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b="0" i="0" smtClean="0">
                        <a:latin typeface="Cambria Math" panose="02040503050406030204" pitchFamily="18" charset="0"/>
                      </a:rPr>
                      <m:t>sin</m:t>
                    </m:r>
                    <m:d>
                      <m:dPr>
                        <m:ctrlPr>
                          <a:rPr lang="en-US" i="1">
                            <a:latin typeface="Cambria Math" panose="02040503050406030204" pitchFamily="18" charset="0"/>
                          </a:rPr>
                        </m:ctrlPr>
                      </m:dPr>
                      <m:e>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r>
                          <a:rPr lang="en-US" b="0" i="1" smtClean="0">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oMath>
                </a14:m>
                <a:endParaRPr lang="en-US" dirty="0"/>
              </a:p>
              <a:p>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a:rPr lang="en-US" b="0" i="1" smtClean="0">
                            <a:latin typeface="Cambria Math" panose="02040503050406030204" pitchFamily="18" charset="0"/>
                          </a:rPr>
                          <m:t>𝐵𝐵</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num>
                          <m:den>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den>
                        </m:f>
                      </m:e>
                    </m:d>
                    <m:r>
                      <m:rPr>
                        <m:sty m:val="p"/>
                      </m:rPr>
                      <a:rPr lang="en-US">
                        <a:latin typeface="Cambria Math" panose="02040503050406030204" pitchFamily="18" charset="0"/>
                      </a:rPr>
                      <m:t>exp</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r>
                      <m:rPr>
                        <m:sty m:val="p"/>
                      </m:rPr>
                      <a:rPr lang="en-US">
                        <a:latin typeface="Cambria Math" panose="02040503050406030204" pitchFamily="18" charset="0"/>
                      </a:rPr>
                      <m:t>exp</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oMath>
                </a14:m>
                <a:endParaRPr lang="en-US"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4"/>
                <a:ext cx="10515600" cy="4909911"/>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0989554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r>
                  <a:rPr lang="en-US" dirty="0"/>
                  <a:t>Generalized signal </a:t>
                </a:r>
                <a14:m>
                  <m:oMath xmlns:m="http://schemas.openxmlformats.org/officeDocument/2006/math">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r>
                          <a:rPr lang="en-US">
                            <a:latin typeface="Cambria Math" panose="02040503050406030204" pitchFamily="18" charset="0"/>
                          </a:rPr>
                          <m:t>+</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oMath>
                </a14:m>
                <a:r>
                  <a:rPr lang="en-US" dirty="0"/>
                  <a:t>:</a:t>
                </a:r>
                <a:br>
                  <a:rPr lang="en-US" dirty="0"/>
                </a:br>
                <a:r>
                  <a:rPr lang="en-US" dirty="0"/>
                  <a:t>	Baseband from RF signal (IQ demodulation)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rotWithShape="0">
                <a:blip r:embed="rId2"/>
                <a:stretch>
                  <a:fillRect l="-2087" t="-6912" b="-1751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14:m>
                  <m:oMath xmlns:m="http://schemas.openxmlformats.org/officeDocument/2006/math">
                    <m:sSub>
                      <m:sSubPr>
                        <m:ctrlPr>
                          <a:rPr lang="en-US" smtClean="0">
                            <a:latin typeface="Cambria Math" panose="02040503050406030204" pitchFamily="18" charset="0"/>
                          </a:rPr>
                        </m:ctrlPr>
                      </m:sSubPr>
                      <m:e>
                        <m:r>
                          <m:rPr>
                            <m:sty m:val="p"/>
                          </m:rPr>
                          <a:rPr lang="en-US" smtClean="0">
                            <a:latin typeface="Cambria Math" panose="02040503050406030204" pitchFamily="18" charset="0"/>
                          </a:rPr>
                          <m:t>s</m:t>
                        </m:r>
                      </m:e>
                      <m:sub>
                        <m:r>
                          <m:rPr>
                            <m:sty m:val="p"/>
                          </m:rPr>
                          <a:rPr lang="en-US" b="0" i="0" smtClean="0">
                            <a:latin typeface="Cambria Math" panose="02040503050406030204" pitchFamily="18" charset="0"/>
                          </a:rPr>
                          <m:t>I</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b="0" i="0" smtClean="0">
                        <a:latin typeface="Cambria Math" panose="02040503050406030204" pitchFamily="18" charset="0"/>
                      </a:rPr>
                      <m:t>LPF</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𝐴</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r>
                              <a:rPr lang="en-US">
                                <a:latin typeface="Cambria Math" panose="02040503050406030204" pitchFamily="18" charset="0"/>
                              </a:rPr>
                              <m:t>+</m:t>
                            </m:r>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e>
                            </m:d>
                          </m:e>
                        </m:func>
                      </m:e>
                    </m:d>
                  </m:oMath>
                </a14:m>
                <a:br>
                  <a:rPr lang="en-US" b="0" i="1" dirty="0">
                    <a:latin typeface="Cambria Math" panose="02040503050406030204" pitchFamily="18" charset="0"/>
                  </a:rPr>
                </a:br>
                <a14:m>
                  <m:oMath xmlns:m="http://schemas.openxmlformats.org/officeDocument/2006/math">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r>
                      <m:rPr>
                        <m:sty m:val="p"/>
                      </m:rPr>
                      <a:rPr lang="en-US">
                        <a:latin typeface="Cambria Math" panose="02040503050406030204" pitchFamily="18" charset="0"/>
                      </a:rPr>
                      <m:t>LPF</m:t>
                    </m:r>
                    <m:d>
                      <m:dPr>
                        <m:begChr m:val="{"/>
                        <m:endChr m:val="}"/>
                        <m:ctrlPr>
                          <a:rPr lang="en-US" i="1">
                            <a:latin typeface="Cambria Math" panose="02040503050406030204" pitchFamily="18" charset="0"/>
                          </a:rPr>
                        </m:ctrlPr>
                      </m:dPr>
                      <m:e>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d>
                          <m:dPr>
                            <m:begChr m:val="["/>
                            <m:endChr m:val="]"/>
                            <m:ctrlPr>
                              <a:rPr lang="en-US">
                                <a:latin typeface="Cambria Math" panose="02040503050406030204" pitchFamily="18" charset="0"/>
                              </a:rPr>
                            </m:ctrlPr>
                          </m:dPr>
                          <m:e>
                            <m:r>
                              <m:rPr>
                                <m:sty m:val="p"/>
                              </m:rPr>
                              <a:rPr lang="en-US">
                                <a:latin typeface="Cambria Math" panose="02040503050406030204" pitchFamily="18" charset="0"/>
                              </a:rPr>
                              <m:t>cos</m:t>
                            </m:r>
                            <m:d>
                              <m:dPr>
                                <m:ctrlPr>
                                  <a:rPr lang="en-US" i="1">
                                    <a:latin typeface="Cambria Math" panose="02040503050406030204" pitchFamily="18" charset="0"/>
                                  </a:rPr>
                                </m:ctrlPr>
                              </m:dPr>
                              <m:e>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r>
                              <a:rPr lang="en-US" b="0" i="1" smtClean="0">
                                <a:latin typeface="Cambria Math" panose="02040503050406030204" pitchFamily="18" charset="0"/>
                              </a:rPr>
                              <m:t>+</m:t>
                            </m:r>
                            <m:r>
                              <m:rPr>
                                <m:sty m:val="p"/>
                              </m:rPr>
                              <a:rPr lang="en-US">
                                <a:latin typeface="Cambria Math" panose="02040503050406030204" pitchFamily="18" charset="0"/>
                              </a:rPr>
                              <m:t>cos</m:t>
                            </m:r>
                            <m:d>
                              <m:dPr>
                                <m:ctrlPr>
                                  <a:rPr lang="en-US" b="0" i="1" smtClean="0">
                                    <a:latin typeface="Cambria Math" panose="02040503050406030204" pitchFamily="18" charset="0"/>
                                  </a:rPr>
                                </m:ctrlPr>
                              </m:dPr>
                              <m:e>
                                <m:r>
                                  <a:rPr lang="en-US" b="0" i="1" smtClean="0">
                                    <a:latin typeface="Cambria Math" panose="02040503050406030204" pitchFamily="18" charset="0"/>
                                  </a:rPr>
                                  <m:t>4</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𝑐</m:t>
                                    </m:r>
                                  </m:sub>
                                </m:sSub>
                                <m:r>
                                  <a:rPr lang="en-US" b="0" i="1" smtClean="0">
                                    <a:latin typeface="Cambria Math" panose="02040503050406030204" pitchFamily="18" charset="0"/>
                                  </a:rPr>
                                  <m:t>𝑡</m:t>
                                </m:r>
                                <m:r>
                                  <a:rPr lang="en-US" b="0" i="1" smtClean="0">
                                    <a:latin typeface="Cambria Math" panose="02040503050406030204" pitchFamily="18" charset="0"/>
                                  </a:rPr>
                                  <m:t>+</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e>
                        </m:d>
                      </m:e>
                    </m:d>
                  </m:oMath>
                </a14:m>
                <a:br>
                  <a:rPr lang="en-US" i="1" dirty="0">
                    <a:latin typeface="Cambria Math" panose="02040503050406030204" pitchFamily="18" charset="0"/>
                  </a:rPr>
                </a:br>
                <a14:m>
                  <m:oMath xmlns:m="http://schemas.openxmlformats.org/officeDocument/2006/math">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r>
                      <m:rPr>
                        <m:sty m:val="p"/>
                      </m:rPr>
                      <a:rPr lang="en-US">
                        <a:latin typeface="Cambria Math" panose="02040503050406030204" pitchFamily="18" charset="0"/>
                      </a:rPr>
                      <m:t>cos</m:t>
                    </m:r>
                    <m:d>
                      <m:dPr>
                        <m:ctrlPr>
                          <a:rPr lang="en-US" i="1">
                            <a:latin typeface="Cambria Math" panose="02040503050406030204" pitchFamily="18" charset="0"/>
                          </a:rPr>
                        </m:ctrlPr>
                      </m:dPr>
                      <m:e>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oMath>
                </a14:m>
                <a:endParaRPr lang="en-US" dirty="0"/>
              </a:p>
              <a:p>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a:rPr lang="en-US" b="0" i="1" smtClean="0">
                            <a:latin typeface="Cambria Math" panose="02040503050406030204" pitchFamily="18" charset="0"/>
                          </a:rPr>
                          <m:t>𝑄</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a:latin typeface="Cambria Math" panose="02040503050406030204" pitchFamily="18" charset="0"/>
                      </a:rPr>
                      <m:t>LPF</m:t>
                    </m:r>
                    <m:d>
                      <m:dPr>
                        <m:begChr m:val="{"/>
                        <m:endChr m:val="}"/>
                        <m:ctrlPr>
                          <a:rPr lang="en-US" i="1">
                            <a:latin typeface="Cambria Math" panose="02040503050406030204" pitchFamily="18" charset="0"/>
                          </a:rPr>
                        </m:ctrlPr>
                      </m:dPr>
                      <m:e>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r>
                              <a:rPr lang="en-US">
                                <a:latin typeface="Cambria Math" panose="02040503050406030204" pitchFamily="18" charset="0"/>
                              </a:rPr>
                              <m:t>+</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sin</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e>
                            </m:d>
                          </m:e>
                        </m:func>
                      </m:e>
                    </m:d>
                  </m:oMath>
                </a14:m>
                <a:br>
                  <a:rPr lang="en-US" dirty="0"/>
                </a:br>
                <a14:m>
                  <m:oMath xmlns:m="http://schemas.openxmlformats.org/officeDocument/2006/math">
                    <m:r>
                      <a:rPr lang="en-US" b="0" i="0"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m:rPr>
                        <m:sty m:val="p"/>
                      </m:rPr>
                      <a:rPr lang="en-US">
                        <a:latin typeface="Cambria Math" panose="02040503050406030204" pitchFamily="18" charset="0"/>
                      </a:rPr>
                      <m:t>LPF</m:t>
                    </m:r>
                    <m:d>
                      <m:dPr>
                        <m:begChr m:val="{"/>
                        <m:endChr m:val="}"/>
                        <m:ctrlPr>
                          <a:rPr lang="en-US" i="1">
                            <a:latin typeface="Cambria Math" panose="02040503050406030204" pitchFamily="18" charset="0"/>
                          </a:rPr>
                        </m:ctrlPr>
                      </m:dPr>
                      <m:e>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d>
                          <m:dPr>
                            <m:begChr m:val="["/>
                            <m:endChr m:val="]"/>
                            <m:ctrlPr>
                              <a:rPr lang="en-US" b="0" i="0" smtClean="0">
                                <a:latin typeface="Cambria Math" panose="02040503050406030204" pitchFamily="18" charset="0"/>
                              </a:rPr>
                            </m:ctrlPr>
                          </m:dPr>
                          <m:e>
                            <m:r>
                              <m:rPr>
                                <m:sty m:val="p"/>
                              </m:rPr>
                              <a:rPr lang="en-US" b="0" i="0" smtClean="0">
                                <a:latin typeface="Cambria Math" panose="02040503050406030204" pitchFamily="18" charset="0"/>
                              </a:rPr>
                              <m:t>sin</m:t>
                            </m:r>
                            <m:d>
                              <m:dPr>
                                <m:ctrlPr>
                                  <a:rPr lang="en-US" i="1">
                                    <a:latin typeface="Cambria Math" panose="02040503050406030204" pitchFamily="18" charset="0"/>
                                  </a:rPr>
                                </m:ctrlPr>
                              </m:dPr>
                              <m:e>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r>
                              <a:rPr lang="en-US" b="0" i="1" smtClean="0">
                                <a:latin typeface="Cambria Math" panose="02040503050406030204" pitchFamily="18" charset="0"/>
                              </a:rPr>
                              <m:t>−</m:t>
                            </m:r>
                            <m:r>
                              <m:rPr>
                                <m:sty m:val="p"/>
                              </m:rPr>
                              <a:rPr lang="en-US" b="0" i="0" smtClean="0">
                                <a:latin typeface="Cambria Math" panose="02040503050406030204" pitchFamily="18" charset="0"/>
                              </a:rPr>
                              <m:t>sin</m:t>
                            </m:r>
                            <m:d>
                              <m:dPr>
                                <m:ctrlPr>
                                  <a:rPr lang="en-US" i="1">
                                    <a:latin typeface="Cambria Math" panose="02040503050406030204" pitchFamily="18" charset="0"/>
                                  </a:rPr>
                                </m:ctrlPr>
                              </m:dPr>
                              <m:e>
                                <m:r>
                                  <a:rPr lang="en-US" i="1">
                                    <a:latin typeface="Cambria Math" panose="02040503050406030204" pitchFamily="18" charset="0"/>
                                  </a:rPr>
                                  <m:t>4</m:t>
                                </m:r>
                                <m:r>
                                  <a:rPr lang="en-US" i="1">
                                    <a:latin typeface="Cambria Math" panose="02040503050406030204" pitchFamily="18" charset="0"/>
                                  </a:rPr>
                                  <m:t>𝜋</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𝑐</m:t>
                                    </m:r>
                                  </m:sub>
                                </m:sSub>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e>
                        </m:d>
                      </m:e>
                    </m:d>
                  </m:oMath>
                </a14:m>
                <a:br>
                  <a:rPr lang="en-US" i="1" dirty="0">
                    <a:latin typeface="Cambria Math" panose="02040503050406030204" pitchFamily="18" charset="0"/>
                  </a:rPr>
                </a:br>
                <a14:m>
                  <m:oMath xmlns:m="http://schemas.openxmlformats.org/officeDocument/2006/math">
                    <m:r>
                      <a:rPr lang="en-US"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r>
                      <m:rPr>
                        <m:sty m:val="p"/>
                      </m:rPr>
                      <a:rPr lang="en-US" b="0" i="0" smtClean="0">
                        <a:latin typeface="Cambria Math" panose="02040503050406030204" pitchFamily="18" charset="0"/>
                      </a:rPr>
                      <m:t>sin</m:t>
                    </m:r>
                    <m:d>
                      <m:dPr>
                        <m:ctrlPr>
                          <a:rPr lang="en-US" i="1">
                            <a:latin typeface="Cambria Math" panose="02040503050406030204" pitchFamily="18" charset="0"/>
                          </a:rPr>
                        </m:ctrlPr>
                      </m:dPr>
                      <m:e>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oMath>
                </a14:m>
                <a:endParaRPr lang="en-US" dirty="0"/>
              </a:p>
              <a:p>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a:rPr lang="en-US" b="0" i="1" smtClean="0">
                            <a:latin typeface="Cambria Math" panose="02040503050406030204" pitchFamily="18" charset="0"/>
                          </a:rPr>
                          <m:t>𝐵𝐵</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exp</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e>
                    </m:func>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4" name="Title 1"/>
          <p:cNvSpPr txBox="1">
            <a:spLocks/>
          </p:cNvSpPr>
          <p:nvPr/>
        </p:nvSpPr>
        <p:spPr>
          <a:xfrm>
            <a:off x="0" y="1"/>
            <a:ext cx="10515600" cy="36512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System Geometry and Signal Model:</a:t>
            </a:r>
          </a:p>
        </p:txBody>
      </p:sp>
    </p:spTree>
    <p:extLst>
      <p:ext uri="{BB962C8B-B14F-4D97-AF65-F5344CB8AC3E}">
        <p14:creationId xmlns:p14="http://schemas.microsoft.com/office/powerpoint/2010/main" val="30614011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p:cNvSpPr>
                <a:spLocks noGrp="1"/>
              </p:cNvSpPr>
              <p:nvPr>
                <p:ph type="title"/>
              </p:nvPr>
            </p:nvSpPr>
            <p:spPr/>
            <p:txBody>
              <a:bodyPr>
                <a:normAutofit fontScale="90000"/>
              </a:bodyPr>
              <a:lstStyle/>
              <a:p>
                <a:r>
                  <a:rPr lang="en-US" sz="3100" dirty="0"/>
                  <a:t>Generalized </a:t>
                </a:r>
                <a:r>
                  <a:rPr lang="en-US" sz="3100" b="1" i="1" dirty="0">
                    <a:solidFill>
                      <a:srgbClr val="0070C0"/>
                    </a:solidFill>
                  </a:rPr>
                  <a:t>delayed</a:t>
                </a:r>
                <a:r>
                  <a:rPr lang="en-US" sz="3100" dirty="0"/>
                  <a:t> signal </a:t>
                </a:r>
                <a14:m>
                  <m:oMath xmlns:m="http://schemas.openxmlformats.org/officeDocument/2006/math">
                    <m:r>
                      <a:rPr lang="en-US" sz="3100" i="1">
                        <a:latin typeface="Cambria Math" panose="02040503050406030204" pitchFamily="18" charset="0"/>
                      </a:rPr>
                      <m:t>𝐴</m:t>
                    </m:r>
                    <m:d>
                      <m:dPr>
                        <m:ctrlPr>
                          <a:rPr lang="en-US" sz="3100" i="1">
                            <a:latin typeface="Cambria Math" panose="02040503050406030204" pitchFamily="18" charset="0"/>
                          </a:rPr>
                        </m:ctrlPr>
                      </m:dPr>
                      <m:e>
                        <m:r>
                          <a:rPr lang="en-US" sz="3100" i="1">
                            <a:latin typeface="Cambria Math" panose="02040503050406030204" pitchFamily="18" charset="0"/>
                          </a:rPr>
                          <m:t>𝑡</m:t>
                        </m:r>
                        <m:r>
                          <a:rPr lang="en-US" sz="3100" b="0" i="1" smtClean="0">
                            <a:latin typeface="Cambria Math" panose="02040503050406030204" pitchFamily="18" charset="0"/>
                          </a:rPr>
                          <m:t>−</m:t>
                        </m:r>
                        <m:sSub>
                          <m:sSubPr>
                            <m:ctrlPr>
                              <a:rPr lang="en-US" sz="3100" b="0" i="1" smtClean="0">
                                <a:latin typeface="Cambria Math" panose="02040503050406030204" pitchFamily="18" charset="0"/>
                              </a:rPr>
                            </m:ctrlPr>
                          </m:sSubPr>
                          <m:e>
                            <m:r>
                              <a:rPr lang="en-US" sz="3100" b="0" i="1" smtClean="0">
                                <a:latin typeface="Cambria Math" panose="02040503050406030204" pitchFamily="18" charset="0"/>
                              </a:rPr>
                              <m:t>𝑡</m:t>
                            </m:r>
                          </m:e>
                          <m:sub>
                            <m:r>
                              <a:rPr lang="en-US" sz="3100" b="0" i="1" smtClean="0">
                                <a:latin typeface="Cambria Math" panose="02040503050406030204" pitchFamily="18" charset="0"/>
                              </a:rPr>
                              <m:t>𝑑</m:t>
                            </m:r>
                          </m:sub>
                        </m:sSub>
                      </m:e>
                    </m:d>
                    <m:r>
                      <m:rPr>
                        <m:sty m:val="p"/>
                      </m:rPr>
                      <a:rPr lang="en-US" sz="3100">
                        <a:latin typeface="Cambria Math" panose="02040503050406030204" pitchFamily="18" charset="0"/>
                      </a:rPr>
                      <m:t>cos</m:t>
                    </m:r>
                    <m:d>
                      <m:dPr>
                        <m:ctrlPr>
                          <a:rPr lang="en-US" sz="3100">
                            <a:latin typeface="Cambria Math" panose="02040503050406030204" pitchFamily="18" charset="0"/>
                          </a:rPr>
                        </m:ctrlPr>
                      </m:dPr>
                      <m:e>
                        <m:r>
                          <a:rPr lang="en-US" sz="3100">
                            <a:latin typeface="Cambria Math" panose="02040503050406030204" pitchFamily="18" charset="0"/>
                          </a:rPr>
                          <m:t>2</m:t>
                        </m:r>
                        <m:r>
                          <a:rPr lang="en-US" sz="3100" i="1">
                            <a:latin typeface="Cambria Math" panose="02040503050406030204" pitchFamily="18" charset="0"/>
                          </a:rPr>
                          <m:t>𝜋</m:t>
                        </m:r>
                        <m:sSub>
                          <m:sSubPr>
                            <m:ctrlPr>
                              <a:rPr lang="en-US" sz="3100">
                                <a:latin typeface="Cambria Math" panose="02040503050406030204" pitchFamily="18" charset="0"/>
                              </a:rPr>
                            </m:ctrlPr>
                          </m:sSubPr>
                          <m:e>
                            <m:r>
                              <m:rPr>
                                <m:sty m:val="p"/>
                              </m:rPr>
                              <a:rPr lang="en-US" sz="3100">
                                <a:latin typeface="Cambria Math" panose="02040503050406030204" pitchFamily="18" charset="0"/>
                              </a:rPr>
                              <m:t>f</m:t>
                            </m:r>
                          </m:e>
                          <m:sub>
                            <m:r>
                              <m:rPr>
                                <m:sty m:val="p"/>
                              </m:rPr>
                              <a:rPr lang="en-US" sz="3100">
                                <a:latin typeface="Cambria Math" panose="02040503050406030204" pitchFamily="18" charset="0"/>
                              </a:rPr>
                              <m:t>c</m:t>
                            </m:r>
                          </m:sub>
                        </m:sSub>
                        <m:d>
                          <m:dPr>
                            <m:ctrlPr>
                              <a:rPr lang="en-US" sz="3100" b="0" i="1" smtClean="0">
                                <a:latin typeface="Cambria Math" panose="02040503050406030204" pitchFamily="18" charset="0"/>
                              </a:rPr>
                            </m:ctrlPr>
                          </m:dPr>
                          <m:e>
                            <m:r>
                              <a:rPr lang="en-US" sz="3100" b="0" i="1" smtClean="0">
                                <a:latin typeface="Cambria Math" panose="02040503050406030204" pitchFamily="18" charset="0"/>
                              </a:rPr>
                              <m:t>𝑡</m:t>
                            </m:r>
                            <m:r>
                              <a:rPr lang="en-US" sz="3100" b="0" i="1" smtClean="0">
                                <a:latin typeface="Cambria Math" panose="02040503050406030204" pitchFamily="18" charset="0"/>
                              </a:rPr>
                              <m:t>−</m:t>
                            </m:r>
                            <m:sSub>
                              <m:sSubPr>
                                <m:ctrlPr>
                                  <a:rPr lang="en-US" sz="3100" b="0" i="1" smtClean="0">
                                    <a:latin typeface="Cambria Math" panose="02040503050406030204" pitchFamily="18" charset="0"/>
                                  </a:rPr>
                                </m:ctrlPr>
                              </m:sSubPr>
                              <m:e>
                                <m:r>
                                  <a:rPr lang="en-US" sz="3100" b="0" i="1" smtClean="0">
                                    <a:latin typeface="Cambria Math" panose="02040503050406030204" pitchFamily="18" charset="0"/>
                                  </a:rPr>
                                  <m:t>𝑡</m:t>
                                </m:r>
                              </m:e>
                              <m:sub>
                                <m:r>
                                  <a:rPr lang="en-US" sz="3100" b="0" i="1" smtClean="0">
                                    <a:latin typeface="Cambria Math" panose="02040503050406030204" pitchFamily="18" charset="0"/>
                                  </a:rPr>
                                  <m:t>𝑑</m:t>
                                </m:r>
                              </m:sub>
                            </m:sSub>
                          </m:e>
                        </m:d>
                        <m:r>
                          <a:rPr lang="en-US" sz="3100">
                            <a:latin typeface="Cambria Math" panose="02040503050406030204" pitchFamily="18" charset="0"/>
                          </a:rPr>
                          <m:t>+</m:t>
                        </m:r>
                        <m:r>
                          <a:rPr lang="en-US" sz="3100" i="1">
                            <a:latin typeface="Cambria Math" panose="02040503050406030204" pitchFamily="18" charset="0"/>
                          </a:rPr>
                          <m:t>𝜃</m:t>
                        </m:r>
                        <m:d>
                          <m:dPr>
                            <m:ctrlPr>
                              <a:rPr lang="en-US" sz="3100" i="1">
                                <a:latin typeface="Cambria Math" panose="02040503050406030204" pitchFamily="18" charset="0"/>
                              </a:rPr>
                            </m:ctrlPr>
                          </m:dPr>
                          <m:e>
                            <m:r>
                              <a:rPr lang="en-US" sz="3100" i="1">
                                <a:latin typeface="Cambria Math" panose="02040503050406030204" pitchFamily="18" charset="0"/>
                              </a:rPr>
                              <m:t>𝑡</m:t>
                            </m:r>
                            <m:r>
                              <a:rPr lang="en-US" sz="3100" i="1">
                                <a:latin typeface="Cambria Math" panose="02040503050406030204" pitchFamily="18" charset="0"/>
                              </a:rPr>
                              <m:t>−</m:t>
                            </m:r>
                            <m:sSub>
                              <m:sSubPr>
                                <m:ctrlPr>
                                  <a:rPr lang="en-US" sz="3100" i="1">
                                    <a:latin typeface="Cambria Math" panose="02040503050406030204" pitchFamily="18" charset="0"/>
                                  </a:rPr>
                                </m:ctrlPr>
                              </m:sSubPr>
                              <m:e>
                                <m:r>
                                  <a:rPr lang="en-US" sz="3100" i="1">
                                    <a:latin typeface="Cambria Math" panose="02040503050406030204" pitchFamily="18" charset="0"/>
                                  </a:rPr>
                                  <m:t>𝑡</m:t>
                                </m:r>
                              </m:e>
                              <m:sub>
                                <m:r>
                                  <a:rPr lang="en-US" sz="3100" i="1">
                                    <a:latin typeface="Cambria Math" panose="02040503050406030204" pitchFamily="18" charset="0"/>
                                  </a:rPr>
                                  <m:t>𝑑</m:t>
                                </m:r>
                              </m:sub>
                            </m:sSub>
                          </m:e>
                        </m:d>
                      </m:e>
                    </m:d>
                  </m:oMath>
                </a14:m>
                <a:r>
                  <a:rPr lang="en-US" sz="3100" dirty="0"/>
                  <a:t>:</a:t>
                </a:r>
                <a:br>
                  <a:rPr lang="en-US" dirty="0"/>
                </a:br>
                <a:r>
                  <a:rPr lang="en-US" dirty="0"/>
                  <a:t>	Baseband from RF signal (IQ demodulation)</a:t>
                </a:r>
              </a:p>
            </p:txBody>
          </p:sp>
        </mc:Choice>
        <mc:Fallback xmlns="">
          <p:sp>
            <p:nvSpPr>
              <p:cNvPr id="2" name="Title 1"/>
              <p:cNvSpPr>
                <a:spLocks noGrp="1" noRot="1" noChangeAspect="1" noMove="1" noResize="1" noEditPoints="1" noAdjustHandles="1" noChangeArrowheads="1" noChangeShapeType="1" noTextEdit="1"/>
              </p:cNvSpPr>
              <p:nvPr>
                <p:ph type="title"/>
              </p:nvPr>
            </p:nvSpPr>
            <p:spPr>
              <a:blipFill>
                <a:blip r:embed="rId2"/>
                <a:stretch>
                  <a:fillRect l="-1217" b="-1059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14:m>
                  <m:oMath xmlns:m="http://schemas.openxmlformats.org/officeDocument/2006/math">
                    <m:sSub>
                      <m:sSubPr>
                        <m:ctrlPr>
                          <a:rPr lang="en-US" smtClean="0">
                            <a:latin typeface="Cambria Math" panose="02040503050406030204" pitchFamily="18" charset="0"/>
                          </a:rPr>
                        </m:ctrlPr>
                      </m:sSubPr>
                      <m:e>
                        <m:r>
                          <m:rPr>
                            <m:sty m:val="p"/>
                          </m:rPr>
                          <a:rPr lang="en-US" smtClean="0">
                            <a:latin typeface="Cambria Math" panose="02040503050406030204" pitchFamily="18" charset="0"/>
                          </a:rPr>
                          <m:t>s</m:t>
                        </m:r>
                      </m:e>
                      <m:sub>
                        <m:r>
                          <m:rPr>
                            <m:sty m:val="p"/>
                          </m:rPr>
                          <a:rPr lang="en-US" b="0" i="0" smtClean="0">
                            <a:latin typeface="Cambria Math" panose="02040503050406030204" pitchFamily="18" charset="0"/>
                          </a:rPr>
                          <m:t>I</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r>
                      <m:rPr>
                        <m:sty m:val="p"/>
                      </m:rPr>
                      <a:rPr lang="en-US" b="0" i="0" smtClean="0">
                        <a:latin typeface="Cambria Math" panose="02040503050406030204" pitchFamily="18" charset="0"/>
                      </a:rPr>
                      <m:t>LPF</m:t>
                    </m:r>
                    <m:d>
                      <m:dPr>
                        <m:begChr m:val="{"/>
                        <m:endChr m:val="}"/>
                        <m:ctrlPr>
                          <a:rPr lang="en-US" i="1">
                            <a:latin typeface="Cambria Math" panose="02040503050406030204" pitchFamily="18" charset="0"/>
                          </a:rPr>
                        </m:ctrlPr>
                      </m:dPr>
                      <m:e>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r>
                              <a:rPr lang="en-US">
                                <a:latin typeface="Cambria Math" panose="02040503050406030204" pitchFamily="18" charset="0"/>
                              </a:rPr>
                              <m:t>+</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r>
                                  <a:rPr lang="en-US" i="1">
                                    <a:latin typeface="Cambria Math" panose="02040503050406030204" pitchFamily="18" charset="0"/>
                                  </a:rPr>
                                  <m:t>𝑡</m:t>
                                </m:r>
                              </m:e>
                            </m:d>
                          </m:e>
                        </m:func>
                      </m:e>
                    </m:d>
                  </m:oMath>
                </a14:m>
                <a:br>
                  <a:rPr lang="en-US" b="0" i="1" dirty="0">
                    <a:latin typeface="Cambria Math" panose="02040503050406030204" pitchFamily="18" charset="0"/>
                  </a:rPr>
                </a:br>
                <a14:m>
                  <m:oMath xmlns:m="http://schemas.openxmlformats.org/officeDocument/2006/math">
                    <m:r>
                      <a:rPr lang="en-US" b="0" i="1" smtClean="0">
                        <a:solidFill>
                          <a:schemeClr val="tx1"/>
                        </a:solidFill>
                        <a:latin typeface="Cambria Math" panose="02040503050406030204" pitchFamily="18" charset="0"/>
                      </a:rPr>
                      <m:t>=</m:t>
                    </m:r>
                    <m:f>
                      <m:fPr>
                        <m:ctrlPr>
                          <a:rPr lang="en-US" b="0" i="1" smtClean="0">
                            <a:solidFill>
                              <a:schemeClr val="tx1"/>
                            </a:solidFill>
                            <a:latin typeface="Cambria Math" panose="02040503050406030204" pitchFamily="18" charset="0"/>
                          </a:rPr>
                        </m:ctrlPr>
                      </m:fPr>
                      <m:num>
                        <m:r>
                          <a:rPr lang="en-US" b="0" i="1" smtClean="0">
                            <a:solidFill>
                              <a:schemeClr val="tx1"/>
                            </a:solidFill>
                            <a:latin typeface="Cambria Math" panose="02040503050406030204" pitchFamily="18" charset="0"/>
                          </a:rPr>
                          <m:t>1</m:t>
                        </m:r>
                      </m:num>
                      <m:den>
                        <m:r>
                          <a:rPr lang="en-US" b="0" i="1" smtClean="0">
                            <a:solidFill>
                              <a:schemeClr val="tx1"/>
                            </a:solidFill>
                            <a:latin typeface="Cambria Math" panose="02040503050406030204" pitchFamily="18" charset="0"/>
                          </a:rPr>
                          <m:t>2</m:t>
                        </m:r>
                      </m:den>
                    </m:f>
                    <m:r>
                      <m:rPr>
                        <m:sty m:val="p"/>
                      </m:rPr>
                      <a:rPr lang="en-US">
                        <a:solidFill>
                          <a:schemeClr val="tx1"/>
                        </a:solidFill>
                        <a:latin typeface="Cambria Math" panose="02040503050406030204" pitchFamily="18" charset="0"/>
                      </a:rPr>
                      <m:t>LPF</m:t>
                    </m:r>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𝐴</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d>
                          <m:dPr>
                            <m:begChr m:val="["/>
                            <m:endChr m:val="]"/>
                            <m:ctrlPr>
                              <a:rPr lang="en-US">
                                <a:solidFill>
                                  <a:schemeClr val="tx1"/>
                                </a:solidFill>
                                <a:latin typeface="Cambria Math" panose="02040503050406030204" pitchFamily="18" charset="0"/>
                              </a:rPr>
                            </m:ctrlPr>
                          </m:dPr>
                          <m:e>
                            <m:r>
                              <m:rPr>
                                <m:sty m:val="p"/>
                              </m:rPr>
                              <a:rPr lang="en-US">
                                <a:solidFill>
                                  <a:schemeClr val="tx1"/>
                                </a:solidFill>
                                <a:latin typeface="Cambria Math" panose="02040503050406030204" pitchFamily="18" charset="0"/>
                              </a:rPr>
                              <m:t>cos</m:t>
                            </m:r>
                            <m:d>
                              <m:dPr>
                                <m:ctrlPr>
                                  <a:rPr lang="en-US" b="0" i="0" smtClean="0">
                                    <a:solidFill>
                                      <a:schemeClr val="tx1"/>
                                    </a:solidFill>
                                    <a:latin typeface="Cambria Math" panose="02040503050406030204" pitchFamily="18" charset="0"/>
                                  </a:rPr>
                                </m:ctrlPr>
                              </m:dPr>
                              <m:e>
                                <m:r>
                                  <a:rPr lang="en-US" b="0" i="0" smtClean="0">
                                    <a:solidFill>
                                      <a:schemeClr val="tx1"/>
                                    </a:solidFill>
                                    <a:latin typeface="Cambria Math" panose="02040503050406030204" pitchFamily="18" charset="0"/>
                                  </a:rPr>
                                  <m:t>−</m:t>
                                </m:r>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𝜃</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r>
                              <a:rPr lang="en-US" b="0" i="1" smtClean="0">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cos</m:t>
                            </m:r>
                            <m:d>
                              <m:dPr>
                                <m:ctrlPr>
                                  <a:rPr lang="en-US" b="0" i="0" smtClean="0">
                                    <a:solidFill>
                                      <a:schemeClr val="tx1"/>
                                    </a:solidFill>
                                    <a:latin typeface="Cambria Math" panose="02040503050406030204" pitchFamily="18" charset="0"/>
                                  </a:rPr>
                                </m:ctrlPr>
                              </m:dPr>
                              <m:e>
                                <m:r>
                                  <m:rPr>
                                    <m:sty m:val="p"/>
                                  </m:rPr>
                                  <a:rPr lang="en-US" b="0" i="0" smtClean="0">
                                    <a:solidFill>
                                      <a:schemeClr val="tx1"/>
                                    </a:solidFill>
                                    <a:latin typeface="Cambria Math" panose="02040503050406030204" pitchFamily="18" charset="0"/>
                                  </a:rPr>
                                  <m:t>sum</m:t>
                                </m:r>
                              </m:e>
                            </m:d>
                          </m:e>
                        </m:d>
                      </m:e>
                    </m:d>
                  </m:oMath>
                </a14:m>
                <a:br>
                  <a:rPr lang="en-US" i="1" dirty="0">
                    <a:solidFill>
                      <a:schemeClr val="tx1"/>
                    </a:solidFill>
                    <a:latin typeface="Cambria Math" panose="02040503050406030204" pitchFamily="18" charset="0"/>
                  </a:rPr>
                </a:br>
                <a14:m>
                  <m:oMath xmlns:m="http://schemas.openxmlformats.org/officeDocument/2006/math">
                    <m:r>
                      <a:rPr lang="en-US" b="0" i="1" smtClean="0">
                        <a:solidFill>
                          <a:schemeClr val="tx1"/>
                        </a:solidFill>
                        <a:latin typeface="Cambria Math" panose="02040503050406030204" pitchFamily="18" charset="0"/>
                      </a:rPr>
                      <m:t>=</m:t>
                    </m:r>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1</m:t>
                        </m:r>
                      </m:num>
                      <m:den>
                        <m:r>
                          <a:rPr lang="en-US" i="1">
                            <a:solidFill>
                              <a:schemeClr val="tx1"/>
                            </a:solidFill>
                            <a:latin typeface="Cambria Math" panose="02040503050406030204" pitchFamily="18" charset="0"/>
                          </a:rPr>
                          <m:t>2</m:t>
                        </m:r>
                      </m:den>
                    </m:f>
                    <m:r>
                      <a:rPr lang="en-US" i="1">
                        <a:solidFill>
                          <a:schemeClr val="tx1"/>
                        </a:solidFill>
                        <a:latin typeface="Cambria Math" panose="02040503050406030204" pitchFamily="18" charset="0"/>
                      </a:rPr>
                      <m:t>𝐴</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m:rPr>
                        <m:sty m:val="p"/>
                      </m:rPr>
                      <a:rPr lang="en-US">
                        <a:solidFill>
                          <a:schemeClr val="tx1"/>
                        </a:solidFill>
                        <a:latin typeface="Cambria Math" panose="02040503050406030204" pitchFamily="18" charset="0"/>
                      </a:rPr>
                      <m:t>cos</m:t>
                    </m:r>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𝜃</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oMath>
                </a14:m>
                <a:endParaRPr lang="en-US" dirty="0"/>
              </a:p>
              <a:p>
                <a14:m>
                  <m:oMath xmlns:m="http://schemas.openxmlformats.org/officeDocument/2006/math">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s</m:t>
                        </m:r>
                      </m:e>
                      <m:sub>
                        <m:r>
                          <a:rPr lang="en-US" b="0" i="1" smtClean="0">
                            <a:solidFill>
                              <a:schemeClr val="tx1"/>
                            </a:solidFill>
                            <a:latin typeface="Cambria Math" panose="02040503050406030204" pitchFamily="18" charset="0"/>
                          </a:rPr>
                          <m:t>𝑄</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e>
                    </m:d>
                    <m:r>
                      <a:rPr lang="en-US">
                        <a:solidFill>
                          <a:schemeClr val="tx1"/>
                        </a:solidFill>
                        <a:latin typeface="Cambria Math" panose="02040503050406030204" pitchFamily="18" charset="0"/>
                      </a:rPr>
                      <m:t>=</m:t>
                    </m:r>
                    <m:r>
                      <m:rPr>
                        <m:sty m:val="p"/>
                      </m:rPr>
                      <a:rPr lang="en-US">
                        <a:solidFill>
                          <a:schemeClr val="tx1"/>
                        </a:solidFill>
                        <a:latin typeface="Cambria Math" panose="02040503050406030204" pitchFamily="18" charset="0"/>
                      </a:rPr>
                      <m:t>LPF</m:t>
                    </m:r>
                    <m:d>
                      <m:dPr>
                        <m:begChr m:val="{"/>
                        <m:endChr m:val="}"/>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𝐴</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m:rPr>
                            <m:sty m:val="p"/>
                          </m:rPr>
                          <a:rPr lang="en-US">
                            <a:solidFill>
                              <a:schemeClr val="tx1"/>
                            </a:solidFill>
                            <a:latin typeface="Cambria Math" panose="02040503050406030204" pitchFamily="18" charset="0"/>
                          </a:rPr>
                          <m:t>cos</m:t>
                        </m:r>
                        <m:d>
                          <m:dPr>
                            <m:ctrlPr>
                              <a:rPr lang="en-US">
                                <a:solidFill>
                                  <a:schemeClr val="tx1"/>
                                </a:solidFill>
                                <a:latin typeface="Cambria Math" panose="02040503050406030204" pitchFamily="18" charset="0"/>
                              </a:rPr>
                            </m:ctrlPr>
                          </m:dPr>
                          <m:e>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r>
                              <a:rPr lang="en-US">
                                <a:solidFill>
                                  <a:schemeClr val="tx1"/>
                                </a:solidFill>
                                <a:latin typeface="Cambria Math" panose="02040503050406030204" pitchFamily="18" charset="0"/>
                              </a:rPr>
                              <m:t>+</m:t>
                            </m:r>
                            <m:r>
                              <a:rPr lang="en-US" i="1">
                                <a:solidFill>
                                  <a:schemeClr val="tx1"/>
                                </a:solidFill>
                                <a:latin typeface="Cambria Math" panose="02040503050406030204" pitchFamily="18" charset="0"/>
                              </a:rPr>
                              <m:t>𝜃</m:t>
                            </m:r>
                            <m:d>
                              <m:dPr>
                                <m:ctrlPr>
                                  <a:rPr lang="en-US" i="1">
                                    <a:solidFill>
                                      <a:schemeClr val="tx1"/>
                                    </a:solidFill>
                                    <a:latin typeface="Cambria Math" panose="02040503050406030204" pitchFamily="18" charset="0"/>
                                  </a:rPr>
                                </m:ctrlPr>
                              </m:dPr>
                              <m:e>
                                <m:r>
                                  <a:rPr lang="en-US" i="1">
                                    <a:solidFill>
                                      <a:schemeClr val="tx1"/>
                                    </a:solidFill>
                                    <a:latin typeface="Cambria Math" panose="02040503050406030204" pitchFamily="18" charset="0"/>
                                  </a:rPr>
                                  <m:t>𝑡</m:t>
                                </m:r>
                                <m:r>
                                  <a:rPr lang="en-US" i="1">
                                    <a:solidFill>
                                      <a:schemeClr val="tx1"/>
                                    </a:solidFill>
                                    <a:latin typeface="Cambria Math" panose="02040503050406030204" pitchFamily="18" charset="0"/>
                                  </a:rPr>
                                  <m:t>−</m:t>
                                </m:r>
                                <m:sSub>
                                  <m:sSubPr>
                                    <m:ctrlPr>
                                      <a:rPr lang="en-US" i="1">
                                        <a:solidFill>
                                          <a:schemeClr val="tx1"/>
                                        </a:solidFill>
                                        <a:latin typeface="Cambria Math" panose="02040503050406030204" pitchFamily="18" charset="0"/>
                                      </a:rPr>
                                    </m:ctrlPr>
                                  </m:sSubPr>
                                  <m:e>
                                    <m:r>
                                      <a:rPr lang="en-US" i="1">
                                        <a:solidFill>
                                          <a:schemeClr val="tx1"/>
                                        </a:solidFill>
                                        <a:latin typeface="Cambria Math" panose="02040503050406030204" pitchFamily="18" charset="0"/>
                                      </a:rPr>
                                      <m:t>𝑡</m:t>
                                    </m:r>
                                  </m:e>
                                  <m:sub>
                                    <m:r>
                                      <a:rPr lang="en-US" i="1">
                                        <a:solidFill>
                                          <a:schemeClr val="tx1"/>
                                        </a:solidFill>
                                        <a:latin typeface="Cambria Math" panose="02040503050406030204" pitchFamily="18" charset="0"/>
                                      </a:rPr>
                                      <m:t>𝑑</m:t>
                                    </m:r>
                                  </m:sub>
                                </m:sSub>
                              </m:e>
                            </m:d>
                          </m:e>
                        </m:d>
                        <m:func>
                          <m:funcPr>
                            <m:ctrlPr>
                              <a:rPr lang="en-US" b="0" i="0" smtClean="0">
                                <a:solidFill>
                                  <a:schemeClr val="tx1"/>
                                </a:solidFill>
                                <a:latin typeface="Cambria Math" panose="02040503050406030204" pitchFamily="18" charset="0"/>
                              </a:rPr>
                            </m:ctrlPr>
                          </m:funcPr>
                          <m:fName>
                            <m:r>
                              <m:rPr>
                                <m:sty m:val="p"/>
                              </m:rPr>
                              <a:rPr lang="en-US" b="0" i="0" smtClean="0">
                                <a:solidFill>
                                  <a:schemeClr val="tx1"/>
                                </a:solidFill>
                                <a:latin typeface="Cambria Math" panose="02040503050406030204" pitchFamily="18" charset="0"/>
                              </a:rPr>
                              <m:t>sin</m:t>
                            </m:r>
                          </m:fName>
                          <m:e>
                            <m:d>
                              <m:dPr>
                                <m:ctrlPr>
                                  <a:rPr lang="en-US" b="0" i="1" smtClean="0">
                                    <a:solidFill>
                                      <a:schemeClr val="tx1"/>
                                    </a:solidFill>
                                    <a:latin typeface="Cambria Math" panose="02040503050406030204" pitchFamily="18" charset="0"/>
                                  </a:rPr>
                                </m:ctrlPr>
                              </m:dPr>
                              <m:e>
                                <m:r>
                                  <a:rPr lang="en-US" b="0" i="1" smtClean="0">
                                    <a:solidFill>
                                      <a:schemeClr val="tx1"/>
                                    </a:solidFill>
                                    <a:latin typeface="Cambria Math" panose="02040503050406030204" pitchFamily="18" charset="0"/>
                                  </a:rPr>
                                  <m:t>−</m:t>
                                </m:r>
                                <m:r>
                                  <a:rPr lang="en-US">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𝜋</m:t>
                                </m:r>
                                <m:sSub>
                                  <m:sSubPr>
                                    <m:ctrlPr>
                                      <a:rPr lang="en-US">
                                        <a:solidFill>
                                          <a:schemeClr val="tx1"/>
                                        </a:solidFill>
                                        <a:latin typeface="Cambria Math" panose="02040503050406030204" pitchFamily="18" charset="0"/>
                                      </a:rPr>
                                    </m:ctrlPr>
                                  </m:sSubPr>
                                  <m:e>
                                    <m:r>
                                      <m:rPr>
                                        <m:sty m:val="p"/>
                                      </m:rPr>
                                      <a:rPr lang="en-US">
                                        <a:solidFill>
                                          <a:schemeClr val="tx1"/>
                                        </a:solidFill>
                                        <a:latin typeface="Cambria Math" panose="02040503050406030204" pitchFamily="18" charset="0"/>
                                      </a:rPr>
                                      <m:t>f</m:t>
                                    </m:r>
                                  </m:e>
                                  <m:sub>
                                    <m:r>
                                      <m:rPr>
                                        <m:sty m:val="p"/>
                                      </m:rPr>
                                      <a:rPr lang="en-US">
                                        <a:solidFill>
                                          <a:schemeClr val="tx1"/>
                                        </a:solidFill>
                                        <a:latin typeface="Cambria Math" panose="02040503050406030204" pitchFamily="18" charset="0"/>
                                      </a:rPr>
                                      <m:t>c</m:t>
                                    </m:r>
                                  </m:sub>
                                </m:sSub>
                                <m:r>
                                  <a:rPr lang="en-US" i="1">
                                    <a:solidFill>
                                      <a:schemeClr val="tx1"/>
                                    </a:solidFill>
                                    <a:latin typeface="Cambria Math" panose="02040503050406030204" pitchFamily="18" charset="0"/>
                                  </a:rPr>
                                  <m:t>𝑡</m:t>
                                </m:r>
                              </m:e>
                            </m:d>
                          </m:e>
                        </m:func>
                      </m:e>
                    </m:d>
                  </m:oMath>
                </a14:m>
                <a:br>
                  <a:rPr lang="en-US" dirty="0">
                    <a:solidFill>
                      <a:srgbClr val="FF0000"/>
                    </a:solidFill>
                  </a:rPr>
                </a:br>
                <a14:m>
                  <m:oMath xmlns:m="http://schemas.openxmlformats.org/officeDocument/2006/math">
                    <m:r>
                      <a:rPr lang="en-US" b="0" i="0"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2</m:t>
                        </m:r>
                      </m:den>
                    </m:f>
                    <m:r>
                      <m:rPr>
                        <m:sty m:val="p"/>
                      </m:rPr>
                      <a:rPr lang="en-US">
                        <a:solidFill>
                          <a:srgbClr val="FF0000"/>
                        </a:solidFill>
                        <a:latin typeface="Cambria Math" panose="02040503050406030204" pitchFamily="18" charset="0"/>
                      </a:rPr>
                      <m:t>LPF</m:t>
                    </m:r>
                    <m:d>
                      <m:dPr>
                        <m:begChr m:val="{"/>
                        <m:endChr m:val="}"/>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𝐴</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d>
                          <m:dPr>
                            <m:begChr m:val="["/>
                            <m:endChr m:val="]"/>
                            <m:ctrlPr>
                              <a:rPr lang="en-US" b="0" i="0" smtClean="0">
                                <a:solidFill>
                                  <a:srgbClr val="FF0000"/>
                                </a:solidFill>
                                <a:latin typeface="Cambria Math" panose="02040503050406030204" pitchFamily="18" charset="0"/>
                              </a:rPr>
                            </m:ctrlPr>
                          </m:dPr>
                          <m:e>
                            <m:r>
                              <m:rPr>
                                <m:sty m:val="p"/>
                              </m:rPr>
                              <a:rPr lang="en-US" b="0" i="0" smtClean="0">
                                <a:solidFill>
                                  <a:srgbClr val="FF0000"/>
                                </a:solidFill>
                                <a:latin typeface="Cambria Math" panose="02040503050406030204" pitchFamily="18" charset="0"/>
                              </a:rPr>
                              <m:t>sin</m:t>
                            </m:r>
                            <m:d>
                              <m:dPr>
                                <m:ctrlPr>
                                  <a:rPr lang="en-US">
                                    <a:solidFill>
                                      <a:srgbClr val="FF0000"/>
                                    </a:solidFill>
                                    <a:latin typeface="Cambria Math" panose="02040503050406030204" pitchFamily="18" charset="0"/>
                                  </a:rPr>
                                </m:ctrlPr>
                              </m:dPr>
                              <m:e>
                                <m:r>
                                  <a:rPr lang="en-US">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f</m:t>
                                    </m:r>
                                  </m:e>
                                  <m:sub>
                                    <m:r>
                                      <m:rPr>
                                        <m:sty m:val="p"/>
                                      </m:rPr>
                                      <a:rPr lang="en-US">
                                        <a:solidFill>
                                          <a:srgbClr val="FF0000"/>
                                        </a:solidFill>
                                        <a:latin typeface="Cambria Math" panose="02040503050406030204" pitchFamily="18" charset="0"/>
                                      </a:rPr>
                                      <m:t>c</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r>
                                  <a:rPr lang="en-US">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𝜃</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d>
                            <m:r>
                              <a:rPr lang="en-US" i="1">
                                <a:solidFill>
                                  <a:srgbClr val="FF0000"/>
                                </a:solidFill>
                                <a:latin typeface="Cambria Math" panose="02040503050406030204" pitchFamily="18" charset="0"/>
                              </a:rPr>
                              <m:t>+</m:t>
                            </m:r>
                            <m:r>
                              <m:rPr>
                                <m:sty m:val="p"/>
                              </m:rPr>
                              <a:rPr lang="en-US" b="0" i="0" smtClean="0">
                                <a:solidFill>
                                  <a:srgbClr val="FF0000"/>
                                </a:solidFill>
                                <a:latin typeface="Cambria Math" panose="02040503050406030204" pitchFamily="18" charset="0"/>
                              </a:rPr>
                              <m:t>sin</m:t>
                            </m:r>
                            <m:d>
                              <m:dPr>
                                <m:ctrlPr>
                                  <a:rPr lang="en-US" b="0" i="0" smtClean="0">
                                    <a:solidFill>
                                      <a:srgbClr val="FF0000"/>
                                    </a:solidFill>
                                    <a:latin typeface="Cambria Math" panose="02040503050406030204" pitchFamily="18" charset="0"/>
                                  </a:rPr>
                                </m:ctrlPr>
                              </m:dPr>
                              <m:e>
                                <m:r>
                                  <m:rPr>
                                    <m:sty m:val="p"/>
                                  </m:rPr>
                                  <a:rPr lang="en-US" b="0" i="0" smtClean="0">
                                    <a:solidFill>
                                      <a:srgbClr val="FF0000"/>
                                    </a:solidFill>
                                    <a:latin typeface="Cambria Math" panose="02040503050406030204" pitchFamily="18" charset="0"/>
                                  </a:rPr>
                                  <m:t>diff</m:t>
                                </m:r>
                              </m:e>
                            </m:d>
                          </m:e>
                        </m:d>
                      </m:e>
                    </m:d>
                  </m:oMath>
                </a14:m>
                <a:br>
                  <a:rPr lang="en-US" i="1" dirty="0">
                    <a:solidFill>
                      <a:srgbClr val="FF0000"/>
                    </a:solidFill>
                    <a:latin typeface="Cambria Math" panose="02040503050406030204" pitchFamily="18" charset="0"/>
                  </a:rPr>
                </a:br>
                <a14:m>
                  <m:oMath xmlns:m="http://schemas.openxmlformats.org/officeDocument/2006/math">
                    <m:r>
                      <a:rPr lang="en-US" b="0" i="1" smtClean="0">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2</m:t>
                        </m:r>
                      </m:den>
                    </m:f>
                    <m:r>
                      <a:rPr lang="en-US" i="1">
                        <a:solidFill>
                          <a:srgbClr val="FF0000"/>
                        </a:solidFill>
                        <a:latin typeface="Cambria Math" panose="02040503050406030204" pitchFamily="18" charset="0"/>
                      </a:rPr>
                      <m:t>𝐴</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r>
                      <m:rPr>
                        <m:sty m:val="p"/>
                      </m:rPr>
                      <a:rPr lang="en-US" b="0" i="0" smtClean="0">
                        <a:solidFill>
                          <a:srgbClr val="FF0000"/>
                        </a:solidFill>
                        <a:latin typeface="Cambria Math" panose="02040503050406030204" pitchFamily="18" charset="0"/>
                      </a:rPr>
                      <m:t>sin</m:t>
                    </m:r>
                    <m:d>
                      <m:dPr>
                        <m:ctrlPr>
                          <a:rPr lang="en-US">
                            <a:solidFill>
                              <a:srgbClr val="FF0000"/>
                            </a:solidFill>
                            <a:latin typeface="Cambria Math" panose="02040503050406030204" pitchFamily="18" charset="0"/>
                          </a:rPr>
                        </m:ctrlPr>
                      </m:dPr>
                      <m:e>
                        <m:r>
                          <a:rPr lang="en-US">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f</m:t>
                            </m:r>
                          </m:e>
                          <m:sub>
                            <m:r>
                              <m:rPr>
                                <m:sty m:val="p"/>
                              </m:rPr>
                              <a:rPr lang="en-US">
                                <a:solidFill>
                                  <a:srgbClr val="FF0000"/>
                                </a:solidFill>
                                <a:latin typeface="Cambria Math" panose="02040503050406030204" pitchFamily="18" charset="0"/>
                              </a:rPr>
                              <m:t>c</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r>
                          <a:rPr lang="en-US">
                            <a:solidFill>
                              <a:srgbClr val="FF0000"/>
                            </a:solidFill>
                            <a:latin typeface="Cambria Math" panose="02040503050406030204" pitchFamily="18" charset="0"/>
                          </a:rPr>
                          <m:t>+</m:t>
                        </m:r>
                        <m:r>
                          <a:rPr lang="en-US" i="1">
                            <a:solidFill>
                              <a:srgbClr val="FF0000"/>
                            </a:solidFill>
                            <a:latin typeface="Cambria Math" panose="02040503050406030204" pitchFamily="18" charset="0"/>
                          </a:rPr>
                          <m:t>𝜃</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d>
                  </m:oMath>
                </a14:m>
                <a:endParaRPr lang="en-US" dirty="0">
                  <a:solidFill>
                    <a:srgbClr val="FF0000"/>
                  </a:solidFill>
                </a:endParaRPr>
              </a:p>
              <a:p>
                <a14:m>
                  <m:oMath xmlns:m="http://schemas.openxmlformats.org/officeDocument/2006/math">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s</m:t>
                        </m:r>
                      </m:e>
                      <m:sub>
                        <m:r>
                          <a:rPr lang="en-US" b="0" i="1" smtClean="0">
                            <a:solidFill>
                              <a:srgbClr val="FF0000"/>
                            </a:solidFill>
                            <a:latin typeface="Cambria Math" panose="02040503050406030204" pitchFamily="18" charset="0"/>
                          </a:rPr>
                          <m:t>𝐵𝐵</m:t>
                        </m:r>
                      </m:sub>
                    </m:sSub>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e>
                    </m:d>
                    <m:r>
                      <a:rPr lang="en-US">
                        <a:solidFill>
                          <a:srgbClr val="FF0000"/>
                        </a:solidFill>
                        <a:latin typeface="Cambria Math" panose="02040503050406030204" pitchFamily="18" charset="0"/>
                      </a:rPr>
                      <m:t>=</m:t>
                    </m:r>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1</m:t>
                        </m:r>
                      </m:num>
                      <m:den>
                        <m:r>
                          <a:rPr lang="en-US" i="1">
                            <a:solidFill>
                              <a:srgbClr val="FF0000"/>
                            </a:solidFill>
                            <a:latin typeface="Cambria Math" panose="02040503050406030204" pitchFamily="18" charset="0"/>
                          </a:rPr>
                          <m:t>2</m:t>
                        </m:r>
                      </m:den>
                    </m:f>
                    <m:r>
                      <a:rPr lang="en-US" i="1">
                        <a:solidFill>
                          <a:srgbClr val="FF0000"/>
                        </a:solidFill>
                        <a:latin typeface="Cambria Math" panose="02040503050406030204" pitchFamily="18" charset="0"/>
                      </a:rPr>
                      <m:t>𝐴</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func>
                      <m:funcPr>
                        <m:ctrlPr>
                          <a:rPr lang="en-US" b="0" i="0" smtClean="0">
                            <a:solidFill>
                              <a:srgbClr val="FF0000"/>
                            </a:solidFill>
                            <a:latin typeface="Cambria Math" panose="02040503050406030204" pitchFamily="18" charset="0"/>
                          </a:rPr>
                        </m:ctrlPr>
                      </m:funcPr>
                      <m:fName>
                        <m:r>
                          <m:rPr>
                            <m:sty m:val="p"/>
                          </m:rPr>
                          <a:rPr lang="en-US" b="0" i="0" smtClean="0">
                            <a:solidFill>
                              <a:srgbClr val="FF0000"/>
                            </a:solidFill>
                            <a:latin typeface="Cambria Math" panose="02040503050406030204" pitchFamily="18" charset="0"/>
                          </a:rPr>
                          <m:t>exp</m:t>
                        </m:r>
                      </m:fName>
                      <m:e>
                        <m:d>
                          <m:dPr>
                            <m:ctrlPr>
                              <a:rPr lang="en-US" b="0" i="1" smtClean="0">
                                <a:solidFill>
                                  <a:srgbClr val="FF0000"/>
                                </a:solidFill>
                                <a:latin typeface="Cambria Math" panose="02040503050406030204" pitchFamily="18" charset="0"/>
                              </a:rPr>
                            </m:ctrlPr>
                          </m:dPr>
                          <m:e>
                            <m:r>
                              <a:rPr lang="en-US" b="0" i="1" smtClean="0">
                                <a:solidFill>
                                  <a:srgbClr val="FF0000"/>
                                </a:solidFill>
                                <a:latin typeface="Cambria Math" panose="02040503050406030204" pitchFamily="18" charset="0"/>
                              </a:rPr>
                              <m:t>𝑗</m:t>
                            </m:r>
                            <m:r>
                              <a:rPr lang="en-US" i="1">
                                <a:solidFill>
                                  <a:srgbClr val="FF0000"/>
                                </a:solidFill>
                                <a:latin typeface="Cambria Math" panose="02040503050406030204" pitchFamily="18" charset="0"/>
                              </a:rPr>
                              <m:t>𝜃</m:t>
                            </m:r>
                            <m:d>
                              <m:dPr>
                                <m:ctrlPr>
                                  <a:rPr lang="en-US" i="1">
                                    <a:solidFill>
                                      <a:srgbClr val="FF0000"/>
                                    </a:solidFill>
                                    <a:latin typeface="Cambria Math" panose="02040503050406030204" pitchFamily="18" charset="0"/>
                                  </a:rPr>
                                </m:ctrlPr>
                              </m:dPr>
                              <m:e>
                                <m:r>
                                  <a:rPr lang="en-US" i="1">
                                    <a:solidFill>
                                      <a:srgbClr val="FF0000"/>
                                    </a:solidFill>
                                    <a:latin typeface="Cambria Math" panose="02040503050406030204" pitchFamily="18" charset="0"/>
                                  </a:rPr>
                                  <m:t>𝑡</m:t>
                                </m:r>
                                <m:r>
                                  <a:rPr lang="en-US" i="1">
                                    <a:solidFill>
                                      <a:srgbClr val="FF0000"/>
                                    </a:solidFill>
                                    <a:latin typeface="Cambria Math" panose="02040503050406030204" pitchFamily="18" charset="0"/>
                                  </a:rPr>
                                  <m:t>−</m:t>
                                </m:r>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d>
                      </m:e>
                    </m:func>
                    <m:func>
                      <m:funcPr>
                        <m:ctrlPr>
                          <a:rPr lang="en-US">
                            <a:solidFill>
                              <a:srgbClr val="FF0000"/>
                            </a:solidFill>
                            <a:latin typeface="Cambria Math" panose="02040503050406030204" pitchFamily="18" charset="0"/>
                          </a:rPr>
                        </m:ctrlPr>
                      </m:funcPr>
                      <m:fName>
                        <m:r>
                          <m:rPr>
                            <m:sty m:val="p"/>
                          </m:rPr>
                          <a:rPr lang="en-US">
                            <a:solidFill>
                              <a:srgbClr val="FF0000"/>
                            </a:solidFill>
                            <a:latin typeface="Cambria Math" panose="02040503050406030204" pitchFamily="18" charset="0"/>
                          </a:rPr>
                          <m:t>exp</m:t>
                        </m:r>
                      </m:fName>
                      <m:e>
                        <m:d>
                          <m:dPr>
                            <m:ctrlPr>
                              <a:rPr lang="en-US">
                                <a:solidFill>
                                  <a:srgbClr val="FF0000"/>
                                </a:solidFill>
                                <a:latin typeface="Cambria Math" panose="02040503050406030204" pitchFamily="18" charset="0"/>
                              </a:rPr>
                            </m:ctrlPr>
                          </m:dPr>
                          <m:e>
                            <m:r>
                              <a:rPr lang="en-US">
                                <a:solidFill>
                                  <a:srgbClr val="FF0000"/>
                                </a:solidFill>
                                <a:latin typeface="Cambria Math" panose="02040503050406030204" pitchFamily="18" charset="0"/>
                              </a:rPr>
                              <m:t>−</m:t>
                            </m:r>
                            <m:r>
                              <m:rPr>
                                <m:sty m:val="p"/>
                              </m:rPr>
                              <a:rPr lang="en-US" b="0" i="0" smtClean="0">
                                <a:solidFill>
                                  <a:srgbClr val="FF0000"/>
                                </a:solidFill>
                                <a:latin typeface="Cambria Math" panose="02040503050406030204" pitchFamily="18" charset="0"/>
                              </a:rPr>
                              <m:t>j</m:t>
                            </m:r>
                            <m:r>
                              <a:rPr lang="en-US">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𝜋</m:t>
                            </m:r>
                            <m:sSub>
                              <m:sSubPr>
                                <m:ctrlPr>
                                  <a:rPr lang="en-US">
                                    <a:solidFill>
                                      <a:srgbClr val="FF0000"/>
                                    </a:solidFill>
                                    <a:latin typeface="Cambria Math" panose="02040503050406030204" pitchFamily="18" charset="0"/>
                                  </a:rPr>
                                </m:ctrlPr>
                              </m:sSubPr>
                              <m:e>
                                <m:r>
                                  <m:rPr>
                                    <m:sty m:val="p"/>
                                  </m:rPr>
                                  <a:rPr lang="en-US">
                                    <a:solidFill>
                                      <a:srgbClr val="FF0000"/>
                                    </a:solidFill>
                                    <a:latin typeface="Cambria Math" panose="02040503050406030204" pitchFamily="18" charset="0"/>
                                  </a:rPr>
                                  <m:t>f</m:t>
                                </m:r>
                              </m:e>
                              <m:sub>
                                <m:r>
                                  <m:rPr>
                                    <m:sty m:val="p"/>
                                  </m:rPr>
                                  <a:rPr lang="en-US">
                                    <a:solidFill>
                                      <a:srgbClr val="FF0000"/>
                                    </a:solidFill>
                                    <a:latin typeface="Cambria Math" panose="02040503050406030204" pitchFamily="18" charset="0"/>
                                  </a:rPr>
                                  <m:t>c</m:t>
                                </m:r>
                              </m:sub>
                            </m:sSub>
                            <m:sSub>
                              <m:sSubPr>
                                <m:ctrlPr>
                                  <a:rPr lang="en-US" i="1">
                                    <a:solidFill>
                                      <a:srgbClr val="FF0000"/>
                                    </a:solidFill>
                                    <a:latin typeface="Cambria Math" panose="02040503050406030204" pitchFamily="18" charset="0"/>
                                  </a:rPr>
                                </m:ctrlPr>
                              </m:sSubPr>
                              <m:e>
                                <m:r>
                                  <a:rPr lang="en-US" i="1">
                                    <a:solidFill>
                                      <a:srgbClr val="FF0000"/>
                                    </a:solidFill>
                                    <a:latin typeface="Cambria Math" panose="02040503050406030204" pitchFamily="18" charset="0"/>
                                  </a:rPr>
                                  <m:t>𝑡</m:t>
                                </m:r>
                              </m:e>
                              <m:sub>
                                <m:r>
                                  <a:rPr lang="en-US" i="1">
                                    <a:solidFill>
                                      <a:srgbClr val="FF0000"/>
                                    </a:solidFill>
                                    <a:latin typeface="Cambria Math" panose="02040503050406030204" pitchFamily="18" charset="0"/>
                                  </a:rPr>
                                  <m:t>𝑑</m:t>
                                </m:r>
                              </m:sub>
                            </m:sSub>
                          </m:e>
                        </m:d>
                      </m:e>
                    </m:func>
                  </m:oMath>
                </a14:m>
                <a:endParaRPr lang="en-US" dirty="0">
                  <a:solidFill>
                    <a:srgbClr val="FF0000"/>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a:stretch>
              </a:blipFill>
            </p:spPr>
            <p:txBody>
              <a:bodyPr/>
              <a:lstStyle/>
              <a:p>
                <a:r>
                  <a:rPr lang="en-US">
                    <a:noFill/>
                  </a:rPr>
                  <a:t> </a:t>
                </a:r>
              </a:p>
            </p:txBody>
          </p:sp>
        </mc:Fallback>
      </mc:AlternateContent>
      <p:sp>
        <p:nvSpPr>
          <p:cNvPr id="4" name="Title 1"/>
          <p:cNvSpPr txBox="1">
            <a:spLocks/>
          </p:cNvSpPr>
          <p:nvPr/>
        </p:nvSpPr>
        <p:spPr>
          <a:xfrm>
            <a:off x="0" y="1"/>
            <a:ext cx="10515600" cy="36512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System Geometry and Signal Model:</a:t>
            </a:r>
          </a:p>
        </p:txBody>
      </p:sp>
    </p:spTree>
    <p:extLst>
      <p:ext uri="{BB962C8B-B14F-4D97-AF65-F5344CB8AC3E}">
        <p14:creationId xmlns:p14="http://schemas.microsoft.com/office/powerpoint/2010/main" val="4654981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100" dirty="0"/>
              <a:t>For array processing and narrowband assumption and </a:t>
            </a:r>
            <a:r>
              <a:rPr lang="en-US" sz="3100" dirty="0" err="1"/>
              <a:t>InSAR</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20000"/>
              </a:bodyPr>
              <a:lstStyle/>
              <a:p>
                <a:r>
                  <a:rPr lang="en-US" dirty="0"/>
                  <a:t>For InSAR and </a:t>
                </a:r>
                <a:r>
                  <a:rPr lang="en-US"/>
                  <a:t>SAR tomography (narrowband array processing): </a:t>
                </a:r>
                <a14:m>
                  <m:oMath xmlns:m="http://schemas.openxmlformats.org/officeDocument/2006/math">
                    <m:r>
                      <m:rPr>
                        <m:nor/>
                      </m:rPr>
                      <a:rPr lang="en-US" i="0" dirty="0" smtClean="0"/>
                      <m:t>We assume envelope and phase functions are slowly varying relative to the time delays between array elements</m:t>
                    </m:r>
                    <m:r>
                      <m:rPr>
                        <m:nor/>
                      </m:rPr>
                      <a:rPr lang="en-US" b="0" i="0" dirty="0" smtClean="0"/>
                      <m:t>.</m:t>
                    </m:r>
                  </m:oMath>
                </a14:m>
                <a:endParaRPr lang="en-US" b="0" dirty="0"/>
              </a:p>
              <a:p>
                <a14:m>
                  <m:oMath xmlns:m="http://schemas.openxmlformats.org/officeDocument/2006/math">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𝐴</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oMath>
                </a14:m>
                <a:r>
                  <a:rPr lang="en-US" dirty="0"/>
                  <a:t> and </a:t>
                </a:r>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r>
                      <a:rPr lang="en-US" b="0" i="1" smtClean="0">
                        <a:latin typeface="Cambria Math" panose="02040503050406030204" pitchFamily="18" charset="0"/>
                      </a:rPr>
                      <m:t>=</m:t>
                    </m:r>
                    <m:r>
                      <a:rPr lang="en-US" b="0" i="1" smtClean="0">
                        <a:latin typeface="Cambria Math" panose="02040503050406030204" pitchFamily="18" charset="0"/>
                      </a:rPr>
                      <m:t>𝜃</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oMath>
                </a14:m>
                <a:endParaRPr lang="en-US" dirty="0"/>
              </a:p>
              <a:p>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a:rPr lang="en-US" b="0" i="1" smtClean="0">
                            <a:latin typeface="Cambria Math" panose="02040503050406030204" pitchFamily="18" charset="0"/>
                          </a:rPr>
                          <m:t>𝐵𝐵</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func>
                      <m:funcPr>
                        <m:ctrlPr>
                          <a:rPr lang="en-US" b="0" i="0" smtClean="0">
                            <a:latin typeface="Cambria Math" panose="02040503050406030204" pitchFamily="18" charset="0"/>
                          </a:rPr>
                        </m:ctrlPr>
                      </m:funcPr>
                      <m:fName>
                        <m:r>
                          <m:rPr>
                            <m:sty m:val="p"/>
                          </m:rPr>
                          <a:rPr lang="en-US" b="0" i="0" smtClean="0">
                            <a:latin typeface="Cambria Math" panose="02040503050406030204" pitchFamily="18" charset="0"/>
                          </a:rPr>
                          <m:t>exp</m:t>
                        </m:r>
                      </m:fName>
                      <m:e>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ctrlPr>
                              <a:rPr lang="en-US">
                                <a:latin typeface="Cambria Math" panose="02040503050406030204" pitchFamily="18" charset="0"/>
                              </a:rPr>
                            </m:ctrlPr>
                          </m:dPr>
                          <m:e>
                            <m:r>
                              <a:rPr lang="en-US">
                                <a:latin typeface="Cambria Math" panose="02040503050406030204" pitchFamily="18" charset="0"/>
                              </a:rPr>
                              <m:t>−</m:t>
                            </m:r>
                            <m:r>
                              <m:rPr>
                                <m:sty m:val="p"/>
                              </m:rPr>
                              <a:rPr lang="en-US" b="0" i="0" smtClean="0">
                                <a:latin typeface="Cambria Math" panose="02040503050406030204" pitchFamily="18" charset="0"/>
                              </a:rPr>
                              <m:t>j</m:t>
                            </m:r>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func>
                  </m:oMath>
                </a14:m>
                <a:endParaRPr lang="en-US" dirty="0"/>
              </a:p>
              <a:p>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a:rPr lang="en-US" i="1">
                            <a:latin typeface="Cambria Math" panose="02040503050406030204" pitchFamily="18" charset="0"/>
                          </a:rPr>
                          <m:t>𝐵𝐵</m:t>
                        </m:r>
                      </m:sub>
                    </m:sSub>
                    <m:d>
                      <m:dPr>
                        <m:ctrlPr>
                          <a:rPr lang="en-US" i="1">
                            <a:latin typeface="Cambria Math" panose="02040503050406030204" pitchFamily="18" charset="0"/>
                          </a:rPr>
                        </m:ctrlPr>
                      </m:dPr>
                      <m:e>
                        <m:r>
                          <a:rPr lang="en-US" i="1">
                            <a:latin typeface="Cambria Math" panose="02040503050406030204" pitchFamily="18" charset="0"/>
                          </a:rPr>
                          <m:t>𝑡</m:t>
                        </m:r>
                      </m:e>
                    </m:d>
                    <m:r>
                      <a:rPr lang="en-US">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𝐴</m:t>
                    </m:r>
                    <m:d>
                      <m:dPr>
                        <m:ctrlPr>
                          <a:rPr lang="en-US" i="1">
                            <a:latin typeface="Cambria Math" panose="02040503050406030204" pitchFamily="18" charset="0"/>
                          </a:rPr>
                        </m:ctrlPr>
                      </m:dPr>
                      <m:e>
                        <m:r>
                          <a:rPr lang="en-US" i="1">
                            <a:latin typeface="Cambria Math" panose="02040503050406030204" pitchFamily="18" charset="0"/>
                          </a:rPr>
                          <m:t>𝑡</m:t>
                        </m:r>
                      </m:e>
                    </m:d>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e>
                        </m:d>
                      </m:e>
                    </m:func>
                    <m:func>
                      <m:funcPr>
                        <m:ctrlPr>
                          <a:rPr lang="en-US">
                            <a:latin typeface="Cambria Math" panose="02040503050406030204" pitchFamily="18" charset="0"/>
                          </a:rPr>
                        </m:ctrlPr>
                      </m:funcPr>
                      <m:fName>
                        <m:r>
                          <m:rPr>
                            <m:sty m:val="p"/>
                          </m:rPr>
                          <a:rPr lang="en-US">
                            <a:latin typeface="Cambria Math" panose="02040503050406030204" pitchFamily="18" charset="0"/>
                          </a:rPr>
                          <m:t>exp</m:t>
                        </m:r>
                      </m:fName>
                      <m:e>
                        <m:d>
                          <m:dPr>
                            <m:ctrlPr>
                              <a:rPr lang="en-US">
                                <a:latin typeface="Cambria Math" panose="02040503050406030204" pitchFamily="18" charset="0"/>
                              </a:rPr>
                            </m:ctrlPr>
                          </m:dPr>
                          <m:e>
                            <m:r>
                              <a:rPr lang="en-US">
                                <a:latin typeface="Cambria Math" panose="02040503050406030204" pitchFamily="18" charset="0"/>
                              </a:rPr>
                              <m:t>−</m:t>
                            </m:r>
                            <m:r>
                              <m:rPr>
                                <m:sty m:val="p"/>
                              </m:rPr>
                              <a:rPr lang="en-US">
                                <a:latin typeface="Cambria Math" panose="02040503050406030204" pitchFamily="18" charset="0"/>
                              </a:rPr>
                              <m:t>j</m:t>
                            </m:r>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func>
                  </m:oMath>
                </a14:m>
                <a:endParaRPr lang="en-US" dirty="0"/>
              </a:p>
              <a:p>
                <a:r>
                  <a:rPr lang="en-US" dirty="0"/>
                  <a:t>Time delays can be modeled by multiplication by an exponential!</a:t>
                </a:r>
              </a:p>
              <a:p>
                <a:r>
                  <a:rPr lang="en-US" dirty="0"/>
                  <a:t>We make the same assumption after two SAR images have been coregistered for InSAR or SAR tomography: coregistration aligns the baseband signals leaving only the carrier phase!</a:t>
                </a:r>
              </a:p>
              <a:p>
                <a:pPr lvl="1"/>
                <a:r>
                  <a:rPr lang="en-US" dirty="0"/>
                  <a:t>Spatial and temporal decorrelation mean that </a:t>
                </a:r>
                <a14:m>
                  <m:oMath xmlns:m="http://schemas.openxmlformats.org/officeDocument/2006/math">
                    <m:r>
                      <a:rPr lang="en-US" i="1">
                        <a:latin typeface="Cambria Math" panose="02040503050406030204" pitchFamily="18" charset="0"/>
                        <a:ea typeface="Cambria Math" panose="02040503050406030204" pitchFamily="18" charset="0"/>
                      </a:rPr>
                      <m:t>𝐴</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oMath>
                </a14:m>
                <a:r>
                  <a:rPr lang="en-US" dirty="0"/>
                  <a:t> and </a:t>
                </a:r>
                <a14:m>
                  <m:oMath xmlns:m="http://schemas.openxmlformats.org/officeDocument/2006/math">
                    <m:r>
                      <a:rPr lang="en-US" i="1">
                        <a:latin typeface="Cambria Math" panose="02040503050406030204" pitchFamily="18" charset="0"/>
                      </a:rPr>
                      <m:t>𝜃</m:t>
                    </m:r>
                    <m:d>
                      <m:dPr>
                        <m:ctrlPr>
                          <a:rPr lang="en-US" i="1">
                            <a:latin typeface="Cambria Math" panose="02040503050406030204" pitchFamily="18" charset="0"/>
                          </a:rPr>
                        </m:ctrlPr>
                      </m:dPr>
                      <m:e>
                        <m:r>
                          <a:rPr lang="en-US" i="1">
                            <a:latin typeface="Cambria Math" panose="02040503050406030204" pitchFamily="18" charset="0"/>
                          </a:rPr>
                          <m:t>𝑡</m:t>
                        </m:r>
                      </m:e>
                    </m:d>
                  </m:oMath>
                </a14:m>
                <a:r>
                  <a:rPr lang="en-US" dirty="0"/>
                  <a:t> undergo more than just a time shift and instead the functions themselves change between SAR data collections.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12" t="-3081" r="-1043"/>
                </a:stretch>
              </a:blipFill>
            </p:spPr>
            <p:txBody>
              <a:bodyPr/>
              <a:lstStyle/>
              <a:p>
                <a:r>
                  <a:rPr lang="en-US">
                    <a:noFill/>
                  </a:rPr>
                  <a:t> </a:t>
                </a:r>
              </a:p>
            </p:txBody>
          </p:sp>
        </mc:Fallback>
      </mc:AlternateContent>
      <p:sp>
        <p:nvSpPr>
          <p:cNvPr id="4" name="Title 1"/>
          <p:cNvSpPr txBox="1">
            <a:spLocks/>
          </p:cNvSpPr>
          <p:nvPr/>
        </p:nvSpPr>
        <p:spPr>
          <a:xfrm>
            <a:off x="0" y="1"/>
            <a:ext cx="10515600" cy="365124"/>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000" dirty="0"/>
              <a:t>System Geometry and Signal Model:</a:t>
            </a:r>
          </a:p>
        </p:txBody>
      </p:sp>
    </p:spTree>
    <p:extLst>
      <p:ext uri="{BB962C8B-B14F-4D97-AF65-F5344CB8AC3E}">
        <p14:creationId xmlns:p14="http://schemas.microsoft.com/office/powerpoint/2010/main" val="400918399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Sampling Theorem</a:t>
            </a:r>
            <a:endParaRPr lang="en-US" dirty="0"/>
          </a:p>
        </p:txBody>
      </p:sp>
      <p:pic>
        <p:nvPicPr>
          <p:cNvPr id="4" name="Content Placeholder 3"/>
          <p:cNvPicPr>
            <a:picLocks noGrp="1" noChangeAspect="1"/>
          </p:cNvPicPr>
          <p:nvPr>
            <p:ph idx="1"/>
          </p:nvPr>
        </p:nvPicPr>
        <p:blipFill>
          <a:blip r:embed="rId2"/>
          <a:stretch>
            <a:fillRect/>
          </a:stretch>
        </p:blipFill>
        <p:spPr>
          <a:xfrm>
            <a:off x="1089056" y="1348162"/>
            <a:ext cx="7329054" cy="5283072"/>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B1AD5109-66C8-955B-1D8E-6E0A0C2E94DD}"/>
                  </a:ext>
                </a:extLst>
              </p:cNvPr>
              <p:cNvSpPr txBox="1"/>
              <p:nvPr/>
            </p:nvSpPr>
            <p:spPr>
              <a:xfrm>
                <a:off x="6560643" y="673641"/>
                <a:ext cx="2504209" cy="519181"/>
              </a:xfrm>
              <a:prstGeom prst="rect">
                <a:avLst/>
              </a:prstGeom>
              <a:noFill/>
            </p:spPr>
            <p:txBody>
              <a:bodyPr wrap="square" rtlCol="0">
                <a:spAutoFit/>
              </a:bodyPr>
              <a:lstStyle/>
              <a:p>
                <a:r>
                  <a:rPr lang="en-US" dirty="0">
                    <a:solidFill>
                      <a:srgbClr val="0070C0"/>
                    </a:solidFill>
                  </a:rPr>
                  <a:t>Spacing is </a:t>
                </a:r>
                <a14:m>
                  <m:oMath xmlns:m="http://schemas.openxmlformats.org/officeDocument/2006/math">
                    <m:sSub>
                      <m:sSubPr>
                        <m:ctrlPr>
                          <a:rPr lang="en-US" b="0" i="0" smtClean="0">
                            <a:solidFill>
                              <a:srgbClr val="0070C0"/>
                            </a:solidFill>
                            <a:latin typeface="Cambria Math" panose="02040503050406030204" pitchFamily="18" charset="0"/>
                          </a:rPr>
                        </m:ctrlPr>
                      </m:sSubPr>
                      <m:e>
                        <m:r>
                          <m:rPr>
                            <m:sty m:val="p"/>
                          </m:rPr>
                          <a:rPr lang="en-US" b="0" i="0" smtClean="0">
                            <a:solidFill>
                              <a:srgbClr val="0070C0"/>
                            </a:solidFill>
                            <a:latin typeface="Cambria Math" panose="02040503050406030204" pitchFamily="18" charset="0"/>
                          </a:rPr>
                          <m:t>Δ</m:t>
                        </m:r>
                      </m:e>
                      <m:sub>
                        <m:r>
                          <a:rPr lang="en-US" b="0" i="1" smtClean="0">
                            <a:solidFill>
                              <a:srgbClr val="0070C0"/>
                            </a:solidFill>
                            <a:latin typeface="Cambria Math" panose="02040503050406030204" pitchFamily="18" charset="0"/>
                          </a:rPr>
                          <m:t>𝑓</m:t>
                        </m:r>
                      </m:sub>
                    </m:sSub>
                    <m:r>
                      <a:rPr lang="en-US" b="0" i="1" smtClean="0">
                        <a:solidFill>
                          <a:srgbClr val="0070C0"/>
                        </a:solidFill>
                        <a:latin typeface="Cambria Math" panose="02040503050406030204" pitchFamily="18" charset="0"/>
                      </a:rPr>
                      <m:t>=</m:t>
                    </m:r>
                    <m:f>
                      <m:fPr>
                        <m:ctrlPr>
                          <a:rPr lang="en-US" b="0" i="1" smtClean="0">
                            <a:solidFill>
                              <a:srgbClr val="0070C0"/>
                            </a:solidFill>
                            <a:latin typeface="Cambria Math" panose="02040503050406030204" pitchFamily="18" charset="0"/>
                          </a:rPr>
                        </m:ctrlPr>
                      </m:fPr>
                      <m:num>
                        <m:r>
                          <a:rPr lang="en-US" b="0" i="1" smtClean="0">
                            <a:solidFill>
                              <a:srgbClr val="0070C0"/>
                            </a:solidFill>
                            <a:latin typeface="Cambria Math" panose="02040503050406030204" pitchFamily="18" charset="0"/>
                          </a:rPr>
                          <m:t>1</m:t>
                        </m:r>
                      </m:num>
                      <m:den>
                        <m:sSub>
                          <m:sSubPr>
                            <m:ctrlPr>
                              <a:rPr lang="en-US" b="0" i="0" smtClean="0">
                                <a:solidFill>
                                  <a:srgbClr val="0070C0"/>
                                </a:solidFill>
                                <a:latin typeface="Cambria Math" panose="02040503050406030204" pitchFamily="18" charset="0"/>
                              </a:rPr>
                            </m:ctrlPr>
                          </m:sSubPr>
                          <m:e>
                            <m:r>
                              <m:rPr>
                                <m:sty m:val="p"/>
                              </m:rPr>
                              <a:rPr lang="en-US" b="0" i="0" smtClean="0">
                                <a:solidFill>
                                  <a:srgbClr val="0070C0"/>
                                </a:solidFill>
                                <a:latin typeface="Cambria Math" panose="02040503050406030204" pitchFamily="18" charset="0"/>
                              </a:rPr>
                              <m:t>Δ</m:t>
                            </m:r>
                          </m:e>
                          <m:sub>
                            <m:r>
                              <a:rPr lang="en-US" b="0" i="1" smtClean="0">
                                <a:solidFill>
                                  <a:srgbClr val="0070C0"/>
                                </a:solidFill>
                                <a:latin typeface="Cambria Math" panose="02040503050406030204" pitchFamily="18" charset="0"/>
                              </a:rPr>
                              <m:t>𝑡</m:t>
                            </m:r>
                          </m:sub>
                        </m:sSub>
                      </m:den>
                    </m:f>
                  </m:oMath>
                </a14:m>
                <a:r>
                  <a:rPr lang="en-US" dirty="0">
                    <a:solidFill>
                      <a:srgbClr val="0070C0"/>
                    </a:solidFill>
                  </a:rPr>
                  <a:t> </a:t>
                </a:r>
              </a:p>
            </p:txBody>
          </p:sp>
        </mc:Choice>
        <mc:Fallback xmlns="">
          <p:sp>
            <p:nvSpPr>
              <p:cNvPr id="3" name="TextBox 2">
                <a:extLst>
                  <a:ext uri="{FF2B5EF4-FFF2-40B4-BE49-F238E27FC236}">
                    <a16:creationId xmlns:a16="http://schemas.microsoft.com/office/drawing/2014/main" id="{B1AD5109-66C8-955B-1D8E-6E0A0C2E94DD}"/>
                  </a:ext>
                </a:extLst>
              </p:cNvPr>
              <p:cNvSpPr txBox="1">
                <a:spLocks noRot="1" noChangeAspect="1" noMove="1" noResize="1" noEditPoints="1" noAdjustHandles="1" noChangeArrowheads="1" noChangeShapeType="1" noTextEdit="1"/>
              </p:cNvSpPr>
              <p:nvPr/>
            </p:nvSpPr>
            <p:spPr>
              <a:xfrm>
                <a:off x="6560643" y="673641"/>
                <a:ext cx="2504209" cy="519181"/>
              </a:xfrm>
              <a:prstGeom prst="rect">
                <a:avLst/>
              </a:prstGeom>
              <a:blipFill>
                <a:blip r:embed="rId3"/>
                <a:stretch>
                  <a:fillRect l="-1946" b="-2353"/>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AA28E8A7-FC47-2766-72A9-43E77E22F9F8}"/>
              </a:ext>
            </a:extLst>
          </p:cNvPr>
          <p:cNvSpPr txBox="1"/>
          <p:nvPr/>
        </p:nvSpPr>
        <p:spPr>
          <a:xfrm>
            <a:off x="8124401" y="3059668"/>
            <a:ext cx="2504209" cy="369332"/>
          </a:xfrm>
          <a:prstGeom prst="rect">
            <a:avLst/>
          </a:prstGeom>
          <a:noFill/>
        </p:spPr>
        <p:txBody>
          <a:bodyPr wrap="square" rtlCol="0">
            <a:spAutoFit/>
          </a:bodyPr>
          <a:lstStyle/>
          <a:p>
            <a:r>
              <a:rPr lang="en-US" dirty="0">
                <a:solidFill>
                  <a:srgbClr val="0070C0"/>
                </a:solidFill>
              </a:rPr>
              <a:t>Band-limited signal</a:t>
            </a:r>
          </a:p>
        </p:txBody>
      </p:sp>
      <p:sp>
        <p:nvSpPr>
          <p:cNvPr id="8" name="TextBox 7">
            <a:extLst>
              <a:ext uri="{FF2B5EF4-FFF2-40B4-BE49-F238E27FC236}">
                <a16:creationId xmlns:a16="http://schemas.microsoft.com/office/drawing/2014/main" id="{91568953-EB02-A2D6-B336-CA9460439880}"/>
              </a:ext>
            </a:extLst>
          </p:cNvPr>
          <p:cNvSpPr txBox="1"/>
          <p:nvPr/>
        </p:nvSpPr>
        <p:spPr>
          <a:xfrm>
            <a:off x="8435686" y="5934670"/>
            <a:ext cx="2504209" cy="923330"/>
          </a:xfrm>
          <a:prstGeom prst="rect">
            <a:avLst/>
          </a:prstGeom>
          <a:noFill/>
        </p:spPr>
        <p:txBody>
          <a:bodyPr wrap="square" rtlCol="0">
            <a:spAutoFit/>
          </a:bodyPr>
          <a:lstStyle/>
          <a:p>
            <a:r>
              <a:rPr lang="en-US" dirty="0">
                <a:solidFill>
                  <a:srgbClr val="0070C0"/>
                </a:solidFill>
              </a:rPr>
              <a:t>Nyquist-sampled means that there is no overlap of the aliases</a:t>
            </a:r>
          </a:p>
        </p:txBody>
      </p:sp>
      <p:sp>
        <p:nvSpPr>
          <p:cNvPr id="10" name="TextBox 9">
            <a:extLst>
              <a:ext uri="{FF2B5EF4-FFF2-40B4-BE49-F238E27FC236}">
                <a16:creationId xmlns:a16="http://schemas.microsoft.com/office/drawing/2014/main" id="{3780BED5-5BC3-1F58-76C9-E1076F078AAE}"/>
              </a:ext>
            </a:extLst>
          </p:cNvPr>
          <p:cNvSpPr txBox="1"/>
          <p:nvPr/>
        </p:nvSpPr>
        <p:spPr>
          <a:xfrm>
            <a:off x="9376506" y="4029063"/>
            <a:ext cx="2504209" cy="1754326"/>
          </a:xfrm>
          <a:prstGeom prst="rect">
            <a:avLst/>
          </a:prstGeom>
          <a:noFill/>
        </p:spPr>
        <p:txBody>
          <a:bodyPr wrap="square" rtlCol="0">
            <a:spAutoFit/>
          </a:bodyPr>
          <a:lstStyle/>
          <a:p>
            <a:r>
              <a:rPr lang="en-US" b="1" dirty="0">
                <a:solidFill>
                  <a:srgbClr val="0070C0"/>
                </a:solidFill>
              </a:rPr>
              <a:t>NOTE: signal does NOT need to be at baseband (e.g. “bandpass sampling” or “offset video” or “direct sampling”)</a:t>
            </a:r>
          </a:p>
        </p:txBody>
      </p:sp>
      <mc:AlternateContent xmlns:mc="http://schemas.openxmlformats.org/markup-compatibility/2006" xmlns:p14="http://schemas.microsoft.com/office/powerpoint/2010/main">
        <mc:Choice Requires="p14">
          <p:contentPart p14:bwMode="auto" r:id="rId4">
            <p14:nvContentPartPr>
              <p14:cNvPr id="12" name="Ink 11">
                <a:extLst>
                  <a:ext uri="{FF2B5EF4-FFF2-40B4-BE49-F238E27FC236}">
                    <a16:creationId xmlns:a16="http://schemas.microsoft.com/office/drawing/2014/main" id="{88F03C4D-0DB9-DCB7-0A14-BE5D2C760AE1}"/>
                  </a:ext>
                </a:extLst>
              </p14:cNvPr>
              <p14:cNvContentPartPr/>
              <p14:nvPr/>
            </p14:nvContentPartPr>
            <p14:xfrm>
              <a:off x="7711100" y="1664640"/>
              <a:ext cx="23760" cy="15840"/>
            </p14:xfrm>
          </p:contentPart>
        </mc:Choice>
        <mc:Fallback xmlns="">
          <p:pic>
            <p:nvPicPr>
              <p:cNvPr id="12" name="Ink 11">
                <a:extLst>
                  <a:ext uri="{FF2B5EF4-FFF2-40B4-BE49-F238E27FC236}">
                    <a16:creationId xmlns:a16="http://schemas.microsoft.com/office/drawing/2014/main" id="{88F03C4D-0DB9-DCB7-0A14-BE5D2C760AE1}"/>
                  </a:ext>
                </a:extLst>
              </p:cNvPr>
              <p:cNvPicPr/>
              <p:nvPr/>
            </p:nvPicPr>
            <p:blipFill>
              <a:blip r:embed="rId5"/>
              <a:stretch>
                <a:fillRect/>
              </a:stretch>
            </p:blipFill>
            <p:spPr>
              <a:xfrm>
                <a:off x="7704980" y="1658520"/>
                <a:ext cx="3600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6" name="Ink 15">
                <a:extLst>
                  <a:ext uri="{FF2B5EF4-FFF2-40B4-BE49-F238E27FC236}">
                    <a16:creationId xmlns:a16="http://schemas.microsoft.com/office/drawing/2014/main" id="{F2706669-7740-C263-4B7C-B05B98177E0C}"/>
                  </a:ext>
                </a:extLst>
              </p14:cNvPr>
              <p14:cNvContentPartPr/>
              <p14:nvPr/>
            </p14:nvContentPartPr>
            <p14:xfrm>
              <a:off x="7701380" y="1609200"/>
              <a:ext cx="90360" cy="142560"/>
            </p14:xfrm>
          </p:contentPart>
        </mc:Choice>
        <mc:Fallback xmlns="">
          <p:pic>
            <p:nvPicPr>
              <p:cNvPr id="16" name="Ink 15">
                <a:extLst>
                  <a:ext uri="{FF2B5EF4-FFF2-40B4-BE49-F238E27FC236}">
                    <a16:creationId xmlns:a16="http://schemas.microsoft.com/office/drawing/2014/main" id="{F2706669-7740-C263-4B7C-B05B98177E0C}"/>
                  </a:ext>
                </a:extLst>
              </p:cNvPr>
              <p:cNvPicPr/>
              <p:nvPr/>
            </p:nvPicPr>
            <p:blipFill>
              <a:blip r:embed="rId7"/>
              <a:stretch>
                <a:fillRect/>
              </a:stretch>
            </p:blipFill>
            <p:spPr>
              <a:xfrm>
                <a:off x="7695260" y="1603080"/>
                <a:ext cx="102600" cy="1548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8" name="Ink 17">
                <a:extLst>
                  <a:ext uri="{FF2B5EF4-FFF2-40B4-BE49-F238E27FC236}">
                    <a16:creationId xmlns:a16="http://schemas.microsoft.com/office/drawing/2014/main" id="{AC653F15-FB0F-0A33-805D-2C04CD77AABE}"/>
                  </a:ext>
                </a:extLst>
              </p14:cNvPr>
              <p14:cNvContentPartPr/>
              <p14:nvPr/>
            </p14:nvContentPartPr>
            <p14:xfrm>
              <a:off x="7734500" y="1683360"/>
              <a:ext cx="348120" cy="720"/>
            </p14:xfrm>
          </p:contentPart>
        </mc:Choice>
        <mc:Fallback xmlns="">
          <p:pic>
            <p:nvPicPr>
              <p:cNvPr id="18" name="Ink 17">
                <a:extLst>
                  <a:ext uri="{FF2B5EF4-FFF2-40B4-BE49-F238E27FC236}">
                    <a16:creationId xmlns:a16="http://schemas.microsoft.com/office/drawing/2014/main" id="{AC653F15-FB0F-0A33-805D-2C04CD77AABE}"/>
                  </a:ext>
                </a:extLst>
              </p:cNvPr>
              <p:cNvPicPr/>
              <p:nvPr/>
            </p:nvPicPr>
            <p:blipFill>
              <a:blip r:embed="rId9"/>
              <a:stretch>
                <a:fillRect/>
              </a:stretch>
            </p:blipFill>
            <p:spPr>
              <a:xfrm>
                <a:off x="7728380" y="1671120"/>
                <a:ext cx="36036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9" name="Ink 18">
                <a:extLst>
                  <a:ext uri="{FF2B5EF4-FFF2-40B4-BE49-F238E27FC236}">
                    <a16:creationId xmlns:a16="http://schemas.microsoft.com/office/drawing/2014/main" id="{79DCD75A-3B8E-FD0B-7C40-D425E93958F7}"/>
                  </a:ext>
                </a:extLst>
              </p14:cNvPr>
              <p14:cNvContentPartPr/>
              <p14:nvPr/>
            </p14:nvContentPartPr>
            <p14:xfrm>
              <a:off x="8004860" y="1591200"/>
              <a:ext cx="116280" cy="184320"/>
            </p14:xfrm>
          </p:contentPart>
        </mc:Choice>
        <mc:Fallback xmlns="">
          <p:pic>
            <p:nvPicPr>
              <p:cNvPr id="19" name="Ink 18">
                <a:extLst>
                  <a:ext uri="{FF2B5EF4-FFF2-40B4-BE49-F238E27FC236}">
                    <a16:creationId xmlns:a16="http://schemas.microsoft.com/office/drawing/2014/main" id="{79DCD75A-3B8E-FD0B-7C40-D425E93958F7}"/>
                  </a:ext>
                </a:extLst>
              </p:cNvPr>
              <p:cNvPicPr/>
              <p:nvPr/>
            </p:nvPicPr>
            <p:blipFill>
              <a:blip r:embed="rId11"/>
              <a:stretch>
                <a:fillRect/>
              </a:stretch>
            </p:blipFill>
            <p:spPr>
              <a:xfrm>
                <a:off x="7998740" y="1585080"/>
                <a:ext cx="1285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0" name="Ink 19">
                <a:extLst>
                  <a:ext uri="{FF2B5EF4-FFF2-40B4-BE49-F238E27FC236}">
                    <a16:creationId xmlns:a16="http://schemas.microsoft.com/office/drawing/2014/main" id="{D85EEC98-0516-04F3-2F68-1605BA61B3AD}"/>
                  </a:ext>
                </a:extLst>
              </p14:cNvPr>
              <p14:cNvContentPartPr/>
              <p14:nvPr/>
            </p14:nvContentPartPr>
            <p14:xfrm>
              <a:off x="7855460" y="1135440"/>
              <a:ext cx="125280" cy="479160"/>
            </p14:xfrm>
          </p:contentPart>
        </mc:Choice>
        <mc:Fallback xmlns="">
          <p:pic>
            <p:nvPicPr>
              <p:cNvPr id="20" name="Ink 19">
                <a:extLst>
                  <a:ext uri="{FF2B5EF4-FFF2-40B4-BE49-F238E27FC236}">
                    <a16:creationId xmlns:a16="http://schemas.microsoft.com/office/drawing/2014/main" id="{D85EEC98-0516-04F3-2F68-1605BA61B3AD}"/>
                  </a:ext>
                </a:extLst>
              </p:cNvPr>
              <p:cNvPicPr/>
              <p:nvPr/>
            </p:nvPicPr>
            <p:blipFill>
              <a:blip r:embed="rId13"/>
              <a:stretch>
                <a:fillRect/>
              </a:stretch>
            </p:blipFill>
            <p:spPr>
              <a:xfrm>
                <a:off x="7849340" y="1129320"/>
                <a:ext cx="137520" cy="491400"/>
              </a:xfrm>
              <a:prstGeom prst="rect">
                <a:avLst/>
              </a:prstGeom>
            </p:spPr>
          </p:pic>
        </mc:Fallback>
      </mc:AlternateContent>
      <p:grpSp>
        <p:nvGrpSpPr>
          <p:cNvPr id="28" name="Group 27">
            <a:extLst>
              <a:ext uri="{FF2B5EF4-FFF2-40B4-BE49-F238E27FC236}">
                <a16:creationId xmlns:a16="http://schemas.microsoft.com/office/drawing/2014/main" id="{C89363AF-35A0-3EEA-1A76-DFF03E857678}"/>
              </a:ext>
            </a:extLst>
          </p:cNvPr>
          <p:cNvGrpSpPr/>
          <p:nvPr/>
        </p:nvGrpSpPr>
        <p:grpSpPr>
          <a:xfrm>
            <a:off x="3525380" y="1665720"/>
            <a:ext cx="515880" cy="702720"/>
            <a:chOff x="3525380" y="1665720"/>
            <a:chExt cx="515880" cy="702720"/>
          </a:xfrm>
        </p:grpSpPr>
        <mc:AlternateContent xmlns:mc="http://schemas.openxmlformats.org/markup-compatibility/2006" xmlns:p14="http://schemas.microsoft.com/office/powerpoint/2010/main">
          <mc:Choice Requires="p14">
            <p:contentPart p14:bwMode="auto" r:id="rId14">
              <p14:nvContentPartPr>
                <p14:cNvPr id="21" name="Ink 20">
                  <a:extLst>
                    <a:ext uri="{FF2B5EF4-FFF2-40B4-BE49-F238E27FC236}">
                      <a16:creationId xmlns:a16="http://schemas.microsoft.com/office/drawing/2014/main" id="{4B7D6D33-CE38-4030-0F39-565C1CC91BED}"/>
                    </a:ext>
                  </a:extLst>
                </p14:cNvPr>
                <p14:cNvContentPartPr/>
                <p14:nvPr/>
              </p14:nvContentPartPr>
              <p14:xfrm>
                <a:off x="3568940" y="2088720"/>
                <a:ext cx="261720" cy="209520"/>
              </p14:xfrm>
            </p:contentPart>
          </mc:Choice>
          <mc:Fallback xmlns="">
            <p:pic>
              <p:nvPicPr>
                <p:cNvPr id="21" name="Ink 20">
                  <a:extLst>
                    <a:ext uri="{FF2B5EF4-FFF2-40B4-BE49-F238E27FC236}">
                      <a16:creationId xmlns:a16="http://schemas.microsoft.com/office/drawing/2014/main" id="{4B7D6D33-CE38-4030-0F39-565C1CC91BED}"/>
                    </a:ext>
                  </a:extLst>
                </p:cNvPr>
                <p:cNvPicPr/>
                <p:nvPr/>
              </p:nvPicPr>
              <p:blipFill>
                <a:blip r:embed="rId15"/>
                <a:stretch>
                  <a:fillRect/>
                </a:stretch>
              </p:blipFill>
              <p:spPr>
                <a:xfrm>
                  <a:off x="3562820" y="2082600"/>
                  <a:ext cx="27396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2" name="Ink 21">
                  <a:extLst>
                    <a:ext uri="{FF2B5EF4-FFF2-40B4-BE49-F238E27FC236}">
                      <a16:creationId xmlns:a16="http://schemas.microsoft.com/office/drawing/2014/main" id="{3BA9E67D-0021-DA54-8B7F-067955EA277A}"/>
                    </a:ext>
                  </a:extLst>
                </p14:cNvPr>
                <p14:cNvContentPartPr/>
                <p14:nvPr/>
              </p14:nvContentPartPr>
              <p14:xfrm>
                <a:off x="3939380" y="2182320"/>
                <a:ext cx="35640" cy="186120"/>
              </p14:xfrm>
            </p:contentPart>
          </mc:Choice>
          <mc:Fallback xmlns="">
            <p:pic>
              <p:nvPicPr>
                <p:cNvPr id="22" name="Ink 21">
                  <a:extLst>
                    <a:ext uri="{FF2B5EF4-FFF2-40B4-BE49-F238E27FC236}">
                      <a16:creationId xmlns:a16="http://schemas.microsoft.com/office/drawing/2014/main" id="{3BA9E67D-0021-DA54-8B7F-067955EA277A}"/>
                    </a:ext>
                  </a:extLst>
                </p:cNvPr>
                <p:cNvPicPr/>
                <p:nvPr/>
              </p:nvPicPr>
              <p:blipFill>
                <a:blip r:embed="rId17"/>
                <a:stretch>
                  <a:fillRect/>
                </a:stretch>
              </p:blipFill>
              <p:spPr>
                <a:xfrm>
                  <a:off x="3933260" y="2176200"/>
                  <a:ext cx="47880" cy="19836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3" name="Ink 22">
                  <a:extLst>
                    <a:ext uri="{FF2B5EF4-FFF2-40B4-BE49-F238E27FC236}">
                      <a16:creationId xmlns:a16="http://schemas.microsoft.com/office/drawing/2014/main" id="{81ECE772-C613-4DA7-4102-6C6375AFB7DF}"/>
                    </a:ext>
                  </a:extLst>
                </p14:cNvPr>
                <p14:cNvContentPartPr/>
                <p14:nvPr/>
              </p14:nvContentPartPr>
              <p14:xfrm>
                <a:off x="3904460" y="2265120"/>
                <a:ext cx="136800" cy="5040"/>
              </p14:xfrm>
            </p:contentPart>
          </mc:Choice>
          <mc:Fallback xmlns="">
            <p:pic>
              <p:nvPicPr>
                <p:cNvPr id="23" name="Ink 22">
                  <a:extLst>
                    <a:ext uri="{FF2B5EF4-FFF2-40B4-BE49-F238E27FC236}">
                      <a16:creationId xmlns:a16="http://schemas.microsoft.com/office/drawing/2014/main" id="{81ECE772-C613-4DA7-4102-6C6375AFB7DF}"/>
                    </a:ext>
                  </a:extLst>
                </p:cNvPr>
                <p:cNvPicPr/>
                <p:nvPr/>
              </p:nvPicPr>
              <p:blipFill>
                <a:blip r:embed="rId19"/>
                <a:stretch>
                  <a:fillRect/>
                </a:stretch>
              </p:blipFill>
              <p:spPr>
                <a:xfrm>
                  <a:off x="3898340" y="2259000"/>
                  <a:ext cx="14904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5" name="Ink 24">
                  <a:extLst>
                    <a:ext uri="{FF2B5EF4-FFF2-40B4-BE49-F238E27FC236}">
                      <a16:creationId xmlns:a16="http://schemas.microsoft.com/office/drawing/2014/main" id="{D53DD1C0-0606-F856-4EDC-5D4F1BB3E0FE}"/>
                    </a:ext>
                  </a:extLst>
                </p14:cNvPr>
                <p14:cNvContentPartPr/>
                <p14:nvPr/>
              </p14:nvContentPartPr>
              <p14:xfrm>
                <a:off x="3731300" y="1871280"/>
                <a:ext cx="106920" cy="214920"/>
              </p14:xfrm>
            </p:contentPart>
          </mc:Choice>
          <mc:Fallback xmlns="">
            <p:pic>
              <p:nvPicPr>
                <p:cNvPr id="25" name="Ink 24">
                  <a:extLst>
                    <a:ext uri="{FF2B5EF4-FFF2-40B4-BE49-F238E27FC236}">
                      <a16:creationId xmlns:a16="http://schemas.microsoft.com/office/drawing/2014/main" id="{D53DD1C0-0606-F856-4EDC-5D4F1BB3E0FE}"/>
                    </a:ext>
                  </a:extLst>
                </p:cNvPr>
                <p:cNvPicPr/>
                <p:nvPr/>
              </p:nvPicPr>
              <p:blipFill>
                <a:blip r:embed="rId21"/>
                <a:stretch>
                  <a:fillRect/>
                </a:stretch>
              </p:blipFill>
              <p:spPr>
                <a:xfrm>
                  <a:off x="3725180" y="1865160"/>
                  <a:ext cx="1191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6" name="Ink 25">
                  <a:extLst>
                    <a:ext uri="{FF2B5EF4-FFF2-40B4-BE49-F238E27FC236}">
                      <a16:creationId xmlns:a16="http://schemas.microsoft.com/office/drawing/2014/main" id="{2923F187-B0A2-5F77-9811-0962D0B8351C}"/>
                    </a:ext>
                  </a:extLst>
                </p14:cNvPr>
                <p14:cNvContentPartPr/>
                <p14:nvPr/>
              </p14:nvContentPartPr>
              <p14:xfrm>
                <a:off x="3525380" y="1665720"/>
                <a:ext cx="110160" cy="141120"/>
              </p14:xfrm>
            </p:contentPart>
          </mc:Choice>
          <mc:Fallback xmlns="">
            <p:pic>
              <p:nvPicPr>
                <p:cNvPr id="26" name="Ink 25">
                  <a:extLst>
                    <a:ext uri="{FF2B5EF4-FFF2-40B4-BE49-F238E27FC236}">
                      <a16:creationId xmlns:a16="http://schemas.microsoft.com/office/drawing/2014/main" id="{2923F187-B0A2-5F77-9811-0962D0B8351C}"/>
                    </a:ext>
                  </a:extLst>
                </p:cNvPr>
                <p:cNvPicPr/>
                <p:nvPr/>
              </p:nvPicPr>
              <p:blipFill>
                <a:blip r:embed="rId23"/>
                <a:stretch>
                  <a:fillRect/>
                </a:stretch>
              </p:blipFill>
              <p:spPr>
                <a:xfrm>
                  <a:off x="3519260" y="1659600"/>
                  <a:ext cx="12240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 name="Ink 26">
                  <a:extLst>
                    <a:ext uri="{FF2B5EF4-FFF2-40B4-BE49-F238E27FC236}">
                      <a16:creationId xmlns:a16="http://schemas.microsoft.com/office/drawing/2014/main" id="{B2F5D09C-4EDF-6CFA-173C-DC493DAA7A29}"/>
                    </a:ext>
                  </a:extLst>
                </p14:cNvPr>
                <p14:cNvContentPartPr/>
                <p14:nvPr/>
              </p14:nvContentPartPr>
              <p14:xfrm>
                <a:off x="3580460" y="1676520"/>
                <a:ext cx="402120" cy="174240"/>
              </p14:xfrm>
            </p:contentPart>
          </mc:Choice>
          <mc:Fallback xmlns="">
            <p:pic>
              <p:nvPicPr>
                <p:cNvPr id="27" name="Ink 26">
                  <a:extLst>
                    <a:ext uri="{FF2B5EF4-FFF2-40B4-BE49-F238E27FC236}">
                      <a16:creationId xmlns:a16="http://schemas.microsoft.com/office/drawing/2014/main" id="{B2F5D09C-4EDF-6CFA-173C-DC493DAA7A29}"/>
                    </a:ext>
                  </a:extLst>
                </p:cNvPr>
                <p:cNvPicPr/>
                <p:nvPr/>
              </p:nvPicPr>
              <p:blipFill>
                <a:blip r:embed="rId25"/>
                <a:stretch>
                  <a:fillRect/>
                </a:stretch>
              </p:blipFill>
              <p:spPr>
                <a:xfrm>
                  <a:off x="3574340" y="1670400"/>
                  <a:ext cx="414360" cy="186480"/>
                </a:xfrm>
                <a:prstGeom prst="rect">
                  <a:avLst/>
                </a:prstGeom>
              </p:spPr>
            </p:pic>
          </mc:Fallback>
        </mc:AlternateContent>
      </p:grpSp>
    </p:spTree>
    <p:extLst>
      <p:ext uri="{BB962C8B-B14F-4D97-AF65-F5344CB8AC3E}">
        <p14:creationId xmlns:p14="http://schemas.microsoft.com/office/powerpoint/2010/main" val="27675526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A6793-6415-DB76-179B-822B35000D53}"/>
              </a:ext>
            </a:extLst>
          </p:cNvPr>
          <p:cNvSpPr>
            <a:spLocks noGrp="1"/>
          </p:cNvSpPr>
          <p:nvPr>
            <p:ph type="title"/>
          </p:nvPr>
        </p:nvSpPr>
        <p:spPr/>
        <p:txBody>
          <a:bodyPr/>
          <a:lstStyle/>
          <a:p>
            <a:r>
              <a:rPr lang="en-US" dirty="0"/>
              <a:t>Sampling Theorem</a:t>
            </a:r>
          </a:p>
        </p:txBody>
      </p:sp>
      <p:pic>
        <p:nvPicPr>
          <p:cNvPr id="4" name="Content Placeholder 3" descr="Demonstration of each step in ideal sampling of baseband signal in time and frequency domain.&#10;&#10;https://www.sciencedirect.com/topics/computer-science/signal-sampling">
            <a:extLst>
              <a:ext uri="{FF2B5EF4-FFF2-40B4-BE49-F238E27FC236}">
                <a16:creationId xmlns:a16="http://schemas.microsoft.com/office/drawing/2014/main" id="{1846536E-B41C-64A8-A7AC-EB1E41091012}"/>
              </a:ext>
            </a:extLst>
          </p:cNvPr>
          <p:cNvPicPr>
            <a:picLocks noGrp="1" noChangeAspect="1"/>
          </p:cNvPicPr>
          <p:nvPr>
            <p:ph idx="1"/>
          </p:nvPr>
        </p:nvPicPr>
        <p:blipFill>
          <a:blip r:embed="rId2"/>
          <a:stretch>
            <a:fillRect/>
          </a:stretch>
        </p:blipFill>
        <p:spPr>
          <a:xfrm>
            <a:off x="2705099" y="1356540"/>
            <a:ext cx="6781802" cy="5289508"/>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9F9FF93D-6697-8CC0-E380-3805B15C5630}"/>
                  </a:ext>
                </a:extLst>
              </p14:cNvPr>
              <p14:cNvContentPartPr/>
              <p14:nvPr/>
            </p14:nvContentPartPr>
            <p14:xfrm>
              <a:off x="8366660" y="2358720"/>
              <a:ext cx="360" cy="360"/>
            </p14:xfrm>
          </p:contentPart>
        </mc:Choice>
        <mc:Fallback xmlns="">
          <p:pic>
            <p:nvPicPr>
              <p:cNvPr id="6" name="Ink 5">
                <a:extLst>
                  <a:ext uri="{FF2B5EF4-FFF2-40B4-BE49-F238E27FC236}">
                    <a16:creationId xmlns:a16="http://schemas.microsoft.com/office/drawing/2014/main" id="{9F9FF93D-6697-8CC0-E380-3805B15C5630}"/>
                  </a:ext>
                </a:extLst>
              </p:cNvPr>
              <p:cNvPicPr/>
              <p:nvPr/>
            </p:nvPicPr>
            <p:blipFill>
              <a:blip r:embed="rId4"/>
              <a:stretch>
                <a:fillRect/>
              </a:stretch>
            </p:blipFill>
            <p:spPr>
              <a:xfrm>
                <a:off x="8360540" y="2352600"/>
                <a:ext cx="12600" cy="12600"/>
              </a:xfrm>
              <a:prstGeom prst="rect">
                <a:avLst/>
              </a:prstGeom>
            </p:spPr>
          </p:pic>
        </mc:Fallback>
      </mc:AlternateContent>
    </p:spTree>
    <p:extLst>
      <p:ext uri="{BB962C8B-B14F-4D97-AF65-F5344CB8AC3E}">
        <p14:creationId xmlns:p14="http://schemas.microsoft.com/office/powerpoint/2010/main" val="3329460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A04BA-B274-4519-544B-9F67F59E6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345B57-25C9-29DC-3569-A06FFB1D46B6}"/>
              </a:ext>
            </a:extLst>
          </p:cNvPr>
          <p:cNvSpPr>
            <a:spLocks noGrp="1"/>
          </p:cNvSpPr>
          <p:nvPr>
            <p:ph type="title"/>
          </p:nvPr>
        </p:nvSpPr>
        <p:spPr/>
        <p:txBody>
          <a:bodyPr/>
          <a:lstStyle/>
          <a:p>
            <a:r>
              <a:rPr lang="en-US" dirty="0"/>
              <a:t>Sampling Theorem</a:t>
            </a:r>
          </a:p>
        </p:txBody>
      </p:sp>
      <p:pic>
        <p:nvPicPr>
          <p:cNvPr id="4" name="Content Placeholder 3" descr="Demonstration of each step in ideal sampling of baseband signal in time and frequency domain.&#10;&#10;https://www.sciencedirect.com/topics/computer-science/signal-sampling">
            <a:extLst>
              <a:ext uri="{FF2B5EF4-FFF2-40B4-BE49-F238E27FC236}">
                <a16:creationId xmlns:a16="http://schemas.microsoft.com/office/drawing/2014/main" id="{9949C09C-FB6B-01D4-287C-83C610A98E98}"/>
              </a:ext>
            </a:extLst>
          </p:cNvPr>
          <p:cNvPicPr>
            <a:picLocks noGrp="1" noChangeAspect="1"/>
          </p:cNvPicPr>
          <p:nvPr>
            <p:ph idx="1"/>
          </p:nvPr>
        </p:nvPicPr>
        <p:blipFill>
          <a:blip r:embed="rId2"/>
          <a:stretch>
            <a:fillRect/>
          </a:stretch>
        </p:blipFill>
        <p:spPr>
          <a:xfrm>
            <a:off x="2705099" y="1356540"/>
            <a:ext cx="6781802" cy="5289508"/>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B773B038-30B0-F68A-A01B-5FFAE7407C0F}"/>
                  </a:ext>
                </a:extLst>
              </p14:cNvPr>
              <p14:cNvContentPartPr/>
              <p14:nvPr/>
            </p14:nvContentPartPr>
            <p14:xfrm>
              <a:off x="8366660" y="2358720"/>
              <a:ext cx="360" cy="360"/>
            </p14:xfrm>
          </p:contentPart>
        </mc:Choice>
        <mc:Fallback xmlns="">
          <p:pic>
            <p:nvPicPr>
              <p:cNvPr id="6" name="Ink 5">
                <a:extLst>
                  <a:ext uri="{FF2B5EF4-FFF2-40B4-BE49-F238E27FC236}">
                    <a16:creationId xmlns:a16="http://schemas.microsoft.com/office/drawing/2014/main" id="{B773B038-30B0-F68A-A01B-5FFAE7407C0F}"/>
                  </a:ext>
                </a:extLst>
              </p:cNvPr>
              <p:cNvPicPr/>
              <p:nvPr/>
            </p:nvPicPr>
            <p:blipFill>
              <a:blip r:embed="rId4"/>
              <a:stretch>
                <a:fillRect/>
              </a:stretch>
            </p:blipFill>
            <p:spPr>
              <a:xfrm>
                <a:off x="8360540" y="23526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 name="Ink 10">
                <a:extLst>
                  <a:ext uri="{FF2B5EF4-FFF2-40B4-BE49-F238E27FC236}">
                    <a16:creationId xmlns:a16="http://schemas.microsoft.com/office/drawing/2014/main" id="{0BAF0979-D44B-63A9-12BF-B5FE3AB483BD}"/>
                  </a:ext>
                </a:extLst>
              </p14:cNvPr>
              <p14:cNvContentPartPr/>
              <p14:nvPr/>
            </p14:nvContentPartPr>
            <p14:xfrm>
              <a:off x="8354780" y="2391480"/>
              <a:ext cx="720" cy="1999440"/>
            </p14:xfrm>
          </p:contentPart>
        </mc:Choice>
        <mc:Fallback xmlns="">
          <p:pic>
            <p:nvPicPr>
              <p:cNvPr id="11" name="Ink 10">
                <a:extLst>
                  <a:ext uri="{FF2B5EF4-FFF2-40B4-BE49-F238E27FC236}">
                    <a16:creationId xmlns:a16="http://schemas.microsoft.com/office/drawing/2014/main" id="{0BAF0979-D44B-63A9-12BF-B5FE3AB483BD}"/>
                  </a:ext>
                </a:extLst>
              </p:cNvPr>
              <p:cNvPicPr/>
              <p:nvPr/>
            </p:nvPicPr>
            <p:blipFill>
              <a:blip r:embed="rId6"/>
              <a:stretch>
                <a:fillRect/>
              </a:stretch>
            </p:blipFill>
            <p:spPr>
              <a:xfrm>
                <a:off x="8342540" y="2385360"/>
                <a:ext cx="25200" cy="2011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2" name="Ink 11">
                <a:extLst>
                  <a:ext uri="{FF2B5EF4-FFF2-40B4-BE49-F238E27FC236}">
                    <a16:creationId xmlns:a16="http://schemas.microsoft.com/office/drawing/2014/main" id="{256E1C00-2D8F-B1D0-3346-2B657037E5EC}"/>
                  </a:ext>
                </a:extLst>
              </p14:cNvPr>
              <p14:cNvContentPartPr/>
              <p14:nvPr/>
            </p14:nvContentPartPr>
            <p14:xfrm>
              <a:off x="9088100" y="4332240"/>
              <a:ext cx="360" cy="360"/>
            </p14:xfrm>
          </p:contentPart>
        </mc:Choice>
        <mc:Fallback xmlns="">
          <p:pic>
            <p:nvPicPr>
              <p:cNvPr id="12" name="Ink 11">
                <a:extLst>
                  <a:ext uri="{FF2B5EF4-FFF2-40B4-BE49-F238E27FC236}">
                    <a16:creationId xmlns:a16="http://schemas.microsoft.com/office/drawing/2014/main" id="{256E1C00-2D8F-B1D0-3346-2B657037E5EC}"/>
                  </a:ext>
                </a:extLst>
              </p:cNvPr>
              <p:cNvPicPr/>
              <p:nvPr/>
            </p:nvPicPr>
            <p:blipFill>
              <a:blip r:embed="rId4"/>
              <a:stretch>
                <a:fillRect/>
              </a:stretch>
            </p:blipFill>
            <p:spPr>
              <a:xfrm>
                <a:off x="9081980" y="432612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4" name="Ink 13">
                <a:extLst>
                  <a:ext uri="{FF2B5EF4-FFF2-40B4-BE49-F238E27FC236}">
                    <a16:creationId xmlns:a16="http://schemas.microsoft.com/office/drawing/2014/main" id="{B173A762-0891-0092-E38A-75A3237B28F3}"/>
                  </a:ext>
                </a:extLst>
              </p14:cNvPr>
              <p14:cNvContentPartPr/>
              <p14:nvPr/>
            </p14:nvContentPartPr>
            <p14:xfrm>
              <a:off x="9072620" y="2407320"/>
              <a:ext cx="15840" cy="1925280"/>
            </p14:xfrm>
          </p:contentPart>
        </mc:Choice>
        <mc:Fallback xmlns="">
          <p:pic>
            <p:nvPicPr>
              <p:cNvPr id="14" name="Ink 13">
                <a:extLst>
                  <a:ext uri="{FF2B5EF4-FFF2-40B4-BE49-F238E27FC236}">
                    <a16:creationId xmlns:a16="http://schemas.microsoft.com/office/drawing/2014/main" id="{B173A762-0891-0092-E38A-75A3237B28F3}"/>
                  </a:ext>
                </a:extLst>
              </p:cNvPr>
              <p:cNvPicPr/>
              <p:nvPr/>
            </p:nvPicPr>
            <p:blipFill>
              <a:blip r:embed="rId9"/>
              <a:stretch>
                <a:fillRect/>
              </a:stretch>
            </p:blipFill>
            <p:spPr>
              <a:xfrm>
                <a:off x="9066500" y="2401200"/>
                <a:ext cx="28080" cy="1937520"/>
              </a:xfrm>
              <a:prstGeom prst="rect">
                <a:avLst/>
              </a:prstGeom>
            </p:spPr>
          </p:pic>
        </mc:Fallback>
      </mc:AlternateContent>
      <p:grpSp>
        <p:nvGrpSpPr>
          <p:cNvPr id="16" name="Group 15">
            <a:extLst>
              <a:ext uri="{FF2B5EF4-FFF2-40B4-BE49-F238E27FC236}">
                <a16:creationId xmlns:a16="http://schemas.microsoft.com/office/drawing/2014/main" id="{526CC8C2-1C14-EC4B-2F6E-7292EAE721CA}"/>
              </a:ext>
            </a:extLst>
          </p:cNvPr>
          <p:cNvGrpSpPr/>
          <p:nvPr/>
        </p:nvGrpSpPr>
        <p:grpSpPr>
          <a:xfrm>
            <a:off x="7761860" y="1463400"/>
            <a:ext cx="1311120" cy="924120"/>
            <a:chOff x="7761860" y="1463400"/>
            <a:chExt cx="1311120" cy="924120"/>
          </a:xfrm>
        </p:grpSpPr>
        <mc:AlternateContent xmlns:mc="http://schemas.openxmlformats.org/markup-compatibility/2006" xmlns:p14="http://schemas.microsoft.com/office/powerpoint/2010/main">
          <mc:Choice Requires="p14">
            <p:contentPart p14:bwMode="auto" r:id="rId10">
              <p14:nvContentPartPr>
                <p14:cNvPr id="3" name="Ink 2">
                  <a:extLst>
                    <a:ext uri="{FF2B5EF4-FFF2-40B4-BE49-F238E27FC236}">
                      <a16:creationId xmlns:a16="http://schemas.microsoft.com/office/drawing/2014/main" id="{9E322986-8BFC-9274-0F28-0EDD43F60705}"/>
                    </a:ext>
                  </a:extLst>
                </p14:cNvPr>
                <p14:cNvContentPartPr/>
                <p14:nvPr/>
              </p14:nvContentPartPr>
              <p14:xfrm>
                <a:off x="7761860" y="1463400"/>
                <a:ext cx="300600" cy="530640"/>
              </p14:xfrm>
            </p:contentPart>
          </mc:Choice>
          <mc:Fallback xmlns="">
            <p:pic>
              <p:nvPicPr>
                <p:cNvPr id="3" name="Ink 2">
                  <a:extLst>
                    <a:ext uri="{FF2B5EF4-FFF2-40B4-BE49-F238E27FC236}">
                      <a16:creationId xmlns:a16="http://schemas.microsoft.com/office/drawing/2014/main" id="{9E322986-8BFC-9274-0F28-0EDD43F60705}"/>
                    </a:ext>
                  </a:extLst>
                </p:cNvPr>
                <p:cNvPicPr/>
                <p:nvPr/>
              </p:nvPicPr>
              <p:blipFill>
                <a:blip r:embed="rId11"/>
                <a:stretch>
                  <a:fillRect/>
                </a:stretch>
              </p:blipFill>
              <p:spPr>
                <a:xfrm>
                  <a:off x="7755740" y="1457280"/>
                  <a:ext cx="312840" cy="5428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 name="Ink 4">
                  <a:extLst>
                    <a:ext uri="{FF2B5EF4-FFF2-40B4-BE49-F238E27FC236}">
                      <a16:creationId xmlns:a16="http://schemas.microsoft.com/office/drawing/2014/main" id="{60F118FC-8ACF-27DD-51BF-181786CD501E}"/>
                    </a:ext>
                  </a:extLst>
                </p14:cNvPr>
                <p14:cNvContentPartPr/>
                <p14:nvPr/>
              </p14:nvContentPartPr>
              <p14:xfrm>
                <a:off x="7890740" y="1503720"/>
                <a:ext cx="316440" cy="549720"/>
              </p14:xfrm>
            </p:contentPart>
          </mc:Choice>
          <mc:Fallback xmlns="">
            <p:pic>
              <p:nvPicPr>
                <p:cNvPr id="5" name="Ink 4">
                  <a:extLst>
                    <a:ext uri="{FF2B5EF4-FFF2-40B4-BE49-F238E27FC236}">
                      <a16:creationId xmlns:a16="http://schemas.microsoft.com/office/drawing/2014/main" id="{60F118FC-8ACF-27DD-51BF-181786CD501E}"/>
                    </a:ext>
                  </a:extLst>
                </p:cNvPr>
                <p:cNvPicPr/>
                <p:nvPr/>
              </p:nvPicPr>
              <p:blipFill>
                <a:blip r:embed="rId13"/>
                <a:stretch>
                  <a:fillRect/>
                </a:stretch>
              </p:blipFill>
              <p:spPr>
                <a:xfrm>
                  <a:off x="7884620" y="1497600"/>
                  <a:ext cx="328680" cy="561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3BBB76CE-A7ED-4358-383C-271999B992C7}"/>
                    </a:ext>
                  </a:extLst>
                </p14:cNvPr>
                <p14:cNvContentPartPr/>
                <p14:nvPr/>
              </p14:nvContentPartPr>
              <p14:xfrm>
                <a:off x="8378900" y="1622520"/>
                <a:ext cx="694080" cy="765000"/>
              </p14:xfrm>
            </p:contentPart>
          </mc:Choice>
          <mc:Fallback xmlns="">
            <p:pic>
              <p:nvPicPr>
                <p:cNvPr id="15" name="Ink 14">
                  <a:extLst>
                    <a:ext uri="{FF2B5EF4-FFF2-40B4-BE49-F238E27FC236}">
                      <a16:creationId xmlns:a16="http://schemas.microsoft.com/office/drawing/2014/main" id="{3BBB76CE-A7ED-4358-383C-271999B992C7}"/>
                    </a:ext>
                  </a:extLst>
                </p:cNvPr>
                <p:cNvPicPr/>
                <p:nvPr/>
              </p:nvPicPr>
              <p:blipFill>
                <a:blip r:embed="rId15"/>
                <a:stretch>
                  <a:fillRect/>
                </a:stretch>
              </p:blipFill>
              <p:spPr>
                <a:xfrm>
                  <a:off x="8372780" y="1616400"/>
                  <a:ext cx="706320" cy="777240"/>
                </a:xfrm>
                <a:prstGeom prst="rect">
                  <a:avLst/>
                </a:prstGeom>
              </p:spPr>
            </p:pic>
          </mc:Fallback>
        </mc:AlternateContent>
      </p:grpSp>
      <p:grpSp>
        <p:nvGrpSpPr>
          <p:cNvPr id="31" name="Group 30">
            <a:extLst>
              <a:ext uri="{FF2B5EF4-FFF2-40B4-BE49-F238E27FC236}">
                <a16:creationId xmlns:a16="http://schemas.microsoft.com/office/drawing/2014/main" id="{3B187EBD-9BEC-15BD-1BF0-BAD56171EC12}"/>
              </a:ext>
            </a:extLst>
          </p:cNvPr>
          <p:cNvGrpSpPr/>
          <p:nvPr/>
        </p:nvGrpSpPr>
        <p:grpSpPr>
          <a:xfrm>
            <a:off x="9532700" y="4788000"/>
            <a:ext cx="1838520" cy="794520"/>
            <a:chOff x="9532700" y="4788000"/>
            <a:chExt cx="1838520" cy="794520"/>
          </a:xfrm>
        </p:grpSpPr>
        <mc:AlternateContent xmlns:mc="http://schemas.openxmlformats.org/markup-compatibility/2006" xmlns:p14="http://schemas.microsoft.com/office/powerpoint/2010/main">
          <mc:Choice Requires="p14">
            <p:contentPart p14:bwMode="auto" r:id="rId16">
              <p14:nvContentPartPr>
                <p14:cNvPr id="17" name="Ink 16">
                  <a:extLst>
                    <a:ext uri="{FF2B5EF4-FFF2-40B4-BE49-F238E27FC236}">
                      <a16:creationId xmlns:a16="http://schemas.microsoft.com/office/drawing/2014/main" id="{6F9CAE34-BD64-7477-B6DD-828C6A496E3A}"/>
                    </a:ext>
                  </a:extLst>
                </p14:cNvPr>
                <p14:cNvContentPartPr/>
                <p14:nvPr/>
              </p14:nvContentPartPr>
              <p14:xfrm>
                <a:off x="9532700" y="5106960"/>
                <a:ext cx="324000" cy="374040"/>
              </p14:xfrm>
            </p:contentPart>
          </mc:Choice>
          <mc:Fallback xmlns="">
            <p:pic>
              <p:nvPicPr>
                <p:cNvPr id="17" name="Ink 16">
                  <a:extLst>
                    <a:ext uri="{FF2B5EF4-FFF2-40B4-BE49-F238E27FC236}">
                      <a16:creationId xmlns:a16="http://schemas.microsoft.com/office/drawing/2014/main" id="{6F9CAE34-BD64-7477-B6DD-828C6A496E3A}"/>
                    </a:ext>
                  </a:extLst>
                </p:cNvPr>
                <p:cNvPicPr/>
                <p:nvPr/>
              </p:nvPicPr>
              <p:blipFill>
                <a:blip r:embed="rId17"/>
                <a:stretch>
                  <a:fillRect/>
                </a:stretch>
              </p:blipFill>
              <p:spPr>
                <a:xfrm>
                  <a:off x="9526580" y="5100840"/>
                  <a:ext cx="336240" cy="386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8" name="Ink 17">
                  <a:extLst>
                    <a:ext uri="{FF2B5EF4-FFF2-40B4-BE49-F238E27FC236}">
                      <a16:creationId xmlns:a16="http://schemas.microsoft.com/office/drawing/2014/main" id="{DF0C9F2D-840F-E2A3-3B7D-8BBFDD9BBE6E}"/>
                    </a:ext>
                  </a:extLst>
                </p14:cNvPr>
                <p14:cNvContentPartPr/>
                <p14:nvPr/>
              </p14:nvContentPartPr>
              <p14:xfrm>
                <a:off x="9926900" y="4788000"/>
                <a:ext cx="210960" cy="284760"/>
              </p14:xfrm>
            </p:contentPart>
          </mc:Choice>
          <mc:Fallback xmlns="">
            <p:pic>
              <p:nvPicPr>
                <p:cNvPr id="18" name="Ink 17">
                  <a:extLst>
                    <a:ext uri="{FF2B5EF4-FFF2-40B4-BE49-F238E27FC236}">
                      <a16:creationId xmlns:a16="http://schemas.microsoft.com/office/drawing/2014/main" id="{DF0C9F2D-840F-E2A3-3B7D-8BBFDD9BBE6E}"/>
                    </a:ext>
                  </a:extLst>
                </p:cNvPr>
                <p:cNvPicPr/>
                <p:nvPr/>
              </p:nvPicPr>
              <p:blipFill>
                <a:blip r:embed="rId19"/>
                <a:stretch>
                  <a:fillRect/>
                </a:stretch>
              </p:blipFill>
              <p:spPr>
                <a:xfrm>
                  <a:off x="9920780" y="4781880"/>
                  <a:ext cx="223200" cy="2970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9" name="Ink 18">
                  <a:extLst>
                    <a:ext uri="{FF2B5EF4-FFF2-40B4-BE49-F238E27FC236}">
                      <a16:creationId xmlns:a16="http://schemas.microsoft.com/office/drawing/2014/main" id="{2C510F3A-78AA-113C-6FD4-B8773A5DBC6D}"/>
                    </a:ext>
                  </a:extLst>
                </p14:cNvPr>
                <p14:cNvContentPartPr/>
                <p14:nvPr/>
              </p14:nvContentPartPr>
              <p14:xfrm>
                <a:off x="10145060" y="4944240"/>
                <a:ext cx="241200" cy="154800"/>
              </p14:xfrm>
            </p:contentPart>
          </mc:Choice>
          <mc:Fallback xmlns="">
            <p:pic>
              <p:nvPicPr>
                <p:cNvPr id="19" name="Ink 18">
                  <a:extLst>
                    <a:ext uri="{FF2B5EF4-FFF2-40B4-BE49-F238E27FC236}">
                      <a16:creationId xmlns:a16="http://schemas.microsoft.com/office/drawing/2014/main" id="{2C510F3A-78AA-113C-6FD4-B8773A5DBC6D}"/>
                    </a:ext>
                  </a:extLst>
                </p:cNvPr>
                <p:cNvPicPr/>
                <p:nvPr/>
              </p:nvPicPr>
              <p:blipFill>
                <a:blip r:embed="rId21"/>
                <a:stretch>
                  <a:fillRect/>
                </a:stretch>
              </p:blipFill>
              <p:spPr>
                <a:xfrm>
                  <a:off x="10138940" y="4938120"/>
                  <a:ext cx="25344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0" name="Ink 19">
                  <a:extLst>
                    <a:ext uri="{FF2B5EF4-FFF2-40B4-BE49-F238E27FC236}">
                      <a16:creationId xmlns:a16="http://schemas.microsoft.com/office/drawing/2014/main" id="{B54ADEA8-F5D5-32F5-D18A-F947F102B4CA}"/>
                    </a:ext>
                  </a:extLst>
                </p14:cNvPr>
                <p14:cNvContentPartPr/>
                <p14:nvPr/>
              </p14:nvContentPartPr>
              <p14:xfrm>
                <a:off x="10406420" y="4872240"/>
                <a:ext cx="222840" cy="210960"/>
              </p14:xfrm>
            </p:contentPart>
          </mc:Choice>
          <mc:Fallback xmlns="">
            <p:pic>
              <p:nvPicPr>
                <p:cNvPr id="20" name="Ink 19">
                  <a:extLst>
                    <a:ext uri="{FF2B5EF4-FFF2-40B4-BE49-F238E27FC236}">
                      <a16:creationId xmlns:a16="http://schemas.microsoft.com/office/drawing/2014/main" id="{B54ADEA8-F5D5-32F5-D18A-F947F102B4CA}"/>
                    </a:ext>
                  </a:extLst>
                </p:cNvPr>
                <p:cNvPicPr/>
                <p:nvPr/>
              </p:nvPicPr>
              <p:blipFill>
                <a:blip r:embed="rId23"/>
                <a:stretch>
                  <a:fillRect/>
                </a:stretch>
              </p:blipFill>
              <p:spPr>
                <a:xfrm>
                  <a:off x="10400300" y="4866120"/>
                  <a:ext cx="235080" cy="22320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1" name="Ink 20">
                  <a:extLst>
                    <a:ext uri="{FF2B5EF4-FFF2-40B4-BE49-F238E27FC236}">
                      <a16:creationId xmlns:a16="http://schemas.microsoft.com/office/drawing/2014/main" id="{6E88A5F5-A3F2-1295-F9C2-9B8848189A9B}"/>
                    </a:ext>
                  </a:extLst>
                </p14:cNvPr>
                <p14:cNvContentPartPr/>
                <p14:nvPr/>
              </p14:nvContentPartPr>
              <p14:xfrm>
                <a:off x="10690100" y="4823280"/>
                <a:ext cx="189360" cy="230400"/>
              </p14:xfrm>
            </p:contentPart>
          </mc:Choice>
          <mc:Fallback xmlns="">
            <p:pic>
              <p:nvPicPr>
                <p:cNvPr id="21" name="Ink 20">
                  <a:extLst>
                    <a:ext uri="{FF2B5EF4-FFF2-40B4-BE49-F238E27FC236}">
                      <a16:creationId xmlns:a16="http://schemas.microsoft.com/office/drawing/2014/main" id="{6E88A5F5-A3F2-1295-F9C2-9B8848189A9B}"/>
                    </a:ext>
                  </a:extLst>
                </p:cNvPr>
                <p:cNvPicPr/>
                <p:nvPr/>
              </p:nvPicPr>
              <p:blipFill>
                <a:blip r:embed="rId25"/>
                <a:stretch>
                  <a:fillRect/>
                </a:stretch>
              </p:blipFill>
              <p:spPr>
                <a:xfrm>
                  <a:off x="10683980" y="4817160"/>
                  <a:ext cx="20160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2" name="Ink 21">
                  <a:extLst>
                    <a:ext uri="{FF2B5EF4-FFF2-40B4-BE49-F238E27FC236}">
                      <a16:creationId xmlns:a16="http://schemas.microsoft.com/office/drawing/2014/main" id="{D454BC52-EC8D-9780-EA40-80C0FC97FDED}"/>
                    </a:ext>
                  </a:extLst>
                </p14:cNvPr>
                <p14:cNvContentPartPr/>
                <p14:nvPr/>
              </p14:nvContentPartPr>
              <p14:xfrm>
                <a:off x="10007180" y="5171760"/>
                <a:ext cx="282960" cy="410760"/>
              </p14:xfrm>
            </p:contentPart>
          </mc:Choice>
          <mc:Fallback xmlns="">
            <p:pic>
              <p:nvPicPr>
                <p:cNvPr id="22" name="Ink 21">
                  <a:extLst>
                    <a:ext uri="{FF2B5EF4-FFF2-40B4-BE49-F238E27FC236}">
                      <a16:creationId xmlns:a16="http://schemas.microsoft.com/office/drawing/2014/main" id="{D454BC52-EC8D-9780-EA40-80C0FC97FDED}"/>
                    </a:ext>
                  </a:extLst>
                </p:cNvPr>
                <p:cNvPicPr/>
                <p:nvPr/>
              </p:nvPicPr>
              <p:blipFill>
                <a:blip r:embed="rId27"/>
                <a:stretch>
                  <a:fillRect/>
                </a:stretch>
              </p:blipFill>
              <p:spPr>
                <a:xfrm>
                  <a:off x="10001060" y="5165640"/>
                  <a:ext cx="295200" cy="4230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3" name="Ink 22">
                  <a:extLst>
                    <a:ext uri="{FF2B5EF4-FFF2-40B4-BE49-F238E27FC236}">
                      <a16:creationId xmlns:a16="http://schemas.microsoft.com/office/drawing/2014/main" id="{F56DF330-4735-4BFB-68BE-EA8764ED5B48}"/>
                    </a:ext>
                  </a:extLst>
                </p14:cNvPr>
                <p14:cNvContentPartPr/>
                <p14:nvPr/>
              </p14:nvContentPartPr>
              <p14:xfrm>
                <a:off x="10332260" y="5355720"/>
                <a:ext cx="215280" cy="207000"/>
              </p14:xfrm>
            </p:contentPart>
          </mc:Choice>
          <mc:Fallback xmlns="">
            <p:pic>
              <p:nvPicPr>
                <p:cNvPr id="23" name="Ink 22">
                  <a:extLst>
                    <a:ext uri="{FF2B5EF4-FFF2-40B4-BE49-F238E27FC236}">
                      <a16:creationId xmlns:a16="http://schemas.microsoft.com/office/drawing/2014/main" id="{F56DF330-4735-4BFB-68BE-EA8764ED5B48}"/>
                    </a:ext>
                  </a:extLst>
                </p:cNvPr>
                <p:cNvPicPr/>
                <p:nvPr/>
              </p:nvPicPr>
              <p:blipFill>
                <a:blip r:embed="rId29"/>
                <a:stretch>
                  <a:fillRect/>
                </a:stretch>
              </p:blipFill>
              <p:spPr>
                <a:xfrm>
                  <a:off x="10326140" y="5349600"/>
                  <a:ext cx="22752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4" name="Ink 23">
                  <a:extLst>
                    <a:ext uri="{FF2B5EF4-FFF2-40B4-BE49-F238E27FC236}">
                      <a16:creationId xmlns:a16="http://schemas.microsoft.com/office/drawing/2014/main" id="{2047040D-E560-D89E-62A3-67750CC22038}"/>
                    </a:ext>
                  </a:extLst>
                </p14:cNvPr>
                <p14:cNvContentPartPr/>
                <p14:nvPr/>
              </p14:nvContentPartPr>
              <p14:xfrm>
                <a:off x="10550060" y="5337000"/>
                <a:ext cx="126360" cy="222120"/>
              </p14:xfrm>
            </p:contentPart>
          </mc:Choice>
          <mc:Fallback xmlns="">
            <p:pic>
              <p:nvPicPr>
                <p:cNvPr id="24" name="Ink 23">
                  <a:extLst>
                    <a:ext uri="{FF2B5EF4-FFF2-40B4-BE49-F238E27FC236}">
                      <a16:creationId xmlns:a16="http://schemas.microsoft.com/office/drawing/2014/main" id="{2047040D-E560-D89E-62A3-67750CC22038}"/>
                    </a:ext>
                  </a:extLst>
                </p:cNvPr>
                <p:cNvPicPr/>
                <p:nvPr/>
              </p:nvPicPr>
              <p:blipFill>
                <a:blip r:embed="rId31"/>
                <a:stretch>
                  <a:fillRect/>
                </a:stretch>
              </p:blipFill>
              <p:spPr>
                <a:xfrm>
                  <a:off x="10543940" y="5330880"/>
                  <a:ext cx="13860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5" name="Ink 24">
                  <a:extLst>
                    <a:ext uri="{FF2B5EF4-FFF2-40B4-BE49-F238E27FC236}">
                      <a16:creationId xmlns:a16="http://schemas.microsoft.com/office/drawing/2014/main" id="{96A31B66-285E-D09D-D866-F66E8629910B}"/>
                    </a:ext>
                  </a:extLst>
                </p14:cNvPr>
                <p14:cNvContentPartPr/>
                <p14:nvPr/>
              </p14:nvContentPartPr>
              <p14:xfrm>
                <a:off x="10718540" y="5376600"/>
                <a:ext cx="148680" cy="159480"/>
              </p14:xfrm>
            </p:contentPart>
          </mc:Choice>
          <mc:Fallback xmlns="">
            <p:pic>
              <p:nvPicPr>
                <p:cNvPr id="25" name="Ink 24">
                  <a:extLst>
                    <a:ext uri="{FF2B5EF4-FFF2-40B4-BE49-F238E27FC236}">
                      <a16:creationId xmlns:a16="http://schemas.microsoft.com/office/drawing/2014/main" id="{96A31B66-285E-D09D-D866-F66E8629910B}"/>
                    </a:ext>
                  </a:extLst>
                </p:cNvPr>
                <p:cNvPicPr/>
                <p:nvPr/>
              </p:nvPicPr>
              <p:blipFill>
                <a:blip r:embed="rId33"/>
                <a:stretch>
                  <a:fillRect/>
                </a:stretch>
              </p:blipFill>
              <p:spPr>
                <a:xfrm>
                  <a:off x="10712420" y="5370480"/>
                  <a:ext cx="16092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6" name="Ink 25">
                  <a:extLst>
                    <a:ext uri="{FF2B5EF4-FFF2-40B4-BE49-F238E27FC236}">
                      <a16:creationId xmlns:a16="http://schemas.microsoft.com/office/drawing/2014/main" id="{A518443E-5BD5-F69B-9340-47FEB1F66320}"/>
                    </a:ext>
                  </a:extLst>
                </p14:cNvPr>
                <p14:cNvContentPartPr/>
                <p14:nvPr/>
              </p14:nvContentPartPr>
              <p14:xfrm>
                <a:off x="10929140" y="5107680"/>
                <a:ext cx="117720" cy="412920"/>
              </p14:xfrm>
            </p:contentPart>
          </mc:Choice>
          <mc:Fallback xmlns="">
            <p:pic>
              <p:nvPicPr>
                <p:cNvPr id="26" name="Ink 25">
                  <a:extLst>
                    <a:ext uri="{FF2B5EF4-FFF2-40B4-BE49-F238E27FC236}">
                      <a16:creationId xmlns:a16="http://schemas.microsoft.com/office/drawing/2014/main" id="{A518443E-5BD5-F69B-9340-47FEB1F66320}"/>
                    </a:ext>
                  </a:extLst>
                </p:cNvPr>
                <p:cNvPicPr/>
                <p:nvPr/>
              </p:nvPicPr>
              <p:blipFill>
                <a:blip r:embed="rId35"/>
                <a:stretch>
                  <a:fillRect/>
                </a:stretch>
              </p:blipFill>
              <p:spPr>
                <a:xfrm>
                  <a:off x="10923020" y="5101560"/>
                  <a:ext cx="129960" cy="4251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7" name="Ink 26">
                  <a:extLst>
                    <a:ext uri="{FF2B5EF4-FFF2-40B4-BE49-F238E27FC236}">
                      <a16:creationId xmlns:a16="http://schemas.microsoft.com/office/drawing/2014/main" id="{ABD6DF83-C90E-B0E6-7D79-B5976FB8093C}"/>
                    </a:ext>
                  </a:extLst>
                </p14:cNvPr>
                <p14:cNvContentPartPr/>
                <p14:nvPr/>
              </p14:nvContentPartPr>
              <p14:xfrm>
                <a:off x="11117780" y="5031360"/>
                <a:ext cx="61920" cy="469800"/>
              </p14:xfrm>
            </p:contentPart>
          </mc:Choice>
          <mc:Fallback xmlns="">
            <p:pic>
              <p:nvPicPr>
                <p:cNvPr id="27" name="Ink 26">
                  <a:extLst>
                    <a:ext uri="{FF2B5EF4-FFF2-40B4-BE49-F238E27FC236}">
                      <a16:creationId xmlns:a16="http://schemas.microsoft.com/office/drawing/2014/main" id="{ABD6DF83-C90E-B0E6-7D79-B5976FB8093C}"/>
                    </a:ext>
                  </a:extLst>
                </p:cNvPr>
                <p:cNvPicPr/>
                <p:nvPr/>
              </p:nvPicPr>
              <p:blipFill>
                <a:blip r:embed="rId37"/>
                <a:stretch>
                  <a:fillRect/>
                </a:stretch>
              </p:blipFill>
              <p:spPr>
                <a:xfrm>
                  <a:off x="11111660" y="5025240"/>
                  <a:ext cx="74160" cy="4820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 name="Ink 27">
                  <a:extLst>
                    <a:ext uri="{FF2B5EF4-FFF2-40B4-BE49-F238E27FC236}">
                      <a16:creationId xmlns:a16="http://schemas.microsoft.com/office/drawing/2014/main" id="{D3EEB9F9-F028-ECF4-F0F5-FA120C29D419}"/>
                    </a:ext>
                  </a:extLst>
                </p14:cNvPr>
                <p14:cNvContentPartPr/>
                <p14:nvPr/>
              </p14:nvContentPartPr>
              <p14:xfrm>
                <a:off x="11096900" y="5254560"/>
                <a:ext cx="129240" cy="61200"/>
              </p14:xfrm>
            </p:contentPart>
          </mc:Choice>
          <mc:Fallback xmlns="">
            <p:pic>
              <p:nvPicPr>
                <p:cNvPr id="28" name="Ink 27">
                  <a:extLst>
                    <a:ext uri="{FF2B5EF4-FFF2-40B4-BE49-F238E27FC236}">
                      <a16:creationId xmlns:a16="http://schemas.microsoft.com/office/drawing/2014/main" id="{D3EEB9F9-F028-ECF4-F0F5-FA120C29D419}"/>
                    </a:ext>
                  </a:extLst>
                </p:cNvPr>
                <p:cNvPicPr/>
                <p:nvPr/>
              </p:nvPicPr>
              <p:blipFill>
                <a:blip r:embed="rId39"/>
                <a:stretch>
                  <a:fillRect/>
                </a:stretch>
              </p:blipFill>
              <p:spPr>
                <a:xfrm>
                  <a:off x="11090780" y="5248440"/>
                  <a:ext cx="14148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9" name="Ink 28">
                  <a:extLst>
                    <a:ext uri="{FF2B5EF4-FFF2-40B4-BE49-F238E27FC236}">
                      <a16:creationId xmlns:a16="http://schemas.microsoft.com/office/drawing/2014/main" id="{B65AF10A-4339-3F63-A79F-CC72C343B1EF}"/>
                    </a:ext>
                  </a:extLst>
                </p14:cNvPr>
                <p14:cNvContentPartPr/>
                <p14:nvPr/>
              </p14:nvContentPartPr>
              <p14:xfrm>
                <a:off x="11295980" y="4956480"/>
                <a:ext cx="28440" cy="371520"/>
              </p14:xfrm>
            </p:contentPart>
          </mc:Choice>
          <mc:Fallback xmlns="">
            <p:pic>
              <p:nvPicPr>
                <p:cNvPr id="29" name="Ink 28">
                  <a:extLst>
                    <a:ext uri="{FF2B5EF4-FFF2-40B4-BE49-F238E27FC236}">
                      <a16:creationId xmlns:a16="http://schemas.microsoft.com/office/drawing/2014/main" id="{B65AF10A-4339-3F63-A79F-CC72C343B1EF}"/>
                    </a:ext>
                  </a:extLst>
                </p:cNvPr>
                <p:cNvPicPr/>
                <p:nvPr/>
              </p:nvPicPr>
              <p:blipFill>
                <a:blip r:embed="rId41"/>
                <a:stretch>
                  <a:fillRect/>
                </a:stretch>
              </p:blipFill>
              <p:spPr>
                <a:xfrm>
                  <a:off x="11289860" y="4950360"/>
                  <a:ext cx="40680" cy="3837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30" name="Ink 29">
                  <a:extLst>
                    <a:ext uri="{FF2B5EF4-FFF2-40B4-BE49-F238E27FC236}">
                      <a16:creationId xmlns:a16="http://schemas.microsoft.com/office/drawing/2014/main" id="{6872E41E-490E-0581-6784-4BB3B420535C}"/>
                    </a:ext>
                  </a:extLst>
                </p14:cNvPr>
                <p14:cNvContentPartPr/>
                <p14:nvPr/>
              </p14:nvContentPartPr>
              <p14:xfrm>
                <a:off x="11303540" y="5480280"/>
                <a:ext cx="67680" cy="63360"/>
              </p14:xfrm>
            </p:contentPart>
          </mc:Choice>
          <mc:Fallback xmlns="">
            <p:pic>
              <p:nvPicPr>
                <p:cNvPr id="30" name="Ink 29">
                  <a:extLst>
                    <a:ext uri="{FF2B5EF4-FFF2-40B4-BE49-F238E27FC236}">
                      <a16:creationId xmlns:a16="http://schemas.microsoft.com/office/drawing/2014/main" id="{6872E41E-490E-0581-6784-4BB3B420535C}"/>
                    </a:ext>
                  </a:extLst>
                </p:cNvPr>
                <p:cNvPicPr/>
                <p:nvPr/>
              </p:nvPicPr>
              <p:blipFill>
                <a:blip r:embed="rId43"/>
                <a:stretch>
                  <a:fillRect/>
                </a:stretch>
              </p:blipFill>
              <p:spPr>
                <a:xfrm>
                  <a:off x="11297420" y="5474160"/>
                  <a:ext cx="79920" cy="75600"/>
                </a:xfrm>
                <a:prstGeom prst="rect">
                  <a:avLst/>
                </a:prstGeom>
              </p:spPr>
            </p:pic>
          </mc:Fallback>
        </mc:AlternateContent>
      </p:grpSp>
      <p:grpSp>
        <p:nvGrpSpPr>
          <p:cNvPr id="71" name="Group 70">
            <a:extLst>
              <a:ext uri="{FF2B5EF4-FFF2-40B4-BE49-F238E27FC236}">
                <a16:creationId xmlns:a16="http://schemas.microsoft.com/office/drawing/2014/main" id="{D5E35ECF-F77C-05E6-B532-AFD6094696D8}"/>
              </a:ext>
            </a:extLst>
          </p:cNvPr>
          <p:cNvGrpSpPr/>
          <p:nvPr/>
        </p:nvGrpSpPr>
        <p:grpSpPr>
          <a:xfrm>
            <a:off x="9661580" y="5661720"/>
            <a:ext cx="2130120" cy="1056960"/>
            <a:chOff x="9661580" y="5661720"/>
            <a:chExt cx="2130120" cy="1056960"/>
          </a:xfrm>
        </p:grpSpPr>
        <mc:AlternateContent xmlns:mc="http://schemas.openxmlformats.org/markup-compatibility/2006" xmlns:p14="http://schemas.microsoft.com/office/powerpoint/2010/main">
          <mc:Choice Requires="p14">
            <p:contentPart p14:bwMode="auto" r:id="rId44">
              <p14:nvContentPartPr>
                <p14:cNvPr id="32" name="Ink 31">
                  <a:extLst>
                    <a:ext uri="{FF2B5EF4-FFF2-40B4-BE49-F238E27FC236}">
                      <a16:creationId xmlns:a16="http://schemas.microsoft.com/office/drawing/2014/main" id="{E0CEA23F-F3C8-0C15-8C72-431D78B14A6F}"/>
                    </a:ext>
                  </a:extLst>
                </p14:cNvPr>
                <p14:cNvContentPartPr/>
                <p14:nvPr/>
              </p14:nvContentPartPr>
              <p14:xfrm>
                <a:off x="9773180" y="5763600"/>
                <a:ext cx="143280" cy="158400"/>
              </p14:xfrm>
            </p:contentPart>
          </mc:Choice>
          <mc:Fallback xmlns="">
            <p:pic>
              <p:nvPicPr>
                <p:cNvPr id="32" name="Ink 31">
                  <a:extLst>
                    <a:ext uri="{FF2B5EF4-FFF2-40B4-BE49-F238E27FC236}">
                      <a16:creationId xmlns:a16="http://schemas.microsoft.com/office/drawing/2014/main" id="{E0CEA23F-F3C8-0C15-8C72-431D78B14A6F}"/>
                    </a:ext>
                  </a:extLst>
                </p:cNvPr>
                <p:cNvPicPr/>
                <p:nvPr/>
              </p:nvPicPr>
              <p:blipFill>
                <a:blip r:embed="rId45"/>
                <a:stretch>
                  <a:fillRect/>
                </a:stretch>
              </p:blipFill>
              <p:spPr>
                <a:xfrm>
                  <a:off x="9767060" y="5757480"/>
                  <a:ext cx="15552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0BE77179-8E00-65E5-0F07-7B8ABF201B0D}"/>
                    </a:ext>
                  </a:extLst>
                </p14:cNvPr>
                <p14:cNvContentPartPr/>
                <p14:nvPr/>
              </p14:nvContentPartPr>
              <p14:xfrm>
                <a:off x="9960020" y="5823360"/>
                <a:ext cx="139680" cy="123480"/>
              </p14:xfrm>
            </p:contentPart>
          </mc:Choice>
          <mc:Fallback xmlns="">
            <p:pic>
              <p:nvPicPr>
                <p:cNvPr id="33" name="Ink 32">
                  <a:extLst>
                    <a:ext uri="{FF2B5EF4-FFF2-40B4-BE49-F238E27FC236}">
                      <a16:creationId xmlns:a16="http://schemas.microsoft.com/office/drawing/2014/main" id="{0BE77179-8E00-65E5-0F07-7B8ABF201B0D}"/>
                    </a:ext>
                  </a:extLst>
                </p:cNvPr>
                <p:cNvPicPr/>
                <p:nvPr/>
              </p:nvPicPr>
              <p:blipFill>
                <a:blip r:embed="rId47"/>
                <a:stretch>
                  <a:fillRect/>
                </a:stretch>
              </p:blipFill>
              <p:spPr>
                <a:xfrm>
                  <a:off x="9953900" y="5817240"/>
                  <a:ext cx="1519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4" name="Ink 33">
                  <a:extLst>
                    <a:ext uri="{FF2B5EF4-FFF2-40B4-BE49-F238E27FC236}">
                      <a16:creationId xmlns:a16="http://schemas.microsoft.com/office/drawing/2014/main" id="{387C7A28-9DEE-ED6A-5857-6B48EC299CB2}"/>
                    </a:ext>
                  </a:extLst>
                </p14:cNvPr>
                <p14:cNvContentPartPr/>
                <p14:nvPr/>
              </p14:nvContentPartPr>
              <p14:xfrm>
                <a:off x="10293380" y="5823000"/>
                <a:ext cx="194400" cy="124560"/>
              </p14:xfrm>
            </p:contentPart>
          </mc:Choice>
          <mc:Fallback xmlns="">
            <p:pic>
              <p:nvPicPr>
                <p:cNvPr id="34" name="Ink 33">
                  <a:extLst>
                    <a:ext uri="{FF2B5EF4-FFF2-40B4-BE49-F238E27FC236}">
                      <a16:creationId xmlns:a16="http://schemas.microsoft.com/office/drawing/2014/main" id="{387C7A28-9DEE-ED6A-5857-6B48EC299CB2}"/>
                    </a:ext>
                  </a:extLst>
                </p:cNvPr>
                <p:cNvPicPr/>
                <p:nvPr/>
              </p:nvPicPr>
              <p:blipFill>
                <a:blip r:embed="rId49"/>
                <a:stretch>
                  <a:fillRect/>
                </a:stretch>
              </p:blipFill>
              <p:spPr>
                <a:xfrm>
                  <a:off x="10287260" y="5816880"/>
                  <a:ext cx="206640" cy="1368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5" name="Ink 34">
                  <a:extLst>
                    <a:ext uri="{FF2B5EF4-FFF2-40B4-BE49-F238E27FC236}">
                      <a16:creationId xmlns:a16="http://schemas.microsoft.com/office/drawing/2014/main" id="{DF23BE33-CE6B-CF75-0733-AB59BE5BCD98}"/>
                    </a:ext>
                  </a:extLst>
                </p14:cNvPr>
                <p14:cNvContentPartPr/>
                <p14:nvPr/>
              </p14:nvContentPartPr>
              <p14:xfrm>
                <a:off x="10530620" y="5809320"/>
                <a:ext cx="145440" cy="108720"/>
              </p14:xfrm>
            </p:contentPart>
          </mc:Choice>
          <mc:Fallback xmlns="">
            <p:pic>
              <p:nvPicPr>
                <p:cNvPr id="35" name="Ink 34">
                  <a:extLst>
                    <a:ext uri="{FF2B5EF4-FFF2-40B4-BE49-F238E27FC236}">
                      <a16:creationId xmlns:a16="http://schemas.microsoft.com/office/drawing/2014/main" id="{DF23BE33-CE6B-CF75-0733-AB59BE5BCD98}"/>
                    </a:ext>
                  </a:extLst>
                </p:cNvPr>
                <p:cNvPicPr/>
                <p:nvPr/>
              </p:nvPicPr>
              <p:blipFill>
                <a:blip r:embed="rId51"/>
                <a:stretch>
                  <a:fillRect/>
                </a:stretch>
              </p:blipFill>
              <p:spPr>
                <a:xfrm>
                  <a:off x="10524500" y="5803200"/>
                  <a:ext cx="15768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6" name="Ink 35">
                  <a:extLst>
                    <a:ext uri="{FF2B5EF4-FFF2-40B4-BE49-F238E27FC236}">
                      <a16:creationId xmlns:a16="http://schemas.microsoft.com/office/drawing/2014/main" id="{AFD86D1F-7CEF-642A-1982-7126D4D23103}"/>
                    </a:ext>
                  </a:extLst>
                </p14:cNvPr>
                <p14:cNvContentPartPr/>
                <p14:nvPr/>
              </p14:nvContentPartPr>
              <p14:xfrm>
                <a:off x="10788740" y="5838120"/>
                <a:ext cx="148680" cy="95400"/>
              </p14:xfrm>
            </p:contentPart>
          </mc:Choice>
          <mc:Fallback xmlns="">
            <p:pic>
              <p:nvPicPr>
                <p:cNvPr id="36" name="Ink 35">
                  <a:extLst>
                    <a:ext uri="{FF2B5EF4-FFF2-40B4-BE49-F238E27FC236}">
                      <a16:creationId xmlns:a16="http://schemas.microsoft.com/office/drawing/2014/main" id="{AFD86D1F-7CEF-642A-1982-7126D4D23103}"/>
                    </a:ext>
                  </a:extLst>
                </p:cNvPr>
                <p:cNvPicPr/>
                <p:nvPr/>
              </p:nvPicPr>
              <p:blipFill>
                <a:blip r:embed="rId53"/>
                <a:stretch>
                  <a:fillRect/>
                </a:stretch>
              </p:blipFill>
              <p:spPr>
                <a:xfrm>
                  <a:off x="10782620" y="5832000"/>
                  <a:ext cx="16092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7" name="Ink 36">
                  <a:extLst>
                    <a:ext uri="{FF2B5EF4-FFF2-40B4-BE49-F238E27FC236}">
                      <a16:creationId xmlns:a16="http://schemas.microsoft.com/office/drawing/2014/main" id="{643597C4-0069-68D4-5B16-48A2302A27A6}"/>
                    </a:ext>
                  </a:extLst>
                </p14:cNvPr>
                <p14:cNvContentPartPr/>
                <p14:nvPr/>
              </p14:nvContentPartPr>
              <p14:xfrm>
                <a:off x="10983860" y="5661720"/>
                <a:ext cx="47160" cy="243000"/>
              </p14:xfrm>
            </p:contentPart>
          </mc:Choice>
          <mc:Fallback xmlns="">
            <p:pic>
              <p:nvPicPr>
                <p:cNvPr id="37" name="Ink 36">
                  <a:extLst>
                    <a:ext uri="{FF2B5EF4-FFF2-40B4-BE49-F238E27FC236}">
                      <a16:creationId xmlns:a16="http://schemas.microsoft.com/office/drawing/2014/main" id="{643597C4-0069-68D4-5B16-48A2302A27A6}"/>
                    </a:ext>
                  </a:extLst>
                </p:cNvPr>
                <p:cNvPicPr/>
                <p:nvPr/>
              </p:nvPicPr>
              <p:blipFill>
                <a:blip r:embed="rId55"/>
                <a:stretch>
                  <a:fillRect/>
                </a:stretch>
              </p:blipFill>
              <p:spPr>
                <a:xfrm>
                  <a:off x="10977740" y="5655600"/>
                  <a:ext cx="59400" cy="2552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8" name="Ink 37">
                  <a:extLst>
                    <a:ext uri="{FF2B5EF4-FFF2-40B4-BE49-F238E27FC236}">
                      <a16:creationId xmlns:a16="http://schemas.microsoft.com/office/drawing/2014/main" id="{2629E110-2DB2-3448-F78F-2F29789B8854}"/>
                    </a:ext>
                  </a:extLst>
                </p14:cNvPr>
                <p14:cNvContentPartPr/>
                <p14:nvPr/>
              </p14:nvContentPartPr>
              <p14:xfrm>
                <a:off x="11081420" y="5791320"/>
                <a:ext cx="62640" cy="115920"/>
              </p14:xfrm>
            </p:contentPart>
          </mc:Choice>
          <mc:Fallback xmlns="">
            <p:pic>
              <p:nvPicPr>
                <p:cNvPr id="38" name="Ink 37">
                  <a:extLst>
                    <a:ext uri="{FF2B5EF4-FFF2-40B4-BE49-F238E27FC236}">
                      <a16:creationId xmlns:a16="http://schemas.microsoft.com/office/drawing/2014/main" id="{2629E110-2DB2-3448-F78F-2F29789B8854}"/>
                    </a:ext>
                  </a:extLst>
                </p:cNvPr>
                <p:cNvPicPr/>
                <p:nvPr/>
              </p:nvPicPr>
              <p:blipFill>
                <a:blip r:embed="rId57"/>
                <a:stretch>
                  <a:fillRect/>
                </a:stretch>
              </p:blipFill>
              <p:spPr>
                <a:xfrm>
                  <a:off x="11075300" y="5785200"/>
                  <a:ext cx="7488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9" name="Ink 38">
                  <a:extLst>
                    <a:ext uri="{FF2B5EF4-FFF2-40B4-BE49-F238E27FC236}">
                      <a16:creationId xmlns:a16="http://schemas.microsoft.com/office/drawing/2014/main" id="{40A6FD09-F0CF-32C3-8B4D-EC2165D15E3F}"/>
                    </a:ext>
                  </a:extLst>
                </p14:cNvPr>
                <p14:cNvContentPartPr/>
                <p14:nvPr/>
              </p14:nvContentPartPr>
              <p14:xfrm>
                <a:off x="11195900" y="5836680"/>
                <a:ext cx="73800" cy="103320"/>
              </p14:xfrm>
            </p:contentPart>
          </mc:Choice>
          <mc:Fallback xmlns="">
            <p:pic>
              <p:nvPicPr>
                <p:cNvPr id="39" name="Ink 38">
                  <a:extLst>
                    <a:ext uri="{FF2B5EF4-FFF2-40B4-BE49-F238E27FC236}">
                      <a16:creationId xmlns:a16="http://schemas.microsoft.com/office/drawing/2014/main" id="{40A6FD09-F0CF-32C3-8B4D-EC2165D15E3F}"/>
                    </a:ext>
                  </a:extLst>
                </p:cNvPr>
                <p:cNvPicPr/>
                <p:nvPr/>
              </p:nvPicPr>
              <p:blipFill>
                <a:blip r:embed="rId59"/>
                <a:stretch>
                  <a:fillRect/>
                </a:stretch>
              </p:blipFill>
              <p:spPr>
                <a:xfrm>
                  <a:off x="11189780" y="5830560"/>
                  <a:ext cx="8604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0" name="Ink 39">
                  <a:extLst>
                    <a:ext uri="{FF2B5EF4-FFF2-40B4-BE49-F238E27FC236}">
                      <a16:creationId xmlns:a16="http://schemas.microsoft.com/office/drawing/2014/main" id="{E8317742-CC35-2DE3-5410-CF569CDAA7A1}"/>
                    </a:ext>
                  </a:extLst>
                </p14:cNvPr>
                <p14:cNvContentPartPr/>
                <p14:nvPr/>
              </p14:nvContentPartPr>
              <p14:xfrm>
                <a:off x="11358260" y="5801400"/>
                <a:ext cx="71640" cy="83880"/>
              </p14:xfrm>
            </p:contentPart>
          </mc:Choice>
          <mc:Fallback xmlns="">
            <p:pic>
              <p:nvPicPr>
                <p:cNvPr id="40" name="Ink 39">
                  <a:extLst>
                    <a:ext uri="{FF2B5EF4-FFF2-40B4-BE49-F238E27FC236}">
                      <a16:creationId xmlns:a16="http://schemas.microsoft.com/office/drawing/2014/main" id="{E8317742-CC35-2DE3-5410-CF569CDAA7A1}"/>
                    </a:ext>
                  </a:extLst>
                </p:cNvPr>
                <p:cNvPicPr/>
                <p:nvPr/>
              </p:nvPicPr>
              <p:blipFill>
                <a:blip r:embed="rId61"/>
                <a:stretch>
                  <a:fillRect/>
                </a:stretch>
              </p:blipFill>
              <p:spPr>
                <a:xfrm>
                  <a:off x="11352140" y="5795280"/>
                  <a:ext cx="838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1" name="Ink 40">
                  <a:extLst>
                    <a:ext uri="{FF2B5EF4-FFF2-40B4-BE49-F238E27FC236}">
                      <a16:creationId xmlns:a16="http://schemas.microsoft.com/office/drawing/2014/main" id="{5D83F34C-B47C-5386-355B-421CF189E3A9}"/>
                    </a:ext>
                  </a:extLst>
                </p14:cNvPr>
                <p14:cNvContentPartPr/>
                <p14:nvPr/>
              </p14:nvContentPartPr>
              <p14:xfrm>
                <a:off x="11451500" y="5779800"/>
                <a:ext cx="129600" cy="94680"/>
              </p14:xfrm>
            </p:contentPart>
          </mc:Choice>
          <mc:Fallback xmlns="">
            <p:pic>
              <p:nvPicPr>
                <p:cNvPr id="41" name="Ink 40">
                  <a:extLst>
                    <a:ext uri="{FF2B5EF4-FFF2-40B4-BE49-F238E27FC236}">
                      <a16:creationId xmlns:a16="http://schemas.microsoft.com/office/drawing/2014/main" id="{5D83F34C-B47C-5386-355B-421CF189E3A9}"/>
                    </a:ext>
                  </a:extLst>
                </p:cNvPr>
                <p:cNvPicPr/>
                <p:nvPr/>
              </p:nvPicPr>
              <p:blipFill>
                <a:blip r:embed="rId63"/>
                <a:stretch>
                  <a:fillRect/>
                </a:stretch>
              </p:blipFill>
              <p:spPr>
                <a:xfrm>
                  <a:off x="11445380" y="5773680"/>
                  <a:ext cx="14184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2" name="Ink 41">
                  <a:extLst>
                    <a:ext uri="{FF2B5EF4-FFF2-40B4-BE49-F238E27FC236}">
                      <a16:creationId xmlns:a16="http://schemas.microsoft.com/office/drawing/2014/main" id="{885B12C6-B9F0-2294-7464-97EFDCFB5577}"/>
                    </a:ext>
                  </a:extLst>
                </p14:cNvPr>
                <p14:cNvContentPartPr/>
                <p14:nvPr/>
              </p14:nvContentPartPr>
              <p14:xfrm>
                <a:off x="11580380" y="5786640"/>
                <a:ext cx="121320" cy="80280"/>
              </p14:xfrm>
            </p:contentPart>
          </mc:Choice>
          <mc:Fallback xmlns="">
            <p:pic>
              <p:nvPicPr>
                <p:cNvPr id="42" name="Ink 41">
                  <a:extLst>
                    <a:ext uri="{FF2B5EF4-FFF2-40B4-BE49-F238E27FC236}">
                      <a16:creationId xmlns:a16="http://schemas.microsoft.com/office/drawing/2014/main" id="{885B12C6-B9F0-2294-7464-97EFDCFB5577}"/>
                    </a:ext>
                  </a:extLst>
                </p:cNvPr>
                <p:cNvPicPr/>
                <p:nvPr/>
              </p:nvPicPr>
              <p:blipFill>
                <a:blip r:embed="rId65"/>
                <a:stretch>
                  <a:fillRect/>
                </a:stretch>
              </p:blipFill>
              <p:spPr>
                <a:xfrm>
                  <a:off x="11574260" y="5780520"/>
                  <a:ext cx="13356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43" name="Ink 42">
                  <a:extLst>
                    <a:ext uri="{FF2B5EF4-FFF2-40B4-BE49-F238E27FC236}">
                      <a16:creationId xmlns:a16="http://schemas.microsoft.com/office/drawing/2014/main" id="{586A5B6F-64DA-D31A-8E0D-AF3143993064}"/>
                    </a:ext>
                  </a:extLst>
                </p14:cNvPr>
                <p14:cNvContentPartPr/>
                <p14:nvPr/>
              </p14:nvContentPartPr>
              <p14:xfrm>
                <a:off x="11670380" y="5674320"/>
                <a:ext cx="121320" cy="200160"/>
              </p14:xfrm>
            </p:contentPart>
          </mc:Choice>
          <mc:Fallback xmlns="">
            <p:pic>
              <p:nvPicPr>
                <p:cNvPr id="43" name="Ink 42">
                  <a:extLst>
                    <a:ext uri="{FF2B5EF4-FFF2-40B4-BE49-F238E27FC236}">
                      <a16:creationId xmlns:a16="http://schemas.microsoft.com/office/drawing/2014/main" id="{586A5B6F-64DA-D31A-8E0D-AF3143993064}"/>
                    </a:ext>
                  </a:extLst>
                </p:cNvPr>
                <p:cNvPicPr/>
                <p:nvPr/>
              </p:nvPicPr>
              <p:blipFill>
                <a:blip r:embed="rId67"/>
                <a:stretch>
                  <a:fillRect/>
                </a:stretch>
              </p:blipFill>
              <p:spPr>
                <a:xfrm>
                  <a:off x="11664260" y="5668200"/>
                  <a:ext cx="1335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4" name="Ink 43">
                  <a:extLst>
                    <a:ext uri="{FF2B5EF4-FFF2-40B4-BE49-F238E27FC236}">
                      <a16:creationId xmlns:a16="http://schemas.microsoft.com/office/drawing/2014/main" id="{A6C4CA15-BB4D-99D7-8DF2-2C480EC96CA7}"/>
                    </a:ext>
                  </a:extLst>
                </p14:cNvPr>
                <p14:cNvContentPartPr/>
                <p14:nvPr/>
              </p14:nvContentPartPr>
              <p14:xfrm>
                <a:off x="9712340" y="6143760"/>
                <a:ext cx="20160" cy="217080"/>
              </p14:xfrm>
            </p:contentPart>
          </mc:Choice>
          <mc:Fallback xmlns="">
            <p:pic>
              <p:nvPicPr>
                <p:cNvPr id="44" name="Ink 43">
                  <a:extLst>
                    <a:ext uri="{FF2B5EF4-FFF2-40B4-BE49-F238E27FC236}">
                      <a16:creationId xmlns:a16="http://schemas.microsoft.com/office/drawing/2014/main" id="{A6C4CA15-BB4D-99D7-8DF2-2C480EC96CA7}"/>
                    </a:ext>
                  </a:extLst>
                </p:cNvPr>
                <p:cNvPicPr/>
                <p:nvPr/>
              </p:nvPicPr>
              <p:blipFill>
                <a:blip r:embed="rId69"/>
                <a:stretch>
                  <a:fillRect/>
                </a:stretch>
              </p:blipFill>
              <p:spPr>
                <a:xfrm>
                  <a:off x="9706220" y="6137640"/>
                  <a:ext cx="32400" cy="229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5" name="Ink 44">
                  <a:extLst>
                    <a:ext uri="{FF2B5EF4-FFF2-40B4-BE49-F238E27FC236}">
                      <a16:creationId xmlns:a16="http://schemas.microsoft.com/office/drawing/2014/main" id="{93992062-2FAC-F559-9759-25F2B4A91523}"/>
                    </a:ext>
                  </a:extLst>
                </p14:cNvPr>
                <p14:cNvContentPartPr/>
                <p14:nvPr/>
              </p14:nvContentPartPr>
              <p14:xfrm>
                <a:off x="9661580" y="6258600"/>
                <a:ext cx="148680" cy="21240"/>
              </p14:xfrm>
            </p:contentPart>
          </mc:Choice>
          <mc:Fallback xmlns="">
            <p:pic>
              <p:nvPicPr>
                <p:cNvPr id="45" name="Ink 44">
                  <a:extLst>
                    <a:ext uri="{FF2B5EF4-FFF2-40B4-BE49-F238E27FC236}">
                      <a16:creationId xmlns:a16="http://schemas.microsoft.com/office/drawing/2014/main" id="{93992062-2FAC-F559-9759-25F2B4A91523}"/>
                    </a:ext>
                  </a:extLst>
                </p:cNvPr>
                <p:cNvPicPr/>
                <p:nvPr/>
              </p:nvPicPr>
              <p:blipFill>
                <a:blip r:embed="rId71"/>
                <a:stretch>
                  <a:fillRect/>
                </a:stretch>
              </p:blipFill>
              <p:spPr>
                <a:xfrm>
                  <a:off x="9655460" y="6252480"/>
                  <a:ext cx="160920" cy="3348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6" name="Ink 45">
                  <a:extLst>
                    <a:ext uri="{FF2B5EF4-FFF2-40B4-BE49-F238E27FC236}">
                      <a16:creationId xmlns:a16="http://schemas.microsoft.com/office/drawing/2014/main" id="{56EFE4F8-3890-70A2-5CB5-6C59D3D05FF1}"/>
                    </a:ext>
                  </a:extLst>
                </p14:cNvPr>
                <p14:cNvContentPartPr/>
                <p14:nvPr/>
              </p14:nvContentPartPr>
              <p14:xfrm>
                <a:off x="9887660" y="6261840"/>
                <a:ext cx="89280" cy="92160"/>
              </p14:xfrm>
            </p:contentPart>
          </mc:Choice>
          <mc:Fallback xmlns="">
            <p:pic>
              <p:nvPicPr>
                <p:cNvPr id="46" name="Ink 45">
                  <a:extLst>
                    <a:ext uri="{FF2B5EF4-FFF2-40B4-BE49-F238E27FC236}">
                      <a16:creationId xmlns:a16="http://schemas.microsoft.com/office/drawing/2014/main" id="{56EFE4F8-3890-70A2-5CB5-6C59D3D05FF1}"/>
                    </a:ext>
                  </a:extLst>
                </p:cNvPr>
                <p:cNvPicPr/>
                <p:nvPr/>
              </p:nvPicPr>
              <p:blipFill>
                <a:blip r:embed="rId73"/>
                <a:stretch>
                  <a:fillRect/>
                </a:stretch>
              </p:blipFill>
              <p:spPr>
                <a:xfrm>
                  <a:off x="9881540" y="6255720"/>
                  <a:ext cx="10152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7" name="Ink 46">
                  <a:extLst>
                    <a:ext uri="{FF2B5EF4-FFF2-40B4-BE49-F238E27FC236}">
                      <a16:creationId xmlns:a16="http://schemas.microsoft.com/office/drawing/2014/main" id="{62BCB0A8-3578-EC04-71DE-E98605E1496F}"/>
                    </a:ext>
                  </a:extLst>
                </p14:cNvPr>
                <p14:cNvContentPartPr/>
                <p14:nvPr/>
              </p14:nvContentPartPr>
              <p14:xfrm>
                <a:off x="10133540" y="6081480"/>
                <a:ext cx="156600" cy="259200"/>
              </p14:xfrm>
            </p:contentPart>
          </mc:Choice>
          <mc:Fallback xmlns="">
            <p:pic>
              <p:nvPicPr>
                <p:cNvPr id="47" name="Ink 46">
                  <a:extLst>
                    <a:ext uri="{FF2B5EF4-FFF2-40B4-BE49-F238E27FC236}">
                      <a16:creationId xmlns:a16="http://schemas.microsoft.com/office/drawing/2014/main" id="{62BCB0A8-3578-EC04-71DE-E98605E1496F}"/>
                    </a:ext>
                  </a:extLst>
                </p:cNvPr>
                <p:cNvPicPr/>
                <p:nvPr/>
              </p:nvPicPr>
              <p:blipFill>
                <a:blip r:embed="rId75"/>
                <a:stretch>
                  <a:fillRect/>
                </a:stretch>
              </p:blipFill>
              <p:spPr>
                <a:xfrm>
                  <a:off x="10127420" y="6075360"/>
                  <a:ext cx="168840" cy="2714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8" name="Ink 47">
                  <a:extLst>
                    <a:ext uri="{FF2B5EF4-FFF2-40B4-BE49-F238E27FC236}">
                      <a16:creationId xmlns:a16="http://schemas.microsoft.com/office/drawing/2014/main" id="{3D95A419-F186-E96E-7F6B-D095F165138A}"/>
                    </a:ext>
                  </a:extLst>
                </p14:cNvPr>
                <p14:cNvContentPartPr/>
                <p14:nvPr/>
              </p14:nvContentPartPr>
              <p14:xfrm>
                <a:off x="10340180" y="6237360"/>
                <a:ext cx="97920" cy="92520"/>
              </p14:xfrm>
            </p:contentPart>
          </mc:Choice>
          <mc:Fallback xmlns="">
            <p:pic>
              <p:nvPicPr>
                <p:cNvPr id="48" name="Ink 47">
                  <a:extLst>
                    <a:ext uri="{FF2B5EF4-FFF2-40B4-BE49-F238E27FC236}">
                      <a16:creationId xmlns:a16="http://schemas.microsoft.com/office/drawing/2014/main" id="{3D95A419-F186-E96E-7F6B-D095F165138A}"/>
                    </a:ext>
                  </a:extLst>
                </p:cNvPr>
                <p:cNvPicPr/>
                <p:nvPr/>
              </p:nvPicPr>
              <p:blipFill>
                <a:blip r:embed="rId77"/>
                <a:stretch>
                  <a:fillRect/>
                </a:stretch>
              </p:blipFill>
              <p:spPr>
                <a:xfrm>
                  <a:off x="10334060" y="6231240"/>
                  <a:ext cx="11016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9" name="Ink 48">
                  <a:extLst>
                    <a:ext uri="{FF2B5EF4-FFF2-40B4-BE49-F238E27FC236}">
                      <a16:creationId xmlns:a16="http://schemas.microsoft.com/office/drawing/2014/main" id="{AC962D7A-121A-2BCE-479D-90FAF3773A71}"/>
                    </a:ext>
                  </a:extLst>
                </p14:cNvPr>
                <p14:cNvContentPartPr/>
                <p14:nvPr/>
              </p14:nvContentPartPr>
              <p14:xfrm>
                <a:off x="10492100" y="6250680"/>
                <a:ext cx="64440" cy="69840"/>
              </p14:xfrm>
            </p:contentPart>
          </mc:Choice>
          <mc:Fallback xmlns="">
            <p:pic>
              <p:nvPicPr>
                <p:cNvPr id="49" name="Ink 48">
                  <a:extLst>
                    <a:ext uri="{FF2B5EF4-FFF2-40B4-BE49-F238E27FC236}">
                      <a16:creationId xmlns:a16="http://schemas.microsoft.com/office/drawing/2014/main" id="{AC962D7A-121A-2BCE-479D-90FAF3773A71}"/>
                    </a:ext>
                  </a:extLst>
                </p:cNvPr>
                <p:cNvPicPr/>
                <p:nvPr/>
              </p:nvPicPr>
              <p:blipFill>
                <a:blip r:embed="rId79"/>
                <a:stretch>
                  <a:fillRect/>
                </a:stretch>
              </p:blipFill>
              <p:spPr>
                <a:xfrm>
                  <a:off x="10485980" y="6244560"/>
                  <a:ext cx="766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50" name="Ink 49">
                  <a:extLst>
                    <a:ext uri="{FF2B5EF4-FFF2-40B4-BE49-F238E27FC236}">
                      <a16:creationId xmlns:a16="http://schemas.microsoft.com/office/drawing/2014/main" id="{A749BD71-68C8-E27E-A926-4287063C24C1}"/>
                    </a:ext>
                  </a:extLst>
                </p14:cNvPr>
                <p14:cNvContentPartPr/>
                <p14:nvPr/>
              </p14:nvContentPartPr>
              <p14:xfrm>
                <a:off x="10613420" y="6216120"/>
                <a:ext cx="138600" cy="79560"/>
              </p14:xfrm>
            </p:contentPart>
          </mc:Choice>
          <mc:Fallback xmlns="">
            <p:pic>
              <p:nvPicPr>
                <p:cNvPr id="50" name="Ink 49">
                  <a:extLst>
                    <a:ext uri="{FF2B5EF4-FFF2-40B4-BE49-F238E27FC236}">
                      <a16:creationId xmlns:a16="http://schemas.microsoft.com/office/drawing/2014/main" id="{A749BD71-68C8-E27E-A926-4287063C24C1}"/>
                    </a:ext>
                  </a:extLst>
                </p:cNvPr>
                <p:cNvPicPr/>
                <p:nvPr/>
              </p:nvPicPr>
              <p:blipFill>
                <a:blip r:embed="rId81"/>
                <a:stretch>
                  <a:fillRect/>
                </a:stretch>
              </p:blipFill>
              <p:spPr>
                <a:xfrm>
                  <a:off x="10607300" y="6210000"/>
                  <a:ext cx="15084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51" name="Ink 50">
                  <a:extLst>
                    <a:ext uri="{FF2B5EF4-FFF2-40B4-BE49-F238E27FC236}">
                      <a16:creationId xmlns:a16="http://schemas.microsoft.com/office/drawing/2014/main" id="{844DC696-DF25-F995-1A0A-A9404DFE2894}"/>
                    </a:ext>
                  </a:extLst>
                </p14:cNvPr>
                <p14:cNvContentPartPr/>
                <p14:nvPr/>
              </p14:nvContentPartPr>
              <p14:xfrm>
                <a:off x="10971980" y="6185520"/>
                <a:ext cx="220680" cy="128160"/>
              </p14:xfrm>
            </p:contentPart>
          </mc:Choice>
          <mc:Fallback xmlns="">
            <p:pic>
              <p:nvPicPr>
                <p:cNvPr id="51" name="Ink 50">
                  <a:extLst>
                    <a:ext uri="{FF2B5EF4-FFF2-40B4-BE49-F238E27FC236}">
                      <a16:creationId xmlns:a16="http://schemas.microsoft.com/office/drawing/2014/main" id="{844DC696-DF25-F995-1A0A-A9404DFE2894}"/>
                    </a:ext>
                  </a:extLst>
                </p:cNvPr>
                <p:cNvPicPr/>
                <p:nvPr/>
              </p:nvPicPr>
              <p:blipFill>
                <a:blip r:embed="rId83"/>
                <a:stretch>
                  <a:fillRect/>
                </a:stretch>
              </p:blipFill>
              <p:spPr>
                <a:xfrm>
                  <a:off x="10965860" y="6179400"/>
                  <a:ext cx="23292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52" name="Ink 51">
                  <a:extLst>
                    <a:ext uri="{FF2B5EF4-FFF2-40B4-BE49-F238E27FC236}">
                      <a16:creationId xmlns:a16="http://schemas.microsoft.com/office/drawing/2014/main" id="{514AA12C-B3B6-BA74-D0AF-8B0706EA25E0}"/>
                    </a:ext>
                  </a:extLst>
                </p14:cNvPr>
                <p14:cNvContentPartPr/>
                <p14:nvPr/>
              </p14:nvContentPartPr>
              <p14:xfrm>
                <a:off x="11197700" y="6067440"/>
                <a:ext cx="168840" cy="204840"/>
              </p14:xfrm>
            </p:contentPart>
          </mc:Choice>
          <mc:Fallback xmlns="">
            <p:pic>
              <p:nvPicPr>
                <p:cNvPr id="52" name="Ink 51">
                  <a:extLst>
                    <a:ext uri="{FF2B5EF4-FFF2-40B4-BE49-F238E27FC236}">
                      <a16:creationId xmlns:a16="http://schemas.microsoft.com/office/drawing/2014/main" id="{514AA12C-B3B6-BA74-D0AF-8B0706EA25E0}"/>
                    </a:ext>
                  </a:extLst>
                </p:cNvPr>
                <p:cNvPicPr/>
                <p:nvPr/>
              </p:nvPicPr>
              <p:blipFill>
                <a:blip r:embed="rId85"/>
                <a:stretch>
                  <a:fillRect/>
                </a:stretch>
              </p:blipFill>
              <p:spPr>
                <a:xfrm>
                  <a:off x="11191580" y="6061320"/>
                  <a:ext cx="18108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53" name="Ink 52">
                  <a:extLst>
                    <a:ext uri="{FF2B5EF4-FFF2-40B4-BE49-F238E27FC236}">
                      <a16:creationId xmlns:a16="http://schemas.microsoft.com/office/drawing/2014/main" id="{D2E5F986-1F80-8F9D-32C8-2B1A87E7941C}"/>
                    </a:ext>
                  </a:extLst>
                </p14:cNvPr>
                <p14:cNvContentPartPr/>
                <p14:nvPr/>
              </p14:nvContentPartPr>
              <p14:xfrm>
                <a:off x="11412980" y="6198480"/>
                <a:ext cx="28080" cy="65880"/>
              </p14:xfrm>
            </p:contentPart>
          </mc:Choice>
          <mc:Fallback xmlns="">
            <p:pic>
              <p:nvPicPr>
                <p:cNvPr id="53" name="Ink 52">
                  <a:extLst>
                    <a:ext uri="{FF2B5EF4-FFF2-40B4-BE49-F238E27FC236}">
                      <a16:creationId xmlns:a16="http://schemas.microsoft.com/office/drawing/2014/main" id="{D2E5F986-1F80-8F9D-32C8-2B1A87E7941C}"/>
                    </a:ext>
                  </a:extLst>
                </p:cNvPr>
                <p:cNvPicPr/>
                <p:nvPr/>
              </p:nvPicPr>
              <p:blipFill>
                <a:blip r:embed="rId87"/>
                <a:stretch>
                  <a:fillRect/>
                </a:stretch>
              </p:blipFill>
              <p:spPr>
                <a:xfrm>
                  <a:off x="11406860" y="6192360"/>
                  <a:ext cx="4032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4" name="Ink 53">
                  <a:extLst>
                    <a:ext uri="{FF2B5EF4-FFF2-40B4-BE49-F238E27FC236}">
                      <a16:creationId xmlns:a16="http://schemas.microsoft.com/office/drawing/2014/main" id="{F1394E6B-27F0-16E9-B6DF-B5AB77AB58D9}"/>
                    </a:ext>
                  </a:extLst>
                </p14:cNvPr>
                <p14:cNvContentPartPr/>
                <p14:nvPr/>
              </p14:nvContentPartPr>
              <p14:xfrm>
                <a:off x="11385620" y="6082920"/>
                <a:ext cx="55080" cy="8280"/>
              </p14:xfrm>
            </p:contentPart>
          </mc:Choice>
          <mc:Fallback xmlns="">
            <p:pic>
              <p:nvPicPr>
                <p:cNvPr id="54" name="Ink 53">
                  <a:extLst>
                    <a:ext uri="{FF2B5EF4-FFF2-40B4-BE49-F238E27FC236}">
                      <a16:creationId xmlns:a16="http://schemas.microsoft.com/office/drawing/2014/main" id="{F1394E6B-27F0-16E9-B6DF-B5AB77AB58D9}"/>
                    </a:ext>
                  </a:extLst>
                </p:cNvPr>
                <p:cNvPicPr/>
                <p:nvPr/>
              </p:nvPicPr>
              <p:blipFill>
                <a:blip r:embed="rId89"/>
                <a:stretch>
                  <a:fillRect/>
                </a:stretch>
              </p:blipFill>
              <p:spPr>
                <a:xfrm>
                  <a:off x="11379500" y="6076800"/>
                  <a:ext cx="67320" cy="205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5" name="Ink 54">
                  <a:extLst>
                    <a:ext uri="{FF2B5EF4-FFF2-40B4-BE49-F238E27FC236}">
                      <a16:creationId xmlns:a16="http://schemas.microsoft.com/office/drawing/2014/main" id="{23B71CA4-ADF7-4066-4FE0-F349A598E214}"/>
                    </a:ext>
                  </a:extLst>
                </p14:cNvPr>
                <p14:cNvContentPartPr/>
                <p14:nvPr/>
              </p14:nvContentPartPr>
              <p14:xfrm>
                <a:off x="11474900" y="6177960"/>
                <a:ext cx="149040" cy="71280"/>
              </p14:xfrm>
            </p:contentPart>
          </mc:Choice>
          <mc:Fallback xmlns="">
            <p:pic>
              <p:nvPicPr>
                <p:cNvPr id="55" name="Ink 54">
                  <a:extLst>
                    <a:ext uri="{FF2B5EF4-FFF2-40B4-BE49-F238E27FC236}">
                      <a16:creationId xmlns:a16="http://schemas.microsoft.com/office/drawing/2014/main" id="{23B71CA4-ADF7-4066-4FE0-F349A598E214}"/>
                    </a:ext>
                  </a:extLst>
                </p:cNvPr>
                <p:cNvPicPr/>
                <p:nvPr/>
              </p:nvPicPr>
              <p:blipFill>
                <a:blip r:embed="rId91"/>
                <a:stretch>
                  <a:fillRect/>
                </a:stretch>
              </p:blipFill>
              <p:spPr>
                <a:xfrm>
                  <a:off x="11468780" y="6171840"/>
                  <a:ext cx="161280" cy="835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6" name="Ink 55">
                  <a:extLst>
                    <a:ext uri="{FF2B5EF4-FFF2-40B4-BE49-F238E27FC236}">
                      <a16:creationId xmlns:a16="http://schemas.microsoft.com/office/drawing/2014/main" id="{24454773-FB4D-72CD-174F-A2CCBD349CA9}"/>
                    </a:ext>
                  </a:extLst>
                </p14:cNvPr>
                <p14:cNvContentPartPr/>
                <p14:nvPr/>
              </p14:nvContentPartPr>
              <p14:xfrm>
                <a:off x="11564900" y="6014160"/>
                <a:ext cx="203040" cy="212400"/>
              </p14:xfrm>
            </p:contentPart>
          </mc:Choice>
          <mc:Fallback xmlns="">
            <p:pic>
              <p:nvPicPr>
                <p:cNvPr id="56" name="Ink 55">
                  <a:extLst>
                    <a:ext uri="{FF2B5EF4-FFF2-40B4-BE49-F238E27FC236}">
                      <a16:creationId xmlns:a16="http://schemas.microsoft.com/office/drawing/2014/main" id="{24454773-FB4D-72CD-174F-A2CCBD349CA9}"/>
                    </a:ext>
                  </a:extLst>
                </p:cNvPr>
                <p:cNvPicPr/>
                <p:nvPr/>
              </p:nvPicPr>
              <p:blipFill>
                <a:blip r:embed="rId93"/>
                <a:stretch>
                  <a:fillRect/>
                </a:stretch>
              </p:blipFill>
              <p:spPr>
                <a:xfrm>
                  <a:off x="11558780" y="6008040"/>
                  <a:ext cx="21528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7" name="Ink 56">
                  <a:extLst>
                    <a:ext uri="{FF2B5EF4-FFF2-40B4-BE49-F238E27FC236}">
                      <a16:creationId xmlns:a16="http://schemas.microsoft.com/office/drawing/2014/main" id="{1747A325-8C5B-6675-121C-DF269B5E7380}"/>
                    </a:ext>
                  </a:extLst>
                </p14:cNvPr>
                <p14:cNvContentPartPr/>
                <p14:nvPr/>
              </p14:nvContentPartPr>
              <p14:xfrm>
                <a:off x="9708380" y="6486120"/>
                <a:ext cx="195480" cy="217440"/>
              </p14:xfrm>
            </p:contentPart>
          </mc:Choice>
          <mc:Fallback xmlns="">
            <p:pic>
              <p:nvPicPr>
                <p:cNvPr id="57" name="Ink 56">
                  <a:extLst>
                    <a:ext uri="{FF2B5EF4-FFF2-40B4-BE49-F238E27FC236}">
                      <a16:creationId xmlns:a16="http://schemas.microsoft.com/office/drawing/2014/main" id="{1747A325-8C5B-6675-121C-DF269B5E7380}"/>
                    </a:ext>
                  </a:extLst>
                </p:cNvPr>
                <p:cNvPicPr/>
                <p:nvPr/>
              </p:nvPicPr>
              <p:blipFill>
                <a:blip r:embed="rId95"/>
                <a:stretch>
                  <a:fillRect/>
                </a:stretch>
              </p:blipFill>
              <p:spPr>
                <a:xfrm>
                  <a:off x="9702260" y="6480000"/>
                  <a:ext cx="207720" cy="22968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8" name="Ink 57">
                  <a:extLst>
                    <a:ext uri="{FF2B5EF4-FFF2-40B4-BE49-F238E27FC236}">
                      <a16:creationId xmlns:a16="http://schemas.microsoft.com/office/drawing/2014/main" id="{D80F2F2F-A418-53B3-27AF-F8534D855A47}"/>
                    </a:ext>
                  </a:extLst>
                </p14:cNvPr>
                <p14:cNvContentPartPr/>
                <p14:nvPr/>
              </p14:nvContentPartPr>
              <p14:xfrm>
                <a:off x="10001060" y="6532200"/>
                <a:ext cx="66600" cy="157320"/>
              </p14:xfrm>
            </p:contentPart>
          </mc:Choice>
          <mc:Fallback xmlns="">
            <p:pic>
              <p:nvPicPr>
                <p:cNvPr id="58" name="Ink 57">
                  <a:extLst>
                    <a:ext uri="{FF2B5EF4-FFF2-40B4-BE49-F238E27FC236}">
                      <a16:creationId xmlns:a16="http://schemas.microsoft.com/office/drawing/2014/main" id="{D80F2F2F-A418-53B3-27AF-F8534D855A47}"/>
                    </a:ext>
                  </a:extLst>
                </p:cNvPr>
                <p:cNvPicPr/>
                <p:nvPr/>
              </p:nvPicPr>
              <p:blipFill>
                <a:blip r:embed="rId97"/>
                <a:stretch>
                  <a:fillRect/>
                </a:stretch>
              </p:blipFill>
              <p:spPr>
                <a:xfrm>
                  <a:off x="9994940" y="6526080"/>
                  <a:ext cx="788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59" name="Ink 58">
                  <a:extLst>
                    <a:ext uri="{FF2B5EF4-FFF2-40B4-BE49-F238E27FC236}">
                      <a16:creationId xmlns:a16="http://schemas.microsoft.com/office/drawing/2014/main" id="{02F44D44-E378-77CB-B384-248E21D9B797}"/>
                    </a:ext>
                  </a:extLst>
                </p14:cNvPr>
                <p14:cNvContentPartPr/>
                <p14:nvPr/>
              </p14:nvContentPartPr>
              <p14:xfrm>
                <a:off x="9981260" y="6555600"/>
                <a:ext cx="24120" cy="59760"/>
              </p14:xfrm>
            </p:contentPart>
          </mc:Choice>
          <mc:Fallback xmlns="">
            <p:pic>
              <p:nvPicPr>
                <p:cNvPr id="59" name="Ink 58">
                  <a:extLst>
                    <a:ext uri="{FF2B5EF4-FFF2-40B4-BE49-F238E27FC236}">
                      <a16:creationId xmlns:a16="http://schemas.microsoft.com/office/drawing/2014/main" id="{02F44D44-E378-77CB-B384-248E21D9B797}"/>
                    </a:ext>
                  </a:extLst>
                </p:cNvPr>
                <p:cNvPicPr/>
                <p:nvPr/>
              </p:nvPicPr>
              <p:blipFill>
                <a:blip r:embed="rId99"/>
                <a:stretch>
                  <a:fillRect/>
                </a:stretch>
              </p:blipFill>
              <p:spPr>
                <a:xfrm>
                  <a:off x="9975140" y="6549480"/>
                  <a:ext cx="363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60" name="Ink 59">
                  <a:extLst>
                    <a:ext uri="{FF2B5EF4-FFF2-40B4-BE49-F238E27FC236}">
                      <a16:creationId xmlns:a16="http://schemas.microsoft.com/office/drawing/2014/main" id="{CAB5AD1F-35C4-DAC7-8A2F-C6B5D4A5AA69}"/>
                    </a:ext>
                  </a:extLst>
                </p14:cNvPr>
                <p14:cNvContentPartPr/>
                <p14:nvPr/>
              </p14:nvContentPartPr>
              <p14:xfrm>
                <a:off x="10125620" y="6538320"/>
                <a:ext cx="176040" cy="180360"/>
              </p14:xfrm>
            </p:contentPart>
          </mc:Choice>
          <mc:Fallback xmlns="">
            <p:pic>
              <p:nvPicPr>
                <p:cNvPr id="60" name="Ink 59">
                  <a:extLst>
                    <a:ext uri="{FF2B5EF4-FFF2-40B4-BE49-F238E27FC236}">
                      <a16:creationId xmlns:a16="http://schemas.microsoft.com/office/drawing/2014/main" id="{CAB5AD1F-35C4-DAC7-8A2F-C6B5D4A5AA69}"/>
                    </a:ext>
                  </a:extLst>
                </p:cNvPr>
                <p:cNvPicPr/>
                <p:nvPr/>
              </p:nvPicPr>
              <p:blipFill>
                <a:blip r:embed="rId101"/>
                <a:stretch>
                  <a:fillRect/>
                </a:stretch>
              </p:blipFill>
              <p:spPr>
                <a:xfrm>
                  <a:off x="10119500" y="6532200"/>
                  <a:ext cx="18828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61" name="Ink 60">
                  <a:extLst>
                    <a:ext uri="{FF2B5EF4-FFF2-40B4-BE49-F238E27FC236}">
                      <a16:creationId xmlns:a16="http://schemas.microsoft.com/office/drawing/2014/main" id="{C89F314F-6B57-DC8C-D9BD-A85B2D680A75}"/>
                    </a:ext>
                  </a:extLst>
                </p14:cNvPr>
                <p14:cNvContentPartPr/>
                <p14:nvPr/>
              </p14:nvContentPartPr>
              <p14:xfrm>
                <a:off x="10328660" y="6548760"/>
                <a:ext cx="105840" cy="81720"/>
              </p14:xfrm>
            </p:contentPart>
          </mc:Choice>
          <mc:Fallback xmlns="">
            <p:pic>
              <p:nvPicPr>
                <p:cNvPr id="61" name="Ink 60">
                  <a:extLst>
                    <a:ext uri="{FF2B5EF4-FFF2-40B4-BE49-F238E27FC236}">
                      <a16:creationId xmlns:a16="http://schemas.microsoft.com/office/drawing/2014/main" id="{C89F314F-6B57-DC8C-D9BD-A85B2D680A75}"/>
                    </a:ext>
                  </a:extLst>
                </p:cNvPr>
                <p:cNvPicPr/>
                <p:nvPr/>
              </p:nvPicPr>
              <p:blipFill>
                <a:blip r:embed="rId103"/>
                <a:stretch>
                  <a:fillRect/>
                </a:stretch>
              </p:blipFill>
              <p:spPr>
                <a:xfrm>
                  <a:off x="10322540" y="6542640"/>
                  <a:ext cx="11808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62" name="Ink 61">
                  <a:extLst>
                    <a:ext uri="{FF2B5EF4-FFF2-40B4-BE49-F238E27FC236}">
                      <a16:creationId xmlns:a16="http://schemas.microsoft.com/office/drawing/2014/main" id="{373840C5-8EA7-C6A5-DA42-E67017C9B9D7}"/>
                    </a:ext>
                  </a:extLst>
                </p14:cNvPr>
                <p14:cNvContentPartPr/>
                <p14:nvPr/>
              </p14:nvContentPartPr>
              <p14:xfrm>
                <a:off x="10480580" y="6543000"/>
                <a:ext cx="39960" cy="81360"/>
              </p14:xfrm>
            </p:contentPart>
          </mc:Choice>
          <mc:Fallback xmlns="">
            <p:pic>
              <p:nvPicPr>
                <p:cNvPr id="62" name="Ink 61">
                  <a:extLst>
                    <a:ext uri="{FF2B5EF4-FFF2-40B4-BE49-F238E27FC236}">
                      <a16:creationId xmlns:a16="http://schemas.microsoft.com/office/drawing/2014/main" id="{373840C5-8EA7-C6A5-DA42-E67017C9B9D7}"/>
                    </a:ext>
                  </a:extLst>
                </p:cNvPr>
                <p:cNvPicPr/>
                <p:nvPr/>
              </p:nvPicPr>
              <p:blipFill>
                <a:blip r:embed="rId105"/>
                <a:stretch>
                  <a:fillRect/>
                </a:stretch>
              </p:blipFill>
              <p:spPr>
                <a:xfrm>
                  <a:off x="10474460" y="6536880"/>
                  <a:ext cx="52200" cy="9360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3" name="Ink 62">
                  <a:extLst>
                    <a:ext uri="{FF2B5EF4-FFF2-40B4-BE49-F238E27FC236}">
                      <a16:creationId xmlns:a16="http://schemas.microsoft.com/office/drawing/2014/main" id="{C579DD85-3D3C-0D08-7B91-B2FFF87F2110}"/>
                    </a:ext>
                  </a:extLst>
                </p14:cNvPr>
                <p14:cNvContentPartPr/>
                <p14:nvPr/>
              </p14:nvContentPartPr>
              <p14:xfrm>
                <a:off x="10469060" y="6482160"/>
                <a:ext cx="12240" cy="61200"/>
              </p14:xfrm>
            </p:contentPart>
          </mc:Choice>
          <mc:Fallback xmlns="">
            <p:pic>
              <p:nvPicPr>
                <p:cNvPr id="63" name="Ink 62">
                  <a:extLst>
                    <a:ext uri="{FF2B5EF4-FFF2-40B4-BE49-F238E27FC236}">
                      <a16:creationId xmlns:a16="http://schemas.microsoft.com/office/drawing/2014/main" id="{C579DD85-3D3C-0D08-7B91-B2FFF87F2110}"/>
                    </a:ext>
                  </a:extLst>
                </p:cNvPr>
                <p:cNvPicPr/>
                <p:nvPr/>
              </p:nvPicPr>
              <p:blipFill>
                <a:blip r:embed="rId107"/>
                <a:stretch>
                  <a:fillRect/>
                </a:stretch>
              </p:blipFill>
              <p:spPr>
                <a:xfrm>
                  <a:off x="10462940" y="6476040"/>
                  <a:ext cx="2448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4" name="Ink 63">
                  <a:extLst>
                    <a:ext uri="{FF2B5EF4-FFF2-40B4-BE49-F238E27FC236}">
                      <a16:creationId xmlns:a16="http://schemas.microsoft.com/office/drawing/2014/main" id="{F8DFAEE3-5CC9-F73F-0C46-FB5BFF6238F1}"/>
                    </a:ext>
                  </a:extLst>
                </p14:cNvPr>
                <p14:cNvContentPartPr/>
                <p14:nvPr/>
              </p14:nvContentPartPr>
              <p14:xfrm>
                <a:off x="10546820" y="6540120"/>
                <a:ext cx="69840" cy="90000"/>
              </p14:xfrm>
            </p:contentPart>
          </mc:Choice>
          <mc:Fallback xmlns="">
            <p:pic>
              <p:nvPicPr>
                <p:cNvPr id="64" name="Ink 63">
                  <a:extLst>
                    <a:ext uri="{FF2B5EF4-FFF2-40B4-BE49-F238E27FC236}">
                      <a16:creationId xmlns:a16="http://schemas.microsoft.com/office/drawing/2014/main" id="{F8DFAEE3-5CC9-F73F-0C46-FB5BFF6238F1}"/>
                    </a:ext>
                  </a:extLst>
                </p:cNvPr>
                <p:cNvPicPr/>
                <p:nvPr/>
              </p:nvPicPr>
              <p:blipFill>
                <a:blip r:embed="rId109"/>
                <a:stretch>
                  <a:fillRect/>
                </a:stretch>
              </p:blipFill>
              <p:spPr>
                <a:xfrm>
                  <a:off x="10540700" y="6534000"/>
                  <a:ext cx="82080" cy="1022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5" name="Ink 64">
                  <a:extLst>
                    <a:ext uri="{FF2B5EF4-FFF2-40B4-BE49-F238E27FC236}">
                      <a16:creationId xmlns:a16="http://schemas.microsoft.com/office/drawing/2014/main" id="{E511D0A2-F6C7-6E6E-2F36-89CBA86D7911}"/>
                    </a:ext>
                  </a:extLst>
                </p14:cNvPr>
                <p14:cNvContentPartPr/>
                <p14:nvPr/>
              </p14:nvContentPartPr>
              <p14:xfrm>
                <a:off x="10723940" y="6415200"/>
                <a:ext cx="53640" cy="231120"/>
              </p14:xfrm>
            </p:contentPart>
          </mc:Choice>
          <mc:Fallback xmlns="">
            <p:pic>
              <p:nvPicPr>
                <p:cNvPr id="65" name="Ink 64">
                  <a:extLst>
                    <a:ext uri="{FF2B5EF4-FFF2-40B4-BE49-F238E27FC236}">
                      <a16:creationId xmlns:a16="http://schemas.microsoft.com/office/drawing/2014/main" id="{E511D0A2-F6C7-6E6E-2F36-89CBA86D7911}"/>
                    </a:ext>
                  </a:extLst>
                </p:cNvPr>
                <p:cNvPicPr/>
                <p:nvPr/>
              </p:nvPicPr>
              <p:blipFill>
                <a:blip r:embed="rId111"/>
                <a:stretch>
                  <a:fillRect/>
                </a:stretch>
              </p:blipFill>
              <p:spPr>
                <a:xfrm>
                  <a:off x="10717820" y="6409080"/>
                  <a:ext cx="6588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6" name="Ink 65">
                  <a:extLst>
                    <a:ext uri="{FF2B5EF4-FFF2-40B4-BE49-F238E27FC236}">
                      <a16:creationId xmlns:a16="http://schemas.microsoft.com/office/drawing/2014/main" id="{855C0559-D62E-2104-833D-488FDF965259}"/>
                    </a:ext>
                  </a:extLst>
                </p14:cNvPr>
                <p14:cNvContentPartPr/>
                <p14:nvPr/>
              </p14:nvContentPartPr>
              <p14:xfrm>
                <a:off x="10726460" y="6543000"/>
                <a:ext cx="101880" cy="15840"/>
              </p14:xfrm>
            </p:contentPart>
          </mc:Choice>
          <mc:Fallback xmlns="">
            <p:pic>
              <p:nvPicPr>
                <p:cNvPr id="66" name="Ink 65">
                  <a:extLst>
                    <a:ext uri="{FF2B5EF4-FFF2-40B4-BE49-F238E27FC236}">
                      <a16:creationId xmlns:a16="http://schemas.microsoft.com/office/drawing/2014/main" id="{855C0559-D62E-2104-833D-488FDF965259}"/>
                    </a:ext>
                  </a:extLst>
                </p:cNvPr>
                <p:cNvPicPr/>
                <p:nvPr/>
              </p:nvPicPr>
              <p:blipFill>
                <a:blip r:embed="rId113"/>
                <a:stretch>
                  <a:fillRect/>
                </a:stretch>
              </p:blipFill>
              <p:spPr>
                <a:xfrm>
                  <a:off x="10720340" y="6536880"/>
                  <a:ext cx="114120" cy="280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7" name="Ink 66">
                  <a:extLst>
                    <a:ext uri="{FF2B5EF4-FFF2-40B4-BE49-F238E27FC236}">
                      <a16:creationId xmlns:a16="http://schemas.microsoft.com/office/drawing/2014/main" id="{4DA38809-15BE-B4BB-B319-6E63567CE72B}"/>
                    </a:ext>
                  </a:extLst>
                </p14:cNvPr>
                <p14:cNvContentPartPr/>
                <p14:nvPr/>
              </p14:nvContentPartPr>
              <p14:xfrm>
                <a:off x="10970900" y="6455880"/>
                <a:ext cx="262800" cy="220680"/>
              </p14:xfrm>
            </p:contentPart>
          </mc:Choice>
          <mc:Fallback xmlns="">
            <p:pic>
              <p:nvPicPr>
                <p:cNvPr id="67" name="Ink 66">
                  <a:extLst>
                    <a:ext uri="{FF2B5EF4-FFF2-40B4-BE49-F238E27FC236}">
                      <a16:creationId xmlns:a16="http://schemas.microsoft.com/office/drawing/2014/main" id="{4DA38809-15BE-B4BB-B319-6E63567CE72B}"/>
                    </a:ext>
                  </a:extLst>
                </p:cNvPr>
                <p:cNvPicPr/>
                <p:nvPr/>
              </p:nvPicPr>
              <p:blipFill>
                <a:blip r:embed="rId115"/>
                <a:stretch>
                  <a:fillRect/>
                </a:stretch>
              </p:blipFill>
              <p:spPr>
                <a:xfrm>
                  <a:off x="10964780" y="6449760"/>
                  <a:ext cx="275040" cy="2329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8" name="Ink 67">
                  <a:extLst>
                    <a:ext uri="{FF2B5EF4-FFF2-40B4-BE49-F238E27FC236}">
                      <a16:creationId xmlns:a16="http://schemas.microsoft.com/office/drawing/2014/main" id="{182183FF-48F9-272F-8F2B-2DB64B008E42}"/>
                    </a:ext>
                  </a:extLst>
                </p14:cNvPr>
                <p14:cNvContentPartPr/>
                <p14:nvPr/>
              </p14:nvContentPartPr>
              <p14:xfrm>
                <a:off x="11256740" y="6564600"/>
                <a:ext cx="109440" cy="99720"/>
              </p14:xfrm>
            </p:contentPart>
          </mc:Choice>
          <mc:Fallback xmlns="">
            <p:pic>
              <p:nvPicPr>
                <p:cNvPr id="68" name="Ink 67">
                  <a:extLst>
                    <a:ext uri="{FF2B5EF4-FFF2-40B4-BE49-F238E27FC236}">
                      <a16:creationId xmlns:a16="http://schemas.microsoft.com/office/drawing/2014/main" id="{182183FF-48F9-272F-8F2B-2DB64B008E42}"/>
                    </a:ext>
                  </a:extLst>
                </p:cNvPr>
                <p:cNvPicPr/>
                <p:nvPr/>
              </p:nvPicPr>
              <p:blipFill>
                <a:blip r:embed="rId117"/>
                <a:stretch>
                  <a:fillRect/>
                </a:stretch>
              </p:blipFill>
              <p:spPr>
                <a:xfrm>
                  <a:off x="11250620" y="6558480"/>
                  <a:ext cx="121680" cy="1119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9" name="Ink 68">
                  <a:extLst>
                    <a:ext uri="{FF2B5EF4-FFF2-40B4-BE49-F238E27FC236}">
                      <a16:creationId xmlns:a16="http://schemas.microsoft.com/office/drawing/2014/main" id="{EF88B791-9835-108A-DBAE-AACABCF8E3C4}"/>
                    </a:ext>
                  </a:extLst>
                </p14:cNvPr>
                <p14:cNvContentPartPr/>
                <p14:nvPr/>
              </p14:nvContentPartPr>
              <p14:xfrm>
                <a:off x="11393540" y="6491160"/>
                <a:ext cx="109440" cy="114840"/>
              </p14:xfrm>
            </p:contentPart>
          </mc:Choice>
          <mc:Fallback xmlns="">
            <p:pic>
              <p:nvPicPr>
                <p:cNvPr id="69" name="Ink 68">
                  <a:extLst>
                    <a:ext uri="{FF2B5EF4-FFF2-40B4-BE49-F238E27FC236}">
                      <a16:creationId xmlns:a16="http://schemas.microsoft.com/office/drawing/2014/main" id="{EF88B791-9835-108A-DBAE-AACABCF8E3C4}"/>
                    </a:ext>
                  </a:extLst>
                </p:cNvPr>
                <p:cNvPicPr/>
                <p:nvPr/>
              </p:nvPicPr>
              <p:blipFill>
                <a:blip r:embed="rId119"/>
                <a:stretch>
                  <a:fillRect/>
                </a:stretch>
              </p:blipFill>
              <p:spPr>
                <a:xfrm>
                  <a:off x="11387420" y="6485040"/>
                  <a:ext cx="121680" cy="12708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0" name="Ink 69">
                  <a:extLst>
                    <a:ext uri="{FF2B5EF4-FFF2-40B4-BE49-F238E27FC236}">
                      <a16:creationId xmlns:a16="http://schemas.microsoft.com/office/drawing/2014/main" id="{CB61E1C8-69F5-433E-DCDC-2E84267F0F74}"/>
                    </a:ext>
                  </a:extLst>
                </p14:cNvPr>
                <p14:cNvContentPartPr/>
                <p14:nvPr/>
              </p14:nvContentPartPr>
              <p14:xfrm>
                <a:off x="11510180" y="6465240"/>
                <a:ext cx="159840" cy="139320"/>
              </p14:xfrm>
            </p:contentPart>
          </mc:Choice>
          <mc:Fallback xmlns="">
            <p:pic>
              <p:nvPicPr>
                <p:cNvPr id="70" name="Ink 69">
                  <a:extLst>
                    <a:ext uri="{FF2B5EF4-FFF2-40B4-BE49-F238E27FC236}">
                      <a16:creationId xmlns:a16="http://schemas.microsoft.com/office/drawing/2014/main" id="{CB61E1C8-69F5-433E-DCDC-2E84267F0F74}"/>
                    </a:ext>
                  </a:extLst>
                </p:cNvPr>
                <p:cNvPicPr/>
                <p:nvPr/>
              </p:nvPicPr>
              <p:blipFill>
                <a:blip r:embed="rId121"/>
                <a:stretch>
                  <a:fillRect/>
                </a:stretch>
              </p:blipFill>
              <p:spPr>
                <a:xfrm>
                  <a:off x="11504060" y="6459120"/>
                  <a:ext cx="172080" cy="1515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2">
            <p14:nvContentPartPr>
              <p14:cNvPr id="72" name="Ink 71">
                <a:extLst>
                  <a:ext uri="{FF2B5EF4-FFF2-40B4-BE49-F238E27FC236}">
                    <a16:creationId xmlns:a16="http://schemas.microsoft.com/office/drawing/2014/main" id="{78F7D96E-857F-2E6C-F22A-65A6305004DA}"/>
                  </a:ext>
                </a:extLst>
              </p14:cNvPr>
              <p14:cNvContentPartPr/>
              <p14:nvPr/>
            </p14:nvContentPartPr>
            <p14:xfrm>
              <a:off x="7757900" y="688680"/>
              <a:ext cx="253800" cy="214920"/>
            </p14:xfrm>
          </p:contentPart>
        </mc:Choice>
        <mc:Fallback xmlns="">
          <p:pic>
            <p:nvPicPr>
              <p:cNvPr id="72" name="Ink 71">
                <a:extLst>
                  <a:ext uri="{FF2B5EF4-FFF2-40B4-BE49-F238E27FC236}">
                    <a16:creationId xmlns:a16="http://schemas.microsoft.com/office/drawing/2014/main" id="{78F7D96E-857F-2E6C-F22A-65A6305004DA}"/>
                  </a:ext>
                </a:extLst>
              </p:cNvPr>
              <p:cNvPicPr/>
              <p:nvPr/>
            </p:nvPicPr>
            <p:blipFill>
              <a:blip r:embed="rId123"/>
              <a:stretch>
                <a:fillRect/>
              </a:stretch>
            </p:blipFill>
            <p:spPr>
              <a:xfrm>
                <a:off x="7751780" y="682560"/>
                <a:ext cx="26604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4" name="Ink 73">
                <a:extLst>
                  <a:ext uri="{FF2B5EF4-FFF2-40B4-BE49-F238E27FC236}">
                    <a16:creationId xmlns:a16="http://schemas.microsoft.com/office/drawing/2014/main" id="{94E6F450-23FF-5EEF-FD06-85102B63FA78}"/>
                  </a:ext>
                </a:extLst>
              </p14:cNvPr>
              <p14:cNvContentPartPr/>
              <p14:nvPr/>
            </p14:nvContentPartPr>
            <p14:xfrm>
              <a:off x="7609940" y="1063800"/>
              <a:ext cx="7920" cy="1292400"/>
            </p14:xfrm>
          </p:contentPart>
        </mc:Choice>
        <mc:Fallback xmlns="">
          <p:pic>
            <p:nvPicPr>
              <p:cNvPr id="74" name="Ink 73">
                <a:extLst>
                  <a:ext uri="{FF2B5EF4-FFF2-40B4-BE49-F238E27FC236}">
                    <a16:creationId xmlns:a16="http://schemas.microsoft.com/office/drawing/2014/main" id="{94E6F450-23FF-5EEF-FD06-85102B63FA78}"/>
                  </a:ext>
                </a:extLst>
              </p:cNvPr>
              <p:cNvPicPr/>
              <p:nvPr/>
            </p:nvPicPr>
            <p:blipFill>
              <a:blip r:embed="rId125"/>
              <a:stretch>
                <a:fillRect/>
              </a:stretch>
            </p:blipFill>
            <p:spPr>
              <a:xfrm>
                <a:off x="7603820" y="1057680"/>
                <a:ext cx="20160" cy="130464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5" name="Ink 74">
                <a:extLst>
                  <a:ext uri="{FF2B5EF4-FFF2-40B4-BE49-F238E27FC236}">
                    <a16:creationId xmlns:a16="http://schemas.microsoft.com/office/drawing/2014/main" id="{9C842AB3-CB5E-9B13-BAB6-7951E21A5976}"/>
                  </a:ext>
                </a:extLst>
              </p14:cNvPr>
              <p14:cNvContentPartPr/>
              <p14:nvPr/>
            </p14:nvContentPartPr>
            <p14:xfrm>
              <a:off x="8327420" y="2332080"/>
              <a:ext cx="8280" cy="36360"/>
            </p14:xfrm>
          </p:contentPart>
        </mc:Choice>
        <mc:Fallback xmlns="">
          <p:pic>
            <p:nvPicPr>
              <p:cNvPr id="75" name="Ink 74">
                <a:extLst>
                  <a:ext uri="{FF2B5EF4-FFF2-40B4-BE49-F238E27FC236}">
                    <a16:creationId xmlns:a16="http://schemas.microsoft.com/office/drawing/2014/main" id="{9C842AB3-CB5E-9B13-BAB6-7951E21A5976}"/>
                  </a:ext>
                </a:extLst>
              </p:cNvPr>
              <p:cNvPicPr/>
              <p:nvPr/>
            </p:nvPicPr>
            <p:blipFill>
              <a:blip r:embed="rId127"/>
              <a:stretch>
                <a:fillRect/>
              </a:stretch>
            </p:blipFill>
            <p:spPr>
              <a:xfrm>
                <a:off x="8321300" y="2325960"/>
                <a:ext cx="205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7" name="Ink 76">
                <a:extLst>
                  <a:ext uri="{FF2B5EF4-FFF2-40B4-BE49-F238E27FC236}">
                    <a16:creationId xmlns:a16="http://schemas.microsoft.com/office/drawing/2014/main" id="{3ABC833C-67C2-9F44-9EC5-C507345A28C9}"/>
                  </a:ext>
                </a:extLst>
              </p14:cNvPr>
              <p14:cNvContentPartPr/>
              <p14:nvPr/>
            </p14:nvContentPartPr>
            <p14:xfrm>
              <a:off x="8347220" y="1038960"/>
              <a:ext cx="360" cy="1315440"/>
            </p14:xfrm>
          </p:contentPart>
        </mc:Choice>
        <mc:Fallback xmlns="">
          <p:pic>
            <p:nvPicPr>
              <p:cNvPr id="77" name="Ink 76">
                <a:extLst>
                  <a:ext uri="{FF2B5EF4-FFF2-40B4-BE49-F238E27FC236}">
                    <a16:creationId xmlns:a16="http://schemas.microsoft.com/office/drawing/2014/main" id="{3ABC833C-67C2-9F44-9EC5-C507345A28C9}"/>
                  </a:ext>
                </a:extLst>
              </p:cNvPr>
              <p:cNvPicPr/>
              <p:nvPr/>
            </p:nvPicPr>
            <p:blipFill>
              <a:blip r:embed="rId129"/>
              <a:stretch>
                <a:fillRect/>
              </a:stretch>
            </p:blipFill>
            <p:spPr>
              <a:xfrm>
                <a:off x="8341100" y="1032840"/>
                <a:ext cx="12600" cy="132768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9" name="Ink 78">
                <a:extLst>
                  <a:ext uri="{FF2B5EF4-FFF2-40B4-BE49-F238E27FC236}">
                    <a16:creationId xmlns:a16="http://schemas.microsoft.com/office/drawing/2014/main" id="{16CCE842-548F-A07B-6B8A-73A970DC4BC6}"/>
                  </a:ext>
                </a:extLst>
              </p14:cNvPr>
              <p14:cNvContentPartPr/>
              <p14:nvPr/>
            </p14:nvContentPartPr>
            <p14:xfrm>
              <a:off x="9080540" y="993600"/>
              <a:ext cx="23760" cy="1373400"/>
            </p14:xfrm>
          </p:contentPart>
        </mc:Choice>
        <mc:Fallback xmlns="">
          <p:pic>
            <p:nvPicPr>
              <p:cNvPr id="79" name="Ink 78">
                <a:extLst>
                  <a:ext uri="{FF2B5EF4-FFF2-40B4-BE49-F238E27FC236}">
                    <a16:creationId xmlns:a16="http://schemas.microsoft.com/office/drawing/2014/main" id="{16CCE842-548F-A07B-6B8A-73A970DC4BC6}"/>
                  </a:ext>
                </a:extLst>
              </p:cNvPr>
              <p:cNvPicPr/>
              <p:nvPr/>
            </p:nvPicPr>
            <p:blipFill>
              <a:blip r:embed="rId131"/>
              <a:stretch>
                <a:fillRect/>
              </a:stretch>
            </p:blipFill>
            <p:spPr>
              <a:xfrm>
                <a:off x="9074420" y="987480"/>
                <a:ext cx="36000" cy="13856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81" name="Ink 80">
                <a:extLst>
                  <a:ext uri="{FF2B5EF4-FFF2-40B4-BE49-F238E27FC236}">
                    <a16:creationId xmlns:a16="http://schemas.microsoft.com/office/drawing/2014/main" id="{431397A5-FD1C-2174-551B-4C24D0B6AE4F}"/>
                  </a:ext>
                </a:extLst>
              </p14:cNvPr>
              <p14:cNvContentPartPr/>
              <p14:nvPr/>
            </p14:nvContentPartPr>
            <p14:xfrm>
              <a:off x="7613900" y="2368080"/>
              <a:ext cx="720" cy="1933560"/>
            </p14:xfrm>
          </p:contentPart>
        </mc:Choice>
        <mc:Fallback xmlns="">
          <p:pic>
            <p:nvPicPr>
              <p:cNvPr id="81" name="Ink 80">
                <a:extLst>
                  <a:ext uri="{FF2B5EF4-FFF2-40B4-BE49-F238E27FC236}">
                    <a16:creationId xmlns:a16="http://schemas.microsoft.com/office/drawing/2014/main" id="{431397A5-FD1C-2174-551B-4C24D0B6AE4F}"/>
                  </a:ext>
                </a:extLst>
              </p:cNvPr>
              <p:cNvPicPr/>
              <p:nvPr/>
            </p:nvPicPr>
            <p:blipFill>
              <a:blip r:embed="rId133"/>
              <a:stretch>
                <a:fillRect/>
              </a:stretch>
            </p:blipFill>
            <p:spPr>
              <a:xfrm>
                <a:off x="7601660" y="2361960"/>
                <a:ext cx="25200" cy="194580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83" name="Ink 82">
                <a:extLst>
                  <a:ext uri="{FF2B5EF4-FFF2-40B4-BE49-F238E27FC236}">
                    <a16:creationId xmlns:a16="http://schemas.microsoft.com/office/drawing/2014/main" id="{32BB929B-4B7C-12E0-50B4-BB98892329F5}"/>
                  </a:ext>
                </a:extLst>
              </p14:cNvPr>
              <p14:cNvContentPartPr/>
              <p14:nvPr/>
            </p14:nvContentPartPr>
            <p14:xfrm>
              <a:off x="6880580" y="1068480"/>
              <a:ext cx="720" cy="3246840"/>
            </p14:xfrm>
          </p:contentPart>
        </mc:Choice>
        <mc:Fallback xmlns="">
          <p:pic>
            <p:nvPicPr>
              <p:cNvPr id="83" name="Ink 82">
                <a:extLst>
                  <a:ext uri="{FF2B5EF4-FFF2-40B4-BE49-F238E27FC236}">
                    <a16:creationId xmlns:a16="http://schemas.microsoft.com/office/drawing/2014/main" id="{32BB929B-4B7C-12E0-50B4-BB98892329F5}"/>
                  </a:ext>
                </a:extLst>
              </p:cNvPr>
              <p:cNvPicPr/>
              <p:nvPr/>
            </p:nvPicPr>
            <p:blipFill>
              <a:blip r:embed="rId135"/>
              <a:stretch>
                <a:fillRect/>
              </a:stretch>
            </p:blipFill>
            <p:spPr>
              <a:xfrm>
                <a:off x="6868340" y="1062360"/>
                <a:ext cx="25200" cy="3259080"/>
              </a:xfrm>
              <a:prstGeom prst="rect">
                <a:avLst/>
              </a:prstGeom>
            </p:spPr>
          </p:pic>
        </mc:Fallback>
      </mc:AlternateContent>
      <p:grpSp>
        <p:nvGrpSpPr>
          <p:cNvPr id="86" name="Group 85">
            <a:extLst>
              <a:ext uri="{FF2B5EF4-FFF2-40B4-BE49-F238E27FC236}">
                <a16:creationId xmlns:a16="http://schemas.microsoft.com/office/drawing/2014/main" id="{F400C330-FD32-63C1-4DBF-4AC193711D58}"/>
              </a:ext>
            </a:extLst>
          </p:cNvPr>
          <p:cNvGrpSpPr/>
          <p:nvPr/>
        </p:nvGrpSpPr>
        <p:grpSpPr>
          <a:xfrm>
            <a:off x="7054820" y="655200"/>
            <a:ext cx="258840" cy="273600"/>
            <a:chOff x="7054820" y="655200"/>
            <a:chExt cx="258840" cy="273600"/>
          </a:xfrm>
        </p:grpSpPr>
        <mc:AlternateContent xmlns:mc="http://schemas.openxmlformats.org/markup-compatibility/2006" xmlns:p14="http://schemas.microsoft.com/office/powerpoint/2010/main">
          <mc:Choice Requires="p14">
            <p:contentPart p14:bwMode="auto" r:id="rId136">
              <p14:nvContentPartPr>
                <p14:cNvPr id="84" name="Ink 83">
                  <a:extLst>
                    <a:ext uri="{FF2B5EF4-FFF2-40B4-BE49-F238E27FC236}">
                      <a16:creationId xmlns:a16="http://schemas.microsoft.com/office/drawing/2014/main" id="{F9A2B4F6-2AEF-A90D-4794-E4882E57D072}"/>
                    </a:ext>
                  </a:extLst>
                </p14:cNvPr>
                <p14:cNvContentPartPr/>
                <p14:nvPr/>
              </p14:nvContentPartPr>
              <p14:xfrm>
                <a:off x="7054820" y="758160"/>
                <a:ext cx="106920" cy="65880"/>
              </p14:xfrm>
            </p:contentPart>
          </mc:Choice>
          <mc:Fallback xmlns="">
            <p:pic>
              <p:nvPicPr>
                <p:cNvPr id="84" name="Ink 83">
                  <a:extLst>
                    <a:ext uri="{FF2B5EF4-FFF2-40B4-BE49-F238E27FC236}">
                      <a16:creationId xmlns:a16="http://schemas.microsoft.com/office/drawing/2014/main" id="{F9A2B4F6-2AEF-A90D-4794-E4882E57D072}"/>
                    </a:ext>
                  </a:extLst>
                </p:cNvPr>
                <p:cNvPicPr/>
                <p:nvPr/>
              </p:nvPicPr>
              <p:blipFill>
                <a:blip r:embed="rId137"/>
                <a:stretch>
                  <a:fillRect/>
                </a:stretch>
              </p:blipFill>
              <p:spPr>
                <a:xfrm>
                  <a:off x="7048700" y="752040"/>
                  <a:ext cx="1191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85" name="Ink 84">
                  <a:extLst>
                    <a:ext uri="{FF2B5EF4-FFF2-40B4-BE49-F238E27FC236}">
                      <a16:creationId xmlns:a16="http://schemas.microsoft.com/office/drawing/2014/main" id="{EC962A92-59D5-5704-622F-2E4279E1CC5D}"/>
                    </a:ext>
                  </a:extLst>
                </p14:cNvPr>
                <p14:cNvContentPartPr/>
                <p14:nvPr/>
              </p14:nvContentPartPr>
              <p14:xfrm>
                <a:off x="7243100" y="655200"/>
                <a:ext cx="70560" cy="273600"/>
              </p14:xfrm>
            </p:contentPart>
          </mc:Choice>
          <mc:Fallback xmlns="">
            <p:pic>
              <p:nvPicPr>
                <p:cNvPr id="85" name="Ink 84">
                  <a:extLst>
                    <a:ext uri="{FF2B5EF4-FFF2-40B4-BE49-F238E27FC236}">
                      <a16:creationId xmlns:a16="http://schemas.microsoft.com/office/drawing/2014/main" id="{EC962A92-59D5-5704-622F-2E4279E1CC5D}"/>
                    </a:ext>
                  </a:extLst>
                </p:cNvPr>
                <p:cNvPicPr/>
                <p:nvPr/>
              </p:nvPicPr>
              <p:blipFill>
                <a:blip r:embed="rId139"/>
                <a:stretch>
                  <a:fillRect/>
                </a:stretch>
              </p:blipFill>
              <p:spPr>
                <a:xfrm>
                  <a:off x="7236980" y="649080"/>
                  <a:ext cx="82800" cy="285840"/>
                </a:xfrm>
                <a:prstGeom prst="rect">
                  <a:avLst/>
                </a:prstGeom>
              </p:spPr>
            </p:pic>
          </mc:Fallback>
        </mc:AlternateContent>
      </p:grpSp>
      <p:grpSp>
        <p:nvGrpSpPr>
          <p:cNvPr id="90" name="Group 89">
            <a:extLst>
              <a:ext uri="{FF2B5EF4-FFF2-40B4-BE49-F238E27FC236}">
                <a16:creationId xmlns:a16="http://schemas.microsoft.com/office/drawing/2014/main" id="{5E10AB7A-BF80-0C88-77AC-B71D171EABFC}"/>
              </a:ext>
            </a:extLst>
          </p:cNvPr>
          <p:cNvGrpSpPr/>
          <p:nvPr/>
        </p:nvGrpSpPr>
        <p:grpSpPr>
          <a:xfrm>
            <a:off x="8631620" y="689400"/>
            <a:ext cx="191520" cy="248040"/>
            <a:chOff x="8631620" y="689400"/>
            <a:chExt cx="191520" cy="248040"/>
          </a:xfrm>
        </p:grpSpPr>
        <mc:AlternateContent xmlns:mc="http://schemas.openxmlformats.org/markup-compatibility/2006" xmlns:p14="http://schemas.microsoft.com/office/powerpoint/2010/main">
          <mc:Choice Requires="p14">
            <p:contentPart p14:bwMode="auto" r:id="rId140">
              <p14:nvContentPartPr>
                <p14:cNvPr id="87" name="Ink 86">
                  <a:extLst>
                    <a:ext uri="{FF2B5EF4-FFF2-40B4-BE49-F238E27FC236}">
                      <a16:creationId xmlns:a16="http://schemas.microsoft.com/office/drawing/2014/main" id="{5FA1688F-BF17-3E52-B037-532EDB2E1930}"/>
                    </a:ext>
                  </a:extLst>
                </p14:cNvPr>
                <p14:cNvContentPartPr/>
                <p14:nvPr/>
              </p14:nvContentPartPr>
              <p14:xfrm>
                <a:off x="8631620" y="826560"/>
                <a:ext cx="90000" cy="33120"/>
              </p14:xfrm>
            </p:contentPart>
          </mc:Choice>
          <mc:Fallback xmlns="">
            <p:pic>
              <p:nvPicPr>
                <p:cNvPr id="87" name="Ink 86">
                  <a:extLst>
                    <a:ext uri="{FF2B5EF4-FFF2-40B4-BE49-F238E27FC236}">
                      <a16:creationId xmlns:a16="http://schemas.microsoft.com/office/drawing/2014/main" id="{5FA1688F-BF17-3E52-B037-532EDB2E1930}"/>
                    </a:ext>
                  </a:extLst>
                </p:cNvPr>
                <p:cNvPicPr/>
                <p:nvPr/>
              </p:nvPicPr>
              <p:blipFill>
                <a:blip r:embed="rId141"/>
                <a:stretch>
                  <a:fillRect/>
                </a:stretch>
              </p:blipFill>
              <p:spPr>
                <a:xfrm>
                  <a:off x="8625500" y="820440"/>
                  <a:ext cx="1022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8" name="Ink 87">
                  <a:extLst>
                    <a:ext uri="{FF2B5EF4-FFF2-40B4-BE49-F238E27FC236}">
                      <a16:creationId xmlns:a16="http://schemas.microsoft.com/office/drawing/2014/main" id="{E8044C6B-CC72-7FF5-95D1-E41C9B145DEE}"/>
                    </a:ext>
                  </a:extLst>
                </p14:cNvPr>
                <p14:cNvContentPartPr/>
                <p14:nvPr/>
              </p14:nvContentPartPr>
              <p14:xfrm>
                <a:off x="8670860" y="779760"/>
                <a:ext cx="47160" cy="131400"/>
              </p14:xfrm>
            </p:contentPart>
          </mc:Choice>
          <mc:Fallback xmlns="">
            <p:pic>
              <p:nvPicPr>
                <p:cNvPr id="88" name="Ink 87">
                  <a:extLst>
                    <a:ext uri="{FF2B5EF4-FFF2-40B4-BE49-F238E27FC236}">
                      <a16:creationId xmlns:a16="http://schemas.microsoft.com/office/drawing/2014/main" id="{E8044C6B-CC72-7FF5-95D1-E41C9B145DEE}"/>
                    </a:ext>
                  </a:extLst>
                </p:cNvPr>
                <p:cNvPicPr/>
                <p:nvPr/>
              </p:nvPicPr>
              <p:blipFill>
                <a:blip r:embed="rId143"/>
                <a:stretch>
                  <a:fillRect/>
                </a:stretch>
              </p:blipFill>
              <p:spPr>
                <a:xfrm>
                  <a:off x="8664740" y="773640"/>
                  <a:ext cx="5940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9" name="Ink 88">
                  <a:extLst>
                    <a:ext uri="{FF2B5EF4-FFF2-40B4-BE49-F238E27FC236}">
                      <a16:creationId xmlns:a16="http://schemas.microsoft.com/office/drawing/2014/main" id="{FF0A3076-690B-EBA1-3E66-1E6645C562AE}"/>
                    </a:ext>
                  </a:extLst>
                </p14:cNvPr>
                <p14:cNvContentPartPr/>
                <p14:nvPr/>
              </p14:nvContentPartPr>
              <p14:xfrm>
                <a:off x="8779940" y="689400"/>
                <a:ext cx="43200" cy="248040"/>
              </p14:xfrm>
            </p:contentPart>
          </mc:Choice>
          <mc:Fallback xmlns="">
            <p:pic>
              <p:nvPicPr>
                <p:cNvPr id="89" name="Ink 88">
                  <a:extLst>
                    <a:ext uri="{FF2B5EF4-FFF2-40B4-BE49-F238E27FC236}">
                      <a16:creationId xmlns:a16="http://schemas.microsoft.com/office/drawing/2014/main" id="{FF0A3076-690B-EBA1-3E66-1E6645C562AE}"/>
                    </a:ext>
                  </a:extLst>
                </p:cNvPr>
                <p:cNvPicPr/>
                <p:nvPr/>
              </p:nvPicPr>
              <p:blipFill>
                <a:blip r:embed="rId145"/>
                <a:stretch>
                  <a:fillRect/>
                </a:stretch>
              </p:blipFill>
              <p:spPr>
                <a:xfrm>
                  <a:off x="8773820" y="683280"/>
                  <a:ext cx="55440" cy="260280"/>
                </a:xfrm>
                <a:prstGeom prst="rect">
                  <a:avLst/>
                </a:prstGeom>
              </p:spPr>
            </p:pic>
          </mc:Fallback>
        </mc:AlternateContent>
      </p:grpSp>
      <p:grpSp>
        <p:nvGrpSpPr>
          <p:cNvPr id="97" name="Group 96">
            <a:extLst>
              <a:ext uri="{FF2B5EF4-FFF2-40B4-BE49-F238E27FC236}">
                <a16:creationId xmlns:a16="http://schemas.microsoft.com/office/drawing/2014/main" id="{C0E3AA5C-EBE3-40C9-206A-27237A58DD23}"/>
              </a:ext>
            </a:extLst>
          </p:cNvPr>
          <p:cNvGrpSpPr/>
          <p:nvPr/>
        </p:nvGrpSpPr>
        <p:grpSpPr>
          <a:xfrm>
            <a:off x="9485900" y="686160"/>
            <a:ext cx="831240" cy="267480"/>
            <a:chOff x="9485900" y="686160"/>
            <a:chExt cx="831240" cy="267480"/>
          </a:xfrm>
        </p:grpSpPr>
        <mc:AlternateContent xmlns:mc="http://schemas.openxmlformats.org/markup-compatibility/2006" xmlns:p14="http://schemas.microsoft.com/office/powerpoint/2010/main">
          <mc:Choice Requires="p14">
            <p:contentPart p14:bwMode="auto" r:id="rId146">
              <p14:nvContentPartPr>
                <p14:cNvPr id="91" name="Ink 90">
                  <a:extLst>
                    <a:ext uri="{FF2B5EF4-FFF2-40B4-BE49-F238E27FC236}">
                      <a16:creationId xmlns:a16="http://schemas.microsoft.com/office/drawing/2014/main" id="{92259115-4797-AE7D-F51F-EAA16D117FB6}"/>
                    </a:ext>
                  </a:extLst>
                </p14:cNvPr>
                <p14:cNvContentPartPr/>
                <p14:nvPr/>
              </p14:nvContentPartPr>
              <p14:xfrm>
                <a:off x="9485900" y="829800"/>
                <a:ext cx="82440" cy="11880"/>
              </p14:xfrm>
            </p:contentPart>
          </mc:Choice>
          <mc:Fallback xmlns="">
            <p:pic>
              <p:nvPicPr>
                <p:cNvPr id="91" name="Ink 90">
                  <a:extLst>
                    <a:ext uri="{FF2B5EF4-FFF2-40B4-BE49-F238E27FC236}">
                      <a16:creationId xmlns:a16="http://schemas.microsoft.com/office/drawing/2014/main" id="{92259115-4797-AE7D-F51F-EAA16D117FB6}"/>
                    </a:ext>
                  </a:extLst>
                </p:cNvPr>
                <p:cNvPicPr/>
                <p:nvPr/>
              </p:nvPicPr>
              <p:blipFill>
                <a:blip r:embed="rId147"/>
                <a:stretch>
                  <a:fillRect/>
                </a:stretch>
              </p:blipFill>
              <p:spPr>
                <a:xfrm>
                  <a:off x="9479780" y="823680"/>
                  <a:ext cx="9468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92" name="Ink 91">
                  <a:extLst>
                    <a:ext uri="{FF2B5EF4-FFF2-40B4-BE49-F238E27FC236}">
                      <a16:creationId xmlns:a16="http://schemas.microsoft.com/office/drawing/2014/main" id="{02E7C2D4-2744-8EED-94DA-655207E95463}"/>
                    </a:ext>
                  </a:extLst>
                </p14:cNvPr>
                <p14:cNvContentPartPr/>
                <p14:nvPr/>
              </p14:nvContentPartPr>
              <p14:xfrm>
                <a:off x="9525140" y="778320"/>
                <a:ext cx="39240" cy="159480"/>
              </p14:xfrm>
            </p:contentPart>
          </mc:Choice>
          <mc:Fallback xmlns="">
            <p:pic>
              <p:nvPicPr>
                <p:cNvPr id="92" name="Ink 91">
                  <a:extLst>
                    <a:ext uri="{FF2B5EF4-FFF2-40B4-BE49-F238E27FC236}">
                      <a16:creationId xmlns:a16="http://schemas.microsoft.com/office/drawing/2014/main" id="{02E7C2D4-2744-8EED-94DA-655207E95463}"/>
                    </a:ext>
                  </a:extLst>
                </p:cNvPr>
                <p:cNvPicPr/>
                <p:nvPr/>
              </p:nvPicPr>
              <p:blipFill>
                <a:blip r:embed="rId149"/>
                <a:stretch>
                  <a:fillRect/>
                </a:stretch>
              </p:blipFill>
              <p:spPr>
                <a:xfrm>
                  <a:off x="9519020" y="772200"/>
                  <a:ext cx="5148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93" name="Ink 92">
                  <a:extLst>
                    <a:ext uri="{FF2B5EF4-FFF2-40B4-BE49-F238E27FC236}">
                      <a16:creationId xmlns:a16="http://schemas.microsoft.com/office/drawing/2014/main" id="{4B8C2306-9C9C-07A6-80AC-BDA17E15FBAE}"/>
                    </a:ext>
                  </a:extLst>
                </p14:cNvPr>
                <p14:cNvContentPartPr/>
                <p14:nvPr/>
              </p14:nvContentPartPr>
              <p14:xfrm>
                <a:off x="9646100" y="686160"/>
                <a:ext cx="226440" cy="267480"/>
              </p14:xfrm>
            </p:contentPart>
          </mc:Choice>
          <mc:Fallback xmlns="">
            <p:pic>
              <p:nvPicPr>
                <p:cNvPr id="93" name="Ink 92">
                  <a:extLst>
                    <a:ext uri="{FF2B5EF4-FFF2-40B4-BE49-F238E27FC236}">
                      <a16:creationId xmlns:a16="http://schemas.microsoft.com/office/drawing/2014/main" id="{4B8C2306-9C9C-07A6-80AC-BDA17E15FBAE}"/>
                    </a:ext>
                  </a:extLst>
                </p:cNvPr>
                <p:cNvPicPr/>
                <p:nvPr/>
              </p:nvPicPr>
              <p:blipFill>
                <a:blip r:embed="rId151"/>
                <a:stretch>
                  <a:fillRect/>
                </a:stretch>
              </p:blipFill>
              <p:spPr>
                <a:xfrm>
                  <a:off x="9639980" y="680040"/>
                  <a:ext cx="238680" cy="2797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94" name="Ink 93">
                  <a:extLst>
                    <a:ext uri="{FF2B5EF4-FFF2-40B4-BE49-F238E27FC236}">
                      <a16:creationId xmlns:a16="http://schemas.microsoft.com/office/drawing/2014/main" id="{FEE33B7A-10B7-2A86-D2E5-A86B8076715E}"/>
                    </a:ext>
                  </a:extLst>
                </p14:cNvPr>
                <p14:cNvContentPartPr/>
                <p14:nvPr/>
              </p14:nvContentPartPr>
              <p14:xfrm>
                <a:off x="10024460" y="785160"/>
                <a:ext cx="39240" cy="15480"/>
              </p14:xfrm>
            </p:contentPart>
          </mc:Choice>
          <mc:Fallback xmlns="">
            <p:pic>
              <p:nvPicPr>
                <p:cNvPr id="94" name="Ink 93">
                  <a:extLst>
                    <a:ext uri="{FF2B5EF4-FFF2-40B4-BE49-F238E27FC236}">
                      <a16:creationId xmlns:a16="http://schemas.microsoft.com/office/drawing/2014/main" id="{FEE33B7A-10B7-2A86-D2E5-A86B8076715E}"/>
                    </a:ext>
                  </a:extLst>
                </p:cNvPr>
                <p:cNvPicPr/>
                <p:nvPr/>
              </p:nvPicPr>
              <p:blipFill>
                <a:blip r:embed="rId153"/>
                <a:stretch>
                  <a:fillRect/>
                </a:stretch>
              </p:blipFill>
              <p:spPr>
                <a:xfrm>
                  <a:off x="10018340" y="779040"/>
                  <a:ext cx="5148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95" name="Ink 94">
                  <a:extLst>
                    <a:ext uri="{FF2B5EF4-FFF2-40B4-BE49-F238E27FC236}">
                      <a16:creationId xmlns:a16="http://schemas.microsoft.com/office/drawing/2014/main" id="{44966B2F-B15D-AED8-2A80-D92003CD280E}"/>
                    </a:ext>
                  </a:extLst>
                </p14:cNvPr>
                <p14:cNvContentPartPr/>
                <p14:nvPr/>
              </p14:nvContentPartPr>
              <p14:xfrm>
                <a:off x="10160900" y="756360"/>
                <a:ext cx="47160" cy="6480"/>
              </p14:xfrm>
            </p:contentPart>
          </mc:Choice>
          <mc:Fallback xmlns="">
            <p:pic>
              <p:nvPicPr>
                <p:cNvPr id="95" name="Ink 94">
                  <a:extLst>
                    <a:ext uri="{FF2B5EF4-FFF2-40B4-BE49-F238E27FC236}">
                      <a16:creationId xmlns:a16="http://schemas.microsoft.com/office/drawing/2014/main" id="{44966B2F-B15D-AED8-2A80-D92003CD280E}"/>
                    </a:ext>
                  </a:extLst>
                </p:cNvPr>
                <p:cNvPicPr/>
                <p:nvPr/>
              </p:nvPicPr>
              <p:blipFill>
                <a:blip r:embed="rId155"/>
                <a:stretch>
                  <a:fillRect/>
                </a:stretch>
              </p:blipFill>
              <p:spPr>
                <a:xfrm>
                  <a:off x="10154780" y="750240"/>
                  <a:ext cx="594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96" name="Ink 95">
                  <a:extLst>
                    <a:ext uri="{FF2B5EF4-FFF2-40B4-BE49-F238E27FC236}">
                      <a16:creationId xmlns:a16="http://schemas.microsoft.com/office/drawing/2014/main" id="{68B5C4F5-D8B8-50EE-8EAD-F925412CAEC8}"/>
                    </a:ext>
                  </a:extLst>
                </p14:cNvPr>
                <p14:cNvContentPartPr/>
                <p14:nvPr/>
              </p14:nvContentPartPr>
              <p14:xfrm>
                <a:off x="10293380" y="762840"/>
                <a:ext cx="23760" cy="5040"/>
              </p14:xfrm>
            </p:contentPart>
          </mc:Choice>
          <mc:Fallback xmlns="">
            <p:pic>
              <p:nvPicPr>
                <p:cNvPr id="96" name="Ink 95">
                  <a:extLst>
                    <a:ext uri="{FF2B5EF4-FFF2-40B4-BE49-F238E27FC236}">
                      <a16:creationId xmlns:a16="http://schemas.microsoft.com/office/drawing/2014/main" id="{68B5C4F5-D8B8-50EE-8EAD-F925412CAEC8}"/>
                    </a:ext>
                  </a:extLst>
                </p:cNvPr>
                <p:cNvPicPr/>
                <p:nvPr/>
              </p:nvPicPr>
              <p:blipFill>
                <a:blip r:embed="rId157"/>
                <a:stretch>
                  <a:fillRect/>
                </a:stretch>
              </p:blipFill>
              <p:spPr>
                <a:xfrm>
                  <a:off x="10287260" y="756720"/>
                  <a:ext cx="36000" cy="17280"/>
                </a:xfrm>
                <a:prstGeom prst="rect">
                  <a:avLst/>
                </a:prstGeom>
              </p:spPr>
            </p:pic>
          </mc:Fallback>
        </mc:AlternateContent>
      </p:grpSp>
      <p:grpSp>
        <p:nvGrpSpPr>
          <p:cNvPr id="104" name="Group 103">
            <a:extLst>
              <a:ext uri="{FF2B5EF4-FFF2-40B4-BE49-F238E27FC236}">
                <a16:creationId xmlns:a16="http://schemas.microsoft.com/office/drawing/2014/main" id="{65A3F5E3-397B-8965-9A9F-BAF23A9663F1}"/>
              </a:ext>
            </a:extLst>
          </p:cNvPr>
          <p:cNvGrpSpPr/>
          <p:nvPr/>
        </p:nvGrpSpPr>
        <p:grpSpPr>
          <a:xfrm>
            <a:off x="5780420" y="672480"/>
            <a:ext cx="896760" cy="324000"/>
            <a:chOff x="5780420" y="672480"/>
            <a:chExt cx="896760" cy="324000"/>
          </a:xfrm>
        </p:grpSpPr>
        <mc:AlternateContent xmlns:mc="http://schemas.openxmlformats.org/markup-compatibility/2006" xmlns:p14="http://schemas.microsoft.com/office/powerpoint/2010/main">
          <mc:Choice Requires="p14">
            <p:contentPart p14:bwMode="auto" r:id="rId158">
              <p14:nvContentPartPr>
                <p14:cNvPr id="98" name="Ink 97">
                  <a:extLst>
                    <a:ext uri="{FF2B5EF4-FFF2-40B4-BE49-F238E27FC236}">
                      <a16:creationId xmlns:a16="http://schemas.microsoft.com/office/drawing/2014/main" id="{398B1095-EB58-CD6C-3322-548252A09F54}"/>
                    </a:ext>
                  </a:extLst>
                </p14:cNvPr>
                <p14:cNvContentPartPr/>
                <p14:nvPr/>
              </p14:nvContentPartPr>
              <p14:xfrm>
                <a:off x="6201620" y="879840"/>
                <a:ext cx="121320" cy="20520"/>
              </p14:xfrm>
            </p:contentPart>
          </mc:Choice>
          <mc:Fallback xmlns="">
            <p:pic>
              <p:nvPicPr>
                <p:cNvPr id="98" name="Ink 97">
                  <a:extLst>
                    <a:ext uri="{FF2B5EF4-FFF2-40B4-BE49-F238E27FC236}">
                      <a16:creationId xmlns:a16="http://schemas.microsoft.com/office/drawing/2014/main" id="{398B1095-EB58-CD6C-3322-548252A09F54}"/>
                    </a:ext>
                  </a:extLst>
                </p:cNvPr>
                <p:cNvPicPr/>
                <p:nvPr/>
              </p:nvPicPr>
              <p:blipFill>
                <a:blip r:embed="rId159"/>
                <a:stretch>
                  <a:fillRect/>
                </a:stretch>
              </p:blipFill>
              <p:spPr>
                <a:xfrm>
                  <a:off x="6195500" y="873720"/>
                  <a:ext cx="13356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9" name="Ink 98">
                  <a:extLst>
                    <a:ext uri="{FF2B5EF4-FFF2-40B4-BE49-F238E27FC236}">
                      <a16:creationId xmlns:a16="http://schemas.microsoft.com/office/drawing/2014/main" id="{9B6C70A8-BBC9-F02E-97C0-6BA67BCACAF0}"/>
                    </a:ext>
                  </a:extLst>
                </p14:cNvPr>
                <p14:cNvContentPartPr/>
                <p14:nvPr/>
              </p14:nvContentPartPr>
              <p14:xfrm>
                <a:off x="6373340" y="672480"/>
                <a:ext cx="303840" cy="324000"/>
              </p14:xfrm>
            </p:contentPart>
          </mc:Choice>
          <mc:Fallback xmlns="">
            <p:pic>
              <p:nvPicPr>
                <p:cNvPr id="99" name="Ink 98">
                  <a:extLst>
                    <a:ext uri="{FF2B5EF4-FFF2-40B4-BE49-F238E27FC236}">
                      <a16:creationId xmlns:a16="http://schemas.microsoft.com/office/drawing/2014/main" id="{9B6C70A8-BBC9-F02E-97C0-6BA67BCACAF0}"/>
                    </a:ext>
                  </a:extLst>
                </p:cNvPr>
                <p:cNvPicPr/>
                <p:nvPr/>
              </p:nvPicPr>
              <p:blipFill>
                <a:blip r:embed="rId161"/>
                <a:stretch>
                  <a:fillRect/>
                </a:stretch>
              </p:blipFill>
              <p:spPr>
                <a:xfrm>
                  <a:off x="6367220" y="666360"/>
                  <a:ext cx="31608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101" name="Ink 100">
                  <a:extLst>
                    <a:ext uri="{FF2B5EF4-FFF2-40B4-BE49-F238E27FC236}">
                      <a16:creationId xmlns:a16="http://schemas.microsoft.com/office/drawing/2014/main" id="{594E4148-327C-00F0-08DD-4EABBF76BC14}"/>
                    </a:ext>
                  </a:extLst>
                </p14:cNvPr>
                <p14:cNvContentPartPr/>
                <p14:nvPr/>
              </p14:nvContentPartPr>
              <p14:xfrm>
                <a:off x="6057260" y="892080"/>
                <a:ext cx="360" cy="14400"/>
              </p14:xfrm>
            </p:contentPart>
          </mc:Choice>
          <mc:Fallback xmlns="">
            <p:pic>
              <p:nvPicPr>
                <p:cNvPr id="101" name="Ink 100">
                  <a:extLst>
                    <a:ext uri="{FF2B5EF4-FFF2-40B4-BE49-F238E27FC236}">
                      <a16:creationId xmlns:a16="http://schemas.microsoft.com/office/drawing/2014/main" id="{594E4148-327C-00F0-08DD-4EABBF76BC14}"/>
                    </a:ext>
                  </a:extLst>
                </p:cNvPr>
                <p:cNvPicPr/>
                <p:nvPr/>
              </p:nvPicPr>
              <p:blipFill>
                <a:blip r:embed="rId163"/>
                <a:stretch>
                  <a:fillRect/>
                </a:stretch>
              </p:blipFill>
              <p:spPr>
                <a:xfrm>
                  <a:off x="6051140" y="885960"/>
                  <a:ext cx="12600" cy="2664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102" name="Ink 101">
                  <a:extLst>
                    <a:ext uri="{FF2B5EF4-FFF2-40B4-BE49-F238E27FC236}">
                      <a16:creationId xmlns:a16="http://schemas.microsoft.com/office/drawing/2014/main" id="{E12AACC9-6577-C8BE-6C03-E3C6711F9DC4}"/>
                    </a:ext>
                  </a:extLst>
                </p14:cNvPr>
                <p14:cNvContentPartPr/>
                <p14:nvPr/>
              </p14:nvContentPartPr>
              <p14:xfrm>
                <a:off x="5924780" y="896760"/>
                <a:ext cx="4320" cy="34560"/>
              </p14:xfrm>
            </p:contentPart>
          </mc:Choice>
          <mc:Fallback xmlns="">
            <p:pic>
              <p:nvPicPr>
                <p:cNvPr id="102" name="Ink 101">
                  <a:extLst>
                    <a:ext uri="{FF2B5EF4-FFF2-40B4-BE49-F238E27FC236}">
                      <a16:creationId xmlns:a16="http://schemas.microsoft.com/office/drawing/2014/main" id="{E12AACC9-6577-C8BE-6C03-E3C6711F9DC4}"/>
                    </a:ext>
                  </a:extLst>
                </p:cNvPr>
                <p:cNvPicPr/>
                <p:nvPr/>
              </p:nvPicPr>
              <p:blipFill>
                <a:blip r:embed="rId165"/>
                <a:stretch>
                  <a:fillRect/>
                </a:stretch>
              </p:blipFill>
              <p:spPr>
                <a:xfrm>
                  <a:off x="5918660" y="890640"/>
                  <a:ext cx="1656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103" name="Ink 102">
                  <a:extLst>
                    <a:ext uri="{FF2B5EF4-FFF2-40B4-BE49-F238E27FC236}">
                      <a16:creationId xmlns:a16="http://schemas.microsoft.com/office/drawing/2014/main" id="{C0153F59-3AA0-B609-0713-FE3992078F85}"/>
                    </a:ext>
                  </a:extLst>
                </p14:cNvPr>
                <p14:cNvContentPartPr/>
                <p14:nvPr/>
              </p14:nvContentPartPr>
              <p14:xfrm>
                <a:off x="5780420" y="915480"/>
                <a:ext cx="19800" cy="3600"/>
              </p14:xfrm>
            </p:contentPart>
          </mc:Choice>
          <mc:Fallback xmlns="">
            <p:pic>
              <p:nvPicPr>
                <p:cNvPr id="103" name="Ink 102">
                  <a:extLst>
                    <a:ext uri="{FF2B5EF4-FFF2-40B4-BE49-F238E27FC236}">
                      <a16:creationId xmlns:a16="http://schemas.microsoft.com/office/drawing/2014/main" id="{C0153F59-3AA0-B609-0713-FE3992078F85}"/>
                    </a:ext>
                  </a:extLst>
                </p:cNvPr>
                <p:cNvPicPr/>
                <p:nvPr/>
              </p:nvPicPr>
              <p:blipFill>
                <a:blip r:embed="rId167"/>
                <a:stretch>
                  <a:fillRect/>
                </a:stretch>
              </p:blipFill>
              <p:spPr>
                <a:xfrm>
                  <a:off x="5774300" y="909360"/>
                  <a:ext cx="32040" cy="15840"/>
                </a:xfrm>
                <a:prstGeom prst="rect">
                  <a:avLst/>
                </a:prstGeom>
              </p:spPr>
            </p:pic>
          </mc:Fallback>
        </mc:AlternateContent>
      </p:grpSp>
      <p:grpSp>
        <p:nvGrpSpPr>
          <p:cNvPr id="115" name="Group 114">
            <a:extLst>
              <a:ext uri="{FF2B5EF4-FFF2-40B4-BE49-F238E27FC236}">
                <a16:creationId xmlns:a16="http://schemas.microsoft.com/office/drawing/2014/main" id="{4E7F9909-BDA1-BAFE-3867-1D81F3DF6456}"/>
              </a:ext>
            </a:extLst>
          </p:cNvPr>
          <p:cNvGrpSpPr/>
          <p:nvPr/>
        </p:nvGrpSpPr>
        <p:grpSpPr>
          <a:xfrm>
            <a:off x="7200260" y="282240"/>
            <a:ext cx="1275120" cy="312840"/>
            <a:chOff x="7200260" y="282240"/>
            <a:chExt cx="1275120" cy="312840"/>
          </a:xfrm>
        </p:grpSpPr>
        <mc:AlternateContent xmlns:mc="http://schemas.openxmlformats.org/markup-compatibility/2006" xmlns:p14="http://schemas.microsoft.com/office/powerpoint/2010/main">
          <mc:Choice Requires="p14">
            <p:contentPart p14:bwMode="auto" r:id="rId168">
              <p14:nvContentPartPr>
                <p14:cNvPr id="105" name="Ink 104">
                  <a:extLst>
                    <a:ext uri="{FF2B5EF4-FFF2-40B4-BE49-F238E27FC236}">
                      <a16:creationId xmlns:a16="http://schemas.microsoft.com/office/drawing/2014/main" id="{165458F7-02C8-4B66-CA83-7B46FE06787D}"/>
                    </a:ext>
                  </a:extLst>
                </p14:cNvPr>
                <p14:cNvContentPartPr/>
                <p14:nvPr/>
              </p14:nvContentPartPr>
              <p14:xfrm>
                <a:off x="7200260" y="311760"/>
                <a:ext cx="226440" cy="201960"/>
              </p14:xfrm>
            </p:contentPart>
          </mc:Choice>
          <mc:Fallback xmlns="">
            <p:pic>
              <p:nvPicPr>
                <p:cNvPr id="105" name="Ink 104">
                  <a:extLst>
                    <a:ext uri="{FF2B5EF4-FFF2-40B4-BE49-F238E27FC236}">
                      <a16:creationId xmlns:a16="http://schemas.microsoft.com/office/drawing/2014/main" id="{165458F7-02C8-4B66-CA83-7B46FE06787D}"/>
                    </a:ext>
                  </a:extLst>
                </p:cNvPr>
                <p:cNvPicPr/>
                <p:nvPr/>
              </p:nvPicPr>
              <p:blipFill>
                <a:blip r:embed="rId169"/>
                <a:stretch>
                  <a:fillRect/>
                </a:stretch>
              </p:blipFill>
              <p:spPr>
                <a:xfrm>
                  <a:off x="7194140" y="305640"/>
                  <a:ext cx="238680" cy="2142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06" name="Ink 105">
                  <a:extLst>
                    <a:ext uri="{FF2B5EF4-FFF2-40B4-BE49-F238E27FC236}">
                      <a16:creationId xmlns:a16="http://schemas.microsoft.com/office/drawing/2014/main" id="{EAB8A7D1-B399-E560-2C79-A245FB537499}"/>
                    </a:ext>
                  </a:extLst>
                </p14:cNvPr>
                <p14:cNvContentPartPr/>
                <p14:nvPr/>
              </p14:nvContentPartPr>
              <p14:xfrm>
                <a:off x="7540100" y="389880"/>
                <a:ext cx="69840" cy="168120"/>
              </p14:xfrm>
            </p:contentPart>
          </mc:Choice>
          <mc:Fallback xmlns="">
            <p:pic>
              <p:nvPicPr>
                <p:cNvPr id="106" name="Ink 105">
                  <a:extLst>
                    <a:ext uri="{FF2B5EF4-FFF2-40B4-BE49-F238E27FC236}">
                      <a16:creationId xmlns:a16="http://schemas.microsoft.com/office/drawing/2014/main" id="{EAB8A7D1-B399-E560-2C79-A245FB537499}"/>
                    </a:ext>
                  </a:extLst>
                </p:cNvPr>
                <p:cNvPicPr/>
                <p:nvPr/>
              </p:nvPicPr>
              <p:blipFill>
                <a:blip r:embed="rId171"/>
                <a:stretch>
                  <a:fillRect/>
                </a:stretch>
              </p:blipFill>
              <p:spPr>
                <a:xfrm>
                  <a:off x="7533980" y="383760"/>
                  <a:ext cx="8208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7" name="Ink 106">
                  <a:extLst>
                    <a:ext uri="{FF2B5EF4-FFF2-40B4-BE49-F238E27FC236}">
                      <a16:creationId xmlns:a16="http://schemas.microsoft.com/office/drawing/2014/main" id="{85B09695-A639-625A-E2D9-C1252015B105}"/>
                    </a:ext>
                  </a:extLst>
                </p14:cNvPr>
                <p14:cNvContentPartPr/>
                <p14:nvPr/>
              </p14:nvContentPartPr>
              <p14:xfrm>
                <a:off x="7469540" y="421200"/>
                <a:ext cx="93960" cy="61200"/>
              </p14:xfrm>
            </p:contentPart>
          </mc:Choice>
          <mc:Fallback xmlns="">
            <p:pic>
              <p:nvPicPr>
                <p:cNvPr id="107" name="Ink 106">
                  <a:extLst>
                    <a:ext uri="{FF2B5EF4-FFF2-40B4-BE49-F238E27FC236}">
                      <a16:creationId xmlns:a16="http://schemas.microsoft.com/office/drawing/2014/main" id="{85B09695-A639-625A-E2D9-C1252015B105}"/>
                    </a:ext>
                  </a:extLst>
                </p:cNvPr>
                <p:cNvPicPr/>
                <p:nvPr/>
              </p:nvPicPr>
              <p:blipFill>
                <a:blip r:embed="rId173"/>
                <a:stretch>
                  <a:fillRect/>
                </a:stretch>
              </p:blipFill>
              <p:spPr>
                <a:xfrm>
                  <a:off x="7463420" y="415080"/>
                  <a:ext cx="106200" cy="7344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8" name="Ink 107">
                  <a:extLst>
                    <a:ext uri="{FF2B5EF4-FFF2-40B4-BE49-F238E27FC236}">
                      <a16:creationId xmlns:a16="http://schemas.microsoft.com/office/drawing/2014/main" id="{40748668-EB5D-C726-F7A8-04C188FB06DB}"/>
                    </a:ext>
                  </a:extLst>
                </p14:cNvPr>
                <p14:cNvContentPartPr/>
                <p14:nvPr/>
              </p14:nvContentPartPr>
              <p14:xfrm>
                <a:off x="7680860" y="396360"/>
                <a:ext cx="166320" cy="198720"/>
              </p14:xfrm>
            </p:contentPart>
          </mc:Choice>
          <mc:Fallback xmlns="">
            <p:pic>
              <p:nvPicPr>
                <p:cNvPr id="108" name="Ink 107">
                  <a:extLst>
                    <a:ext uri="{FF2B5EF4-FFF2-40B4-BE49-F238E27FC236}">
                      <a16:creationId xmlns:a16="http://schemas.microsoft.com/office/drawing/2014/main" id="{40748668-EB5D-C726-F7A8-04C188FB06DB}"/>
                    </a:ext>
                  </a:extLst>
                </p:cNvPr>
                <p:cNvPicPr/>
                <p:nvPr/>
              </p:nvPicPr>
              <p:blipFill>
                <a:blip r:embed="rId175"/>
                <a:stretch>
                  <a:fillRect/>
                </a:stretch>
              </p:blipFill>
              <p:spPr>
                <a:xfrm>
                  <a:off x="7674740" y="390240"/>
                  <a:ext cx="17856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9" name="Ink 108">
                  <a:extLst>
                    <a:ext uri="{FF2B5EF4-FFF2-40B4-BE49-F238E27FC236}">
                      <a16:creationId xmlns:a16="http://schemas.microsoft.com/office/drawing/2014/main" id="{38C62055-EED7-B38E-24C7-727859DCD7BA}"/>
                    </a:ext>
                  </a:extLst>
                </p14:cNvPr>
                <p14:cNvContentPartPr/>
                <p14:nvPr/>
              </p14:nvContentPartPr>
              <p14:xfrm>
                <a:off x="7898660" y="419400"/>
                <a:ext cx="117360" cy="79560"/>
              </p14:xfrm>
            </p:contentPart>
          </mc:Choice>
          <mc:Fallback xmlns="">
            <p:pic>
              <p:nvPicPr>
                <p:cNvPr id="109" name="Ink 108">
                  <a:extLst>
                    <a:ext uri="{FF2B5EF4-FFF2-40B4-BE49-F238E27FC236}">
                      <a16:creationId xmlns:a16="http://schemas.microsoft.com/office/drawing/2014/main" id="{38C62055-EED7-B38E-24C7-727859DCD7BA}"/>
                    </a:ext>
                  </a:extLst>
                </p:cNvPr>
                <p:cNvPicPr/>
                <p:nvPr/>
              </p:nvPicPr>
              <p:blipFill>
                <a:blip r:embed="rId177"/>
                <a:stretch>
                  <a:fillRect/>
                </a:stretch>
              </p:blipFill>
              <p:spPr>
                <a:xfrm>
                  <a:off x="7892540" y="413280"/>
                  <a:ext cx="1296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0" name="Ink 109">
                  <a:extLst>
                    <a:ext uri="{FF2B5EF4-FFF2-40B4-BE49-F238E27FC236}">
                      <a16:creationId xmlns:a16="http://schemas.microsoft.com/office/drawing/2014/main" id="{196A6D04-22EB-F495-88CC-1BB3A04CD1EA}"/>
                    </a:ext>
                  </a:extLst>
                </p14:cNvPr>
                <p14:cNvContentPartPr/>
                <p14:nvPr/>
              </p14:nvContentPartPr>
              <p14:xfrm>
                <a:off x="8066060" y="380520"/>
                <a:ext cx="43200" cy="86040"/>
              </p14:xfrm>
            </p:contentPart>
          </mc:Choice>
          <mc:Fallback xmlns="">
            <p:pic>
              <p:nvPicPr>
                <p:cNvPr id="110" name="Ink 109">
                  <a:extLst>
                    <a:ext uri="{FF2B5EF4-FFF2-40B4-BE49-F238E27FC236}">
                      <a16:creationId xmlns:a16="http://schemas.microsoft.com/office/drawing/2014/main" id="{196A6D04-22EB-F495-88CC-1BB3A04CD1EA}"/>
                    </a:ext>
                  </a:extLst>
                </p:cNvPr>
                <p:cNvPicPr/>
                <p:nvPr/>
              </p:nvPicPr>
              <p:blipFill>
                <a:blip r:embed="rId179"/>
                <a:stretch>
                  <a:fillRect/>
                </a:stretch>
              </p:blipFill>
              <p:spPr>
                <a:xfrm>
                  <a:off x="8059940" y="374400"/>
                  <a:ext cx="5544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11" name="Ink 110">
                  <a:extLst>
                    <a:ext uri="{FF2B5EF4-FFF2-40B4-BE49-F238E27FC236}">
                      <a16:creationId xmlns:a16="http://schemas.microsoft.com/office/drawing/2014/main" id="{218D4EDC-7B02-67C5-B3CB-2238C772E32C}"/>
                    </a:ext>
                  </a:extLst>
                </p14:cNvPr>
                <p14:cNvContentPartPr/>
                <p14:nvPr/>
              </p14:nvContentPartPr>
              <p14:xfrm>
                <a:off x="8046620" y="351000"/>
                <a:ext cx="55080" cy="29880"/>
              </p14:xfrm>
            </p:contentPart>
          </mc:Choice>
          <mc:Fallback xmlns="">
            <p:pic>
              <p:nvPicPr>
                <p:cNvPr id="111" name="Ink 110">
                  <a:extLst>
                    <a:ext uri="{FF2B5EF4-FFF2-40B4-BE49-F238E27FC236}">
                      <a16:creationId xmlns:a16="http://schemas.microsoft.com/office/drawing/2014/main" id="{218D4EDC-7B02-67C5-B3CB-2238C772E32C}"/>
                    </a:ext>
                  </a:extLst>
                </p:cNvPr>
                <p:cNvPicPr/>
                <p:nvPr/>
              </p:nvPicPr>
              <p:blipFill>
                <a:blip r:embed="rId181"/>
                <a:stretch>
                  <a:fillRect/>
                </a:stretch>
              </p:blipFill>
              <p:spPr>
                <a:xfrm>
                  <a:off x="8040500" y="344880"/>
                  <a:ext cx="6732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12" name="Ink 111">
                  <a:extLst>
                    <a:ext uri="{FF2B5EF4-FFF2-40B4-BE49-F238E27FC236}">
                      <a16:creationId xmlns:a16="http://schemas.microsoft.com/office/drawing/2014/main" id="{FF6925F7-3AF2-47F9-DE3D-E242A5AB721B}"/>
                    </a:ext>
                  </a:extLst>
                </p14:cNvPr>
                <p14:cNvContentPartPr/>
                <p14:nvPr/>
              </p14:nvContentPartPr>
              <p14:xfrm>
                <a:off x="8194580" y="381960"/>
                <a:ext cx="98280" cy="146880"/>
              </p14:xfrm>
            </p:contentPart>
          </mc:Choice>
          <mc:Fallback xmlns="">
            <p:pic>
              <p:nvPicPr>
                <p:cNvPr id="112" name="Ink 111">
                  <a:extLst>
                    <a:ext uri="{FF2B5EF4-FFF2-40B4-BE49-F238E27FC236}">
                      <a16:creationId xmlns:a16="http://schemas.microsoft.com/office/drawing/2014/main" id="{FF6925F7-3AF2-47F9-DE3D-E242A5AB721B}"/>
                    </a:ext>
                  </a:extLst>
                </p:cNvPr>
                <p:cNvPicPr/>
                <p:nvPr/>
              </p:nvPicPr>
              <p:blipFill>
                <a:blip r:embed="rId183"/>
                <a:stretch>
                  <a:fillRect/>
                </a:stretch>
              </p:blipFill>
              <p:spPr>
                <a:xfrm>
                  <a:off x="8188460" y="375840"/>
                  <a:ext cx="1105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13" name="Ink 112">
                  <a:extLst>
                    <a:ext uri="{FF2B5EF4-FFF2-40B4-BE49-F238E27FC236}">
                      <a16:creationId xmlns:a16="http://schemas.microsoft.com/office/drawing/2014/main" id="{DB048E90-A34A-56A5-DCB8-21D833390286}"/>
                    </a:ext>
                  </a:extLst>
                </p14:cNvPr>
                <p14:cNvContentPartPr/>
                <p14:nvPr/>
              </p14:nvContentPartPr>
              <p14:xfrm>
                <a:off x="8394020" y="282240"/>
                <a:ext cx="43200" cy="271800"/>
              </p14:xfrm>
            </p:contentPart>
          </mc:Choice>
          <mc:Fallback xmlns="">
            <p:pic>
              <p:nvPicPr>
                <p:cNvPr id="113" name="Ink 112">
                  <a:extLst>
                    <a:ext uri="{FF2B5EF4-FFF2-40B4-BE49-F238E27FC236}">
                      <a16:creationId xmlns:a16="http://schemas.microsoft.com/office/drawing/2014/main" id="{DB048E90-A34A-56A5-DCB8-21D833390286}"/>
                    </a:ext>
                  </a:extLst>
                </p:cNvPr>
                <p:cNvPicPr/>
                <p:nvPr/>
              </p:nvPicPr>
              <p:blipFill>
                <a:blip r:embed="rId185"/>
                <a:stretch>
                  <a:fillRect/>
                </a:stretch>
              </p:blipFill>
              <p:spPr>
                <a:xfrm>
                  <a:off x="8387900" y="276120"/>
                  <a:ext cx="5544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14" name="Ink 113">
                  <a:extLst>
                    <a:ext uri="{FF2B5EF4-FFF2-40B4-BE49-F238E27FC236}">
                      <a16:creationId xmlns:a16="http://schemas.microsoft.com/office/drawing/2014/main" id="{B3453B75-5C09-9714-45C0-3AC1DE0812C6}"/>
                    </a:ext>
                  </a:extLst>
                </p14:cNvPr>
                <p14:cNvContentPartPr/>
                <p14:nvPr/>
              </p14:nvContentPartPr>
              <p14:xfrm>
                <a:off x="8358740" y="427320"/>
                <a:ext cx="116640" cy="3600"/>
              </p14:xfrm>
            </p:contentPart>
          </mc:Choice>
          <mc:Fallback xmlns="">
            <p:pic>
              <p:nvPicPr>
                <p:cNvPr id="114" name="Ink 113">
                  <a:extLst>
                    <a:ext uri="{FF2B5EF4-FFF2-40B4-BE49-F238E27FC236}">
                      <a16:creationId xmlns:a16="http://schemas.microsoft.com/office/drawing/2014/main" id="{B3453B75-5C09-9714-45C0-3AC1DE0812C6}"/>
                    </a:ext>
                  </a:extLst>
                </p:cNvPr>
                <p:cNvPicPr/>
                <p:nvPr/>
              </p:nvPicPr>
              <p:blipFill>
                <a:blip r:embed="rId187"/>
                <a:stretch>
                  <a:fillRect/>
                </a:stretch>
              </p:blipFill>
              <p:spPr>
                <a:xfrm>
                  <a:off x="8352620" y="421200"/>
                  <a:ext cx="128880" cy="15840"/>
                </a:xfrm>
                <a:prstGeom prst="rect">
                  <a:avLst/>
                </a:prstGeom>
              </p:spPr>
            </p:pic>
          </mc:Fallback>
        </mc:AlternateContent>
      </p:grpSp>
      <p:grpSp>
        <p:nvGrpSpPr>
          <p:cNvPr id="120" name="Group 119">
            <a:extLst>
              <a:ext uri="{FF2B5EF4-FFF2-40B4-BE49-F238E27FC236}">
                <a16:creationId xmlns:a16="http://schemas.microsoft.com/office/drawing/2014/main" id="{026BFB53-D64D-807C-0BB5-77B0F9F412E3}"/>
              </a:ext>
            </a:extLst>
          </p:cNvPr>
          <p:cNvGrpSpPr/>
          <p:nvPr/>
        </p:nvGrpSpPr>
        <p:grpSpPr>
          <a:xfrm>
            <a:off x="8729180" y="283680"/>
            <a:ext cx="729720" cy="275040"/>
            <a:chOff x="8729180" y="283680"/>
            <a:chExt cx="729720" cy="275040"/>
          </a:xfrm>
        </p:grpSpPr>
        <mc:AlternateContent xmlns:mc="http://schemas.openxmlformats.org/markup-compatibility/2006" xmlns:p14="http://schemas.microsoft.com/office/powerpoint/2010/main">
          <mc:Choice Requires="p14">
            <p:contentPart p14:bwMode="auto" r:id="rId188">
              <p14:nvContentPartPr>
                <p14:cNvPr id="116" name="Ink 115">
                  <a:extLst>
                    <a:ext uri="{FF2B5EF4-FFF2-40B4-BE49-F238E27FC236}">
                      <a16:creationId xmlns:a16="http://schemas.microsoft.com/office/drawing/2014/main" id="{47F87CF0-F4CE-DAEE-4B32-9DE2F98D2503}"/>
                    </a:ext>
                  </a:extLst>
                </p14:cNvPr>
                <p14:cNvContentPartPr/>
                <p14:nvPr/>
              </p14:nvContentPartPr>
              <p14:xfrm>
                <a:off x="8729180" y="283680"/>
                <a:ext cx="214920" cy="275040"/>
              </p14:xfrm>
            </p:contentPart>
          </mc:Choice>
          <mc:Fallback xmlns="">
            <p:pic>
              <p:nvPicPr>
                <p:cNvPr id="116" name="Ink 115">
                  <a:extLst>
                    <a:ext uri="{FF2B5EF4-FFF2-40B4-BE49-F238E27FC236}">
                      <a16:creationId xmlns:a16="http://schemas.microsoft.com/office/drawing/2014/main" id="{47F87CF0-F4CE-DAEE-4B32-9DE2F98D2503}"/>
                    </a:ext>
                  </a:extLst>
                </p:cNvPr>
                <p:cNvPicPr/>
                <p:nvPr/>
              </p:nvPicPr>
              <p:blipFill>
                <a:blip r:embed="rId189"/>
                <a:stretch>
                  <a:fillRect/>
                </a:stretch>
              </p:blipFill>
              <p:spPr>
                <a:xfrm>
                  <a:off x="8723060" y="277560"/>
                  <a:ext cx="22716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17" name="Ink 116">
                  <a:extLst>
                    <a:ext uri="{FF2B5EF4-FFF2-40B4-BE49-F238E27FC236}">
                      <a16:creationId xmlns:a16="http://schemas.microsoft.com/office/drawing/2014/main" id="{0695B78D-34C5-6E14-3099-28EECC9DEAF2}"/>
                    </a:ext>
                  </a:extLst>
                </p14:cNvPr>
                <p14:cNvContentPartPr/>
                <p14:nvPr/>
              </p14:nvContentPartPr>
              <p14:xfrm>
                <a:off x="9002420" y="486720"/>
                <a:ext cx="99360" cy="65160"/>
              </p14:xfrm>
            </p:contentPart>
          </mc:Choice>
          <mc:Fallback xmlns="">
            <p:pic>
              <p:nvPicPr>
                <p:cNvPr id="117" name="Ink 116">
                  <a:extLst>
                    <a:ext uri="{FF2B5EF4-FFF2-40B4-BE49-F238E27FC236}">
                      <a16:creationId xmlns:a16="http://schemas.microsoft.com/office/drawing/2014/main" id="{0695B78D-34C5-6E14-3099-28EECC9DEAF2}"/>
                    </a:ext>
                  </a:extLst>
                </p:cNvPr>
                <p:cNvPicPr/>
                <p:nvPr/>
              </p:nvPicPr>
              <p:blipFill>
                <a:blip r:embed="rId191"/>
                <a:stretch>
                  <a:fillRect/>
                </a:stretch>
              </p:blipFill>
              <p:spPr>
                <a:xfrm>
                  <a:off x="8996300" y="480600"/>
                  <a:ext cx="11160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18" name="Ink 117">
                  <a:extLst>
                    <a:ext uri="{FF2B5EF4-FFF2-40B4-BE49-F238E27FC236}">
                      <a16:creationId xmlns:a16="http://schemas.microsoft.com/office/drawing/2014/main" id="{0B3A50E8-3794-A17E-BE2A-B4E8FD751F99}"/>
                    </a:ext>
                  </a:extLst>
                </p14:cNvPr>
                <p14:cNvContentPartPr/>
                <p14:nvPr/>
              </p14:nvContentPartPr>
              <p14:xfrm>
                <a:off x="9142820" y="437040"/>
                <a:ext cx="101880" cy="96120"/>
              </p14:xfrm>
            </p:contentPart>
          </mc:Choice>
          <mc:Fallback xmlns="">
            <p:pic>
              <p:nvPicPr>
                <p:cNvPr id="118" name="Ink 117">
                  <a:extLst>
                    <a:ext uri="{FF2B5EF4-FFF2-40B4-BE49-F238E27FC236}">
                      <a16:creationId xmlns:a16="http://schemas.microsoft.com/office/drawing/2014/main" id="{0B3A50E8-3794-A17E-BE2A-B4E8FD751F99}"/>
                    </a:ext>
                  </a:extLst>
                </p:cNvPr>
                <p:cNvPicPr/>
                <p:nvPr/>
              </p:nvPicPr>
              <p:blipFill>
                <a:blip r:embed="rId193"/>
                <a:stretch>
                  <a:fillRect/>
                </a:stretch>
              </p:blipFill>
              <p:spPr>
                <a:xfrm>
                  <a:off x="9136700" y="430920"/>
                  <a:ext cx="11412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19" name="Ink 118">
                  <a:extLst>
                    <a:ext uri="{FF2B5EF4-FFF2-40B4-BE49-F238E27FC236}">
                      <a16:creationId xmlns:a16="http://schemas.microsoft.com/office/drawing/2014/main" id="{A934878E-0934-0A5A-69D9-DEA62F12AC36}"/>
                    </a:ext>
                  </a:extLst>
                </p14:cNvPr>
                <p14:cNvContentPartPr/>
                <p14:nvPr/>
              </p14:nvContentPartPr>
              <p14:xfrm>
                <a:off x="9321380" y="398880"/>
                <a:ext cx="137520" cy="152280"/>
              </p14:xfrm>
            </p:contentPart>
          </mc:Choice>
          <mc:Fallback xmlns="">
            <p:pic>
              <p:nvPicPr>
                <p:cNvPr id="119" name="Ink 118">
                  <a:extLst>
                    <a:ext uri="{FF2B5EF4-FFF2-40B4-BE49-F238E27FC236}">
                      <a16:creationId xmlns:a16="http://schemas.microsoft.com/office/drawing/2014/main" id="{A934878E-0934-0A5A-69D9-DEA62F12AC36}"/>
                    </a:ext>
                  </a:extLst>
                </p:cNvPr>
                <p:cNvPicPr/>
                <p:nvPr/>
              </p:nvPicPr>
              <p:blipFill>
                <a:blip r:embed="rId195"/>
                <a:stretch>
                  <a:fillRect/>
                </a:stretch>
              </p:blipFill>
              <p:spPr>
                <a:xfrm>
                  <a:off x="9315260" y="392760"/>
                  <a:ext cx="149760" cy="164520"/>
                </a:xfrm>
                <a:prstGeom prst="rect">
                  <a:avLst/>
                </a:prstGeom>
              </p:spPr>
            </p:pic>
          </mc:Fallback>
        </mc:AlternateContent>
      </p:grpSp>
    </p:spTree>
    <p:extLst>
      <p:ext uri="{BB962C8B-B14F-4D97-AF65-F5344CB8AC3E}">
        <p14:creationId xmlns:p14="http://schemas.microsoft.com/office/powerpoint/2010/main" val="2685336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0583B-101B-CB56-9D8A-F494DB70D2C6}"/>
              </a:ext>
            </a:extLst>
          </p:cNvPr>
          <p:cNvSpPr>
            <a:spLocks noGrp="1"/>
          </p:cNvSpPr>
          <p:nvPr>
            <p:ph type="title"/>
          </p:nvPr>
        </p:nvSpPr>
        <p:spPr/>
        <p:txBody>
          <a:bodyPr/>
          <a:lstStyle/>
          <a:p>
            <a:r>
              <a:rPr lang="en-US" dirty="0"/>
              <a:t>Sampling Theorem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2FABE8-E7C8-E3AE-23CE-F29E3C07EFBE}"/>
                  </a:ext>
                </a:extLst>
              </p:cNvPr>
              <p:cNvSpPr>
                <a:spLocks noGrp="1"/>
              </p:cNvSpPr>
              <p:nvPr>
                <p:ph idx="1"/>
              </p:nvPr>
            </p:nvSpPr>
            <p:spPr/>
            <p:txBody>
              <a:bodyPr>
                <a:normAutofit lnSpcReduction="10000"/>
              </a:bodyPr>
              <a:lstStyle/>
              <a:p>
                <a:r>
                  <a:rPr lang="en-US" dirty="0"/>
                  <a:t>Side note: </a:t>
                </a:r>
                <a:r>
                  <a:rPr lang="en-US" b="1" dirty="0"/>
                  <a:t>phase unwrapping does not work when signal is not Nyquist sampled</a:t>
                </a:r>
              </a:p>
              <a:p>
                <a:pPr lvl="1"/>
                <a:r>
                  <a:rPr lang="en-US" b="1" dirty="0"/>
                  <a:t>Phase unwrapping is the process of reconstructing absolute phase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𝜽</m:t>
                        </m:r>
                      </m:e>
                      <m:sub>
                        <m:r>
                          <a:rPr lang="en-US" b="1" i="1" smtClean="0">
                            <a:latin typeface="Cambria Math" panose="02040503050406030204" pitchFamily="18" charset="0"/>
                          </a:rPr>
                          <m:t>𝒂𝒃𝒔</m:t>
                        </m:r>
                      </m:sub>
                    </m:sSub>
                    <m:r>
                      <a:rPr lang="en-US" b="1" i="1" smtClean="0">
                        <a:latin typeface="Cambria Math" panose="02040503050406030204" pitchFamily="18" charset="0"/>
                      </a:rPr>
                      <m:t>∈</m:t>
                    </m:r>
                    <m:r>
                      <a:rPr lang="en-US" b="1" i="1" smtClean="0">
                        <a:latin typeface="Cambria Math" panose="02040503050406030204" pitchFamily="18" charset="0"/>
                      </a:rPr>
                      <m:t>ℝ</m:t>
                    </m:r>
                  </m:oMath>
                </a14:m>
                <a:r>
                  <a:rPr lang="en-US" b="1" dirty="0"/>
                  <a:t> from relative phase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𝜽</m:t>
                        </m:r>
                      </m:e>
                      <m:sub>
                        <m:r>
                          <a:rPr lang="en-US" b="1" i="1" smtClean="0">
                            <a:latin typeface="Cambria Math" panose="02040503050406030204" pitchFamily="18" charset="0"/>
                          </a:rPr>
                          <m:t>𝒓𝒆𝒍</m:t>
                        </m:r>
                      </m:sub>
                    </m:sSub>
                    <m:r>
                      <a:rPr lang="en-US" b="1" i="1" smtClean="0">
                        <a:latin typeface="Cambria Math" panose="02040503050406030204" pitchFamily="18" charset="0"/>
                      </a:rPr>
                      <m:t>∈[−</m:t>
                    </m:r>
                    <m:r>
                      <a:rPr lang="en-US" b="1" i="1" smtClean="0">
                        <a:latin typeface="Cambria Math" panose="02040503050406030204" pitchFamily="18" charset="0"/>
                      </a:rPr>
                      <m:t>𝟏𝟖𝟎</m:t>
                    </m:r>
                    <m:r>
                      <a:rPr lang="en-US" b="1" i="1" smtClean="0">
                        <a:latin typeface="Cambria Math" panose="02040503050406030204" pitchFamily="18" charset="0"/>
                      </a:rPr>
                      <m:t>,</m:t>
                    </m:r>
                    <m:r>
                      <a:rPr lang="en-US" b="1" i="1" smtClean="0">
                        <a:latin typeface="Cambria Math" panose="02040503050406030204" pitchFamily="18" charset="0"/>
                      </a:rPr>
                      <m:t>𝟏𝟖𝟎</m:t>
                    </m:r>
                    <m:r>
                      <a:rPr lang="en-US" b="1" i="1" smtClean="0">
                        <a:latin typeface="Cambria Math" panose="02040503050406030204" pitchFamily="18" charset="0"/>
                      </a:rPr>
                      <m:t>)</m:t>
                    </m:r>
                  </m:oMath>
                </a14:m>
                <a:r>
                  <a:rPr lang="en-US" b="1" dirty="0"/>
                  <a:t>.</a:t>
                </a:r>
              </a:p>
              <a:p>
                <a:r>
                  <a:rPr lang="en-US" dirty="0"/>
                  <a:t>Let’s say we did not sample quite high enough for a baseband signal (so less than twice per period of the shortest period) and our absolute phase was 0 deg and 185 deg for a tone at the highest frequency</a:t>
                </a:r>
              </a:p>
              <a:p>
                <a:r>
                  <a:rPr lang="en-US" dirty="0"/>
                  <a:t>This would lead to ambiguity because the sampled signal would look like the phase wrapped -175 deg instead of +185 deg (since our signal is supposed to be at baseband)!</a:t>
                </a:r>
              </a:p>
            </p:txBody>
          </p:sp>
        </mc:Choice>
        <mc:Fallback xmlns="">
          <p:sp>
            <p:nvSpPr>
              <p:cNvPr id="3" name="Content Placeholder 2">
                <a:extLst>
                  <a:ext uri="{FF2B5EF4-FFF2-40B4-BE49-F238E27FC236}">
                    <a16:creationId xmlns:a16="http://schemas.microsoft.com/office/drawing/2014/main" id="{592FABE8-E7C8-E3AE-23CE-F29E3C07EFBE}"/>
                  </a:ext>
                </a:extLst>
              </p:cNvPr>
              <p:cNvSpPr>
                <a:spLocks noGrp="1" noRot="1" noChangeAspect="1" noMove="1" noResize="1" noEditPoints="1" noAdjustHandles="1" noChangeArrowheads="1" noChangeShapeType="1" noTextEdit="1"/>
              </p:cNvSpPr>
              <p:nvPr>
                <p:ph idx="1"/>
              </p:nvPr>
            </p:nvSpPr>
            <p:spPr>
              <a:blipFill>
                <a:blip r:embed="rId2"/>
                <a:stretch>
                  <a:fillRect l="-1043" t="-3081"/>
                </a:stretch>
              </a:blipFill>
            </p:spPr>
            <p:txBody>
              <a:bodyPr/>
              <a:lstStyle/>
              <a:p>
                <a:r>
                  <a:rPr lang="en-US">
                    <a:noFill/>
                  </a:rPr>
                  <a:t> </a:t>
                </a:r>
              </a:p>
            </p:txBody>
          </p:sp>
        </mc:Fallback>
      </mc:AlternateContent>
    </p:spTree>
    <p:extLst>
      <p:ext uri="{BB962C8B-B14F-4D97-AF65-F5344CB8AC3E}">
        <p14:creationId xmlns:p14="http://schemas.microsoft.com/office/powerpoint/2010/main" val="5037658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82F913A-B2E9-4A81-BE92-01E008AEE166}">
  <we:reference id="WA200010001" version="1.0.0.1" store="Omex" storeType="OMEX"/>
  <we:alternateReferences>
    <we:reference id="WA200010001" version="1.0.0.1" store="WA200010001" storeType="OMEX"/>
  </we:alternateReferences>
  <we:properties>
    <we:property name="claude.fileId" value="&quot;483e63f0-050f-4301-ab17-64dc87e23876&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2134</TotalTime>
  <Words>3011</Words>
  <Application>Microsoft Office PowerPoint</Application>
  <PresentationFormat>Widescreen</PresentationFormat>
  <Paragraphs>234</Paragraphs>
  <Slides>49</Slides>
  <Notes>22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49</vt:i4>
      </vt:variant>
    </vt:vector>
  </HeadingPairs>
  <TitlesOfParts>
    <vt:vector size="55" baseType="lpstr">
      <vt:lpstr>Aptos</vt:lpstr>
      <vt:lpstr>Aptos Display</vt:lpstr>
      <vt:lpstr>Arial</vt:lpstr>
      <vt:lpstr>Cambria Math</vt:lpstr>
      <vt:lpstr>Wingdings</vt:lpstr>
      <vt:lpstr>Office Theme</vt:lpstr>
      <vt:lpstr>Radar Simulator</vt:lpstr>
      <vt:lpstr>Synthetic Aperture Radar Applications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Radar Measures Voltage versus Time</vt:lpstr>
      <vt:lpstr>Radar Measures Voltage versus Time</vt:lpstr>
      <vt:lpstr>Radar Measures Voltage versus Time</vt:lpstr>
      <vt:lpstr>Radars Compare Voltage versus Time from Multiple Antenna Phase Centers</vt:lpstr>
      <vt:lpstr>This class will explore algorithms to apply each of these resolving methods.</vt:lpstr>
      <vt:lpstr>Fourier Thoughts</vt:lpstr>
      <vt:lpstr>Fourier Thoughts</vt:lpstr>
      <vt:lpstr>Fourier Thoughts</vt:lpstr>
      <vt:lpstr>Fourier Thoughts: Antenna Aperture</vt:lpstr>
      <vt:lpstr>Fourier Thoughts: Antenna Aperture</vt:lpstr>
      <vt:lpstr>Fourier Thoughts: Antenna Aperture</vt:lpstr>
      <vt:lpstr>Fourier Thoughts</vt:lpstr>
      <vt:lpstr>Fourier Thoughts</vt:lpstr>
      <vt:lpstr>Scattering</vt:lpstr>
      <vt:lpstr>System Geometry: Before SAR</vt:lpstr>
      <vt:lpstr>System Geometry: After SAR</vt:lpstr>
      <vt:lpstr>Radar Equation: Specular Target  What is received power?</vt:lpstr>
      <vt:lpstr>Radar Equation: Point Target</vt:lpstr>
      <vt:lpstr>Radar Equation: Area or Distributed Target</vt:lpstr>
      <vt:lpstr>Radar Equation: Link Budget</vt:lpstr>
      <vt:lpstr>Radar Equation: Link Budget SAR</vt:lpstr>
      <vt:lpstr>Radar Equation: Noise Equivalent Sigma Zero</vt:lpstr>
      <vt:lpstr>Complex Baseband Representation</vt:lpstr>
      <vt:lpstr>Complex Baseband Representation</vt:lpstr>
      <vt:lpstr>Complex Baseband Representation:  RF signal from Baseband (IQ modulation)</vt:lpstr>
      <vt:lpstr>Complex Baseband Representation:  Baseband from RF signal (IQ demodulation)</vt:lpstr>
      <vt:lpstr>Complex Baseband Representation:  Baseband from delayed RF signal (IQ demodulation)</vt:lpstr>
      <vt:lpstr>Generalized signal A(t)cos(2πf_c t+θ(t)):  Baseband from RF signal (IQ demodulation)</vt:lpstr>
      <vt:lpstr>Generalized delayed signal A(t-t_d )cos(2πf_c (t-t_d )+θ(t-t_d )):  Baseband from RF signal (IQ demodulation)</vt:lpstr>
      <vt:lpstr>For array processing and narrowband assumption and InSAR</vt:lpstr>
      <vt:lpstr>Sampling Theorem</vt:lpstr>
      <vt:lpstr>Sampling Theorem</vt:lpstr>
      <vt:lpstr>Sampling Theorem</vt:lpstr>
      <vt:lpstr>Sampling Theorem</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1</cp:revision>
  <cp:lastPrinted>2026-08-27T16:13:47Z</cp:lastPrinted>
  <dcterms:created xsi:type="dcterms:W3CDTF">2026-08-24T09:57:17Z</dcterms:created>
  <dcterms:modified xsi:type="dcterms:W3CDTF">2026-09-04T01:07:01Z</dcterms:modified>
</cp:coreProperties>
</file>